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62779-4E97-4EFD-81C5-EAC46FFFDFB9}" type="datetimeFigureOut">
              <a:rPr lang="en-US" smtClean="0"/>
              <a:t>9/16/2010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D9B95-0F32-4B5C-B4AE-D65D2441BE7F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MCI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high</a:t>
            </a:r>
            <a:r>
              <a:rPr lang="es-ES" dirty="0" smtClean="0"/>
              <a:t> in “red </a:t>
            </a:r>
            <a:r>
              <a:rPr lang="es-ES" dirty="0" err="1" smtClean="0"/>
              <a:t>tide</a:t>
            </a:r>
            <a:r>
              <a:rPr lang="es-ES" dirty="0" smtClean="0"/>
              <a:t>” </a:t>
            </a:r>
            <a:r>
              <a:rPr lang="es-ES" dirty="0" err="1" smtClean="0"/>
              <a:t>conditions</a:t>
            </a:r>
            <a:r>
              <a:rPr lang="es-ES" baseline="0" dirty="0" smtClean="0"/>
              <a:t> (intense, visible, </a:t>
            </a:r>
            <a:r>
              <a:rPr lang="es-ES" baseline="0" dirty="0" err="1" smtClean="0"/>
              <a:t>surface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plankton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blooms</a:t>
            </a:r>
            <a:r>
              <a:rPr lang="es-ES" baseline="0" dirty="0" smtClean="0"/>
              <a:t>) and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aquatic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vegetation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present</a:t>
            </a:r>
            <a:r>
              <a:rPr lang="es-ES" baseline="0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D9B95-0F32-4B5C-B4AE-D65D2441BE7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MCI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high</a:t>
            </a:r>
            <a:r>
              <a:rPr lang="es-ES" dirty="0" smtClean="0"/>
              <a:t> in “red </a:t>
            </a:r>
            <a:r>
              <a:rPr lang="es-ES" dirty="0" err="1" smtClean="0"/>
              <a:t>tide</a:t>
            </a:r>
            <a:r>
              <a:rPr lang="es-ES" dirty="0" smtClean="0"/>
              <a:t>” </a:t>
            </a:r>
            <a:r>
              <a:rPr lang="es-ES" dirty="0" err="1" smtClean="0"/>
              <a:t>conditions</a:t>
            </a:r>
            <a:r>
              <a:rPr lang="es-ES" baseline="0" dirty="0" smtClean="0"/>
              <a:t> (intense, visible, </a:t>
            </a:r>
            <a:r>
              <a:rPr lang="es-ES" baseline="0" dirty="0" err="1" smtClean="0"/>
              <a:t>surface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plankton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blooms</a:t>
            </a:r>
            <a:r>
              <a:rPr lang="es-ES" baseline="0" dirty="0" smtClean="0"/>
              <a:t>) and </a:t>
            </a:r>
            <a:r>
              <a:rPr lang="es-ES" baseline="0" dirty="0" err="1" smtClean="0"/>
              <a:t>also</a:t>
            </a:r>
            <a:r>
              <a:rPr lang="es-ES" baseline="0" smtClean="0"/>
              <a:t> when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aquatic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vegetation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present</a:t>
            </a:r>
            <a:r>
              <a:rPr lang="es-ES" baseline="0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D9B95-0F32-4B5C-B4AE-D65D2441BE7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MCI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high</a:t>
            </a:r>
            <a:r>
              <a:rPr lang="es-ES" dirty="0" smtClean="0"/>
              <a:t> in “red </a:t>
            </a:r>
            <a:r>
              <a:rPr lang="es-ES" dirty="0" err="1" smtClean="0"/>
              <a:t>tide</a:t>
            </a:r>
            <a:r>
              <a:rPr lang="es-ES" dirty="0" smtClean="0"/>
              <a:t>” </a:t>
            </a:r>
            <a:r>
              <a:rPr lang="es-ES" dirty="0" err="1" smtClean="0"/>
              <a:t>conditions</a:t>
            </a:r>
            <a:r>
              <a:rPr lang="es-ES" baseline="0" dirty="0" smtClean="0"/>
              <a:t> (intense, visible, </a:t>
            </a:r>
            <a:r>
              <a:rPr lang="es-ES" baseline="0" dirty="0" err="1" smtClean="0"/>
              <a:t>surface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plankton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blooms</a:t>
            </a:r>
            <a:r>
              <a:rPr lang="es-ES" baseline="0" dirty="0" smtClean="0"/>
              <a:t>) and </a:t>
            </a:r>
            <a:r>
              <a:rPr lang="es-ES" baseline="0" dirty="0" err="1" smtClean="0"/>
              <a:t>also</a:t>
            </a:r>
            <a:r>
              <a:rPr lang="es-ES" baseline="0" smtClean="0"/>
              <a:t> when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aquatic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vegetation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present</a:t>
            </a:r>
            <a:r>
              <a:rPr lang="es-ES" baseline="0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D9B95-0F32-4B5C-B4AE-D65D2441BE7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818CF-51C0-4F6E-A2A7-9C9A4BED85C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5113-3C06-40E0-9344-03CD9288803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B079C-F449-4138-9A4F-120E110CC8B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70605A-665D-47FE-86E7-E90AEC3A005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4CF78-2069-4F99-A060-9E39A6935EA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83EAB-0C49-4210-81AB-C4A55D7DE56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EB35-B5D0-4659-BC21-A279432D765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56263-CB37-4FC5-920E-0596EE13A72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C583-5B16-4B96-9A0F-94010BC3679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56B70-8D8F-4638-A850-EF4D1D4FE1D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F5649-87DB-4CC0-97A6-156D4225A03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15957-70A6-478F-A038-4E367E36CB2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tx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630A27-8F1B-4B26-A60E-0A0FB812222C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Signatures from Sargassum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14400" y="6216650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Envisat</a:t>
            </a:r>
            <a:r>
              <a:rPr lang="en-US" dirty="0">
                <a:solidFill>
                  <a:schemeClr val="bg1"/>
                </a:solidFill>
              </a:rPr>
              <a:t> August 8, </a:t>
            </a:r>
            <a:r>
              <a:rPr lang="en-US" dirty="0" smtClean="0">
                <a:solidFill>
                  <a:schemeClr val="bg1"/>
                </a:solidFill>
              </a:rPr>
              <a:t>2010   04:08: </a:t>
            </a:r>
            <a:r>
              <a:rPr lang="en-US" dirty="0">
                <a:solidFill>
                  <a:schemeClr val="bg1"/>
                </a:solidFill>
              </a:rPr>
              <a:t>Confirmed by </a:t>
            </a:r>
            <a:r>
              <a:rPr lang="en-US" dirty="0" err="1">
                <a:solidFill>
                  <a:schemeClr val="bg1"/>
                </a:solidFill>
              </a:rPr>
              <a:t>overflights</a:t>
            </a:r>
            <a:r>
              <a:rPr lang="en-US" dirty="0">
                <a:solidFill>
                  <a:schemeClr val="bg1"/>
                </a:solidFill>
              </a:rPr>
              <a:t> to be </a:t>
            </a:r>
            <a:r>
              <a:rPr lang="en-US" dirty="0" err="1">
                <a:solidFill>
                  <a:schemeClr val="bg1"/>
                </a:solidFill>
              </a:rPr>
              <a:t>sargassum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6" name="Picture 4" descr="ENV_20100808_Sargass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143000"/>
            <a:ext cx="5045075" cy="4419600"/>
          </a:xfrm>
          <a:noFill/>
          <a:ln/>
        </p:spPr>
      </p:pic>
      <p:pic>
        <p:nvPicPr>
          <p:cNvPr id="3077" name="Picture 5" descr="ENV_20100808_Sargassum_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4452938" cy="390048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324600" y="2438400"/>
            <a:ext cx="1371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5334000" y="32004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14400" y="621665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MERIS MCI August </a:t>
            </a:r>
            <a:r>
              <a:rPr lang="en-US" dirty="0">
                <a:solidFill>
                  <a:schemeClr val="bg1"/>
                </a:solidFill>
              </a:rPr>
              <a:t>8, </a:t>
            </a:r>
            <a:r>
              <a:rPr lang="en-US" dirty="0" smtClean="0">
                <a:solidFill>
                  <a:schemeClr val="bg1"/>
                </a:solidFill>
              </a:rPr>
              <a:t>2010   16:28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7" name="Picture 5" descr="ENV_20100808_Sargassum_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452938" cy="390048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324600" y="2438400"/>
            <a:ext cx="1371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5334000" y="32004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590800"/>
            <a:ext cx="5678182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11 Marco"/>
          <p:cNvSpPr/>
          <p:nvPr/>
        </p:nvSpPr>
        <p:spPr>
          <a:xfrm>
            <a:off x="4191000" y="3657600"/>
            <a:ext cx="1143000" cy="914400"/>
          </a:xfrm>
          <a:prstGeom prst="fram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??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" y="4419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FF00"/>
                </a:solidFill>
              </a:rPr>
              <a:t>Distance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between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these</a:t>
            </a:r>
            <a:r>
              <a:rPr lang="es-ES" dirty="0" smtClean="0">
                <a:solidFill>
                  <a:srgbClr val="FFFF00"/>
                </a:solidFill>
              </a:rPr>
              <a:t> 2 </a:t>
            </a:r>
            <a:r>
              <a:rPr lang="es-ES" dirty="0" err="1" smtClean="0">
                <a:solidFill>
                  <a:srgbClr val="FFFF00"/>
                </a:solidFill>
              </a:rPr>
              <a:t>features</a:t>
            </a:r>
            <a:r>
              <a:rPr lang="es-ES" dirty="0" smtClean="0">
                <a:solidFill>
                  <a:srgbClr val="FFFF00"/>
                </a:solidFill>
              </a:rPr>
              <a:t>:  ~10 miles</a:t>
            </a:r>
          </a:p>
          <a:p>
            <a:endParaRPr lang="es-ES" dirty="0" smtClean="0">
              <a:solidFill>
                <a:srgbClr val="FFFF00"/>
              </a:solidFill>
            </a:endParaRPr>
          </a:p>
          <a:p>
            <a:r>
              <a:rPr lang="es-ES" dirty="0" smtClean="0">
                <a:solidFill>
                  <a:srgbClr val="FFFF00"/>
                </a:solidFill>
              </a:rPr>
              <a:t>Time </a:t>
            </a:r>
            <a:r>
              <a:rPr lang="es-ES" dirty="0" err="1" smtClean="0">
                <a:solidFill>
                  <a:srgbClr val="FFFF00"/>
                </a:solidFill>
              </a:rPr>
              <a:t>difference</a:t>
            </a:r>
            <a:r>
              <a:rPr lang="es-ES" dirty="0" smtClean="0">
                <a:solidFill>
                  <a:srgbClr val="FFFF00"/>
                </a:solidFill>
              </a:rPr>
              <a:t>:  12h 20 min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rot="16200000" flipV="1">
            <a:off x="1600200" y="3429000"/>
            <a:ext cx="1828800" cy="152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2819400" y="4191000"/>
            <a:ext cx="17526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324600" y="2438400"/>
            <a:ext cx="1371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5334000" y="32004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491427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0" y="621665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August 18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2010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9900" y="2514600"/>
            <a:ext cx="6134100" cy="417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o"/>
          <p:cNvSpPr/>
          <p:nvPr/>
        </p:nvSpPr>
        <p:spPr>
          <a:xfrm>
            <a:off x="4457700" y="4876800"/>
            <a:ext cx="1143000" cy="914400"/>
          </a:xfrm>
          <a:prstGeom prst="fram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??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5800" y="4953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FF00"/>
                </a:solidFill>
              </a:rPr>
              <a:t>Yellow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Substance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4572000" y="152400"/>
            <a:ext cx="4305977" cy="2913224"/>
            <a:chOff x="4572000" y="152400"/>
            <a:chExt cx="4305977" cy="291322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152400"/>
              <a:ext cx="4305977" cy="291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5562600" y="22860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FFFF00"/>
                  </a:solidFill>
                </a:rPr>
                <a:t>MCI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324600" y="2438400"/>
            <a:ext cx="1371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5334000" y="32004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0" y="621665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August 6, 2010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1000"/>
            <a:ext cx="490022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3048000" y="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FF00"/>
                </a:solidFill>
              </a:rPr>
              <a:t>Yellow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Substance</a:t>
            </a:r>
            <a:r>
              <a:rPr lang="es-ES" dirty="0" smtClean="0">
                <a:solidFill>
                  <a:srgbClr val="FFFF00"/>
                </a:solidFill>
              </a:rPr>
              <a:t> (</a:t>
            </a:r>
            <a:r>
              <a:rPr lang="es-ES" dirty="0" err="1" smtClean="0">
                <a:solidFill>
                  <a:srgbClr val="FFFF00"/>
                </a:solidFill>
              </a:rPr>
              <a:t>Sunglint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region-low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confidence</a:t>
            </a:r>
            <a:r>
              <a:rPr lang="es-E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14 Marco"/>
          <p:cNvSpPr/>
          <p:nvPr/>
        </p:nvSpPr>
        <p:spPr>
          <a:xfrm>
            <a:off x="5410200" y="1752600"/>
            <a:ext cx="1143000" cy="914400"/>
          </a:xfrm>
          <a:prstGeom prst="fram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??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3571875" cy="301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533400" y="4724400"/>
            <a:ext cx="4442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FF00"/>
                </a:solidFill>
              </a:rPr>
              <a:t>We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would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need</a:t>
            </a:r>
            <a:r>
              <a:rPr lang="es-ES" dirty="0" smtClean="0">
                <a:solidFill>
                  <a:srgbClr val="FFFF00"/>
                </a:solidFill>
              </a:rPr>
              <a:t>: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more </a:t>
            </a:r>
            <a:r>
              <a:rPr lang="es-ES" dirty="0" err="1" smtClean="0">
                <a:solidFill>
                  <a:srgbClr val="FFFF00"/>
                </a:solidFill>
              </a:rPr>
              <a:t>concurrent</a:t>
            </a:r>
            <a:r>
              <a:rPr lang="es-ES" dirty="0" smtClean="0">
                <a:solidFill>
                  <a:srgbClr val="FFFF00"/>
                </a:solidFill>
              </a:rPr>
              <a:t>  (SAR&amp;VISIBLE) </a:t>
            </a:r>
            <a:r>
              <a:rPr lang="es-ES" dirty="0" err="1" smtClean="0">
                <a:solidFill>
                  <a:srgbClr val="FFFF00"/>
                </a:solidFill>
              </a:rPr>
              <a:t>passes</a:t>
            </a:r>
            <a:endParaRPr lang="es-ES" dirty="0" smtClean="0">
              <a:solidFill>
                <a:srgbClr val="FFFF00"/>
              </a:solidFill>
            </a:endParaRPr>
          </a:p>
          <a:p>
            <a:r>
              <a:rPr lang="es-ES" dirty="0" smtClean="0">
                <a:solidFill>
                  <a:srgbClr val="FFFF00"/>
                </a:solidFill>
              </a:rPr>
              <a:t>In-situ data and </a:t>
            </a:r>
            <a:r>
              <a:rPr lang="es-ES" dirty="0" err="1" smtClean="0">
                <a:solidFill>
                  <a:srgbClr val="FFFF00"/>
                </a:solidFill>
              </a:rPr>
              <a:t>metadata</a:t>
            </a:r>
            <a:r>
              <a:rPr lang="es-ES" dirty="0" smtClean="0">
                <a:solidFill>
                  <a:srgbClr val="FFFF00"/>
                </a:solidFill>
              </a:rPr>
              <a:t> (</a:t>
            </a:r>
            <a:r>
              <a:rPr lang="es-ES" dirty="0" err="1" smtClean="0">
                <a:solidFill>
                  <a:srgbClr val="FFFF00"/>
                </a:solidFill>
              </a:rPr>
              <a:t>e.g.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currents</a:t>
            </a:r>
            <a:r>
              <a:rPr lang="es-E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160</Words>
  <Application>Microsoft Office PowerPoint</Application>
  <PresentationFormat>Presentación en pantalla (4:3)</PresentationFormat>
  <Paragraphs>23</Paragraphs>
  <Slides>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Default Design</vt:lpstr>
      <vt:lpstr>Signatures from Sargassum</vt:lpstr>
      <vt:lpstr>Diapositiva 2</vt:lpstr>
      <vt:lpstr>Diapositiva 3</vt:lpstr>
      <vt:lpstr>Diapositiva 4</vt:lpstr>
    </vt:vector>
  </TitlesOfParts>
  <Company>NOAA/NESDIS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Signatures from Sargassum</dc:title>
  <dc:creator>sabtsunami</dc:creator>
  <cp:lastModifiedBy>trinanes</cp:lastModifiedBy>
  <cp:revision>44</cp:revision>
  <dcterms:created xsi:type="dcterms:W3CDTF">2010-08-18T14:26:22Z</dcterms:created>
  <dcterms:modified xsi:type="dcterms:W3CDTF">2010-09-16T13:15:30Z</dcterms:modified>
</cp:coreProperties>
</file>