
<file path=[Content_Types].xml><?xml version="1.0" encoding="utf-8"?>
<Types xmlns="http://schemas.openxmlformats.org/package/2006/content-types">
  <Default Extension="xml" ContentType="application/xml"/>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7432000" cy="34747200"/>
  <p:notesSz cx="9144000" cy="6858000"/>
  <p:defaultTextStyle>
    <a:defPPr>
      <a:defRPr lang="en-US"/>
    </a:defPPr>
    <a:lvl1pPr marL="0" algn="l" defTabSz="2274130" rtl="0" eaLnBrk="1" latinLnBrk="0" hangingPunct="1">
      <a:defRPr sz="8900" kern="1200">
        <a:solidFill>
          <a:schemeClr val="tx1"/>
        </a:solidFill>
        <a:latin typeface="+mn-lt"/>
        <a:ea typeface="+mn-ea"/>
        <a:cs typeface="+mn-cs"/>
      </a:defRPr>
    </a:lvl1pPr>
    <a:lvl2pPr marL="2274130" algn="l" defTabSz="2274130" rtl="0" eaLnBrk="1" latinLnBrk="0" hangingPunct="1">
      <a:defRPr sz="8900" kern="1200">
        <a:solidFill>
          <a:schemeClr val="tx1"/>
        </a:solidFill>
        <a:latin typeface="+mn-lt"/>
        <a:ea typeface="+mn-ea"/>
        <a:cs typeface="+mn-cs"/>
      </a:defRPr>
    </a:lvl2pPr>
    <a:lvl3pPr marL="4548256" algn="l" defTabSz="2274130" rtl="0" eaLnBrk="1" latinLnBrk="0" hangingPunct="1">
      <a:defRPr sz="8900" kern="1200">
        <a:solidFill>
          <a:schemeClr val="tx1"/>
        </a:solidFill>
        <a:latin typeface="+mn-lt"/>
        <a:ea typeface="+mn-ea"/>
        <a:cs typeface="+mn-cs"/>
      </a:defRPr>
    </a:lvl3pPr>
    <a:lvl4pPr marL="6822386" algn="l" defTabSz="2274130" rtl="0" eaLnBrk="1" latinLnBrk="0" hangingPunct="1">
      <a:defRPr sz="8900" kern="1200">
        <a:solidFill>
          <a:schemeClr val="tx1"/>
        </a:solidFill>
        <a:latin typeface="+mn-lt"/>
        <a:ea typeface="+mn-ea"/>
        <a:cs typeface="+mn-cs"/>
      </a:defRPr>
    </a:lvl4pPr>
    <a:lvl5pPr marL="9096516" algn="l" defTabSz="2274130" rtl="0" eaLnBrk="1" latinLnBrk="0" hangingPunct="1">
      <a:defRPr sz="8900" kern="1200">
        <a:solidFill>
          <a:schemeClr val="tx1"/>
        </a:solidFill>
        <a:latin typeface="+mn-lt"/>
        <a:ea typeface="+mn-ea"/>
        <a:cs typeface="+mn-cs"/>
      </a:defRPr>
    </a:lvl5pPr>
    <a:lvl6pPr marL="11370641" algn="l" defTabSz="2274130" rtl="0" eaLnBrk="1" latinLnBrk="0" hangingPunct="1">
      <a:defRPr sz="8900" kern="1200">
        <a:solidFill>
          <a:schemeClr val="tx1"/>
        </a:solidFill>
        <a:latin typeface="+mn-lt"/>
        <a:ea typeface="+mn-ea"/>
        <a:cs typeface="+mn-cs"/>
      </a:defRPr>
    </a:lvl6pPr>
    <a:lvl7pPr marL="13644772" algn="l" defTabSz="2274130" rtl="0" eaLnBrk="1" latinLnBrk="0" hangingPunct="1">
      <a:defRPr sz="8900" kern="1200">
        <a:solidFill>
          <a:schemeClr val="tx1"/>
        </a:solidFill>
        <a:latin typeface="+mn-lt"/>
        <a:ea typeface="+mn-ea"/>
        <a:cs typeface="+mn-cs"/>
      </a:defRPr>
    </a:lvl7pPr>
    <a:lvl8pPr marL="15918897" algn="l" defTabSz="2274130" rtl="0" eaLnBrk="1" latinLnBrk="0" hangingPunct="1">
      <a:defRPr sz="8900" kern="1200">
        <a:solidFill>
          <a:schemeClr val="tx1"/>
        </a:solidFill>
        <a:latin typeface="+mn-lt"/>
        <a:ea typeface="+mn-ea"/>
        <a:cs typeface="+mn-cs"/>
      </a:defRPr>
    </a:lvl8pPr>
    <a:lvl9pPr marL="18193027" algn="l" defTabSz="227413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32">
          <p15:clr>
            <a:srgbClr val="A4A3A4"/>
          </p15:clr>
        </p15:guide>
        <p15:guide id="2" pos="10080">
          <p15:clr>
            <a:srgbClr val="A4A3A4"/>
          </p15:clr>
        </p15:guide>
        <p15:guide id="3" orient="horz" pos="11240">
          <p15:clr>
            <a:srgbClr val="A4A3A4"/>
          </p15:clr>
        </p15:guide>
        <p15:guide id="4"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9900FF"/>
    <a:srgbClr val="99FF99"/>
    <a:srgbClr val="B2F5AD"/>
    <a:srgbClr val="E2FBFE"/>
    <a:srgbClr val="D2F9FE"/>
    <a:srgbClr val="00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2" autoAdjust="0"/>
    <p:restoredTop sz="95317" autoAdjust="0"/>
  </p:normalViewPr>
  <p:slideViewPr>
    <p:cSldViewPr snapToGrid="0" snapToObjects="1">
      <p:cViewPr>
        <p:scale>
          <a:sx n="66" d="100"/>
          <a:sy n="66" d="100"/>
        </p:scale>
        <p:origin x="256" y="-9576"/>
      </p:cViewPr>
      <p:guideLst>
        <p:guide orient="horz" pos="11832"/>
        <p:guide pos="10080"/>
        <p:guide orient="horz" pos="11240"/>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AEADE20-ED12-3B4F-ACAA-BC1311101973}" type="datetimeFigureOut">
              <a:rPr lang="en-US" smtClean="0"/>
              <a:t>4/2/18</a:t>
            </a:fld>
            <a:endParaRPr lang="en-US"/>
          </a:p>
        </p:txBody>
      </p:sp>
      <p:sp>
        <p:nvSpPr>
          <p:cNvPr id="4" name="Slide Image Placeholder 3"/>
          <p:cNvSpPr>
            <a:spLocks noGrp="1" noRot="1" noChangeAspect="1"/>
          </p:cNvSpPr>
          <p:nvPr>
            <p:ph type="sldImg" idx="2"/>
          </p:nvPr>
        </p:nvSpPr>
        <p:spPr>
          <a:xfrm>
            <a:off x="3557588" y="514350"/>
            <a:ext cx="20288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7DC56E5-094E-D147-B917-F6DEE04C8632}" type="slidenum">
              <a:rPr lang="en-US" smtClean="0"/>
              <a:t>‹#›</a:t>
            </a:fld>
            <a:endParaRPr lang="en-US"/>
          </a:p>
        </p:txBody>
      </p:sp>
    </p:spTree>
    <p:extLst>
      <p:ext uri="{BB962C8B-B14F-4D97-AF65-F5344CB8AC3E}">
        <p14:creationId xmlns:p14="http://schemas.microsoft.com/office/powerpoint/2010/main" val="3414443380"/>
      </p:ext>
    </p:extLst>
  </p:cSld>
  <p:clrMap bg1="lt1" tx1="dk1" bg2="lt2" tx2="dk2" accent1="accent1" accent2="accent2" accent3="accent3" accent4="accent4" accent5="accent5" accent6="accent6" hlink="hlink" folHlink="folHlink"/>
  <p:notesStyle>
    <a:lvl1pPr marL="0" algn="l" defTabSz="737235" rtl="0" eaLnBrk="1" latinLnBrk="0" hangingPunct="1">
      <a:defRPr sz="1900" kern="1200">
        <a:solidFill>
          <a:schemeClr val="tx1"/>
        </a:solidFill>
        <a:latin typeface="+mn-lt"/>
        <a:ea typeface="+mn-ea"/>
        <a:cs typeface="+mn-cs"/>
      </a:defRPr>
    </a:lvl1pPr>
    <a:lvl2pPr marL="737235" algn="l" defTabSz="737235" rtl="0" eaLnBrk="1" latinLnBrk="0" hangingPunct="1">
      <a:defRPr sz="1900" kern="1200">
        <a:solidFill>
          <a:schemeClr val="tx1"/>
        </a:solidFill>
        <a:latin typeface="+mn-lt"/>
        <a:ea typeface="+mn-ea"/>
        <a:cs typeface="+mn-cs"/>
      </a:defRPr>
    </a:lvl2pPr>
    <a:lvl3pPr marL="1474470" algn="l" defTabSz="737235" rtl="0" eaLnBrk="1" latinLnBrk="0" hangingPunct="1">
      <a:defRPr sz="1900" kern="1200">
        <a:solidFill>
          <a:schemeClr val="tx1"/>
        </a:solidFill>
        <a:latin typeface="+mn-lt"/>
        <a:ea typeface="+mn-ea"/>
        <a:cs typeface="+mn-cs"/>
      </a:defRPr>
    </a:lvl3pPr>
    <a:lvl4pPr marL="2211705" algn="l" defTabSz="737235" rtl="0" eaLnBrk="1" latinLnBrk="0" hangingPunct="1">
      <a:defRPr sz="1900" kern="1200">
        <a:solidFill>
          <a:schemeClr val="tx1"/>
        </a:solidFill>
        <a:latin typeface="+mn-lt"/>
        <a:ea typeface="+mn-ea"/>
        <a:cs typeface="+mn-cs"/>
      </a:defRPr>
    </a:lvl4pPr>
    <a:lvl5pPr marL="2948940" algn="l" defTabSz="737235" rtl="0" eaLnBrk="1" latinLnBrk="0" hangingPunct="1">
      <a:defRPr sz="1900" kern="1200">
        <a:solidFill>
          <a:schemeClr val="tx1"/>
        </a:solidFill>
        <a:latin typeface="+mn-lt"/>
        <a:ea typeface="+mn-ea"/>
        <a:cs typeface="+mn-cs"/>
      </a:defRPr>
    </a:lvl5pPr>
    <a:lvl6pPr marL="3686175" algn="l" defTabSz="737235" rtl="0" eaLnBrk="1" latinLnBrk="0" hangingPunct="1">
      <a:defRPr sz="1900" kern="1200">
        <a:solidFill>
          <a:schemeClr val="tx1"/>
        </a:solidFill>
        <a:latin typeface="+mn-lt"/>
        <a:ea typeface="+mn-ea"/>
        <a:cs typeface="+mn-cs"/>
      </a:defRPr>
    </a:lvl6pPr>
    <a:lvl7pPr marL="4423410" algn="l" defTabSz="737235" rtl="0" eaLnBrk="1" latinLnBrk="0" hangingPunct="1">
      <a:defRPr sz="1900" kern="1200">
        <a:solidFill>
          <a:schemeClr val="tx1"/>
        </a:solidFill>
        <a:latin typeface="+mn-lt"/>
        <a:ea typeface="+mn-ea"/>
        <a:cs typeface="+mn-cs"/>
      </a:defRPr>
    </a:lvl7pPr>
    <a:lvl8pPr marL="5160645" algn="l" defTabSz="737235" rtl="0" eaLnBrk="1" latinLnBrk="0" hangingPunct="1">
      <a:defRPr sz="1900" kern="1200">
        <a:solidFill>
          <a:schemeClr val="tx1"/>
        </a:solidFill>
        <a:latin typeface="+mn-lt"/>
        <a:ea typeface="+mn-ea"/>
        <a:cs typeface="+mn-cs"/>
      </a:defRPr>
    </a:lvl8pPr>
    <a:lvl9pPr marL="5897880" algn="l" defTabSz="73723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7588" y="514350"/>
            <a:ext cx="202882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C56E5-094E-D147-B917-F6DEE04C8632}" type="slidenum">
              <a:rPr lang="en-US" smtClean="0"/>
              <a:t>1</a:t>
            </a:fld>
            <a:endParaRPr lang="en-US"/>
          </a:p>
        </p:txBody>
      </p:sp>
    </p:spTree>
    <p:extLst>
      <p:ext uri="{BB962C8B-B14F-4D97-AF65-F5344CB8AC3E}">
        <p14:creationId xmlns:p14="http://schemas.microsoft.com/office/powerpoint/2010/main" val="118685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794166"/>
            <a:ext cx="23317200" cy="7448129"/>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19690080"/>
            <a:ext cx="19202400" cy="8879840"/>
          </a:xfrm>
        </p:spPr>
        <p:txBody>
          <a:bodyPr/>
          <a:lstStyle>
            <a:lvl1pPr marL="0" indent="0" algn="ctr">
              <a:buNone/>
              <a:defRPr>
                <a:solidFill>
                  <a:schemeClr val="tx1">
                    <a:tint val="75000"/>
                  </a:schemeClr>
                </a:solidFill>
              </a:defRPr>
            </a:lvl1pPr>
            <a:lvl2pPr marL="2274130" indent="0" algn="ctr">
              <a:buNone/>
              <a:defRPr>
                <a:solidFill>
                  <a:schemeClr val="tx1">
                    <a:tint val="75000"/>
                  </a:schemeClr>
                </a:solidFill>
              </a:defRPr>
            </a:lvl2pPr>
            <a:lvl3pPr marL="4548256" indent="0" algn="ctr">
              <a:buNone/>
              <a:defRPr>
                <a:solidFill>
                  <a:schemeClr val="tx1">
                    <a:tint val="75000"/>
                  </a:schemeClr>
                </a:solidFill>
              </a:defRPr>
            </a:lvl3pPr>
            <a:lvl4pPr marL="6822386" indent="0" algn="ctr">
              <a:buNone/>
              <a:defRPr>
                <a:solidFill>
                  <a:schemeClr val="tx1">
                    <a:tint val="75000"/>
                  </a:schemeClr>
                </a:solidFill>
              </a:defRPr>
            </a:lvl4pPr>
            <a:lvl5pPr marL="9096516" indent="0" algn="ctr">
              <a:buNone/>
              <a:defRPr>
                <a:solidFill>
                  <a:schemeClr val="tx1">
                    <a:tint val="75000"/>
                  </a:schemeClr>
                </a:solidFill>
              </a:defRPr>
            </a:lvl5pPr>
            <a:lvl6pPr marL="11370641" indent="0" algn="ctr">
              <a:buNone/>
              <a:defRPr>
                <a:solidFill>
                  <a:schemeClr val="tx1">
                    <a:tint val="75000"/>
                  </a:schemeClr>
                </a:solidFill>
              </a:defRPr>
            </a:lvl6pPr>
            <a:lvl7pPr marL="13644772" indent="0" algn="ctr">
              <a:buNone/>
              <a:defRPr>
                <a:solidFill>
                  <a:schemeClr val="tx1">
                    <a:tint val="75000"/>
                  </a:schemeClr>
                </a:solidFill>
              </a:defRPr>
            </a:lvl7pPr>
            <a:lvl8pPr marL="15918897" indent="0" algn="ctr">
              <a:buNone/>
              <a:defRPr>
                <a:solidFill>
                  <a:schemeClr val="tx1">
                    <a:tint val="75000"/>
                  </a:schemeClr>
                </a:solidFill>
              </a:defRPr>
            </a:lvl8pPr>
            <a:lvl9pPr marL="181930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337486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4859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391510"/>
            <a:ext cx="6172200" cy="296477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391510"/>
            <a:ext cx="18059400" cy="29647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194445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333122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2328307"/>
            <a:ext cx="23317200" cy="6901179"/>
          </a:xfrm>
        </p:spPr>
        <p:txBody>
          <a:bodyPr anchor="t"/>
          <a:lstStyle>
            <a:lvl1pPr algn="l">
              <a:defRPr sz="202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4727358"/>
            <a:ext cx="23317200" cy="7600947"/>
          </a:xfrm>
        </p:spPr>
        <p:txBody>
          <a:bodyPr anchor="b"/>
          <a:lstStyle>
            <a:lvl1pPr marL="0" indent="0">
              <a:buNone/>
              <a:defRPr sz="10000">
                <a:solidFill>
                  <a:schemeClr val="tx1">
                    <a:tint val="75000"/>
                  </a:schemeClr>
                </a:solidFill>
              </a:defRPr>
            </a:lvl1pPr>
            <a:lvl2pPr marL="2274130" indent="0">
              <a:buNone/>
              <a:defRPr sz="8900">
                <a:solidFill>
                  <a:schemeClr val="tx1">
                    <a:tint val="75000"/>
                  </a:schemeClr>
                </a:solidFill>
              </a:defRPr>
            </a:lvl2pPr>
            <a:lvl3pPr marL="4548256" indent="0">
              <a:buNone/>
              <a:defRPr sz="7700">
                <a:solidFill>
                  <a:schemeClr val="tx1">
                    <a:tint val="75000"/>
                  </a:schemeClr>
                </a:solidFill>
              </a:defRPr>
            </a:lvl3pPr>
            <a:lvl4pPr marL="6822386" indent="0">
              <a:buNone/>
              <a:defRPr sz="6800">
                <a:solidFill>
                  <a:schemeClr val="tx1">
                    <a:tint val="75000"/>
                  </a:schemeClr>
                </a:solidFill>
              </a:defRPr>
            </a:lvl4pPr>
            <a:lvl5pPr marL="9096516" indent="0">
              <a:buNone/>
              <a:defRPr sz="6800">
                <a:solidFill>
                  <a:schemeClr val="tx1">
                    <a:tint val="75000"/>
                  </a:schemeClr>
                </a:solidFill>
              </a:defRPr>
            </a:lvl5pPr>
            <a:lvl6pPr marL="11370641" indent="0">
              <a:buNone/>
              <a:defRPr sz="6800">
                <a:solidFill>
                  <a:schemeClr val="tx1">
                    <a:tint val="75000"/>
                  </a:schemeClr>
                </a:solidFill>
              </a:defRPr>
            </a:lvl6pPr>
            <a:lvl7pPr marL="13644772" indent="0">
              <a:buNone/>
              <a:defRPr sz="6800">
                <a:solidFill>
                  <a:schemeClr val="tx1">
                    <a:tint val="75000"/>
                  </a:schemeClr>
                </a:solidFill>
              </a:defRPr>
            </a:lvl7pPr>
            <a:lvl8pPr marL="15918897" indent="0">
              <a:buNone/>
              <a:defRPr sz="6800">
                <a:solidFill>
                  <a:schemeClr val="tx1">
                    <a:tint val="75000"/>
                  </a:schemeClr>
                </a:solidFill>
              </a:defRPr>
            </a:lvl8pPr>
            <a:lvl9pPr marL="18193027"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49392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8107696"/>
            <a:ext cx="12115800" cy="22931546"/>
          </a:xfrm>
        </p:spPr>
        <p:txBody>
          <a:bodyPr/>
          <a:lstStyle>
            <a:lvl1pPr>
              <a:defRPr sz="13900"/>
            </a:lvl1pPr>
            <a:lvl2pPr>
              <a:defRPr sz="11800"/>
            </a:lvl2pPr>
            <a:lvl3pPr>
              <a:defRPr sz="100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8107696"/>
            <a:ext cx="12115800" cy="22931546"/>
          </a:xfrm>
        </p:spPr>
        <p:txBody>
          <a:bodyPr/>
          <a:lstStyle>
            <a:lvl1pPr>
              <a:defRPr sz="13900"/>
            </a:lvl1pPr>
            <a:lvl2pPr>
              <a:defRPr sz="11800"/>
            </a:lvl2pPr>
            <a:lvl3pPr>
              <a:defRPr sz="100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B6837-657D-214C-8356-4B76B3A609B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36229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6" y="7777916"/>
            <a:ext cx="12120565" cy="3241466"/>
          </a:xfrm>
        </p:spPr>
        <p:txBody>
          <a:bodyPr anchor="b"/>
          <a:lstStyle>
            <a:lvl1pPr marL="0" indent="0">
              <a:buNone/>
              <a:defRPr sz="11800" b="1"/>
            </a:lvl1pPr>
            <a:lvl2pPr marL="2274130" indent="0">
              <a:buNone/>
              <a:defRPr sz="10000" b="1"/>
            </a:lvl2pPr>
            <a:lvl3pPr marL="4548256" indent="0">
              <a:buNone/>
              <a:defRPr sz="8900" b="1"/>
            </a:lvl3pPr>
            <a:lvl4pPr marL="6822386" indent="0">
              <a:buNone/>
              <a:defRPr sz="7700" b="1"/>
            </a:lvl4pPr>
            <a:lvl5pPr marL="9096516" indent="0">
              <a:buNone/>
              <a:defRPr sz="7700" b="1"/>
            </a:lvl5pPr>
            <a:lvl6pPr marL="11370641" indent="0">
              <a:buNone/>
              <a:defRPr sz="7700" b="1"/>
            </a:lvl6pPr>
            <a:lvl7pPr marL="13644772" indent="0">
              <a:buNone/>
              <a:defRPr sz="7700" b="1"/>
            </a:lvl7pPr>
            <a:lvl8pPr marL="15918897" indent="0">
              <a:buNone/>
              <a:defRPr sz="7700" b="1"/>
            </a:lvl8pPr>
            <a:lvl9pPr marL="18193027"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371606" y="11019375"/>
            <a:ext cx="12120565" cy="20019860"/>
          </a:xfrm>
        </p:spPr>
        <p:txBody>
          <a:bodyPr/>
          <a:lstStyle>
            <a:lvl1pPr>
              <a:defRPr sz="11800"/>
            </a:lvl1pPr>
            <a:lvl2pPr>
              <a:defRPr sz="10000"/>
            </a:lvl2pPr>
            <a:lvl3pPr>
              <a:defRPr sz="89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2" y="7777916"/>
            <a:ext cx="12125325" cy="3241466"/>
          </a:xfrm>
        </p:spPr>
        <p:txBody>
          <a:bodyPr anchor="b"/>
          <a:lstStyle>
            <a:lvl1pPr marL="0" indent="0">
              <a:buNone/>
              <a:defRPr sz="11800" b="1"/>
            </a:lvl1pPr>
            <a:lvl2pPr marL="2274130" indent="0">
              <a:buNone/>
              <a:defRPr sz="10000" b="1"/>
            </a:lvl2pPr>
            <a:lvl3pPr marL="4548256" indent="0">
              <a:buNone/>
              <a:defRPr sz="8900" b="1"/>
            </a:lvl3pPr>
            <a:lvl4pPr marL="6822386" indent="0">
              <a:buNone/>
              <a:defRPr sz="7700" b="1"/>
            </a:lvl4pPr>
            <a:lvl5pPr marL="9096516" indent="0">
              <a:buNone/>
              <a:defRPr sz="7700" b="1"/>
            </a:lvl5pPr>
            <a:lvl6pPr marL="11370641" indent="0">
              <a:buNone/>
              <a:defRPr sz="7700" b="1"/>
            </a:lvl6pPr>
            <a:lvl7pPr marL="13644772" indent="0">
              <a:buNone/>
              <a:defRPr sz="7700" b="1"/>
            </a:lvl7pPr>
            <a:lvl8pPr marL="15918897" indent="0">
              <a:buNone/>
              <a:defRPr sz="7700" b="1"/>
            </a:lvl8pPr>
            <a:lvl9pPr marL="18193027"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3935082" y="11019375"/>
            <a:ext cx="12125325" cy="20019860"/>
          </a:xfrm>
        </p:spPr>
        <p:txBody>
          <a:bodyPr/>
          <a:lstStyle>
            <a:lvl1pPr>
              <a:defRPr sz="11800"/>
            </a:lvl1pPr>
            <a:lvl2pPr>
              <a:defRPr sz="10000"/>
            </a:lvl2pPr>
            <a:lvl3pPr>
              <a:defRPr sz="89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B6837-657D-214C-8356-4B76B3A609B5}" type="datetimeFigureOut">
              <a:rPr lang="en-US" smtClean="0"/>
              <a:t>4/2/18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01400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B6837-657D-214C-8356-4B76B3A609B5}" type="datetimeFigureOut">
              <a:rPr lang="en-US" smtClean="0"/>
              <a:t>4/2/18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608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B6837-657D-214C-8356-4B76B3A609B5}" type="datetimeFigureOut">
              <a:rPr lang="en-US" smtClean="0"/>
              <a:t>4/2/18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8970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11" y="1383463"/>
            <a:ext cx="9024939" cy="5887723"/>
          </a:xfrm>
        </p:spPr>
        <p:txBody>
          <a:bodyPr anchor="b"/>
          <a:lstStyle>
            <a:lvl1pPr algn="l">
              <a:defRPr sz="10000" b="1"/>
            </a:lvl1pPr>
          </a:lstStyle>
          <a:p>
            <a:r>
              <a:rPr lang="en-US" smtClean="0"/>
              <a:t>Click to edit Master title style</a:t>
            </a:r>
            <a:endParaRPr lang="en-US"/>
          </a:p>
        </p:txBody>
      </p:sp>
      <p:sp>
        <p:nvSpPr>
          <p:cNvPr id="3" name="Content Placeholder 2"/>
          <p:cNvSpPr>
            <a:spLocks noGrp="1"/>
          </p:cNvSpPr>
          <p:nvPr>
            <p:ph idx="1"/>
          </p:nvPr>
        </p:nvSpPr>
        <p:spPr>
          <a:xfrm>
            <a:off x="10725152" y="1383464"/>
            <a:ext cx="15335250" cy="29655776"/>
          </a:xfrm>
        </p:spPr>
        <p:txBody>
          <a:bodyPr/>
          <a:lstStyle>
            <a:lvl1pPr>
              <a:defRPr sz="16100"/>
            </a:lvl1pPr>
            <a:lvl2pPr>
              <a:defRPr sz="13900"/>
            </a:lvl2pPr>
            <a:lvl3pPr>
              <a:defRPr sz="11800"/>
            </a:lvl3pPr>
            <a:lvl4pPr>
              <a:defRPr sz="10000"/>
            </a:lvl4pPr>
            <a:lvl5pPr>
              <a:defRPr sz="10000"/>
            </a:lvl5pPr>
            <a:lvl6pPr>
              <a:defRPr sz="10000"/>
            </a:lvl6pPr>
            <a:lvl7pPr>
              <a:defRPr sz="10000"/>
            </a:lvl7pPr>
            <a:lvl8pPr>
              <a:defRPr sz="10000"/>
            </a:lvl8pPr>
            <a:lvl9pPr>
              <a:defRPr sz="10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11" y="7271192"/>
            <a:ext cx="9024939" cy="23768052"/>
          </a:xfrm>
        </p:spPr>
        <p:txBody>
          <a:bodyPr/>
          <a:lstStyle>
            <a:lvl1pPr marL="0" indent="0">
              <a:buNone/>
              <a:defRPr sz="6800"/>
            </a:lvl1pPr>
            <a:lvl2pPr marL="2274130" indent="0">
              <a:buNone/>
              <a:defRPr sz="6100"/>
            </a:lvl2pPr>
            <a:lvl3pPr marL="4548256" indent="0">
              <a:buNone/>
              <a:defRPr sz="5100"/>
            </a:lvl3pPr>
            <a:lvl4pPr marL="6822386" indent="0">
              <a:buNone/>
              <a:defRPr sz="4500"/>
            </a:lvl4pPr>
            <a:lvl5pPr marL="9096516" indent="0">
              <a:buNone/>
              <a:defRPr sz="4500"/>
            </a:lvl5pPr>
            <a:lvl6pPr marL="11370641" indent="0">
              <a:buNone/>
              <a:defRPr sz="4500"/>
            </a:lvl6pPr>
            <a:lvl7pPr marL="13644772" indent="0">
              <a:buNone/>
              <a:defRPr sz="4500"/>
            </a:lvl7pPr>
            <a:lvl8pPr marL="15918897" indent="0">
              <a:buNone/>
              <a:defRPr sz="4500"/>
            </a:lvl8pPr>
            <a:lvl9pPr marL="1819302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B6837-657D-214C-8356-4B76B3A609B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5926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5" y="24323045"/>
            <a:ext cx="16459200" cy="2871470"/>
          </a:xfrm>
        </p:spPr>
        <p:txBody>
          <a:bodyPr anchor="b"/>
          <a:lstStyle>
            <a:lvl1pPr algn="l">
              <a:defRPr sz="10000" b="1"/>
            </a:lvl1pPr>
          </a:lstStyle>
          <a:p>
            <a:r>
              <a:rPr lang="en-US" smtClean="0"/>
              <a:t>Click to edit Master title style</a:t>
            </a:r>
            <a:endParaRPr lang="en-US"/>
          </a:p>
        </p:txBody>
      </p:sp>
      <p:sp>
        <p:nvSpPr>
          <p:cNvPr id="3" name="Picture Placeholder 2"/>
          <p:cNvSpPr>
            <a:spLocks noGrp="1"/>
          </p:cNvSpPr>
          <p:nvPr>
            <p:ph type="pic" idx="1"/>
          </p:nvPr>
        </p:nvSpPr>
        <p:spPr>
          <a:xfrm>
            <a:off x="5376865" y="3104725"/>
            <a:ext cx="16459200" cy="20848320"/>
          </a:xfrm>
        </p:spPr>
        <p:txBody>
          <a:bodyPr/>
          <a:lstStyle>
            <a:lvl1pPr marL="0" indent="0">
              <a:buNone/>
              <a:defRPr sz="16100"/>
            </a:lvl1pPr>
            <a:lvl2pPr marL="2274130" indent="0">
              <a:buNone/>
              <a:defRPr sz="13900"/>
            </a:lvl2pPr>
            <a:lvl3pPr marL="4548256" indent="0">
              <a:buNone/>
              <a:defRPr sz="11800"/>
            </a:lvl3pPr>
            <a:lvl4pPr marL="6822386" indent="0">
              <a:buNone/>
              <a:defRPr sz="10000"/>
            </a:lvl4pPr>
            <a:lvl5pPr marL="9096516" indent="0">
              <a:buNone/>
              <a:defRPr sz="10000"/>
            </a:lvl5pPr>
            <a:lvl6pPr marL="11370641" indent="0">
              <a:buNone/>
              <a:defRPr sz="10000"/>
            </a:lvl6pPr>
            <a:lvl7pPr marL="13644772" indent="0">
              <a:buNone/>
              <a:defRPr sz="10000"/>
            </a:lvl7pPr>
            <a:lvl8pPr marL="15918897" indent="0">
              <a:buNone/>
              <a:defRPr sz="10000"/>
            </a:lvl8pPr>
            <a:lvl9pPr marL="18193027" indent="0">
              <a:buNone/>
              <a:defRPr sz="10000"/>
            </a:lvl9pPr>
          </a:lstStyle>
          <a:p>
            <a:endParaRPr lang="en-US"/>
          </a:p>
        </p:txBody>
      </p:sp>
      <p:sp>
        <p:nvSpPr>
          <p:cNvPr id="4" name="Text Placeholder 3"/>
          <p:cNvSpPr>
            <a:spLocks noGrp="1"/>
          </p:cNvSpPr>
          <p:nvPr>
            <p:ph type="body" sz="half" idx="2"/>
          </p:nvPr>
        </p:nvSpPr>
        <p:spPr>
          <a:xfrm>
            <a:off x="5376865" y="27194520"/>
            <a:ext cx="16459200" cy="4077972"/>
          </a:xfrm>
        </p:spPr>
        <p:txBody>
          <a:bodyPr/>
          <a:lstStyle>
            <a:lvl1pPr marL="0" indent="0">
              <a:buNone/>
              <a:defRPr sz="6800"/>
            </a:lvl1pPr>
            <a:lvl2pPr marL="2274130" indent="0">
              <a:buNone/>
              <a:defRPr sz="6100"/>
            </a:lvl2pPr>
            <a:lvl3pPr marL="4548256" indent="0">
              <a:buNone/>
              <a:defRPr sz="5100"/>
            </a:lvl3pPr>
            <a:lvl4pPr marL="6822386" indent="0">
              <a:buNone/>
              <a:defRPr sz="4500"/>
            </a:lvl4pPr>
            <a:lvl5pPr marL="9096516" indent="0">
              <a:buNone/>
              <a:defRPr sz="4500"/>
            </a:lvl5pPr>
            <a:lvl6pPr marL="11370641" indent="0">
              <a:buNone/>
              <a:defRPr sz="4500"/>
            </a:lvl6pPr>
            <a:lvl7pPr marL="13644772" indent="0">
              <a:buNone/>
              <a:defRPr sz="4500"/>
            </a:lvl7pPr>
            <a:lvl8pPr marL="15918897" indent="0">
              <a:buNone/>
              <a:defRPr sz="4500"/>
            </a:lvl8pPr>
            <a:lvl9pPr marL="1819302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B6837-657D-214C-8356-4B76B3A609B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750749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391496"/>
            <a:ext cx="24688800" cy="5791200"/>
          </a:xfrm>
          <a:prstGeom prst="rect">
            <a:avLst/>
          </a:prstGeom>
        </p:spPr>
        <p:txBody>
          <a:bodyPr vert="horz" lIns="454825" tIns="227413" rIns="454825" bIns="2274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107696"/>
            <a:ext cx="24688800" cy="22931546"/>
          </a:xfrm>
          <a:prstGeom prst="rect">
            <a:avLst/>
          </a:prstGeom>
        </p:spPr>
        <p:txBody>
          <a:bodyPr vert="horz" lIns="454825" tIns="227413" rIns="454825" bIns="2274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2205519"/>
            <a:ext cx="6400800" cy="1849969"/>
          </a:xfrm>
          <a:prstGeom prst="rect">
            <a:avLst/>
          </a:prstGeom>
        </p:spPr>
        <p:txBody>
          <a:bodyPr vert="horz" lIns="454825" tIns="227413" rIns="454825" bIns="227413" rtlCol="0" anchor="ctr"/>
          <a:lstStyle>
            <a:lvl1pPr algn="l">
              <a:defRPr sz="6100">
                <a:solidFill>
                  <a:schemeClr val="tx1">
                    <a:tint val="75000"/>
                  </a:schemeClr>
                </a:solidFill>
              </a:defRPr>
            </a:lvl1pPr>
          </a:lstStyle>
          <a:p>
            <a:fld id="{77DB6837-657D-214C-8356-4B76B3A609B5}" type="datetimeFigureOut">
              <a:rPr lang="en-US" smtClean="0"/>
              <a:t>4/2/18</a:t>
            </a:fld>
            <a:endParaRPr lang="en-US"/>
          </a:p>
        </p:txBody>
      </p:sp>
      <p:sp>
        <p:nvSpPr>
          <p:cNvPr id="5" name="Footer Placeholder 4"/>
          <p:cNvSpPr>
            <a:spLocks noGrp="1"/>
          </p:cNvSpPr>
          <p:nvPr>
            <p:ph type="ftr" sz="quarter" idx="3"/>
          </p:nvPr>
        </p:nvSpPr>
        <p:spPr>
          <a:xfrm>
            <a:off x="9372600" y="32205519"/>
            <a:ext cx="8686800" cy="1849969"/>
          </a:xfrm>
          <a:prstGeom prst="rect">
            <a:avLst/>
          </a:prstGeom>
        </p:spPr>
        <p:txBody>
          <a:bodyPr vert="horz" lIns="454825" tIns="227413" rIns="454825" bIns="227413" rtlCol="0" anchor="ctr"/>
          <a:lstStyle>
            <a:lvl1pPr algn="ctr">
              <a:defRPr sz="6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2205519"/>
            <a:ext cx="6400800" cy="1849969"/>
          </a:xfrm>
          <a:prstGeom prst="rect">
            <a:avLst/>
          </a:prstGeom>
        </p:spPr>
        <p:txBody>
          <a:bodyPr vert="horz" lIns="454825" tIns="227413" rIns="454825" bIns="227413" rtlCol="0" anchor="ctr"/>
          <a:lstStyle>
            <a:lvl1pPr algn="r">
              <a:defRPr sz="6100">
                <a:solidFill>
                  <a:schemeClr val="tx1">
                    <a:tint val="75000"/>
                  </a:schemeClr>
                </a:solidFill>
              </a:defRPr>
            </a:lvl1pPr>
          </a:lstStyle>
          <a:p>
            <a:fld id="{AA85973B-B8F6-8E43-9194-24EC1D6B2CD9}" type="slidenum">
              <a:rPr lang="en-US" smtClean="0"/>
              <a:t>‹#›</a:t>
            </a:fld>
            <a:endParaRPr lang="en-US"/>
          </a:p>
        </p:txBody>
      </p:sp>
    </p:spTree>
    <p:extLst>
      <p:ext uri="{BB962C8B-B14F-4D97-AF65-F5344CB8AC3E}">
        <p14:creationId xmlns:p14="http://schemas.microsoft.com/office/powerpoint/2010/main" val="224046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74130" rtl="0" eaLnBrk="1" latinLnBrk="0" hangingPunct="1">
        <a:spcBef>
          <a:spcPct val="0"/>
        </a:spcBef>
        <a:buNone/>
        <a:defRPr sz="21800" kern="1200">
          <a:solidFill>
            <a:schemeClr val="tx1"/>
          </a:solidFill>
          <a:latin typeface="+mj-lt"/>
          <a:ea typeface="+mj-ea"/>
          <a:cs typeface="+mj-cs"/>
        </a:defRPr>
      </a:lvl1pPr>
    </p:titleStyle>
    <p:bodyStyle>
      <a:lvl1pPr marL="1705593" indent="-1705593" algn="l" defTabSz="2274130" rtl="0" eaLnBrk="1" latinLnBrk="0" hangingPunct="1">
        <a:spcBef>
          <a:spcPct val="20000"/>
        </a:spcBef>
        <a:buFont typeface="Arial"/>
        <a:buChar char="•"/>
        <a:defRPr sz="16100" kern="1200">
          <a:solidFill>
            <a:schemeClr val="tx1"/>
          </a:solidFill>
          <a:latin typeface="+mn-lt"/>
          <a:ea typeface="+mn-ea"/>
          <a:cs typeface="+mn-cs"/>
        </a:defRPr>
      </a:lvl1pPr>
      <a:lvl2pPr marL="3695457" indent="-1421331" algn="l" defTabSz="2274130" rtl="0" eaLnBrk="1" latinLnBrk="0" hangingPunct="1">
        <a:spcBef>
          <a:spcPct val="20000"/>
        </a:spcBef>
        <a:buFont typeface="Arial"/>
        <a:buChar char="–"/>
        <a:defRPr sz="13900" kern="1200">
          <a:solidFill>
            <a:schemeClr val="tx1"/>
          </a:solidFill>
          <a:latin typeface="+mn-lt"/>
          <a:ea typeface="+mn-ea"/>
          <a:cs typeface="+mn-cs"/>
        </a:defRPr>
      </a:lvl2pPr>
      <a:lvl3pPr marL="5685323" indent="-1137063" algn="l" defTabSz="2274130" rtl="0" eaLnBrk="1" latinLnBrk="0" hangingPunct="1">
        <a:spcBef>
          <a:spcPct val="20000"/>
        </a:spcBef>
        <a:buFont typeface="Arial"/>
        <a:buChar char="•"/>
        <a:defRPr sz="11800" kern="1200">
          <a:solidFill>
            <a:schemeClr val="tx1"/>
          </a:solidFill>
          <a:latin typeface="+mn-lt"/>
          <a:ea typeface="+mn-ea"/>
          <a:cs typeface="+mn-cs"/>
        </a:defRPr>
      </a:lvl3pPr>
      <a:lvl4pPr marL="7959448" indent="-1137063" algn="l" defTabSz="2274130" rtl="0" eaLnBrk="1" latinLnBrk="0" hangingPunct="1">
        <a:spcBef>
          <a:spcPct val="20000"/>
        </a:spcBef>
        <a:buFont typeface="Arial"/>
        <a:buChar char="–"/>
        <a:defRPr sz="10000" kern="1200">
          <a:solidFill>
            <a:schemeClr val="tx1"/>
          </a:solidFill>
          <a:latin typeface="+mn-lt"/>
          <a:ea typeface="+mn-ea"/>
          <a:cs typeface="+mn-cs"/>
        </a:defRPr>
      </a:lvl4pPr>
      <a:lvl5pPr marL="10233579" indent="-1137063" algn="l" defTabSz="2274130" rtl="0" eaLnBrk="1" latinLnBrk="0" hangingPunct="1">
        <a:spcBef>
          <a:spcPct val="20000"/>
        </a:spcBef>
        <a:buFont typeface="Arial"/>
        <a:buChar char="»"/>
        <a:defRPr sz="10000" kern="1200">
          <a:solidFill>
            <a:schemeClr val="tx1"/>
          </a:solidFill>
          <a:latin typeface="+mn-lt"/>
          <a:ea typeface="+mn-ea"/>
          <a:cs typeface="+mn-cs"/>
        </a:defRPr>
      </a:lvl5pPr>
      <a:lvl6pPr marL="12507710" indent="-1137063" algn="l" defTabSz="2274130" rtl="0" eaLnBrk="1" latinLnBrk="0" hangingPunct="1">
        <a:spcBef>
          <a:spcPct val="20000"/>
        </a:spcBef>
        <a:buFont typeface="Arial"/>
        <a:buChar char="•"/>
        <a:defRPr sz="10000" kern="1200">
          <a:solidFill>
            <a:schemeClr val="tx1"/>
          </a:solidFill>
          <a:latin typeface="+mn-lt"/>
          <a:ea typeface="+mn-ea"/>
          <a:cs typeface="+mn-cs"/>
        </a:defRPr>
      </a:lvl6pPr>
      <a:lvl7pPr marL="14781835" indent="-1137063" algn="l" defTabSz="2274130" rtl="0" eaLnBrk="1" latinLnBrk="0" hangingPunct="1">
        <a:spcBef>
          <a:spcPct val="20000"/>
        </a:spcBef>
        <a:buFont typeface="Arial"/>
        <a:buChar char="•"/>
        <a:defRPr sz="10000" kern="1200">
          <a:solidFill>
            <a:schemeClr val="tx1"/>
          </a:solidFill>
          <a:latin typeface="+mn-lt"/>
          <a:ea typeface="+mn-ea"/>
          <a:cs typeface="+mn-cs"/>
        </a:defRPr>
      </a:lvl7pPr>
      <a:lvl8pPr marL="17055964" indent="-1137063" algn="l" defTabSz="2274130" rtl="0" eaLnBrk="1" latinLnBrk="0" hangingPunct="1">
        <a:spcBef>
          <a:spcPct val="20000"/>
        </a:spcBef>
        <a:buFont typeface="Arial"/>
        <a:buChar char="•"/>
        <a:defRPr sz="10000" kern="1200">
          <a:solidFill>
            <a:schemeClr val="tx1"/>
          </a:solidFill>
          <a:latin typeface="+mn-lt"/>
          <a:ea typeface="+mn-ea"/>
          <a:cs typeface="+mn-cs"/>
        </a:defRPr>
      </a:lvl8pPr>
      <a:lvl9pPr marL="19330091" indent="-1137063" algn="l" defTabSz="2274130" rtl="0" eaLnBrk="1" latinLnBrk="0" hangingPunct="1">
        <a:spcBef>
          <a:spcPct val="20000"/>
        </a:spcBef>
        <a:buFont typeface="Arial"/>
        <a:buChar char="•"/>
        <a:defRPr sz="10000" kern="1200">
          <a:solidFill>
            <a:schemeClr val="tx1"/>
          </a:solidFill>
          <a:latin typeface="+mn-lt"/>
          <a:ea typeface="+mn-ea"/>
          <a:cs typeface="+mn-cs"/>
        </a:defRPr>
      </a:lvl9pPr>
    </p:bodyStyle>
    <p:otherStyle>
      <a:defPPr>
        <a:defRPr lang="en-US"/>
      </a:defPPr>
      <a:lvl1pPr marL="0" algn="l" defTabSz="2274130" rtl="0" eaLnBrk="1" latinLnBrk="0" hangingPunct="1">
        <a:defRPr sz="8900" kern="1200">
          <a:solidFill>
            <a:schemeClr val="tx1"/>
          </a:solidFill>
          <a:latin typeface="+mn-lt"/>
          <a:ea typeface="+mn-ea"/>
          <a:cs typeface="+mn-cs"/>
        </a:defRPr>
      </a:lvl1pPr>
      <a:lvl2pPr marL="2274130" algn="l" defTabSz="2274130" rtl="0" eaLnBrk="1" latinLnBrk="0" hangingPunct="1">
        <a:defRPr sz="8900" kern="1200">
          <a:solidFill>
            <a:schemeClr val="tx1"/>
          </a:solidFill>
          <a:latin typeface="+mn-lt"/>
          <a:ea typeface="+mn-ea"/>
          <a:cs typeface="+mn-cs"/>
        </a:defRPr>
      </a:lvl2pPr>
      <a:lvl3pPr marL="4548256" algn="l" defTabSz="2274130" rtl="0" eaLnBrk="1" latinLnBrk="0" hangingPunct="1">
        <a:defRPr sz="8900" kern="1200">
          <a:solidFill>
            <a:schemeClr val="tx1"/>
          </a:solidFill>
          <a:latin typeface="+mn-lt"/>
          <a:ea typeface="+mn-ea"/>
          <a:cs typeface="+mn-cs"/>
        </a:defRPr>
      </a:lvl3pPr>
      <a:lvl4pPr marL="6822386" algn="l" defTabSz="2274130" rtl="0" eaLnBrk="1" latinLnBrk="0" hangingPunct="1">
        <a:defRPr sz="8900" kern="1200">
          <a:solidFill>
            <a:schemeClr val="tx1"/>
          </a:solidFill>
          <a:latin typeface="+mn-lt"/>
          <a:ea typeface="+mn-ea"/>
          <a:cs typeface="+mn-cs"/>
        </a:defRPr>
      </a:lvl4pPr>
      <a:lvl5pPr marL="9096516" algn="l" defTabSz="2274130" rtl="0" eaLnBrk="1" latinLnBrk="0" hangingPunct="1">
        <a:defRPr sz="8900" kern="1200">
          <a:solidFill>
            <a:schemeClr val="tx1"/>
          </a:solidFill>
          <a:latin typeface="+mn-lt"/>
          <a:ea typeface="+mn-ea"/>
          <a:cs typeface="+mn-cs"/>
        </a:defRPr>
      </a:lvl5pPr>
      <a:lvl6pPr marL="11370641" algn="l" defTabSz="2274130" rtl="0" eaLnBrk="1" latinLnBrk="0" hangingPunct="1">
        <a:defRPr sz="8900" kern="1200">
          <a:solidFill>
            <a:schemeClr val="tx1"/>
          </a:solidFill>
          <a:latin typeface="+mn-lt"/>
          <a:ea typeface="+mn-ea"/>
          <a:cs typeface="+mn-cs"/>
        </a:defRPr>
      </a:lvl6pPr>
      <a:lvl7pPr marL="13644772" algn="l" defTabSz="2274130" rtl="0" eaLnBrk="1" latinLnBrk="0" hangingPunct="1">
        <a:defRPr sz="8900" kern="1200">
          <a:solidFill>
            <a:schemeClr val="tx1"/>
          </a:solidFill>
          <a:latin typeface="+mn-lt"/>
          <a:ea typeface="+mn-ea"/>
          <a:cs typeface="+mn-cs"/>
        </a:defRPr>
      </a:lvl7pPr>
      <a:lvl8pPr marL="15918897" algn="l" defTabSz="2274130" rtl="0" eaLnBrk="1" latinLnBrk="0" hangingPunct="1">
        <a:defRPr sz="8900" kern="1200">
          <a:solidFill>
            <a:schemeClr val="tx1"/>
          </a:solidFill>
          <a:latin typeface="+mn-lt"/>
          <a:ea typeface="+mn-ea"/>
          <a:cs typeface="+mn-cs"/>
        </a:defRPr>
      </a:lvl8pPr>
      <a:lvl9pPr marL="18193027" algn="l" defTabSz="227413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emf"/><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 y="-12855"/>
            <a:ext cx="27431997" cy="417944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lIns="76555" tIns="38278" rIns="76555" bIns="38278" spcCol="0" rtlCol="0" anchor="ctr"/>
          <a:lstStyle/>
          <a:p>
            <a:pPr algn="ctr"/>
            <a:r>
              <a:rPr lang="en-US" sz="3900" dirty="0">
                <a:solidFill>
                  <a:schemeClr val="tx1"/>
                </a:solidFill>
                <a:cs typeface="Times New Roman"/>
              </a:rPr>
              <a:t> </a:t>
            </a:r>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77" y="537456"/>
            <a:ext cx="2753207" cy="2692400"/>
          </a:xfrm>
          <a:prstGeom prst="rect">
            <a:avLst/>
          </a:prstGeom>
        </p:spPr>
      </p:pic>
      <p:sp>
        <p:nvSpPr>
          <p:cNvPr id="65" name="Rectangle 64"/>
          <p:cNvSpPr/>
          <p:nvPr/>
        </p:nvSpPr>
        <p:spPr>
          <a:xfrm>
            <a:off x="2108200" y="4198681"/>
            <a:ext cx="23063200" cy="1323439"/>
          </a:xfrm>
          <a:prstGeom prst="rect">
            <a:avLst/>
          </a:prstGeom>
          <a:noFill/>
        </p:spPr>
        <p:txBody>
          <a:bodyPr wrap="square" lIns="91440" tIns="45720" rIns="91440" bIns="45720">
            <a:spAutoFit/>
          </a:bodyPr>
          <a:lstStyle/>
          <a:p>
            <a:pPr algn="ctr"/>
            <a:r>
              <a:rPr lang="en-US" sz="8000" b="1" dirty="0" smtClean="0">
                <a:ln w="18415" cmpd="sng">
                  <a:no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Oceans as Predictors of Heat </a:t>
            </a:r>
            <a:r>
              <a:rPr lang="en-US" sz="8000" b="1" dirty="0">
                <a:ln w="18415" cmpd="sng">
                  <a:no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a:t>
            </a:r>
            <a:r>
              <a:rPr lang="en-US" sz="8000" b="1" dirty="0" smtClean="0">
                <a:ln w="18415" cmpd="sng">
                  <a:no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aves</a:t>
            </a:r>
            <a:endParaRPr lang="en-US" sz="8000" b="1" dirty="0">
              <a:ln w="18415" cmpd="sng">
                <a:no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9188" y="261870"/>
            <a:ext cx="3269412" cy="3260055"/>
          </a:xfrm>
          <a:prstGeom prst="rect">
            <a:avLst/>
          </a:prstGeom>
        </p:spPr>
      </p:pic>
      <p:sp>
        <p:nvSpPr>
          <p:cNvPr id="67" name="Rectangle 66"/>
          <p:cNvSpPr/>
          <p:nvPr/>
        </p:nvSpPr>
        <p:spPr>
          <a:xfrm>
            <a:off x="-1828798" y="425688"/>
            <a:ext cx="31013400" cy="3785652"/>
          </a:xfrm>
          <a:prstGeom prst="rect">
            <a:avLst/>
          </a:prstGeom>
          <a:noFill/>
        </p:spPr>
        <p:txBody>
          <a:bodyPr wrap="square" lIns="91440" tIns="45720" rIns="91440" bIns="45720">
            <a:spAutoFit/>
          </a:bodyPr>
          <a:lstStyle/>
          <a:p>
            <a:pPr algn="ctr"/>
            <a:r>
              <a:rPr lang="en-US" sz="6000" b="1" dirty="0" smtClean="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National Oceanic and Atmospheric Administration</a:t>
            </a:r>
          </a:p>
          <a:p>
            <a:pPr algn="ctr"/>
            <a:r>
              <a:rPr lang="en-US" sz="6000" b="1" dirty="0" smtClean="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Atlantic Oceanographic and Meteorological Laboratory</a:t>
            </a:r>
          </a:p>
          <a:p>
            <a:pPr algn="ctr"/>
            <a:r>
              <a:rPr lang="en-US" sz="6000" b="1" dirty="0" smtClean="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Physical Oceanography Division – PHOD</a:t>
            </a:r>
          </a:p>
          <a:p>
            <a:pPr algn="ctr"/>
            <a:r>
              <a:rPr lang="en-US" sz="6000" b="1" dirty="0" smtClean="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Miami, FL</a:t>
            </a:r>
            <a:endParaRPr lang="en-US" sz="6000" b="1" dirty="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68" name="TextBox 67"/>
          <p:cNvSpPr txBox="1"/>
          <p:nvPr/>
        </p:nvSpPr>
        <p:spPr>
          <a:xfrm>
            <a:off x="835610" y="5907106"/>
            <a:ext cx="13528089" cy="2800767"/>
          </a:xfrm>
          <a:prstGeom prst="rect">
            <a:avLst/>
          </a:prstGeom>
          <a:noFill/>
        </p:spPr>
        <p:txBody>
          <a:bodyPr wrap="square" rtlCol="0">
            <a:spAutoFit/>
          </a:bodyPr>
          <a:lstStyle/>
          <a:p>
            <a:pPr>
              <a:spcAft>
                <a:spcPts val="600"/>
              </a:spcAft>
            </a:pPr>
            <a:r>
              <a:rPr lang="en-US" sz="4400" b="1" dirty="0" smtClean="0">
                <a:latin typeface="Arial" charset="0"/>
                <a:ea typeface="Arial" charset="0"/>
                <a:cs typeface="Arial" charset="0"/>
              </a:rPr>
              <a:t>Heat waves are the leading weather-related cause of death in the US. The severity of heat waves has </a:t>
            </a:r>
            <a:r>
              <a:rPr lang="en-US" sz="4400" b="1" dirty="0">
                <a:latin typeface="Arial" charset="0"/>
                <a:ea typeface="Arial" charset="0"/>
                <a:cs typeface="Arial" charset="0"/>
              </a:rPr>
              <a:t>increased in recent decades and is projected </a:t>
            </a:r>
            <a:r>
              <a:rPr lang="en-US" sz="4400" b="1" dirty="0" smtClean="0">
                <a:latin typeface="Arial" charset="0"/>
                <a:ea typeface="Arial" charset="0"/>
                <a:cs typeface="Arial" charset="0"/>
              </a:rPr>
              <a:t>to continue increasing. </a:t>
            </a:r>
            <a:endParaRPr lang="en-US" sz="4400" b="1" dirty="0">
              <a:latin typeface="Arial" charset="0"/>
              <a:ea typeface="Arial" charset="0"/>
              <a:cs typeface="Arial" charset="0"/>
            </a:endParaRPr>
          </a:p>
        </p:txBody>
      </p:sp>
      <p:cxnSp>
        <p:nvCxnSpPr>
          <p:cNvPr id="74" name="Straight Connector 73"/>
          <p:cNvCxnSpPr/>
          <p:nvPr/>
        </p:nvCxnSpPr>
        <p:spPr>
          <a:xfrm>
            <a:off x="-18212" y="32601535"/>
            <a:ext cx="27450212" cy="0"/>
          </a:xfrm>
          <a:prstGeom prst="line">
            <a:avLst/>
          </a:prstGeom>
          <a:ln w="114300" cmpd="thickThi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62987" y="32660635"/>
            <a:ext cx="24859647" cy="1754326"/>
          </a:xfrm>
          <a:prstGeom prst="rect">
            <a:avLst/>
          </a:prstGeom>
          <a:noFill/>
        </p:spPr>
        <p:txBody>
          <a:bodyPr wrap="square" rtlCol="0">
            <a:spAutoFit/>
          </a:bodyPr>
          <a:lstStyle/>
          <a:p>
            <a:r>
              <a:rPr lang="en-US" sz="2400" b="1" u="sng" dirty="0" smtClean="0">
                <a:latin typeface="+mj-lt"/>
                <a:ea typeface="Arial" charset="0"/>
                <a:cs typeface="Arial" charset="0"/>
              </a:rPr>
              <a:t>References</a:t>
            </a:r>
            <a:r>
              <a:rPr lang="en-US" sz="2400" b="1" u="sng" dirty="0" smtClean="0">
                <a:latin typeface="+mj-lt"/>
                <a:ea typeface="Arial" charset="0"/>
                <a:cs typeface="Arial" charset="0"/>
              </a:rPr>
              <a:t>:</a:t>
            </a:r>
          </a:p>
          <a:p>
            <a:endParaRPr lang="en-US" sz="2400" b="1" u="sng" dirty="0" smtClean="0">
              <a:latin typeface="+mj-lt"/>
              <a:ea typeface="Arial" charset="0"/>
              <a:cs typeface="Arial" charset="0"/>
            </a:endParaRPr>
          </a:p>
          <a:p>
            <a:r>
              <a:rPr lang="en-US" sz="2000" dirty="0" smtClean="0">
                <a:latin typeface="+mj-lt"/>
                <a:ea typeface="Arial" charset="0"/>
                <a:cs typeface="Arial" charset="0"/>
              </a:rPr>
              <a:t>Lopez</a:t>
            </a:r>
            <a:r>
              <a:rPr lang="en-US" sz="2000" dirty="0">
                <a:latin typeface="+mj-lt"/>
                <a:ea typeface="Arial" charset="0"/>
                <a:cs typeface="Arial" charset="0"/>
              </a:rPr>
              <a:t>, H., R. West, S. Dong, G. </a:t>
            </a:r>
            <a:r>
              <a:rPr lang="en-US" sz="2000" dirty="0" err="1">
                <a:latin typeface="+mj-lt"/>
                <a:ea typeface="Arial" charset="0"/>
                <a:cs typeface="Arial" charset="0"/>
              </a:rPr>
              <a:t>Goni</a:t>
            </a:r>
            <a:r>
              <a:rPr lang="en-US" sz="2000" dirty="0">
                <a:latin typeface="+mj-lt"/>
                <a:ea typeface="Arial" charset="0"/>
                <a:cs typeface="Arial" charset="0"/>
              </a:rPr>
              <a:t>, S.-K. Lee, B. P. Kirtman, and R. Atlas (2018): Early emergence of </a:t>
            </a:r>
            <a:r>
              <a:rPr lang="en-US" sz="2000" dirty="0" err="1">
                <a:latin typeface="+mj-lt"/>
                <a:ea typeface="Arial" charset="0"/>
                <a:cs typeface="Arial" charset="0"/>
              </a:rPr>
              <a:t>anthropogenically</a:t>
            </a:r>
            <a:r>
              <a:rPr lang="en-US" sz="2000" dirty="0">
                <a:latin typeface="+mj-lt"/>
                <a:ea typeface="Arial" charset="0"/>
                <a:cs typeface="Arial" charset="0"/>
              </a:rPr>
              <a:t>-forced heat waves in the western US and Great Lakes. </a:t>
            </a:r>
            <a:r>
              <a:rPr lang="en-US" sz="2000" i="1" dirty="0">
                <a:latin typeface="+mj-lt"/>
                <a:ea typeface="Arial" charset="0"/>
                <a:cs typeface="Arial" charset="0"/>
              </a:rPr>
              <a:t>Nature Climate Change</a:t>
            </a:r>
            <a:r>
              <a:rPr lang="en-US" sz="2000" dirty="0">
                <a:latin typeface="+mj-lt"/>
                <a:ea typeface="Arial" charset="0"/>
                <a:cs typeface="Arial" charset="0"/>
              </a:rPr>
              <a:t>, </a:t>
            </a:r>
            <a:r>
              <a:rPr lang="en-US" sz="2000" dirty="0" err="1">
                <a:latin typeface="+mj-lt"/>
                <a:ea typeface="Arial" charset="0"/>
                <a:cs typeface="Arial" charset="0"/>
              </a:rPr>
              <a:t>doi</a:t>
            </a:r>
            <a:r>
              <a:rPr lang="en-US" sz="2000" dirty="0">
                <a:latin typeface="+mj-lt"/>
                <a:ea typeface="Arial" charset="0"/>
                <a:cs typeface="Arial" charset="0"/>
              </a:rPr>
              <a:t>: 10.1038/s41558-018-0116-y</a:t>
            </a:r>
            <a:r>
              <a:rPr lang="en-US" sz="2000" dirty="0" smtClean="0">
                <a:latin typeface="+mj-lt"/>
                <a:ea typeface="Arial" charset="0"/>
                <a:cs typeface="Arial" charset="0"/>
              </a:rPr>
              <a:t>.</a:t>
            </a:r>
          </a:p>
          <a:p>
            <a:endParaRPr lang="en-US" sz="2000" dirty="0" smtClean="0">
              <a:latin typeface="+mj-lt"/>
              <a:ea typeface="Arial" charset="0"/>
              <a:cs typeface="Arial" charset="0"/>
            </a:endParaRPr>
          </a:p>
          <a:p>
            <a:r>
              <a:rPr lang="en-US" sz="2000" dirty="0" smtClean="0">
                <a:latin typeface="+mj-lt"/>
                <a:ea typeface="Arial" charset="0"/>
                <a:cs typeface="Arial" charset="0"/>
              </a:rPr>
              <a:t>Lopez</a:t>
            </a:r>
            <a:r>
              <a:rPr lang="en-US" sz="2000" dirty="0" smtClean="0">
                <a:latin typeface="+mj-lt"/>
                <a:ea typeface="Arial" charset="0"/>
                <a:cs typeface="Arial" charset="0"/>
              </a:rPr>
              <a:t>, </a:t>
            </a:r>
            <a:r>
              <a:rPr lang="en-US" sz="2000" dirty="0">
                <a:latin typeface="+mj-lt"/>
                <a:ea typeface="Arial" charset="0"/>
                <a:cs typeface="Arial" charset="0"/>
              </a:rPr>
              <a:t>H., G. </a:t>
            </a:r>
            <a:r>
              <a:rPr lang="en-US" sz="2000" dirty="0" err="1">
                <a:latin typeface="+mj-lt"/>
                <a:ea typeface="Arial" charset="0"/>
                <a:cs typeface="Arial" charset="0"/>
              </a:rPr>
              <a:t>Goni</a:t>
            </a:r>
            <a:r>
              <a:rPr lang="en-US" sz="2000" dirty="0">
                <a:latin typeface="+mj-lt"/>
                <a:ea typeface="Arial" charset="0"/>
                <a:cs typeface="Arial" charset="0"/>
              </a:rPr>
              <a:t>, and S. Dong (2017): A reconstructed South Atlantic Meridional Overturning Circulation time series since 1870. </a:t>
            </a:r>
            <a:r>
              <a:rPr lang="en-US" sz="2000" i="1" dirty="0">
                <a:latin typeface="+mj-lt"/>
                <a:ea typeface="Arial" charset="0"/>
                <a:cs typeface="Arial" charset="0"/>
              </a:rPr>
              <a:t>Geophysical Research Letter, </a:t>
            </a:r>
            <a:r>
              <a:rPr lang="en-US" sz="2000" dirty="0" err="1">
                <a:latin typeface="+mj-lt"/>
                <a:ea typeface="Arial" charset="0"/>
                <a:cs typeface="Arial" charset="0"/>
              </a:rPr>
              <a:t>doi</a:t>
            </a:r>
            <a:r>
              <a:rPr lang="en-US" sz="2000" dirty="0">
                <a:latin typeface="+mj-lt"/>
                <a:ea typeface="Arial" charset="0"/>
                <a:cs typeface="Arial" charset="0"/>
              </a:rPr>
              <a:t>: 10.1002/2017GL073227</a:t>
            </a:r>
            <a:r>
              <a:rPr lang="en-US" sz="2000" dirty="0" smtClean="0">
                <a:latin typeface="+mj-lt"/>
                <a:ea typeface="Arial" charset="0"/>
                <a:cs typeface="Arial" charset="0"/>
              </a:rPr>
              <a:t>.</a:t>
            </a:r>
            <a:endParaRPr lang="en-US" sz="2000" dirty="0">
              <a:latin typeface="+mj-lt"/>
              <a:ea typeface="Arial" charset="0"/>
              <a:cs typeface="Arial" charset="0"/>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8450" t="12799" r="17275" b="26245"/>
          <a:stretch/>
        </p:blipFill>
        <p:spPr>
          <a:xfrm>
            <a:off x="726489" y="17096319"/>
            <a:ext cx="12649556" cy="6747983"/>
          </a:xfrm>
          <a:prstGeom prst="rect">
            <a:avLst/>
          </a:prstGeom>
        </p:spPr>
      </p:pic>
      <p:pic>
        <p:nvPicPr>
          <p:cNvPr id="17" name="Picture 16"/>
          <p:cNvPicPr>
            <a:picLocks noChangeAspect="1"/>
          </p:cNvPicPr>
          <p:nvPr/>
        </p:nvPicPr>
        <p:blipFill>
          <a:blip r:embed="rId6"/>
          <a:stretch>
            <a:fillRect/>
          </a:stretch>
        </p:blipFill>
        <p:spPr>
          <a:xfrm>
            <a:off x="15680986" y="6157172"/>
            <a:ext cx="10680971" cy="7945298"/>
          </a:xfrm>
          <a:prstGeom prst="rect">
            <a:avLst/>
          </a:prstGeom>
        </p:spPr>
      </p:pic>
      <p:sp>
        <p:nvSpPr>
          <p:cNvPr id="21" name="TextBox 20"/>
          <p:cNvSpPr txBox="1"/>
          <p:nvPr/>
        </p:nvSpPr>
        <p:spPr>
          <a:xfrm>
            <a:off x="779877" y="8944318"/>
            <a:ext cx="13857288" cy="5293757"/>
          </a:xfrm>
          <a:prstGeom prst="rect">
            <a:avLst/>
          </a:prstGeom>
          <a:noFill/>
        </p:spPr>
        <p:txBody>
          <a:bodyPr wrap="square" rtlCol="0">
            <a:spAutoFit/>
          </a:bodyPr>
          <a:lstStyle/>
          <a:p>
            <a:pPr>
              <a:spcAft>
                <a:spcPts val="600"/>
              </a:spcAft>
            </a:pPr>
            <a:r>
              <a:rPr lang="en-US" sz="4400" b="1" dirty="0" smtClean="0">
                <a:latin typeface="Arial" charset="0"/>
                <a:ea typeface="Arial" charset="0"/>
                <a:cs typeface="Arial" charset="0"/>
              </a:rPr>
              <a:t>Some examples of deadly heat waves are:</a:t>
            </a:r>
            <a:endParaRPr lang="en-US" sz="4400" b="1" dirty="0">
              <a:latin typeface="Arial" charset="0"/>
              <a:ea typeface="Arial" charset="0"/>
              <a:cs typeface="Arial" charset="0"/>
            </a:endParaRPr>
          </a:p>
          <a:p>
            <a:pPr marL="342900" indent="-342900">
              <a:spcAft>
                <a:spcPts val="600"/>
              </a:spcAft>
              <a:buFont typeface="Arial"/>
              <a:buChar char="•"/>
            </a:pPr>
            <a:r>
              <a:rPr lang="en-US" sz="4400" b="1" dirty="0" smtClean="0">
                <a:latin typeface="Arial" charset="0"/>
                <a:ea typeface="Arial" charset="0"/>
                <a:cs typeface="Arial" charset="0"/>
              </a:rPr>
              <a:t>1980 Midwest and Great Plains, US (1,700 deaths)</a:t>
            </a:r>
          </a:p>
          <a:p>
            <a:pPr marL="342900" indent="-342900">
              <a:spcAft>
                <a:spcPts val="600"/>
              </a:spcAft>
              <a:buFont typeface="Arial"/>
              <a:buChar char="•"/>
            </a:pPr>
            <a:r>
              <a:rPr lang="en-US" sz="4400" b="1" dirty="0" smtClean="0">
                <a:latin typeface="Arial" charset="0"/>
                <a:ea typeface="Arial" charset="0"/>
                <a:cs typeface="Arial" charset="0"/>
              </a:rPr>
              <a:t>1995 Chicago</a:t>
            </a:r>
            <a:r>
              <a:rPr lang="en-US" sz="4400" b="1" dirty="0">
                <a:latin typeface="Arial" charset="0"/>
                <a:ea typeface="Arial" charset="0"/>
                <a:cs typeface="Arial" charset="0"/>
              </a:rPr>
              <a:t>, </a:t>
            </a:r>
            <a:r>
              <a:rPr lang="en-US" sz="4400" b="1" dirty="0" smtClean="0">
                <a:latin typeface="Arial" charset="0"/>
                <a:ea typeface="Arial" charset="0"/>
                <a:cs typeface="Arial" charset="0"/>
              </a:rPr>
              <a:t>US (1,021 deaths)</a:t>
            </a:r>
            <a:endParaRPr lang="en-US" sz="4400" b="1" dirty="0">
              <a:latin typeface="Arial" charset="0"/>
              <a:ea typeface="Arial" charset="0"/>
              <a:cs typeface="Arial" charset="0"/>
            </a:endParaRPr>
          </a:p>
          <a:p>
            <a:pPr marL="342900" indent="-342900">
              <a:spcAft>
                <a:spcPts val="600"/>
              </a:spcAft>
              <a:buFont typeface="Arial"/>
              <a:buChar char="•"/>
            </a:pPr>
            <a:r>
              <a:rPr lang="en-US" sz="4400" b="1" dirty="0">
                <a:latin typeface="Arial" charset="0"/>
                <a:ea typeface="Arial" charset="0"/>
                <a:cs typeface="Arial" charset="0"/>
              </a:rPr>
              <a:t>2003 </a:t>
            </a:r>
            <a:r>
              <a:rPr lang="en-US" sz="4400" b="1" dirty="0" smtClean="0">
                <a:latin typeface="Arial" charset="0"/>
                <a:ea typeface="Arial" charset="0"/>
                <a:cs typeface="Arial" charset="0"/>
              </a:rPr>
              <a:t>Europe (52,452 deaths)</a:t>
            </a:r>
            <a:endParaRPr lang="en-US" sz="4400" b="1" dirty="0">
              <a:latin typeface="Arial" charset="0"/>
              <a:ea typeface="Arial" charset="0"/>
              <a:cs typeface="Arial" charset="0"/>
            </a:endParaRPr>
          </a:p>
          <a:p>
            <a:pPr marL="342900" indent="-342900">
              <a:spcAft>
                <a:spcPts val="600"/>
              </a:spcAft>
              <a:buFont typeface="Arial"/>
              <a:buChar char="•"/>
            </a:pPr>
            <a:r>
              <a:rPr lang="en-US" sz="4400" b="1" dirty="0">
                <a:latin typeface="Arial" charset="0"/>
                <a:ea typeface="Arial" charset="0"/>
                <a:cs typeface="Arial" charset="0"/>
              </a:rPr>
              <a:t>2010 </a:t>
            </a:r>
            <a:r>
              <a:rPr lang="en-US" sz="4400" b="1" dirty="0" smtClean="0">
                <a:latin typeface="Arial" charset="0"/>
                <a:ea typeface="Arial" charset="0"/>
                <a:cs typeface="Arial" charset="0"/>
              </a:rPr>
              <a:t>Russia (55,736 deaths)</a:t>
            </a:r>
            <a:endParaRPr lang="en-US" sz="4400" b="1" dirty="0">
              <a:latin typeface="Arial" charset="0"/>
              <a:ea typeface="Arial" charset="0"/>
              <a:cs typeface="Arial" charset="0"/>
            </a:endParaRPr>
          </a:p>
          <a:p>
            <a:pPr marL="342900" indent="-342900">
              <a:spcAft>
                <a:spcPts val="600"/>
              </a:spcAft>
              <a:buFont typeface="Arial"/>
              <a:buChar char="•"/>
            </a:pPr>
            <a:r>
              <a:rPr lang="en-US" sz="4400" b="1" dirty="0">
                <a:latin typeface="Arial" charset="0"/>
                <a:ea typeface="Arial" charset="0"/>
                <a:cs typeface="Arial" charset="0"/>
              </a:rPr>
              <a:t>2011 US Great </a:t>
            </a:r>
            <a:r>
              <a:rPr lang="en-US" sz="4400" b="1" dirty="0" smtClean="0">
                <a:latin typeface="Arial" charset="0"/>
                <a:ea typeface="Arial" charset="0"/>
                <a:cs typeface="Arial" charset="0"/>
              </a:rPr>
              <a:t>Plains (206 deaths)</a:t>
            </a:r>
            <a:endParaRPr lang="en-US" sz="4400" b="1" dirty="0">
              <a:latin typeface="Arial" charset="0"/>
              <a:ea typeface="Arial" charset="0"/>
              <a:cs typeface="Arial" charset="0"/>
            </a:endParaRPr>
          </a:p>
          <a:p>
            <a:pPr marL="342900" indent="-342900">
              <a:spcAft>
                <a:spcPts val="600"/>
              </a:spcAft>
              <a:buFont typeface="Arial"/>
              <a:buChar char="•"/>
            </a:pPr>
            <a:r>
              <a:rPr lang="en-US" sz="4400" b="1" dirty="0">
                <a:latin typeface="Arial" charset="0"/>
                <a:ea typeface="Arial" charset="0"/>
                <a:cs typeface="Arial" charset="0"/>
              </a:rPr>
              <a:t>2015 </a:t>
            </a:r>
            <a:r>
              <a:rPr lang="en-US" sz="4400" b="1" dirty="0" smtClean="0">
                <a:latin typeface="Arial" charset="0"/>
                <a:ea typeface="Arial" charset="0"/>
                <a:cs typeface="Arial" charset="0"/>
              </a:rPr>
              <a:t>India (2,500 deaths</a:t>
            </a:r>
            <a:r>
              <a:rPr lang="en-US" sz="4400" b="1" dirty="0">
                <a:latin typeface="Arial" charset="0"/>
                <a:ea typeface="Arial" charset="0"/>
                <a:cs typeface="Arial" charset="0"/>
              </a:rPr>
              <a:t>)</a:t>
            </a:r>
          </a:p>
        </p:txBody>
      </p:sp>
      <p:sp>
        <p:nvSpPr>
          <p:cNvPr id="22" name="Content Placeholder 2"/>
          <p:cNvSpPr txBox="1">
            <a:spLocks/>
          </p:cNvSpPr>
          <p:nvPr/>
        </p:nvSpPr>
        <p:spPr>
          <a:xfrm>
            <a:off x="14278922" y="14556190"/>
            <a:ext cx="12640955" cy="7961768"/>
          </a:xfrm>
          <a:prstGeom prst="rect">
            <a:avLst/>
          </a:prstGeom>
        </p:spPr>
        <p:txBody>
          <a:bodyPr>
            <a:noAutofit/>
          </a:bodyPr>
          <a:lstStyle>
            <a:lvl1pPr marL="1705593" indent="-1705593" algn="l" defTabSz="2274130" rtl="0" eaLnBrk="1" latinLnBrk="0" hangingPunct="1">
              <a:spcBef>
                <a:spcPct val="20000"/>
              </a:spcBef>
              <a:buFont typeface="Arial"/>
              <a:buChar char="•"/>
              <a:defRPr sz="16100" kern="1200">
                <a:solidFill>
                  <a:schemeClr val="tx1"/>
                </a:solidFill>
                <a:latin typeface="+mn-lt"/>
                <a:ea typeface="+mn-ea"/>
                <a:cs typeface="+mn-cs"/>
              </a:defRPr>
            </a:lvl1pPr>
            <a:lvl2pPr marL="3695457" indent="-1421331" algn="l" defTabSz="2274130" rtl="0" eaLnBrk="1" latinLnBrk="0" hangingPunct="1">
              <a:spcBef>
                <a:spcPct val="20000"/>
              </a:spcBef>
              <a:buFont typeface="Arial"/>
              <a:buChar char="–"/>
              <a:defRPr sz="13900" kern="1200">
                <a:solidFill>
                  <a:schemeClr val="tx1"/>
                </a:solidFill>
                <a:latin typeface="+mn-lt"/>
                <a:ea typeface="+mn-ea"/>
                <a:cs typeface="+mn-cs"/>
              </a:defRPr>
            </a:lvl2pPr>
            <a:lvl3pPr marL="5685323" indent="-1137063" algn="l" defTabSz="2274130" rtl="0" eaLnBrk="1" latinLnBrk="0" hangingPunct="1">
              <a:spcBef>
                <a:spcPct val="20000"/>
              </a:spcBef>
              <a:buFont typeface="Arial"/>
              <a:buChar char="•"/>
              <a:defRPr sz="11800" kern="1200">
                <a:solidFill>
                  <a:schemeClr val="tx1"/>
                </a:solidFill>
                <a:latin typeface="+mn-lt"/>
                <a:ea typeface="+mn-ea"/>
                <a:cs typeface="+mn-cs"/>
              </a:defRPr>
            </a:lvl3pPr>
            <a:lvl4pPr marL="7959448" indent="-1137063" algn="l" defTabSz="2274130" rtl="0" eaLnBrk="1" latinLnBrk="0" hangingPunct="1">
              <a:spcBef>
                <a:spcPct val="20000"/>
              </a:spcBef>
              <a:buFont typeface="Arial"/>
              <a:buChar char="–"/>
              <a:defRPr sz="10000" kern="1200">
                <a:solidFill>
                  <a:schemeClr val="tx1"/>
                </a:solidFill>
                <a:latin typeface="+mn-lt"/>
                <a:ea typeface="+mn-ea"/>
                <a:cs typeface="+mn-cs"/>
              </a:defRPr>
            </a:lvl4pPr>
            <a:lvl5pPr marL="10233579" indent="-1137063" algn="l" defTabSz="2274130" rtl="0" eaLnBrk="1" latinLnBrk="0" hangingPunct="1">
              <a:spcBef>
                <a:spcPct val="20000"/>
              </a:spcBef>
              <a:buFont typeface="Arial"/>
              <a:buChar char="»"/>
              <a:defRPr sz="10000" kern="1200">
                <a:solidFill>
                  <a:schemeClr val="tx1"/>
                </a:solidFill>
                <a:latin typeface="+mn-lt"/>
                <a:ea typeface="+mn-ea"/>
                <a:cs typeface="+mn-cs"/>
              </a:defRPr>
            </a:lvl5pPr>
            <a:lvl6pPr marL="12507710" indent="-1137063" algn="l" defTabSz="2274130" rtl="0" eaLnBrk="1" latinLnBrk="0" hangingPunct="1">
              <a:spcBef>
                <a:spcPct val="20000"/>
              </a:spcBef>
              <a:buFont typeface="Arial"/>
              <a:buChar char="•"/>
              <a:defRPr sz="10000" kern="1200">
                <a:solidFill>
                  <a:schemeClr val="tx1"/>
                </a:solidFill>
                <a:latin typeface="+mn-lt"/>
                <a:ea typeface="+mn-ea"/>
                <a:cs typeface="+mn-cs"/>
              </a:defRPr>
            </a:lvl6pPr>
            <a:lvl7pPr marL="14781835" indent="-1137063" algn="l" defTabSz="2274130" rtl="0" eaLnBrk="1" latinLnBrk="0" hangingPunct="1">
              <a:spcBef>
                <a:spcPct val="20000"/>
              </a:spcBef>
              <a:buFont typeface="Arial"/>
              <a:buChar char="•"/>
              <a:defRPr sz="10000" kern="1200">
                <a:solidFill>
                  <a:schemeClr val="tx1"/>
                </a:solidFill>
                <a:latin typeface="+mn-lt"/>
                <a:ea typeface="+mn-ea"/>
                <a:cs typeface="+mn-cs"/>
              </a:defRPr>
            </a:lvl7pPr>
            <a:lvl8pPr marL="17055964" indent="-1137063" algn="l" defTabSz="2274130" rtl="0" eaLnBrk="1" latinLnBrk="0" hangingPunct="1">
              <a:spcBef>
                <a:spcPct val="20000"/>
              </a:spcBef>
              <a:buFont typeface="Arial"/>
              <a:buChar char="•"/>
              <a:defRPr sz="10000" kern="1200">
                <a:solidFill>
                  <a:schemeClr val="tx1"/>
                </a:solidFill>
                <a:latin typeface="+mn-lt"/>
                <a:ea typeface="+mn-ea"/>
                <a:cs typeface="+mn-cs"/>
              </a:defRPr>
            </a:lvl8pPr>
            <a:lvl9pPr marL="19330091" indent="-1137063" algn="l" defTabSz="2274130" rtl="0" eaLnBrk="1" latinLnBrk="0" hangingPunct="1">
              <a:spcBef>
                <a:spcPct val="20000"/>
              </a:spcBef>
              <a:buFont typeface="Arial"/>
              <a:buChar char="•"/>
              <a:defRPr sz="10000" kern="1200">
                <a:solidFill>
                  <a:schemeClr val="tx1"/>
                </a:solidFill>
                <a:latin typeface="+mn-lt"/>
                <a:ea typeface="+mn-ea"/>
                <a:cs typeface="+mn-cs"/>
              </a:defRPr>
            </a:lvl9pPr>
          </a:lstStyle>
          <a:p>
            <a:pPr marL="0" indent="0">
              <a:spcAft>
                <a:spcPts val="1200"/>
              </a:spcAft>
              <a:buNone/>
            </a:pPr>
            <a:r>
              <a:rPr lang="en-US" sz="4400" b="1" dirty="0" smtClean="0">
                <a:latin typeface="Arial" charset="0"/>
                <a:ea typeface="Arial" charset="0"/>
                <a:cs typeface="Arial" charset="0"/>
              </a:rPr>
              <a:t>A study by PHOD scientists shows that:</a:t>
            </a:r>
          </a:p>
          <a:p>
            <a:pPr marL="0" indent="0">
              <a:spcAft>
                <a:spcPts val="1200"/>
              </a:spcAft>
              <a:buNone/>
            </a:pPr>
            <a:r>
              <a:rPr lang="en-US" sz="4400" b="1" i="1" u="sng" dirty="0" smtClean="0">
                <a:latin typeface="Arial" charset="0"/>
                <a:ea typeface="Arial" charset="0"/>
                <a:cs typeface="Arial" charset="0"/>
              </a:rPr>
              <a:t>Western US and Great Lakes: </a:t>
            </a:r>
            <a:r>
              <a:rPr lang="en-US" sz="4400" b="1" dirty="0" smtClean="0">
                <a:latin typeface="Arial" charset="0"/>
                <a:ea typeface="Arial" charset="0"/>
                <a:cs typeface="Arial" charset="0"/>
              </a:rPr>
              <a:t>Human-induced climate change will be responsible for at least half of the heat waves by the 2020s and 2030s respectively. Thus, these are the regions where greater mitigation and adaptation efforts are needed.</a:t>
            </a:r>
          </a:p>
          <a:p>
            <a:pPr marL="0" indent="0">
              <a:spcAft>
                <a:spcPts val="1200"/>
              </a:spcAft>
              <a:buNone/>
            </a:pPr>
            <a:r>
              <a:rPr lang="en-US" sz="4400" b="1" i="1" u="sng" dirty="0">
                <a:latin typeface="Arial" charset="0"/>
                <a:ea typeface="Arial" charset="0"/>
                <a:cs typeface="Arial" charset="0"/>
              </a:rPr>
              <a:t>Great Plains: </a:t>
            </a:r>
            <a:r>
              <a:rPr lang="en-US" sz="4400" b="1" dirty="0">
                <a:latin typeface="Arial" charset="0"/>
                <a:ea typeface="Arial" charset="0"/>
                <a:cs typeface="Arial" charset="0"/>
              </a:rPr>
              <a:t>There is large uncertainty in heat wave </a:t>
            </a:r>
            <a:r>
              <a:rPr lang="en-US" sz="4400" b="1" dirty="0" smtClean="0">
                <a:latin typeface="Arial" charset="0"/>
                <a:ea typeface="Arial" charset="0"/>
                <a:cs typeface="Arial" charset="0"/>
              </a:rPr>
              <a:t>projection. </a:t>
            </a:r>
            <a:r>
              <a:rPr lang="en-US" sz="4400" b="1" dirty="0">
                <a:latin typeface="Arial" charset="0"/>
                <a:ea typeface="Arial" charset="0"/>
                <a:cs typeface="Arial" charset="0"/>
              </a:rPr>
              <a:t>This is the region where the efforts for </a:t>
            </a:r>
            <a:r>
              <a:rPr lang="en-US" sz="4400" b="1" dirty="0" smtClean="0">
                <a:latin typeface="Arial" charset="0"/>
                <a:ea typeface="Arial" charset="0"/>
                <a:cs typeface="Arial" charset="0"/>
              </a:rPr>
              <a:t>identifying naturally-occurring heat </a:t>
            </a:r>
            <a:r>
              <a:rPr lang="en-US" sz="4400" b="1" dirty="0">
                <a:latin typeface="Arial" charset="0"/>
                <a:ea typeface="Arial" charset="0"/>
                <a:cs typeface="Arial" charset="0"/>
              </a:rPr>
              <a:t>wave </a:t>
            </a:r>
            <a:r>
              <a:rPr lang="en-US" sz="4400" b="1" dirty="0" smtClean="0">
                <a:latin typeface="Arial" charset="0"/>
                <a:ea typeface="Arial" charset="0"/>
                <a:cs typeface="Arial" charset="0"/>
              </a:rPr>
              <a:t>predictors are </a:t>
            </a:r>
            <a:r>
              <a:rPr lang="en-US" sz="4400" b="1" dirty="0">
                <a:latin typeface="Arial" charset="0"/>
                <a:ea typeface="Arial" charset="0"/>
                <a:cs typeface="Arial" charset="0"/>
              </a:rPr>
              <a:t>most </a:t>
            </a:r>
            <a:r>
              <a:rPr lang="en-US" sz="4400" b="1" dirty="0" smtClean="0">
                <a:latin typeface="Arial" charset="0"/>
                <a:ea typeface="Arial" charset="0"/>
                <a:cs typeface="Arial" charset="0"/>
              </a:rPr>
              <a:t>needed. </a:t>
            </a:r>
            <a:endParaRPr lang="en-US" sz="4400" b="1" dirty="0">
              <a:latin typeface="Arial" charset="0"/>
              <a:ea typeface="Arial" charset="0"/>
              <a:cs typeface="Arial" charset="0"/>
            </a:endParaRPr>
          </a:p>
        </p:txBody>
      </p:sp>
      <p:pic>
        <p:nvPicPr>
          <p:cNvPr id="23" name="Picture 22" descr="Macintosh HD:Users:hosmaylopez:Google Drive:Research:US_heatwaves_SAMHT:US_Drought_Heatwaves.eps"/>
          <p:cNvPicPr/>
          <p:nvPr/>
        </p:nvPicPr>
        <p:blipFill rotWithShape="1">
          <a:blip r:embed="rId7">
            <a:extLst>
              <a:ext uri="{28A0092B-C50C-407E-A947-70E740481C1C}">
                <a14:useLocalDpi xmlns:a14="http://schemas.microsoft.com/office/drawing/2010/main" val="0"/>
              </a:ext>
            </a:extLst>
          </a:blip>
          <a:srcRect l="12930" t="6902" r="5997" b="49698"/>
          <a:stretch/>
        </p:blipFill>
        <p:spPr bwMode="auto">
          <a:xfrm>
            <a:off x="14344242" y="24096985"/>
            <a:ext cx="12100531" cy="7731669"/>
          </a:xfrm>
          <a:prstGeom prst="rect">
            <a:avLst/>
          </a:prstGeom>
          <a:noFill/>
          <a:ln>
            <a:noFill/>
          </a:ln>
        </p:spPr>
      </p:pic>
      <p:sp>
        <p:nvSpPr>
          <p:cNvPr id="2" name="TextBox 1"/>
          <p:cNvSpPr txBox="1"/>
          <p:nvPr/>
        </p:nvSpPr>
        <p:spPr>
          <a:xfrm>
            <a:off x="835610" y="25955851"/>
            <a:ext cx="13291723" cy="3477875"/>
          </a:xfrm>
          <a:prstGeom prst="rect">
            <a:avLst/>
          </a:prstGeom>
          <a:noFill/>
        </p:spPr>
        <p:txBody>
          <a:bodyPr wrap="square" rtlCol="0">
            <a:spAutoFit/>
          </a:bodyPr>
          <a:lstStyle/>
          <a:p>
            <a:r>
              <a:rPr lang="en-US" sz="4400" b="1" dirty="0" smtClean="0">
                <a:latin typeface="Arial" charset="0"/>
                <a:ea typeface="Arial" charset="0"/>
                <a:cs typeface="Arial" charset="0"/>
              </a:rPr>
              <a:t>Scientists at PHOD have shown that the Atlantic Ocean heat transport is a predictor of heat waves. Weaker Atlantic Ocean heat transport increases the number of heat wave days in the </a:t>
            </a:r>
            <a:r>
              <a:rPr lang="en-US" sz="4400" b="1" u="sng" dirty="0" smtClean="0">
                <a:latin typeface="Arial" charset="0"/>
                <a:ea typeface="Arial" charset="0"/>
                <a:cs typeface="Arial" charset="0"/>
              </a:rPr>
              <a:t>Great Plains</a:t>
            </a:r>
            <a:r>
              <a:rPr lang="en-US" sz="4400" b="1" dirty="0" smtClean="0">
                <a:solidFill>
                  <a:srgbClr val="00B050"/>
                </a:solidFill>
                <a:latin typeface="Arial" charset="0"/>
                <a:ea typeface="Arial" charset="0"/>
                <a:cs typeface="Arial" charset="0"/>
              </a:rPr>
              <a:t> </a:t>
            </a:r>
            <a:r>
              <a:rPr lang="en-US" sz="4400" b="1" dirty="0" smtClean="0">
                <a:latin typeface="Arial" charset="0"/>
                <a:ea typeface="Arial" charset="0"/>
                <a:cs typeface="Arial" charset="0"/>
              </a:rPr>
              <a:t>as well as how often they occur.  </a:t>
            </a:r>
            <a:endParaRPr lang="en-US" sz="4400" b="1" dirty="0">
              <a:latin typeface="Arial" charset="0"/>
              <a:ea typeface="Arial" charset="0"/>
              <a:cs typeface="Arial" charset="0"/>
            </a:endParaRPr>
          </a:p>
        </p:txBody>
      </p:sp>
      <p:sp>
        <p:nvSpPr>
          <p:cNvPr id="3" name="TextBox 2"/>
          <p:cNvSpPr txBox="1"/>
          <p:nvPr/>
        </p:nvSpPr>
        <p:spPr>
          <a:xfrm>
            <a:off x="14624475" y="22950276"/>
            <a:ext cx="12439235" cy="1200329"/>
          </a:xfrm>
          <a:prstGeom prst="rect">
            <a:avLst/>
          </a:prstGeom>
          <a:noFill/>
        </p:spPr>
        <p:txBody>
          <a:bodyPr wrap="square" rtlCol="0">
            <a:spAutoFit/>
          </a:bodyPr>
          <a:lstStyle/>
          <a:p>
            <a:pPr algn="ctr"/>
            <a:r>
              <a:rPr lang="en-US" sz="3600" b="1" dirty="0" smtClean="0">
                <a:latin typeface="Arial" charset="0"/>
                <a:ea typeface="Arial" charset="0"/>
                <a:cs typeface="Arial" charset="0"/>
              </a:rPr>
              <a:t>Red indicates regions of increased heat wave days due to a weaker Atlantic Ocean heat transport.</a:t>
            </a:r>
            <a:endParaRPr lang="en-US" sz="3600" b="1" dirty="0">
              <a:latin typeface="Arial" charset="0"/>
              <a:ea typeface="Arial" charset="0"/>
              <a:cs typeface="Arial" charset="0"/>
            </a:endParaRPr>
          </a:p>
        </p:txBody>
      </p:sp>
      <p:sp>
        <p:nvSpPr>
          <p:cNvPr id="20" name="TextBox 19"/>
          <p:cNvSpPr txBox="1"/>
          <p:nvPr/>
        </p:nvSpPr>
        <p:spPr>
          <a:xfrm>
            <a:off x="1489593" y="15643388"/>
            <a:ext cx="11983756" cy="1754326"/>
          </a:xfrm>
          <a:prstGeom prst="rect">
            <a:avLst/>
          </a:prstGeom>
          <a:noFill/>
        </p:spPr>
        <p:txBody>
          <a:bodyPr wrap="square" rtlCol="0">
            <a:spAutoFit/>
          </a:bodyPr>
          <a:lstStyle/>
          <a:p>
            <a:pPr algn="ctr"/>
            <a:r>
              <a:rPr lang="en-US" sz="3600" b="1" dirty="0">
                <a:latin typeface="Arial" charset="0"/>
                <a:ea typeface="Arial" charset="0"/>
                <a:cs typeface="Arial" charset="0"/>
              </a:rPr>
              <a:t>C</a:t>
            </a:r>
            <a:r>
              <a:rPr lang="en-US" sz="3600" b="1" dirty="0" smtClean="0">
                <a:latin typeface="Arial" charset="0"/>
                <a:ea typeface="Arial" charset="0"/>
                <a:cs typeface="Arial" charset="0"/>
              </a:rPr>
              <a:t>ommon heat wave regions in the US and the years where human-induced climate change will dominate their occurrence </a:t>
            </a:r>
            <a:endParaRPr lang="en-US" sz="3600" b="1" dirty="0">
              <a:latin typeface="Arial" charset="0"/>
              <a:ea typeface="Arial" charset="0"/>
              <a:cs typeface="Arial"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228" y="33138113"/>
            <a:ext cx="1462891" cy="1496292"/>
          </a:xfrm>
          <a:prstGeom prst="rect">
            <a:avLst/>
          </a:prstGeom>
        </p:spPr>
      </p:pic>
      <p:sp>
        <p:nvSpPr>
          <p:cNvPr id="6" name="TextBox 5"/>
          <p:cNvSpPr txBox="1"/>
          <p:nvPr/>
        </p:nvSpPr>
        <p:spPr>
          <a:xfrm>
            <a:off x="277347" y="32673034"/>
            <a:ext cx="2442592" cy="461665"/>
          </a:xfrm>
          <a:prstGeom prst="rect">
            <a:avLst/>
          </a:prstGeom>
          <a:noFill/>
        </p:spPr>
        <p:txBody>
          <a:bodyPr wrap="none" rtlCol="0">
            <a:spAutoFit/>
          </a:bodyPr>
          <a:lstStyle/>
          <a:p>
            <a:r>
              <a:rPr lang="en-US" sz="2400" b="1" u="sng" smtClean="0">
                <a:latin typeface="+mj-lt"/>
                <a:ea typeface="Arial" charset="0"/>
                <a:cs typeface="Arial" charset="0"/>
              </a:rPr>
              <a:t>PDF of this poster</a:t>
            </a:r>
            <a:endParaRPr lang="en-US" sz="2400" b="1" u="sng">
              <a:latin typeface="+mj-lt"/>
              <a:ea typeface="Arial" charset="0"/>
              <a:cs typeface="Arial" charset="0"/>
            </a:endParaRPr>
          </a:p>
        </p:txBody>
      </p:sp>
      <p:sp>
        <p:nvSpPr>
          <p:cNvPr id="5" name="TextBox 4"/>
          <p:cNvSpPr txBox="1"/>
          <p:nvPr/>
        </p:nvSpPr>
        <p:spPr>
          <a:xfrm>
            <a:off x="18982044" y="31604028"/>
            <a:ext cx="3724096" cy="646331"/>
          </a:xfrm>
          <a:prstGeom prst="rect">
            <a:avLst/>
          </a:prstGeom>
          <a:noFill/>
        </p:spPr>
        <p:txBody>
          <a:bodyPr wrap="none" rtlCol="0">
            <a:spAutoFit/>
          </a:bodyPr>
          <a:lstStyle/>
          <a:p>
            <a:r>
              <a:rPr lang="en-US" sz="3600" b="1" smtClean="0">
                <a:latin typeface="Arial" charset="0"/>
                <a:ea typeface="Arial" charset="0"/>
                <a:cs typeface="Arial" charset="0"/>
              </a:rPr>
              <a:t>Number of Days</a:t>
            </a:r>
            <a:endParaRPr lang="en-US" sz="3600" b="1">
              <a:latin typeface="Arial" charset="0"/>
              <a:ea typeface="Arial" charset="0"/>
              <a:cs typeface="Arial" charset="0"/>
            </a:endParaRPr>
          </a:p>
        </p:txBody>
      </p:sp>
    </p:spTree>
    <p:extLst>
      <p:ext uri="{BB962C8B-B14F-4D97-AF65-F5344CB8AC3E}">
        <p14:creationId xmlns:p14="http://schemas.microsoft.com/office/powerpoint/2010/main" val="4122155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14510</TotalTime>
  <Words>367</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Office Theme</vt:lpstr>
      <vt:lpstr>PowerPoint Presentation</vt:lpstr>
    </vt:vector>
  </TitlesOfParts>
  <Company>University of Miami</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hosmay lopez</dc:creator>
  <cp:lastModifiedBy>Microsoft Office User</cp:lastModifiedBy>
  <cp:revision>503</cp:revision>
  <cp:lastPrinted>2018-03-28T17:56:26Z</cp:lastPrinted>
  <dcterms:created xsi:type="dcterms:W3CDTF">2015-12-01T17:03:23Z</dcterms:created>
  <dcterms:modified xsi:type="dcterms:W3CDTF">2018-04-02T15:12:41Z</dcterms:modified>
</cp:coreProperties>
</file>