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8"/>
  </p:notesMasterIdLst>
  <p:sldIdLst>
    <p:sldId id="262" r:id="rId4"/>
    <p:sldId id="258" r:id="rId5"/>
    <p:sldId id="266" r:id="rId6"/>
    <p:sldId id="267" r:id="rId7"/>
    <p:sldId id="268" r:id="rId8"/>
    <p:sldId id="274" r:id="rId9"/>
    <p:sldId id="270" r:id="rId10"/>
    <p:sldId id="272" r:id="rId11"/>
    <p:sldId id="275" r:id="rId12"/>
    <p:sldId id="278" r:id="rId13"/>
    <p:sldId id="279" r:id="rId14"/>
    <p:sldId id="289" r:id="rId15"/>
    <p:sldId id="290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CC"/>
    <a:srgbClr val="CC0066"/>
    <a:srgbClr val="00FF00"/>
    <a:srgbClr val="800000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4" autoAdjust="0"/>
    <p:restoredTop sz="88455" autoAdjust="0"/>
  </p:normalViewPr>
  <p:slideViewPr>
    <p:cSldViewPr>
      <p:cViewPr>
        <p:scale>
          <a:sx n="70" d="100"/>
          <a:sy n="70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1A056-9A1D-495E-A4A9-50435497E1AE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2BEB9-1B2F-4185-8697-6CECAE19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2BEB9-1B2F-4185-8697-6CECAE19EF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7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8751"/>
            <a:ext cx="9144000" cy="349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20000">
                <a:srgbClr val="AAAABF"/>
              </a:gs>
              <a:gs pos="0">
                <a:schemeClr val="bg1"/>
              </a:gs>
              <a:gs pos="97500">
                <a:schemeClr val="tx1"/>
              </a:gs>
              <a:gs pos="44000">
                <a:srgbClr val="00004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596900" cy="696383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Wingdings" pitchFamily="2" charset="2"/>
              <a:buChar char="v"/>
              <a:defRPr sz="2400" baseline="0"/>
            </a:lvl1pPr>
            <a:lvl2pPr marL="800100" indent="-342900">
              <a:buFont typeface="Wingdings" pitchFamily="2" charset="2"/>
              <a:buChar char="q"/>
              <a:defRPr sz="2000" baseline="0"/>
            </a:lvl2pPr>
            <a:lvl3pPr marL="1143000" indent="-228600">
              <a:buFont typeface="Wingdings" pitchFamily="2" charset="2"/>
              <a:buChar char="Ø"/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9700" y="6502400"/>
            <a:ext cx="2941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PHOD retreat, March 28-29, 2012</a:t>
            </a:r>
            <a:endParaRPr lang="en-US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8C5B3E-0593-40DB-B1C3-CEAB239E4923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540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5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2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27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2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3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84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7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98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8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2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8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96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26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50000">
                <a:srgbClr val="285379"/>
              </a:gs>
              <a:gs pos="0">
                <a:schemeClr val="tx2">
                  <a:lumMod val="5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39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4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1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3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1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l="65000" t="50000" r="2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E2DF0-4024-40F0-B211-23D3252B16AA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6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0FD2-F11C-4C14-9693-DAFEA9FFE2D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6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0BE2DF0-4024-40F0-B211-23D3252B16AA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pc.ncep.noaa.gov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Variability in the Southern Ocean </a:t>
            </a:r>
            <a:r>
              <a:rPr lang="en-US" b="1" dirty="0" smtClean="0">
                <a:solidFill>
                  <a:srgbClr val="FFC000"/>
                </a:solidFill>
              </a:rPr>
              <a:t>south of Africa: evidence of atmospheric induced variability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08401"/>
            <a:ext cx="6400800" cy="101599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Ricardo Domingues</a:t>
            </a:r>
            <a:r>
              <a:rPr lang="en-US" sz="2400" b="1" baseline="30000" dirty="0" smtClean="0"/>
              <a:t>1,2</a:t>
            </a:r>
            <a:r>
              <a:rPr lang="en-US" sz="2400" b="1" dirty="0" smtClean="0"/>
              <a:t>, Gustavo Goni</a:t>
            </a:r>
            <a:r>
              <a:rPr lang="en-US" sz="2400" b="1" baseline="30000" dirty="0" smtClean="0"/>
              <a:t>2</a:t>
            </a:r>
          </a:p>
          <a:p>
            <a:r>
              <a:rPr lang="en-US" sz="2400" b="1" baseline="30000" dirty="0" smtClean="0"/>
              <a:t>1</a:t>
            </a:r>
            <a:r>
              <a:rPr lang="en-US" sz="2400" b="1" dirty="0" smtClean="0"/>
              <a:t>CIMAS – University of Miami</a:t>
            </a:r>
          </a:p>
          <a:p>
            <a:r>
              <a:rPr lang="en-US" sz="2400" b="1" baseline="30000" dirty="0"/>
              <a:t>2</a:t>
            </a:r>
            <a:r>
              <a:rPr lang="en-US" sz="2400" b="1" dirty="0" smtClean="0"/>
              <a:t>Physical Oceanography Division, AOML/NOAA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Ricardo.Domingues@noaa.gov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67" y="5670699"/>
            <a:ext cx="910054" cy="91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1" y="5546920"/>
            <a:ext cx="859156" cy="1002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6324600"/>
            <a:ext cx="2941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PHOD retreat, March 28-29, 2012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66" y="5706045"/>
            <a:ext cx="855922" cy="87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Wavelet transforms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" y="1329369"/>
            <a:ext cx="4482664" cy="2709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" r="1"/>
          <a:stretch/>
        </p:blipFill>
        <p:spPr>
          <a:xfrm>
            <a:off x="0" y="3767769"/>
            <a:ext cx="4495800" cy="2709231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876800" y="914400"/>
            <a:ext cx="41148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SST - residuals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Mostly </a:t>
            </a:r>
            <a:r>
              <a:rPr lang="en-US" dirty="0" err="1" smtClean="0"/>
              <a:t>interannual</a:t>
            </a:r>
            <a:r>
              <a:rPr lang="en-US" dirty="0" smtClean="0"/>
              <a:t> variability</a:t>
            </a:r>
          </a:p>
          <a:p>
            <a:pPr lvl="1"/>
            <a:r>
              <a:rPr lang="en-US" dirty="0" smtClean="0"/>
              <a:t>Periodicity of ~ 2 years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SAM index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Mostly </a:t>
            </a:r>
            <a:r>
              <a:rPr lang="en-US" dirty="0" err="1" smtClean="0"/>
              <a:t>interannual</a:t>
            </a:r>
            <a:r>
              <a:rPr lang="en-US" dirty="0" smtClean="0"/>
              <a:t> variability</a:t>
            </a:r>
          </a:p>
          <a:p>
            <a:pPr lvl="1"/>
            <a:r>
              <a:rPr lang="en-US" dirty="0"/>
              <a:t>Periodicity of ~ 2 years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435403" y="6019800"/>
            <a:ext cx="4708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figures from </a:t>
            </a:r>
            <a:r>
              <a:rPr lang="en-US" sz="1600" dirty="0" err="1" smtClean="0"/>
              <a:t>Domingues</a:t>
            </a:r>
            <a:r>
              <a:rPr lang="en-US" sz="1600" dirty="0" smtClean="0"/>
              <a:t> et. al. [2012], to be submitted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31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Interannual</a:t>
            </a:r>
            <a:r>
              <a:rPr lang="en-US" i="1" dirty="0" smtClean="0"/>
              <a:t> time-scales  </a:t>
            </a:r>
            <a:endParaRPr lang="en-US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800" y="914400"/>
            <a:ext cx="41148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Different fronts are exposed to different Ekman regimes</a:t>
            </a:r>
          </a:p>
          <a:p>
            <a:pPr marL="914400" lvl="2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Sallee</a:t>
            </a:r>
            <a:r>
              <a:rPr lang="en-US" dirty="0" smtClean="0"/>
              <a:t> </a:t>
            </a:r>
            <a:r>
              <a:rPr lang="en-US" dirty="0"/>
              <a:t>et. al. </a:t>
            </a:r>
            <a:r>
              <a:rPr lang="en-US" dirty="0" smtClean="0"/>
              <a:t>2008)</a:t>
            </a:r>
            <a:endParaRPr lang="en-US" dirty="0"/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Positive SAM</a:t>
            </a:r>
          </a:p>
          <a:p>
            <a:pPr lvl="1"/>
            <a:r>
              <a:rPr lang="en-US" dirty="0" smtClean="0"/>
              <a:t>↑ SST within ACC</a:t>
            </a:r>
          </a:p>
          <a:p>
            <a:pPr lvl="1"/>
            <a:r>
              <a:rPr lang="en-US" dirty="0" smtClean="0"/>
              <a:t>↓ SAF transport</a:t>
            </a:r>
          </a:p>
          <a:p>
            <a:pPr lvl="1"/>
            <a:r>
              <a:rPr lang="en-US" dirty="0" smtClean="0"/>
              <a:t>↑ APF transport </a:t>
            </a:r>
          </a:p>
          <a:p>
            <a:pPr lvl="1"/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76200" y="1732702"/>
            <a:ext cx="4724400" cy="4210898"/>
            <a:chOff x="76200" y="1732702"/>
            <a:chExt cx="4724400" cy="42108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35" t="32603"/>
            <a:stretch/>
          </p:blipFill>
          <p:spPr>
            <a:xfrm>
              <a:off x="76200" y="1732702"/>
              <a:ext cx="4724400" cy="413469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46776" y="3165649"/>
              <a:ext cx="139628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SAF Transp. Vs. SST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3162167"/>
              <a:ext cx="184499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SAF Transp. Vs. wind 45</a:t>
              </a:r>
              <a:r>
                <a:rPr lang="en-US" sz="1200" b="1" baseline="30000" dirty="0" smtClean="0">
                  <a:solidFill>
                    <a:srgbClr val="FF0000"/>
                  </a:solidFill>
                </a:rPr>
                <a:t>o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49290" y="5236697"/>
              <a:ext cx="140775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APF Transp. Vs. SST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8466" y="5257800"/>
              <a:ext cx="1827616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APF Transp. Vs. wind 45</a:t>
              </a:r>
              <a:r>
                <a:rPr lang="en-US" sz="1200" b="1" baseline="30000" dirty="0" smtClean="0">
                  <a:solidFill>
                    <a:srgbClr val="FF0000"/>
                  </a:solidFill>
                </a:rPr>
                <a:t>o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3634565"/>
              <a:ext cx="1599016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Wind stress [N/m</a:t>
              </a:r>
              <a:r>
                <a:rPr lang="en-US" sz="1200" b="1" baseline="30000" dirty="0" smtClean="0">
                  <a:solidFill>
                    <a:schemeClr val="tx1"/>
                  </a:solidFill>
                </a:rPr>
                <a:t>2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]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0784" y="5715000"/>
              <a:ext cx="1599016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Wind stress [N/m</a:t>
              </a:r>
              <a:r>
                <a:rPr lang="en-US" sz="1200" b="1" baseline="30000" dirty="0" smtClean="0">
                  <a:solidFill>
                    <a:schemeClr val="tx1"/>
                  </a:solidFill>
                </a:rPr>
                <a:t>2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]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1277004" y="2560951"/>
            <a:ext cx="6709558" cy="748442"/>
          </a:xfrm>
          <a:custGeom>
            <a:avLst/>
            <a:gdLst>
              <a:gd name="connsiteX0" fmla="*/ 0 w 6745184"/>
              <a:gd name="connsiteY0" fmla="*/ 1472540 h 1472540"/>
              <a:gd name="connsiteX1" fmla="*/ 2185059 w 6745184"/>
              <a:gd name="connsiteY1" fmla="*/ 1258784 h 1472540"/>
              <a:gd name="connsiteX2" fmla="*/ 3289465 w 6745184"/>
              <a:gd name="connsiteY2" fmla="*/ 878774 h 1472540"/>
              <a:gd name="connsiteX3" fmla="*/ 4595750 w 6745184"/>
              <a:gd name="connsiteY3" fmla="*/ 783771 h 1472540"/>
              <a:gd name="connsiteX4" fmla="*/ 5070763 w 6745184"/>
              <a:gd name="connsiteY4" fmla="*/ 439387 h 1472540"/>
              <a:gd name="connsiteX5" fmla="*/ 6745184 w 6745184"/>
              <a:gd name="connsiteY5" fmla="*/ 0 h 1472540"/>
              <a:gd name="connsiteX0" fmla="*/ 0 w 6780397"/>
              <a:gd name="connsiteY0" fmla="*/ 1472540 h 1472540"/>
              <a:gd name="connsiteX1" fmla="*/ 2185059 w 6780397"/>
              <a:gd name="connsiteY1" fmla="*/ 1258784 h 1472540"/>
              <a:gd name="connsiteX2" fmla="*/ 3289465 w 6780397"/>
              <a:gd name="connsiteY2" fmla="*/ 878774 h 1472540"/>
              <a:gd name="connsiteX3" fmla="*/ 4595750 w 6780397"/>
              <a:gd name="connsiteY3" fmla="*/ 783771 h 1472540"/>
              <a:gd name="connsiteX4" fmla="*/ 5070763 w 6780397"/>
              <a:gd name="connsiteY4" fmla="*/ 439387 h 1472540"/>
              <a:gd name="connsiteX5" fmla="*/ 6626431 w 6780397"/>
              <a:gd name="connsiteY5" fmla="*/ 71252 h 1472540"/>
              <a:gd name="connsiteX6" fmla="*/ 6745184 w 6780397"/>
              <a:gd name="connsiteY6" fmla="*/ 0 h 1472540"/>
              <a:gd name="connsiteX0" fmla="*/ 0 w 6785378"/>
              <a:gd name="connsiteY0" fmla="*/ 1403862 h 1439495"/>
              <a:gd name="connsiteX1" fmla="*/ 2185059 w 6785378"/>
              <a:gd name="connsiteY1" fmla="*/ 1190106 h 1439495"/>
              <a:gd name="connsiteX2" fmla="*/ 3289465 w 6785378"/>
              <a:gd name="connsiteY2" fmla="*/ 810096 h 1439495"/>
              <a:gd name="connsiteX3" fmla="*/ 4595750 w 6785378"/>
              <a:gd name="connsiteY3" fmla="*/ 715093 h 1439495"/>
              <a:gd name="connsiteX4" fmla="*/ 5070763 w 6785378"/>
              <a:gd name="connsiteY4" fmla="*/ 370709 h 1439495"/>
              <a:gd name="connsiteX5" fmla="*/ 6626431 w 6785378"/>
              <a:gd name="connsiteY5" fmla="*/ 2574 h 1439495"/>
              <a:gd name="connsiteX6" fmla="*/ 6757060 w 6785378"/>
              <a:gd name="connsiteY6" fmla="*/ 1439488 h 1439495"/>
              <a:gd name="connsiteX0" fmla="*/ 0 w 6757060"/>
              <a:gd name="connsiteY0" fmla="*/ 1401288 h 1436922"/>
              <a:gd name="connsiteX1" fmla="*/ 2185059 w 6757060"/>
              <a:gd name="connsiteY1" fmla="*/ 1187532 h 1436922"/>
              <a:gd name="connsiteX2" fmla="*/ 3289465 w 6757060"/>
              <a:gd name="connsiteY2" fmla="*/ 807522 h 1436922"/>
              <a:gd name="connsiteX3" fmla="*/ 4595750 w 6757060"/>
              <a:gd name="connsiteY3" fmla="*/ 712519 h 1436922"/>
              <a:gd name="connsiteX4" fmla="*/ 5070763 w 6757060"/>
              <a:gd name="connsiteY4" fmla="*/ 368135 h 1436922"/>
              <a:gd name="connsiteX5" fmla="*/ 6626431 w 6757060"/>
              <a:gd name="connsiteY5" fmla="*/ 0 h 1436922"/>
              <a:gd name="connsiteX6" fmla="*/ 6757060 w 6757060"/>
              <a:gd name="connsiteY6" fmla="*/ 1436914 h 1436922"/>
              <a:gd name="connsiteX0" fmla="*/ 0 w 6780810"/>
              <a:gd name="connsiteY0" fmla="*/ 1448789 h 1484422"/>
              <a:gd name="connsiteX1" fmla="*/ 2185059 w 6780810"/>
              <a:gd name="connsiteY1" fmla="*/ 1235033 h 1484422"/>
              <a:gd name="connsiteX2" fmla="*/ 3289465 w 6780810"/>
              <a:gd name="connsiteY2" fmla="*/ 855023 h 1484422"/>
              <a:gd name="connsiteX3" fmla="*/ 4595750 w 6780810"/>
              <a:gd name="connsiteY3" fmla="*/ 760020 h 1484422"/>
              <a:gd name="connsiteX4" fmla="*/ 5070763 w 6780810"/>
              <a:gd name="connsiteY4" fmla="*/ 415636 h 1484422"/>
              <a:gd name="connsiteX5" fmla="*/ 6780810 w 6780810"/>
              <a:gd name="connsiteY5" fmla="*/ 0 h 1484422"/>
              <a:gd name="connsiteX6" fmla="*/ 6757060 w 6780810"/>
              <a:gd name="connsiteY6" fmla="*/ 1484415 h 1484422"/>
              <a:gd name="connsiteX0" fmla="*/ 0 w 6757060"/>
              <a:gd name="connsiteY0" fmla="*/ 1436914 h 1472547"/>
              <a:gd name="connsiteX1" fmla="*/ 2185059 w 6757060"/>
              <a:gd name="connsiteY1" fmla="*/ 1223158 h 1472547"/>
              <a:gd name="connsiteX2" fmla="*/ 3289465 w 6757060"/>
              <a:gd name="connsiteY2" fmla="*/ 843148 h 1472547"/>
              <a:gd name="connsiteX3" fmla="*/ 4595750 w 6757060"/>
              <a:gd name="connsiteY3" fmla="*/ 748145 h 1472547"/>
              <a:gd name="connsiteX4" fmla="*/ 5070763 w 6757060"/>
              <a:gd name="connsiteY4" fmla="*/ 403761 h 1472547"/>
              <a:gd name="connsiteX5" fmla="*/ 6733309 w 6757060"/>
              <a:gd name="connsiteY5" fmla="*/ 0 h 1472547"/>
              <a:gd name="connsiteX6" fmla="*/ 6757060 w 6757060"/>
              <a:gd name="connsiteY6" fmla="*/ 1472540 h 1472547"/>
              <a:gd name="connsiteX0" fmla="*/ 0 w 6757060"/>
              <a:gd name="connsiteY0" fmla="*/ 1033557 h 1069197"/>
              <a:gd name="connsiteX1" fmla="*/ 2185059 w 6757060"/>
              <a:gd name="connsiteY1" fmla="*/ 819801 h 1069197"/>
              <a:gd name="connsiteX2" fmla="*/ 3289465 w 6757060"/>
              <a:gd name="connsiteY2" fmla="*/ 439791 h 1069197"/>
              <a:gd name="connsiteX3" fmla="*/ 4595750 w 6757060"/>
              <a:gd name="connsiteY3" fmla="*/ 344788 h 1069197"/>
              <a:gd name="connsiteX4" fmla="*/ 5070763 w 6757060"/>
              <a:gd name="connsiteY4" fmla="*/ 404 h 1069197"/>
              <a:gd name="connsiteX5" fmla="*/ 6721433 w 6757060"/>
              <a:gd name="connsiteY5" fmla="*/ 261661 h 1069197"/>
              <a:gd name="connsiteX6" fmla="*/ 6757060 w 6757060"/>
              <a:gd name="connsiteY6" fmla="*/ 1069183 h 1069197"/>
              <a:gd name="connsiteX0" fmla="*/ 0 w 6757060"/>
              <a:gd name="connsiteY0" fmla="*/ 1039641 h 1075281"/>
              <a:gd name="connsiteX1" fmla="*/ 2185059 w 6757060"/>
              <a:gd name="connsiteY1" fmla="*/ 825885 h 1075281"/>
              <a:gd name="connsiteX2" fmla="*/ 3289465 w 6757060"/>
              <a:gd name="connsiteY2" fmla="*/ 445875 h 1075281"/>
              <a:gd name="connsiteX3" fmla="*/ 4465121 w 6757060"/>
              <a:gd name="connsiteY3" fmla="*/ 635880 h 1075281"/>
              <a:gd name="connsiteX4" fmla="*/ 5070763 w 6757060"/>
              <a:gd name="connsiteY4" fmla="*/ 6488 h 1075281"/>
              <a:gd name="connsiteX5" fmla="*/ 6721433 w 6757060"/>
              <a:gd name="connsiteY5" fmla="*/ 267745 h 1075281"/>
              <a:gd name="connsiteX6" fmla="*/ 6757060 w 6757060"/>
              <a:gd name="connsiteY6" fmla="*/ 1075267 h 1075281"/>
              <a:gd name="connsiteX0" fmla="*/ 0 w 6757060"/>
              <a:gd name="connsiteY0" fmla="*/ 771896 h 807536"/>
              <a:gd name="connsiteX1" fmla="*/ 2185059 w 6757060"/>
              <a:gd name="connsiteY1" fmla="*/ 558140 h 807536"/>
              <a:gd name="connsiteX2" fmla="*/ 3289465 w 6757060"/>
              <a:gd name="connsiteY2" fmla="*/ 178130 h 807536"/>
              <a:gd name="connsiteX3" fmla="*/ 4465121 w 6757060"/>
              <a:gd name="connsiteY3" fmla="*/ 368135 h 807536"/>
              <a:gd name="connsiteX4" fmla="*/ 5035137 w 6757060"/>
              <a:gd name="connsiteY4" fmla="*/ 95002 h 807536"/>
              <a:gd name="connsiteX5" fmla="*/ 6721433 w 6757060"/>
              <a:gd name="connsiteY5" fmla="*/ 0 h 807536"/>
              <a:gd name="connsiteX6" fmla="*/ 6757060 w 6757060"/>
              <a:gd name="connsiteY6" fmla="*/ 807522 h 807536"/>
              <a:gd name="connsiteX0" fmla="*/ 0 w 6757060"/>
              <a:gd name="connsiteY0" fmla="*/ 838701 h 874341"/>
              <a:gd name="connsiteX1" fmla="*/ 2185059 w 6757060"/>
              <a:gd name="connsiteY1" fmla="*/ 624945 h 874341"/>
              <a:gd name="connsiteX2" fmla="*/ 3289465 w 6757060"/>
              <a:gd name="connsiteY2" fmla="*/ 244935 h 874341"/>
              <a:gd name="connsiteX3" fmla="*/ 4465121 w 6757060"/>
              <a:gd name="connsiteY3" fmla="*/ 434940 h 874341"/>
              <a:gd name="connsiteX4" fmla="*/ 5035137 w 6757060"/>
              <a:gd name="connsiteY4" fmla="*/ 161807 h 874341"/>
              <a:gd name="connsiteX5" fmla="*/ 5854534 w 6757060"/>
              <a:gd name="connsiteY5" fmla="*/ 43052 h 874341"/>
              <a:gd name="connsiteX6" fmla="*/ 6721433 w 6757060"/>
              <a:gd name="connsiteY6" fmla="*/ 66805 h 874341"/>
              <a:gd name="connsiteX7" fmla="*/ 6757060 w 6757060"/>
              <a:gd name="connsiteY7" fmla="*/ 874327 h 874341"/>
              <a:gd name="connsiteX0" fmla="*/ 0 w 6757060"/>
              <a:gd name="connsiteY0" fmla="*/ 799846 h 835486"/>
              <a:gd name="connsiteX1" fmla="*/ 2185059 w 6757060"/>
              <a:gd name="connsiteY1" fmla="*/ 586090 h 835486"/>
              <a:gd name="connsiteX2" fmla="*/ 3289465 w 6757060"/>
              <a:gd name="connsiteY2" fmla="*/ 206080 h 835486"/>
              <a:gd name="connsiteX3" fmla="*/ 4465121 w 6757060"/>
              <a:gd name="connsiteY3" fmla="*/ 396085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185059 w 6757060"/>
              <a:gd name="connsiteY1" fmla="*/ 586090 h 835486"/>
              <a:gd name="connsiteX2" fmla="*/ 3289465 w 6757060"/>
              <a:gd name="connsiteY2" fmla="*/ 455462 h 835486"/>
              <a:gd name="connsiteX3" fmla="*/ 4465121 w 6757060"/>
              <a:gd name="connsiteY3" fmla="*/ 396085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32561 w 6757060"/>
              <a:gd name="connsiteY1" fmla="*/ 657342 h 835486"/>
              <a:gd name="connsiteX2" fmla="*/ 3289465 w 6757060"/>
              <a:gd name="connsiteY2" fmla="*/ 455462 h 835486"/>
              <a:gd name="connsiteX3" fmla="*/ 4465121 w 6757060"/>
              <a:gd name="connsiteY3" fmla="*/ 396085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32561 w 6757060"/>
              <a:gd name="connsiteY1" fmla="*/ 657342 h 835486"/>
              <a:gd name="connsiteX2" fmla="*/ 3372592 w 6757060"/>
              <a:gd name="connsiteY2" fmla="*/ 324834 h 835486"/>
              <a:gd name="connsiteX3" fmla="*/ 4465121 w 6757060"/>
              <a:gd name="connsiteY3" fmla="*/ 396085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32561 w 6757060"/>
              <a:gd name="connsiteY1" fmla="*/ 657342 h 835486"/>
              <a:gd name="connsiteX2" fmla="*/ 3372592 w 6757060"/>
              <a:gd name="connsiteY2" fmla="*/ 324834 h 835486"/>
              <a:gd name="connsiteX3" fmla="*/ 4465121 w 6757060"/>
              <a:gd name="connsiteY3" fmla="*/ 277332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32561 w 6757060"/>
              <a:gd name="connsiteY1" fmla="*/ 657342 h 835486"/>
              <a:gd name="connsiteX2" fmla="*/ 3372592 w 6757060"/>
              <a:gd name="connsiteY2" fmla="*/ 324834 h 835486"/>
              <a:gd name="connsiteX3" fmla="*/ 4465121 w 6757060"/>
              <a:gd name="connsiteY3" fmla="*/ 277332 h 835486"/>
              <a:gd name="connsiteX4" fmla="*/ 5035137 w 6757060"/>
              <a:gd name="connsiteY4" fmla="*/ 63575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372592 w 6757060"/>
              <a:gd name="connsiteY2" fmla="*/ 324834 h 835486"/>
              <a:gd name="connsiteX3" fmla="*/ 4465121 w 6757060"/>
              <a:gd name="connsiteY3" fmla="*/ 277332 h 835486"/>
              <a:gd name="connsiteX4" fmla="*/ 5035137 w 6757060"/>
              <a:gd name="connsiteY4" fmla="*/ 63575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384467 w 6757060"/>
              <a:gd name="connsiteY2" fmla="*/ 491088 h 835486"/>
              <a:gd name="connsiteX3" fmla="*/ 4465121 w 6757060"/>
              <a:gd name="connsiteY3" fmla="*/ 277332 h 835486"/>
              <a:gd name="connsiteX4" fmla="*/ 5035137 w 6757060"/>
              <a:gd name="connsiteY4" fmla="*/ 63575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004456 w 6757060"/>
              <a:gd name="connsiteY2" fmla="*/ 669215 h 835486"/>
              <a:gd name="connsiteX3" fmla="*/ 3384467 w 6757060"/>
              <a:gd name="connsiteY3" fmla="*/ 491088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004456 w 6757060"/>
              <a:gd name="connsiteY2" fmla="*/ 669215 h 835486"/>
              <a:gd name="connsiteX3" fmla="*/ 3384467 w 6757060"/>
              <a:gd name="connsiteY3" fmla="*/ 443587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063833 w 6757060"/>
              <a:gd name="connsiteY2" fmla="*/ 681090 h 835486"/>
              <a:gd name="connsiteX3" fmla="*/ 3384467 w 6757060"/>
              <a:gd name="connsiteY3" fmla="*/ 443587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384467 w 6757060"/>
              <a:gd name="connsiteY3" fmla="*/ 443587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443844 w 6757060"/>
              <a:gd name="connsiteY3" fmla="*/ 455462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443844 w 6757060"/>
              <a:gd name="connsiteY3" fmla="*/ 455462 h 835486"/>
              <a:gd name="connsiteX4" fmla="*/ 3918856 w 6757060"/>
              <a:gd name="connsiteY4" fmla="*/ 396083 h 835486"/>
              <a:gd name="connsiteX5" fmla="*/ 4465121 w 6757060"/>
              <a:gd name="connsiteY5" fmla="*/ 277332 h 835486"/>
              <a:gd name="connsiteX6" fmla="*/ 5035137 w 6757060"/>
              <a:gd name="connsiteY6" fmla="*/ 63575 h 835486"/>
              <a:gd name="connsiteX7" fmla="*/ 5854534 w 6757060"/>
              <a:gd name="connsiteY7" fmla="*/ 4197 h 835486"/>
              <a:gd name="connsiteX8" fmla="*/ 6721433 w 6757060"/>
              <a:gd name="connsiteY8" fmla="*/ 27950 h 835486"/>
              <a:gd name="connsiteX9" fmla="*/ 6757060 w 6757060"/>
              <a:gd name="connsiteY9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443844 w 6757060"/>
              <a:gd name="connsiteY3" fmla="*/ 455462 h 835486"/>
              <a:gd name="connsiteX4" fmla="*/ 3918856 w 6757060"/>
              <a:gd name="connsiteY4" fmla="*/ 396083 h 835486"/>
              <a:gd name="connsiteX5" fmla="*/ 4524498 w 6757060"/>
              <a:gd name="connsiteY5" fmla="*/ 336709 h 835486"/>
              <a:gd name="connsiteX6" fmla="*/ 5035137 w 6757060"/>
              <a:gd name="connsiteY6" fmla="*/ 63575 h 835486"/>
              <a:gd name="connsiteX7" fmla="*/ 5854534 w 6757060"/>
              <a:gd name="connsiteY7" fmla="*/ 4197 h 835486"/>
              <a:gd name="connsiteX8" fmla="*/ 6721433 w 6757060"/>
              <a:gd name="connsiteY8" fmla="*/ 27950 h 835486"/>
              <a:gd name="connsiteX9" fmla="*/ 6757060 w 6757060"/>
              <a:gd name="connsiteY9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443844 w 6757060"/>
              <a:gd name="connsiteY3" fmla="*/ 455462 h 835486"/>
              <a:gd name="connsiteX4" fmla="*/ 3918856 w 6757060"/>
              <a:gd name="connsiteY4" fmla="*/ 396083 h 835486"/>
              <a:gd name="connsiteX5" fmla="*/ 4524498 w 6757060"/>
              <a:gd name="connsiteY5" fmla="*/ 336709 h 835486"/>
              <a:gd name="connsiteX6" fmla="*/ 4987636 w 6757060"/>
              <a:gd name="connsiteY6" fmla="*/ 63575 h 835486"/>
              <a:gd name="connsiteX7" fmla="*/ 5854534 w 6757060"/>
              <a:gd name="connsiteY7" fmla="*/ 4197 h 835486"/>
              <a:gd name="connsiteX8" fmla="*/ 6721433 w 6757060"/>
              <a:gd name="connsiteY8" fmla="*/ 27950 h 835486"/>
              <a:gd name="connsiteX9" fmla="*/ 6757060 w 6757060"/>
              <a:gd name="connsiteY9" fmla="*/ 835472 h 835486"/>
              <a:gd name="connsiteX0" fmla="*/ 0 w 6757060"/>
              <a:gd name="connsiteY0" fmla="*/ 845195 h 880835"/>
              <a:gd name="connsiteX1" fmla="*/ 2327563 w 6757060"/>
              <a:gd name="connsiteY1" fmla="*/ 750192 h 880835"/>
              <a:gd name="connsiteX2" fmla="*/ 3063833 w 6757060"/>
              <a:gd name="connsiteY2" fmla="*/ 726439 h 880835"/>
              <a:gd name="connsiteX3" fmla="*/ 3443844 w 6757060"/>
              <a:gd name="connsiteY3" fmla="*/ 500811 h 880835"/>
              <a:gd name="connsiteX4" fmla="*/ 3918856 w 6757060"/>
              <a:gd name="connsiteY4" fmla="*/ 441432 h 880835"/>
              <a:gd name="connsiteX5" fmla="*/ 4524498 w 6757060"/>
              <a:gd name="connsiteY5" fmla="*/ 382058 h 880835"/>
              <a:gd name="connsiteX6" fmla="*/ 4987636 w 6757060"/>
              <a:gd name="connsiteY6" fmla="*/ 108924 h 880835"/>
              <a:gd name="connsiteX7" fmla="*/ 5854534 w 6757060"/>
              <a:gd name="connsiteY7" fmla="*/ 2044 h 880835"/>
              <a:gd name="connsiteX8" fmla="*/ 6721433 w 6757060"/>
              <a:gd name="connsiteY8" fmla="*/ 73299 h 880835"/>
              <a:gd name="connsiteX9" fmla="*/ 6757060 w 6757060"/>
              <a:gd name="connsiteY9" fmla="*/ 880821 h 880835"/>
              <a:gd name="connsiteX0" fmla="*/ 0 w 6757060"/>
              <a:gd name="connsiteY0" fmla="*/ 879646 h 915284"/>
              <a:gd name="connsiteX1" fmla="*/ 2327563 w 6757060"/>
              <a:gd name="connsiteY1" fmla="*/ 784643 h 915284"/>
              <a:gd name="connsiteX2" fmla="*/ 3063833 w 6757060"/>
              <a:gd name="connsiteY2" fmla="*/ 760890 h 915284"/>
              <a:gd name="connsiteX3" fmla="*/ 3443844 w 6757060"/>
              <a:gd name="connsiteY3" fmla="*/ 535262 h 915284"/>
              <a:gd name="connsiteX4" fmla="*/ 3918856 w 6757060"/>
              <a:gd name="connsiteY4" fmla="*/ 475883 h 915284"/>
              <a:gd name="connsiteX5" fmla="*/ 4524498 w 6757060"/>
              <a:gd name="connsiteY5" fmla="*/ 416509 h 915284"/>
              <a:gd name="connsiteX6" fmla="*/ 4987636 w 6757060"/>
              <a:gd name="connsiteY6" fmla="*/ 143375 h 915284"/>
              <a:gd name="connsiteX7" fmla="*/ 5854534 w 6757060"/>
              <a:gd name="connsiteY7" fmla="*/ 36495 h 915284"/>
              <a:gd name="connsiteX8" fmla="*/ 6721433 w 6757060"/>
              <a:gd name="connsiteY8" fmla="*/ 873 h 915284"/>
              <a:gd name="connsiteX9" fmla="*/ 6757060 w 6757060"/>
              <a:gd name="connsiteY9" fmla="*/ 915272 h 915284"/>
              <a:gd name="connsiteX0" fmla="*/ 0 w 6721433"/>
              <a:gd name="connsiteY0" fmla="*/ 879646 h 879646"/>
              <a:gd name="connsiteX1" fmla="*/ 2327563 w 6721433"/>
              <a:gd name="connsiteY1" fmla="*/ 784643 h 879646"/>
              <a:gd name="connsiteX2" fmla="*/ 3063833 w 6721433"/>
              <a:gd name="connsiteY2" fmla="*/ 760890 h 879646"/>
              <a:gd name="connsiteX3" fmla="*/ 3443844 w 6721433"/>
              <a:gd name="connsiteY3" fmla="*/ 535262 h 879646"/>
              <a:gd name="connsiteX4" fmla="*/ 3918856 w 6721433"/>
              <a:gd name="connsiteY4" fmla="*/ 475883 h 879646"/>
              <a:gd name="connsiteX5" fmla="*/ 4524498 w 6721433"/>
              <a:gd name="connsiteY5" fmla="*/ 416509 h 879646"/>
              <a:gd name="connsiteX6" fmla="*/ 4987636 w 6721433"/>
              <a:gd name="connsiteY6" fmla="*/ 143375 h 879646"/>
              <a:gd name="connsiteX7" fmla="*/ 5854534 w 6721433"/>
              <a:gd name="connsiteY7" fmla="*/ 36495 h 879646"/>
              <a:gd name="connsiteX8" fmla="*/ 6721433 w 6721433"/>
              <a:gd name="connsiteY8" fmla="*/ 873 h 879646"/>
              <a:gd name="connsiteX0" fmla="*/ 0 w 6721433"/>
              <a:gd name="connsiteY0" fmla="*/ 879646 h 879646"/>
              <a:gd name="connsiteX1" fmla="*/ 2327563 w 6721433"/>
              <a:gd name="connsiteY1" fmla="*/ 784643 h 879646"/>
              <a:gd name="connsiteX2" fmla="*/ 3063833 w 6721433"/>
              <a:gd name="connsiteY2" fmla="*/ 760890 h 879646"/>
              <a:gd name="connsiteX3" fmla="*/ 3443844 w 6721433"/>
              <a:gd name="connsiteY3" fmla="*/ 535262 h 879646"/>
              <a:gd name="connsiteX4" fmla="*/ 3918856 w 6721433"/>
              <a:gd name="connsiteY4" fmla="*/ 475883 h 879646"/>
              <a:gd name="connsiteX5" fmla="*/ 4524498 w 6721433"/>
              <a:gd name="connsiteY5" fmla="*/ 475886 h 879646"/>
              <a:gd name="connsiteX6" fmla="*/ 4987636 w 6721433"/>
              <a:gd name="connsiteY6" fmla="*/ 143375 h 879646"/>
              <a:gd name="connsiteX7" fmla="*/ 5854534 w 6721433"/>
              <a:gd name="connsiteY7" fmla="*/ 36495 h 879646"/>
              <a:gd name="connsiteX8" fmla="*/ 6721433 w 6721433"/>
              <a:gd name="connsiteY8" fmla="*/ 873 h 879646"/>
              <a:gd name="connsiteX0" fmla="*/ 0 w 6721433"/>
              <a:gd name="connsiteY0" fmla="*/ 879646 h 879646"/>
              <a:gd name="connsiteX1" fmla="*/ 2327563 w 6721433"/>
              <a:gd name="connsiteY1" fmla="*/ 784643 h 879646"/>
              <a:gd name="connsiteX2" fmla="*/ 3063833 w 6721433"/>
              <a:gd name="connsiteY2" fmla="*/ 760890 h 879646"/>
              <a:gd name="connsiteX3" fmla="*/ 3443844 w 6721433"/>
              <a:gd name="connsiteY3" fmla="*/ 535262 h 879646"/>
              <a:gd name="connsiteX4" fmla="*/ 3918856 w 6721433"/>
              <a:gd name="connsiteY4" fmla="*/ 475883 h 879646"/>
              <a:gd name="connsiteX5" fmla="*/ 4524498 w 6721433"/>
              <a:gd name="connsiteY5" fmla="*/ 475886 h 879646"/>
              <a:gd name="connsiteX6" fmla="*/ 5023262 w 6721433"/>
              <a:gd name="connsiteY6" fmla="*/ 214627 h 879646"/>
              <a:gd name="connsiteX7" fmla="*/ 5854534 w 6721433"/>
              <a:gd name="connsiteY7" fmla="*/ 36495 h 879646"/>
              <a:gd name="connsiteX8" fmla="*/ 6721433 w 6721433"/>
              <a:gd name="connsiteY8" fmla="*/ 873 h 879646"/>
              <a:gd name="connsiteX0" fmla="*/ 0 w 6721433"/>
              <a:gd name="connsiteY0" fmla="*/ 879115 h 879115"/>
              <a:gd name="connsiteX1" fmla="*/ 2327563 w 6721433"/>
              <a:gd name="connsiteY1" fmla="*/ 784112 h 879115"/>
              <a:gd name="connsiteX2" fmla="*/ 3063833 w 6721433"/>
              <a:gd name="connsiteY2" fmla="*/ 760359 h 879115"/>
              <a:gd name="connsiteX3" fmla="*/ 3443844 w 6721433"/>
              <a:gd name="connsiteY3" fmla="*/ 534731 h 879115"/>
              <a:gd name="connsiteX4" fmla="*/ 3918856 w 6721433"/>
              <a:gd name="connsiteY4" fmla="*/ 475352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784112 h 879115"/>
              <a:gd name="connsiteX2" fmla="*/ 3063833 w 6721433"/>
              <a:gd name="connsiteY2" fmla="*/ 760359 h 879115"/>
              <a:gd name="connsiteX3" fmla="*/ 3443844 w 6721433"/>
              <a:gd name="connsiteY3" fmla="*/ 534731 h 879115"/>
              <a:gd name="connsiteX4" fmla="*/ 3930731 w 6721433"/>
              <a:gd name="connsiteY4" fmla="*/ 546604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784112 h 879115"/>
              <a:gd name="connsiteX2" fmla="*/ 3063833 w 6721433"/>
              <a:gd name="connsiteY2" fmla="*/ 760359 h 879115"/>
              <a:gd name="connsiteX3" fmla="*/ 3431969 w 6721433"/>
              <a:gd name="connsiteY3" fmla="*/ 582233 h 879115"/>
              <a:gd name="connsiteX4" fmla="*/ 3930731 w 6721433"/>
              <a:gd name="connsiteY4" fmla="*/ 546604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784112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30731 w 6721433"/>
              <a:gd name="connsiteY4" fmla="*/ 546604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30731 w 6721433"/>
              <a:gd name="connsiteY4" fmla="*/ 546604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54482 w 6721433"/>
              <a:gd name="connsiteY4" fmla="*/ 582230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54482 w 6721433"/>
              <a:gd name="connsiteY4" fmla="*/ 582230 h 879115"/>
              <a:gd name="connsiteX5" fmla="*/ 4524498 w 6721433"/>
              <a:gd name="connsiteY5" fmla="*/ 475355 h 879115"/>
              <a:gd name="connsiteX6" fmla="*/ 4572000 w 6721433"/>
              <a:gd name="connsiteY6" fmla="*/ 510979 h 879115"/>
              <a:gd name="connsiteX7" fmla="*/ 5023262 w 6721433"/>
              <a:gd name="connsiteY7" fmla="*/ 214096 h 879115"/>
              <a:gd name="connsiteX8" fmla="*/ 5628903 w 6721433"/>
              <a:gd name="connsiteY8" fmla="*/ 83465 h 879115"/>
              <a:gd name="connsiteX9" fmla="*/ 6721433 w 6721433"/>
              <a:gd name="connsiteY9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54482 w 6721433"/>
              <a:gd name="connsiteY4" fmla="*/ 582230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43845 w 6721433"/>
              <a:gd name="connsiteY3" fmla="*/ 629734 h 879115"/>
              <a:gd name="connsiteX4" fmla="*/ 3954482 w 6721433"/>
              <a:gd name="connsiteY4" fmla="*/ 582230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43845 w 6721433"/>
              <a:gd name="connsiteY3" fmla="*/ 629734 h 879115"/>
              <a:gd name="connsiteX4" fmla="*/ 3954482 w 6721433"/>
              <a:gd name="connsiteY4" fmla="*/ 582230 h 879115"/>
              <a:gd name="connsiteX5" fmla="*/ 4524498 w 6721433"/>
              <a:gd name="connsiteY5" fmla="*/ 522857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43845 w 6721433"/>
              <a:gd name="connsiteY3" fmla="*/ 629734 h 879115"/>
              <a:gd name="connsiteX4" fmla="*/ 3954482 w 6721433"/>
              <a:gd name="connsiteY4" fmla="*/ 582230 h 879115"/>
              <a:gd name="connsiteX5" fmla="*/ 4524498 w 6721433"/>
              <a:gd name="connsiteY5" fmla="*/ 522857 h 879115"/>
              <a:gd name="connsiteX6" fmla="*/ 4892634 w 6721433"/>
              <a:gd name="connsiteY6" fmla="*/ 320974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8882 h 878882"/>
              <a:gd name="connsiteX1" fmla="*/ 2327563 w 6721433"/>
              <a:gd name="connsiteY1" fmla="*/ 843255 h 878882"/>
              <a:gd name="connsiteX2" fmla="*/ 3063833 w 6721433"/>
              <a:gd name="connsiteY2" fmla="*/ 795752 h 878882"/>
              <a:gd name="connsiteX3" fmla="*/ 3443845 w 6721433"/>
              <a:gd name="connsiteY3" fmla="*/ 629501 h 878882"/>
              <a:gd name="connsiteX4" fmla="*/ 3954482 w 6721433"/>
              <a:gd name="connsiteY4" fmla="*/ 581997 h 878882"/>
              <a:gd name="connsiteX5" fmla="*/ 4524498 w 6721433"/>
              <a:gd name="connsiteY5" fmla="*/ 522624 h 878882"/>
              <a:gd name="connsiteX6" fmla="*/ 4892634 w 6721433"/>
              <a:gd name="connsiteY6" fmla="*/ 320741 h 878882"/>
              <a:gd name="connsiteX7" fmla="*/ 5557651 w 6721433"/>
              <a:gd name="connsiteY7" fmla="*/ 249486 h 878882"/>
              <a:gd name="connsiteX8" fmla="*/ 6721433 w 6721433"/>
              <a:gd name="connsiteY8" fmla="*/ 109 h 878882"/>
              <a:gd name="connsiteX0" fmla="*/ 0 w 6721433"/>
              <a:gd name="connsiteY0" fmla="*/ 878882 h 878882"/>
              <a:gd name="connsiteX1" fmla="*/ 2327563 w 6721433"/>
              <a:gd name="connsiteY1" fmla="*/ 843255 h 878882"/>
              <a:gd name="connsiteX2" fmla="*/ 3063833 w 6721433"/>
              <a:gd name="connsiteY2" fmla="*/ 795752 h 878882"/>
              <a:gd name="connsiteX3" fmla="*/ 3443845 w 6721433"/>
              <a:gd name="connsiteY3" fmla="*/ 629501 h 878882"/>
              <a:gd name="connsiteX4" fmla="*/ 3954482 w 6721433"/>
              <a:gd name="connsiteY4" fmla="*/ 581997 h 878882"/>
              <a:gd name="connsiteX5" fmla="*/ 4536373 w 6721433"/>
              <a:gd name="connsiteY5" fmla="*/ 570125 h 878882"/>
              <a:gd name="connsiteX6" fmla="*/ 4892634 w 6721433"/>
              <a:gd name="connsiteY6" fmla="*/ 320741 h 878882"/>
              <a:gd name="connsiteX7" fmla="*/ 5557651 w 6721433"/>
              <a:gd name="connsiteY7" fmla="*/ 249486 h 878882"/>
              <a:gd name="connsiteX8" fmla="*/ 6721433 w 6721433"/>
              <a:gd name="connsiteY8" fmla="*/ 109 h 878882"/>
              <a:gd name="connsiteX0" fmla="*/ 0 w 6721433"/>
              <a:gd name="connsiteY0" fmla="*/ 878882 h 878882"/>
              <a:gd name="connsiteX1" fmla="*/ 2327563 w 6721433"/>
              <a:gd name="connsiteY1" fmla="*/ 843255 h 878882"/>
              <a:gd name="connsiteX2" fmla="*/ 3063833 w 6721433"/>
              <a:gd name="connsiteY2" fmla="*/ 795752 h 878882"/>
              <a:gd name="connsiteX3" fmla="*/ 3443845 w 6721433"/>
              <a:gd name="connsiteY3" fmla="*/ 629501 h 878882"/>
              <a:gd name="connsiteX4" fmla="*/ 3966357 w 6721433"/>
              <a:gd name="connsiteY4" fmla="*/ 617623 h 878882"/>
              <a:gd name="connsiteX5" fmla="*/ 4536373 w 6721433"/>
              <a:gd name="connsiteY5" fmla="*/ 570125 h 878882"/>
              <a:gd name="connsiteX6" fmla="*/ 4892634 w 6721433"/>
              <a:gd name="connsiteY6" fmla="*/ 320741 h 878882"/>
              <a:gd name="connsiteX7" fmla="*/ 5557651 w 6721433"/>
              <a:gd name="connsiteY7" fmla="*/ 249486 h 878882"/>
              <a:gd name="connsiteX8" fmla="*/ 6721433 w 6721433"/>
              <a:gd name="connsiteY8" fmla="*/ 109 h 878882"/>
              <a:gd name="connsiteX0" fmla="*/ 0 w 6721433"/>
              <a:gd name="connsiteY0" fmla="*/ 878868 h 878868"/>
              <a:gd name="connsiteX1" fmla="*/ 2327563 w 6721433"/>
              <a:gd name="connsiteY1" fmla="*/ 843241 h 878868"/>
              <a:gd name="connsiteX2" fmla="*/ 3063833 w 6721433"/>
              <a:gd name="connsiteY2" fmla="*/ 795738 h 878868"/>
              <a:gd name="connsiteX3" fmla="*/ 3443845 w 6721433"/>
              <a:gd name="connsiteY3" fmla="*/ 629487 h 878868"/>
              <a:gd name="connsiteX4" fmla="*/ 3966357 w 6721433"/>
              <a:gd name="connsiteY4" fmla="*/ 617609 h 878868"/>
              <a:gd name="connsiteX5" fmla="*/ 4536373 w 6721433"/>
              <a:gd name="connsiteY5" fmla="*/ 570111 h 878868"/>
              <a:gd name="connsiteX6" fmla="*/ 4892634 w 6721433"/>
              <a:gd name="connsiteY6" fmla="*/ 320727 h 878868"/>
              <a:gd name="connsiteX7" fmla="*/ 5557651 w 6721433"/>
              <a:gd name="connsiteY7" fmla="*/ 285098 h 878868"/>
              <a:gd name="connsiteX8" fmla="*/ 6721433 w 6721433"/>
              <a:gd name="connsiteY8" fmla="*/ 95 h 878868"/>
              <a:gd name="connsiteX0" fmla="*/ 0 w 6721433"/>
              <a:gd name="connsiteY0" fmla="*/ 878893 h 878893"/>
              <a:gd name="connsiteX1" fmla="*/ 2327563 w 6721433"/>
              <a:gd name="connsiteY1" fmla="*/ 843266 h 878893"/>
              <a:gd name="connsiteX2" fmla="*/ 3063833 w 6721433"/>
              <a:gd name="connsiteY2" fmla="*/ 795763 h 878893"/>
              <a:gd name="connsiteX3" fmla="*/ 3443845 w 6721433"/>
              <a:gd name="connsiteY3" fmla="*/ 629512 h 878893"/>
              <a:gd name="connsiteX4" fmla="*/ 3966357 w 6721433"/>
              <a:gd name="connsiteY4" fmla="*/ 617634 h 878893"/>
              <a:gd name="connsiteX5" fmla="*/ 4536373 w 6721433"/>
              <a:gd name="connsiteY5" fmla="*/ 570136 h 878893"/>
              <a:gd name="connsiteX6" fmla="*/ 4892634 w 6721433"/>
              <a:gd name="connsiteY6" fmla="*/ 320752 h 878893"/>
              <a:gd name="connsiteX7" fmla="*/ 5557651 w 6721433"/>
              <a:gd name="connsiteY7" fmla="*/ 225746 h 878893"/>
              <a:gd name="connsiteX8" fmla="*/ 6721433 w 6721433"/>
              <a:gd name="connsiteY8" fmla="*/ 120 h 878893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43845 w 6709558"/>
              <a:gd name="connsiteY3" fmla="*/ 499061 h 748442"/>
              <a:gd name="connsiteX4" fmla="*/ 3966357 w 6709558"/>
              <a:gd name="connsiteY4" fmla="*/ 487183 h 748442"/>
              <a:gd name="connsiteX5" fmla="*/ 4536373 w 6709558"/>
              <a:gd name="connsiteY5" fmla="*/ 439685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43845 w 6709558"/>
              <a:gd name="connsiteY3" fmla="*/ 499061 h 748442"/>
              <a:gd name="connsiteX4" fmla="*/ 3966357 w 6709558"/>
              <a:gd name="connsiteY4" fmla="*/ 487183 h 748442"/>
              <a:gd name="connsiteX5" fmla="*/ 4536373 w 6709558"/>
              <a:gd name="connsiteY5" fmla="*/ 439685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43845 w 6709558"/>
              <a:gd name="connsiteY3" fmla="*/ 499061 h 748442"/>
              <a:gd name="connsiteX4" fmla="*/ 3966357 w 6709558"/>
              <a:gd name="connsiteY4" fmla="*/ 487183 h 748442"/>
              <a:gd name="connsiteX5" fmla="*/ 4536373 w 6709558"/>
              <a:gd name="connsiteY5" fmla="*/ 439685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9558" h="748442">
                <a:moveTo>
                  <a:pt x="0" y="748442"/>
                </a:moveTo>
                <a:cubicBezTo>
                  <a:pt x="818407" y="691044"/>
                  <a:pt x="1816924" y="726670"/>
                  <a:pt x="2327563" y="712815"/>
                </a:cubicBezTo>
                <a:cubicBezTo>
                  <a:pt x="2838202" y="698960"/>
                  <a:pt x="2877786" y="700938"/>
                  <a:pt x="3063833" y="665312"/>
                </a:cubicBezTo>
                <a:cubicBezTo>
                  <a:pt x="3249880" y="629686"/>
                  <a:pt x="3293424" y="528749"/>
                  <a:pt x="3443845" y="499061"/>
                </a:cubicBezTo>
                <a:cubicBezTo>
                  <a:pt x="3594266" y="469373"/>
                  <a:pt x="3748643" y="493120"/>
                  <a:pt x="3966357" y="487183"/>
                </a:cubicBezTo>
                <a:cubicBezTo>
                  <a:pt x="4184071" y="481246"/>
                  <a:pt x="4381994" y="489165"/>
                  <a:pt x="4536373" y="439685"/>
                </a:cubicBezTo>
                <a:cubicBezTo>
                  <a:pt x="4690752" y="390205"/>
                  <a:pt x="4722421" y="247699"/>
                  <a:pt x="4892634" y="190301"/>
                </a:cubicBezTo>
                <a:cubicBezTo>
                  <a:pt x="5062847" y="132903"/>
                  <a:pt x="5276602" y="111129"/>
                  <a:pt x="5557651" y="95295"/>
                </a:cubicBezTo>
                <a:cubicBezTo>
                  <a:pt x="5838700" y="79461"/>
                  <a:pt x="6691745" y="-5641"/>
                  <a:pt x="6709558" y="297"/>
                </a:cubicBezTo>
              </a:path>
            </a:pathLst>
          </a:cu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3317175"/>
            <a:ext cx="6781800" cy="2133600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06766" y="5800238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47750" y="4086192"/>
            <a:ext cx="114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[m]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3714" y="31764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9144" y="522217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1034" y="5462443"/>
            <a:ext cx="7261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-60                        -55                             -50                        -45                           -40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77200" y="3653507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ML</a:t>
            </a:r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1261243" y="3298681"/>
            <a:ext cx="6779787" cy="2167860"/>
          </a:xfrm>
          <a:custGeom>
            <a:avLst/>
            <a:gdLst>
              <a:gd name="connsiteX0" fmla="*/ 0 w 5675586"/>
              <a:gd name="connsiteY0" fmla="*/ 15766 h 2144110"/>
              <a:gd name="connsiteX1" fmla="*/ 1277007 w 5675586"/>
              <a:gd name="connsiteY1" fmla="*/ 0 h 2144110"/>
              <a:gd name="connsiteX2" fmla="*/ 1813035 w 5675586"/>
              <a:gd name="connsiteY2" fmla="*/ 15766 h 2144110"/>
              <a:gd name="connsiteX3" fmla="*/ 2112579 w 5675586"/>
              <a:gd name="connsiteY3" fmla="*/ 94593 h 2144110"/>
              <a:gd name="connsiteX4" fmla="*/ 2506717 w 5675586"/>
              <a:gd name="connsiteY4" fmla="*/ 504497 h 2144110"/>
              <a:gd name="connsiteX5" fmla="*/ 3436883 w 5675586"/>
              <a:gd name="connsiteY5" fmla="*/ 709448 h 2144110"/>
              <a:gd name="connsiteX6" fmla="*/ 4035973 w 5675586"/>
              <a:gd name="connsiteY6" fmla="*/ 1450428 h 2144110"/>
              <a:gd name="connsiteX7" fmla="*/ 4761186 w 5675586"/>
              <a:gd name="connsiteY7" fmla="*/ 1876097 h 2144110"/>
              <a:gd name="connsiteX8" fmla="*/ 5675586 w 5675586"/>
              <a:gd name="connsiteY8" fmla="*/ 2144110 h 2144110"/>
              <a:gd name="connsiteX0" fmla="*/ 0 w 5675586"/>
              <a:gd name="connsiteY0" fmla="*/ 15766 h 2144110"/>
              <a:gd name="connsiteX1" fmla="*/ 1277007 w 5675586"/>
              <a:gd name="connsiteY1" fmla="*/ 0 h 2144110"/>
              <a:gd name="connsiteX2" fmla="*/ 1813035 w 5675586"/>
              <a:gd name="connsiteY2" fmla="*/ 15766 h 2144110"/>
              <a:gd name="connsiteX3" fmla="*/ 2112579 w 5675586"/>
              <a:gd name="connsiteY3" fmla="*/ 94593 h 2144110"/>
              <a:gd name="connsiteX4" fmla="*/ 2506717 w 5675586"/>
              <a:gd name="connsiteY4" fmla="*/ 504497 h 2144110"/>
              <a:gd name="connsiteX5" fmla="*/ 3436883 w 5675586"/>
              <a:gd name="connsiteY5" fmla="*/ 709448 h 2144110"/>
              <a:gd name="connsiteX6" fmla="*/ 4035973 w 5675586"/>
              <a:gd name="connsiteY6" fmla="*/ 1450428 h 2144110"/>
              <a:gd name="connsiteX7" fmla="*/ 4761186 w 5675586"/>
              <a:gd name="connsiteY7" fmla="*/ 1876097 h 2144110"/>
              <a:gd name="connsiteX8" fmla="*/ 5675586 w 5675586"/>
              <a:gd name="connsiteY8" fmla="*/ 2144110 h 2144110"/>
              <a:gd name="connsiteX9" fmla="*/ 0 w 5675586"/>
              <a:gd name="connsiteY9" fmla="*/ 15766 h 2144110"/>
              <a:gd name="connsiteX0" fmla="*/ 141890 w 5973121"/>
              <a:gd name="connsiteY0" fmla="*/ 15766 h 2215802"/>
              <a:gd name="connsiteX1" fmla="*/ 1418897 w 5973121"/>
              <a:gd name="connsiteY1" fmla="*/ 0 h 2215802"/>
              <a:gd name="connsiteX2" fmla="*/ 1954925 w 5973121"/>
              <a:gd name="connsiteY2" fmla="*/ 15766 h 2215802"/>
              <a:gd name="connsiteX3" fmla="*/ 2254469 w 5973121"/>
              <a:gd name="connsiteY3" fmla="*/ 94593 h 2215802"/>
              <a:gd name="connsiteX4" fmla="*/ 2648607 w 5973121"/>
              <a:gd name="connsiteY4" fmla="*/ 504497 h 2215802"/>
              <a:gd name="connsiteX5" fmla="*/ 3578773 w 5973121"/>
              <a:gd name="connsiteY5" fmla="*/ 709448 h 2215802"/>
              <a:gd name="connsiteX6" fmla="*/ 4177863 w 5973121"/>
              <a:gd name="connsiteY6" fmla="*/ 1450428 h 2215802"/>
              <a:gd name="connsiteX7" fmla="*/ 4903076 w 5973121"/>
              <a:gd name="connsiteY7" fmla="*/ 1876097 h 2215802"/>
              <a:gd name="connsiteX8" fmla="*/ 5817476 w 5973121"/>
              <a:gd name="connsiteY8" fmla="*/ 2144110 h 2215802"/>
              <a:gd name="connsiteX9" fmla="*/ 0 w 5973121"/>
              <a:gd name="connsiteY9" fmla="*/ 1166648 h 2215802"/>
              <a:gd name="connsiteX10" fmla="*/ 141890 w 5973121"/>
              <a:gd name="connsiteY10" fmla="*/ 15766 h 2215802"/>
              <a:gd name="connsiteX0" fmla="*/ 1056290 w 6887521"/>
              <a:gd name="connsiteY0" fmla="*/ 31532 h 2231568"/>
              <a:gd name="connsiteX1" fmla="*/ 2333297 w 6887521"/>
              <a:gd name="connsiteY1" fmla="*/ 15766 h 2231568"/>
              <a:gd name="connsiteX2" fmla="*/ 2869325 w 6887521"/>
              <a:gd name="connsiteY2" fmla="*/ 31532 h 2231568"/>
              <a:gd name="connsiteX3" fmla="*/ 3168869 w 6887521"/>
              <a:gd name="connsiteY3" fmla="*/ 110359 h 2231568"/>
              <a:gd name="connsiteX4" fmla="*/ 3563007 w 6887521"/>
              <a:gd name="connsiteY4" fmla="*/ 520263 h 2231568"/>
              <a:gd name="connsiteX5" fmla="*/ 4493173 w 6887521"/>
              <a:gd name="connsiteY5" fmla="*/ 725214 h 2231568"/>
              <a:gd name="connsiteX6" fmla="*/ 5092263 w 6887521"/>
              <a:gd name="connsiteY6" fmla="*/ 1466194 h 2231568"/>
              <a:gd name="connsiteX7" fmla="*/ 5817476 w 6887521"/>
              <a:gd name="connsiteY7" fmla="*/ 1891863 h 2231568"/>
              <a:gd name="connsiteX8" fmla="*/ 6731876 w 6887521"/>
              <a:gd name="connsiteY8" fmla="*/ 2159876 h 2231568"/>
              <a:gd name="connsiteX9" fmla="*/ 0 w 6887521"/>
              <a:gd name="connsiteY9" fmla="*/ 0 h 2231568"/>
              <a:gd name="connsiteX10" fmla="*/ 1056290 w 6887521"/>
              <a:gd name="connsiteY10" fmla="*/ 31532 h 2231568"/>
              <a:gd name="connsiteX0" fmla="*/ 1056290 w 6887521"/>
              <a:gd name="connsiteY0" fmla="*/ 31532 h 2231568"/>
              <a:gd name="connsiteX1" fmla="*/ 2333297 w 6887521"/>
              <a:gd name="connsiteY1" fmla="*/ 15766 h 2231568"/>
              <a:gd name="connsiteX2" fmla="*/ 2869325 w 6887521"/>
              <a:gd name="connsiteY2" fmla="*/ 31532 h 2231568"/>
              <a:gd name="connsiteX3" fmla="*/ 3168869 w 6887521"/>
              <a:gd name="connsiteY3" fmla="*/ 110359 h 2231568"/>
              <a:gd name="connsiteX4" fmla="*/ 3563007 w 6887521"/>
              <a:gd name="connsiteY4" fmla="*/ 520263 h 2231568"/>
              <a:gd name="connsiteX5" fmla="*/ 4493173 w 6887521"/>
              <a:gd name="connsiteY5" fmla="*/ 725214 h 2231568"/>
              <a:gd name="connsiteX6" fmla="*/ 5092263 w 6887521"/>
              <a:gd name="connsiteY6" fmla="*/ 1466194 h 2231568"/>
              <a:gd name="connsiteX7" fmla="*/ 5817476 w 6887521"/>
              <a:gd name="connsiteY7" fmla="*/ 1891863 h 2231568"/>
              <a:gd name="connsiteX8" fmla="*/ 6731876 w 6887521"/>
              <a:gd name="connsiteY8" fmla="*/ 2159876 h 2231568"/>
              <a:gd name="connsiteX9" fmla="*/ 0 w 6887521"/>
              <a:gd name="connsiteY9" fmla="*/ 0 h 2231568"/>
              <a:gd name="connsiteX10" fmla="*/ 1056290 w 6887521"/>
              <a:gd name="connsiteY10" fmla="*/ 31532 h 2231568"/>
              <a:gd name="connsiteX0" fmla="*/ 1288987 w 7177393"/>
              <a:gd name="connsiteY0" fmla="*/ 31532 h 2186769"/>
              <a:gd name="connsiteX1" fmla="*/ 2565994 w 7177393"/>
              <a:gd name="connsiteY1" fmla="*/ 15766 h 2186769"/>
              <a:gd name="connsiteX2" fmla="*/ 3102022 w 7177393"/>
              <a:gd name="connsiteY2" fmla="*/ 31532 h 2186769"/>
              <a:gd name="connsiteX3" fmla="*/ 3401566 w 7177393"/>
              <a:gd name="connsiteY3" fmla="*/ 110359 h 2186769"/>
              <a:gd name="connsiteX4" fmla="*/ 3795704 w 7177393"/>
              <a:gd name="connsiteY4" fmla="*/ 520263 h 2186769"/>
              <a:gd name="connsiteX5" fmla="*/ 4725870 w 7177393"/>
              <a:gd name="connsiteY5" fmla="*/ 725214 h 2186769"/>
              <a:gd name="connsiteX6" fmla="*/ 5324960 w 7177393"/>
              <a:gd name="connsiteY6" fmla="*/ 1466194 h 2186769"/>
              <a:gd name="connsiteX7" fmla="*/ 6050173 w 7177393"/>
              <a:gd name="connsiteY7" fmla="*/ 1891863 h 2186769"/>
              <a:gd name="connsiteX8" fmla="*/ 6964573 w 7177393"/>
              <a:gd name="connsiteY8" fmla="*/ 2159876 h 2186769"/>
              <a:gd name="connsiteX9" fmla="*/ 595304 w 7177393"/>
              <a:gd name="connsiteY9" fmla="*/ 2002221 h 2186769"/>
              <a:gd name="connsiteX10" fmla="*/ 232697 w 7177393"/>
              <a:gd name="connsiteY10" fmla="*/ 0 h 2186769"/>
              <a:gd name="connsiteX11" fmla="*/ 1288987 w 7177393"/>
              <a:gd name="connsiteY11" fmla="*/ 31532 h 2186769"/>
              <a:gd name="connsiteX0" fmla="*/ 1056290 w 6944696"/>
              <a:gd name="connsiteY0" fmla="*/ 31532 h 2186769"/>
              <a:gd name="connsiteX1" fmla="*/ 2333297 w 6944696"/>
              <a:gd name="connsiteY1" fmla="*/ 15766 h 2186769"/>
              <a:gd name="connsiteX2" fmla="*/ 2869325 w 6944696"/>
              <a:gd name="connsiteY2" fmla="*/ 31532 h 2186769"/>
              <a:gd name="connsiteX3" fmla="*/ 3168869 w 6944696"/>
              <a:gd name="connsiteY3" fmla="*/ 110359 h 2186769"/>
              <a:gd name="connsiteX4" fmla="*/ 3563007 w 6944696"/>
              <a:gd name="connsiteY4" fmla="*/ 520263 h 2186769"/>
              <a:gd name="connsiteX5" fmla="*/ 4493173 w 6944696"/>
              <a:gd name="connsiteY5" fmla="*/ 725214 h 2186769"/>
              <a:gd name="connsiteX6" fmla="*/ 5092263 w 6944696"/>
              <a:gd name="connsiteY6" fmla="*/ 1466194 h 2186769"/>
              <a:gd name="connsiteX7" fmla="*/ 5817476 w 6944696"/>
              <a:gd name="connsiteY7" fmla="*/ 1891863 h 2186769"/>
              <a:gd name="connsiteX8" fmla="*/ 6731876 w 6944696"/>
              <a:gd name="connsiteY8" fmla="*/ 2159876 h 2186769"/>
              <a:gd name="connsiteX9" fmla="*/ 362607 w 6944696"/>
              <a:gd name="connsiteY9" fmla="*/ 2002221 h 2186769"/>
              <a:gd name="connsiteX10" fmla="*/ 0 w 6944696"/>
              <a:gd name="connsiteY10" fmla="*/ 0 h 2186769"/>
              <a:gd name="connsiteX11" fmla="*/ 1056290 w 6944696"/>
              <a:gd name="connsiteY11" fmla="*/ 31532 h 2186769"/>
              <a:gd name="connsiteX0" fmla="*/ 1056290 w 6944696"/>
              <a:gd name="connsiteY0" fmla="*/ 31532 h 2180134"/>
              <a:gd name="connsiteX1" fmla="*/ 2333297 w 6944696"/>
              <a:gd name="connsiteY1" fmla="*/ 15766 h 2180134"/>
              <a:gd name="connsiteX2" fmla="*/ 2869325 w 6944696"/>
              <a:gd name="connsiteY2" fmla="*/ 31532 h 2180134"/>
              <a:gd name="connsiteX3" fmla="*/ 3168869 w 6944696"/>
              <a:gd name="connsiteY3" fmla="*/ 110359 h 2180134"/>
              <a:gd name="connsiteX4" fmla="*/ 3563007 w 6944696"/>
              <a:gd name="connsiteY4" fmla="*/ 520263 h 2180134"/>
              <a:gd name="connsiteX5" fmla="*/ 4493173 w 6944696"/>
              <a:gd name="connsiteY5" fmla="*/ 725214 h 2180134"/>
              <a:gd name="connsiteX6" fmla="*/ 5092263 w 6944696"/>
              <a:gd name="connsiteY6" fmla="*/ 1466194 h 2180134"/>
              <a:gd name="connsiteX7" fmla="*/ 5817476 w 6944696"/>
              <a:gd name="connsiteY7" fmla="*/ 1891863 h 2180134"/>
              <a:gd name="connsiteX8" fmla="*/ 6731876 w 6944696"/>
              <a:gd name="connsiteY8" fmla="*/ 2159876 h 2180134"/>
              <a:gd name="connsiteX9" fmla="*/ 362607 w 6944696"/>
              <a:gd name="connsiteY9" fmla="*/ 2002221 h 2180134"/>
              <a:gd name="connsiteX10" fmla="*/ 0 w 6944696"/>
              <a:gd name="connsiteY10" fmla="*/ 0 h 2180134"/>
              <a:gd name="connsiteX11" fmla="*/ 1056290 w 6944696"/>
              <a:gd name="connsiteY11" fmla="*/ 31532 h 2180134"/>
              <a:gd name="connsiteX0" fmla="*/ 1103587 w 6991993"/>
              <a:gd name="connsiteY0" fmla="*/ 31532 h 2180134"/>
              <a:gd name="connsiteX1" fmla="*/ 2380594 w 6991993"/>
              <a:gd name="connsiteY1" fmla="*/ 15766 h 2180134"/>
              <a:gd name="connsiteX2" fmla="*/ 2916622 w 6991993"/>
              <a:gd name="connsiteY2" fmla="*/ 31532 h 2180134"/>
              <a:gd name="connsiteX3" fmla="*/ 3216166 w 6991993"/>
              <a:gd name="connsiteY3" fmla="*/ 110359 h 2180134"/>
              <a:gd name="connsiteX4" fmla="*/ 3610304 w 6991993"/>
              <a:gd name="connsiteY4" fmla="*/ 520263 h 2180134"/>
              <a:gd name="connsiteX5" fmla="*/ 4540470 w 6991993"/>
              <a:gd name="connsiteY5" fmla="*/ 725214 h 2180134"/>
              <a:gd name="connsiteX6" fmla="*/ 5139560 w 6991993"/>
              <a:gd name="connsiteY6" fmla="*/ 1466194 h 2180134"/>
              <a:gd name="connsiteX7" fmla="*/ 5864773 w 6991993"/>
              <a:gd name="connsiteY7" fmla="*/ 1891863 h 2180134"/>
              <a:gd name="connsiteX8" fmla="*/ 6779173 w 6991993"/>
              <a:gd name="connsiteY8" fmla="*/ 2159876 h 2180134"/>
              <a:gd name="connsiteX9" fmla="*/ 0 w 6991993"/>
              <a:gd name="connsiteY9" fmla="*/ 2096814 h 2180134"/>
              <a:gd name="connsiteX10" fmla="*/ 47297 w 6991993"/>
              <a:gd name="connsiteY10" fmla="*/ 0 h 2180134"/>
              <a:gd name="connsiteX11" fmla="*/ 1103587 w 6991993"/>
              <a:gd name="connsiteY11" fmla="*/ 31532 h 2180134"/>
              <a:gd name="connsiteX0" fmla="*/ 1103587 w 6991993"/>
              <a:gd name="connsiteY0" fmla="*/ 31532 h 2180134"/>
              <a:gd name="connsiteX1" fmla="*/ 2380594 w 6991993"/>
              <a:gd name="connsiteY1" fmla="*/ 15766 h 2180134"/>
              <a:gd name="connsiteX2" fmla="*/ 2916622 w 6991993"/>
              <a:gd name="connsiteY2" fmla="*/ 31532 h 2180134"/>
              <a:gd name="connsiteX3" fmla="*/ 3216166 w 6991993"/>
              <a:gd name="connsiteY3" fmla="*/ 110359 h 2180134"/>
              <a:gd name="connsiteX4" fmla="*/ 3610304 w 6991993"/>
              <a:gd name="connsiteY4" fmla="*/ 520263 h 2180134"/>
              <a:gd name="connsiteX5" fmla="*/ 4540470 w 6991993"/>
              <a:gd name="connsiteY5" fmla="*/ 725214 h 2180134"/>
              <a:gd name="connsiteX6" fmla="*/ 5139560 w 6991993"/>
              <a:gd name="connsiteY6" fmla="*/ 1466194 h 2180134"/>
              <a:gd name="connsiteX7" fmla="*/ 5864773 w 6991993"/>
              <a:gd name="connsiteY7" fmla="*/ 1891863 h 2180134"/>
              <a:gd name="connsiteX8" fmla="*/ 6779173 w 6991993"/>
              <a:gd name="connsiteY8" fmla="*/ 2159876 h 2180134"/>
              <a:gd name="connsiteX9" fmla="*/ 0 w 6991993"/>
              <a:gd name="connsiteY9" fmla="*/ 2096814 h 2180134"/>
              <a:gd name="connsiteX10" fmla="*/ 47297 w 6991993"/>
              <a:gd name="connsiteY10" fmla="*/ 0 h 2180134"/>
              <a:gd name="connsiteX11" fmla="*/ 1103587 w 6991993"/>
              <a:gd name="connsiteY11" fmla="*/ 31532 h 2180134"/>
              <a:gd name="connsiteX0" fmla="*/ 1103587 w 6991993"/>
              <a:gd name="connsiteY0" fmla="*/ 31532 h 2180134"/>
              <a:gd name="connsiteX1" fmla="*/ 2380594 w 6991993"/>
              <a:gd name="connsiteY1" fmla="*/ 15766 h 2180134"/>
              <a:gd name="connsiteX2" fmla="*/ 2916622 w 6991993"/>
              <a:gd name="connsiteY2" fmla="*/ 31532 h 2180134"/>
              <a:gd name="connsiteX3" fmla="*/ 3216166 w 6991993"/>
              <a:gd name="connsiteY3" fmla="*/ 110359 h 2180134"/>
              <a:gd name="connsiteX4" fmla="*/ 3610304 w 6991993"/>
              <a:gd name="connsiteY4" fmla="*/ 520263 h 2180134"/>
              <a:gd name="connsiteX5" fmla="*/ 4540470 w 6991993"/>
              <a:gd name="connsiteY5" fmla="*/ 725214 h 2180134"/>
              <a:gd name="connsiteX6" fmla="*/ 5139560 w 6991993"/>
              <a:gd name="connsiteY6" fmla="*/ 1466194 h 2180134"/>
              <a:gd name="connsiteX7" fmla="*/ 5864773 w 6991993"/>
              <a:gd name="connsiteY7" fmla="*/ 1891863 h 2180134"/>
              <a:gd name="connsiteX8" fmla="*/ 6779173 w 6991993"/>
              <a:gd name="connsiteY8" fmla="*/ 2159876 h 2180134"/>
              <a:gd name="connsiteX9" fmla="*/ 0 w 6991993"/>
              <a:gd name="connsiteY9" fmla="*/ 2096814 h 2180134"/>
              <a:gd name="connsiteX10" fmla="*/ 47297 w 6991993"/>
              <a:gd name="connsiteY10" fmla="*/ 0 h 2180134"/>
              <a:gd name="connsiteX11" fmla="*/ 1103587 w 6991993"/>
              <a:gd name="connsiteY11" fmla="*/ 31532 h 2180134"/>
              <a:gd name="connsiteX0" fmla="*/ 1103587 w 6779787"/>
              <a:gd name="connsiteY0" fmla="*/ 31532 h 2159876"/>
              <a:gd name="connsiteX1" fmla="*/ 2380594 w 6779787"/>
              <a:gd name="connsiteY1" fmla="*/ 15766 h 2159876"/>
              <a:gd name="connsiteX2" fmla="*/ 2916622 w 6779787"/>
              <a:gd name="connsiteY2" fmla="*/ 31532 h 2159876"/>
              <a:gd name="connsiteX3" fmla="*/ 3216166 w 6779787"/>
              <a:gd name="connsiteY3" fmla="*/ 110359 h 2159876"/>
              <a:gd name="connsiteX4" fmla="*/ 3610304 w 6779787"/>
              <a:gd name="connsiteY4" fmla="*/ 520263 h 2159876"/>
              <a:gd name="connsiteX5" fmla="*/ 4540470 w 6779787"/>
              <a:gd name="connsiteY5" fmla="*/ 725214 h 2159876"/>
              <a:gd name="connsiteX6" fmla="*/ 5139560 w 6779787"/>
              <a:gd name="connsiteY6" fmla="*/ 1466194 h 2159876"/>
              <a:gd name="connsiteX7" fmla="*/ 5864773 w 6779787"/>
              <a:gd name="connsiteY7" fmla="*/ 1891863 h 2159876"/>
              <a:gd name="connsiteX8" fmla="*/ 6779173 w 6779787"/>
              <a:gd name="connsiteY8" fmla="*/ 2159876 h 2159876"/>
              <a:gd name="connsiteX9" fmla="*/ 0 w 6779787"/>
              <a:gd name="connsiteY9" fmla="*/ 2096814 h 2159876"/>
              <a:gd name="connsiteX10" fmla="*/ 47297 w 6779787"/>
              <a:gd name="connsiteY10" fmla="*/ 0 h 2159876"/>
              <a:gd name="connsiteX11" fmla="*/ 1103587 w 6779787"/>
              <a:gd name="connsiteY11" fmla="*/ 31532 h 2159876"/>
              <a:gd name="connsiteX0" fmla="*/ 1103587 w 6779787"/>
              <a:gd name="connsiteY0" fmla="*/ 31532 h 2159876"/>
              <a:gd name="connsiteX1" fmla="*/ 2380594 w 6779787"/>
              <a:gd name="connsiteY1" fmla="*/ 15766 h 2159876"/>
              <a:gd name="connsiteX2" fmla="*/ 2916622 w 6779787"/>
              <a:gd name="connsiteY2" fmla="*/ 126534 h 2159876"/>
              <a:gd name="connsiteX3" fmla="*/ 3216166 w 6779787"/>
              <a:gd name="connsiteY3" fmla="*/ 110359 h 2159876"/>
              <a:gd name="connsiteX4" fmla="*/ 3610304 w 6779787"/>
              <a:gd name="connsiteY4" fmla="*/ 520263 h 2159876"/>
              <a:gd name="connsiteX5" fmla="*/ 4540470 w 6779787"/>
              <a:gd name="connsiteY5" fmla="*/ 725214 h 2159876"/>
              <a:gd name="connsiteX6" fmla="*/ 5139560 w 6779787"/>
              <a:gd name="connsiteY6" fmla="*/ 1466194 h 2159876"/>
              <a:gd name="connsiteX7" fmla="*/ 5864773 w 6779787"/>
              <a:gd name="connsiteY7" fmla="*/ 1891863 h 2159876"/>
              <a:gd name="connsiteX8" fmla="*/ 6779173 w 6779787"/>
              <a:gd name="connsiteY8" fmla="*/ 2159876 h 2159876"/>
              <a:gd name="connsiteX9" fmla="*/ 0 w 6779787"/>
              <a:gd name="connsiteY9" fmla="*/ 2096814 h 2159876"/>
              <a:gd name="connsiteX10" fmla="*/ 47297 w 6779787"/>
              <a:gd name="connsiteY10" fmla="*/ 0 h 2159876"/>
              <a:gd name="connsiteX11" fmla="*/ 1103587 w 6779787"/>
              <a:gd name="connsiteY11" fmla="*/ 31532 h 2159876"/>
              <a:gd name="connsiteX0" fmla="*/ 1103587 w 6779787"/>
              <a:gd name="connsiteY0" fmla="*/ 31532 h 2159876"/>
              <a:gd name="connsiteX1" fmla="*/ 2380594 w 6779787"/>
              <a:gd name="connsiteY1" fmla="*/ 15766 h 2159876"/>
              <a:gd name="connsiteX2" fmla="*/ 2916622 w 6779787"/>
              <a:gd name="connsiteY2" fmla="*/ 126534 h 2159876"/>
              <a:gd name="connsiteX3" fmla="*/ 3216166 w 6779787"/>
              <a:gd name="connsiteY3" fmla="*/ 276614 h 2159876"/>
              <a:gd name="connsiteX4" fmla="*/ 3610304 w 6779787"/>
              <a:gd name="connsiteY4" fmla="*/ 520263 h 2159876"/>
              <a:gd name="connsiteX5" fmla="*/ 4540470 w 6779787"/>
              <a:gd name="connsiteY5" fmla="*/ 725214 h 2159876"/>
              <a:gd name="connsiteX6" fmla="*/ 5139560 w 6779787"/>
              <a:gd name="connsiteY6" fmla="*/ 1466194 h 2159876"/>
              <a:gd name="connsiteX7" fmla="*/ 5864773 w 6779787"/>
              <a:gd name="connsiteY7" fmla="*/ 1891863 h 2159876"/>
              <a:gd name="connsiteX8" fmla="*/ 6779173 w 6779787"/>
              <a:gd name="connsiteY8" fmla="*/ 2159876 h 2159876"/>
              <a:gd name="connsiteX9" fmla="*/ 0 w 6779787"/>
              <a:gd name="connsiteY9" fmla="*/ 2096814 h 2159876"/>
              <a:gd name="connsiteX10" fmla="*/ 47297 w 6779787"/>
              <a:gd name="connsiteY10" fmla="*/ 0 h 2159876"/>
              <a:gd name="connsiteX11" fmla="*/ 1103587 w 6779787"/>
              <a:gd name="connsiteY11" fmla="*/ 31532 h 2159876"/>
              <a:gd name="connsiteX0" fmla="*/ 1103587 w 6779787"/>
              <a:gd name="connsiteY0" fmla="*/ 31532 h 2159876"/>
              <a:gd name="connsiteX1" fmla="*/ 2380594 w 6779787"/>
              <a:gd name="connsiteY1" fmla="*/ 15766 h 2159876"/>
              <a:gd name="connsiteX2" fmla="*/ 2928497 w 6779787"/>
              <a:gd name="connsiteY2" fmla="*/ 197786 h 2159876"/>
              <a:gd name="connsiteX3" fmla="*/ 3216166 w 6779787"/>
              <a:gd name="connsiteY3" fmla="*/ 276614 h 2159876"/>
              <a:gd name="connsiteX4" fmla="*/ 3610304 w 6779787"/>
              <a:gd name="connsiteY4" fmla="*/ 520263 h 2159876"/>
              <a:gd name="connsiteX5" fmla="*/ 4540470 w 6779787"/>
              <a:gd name="connsiteY5" fmla="*/ 725214 h 2159876"/>
              <a:gd name="connsiteX6" fmla="*/ 5139560 w 6779787"/>
              <a:gd name="connsiteY6" fmla="*/ 1466194 h 2159876"/>
              <a:gd name="connsiteX7" fmla="*/ 5864773 w 6779787"/>
              <a:gd name="connsiteY7" fmla="*/ 1891863 h 2159876"/>
              <a:gd name="connsiteX8" fmla="*/ 6779173 w 6779787"/>
              <a:gd name="connsiteY8" fmla="*/ 2159876 h 2159876"/>
              <a:gd name="connsiteX9" fmla="*/ 0 w 6779787"/>
              <a:gd name="connsiteY9" fmla="*/ 2096814 h 2159876"/>
              <a:gd name="connsiteX10" fmla="*/ 47297 w 6779787"/>
              <a:gd name="connsiteY10" fmla="*/ 0 h 2159876"/>
              <a:gd name="connsiteX11" fmla="*/ 1103587 w 6779787"/>
              <a:gd name="connsiteY11" fmla="*/ 31532 h 2159876"/>
              <a:gd name="connsiteX0" fmla="*/ 1103587 w 6779787"/>
              <a:gd name="connsiteY0" fmla="*/ 31532 h 2159876"/>
              <a:gd name="connsiteX1" fmla="*/ 2380594 w 6779787"/>
              <a:gd name="connsiteY1" fmla="*/ 15766 h 2159876"/>
              <a:gd name="connsiteX2" fmla="*/ 2928497 w 6779787"/>
              <a:gd name="connsiteY2" fmla="*/ 197786 h 2159876"/>
              <a:gd name="connsiteX3" fmla="*/ 3216166 w 6779787"/>
              <a:gd name="connsiteY3" fmla="*/ 347866 h 2159876"/>
              <a:gd name="connsiteX4" fmla="*/ 3610304 w 6779787"/>
              <a:gd name="connsiteY4" fmla="*/ 520263 h 2159876"/>
              <a:gd name="connsiteX5" fmla="*/ 4540470 w 6779787"/>
              <a:gd name="connsiteY5" fmla="*/ 725214 h 2159876"/>
              <a:gd name="connsiteX6" fmla="*/ 5139560 w 6779787"/>
              <a:gd name="connsiteY6" fmla="*/ 1466194 h 2159876"/>
              <a:gd name="connsiteX7" fmla="*/ 5864773 w 6779787"/>
              <a:gd name="connsiteY7" fmla="*/ 1891863 h 2159876"/>
              <a:gd name="connsiteX8" fmla="*/ 6779173 w 6779787"/>
              <a:gd name="connsiteY8" fmla="*/ 2159876 h 2159876"/>
              <a:gd name="connsiteX9" fmla="*/ 0 w 6779787"/>
              <a:gd name="connsiteY9" fmla="*/ 2096814 h 2159876"/>
              <a:gd name="connsiteX10" fmla="*/ 47297 w 6779787"/>
              <a:gd name="connsiteY10" fmla="*/ 0 h 2159876"/>
              <a:gd name="connsiteX11" fmla="*/ 1103587 w 6779787"/>
              <a:gd name="connsiteY11" fmla="*/ 31532 h 2159876"/>
              <a:gd name="connsiteX0" fmla="*/ 1103587 w 6779787"/>
              <a:gd name="connsiteY0" fmla="*/ 31532 h 2159876"/>
              <a:gd name="connsiteX1" fmla="*/ 2558724 w 6779787"/>
              <a:gd name="connsiteY1" fmla="*/ 15766 h 2159876"/>
              <a:gd name="connsiteX2" fmla="*/ 2928497 w 6779787"/>
              <a:gd name="connsiteY2" fmla="*/ 197786 h 2159876"/>
              <a:gd name="connsiteX3" fmla="*/ 3216166 w 6779787"/>
              <a:gd name="connsiteY3" fmla="*/ 347866 h 2159876"/>
              <a:gd name="connsiteX4" fmla="*/ 3610304 w 6779787"/>
              <a:gd name="connsiteY4" fmla="*/ 520263 h 2159876"/>
              <a:gd name="connsiteX5" fmla="*/ 4540470 w 6779787"/>
              <a:gd name="connsiteY5" fmla="*/ 725214 h 2159876"/>
              <a:gd name="connsiteX6" fmla="*/ 5139560 w 6779787"/>
              <a:gd name="connsiteY6" fmla="*/ 1466194 h 2159876"/>
              <a:gd name="connsiteX7" fmla="*/ 5864773 w 6779787"/>
              <a:gd name="connsiteY7" fmla="*/ 1891863 h 2159876"/>
              <a:gd name="connsiteX8" fmla="*/ 6779173 w 6779787"/>
              <a:gd name="connsiteY8" fmla="*/ 2159876 h 2159876"/>
              <a:gd name="connsiteX9" fmla="*/ 0 w 6779787"/>
              <a:gd name="connsiteY9" fmla="*/ 2096814 h 2159876"/>
              <a:gd name="connsiteX10" fmla="*/ 47297 w 6779787"/>
              <a:gd name="connsiteY10" fmla="*/ 0 h 2159876"/>
              <a:gd name="connsiteX11" fmla="*/ 1103587 w 6779787"/>
              <a:gd name="connsiteY11" fmla="*/ 31532 h 2159876"/>
              <a:gd name="connsiteX0" fmla="*/ 1103587 w 6779787"/>
              <a:gd name="connsiteY0" fmla="*/ 31532 h 2159876"/>
              <a:gd name="connsiteX1" fmla="*/ 2558724 w 6779787"/>
              <a:gd name="connsiteY1" fmla="*/ 15766 h 2159876"/>
              <a:gd name="connsiteX2" fmla="*/ 3082876 w 6779787"/>
              <a:gd name="connsiteY2" fmla="*/ 197786 h 2159876"/>
              <a:gd name="connsiteX3" fmla="*/ 3216166 w 6779787"/>
              <a:gd name="connsiteY3" fmla="*/ 347866 h 2159876"/>
              <a:gd name="connsiteX4" fmla="*/ 3610304 w 6779787"/>
              <a:gd name="connsiteY4" fmla="*/ 520263 h 2159876"/>
              <a:gd name="connsiteX5" fmla="*/ 4540470 w 6779787"/>
              <a:gd name="connsiteY5" fmla="*/ 725214 h 2159876"/>
              <a:gd name="connsiteX6" fmla="*/ 5139560 w 6779787"/>
              <a:gd name="connsiteY6" fmla="*/ 1466194 h 2159876"/>
              <a:gd name="connsiteX7" fmla="*/ 5864773 w 6779787"/>
              <a:gd name="connsiteY7" fmla="*/ 1891863 h 2159876"/>
              <a:gd name="connsiteX8" fmla="*/ 6779173 w 6779787"/>
              <a:gd name="connsiteY8" fmla="*/ 2159876 h 2159876"/>
              <a:gd name="connsiteX9" fmla="*/ 0 w 6779787"/>
              <a:gd name="connsiteY9" fmla="*/ 2096814 h 2159876"/>
              <a:gd name="connsiteX10" fmla="*/ 47297 w 6779787"/>
              <a:gd name="connsiteY10" fmla="*/ 0 h 2159876"/>
              <a:gd name="connsiteX11" fmla="*/ 1103587 w 6779787"/>
              <a:gd name="connsiteY11" fmla="*/ 31532 h 2159876"/>
              <a:gd name="connsiteX0" fmla="*/ 1103587 w 6779787"/>
              <a:gd name="connsiteY0" fmla="*/ 32822 h 2161166"/>
              <a:gd name="connsiteX1" fmla="*/ 2558724 w 6779787"/>
              <a:gd name="connsiteY1" fmla="*/ 17056 h 2161166"/>
              <a:gd name="connsiteX2" fmla="*/ 2788243 w 6779787"/>
              <a:gd name="connsiteY2" fmla="*/ 11799 h 2161166"/>
              <a:gd name="connsiteX3" fmla="*/ 3082876 w 6779787"/>
              <a:gd name="connsiteY3" fmla="*/ 199076 h 2161166"/>
              <a:gd name="connsiteX4" fmla="*/ 3216166 w 6779787"/>
              <a:gd name="connsiteY4" fmla="*/ 349156 h 2161166"/>
              <a:gd name="connsiteX5" fmla="*/ 3610304 w 6779787"/>
              <a:gd name="connsiteY5" fmla="*/ 521553 h 2161166"/>
              <a:gd name="connsiteX6" fmla="*/ 4540470 w 6779787"/>
              <a:gd name="connsiteY6" fmla="*/ 726504 h 2161166"/>
              <a:gd name="connsiteX7" fmla="*/ 5139560 w 6779787"/>
              <a:gd name="connsiteY7" fmla="*/ 1467484 h 2161166"/>
              <a:gd name="connsiteX8" fmla="*/ 5864773 w 6779787"/>
              <a:gd name="connsiteY8" fmla="*/ 1893153 h 2161166"/>
              <a:gd name="connsiteX9" fmla="*/ 6779173 w 6779787"/>
              <a:gd name="connsiteY9" fmla="*/ 2161166 h 2161166"/>
              <a:gd name="connsiteX10" fmla="*/ 0 w 6779787"/>
              <a:gd name="connsiteY10" fmla="*/ 2098104 h 2161166"/>
              <a:gd name="connsiteX11" fmla="*/ 47297 w 6779787"/>
              <a:gd name="connsiteY11" fmla="*/ 1290 h 2161166"/>
              <a:gd name="connsiteX12" fmla="*/ 1103587 w 6779787"/>
              <a:gd name="connsiteY12" fmla="*/ 32822 h 2161166"/>
              <a:gd name="connsiteX0" fmla="*/ 1103587 w 6779787"/>
              <a:gd name="connsiteY0" fmla="*/ 40796 h 2169140"/>
              <a:gd name="connsiteX1" fmla="*/ 2380594 w 6779787"/>
              <a:gd name="connsiteY1" fmla="*/ 1280 h 2169140"/>
              <a:gd name="connsiteX2" fmla="*/ 2788243 w 6779787"/>
              <a:gd name="connsiteY2" fmla="*/ 19773 h 2169140"/>
              <a:gd name="connsiteX3" fmla="*/ 3082876 w 6779787"/>
              <a:gd name="connsiteY3" fmla="*/ 207050 h 2169140"/>
              <a:gd name="connsiteX4" fmla="*/ 3216166 w 6779787"/>
              <a:gd name="connsiteY4" fmla="*/ 357130 h 2169140"/>
              <a:gd name="connsiteX5" fmla="*/ 3610304 w 6779787"/>
              <a:gd name="connsiteY5" fmla="*/ 529527 h 2169140"/>
              <a:gd name="connsiteX6" fmla="*/ 4540470 w 6779787"/>
              <a:gd name="connsiteY6" fmla="*/ 734478 h 2169140"/>
              <a:gd name="connsiteX7" fmla="*/ 5139560 w 6779787"/>
              <a:gd name="connsiteY7" fmla="*/ 1475458 h 2169140"/>
              <a:gd name="connsiteX8" fmla="*/ 5864773 w 6779787"/>
              <a:gd name="connsiteY8" fmla="*/ 1901127 h 2169140"/>
              <a:gd name="connsiteX9" fmla="*/ 6779173 w 6779787"/>
              <a:gd name="connsiteY9" fmla="*/ 2169140 h 2169140"/>
              <a:gd name="connsiteX10" fmla="*/ 0 w 6779787"/>
              <a:gd name="connsiteY10" fmla="*/ 2106078 h 2169140"/>
              <a:gd name="connsiteX11" fmla="*/ 47297 w 6779787"/>
              <a:gd name="connsiteY11" fmla="*/ 9264 h 2169140"/>
              <a:gd name="connsiteX12" fmla="*/ 1103587 w 6779787"/>
              <a:gd name="connsiteY12" fmla="*/ 40796 h 2169140"/>
              <a:gd name="connsiteX0" fmla="*/ 1115462 w 6779787"/>
              <a:gd name="connsiteY0" fmla="*/ 5170 h 2169140"/>
              <a:gd name="connsiteX1" fmla="*/ 2380594 w 6779787"/>
              <a:gd name="connsiteY1" fmla="*/ 1280 h 2169140"/>
              <a:gd name="connsiteX2" fmla="*/ 2788243 w 6779787"/>
              <a:gd name="connsiteY2" fmla="*/ 19773 h 2169140"/>
              <a:gd name="connsiteX3" fmla="*/ 3082876 w 6779787"/>
              <a:gd name="connsiteY3" fmla="*/ 207050 h 2169140"/>
              <a:gd name="connsiteX4" fmla="*/ 3216166 w 6779787"/>
              <a:gd name="connsiteY4" fmla="*/ 357130 h 2169140"/>
              <a:gd name="connsiteX5" fmla="*/ 3610304 w 6779787"/>
              <a:gd name="connsiteY5" fmla="*/ 529527 h 2169140"/>
              <a:gd name="connsiteX6" fmla="*/ 4540470 w 6779787"/>
              <a:gd name="connsiteY6" fmla="*/ 734478 h 2169140"/>
              <a:gd name="connsiteX7" fmla="*/ 5139560 w 6779787"/>
              <a:gd name="connsiteY7" fmla="*/ 1475458 h 2169140"/>
              <a:gd name="connsiteX8" fmla="*/ 5864773 w 6779787"/>
              <a:gd name="connsiteY8" fmla="*/ 1901127 h 2169140"/>
              <a:gd name="connsiteX9" fmla="*/ 6779173 w 6779787"/>
              <a:gd name="connsiteY9" fmla="*/ 2169140 h 2169140"/>
              <a:gd name="connsiteX10" fmla="*/ 0 w 6779787"/>
              <a:gd name="connsiteY10" fmla="*/ 2106078 h 2169140"/>
              <a:gd name="connsiteX11" fmla="*/ 47297 w 6779787"/>
              <a:gd name="connsiteY11" fmla="*/ 9264 h 2169140"/>
              <a:gd name="connsiteX12" fmla="*/ 1115462 w 6779787"/>
              <a:gd name="connsiteY12" fmla="*/ 5170 h 2169140"/>
              <a:gd name="connsiteX0" fmla="*/ 1115462 w 6779787"/>
              <a:gd name="connsiteY0" fmla="*/ 5170 h 2169140"/>
              <a:gd name="connsiteX1" fmla="*/ 2380594 w 6779787"/>
              <a:gd name="connsiteY1" fmla="*/ 1280 h 2169140"/>
              <a:gd name="connsiteX2" fmla="*/ 2788243 w 6779787"/>
              <a:gd name="connsiteY2" fmla="*/ 19773 h 2169140"/>
              <a:gd name="connsiteX3" fmla="*/ 3082876 w 6779787"/>
              <a:gd name="connsiteY3" fmla="*/ 207050 h 2169140"/>
              <a:gd name="connsiteX4" fmla="*/ 3323044 w 6779787"/>
              <a:gd name="connsiteY4" fmla="*/ 333379 h 2169140"/>
              <a:gd name="connsiteX5" fmla="*/ 3610304 w 6779787"/>
              <a:gd name="connsiteY5" fmla="*/ 529527 h 2169140"/>
              <a:gd name="connsiteX6" fmla="*/ 4540470 w 6779787"/>
              <a:gd name="connsiteY6" fmla="*/ 734478 h 2169140"/>
              <a:gd name="connsiteX7" fmla="*/ 5139560 w 6779787"/>
              <a:gd name="connsiteY7" fmla="*/ 1475458 h 2169140"/>
              <a:gd name="connsiteX8" fmla="*/ 5864773 w 6779787"/>
              <a:gd name="connsiteY8" fmla="*/ 1901127 h 2169140"/>
              <a:gd name="connsiteX9" fmla="*/ 6779173 w 6779787"/>
              <a:gd name="connsiteY9" fmla="*/ 2169140 h 2169140"/>
              <a:gd name="connsiteX10" fmla="*/ 0 w 6779787"/>
              <a:gd name="connsiteY10" fmla="*/ 2106078 h 2169140"/>
              <a:gd name="connsiteX11" fmla="*/ 47297 w 6779787"/>
              <a:gd name="connsiteY11" fmla="*/ 9264 h 2169140"/>
              <a:gd name="connsiteX12" fmla="*/ 1115462 w 6779787"/>
              <a:gd name="connsiteY12" fmla="*/ 5170 h 2169140"/>
              <a:gd name="connsiteX0" fmla="*/ 1115462 w 6779787"/>
              <a:gd name="connsiteY0" fmla="*/ 5170 h 2169140"/>
              <a:gd name="connsiteX1" fmla="*/ 2380594 w 6779787"/>
              <a:gd name="connsiteY1" fmla="*/ 1280 h 2169140"/>
              <a:gd name="connsiteX2" fmla="*/ 2788243 w 6779787"/>
              <a:gd name="connsiteY2" fmla="*/ 19773 h 2169140"/>
              <a:gd name="connsiteX3" fmla="*/ 3071000 w 6779787"/>
              <a:gd name="connsiteY3" fmla="*/ 135798 h 2169140"/>
              <a:gd name="connsiteX4" fmla="*/ 3323044 w 6779787"/>
              <a:gd name="connsiteY4" fmla="*/ 333379 h 2169140"/>
              <a:gd name="connsiteX5" fmla="*/ 3610304 w 6779787"/>
              <a:gd name="connsiteY5" fmla="*/ 529527 h 2169140"/>
              <a:gd name="connsiteX6" fmla="*/ 4540470 w 6779787"/>
              <a:gd name="connsiteY6" fmla="*/ 734478 h 2169140"/>
              <a:gd name="connsiteX7" fmla="*/ 5139560 w 6779787"/>
              <a:gd name="connsiteY7" fmla="*/ 1475458 h 2169140"/>
              <a:gd name="connsiteX8" fmla="*/ 5864773 w 6779787"/>
              <a:gd name="connsiteY8" fmla="*/ 1901127 h 2169140"/>
              <a:gd name="connsiteX9" fmla="*/ 6779173 w 6779787"/>
              <a:gd name="connsiteY9" fmla="*/ 2169140 h 2169140"/>
              <a:gd name="connsiteX10" fmla="*/ 0 w 6779787"/>
              <a:gd name="connsiteY10" fmla="*/ 2106078 h 2169140"/>
              <a:gd name="connsiteX11" fmla="*/ 47297 w 6779787"/>
              <a:gd name="connsiteY11" fmla="*/ 9264 h 2169140"/>
              <a:gd name="connsiteX12" fmla="*/ 1115462 w 6779787"/>
              <a:gd name="connsiteY12" fmla="*/ 5170 h 2169140"/>
              <a:gd name="connsiteX0" fmla="*/ 1115462 w 6779787"/>
              <a:gd name="connsiteY0" fmla="*/ 3890 h 2167860"/>
              <a:gd name="connsiteX1" fmla="*/ 2380594 w 6779787"/>
              <a:gd name="connsiteY1" fmla="*/ 0 h 2167860"/>
              <a:gd name="connsiteX2" fmla="*/ 2847619 w 6779787"/>
              <a:gd name="connsiteY2" fmla="*/ 30369 h 2167860"/>
              <a:gd name="connsiteX3" fmla="*/ 3071000 w 6779787"/>
              <a:gd name="connsiteY3" fmla="*/ 134518 h 2167860"/>
              <a:gd name="connsiteX4" fmla="*/ 3323044 w 6779787"/>
              <a:gd name="connsiteY4" fmla="*/ 332099 h 2167860"/>
              <a:gd name="connsiteX5" fmla="*/ 3610304 w 6779787"/>
              <a:gd name="connsiteY5" fmla="*/ 528247 h 2167860"/>
              <a:gd name="connsiteX6" fmla="*/ 4540470 w 6779787"/>
              <a:gd name="connsiteY6" fmla="*/ 733198 h 2167860"/>
              <a:gd name="connsiteX7" fmla="*/ 5139560 w 6779787"/>
              <a:gd name="connsiteY7" fmla="*/ 1474178 h 2167860"/>
              <a:gd name="connsiteX8" fmla="*/ 5864773 w 6779787"/>
              <a:gd name="connsiteY8" fmla="*/ 1899847 h 2167860"/>
              <a:gd name="connsiteX9" fmla="*/ 6779173 w 6779787"/>
              <a:gd name="connsiteY9" fmla="*/ 2167860 h 2167860"/>
              <a:gd name="connsiteX10" fmla="*/ 0 w 6779787"/>
              <a:gd name="connsiteY10" fmla="*/ 2104798 h 2167860"/>
              <a:gd name="connsiteX11" fmla="*/ 47297 w 6779787"/>
              <a:gd name="connsiteY11" fmla="*/ 7984 h 2167860"/>
              <a:gd name="connsiteX12" fmla="*/ 1115462 w 6779787"/>
              <a:gd name="connsiteY12" fmla="*/ 3890 h 2167860"/>
              <a:gd name="connsiteX0" fmla="*/ 1115462 w 6779787"/>
              <a:gd name="connsiteY0" fmla="*/ 3890 h 2167860"/>
              <a:gd name="connsiteX1" fmla="*/ 2380594 w 6779787"/>
              <a:gd name="connsiteY1" fmla="*/ 0 h 2167860"/>
              <a:gd name="connsiteX2" fmla="*/ 2847619 w 6779787"/>
              <a:gd name="connsiteY2" fmla="*/ 30369 h 2167860"/>
              <a:gd name="connsiteX3" fmla="*/ 3071000 w 6779787"/>
              <a:gd name="connsiteY3" fmla="*/ 98892 h 2167860"/>
              <a:gd name="connsiteX4" fmla="*/ 3323044 w 6779787"/>
              <a:gd name="connsiteY4" fmla="*/ 332099 h 2167860"/>
              <a:gd name="connsiteX5" fmla="*/ 3610304 w 6779787"/>
              <a:gd name="connsiteY5" fmla="*/ 528247 h 2167860"/>
              <a:gd name="connsiteX6" fmla="*/ 4540470 w 6779787"/>
              <a:gd name="connsiteY6" fmla="*/ 733198 h 2167860"/>
              <a:gd name="connsiteX7" fmla="*/ 5139560 w 6779787"/>
              <a:gd name="connsiteY7" fmla="*/ 1474178 h 2167860"/>
              <a:gd name="connsiteX8" fmla="*/ 5864773 w 6779787"/>
              <a:gd name="connsiteY8" fmla="*/ 1899847 h 2167860"/>
              <a:gd name="connsiteX9" fmla="*/ 6779173 w 6779787"/>
              <a:gd name="connsiteY9" fmla="*/ 2167860 h 2167860"/>
              <a:gd name="connsiteX10" fmla="*/ 0 w 6779787"/>
              <a:gd name="connsiteY10" fmla="*/ 2104798 h 2167860"/>
              <a:gd name="connsiteX11" fmla="*/ 47297 w 6779787"/>
              <a:gd name="connsiteY11" fmla="*/ 7984 h 2167860"/>
              <a:gd name="connsiteX12" fmla="*/ 1115462 w 6779787"/>
              <a:gd name="connsiteY12" fmla="*/ 3890 h 2167860"/>
              <a:gd name="connsiteX0" fmla="*/ 1115462 w 6779787"/>
              <a:gd name="connsiteY0" fmla="*/ 3890 h 2167860"/>
              <a:gd name="connsiteX1" fmla="*/ 2380594 w 6779787"/>
              <a:gd name="connsiteY1" fmla="*/ 0 h 2167860"/>
              <a:gd name="connsiteX2" fmla="*/ 2847619 w 6779787"/>
              <a:gd name="connsiteY2" fmla="*/ 30369 h 2167860"/>
              <a:gd name="connsiteX3" fmla="*/ 3071000 w 6779787"/>
              <a:gd name="connsiteY3" fmla="*/ 158268 h 2167860"/>
              <a:gd name="connsiteX4" fmla="*/ 3323044 w 6779787"/>
              <a:gd name="connsiteY4" fmla="*/ 332099 h 2167860"/>
              <a:gd name="connsiteX5" fmla="*/ 3610304 w 6779787"/>
              <a:gd name="connsiteY5" fmla="*/ 528247 h 2167860"/>
              <a:gd name="connsiteX6" fmla="*/ 4540470 w 6779787"/>
              <a:gd name="connsiteY6" fmla="*/ 733198 h 2167860"/>
              <a:gd name="connsiteX7" fmla="*/ 5139560 w 6779787"/>
              <a:gd name="connsiteY7" fmla="*/ 1474178 h 2167860"/>
              <a:gd name="connsiteX8" fmla="*/ 5864773 w 6779787"/>
              <a:gd name="connsiteY8" fmla="*/ 1899847 h 2167860"/>
              <a:gd name="connsiteX9" fmla="*/ 6779173 w 6779787"/>
              <a:gd name="connsiteY9" fmla="*/ 2167860 h 2167860"/>
              <a:gd name="connsiteX10" fmla="*/ 0 w 6779787"/>
              <a:gd name="connsiteY10" fmla="*/ 2104798 h 2167860"/>
              <a:gd name="connsiteX11" fmla="*/ 47297 w 6779787"/>
              <a:gd name="connsiteY11" fmla="*/ 7984 h 2167860"/>
              <a:gd name="connsiteX12" fmla="*/ 1115462 w 6779787"/>
              <a:gd name="connsiteY12" fmla="*/ 3890 h 2167860"/>
              <a:gd name="connsiteX0" fmla="*/ 1115462 w 6779787"/>
              <a:gd name="connsiteY0" fmla="*/ 3890 h 2167860"/>
              <a:gd name="connsiteX1" fmla="*/ 2380594 w 6779787"/>
              <a:gd name="connsiteY1" fmla="*/ 0 h 2167860"/>
              <a:gd name="connsiteX2" fmla="*/ 2847619 w 6779787"/>
              <a:gd name="connsiteY2" fmla="*/ 30369 h 2167860"/>
              <a:gd name="connsiteX3" fmla="*/ 3071000 w 6779787"/>
              <a:gd name="connsiteY3" fmla="*/ 110767 h 2167860"/>
              <a:gd name="connsiteX4" fmla="*/ 3323044 w 6779787"/>
              <a:gd name="connsiteY4" fmla="*/ 332099 h 2167860"/>
              <a:gd name="connsiteX5" fmla="*/ 3610304 w 6779787"/>
              <a:gd name="connsiteY5" fmla="*/ 528247 h 2167860"/>
              <a:gd name="connsiteX6" fmla="*/ 4540470 w 6779787"/>
              <a:gd name="connsiteY6" fmla="*/ 733198 h 2167860"/>
              <a:gd name="connsiteX7" fmla="*/ 5139560 w 6779787"/>
              <a:gd name="connsiteY7" fmla="*/ 1474178 h 2167860"/>
              <a:gd name="connsiteX8" fmla="*/ 5864773 w 6779787"/>
              <a:gd name="connsiteY8" fmla="*/ 1899847 h 2167860"/>
              <a:gd name="connsiteX9" fmla="*/ 6779173 w 6779787"/>
              <a:gd name="connsiteY9" fmla="*/ 2167860 h 2167860"/>
              <a:gd name="connsiteX10" fmla="*/ 0 w 6779787"/>
              <a:gd name="connsiteY10" fmla="*/ 2104798 h 2167860"/>
              <a:gd name="connsiteX11" fmla="*/ 47297 w 6779787"/>
              <a:gd name="connsiteY11" fmla="*/ 7984 h 2167860"/>
              <a:gd name="connsiteX12" fmla="*/ 1115462 w 6779787"/>
              <a:gd name="connsiteY12" fmla="*/ 3890 h 2167860"/>
              <a:gd name="connsiteX0" fmla="*/ 1115462 w 6779787"/>
              <a:gd name="connsiteY0" fmla="*/ 3890 h 2167860"/>
              <a:gd name="connsiteX1" fmla="*/ 2380594 w 6779787"/>
              <a:gd name="connsiteY1" fmla="*/ 0 h 2167860"/>
              <a:gd name="connsiteX2" fmla="*/ 2847619 w 6779787"/>
              <a:gd name="connsiteY2" fmla="*/ 30369 h 2167860"/>
              <a:gd name="connsiteX3" fmla="*/ 3166002 w 6779787"/>
              <a:gd name="connsiteY3" fmla="*/ 146393 h 2167860"/>
              <a:gd name="connsiteX4" fmla="*/ 3323044 w 6779787"/>
              <a:gd name="connsiteY4" fmla="*/ 332099 h 2167860"/>
              <a:gd name="connsiteX5" fmla="*/ 3610304 w 6779787"/>
              <a:gd name="connsiteY5" fmla="*/ 528247 h 2167860"/>
              <a:gd name="connsiteX6" fmla="*/ 4540470 w 6779787"/>
              <a:gd name="connsiteY6" fmla="*/ 733198 h 2167860"/>
              <a:gd name="connsiteX7" fmla="*/ 5139560 w 6779787"/>
              <a:gd name="connsiteY7" fmla="*/ 1474178 h 2167860"/>
              <a:gd name="connsiteX8" fmla="*/ 5864773 w 6779787"/>
              <a:gd name="connsiteY8" fmla="*/ 1899847 h 2167860"/>
              <a:gd name="connsiteX9" fmla="*/ 6779173 w 6779787"/>
              <a:gd name="connsiteY9" fmla="*/ 2167860 h 2167860"/>
              <a:gd name="connsiteX10" fmla="*/ 0 w 6779787"/>
              <a:gd name="connsiteY10" fmla="*/ 2104798 h 2167860"/>
              <a:gd name="connsiteX11" fmla="*/ 47297 w 6779787"/>
              <a:gd name="connsiteY11" fmla="*/ 7984 h 2167860"/>
              <a:gd name="connsiteX12" fmla="*/ 1115462 w 6779787"/>
              <a:gd name="connsiteY12" fmla="*/ 3890 h 2167860"/>
              <a:gd name="connsiteX0" fmla="*/ 1115462 w 6779787"/>
              <a:gd name="connsiteY0" fmla="*/ 3890 h 2167860"/>
              <a:gd name="connsiteX1" fmla="*/ 2380594 w 6779787"/>
              <a:gd name="connsiteY1" fmla="*/ 0 h 2167860"/>
              <a:gd name="connsiteX2" fmla="*/ 2847619 w 6779787"/>
              <a:gd name="connsiteY2" fmla="*/ 30369 h 2167860"/>
              <a:gd name="connsiteX3" fmla="*/ 3166002 w 6779787"/>
              <a:gd name="connsiteY3" fmla="*/ 146393 h 2167860"/>
              <a:gd name="connsiteX4" fmla="*/ 3370546 w 6779787"/>
              <a:gd name="connsiteY4" fmla="*/ 308348 h 2167860"/>
              <a:gd name="connsiteX5" fmla="*/ 3610304 w 6779787"/>
              <a:gd name="connsiteY5" fmla="*/ 528247 h 2167860"/>
              <a:gd name="connsiteX6" fmla="*/ 4540470 w 6779787"/>
              <a:gd name="connsiteY6" fmla="*/ 733198 h 2167860"/>
              <a:gd name="connsiteX7" fmla="*/ 5139560 w 6779787"/>
              <a:gd name="connsiteY7" fmla="*/ 1474178 h 2167860"/>
              <a:gd name="connsiteX8" fmla="*/ 5864773 w 6779787"/>
              <a:gd name="connsiteY8" fmla="*/ 1899847 h 2167860"/>
              <a:gd name="connsiteX9" fmla="*/ 6779173 w 6779787"/>
              <a:gd name="connsiteY9" fmla="*/ 2167860 h 2167860"/>
              <a:gd name="connsiteX10" fmla="*/ 0 w 6779787"/>
              <a:gd name="connsiteY10" fmla="*/ 2104798 h 2167860"/>
              <a:gd name="connsiteX11" fmla="*/ 47297 w 6779787"/>
              <a:gd name="connsiteY11" fmla="*/ 7984 h 2167860"/>
              <a:gd name="connsiteX12" fmla="*/ 1115462 w 6779787"/>
              <a:gd name="connsiteY12" fmla="*/ 3890 h 2167860"/>
              <a:gd name="connsiteX0" fmla="*/ 1115462 w 6779787"/>
              <a:gd name="connsiteY0" fmla="*/ 3890 h 2167860"/>
              <a:gd name="connsiteX1" fmla="*/ 2380594 w 6779787"/>
              <a:gd name="connsiteY1" fmla="*/ 0 h 2167860"/>
              <a:gd name="connsiteX2" fmla="*/ 2847619 w 6779787"/>
              <a:gd name="connsiteY2" fmla="*/ 30369 h 2167860"/>
              <a:gd name="connsiteX3" fmla="*/ 3166002 w 6779787"/>
              <a:gd name="connsiteY3" fmla="*/ 87016 h 2167860"/>
              <a:gd name="connsiteX4" fmla="*/ 3370546 w 6779787"/>
              <a:gd name="connsiteY4" fmla="*/ 308348 h 2167860"/>
              <a:gd name="connsiteX5" fmla="*/ 3610304 w 6779787"/>
              <a:gd name="connsiteY5" fmla="*/ 528247 h 2167860"/>
              <a:gd name="connsiteX6" fmla="*/ 4540470 w 6779787"/>
              <a:gd name="connsiteY6" fmla="*/ 733198 h 2167860"/>
              <a:gd name="connsiteX7" fmla="*/ 5139560 w 6779787"/>
              <a:gd name="connsiteY7" fmla="*/ 1474178 h 2167860"/>
              <a:gd name="connsiteX8" fmla="*/ 5864773 w 6779787"/>
              <a:gd name="connsiteY8" fmla="*/ 1899847 h 2167860"/>
              <a:gd name="connsiteX9" fmla="*/ 6779173 w 6779787"/>
              <a:gd name="connsiteY9" fmla="*/ 2167860 h 2167860"/>
              <a:gd name="connsiteX10" fmla="*/ 0 w 6779787"/>
              <a:gd name="connsiteY10" fmla="*/ 2104798 h 2167860"/>
              <a:gd name="connsiteX11" fmla="*/ 47297 w 6779787"/>
              <a:gd name="connsiteY11" fmla="*/ 7984 h 2167860"/>
              <a:gd name="connsiteX12" fmla="*/ 1115462 w 6779787"/>
              <a:gd name="connsiteY12" fmla="*/ 3890 h 216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79787" h="2167860">
                <a:moveTo>
                  <a:pt x="1115462" y="3890"/>
                </a:moveTo>
                <a:lnTo>
                  <a:pt x="2380594" y="0"/>
                </a:lnTo>
                <a:cubicBezTo>
                  <a:pt x="2657411" y="2434"/>
                  <a:pt x="2760260" y="32"/>
                  <a:pt x="2847619" y="30369"/>
                </a:cubicBezTo>
                <a:cubicBezTo>
                  <a:pt x="2934978" y="60706"/>
                  <a:pt x="3078847" y="40686"/>
                  <a:pt x="3166002" y="87016"/>
                </a:cubicBezTo>
                <a:cubicBezTo>
                  <a:pt x="3253157" y="133346"/>
                  <a:pt x="3296496" y="234810"/>
                  <a:pt x="3370546" y="308348"/>
                </a:cubicBezTo>
                <a:cubicBezTo>
                  <a:pt x="3444596" y="381887"/>
                  <a:pt x="3415317" y="457439"/>
                  <a:pt x="3610304" y="528247"/>
                </a:cubicBezTo>
                <a:cubicBezTo>
                  <a:pt x="3805291" y="599055"/>
                  <a:pt x="4285594" y="575543"/>
                  <a:pt x="4540470" y="733198"/>
                </a:cubicBezTo>
                <a:cubicBezTo>
                  <a:pt x="4795346" y="890853"/>
                  <a:pt x="4918843" y="1279737"/>
                  <a:pt x="5139560" y="1474178"/>
                </a:cubicBezTo>
                <a:cubicBezTo>
                  <a:pt x="5360277" y="1668619"/>
                  <a:pt x="5591504" y="1784233"/>
                  <a:pt x="5864773" y="1899847"/>
                </a:cubicBezTo>
                <a:cubicBezTo>
                  <a:pt x="6138042" y="2015461"/>
                  <a:pt x="6802820" y="2149468"/>
                  <a:pt x="6779173" y="2167860"/>
                </a:cubicBezTo>
                <a:cubicBezTo>
                  <a:pt x="6046077" y="2075894"/>
                  <a:pt x="18392" y="2165232"/>
                  <a:pt x="0" y="2104798"/>
                </a:cubicBezTo>
                <a:cubicBezTo>
                  <a:pt x="13138" y="2123192"/>
                  <a:pt x="44668" y="36887"/>
                  <a:pt x="47297" y="7984"/>
                </a:cubicBezTo>
                <a:cubicBezTo>
                  <a:pt x="-26275" y="18495"/>
                  <a:pt x="763365" y="-6621"/>
                  <a:pt x="1115462" y="3890"/>
                </a:cubicBezTo>
                <a:close/>
              </a:path>
            </a:pathLst>
          </a:custGeom>
          <a:solidFill>
            <a:srgbClr val="00206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105169" y="3309190"/>
            <a:ext cx="3996992" cy="2110921"/>
          </a:xfrm>
          <a:custGeom>
            <a:avLst/>
            <a:gdLst>
              <a:gd name="connsiteX0" fmla="*/ 0 w 5675586"/>
              <a:gd name="connsiteY0" fmla="*/ 15766 h 2144110"/>
              <a:gd name="connsiteX1" fmla="*/ 1277007 w 5675586"/>
              <a:gd name="connsiteY1" fmla="*/ 0 h 2144110"/>
              <a:gd name="connsiteX2" fmla="*/ 1813035 w 5675586"/>
              <a:gd name="connsiteY2" fmla="*/ 15766 h 2144110"/>
              <a:gd name="connsiteX3" fmla="*/ 2112579 w 5675586"/>
              <a:gd name="connsiteY3" fmla="*/ 94593 h 2144110"/>
              <a:gd name="connsiteX4" fmla="*/ 2506717 w 5675586"/>
              <a:gd name="connsiteY4" fmla="*/ 504497 h 2144110"/>
              <a:gd name="connsiteX5" fmla="*/ 3436883 w 5675586"/>
              <a:gd name="connsiteY5" fmla="*/ 709448 h 2144110"/>
              <a:gd name="connsiteX6" fmla="*/ 4035973 w 5675586"/>
              <a:gd name="connsiteY6" fmla="*/ 1450428 h 2144110"/>
              <a:gd name="connsiteX7" fmla="*/ 4761186 w 5675586"/>
              <a:gd name="connsiteY7" fmla="*/ 1876097 h 2144110"/>
              <a:gd name="connsiteX8" fmla="*/ 5675586 w 5675586"/>
              <a:gd name="connsiteY8" fmla="*/ 2144110 h 2144110"/>
              <a:gd name="connsiteX0" fmla="*/ 1955226 w 4448225"/>
              <a:gd name="connsiteY0" fmla="*/ 28274 h 2144743"/>
              <a:gd name="connsiteX1" fmla="*/ 49646 w 4448225"/>
              <a:gd name="connsiteY1" fmla="*/ 633 h 2144743"/>
              <a:gd name="connsiteX2" fmla="*/ 585674 w 4448225"/>
              <a:gd name="connsiteY2" fmla="*/ 16399 h 2144743"/>
              <a:gd name="connsiteX3" fmla="*/ 885218 w 4448225"/>
              <a:gd name="connsiteY3" fmla="*/ 95226 h 2144743"/>
              <a:gd name="connsiteX4" fmla="*/ 1279356 w 4448225"/>
              <a:gd name="connsiteY4" fmla="*/ 505130 h 2144743"/>
              <a:gd name="connsiteX5" fmla="*/ 2209522 w 4448225"/>
              <a:gd name="connsiteY5" fmla="*/ 710081 h 2144743"/>
              <a:gd name="connsiteX6" fmla="*/ 2808612 w 4448225"/>
              <a:gd name="connsiteY6" fmla="*/ 1451061 h 2144743"/>
              <a:gd name="connsiteX7" fmla="*/ 3533825 w 4448225"/>
              <a:gd name="connsiteY7" fmla="*/ 1876730 h 2144743"/>
              <a:gd name="connsiteX8" fmla="*/ 4448225 w 4448225"/>
              <a:gd name="connsiteY8" fmla="*/ 2144743 h 2144743"/>
              <a:gd name="connsiteX0" fmla="*/ 1387674 w 3880673"/>
              <a:gd name="connsiteY0" fmla="*/ 39732 h 2156201"/>
              <a:gd name="connsiteX1" fmla="*/ 182738 w 3880673"/>
              <a:gd name="connsiteY1" fmla="*/ 215 h 2156201"/>
              <a:gd name="connsiteX2" fmla="*/ 18122 w 3880673"/>
              <a:gd name="connsiteY2" fmla="*/ 27857 h 2156201"/>
              <a:gd name="connsiteX3" fmla="*/ 317666 w 3880673"/>
              <a:gd name="connsiteY3" fmla="*/ 106684 h 2156201"/>
              <a:gd name="connsiteX4" fmla="*/ 711804 w 3880673"/>
              <a:gd name="connsiteY4" fmla="*/ 516588 h 2156201"/>
              <a:gd name="connsiteX5" fmla="*/ 1641970 w 3880673"/>
              <a:gd name="connsiteY5" fmla="*/ 721539 h 2156201"/>
              <a:gd name="connsiteX6" fmla="*/ 2241060 w 3880673"/>
              <a:gd name="connsiteY6" fmla="*/ 1462519 h 2156201"/>
              <a:gd name="connsiteX7" fmla="*/ 2966273 w 3880673"/>
              <a:gd name="connsiteY7" fmla="*/ 1888188 h 2156201"/>
              <a:gd name="connsiteX8" fmla="*/ 3880673 w 3880673"/>
              <a:gd name="connsiteY8" fmla="*/ 2156201 h 2156201"/>
              <a:gd name="connsiteX0" fmla="*/ 1283524 w 3776523"/>
              <a:gd name="connsiteY0" fmla="*/ 39517 h 2155986"/>
              <a:gd name="connsiteX1" fmla="*/ 78588 w 3776523"/>
              <a:gd name="connsiteY1" fmla="*/ 0 h 2155986"/>
              <a:gd name="connsiteX2" fmla="*/ 127728 w 3776523"/>
              <a:gd name="connsiteY2" fmla="*/ 39517 h 2155986"/>
              <a:gd name="connsiteX3" fmla="*/ 213516 w 3776523"/>
              <a:gd name="connsiteY3" fmla="*/ 106469 h 2155986"/>
              <a:gd name="connsiteX4" fmla="*/ 607654 w 3776523"/>
              <a:gd name="connsiteY4" fmla="*/ 516373 h 2155986"/>
              <a:gd name="connsiteX5" fmla="*/ 1537820 w 3776523"/>
              <a:gd name="connsiteY5" fmla="*/ 721324 h 2155986"/>
              <a:gd name="connsiteX6" fmla="*/ 2136910 w 3776523"/>
              <a:gd name="connsiteY6" fmla="*/ 1462304 h 2155986"/>
              <a:gd name="connsiteX7" fmla="*/ 2862123 w 3776523"/>
              <a:gd name="connsiteY7" fmla="*/ 1887973 h 2155986"/>
              <a:gd name="connsiteX8" fmla="*/ 3776523 w 3776523"/>
              <a:gd name="connsiteY8" fmla="*/ 2155986 h 2155986"/>
              <a:gd name="connsiteX0" fmla="*/ 1360015 w 3781762"/>
              <a:gd name="connsiteY0" fmla="*/ 3891 h 2155986"/>
              <a:gd name="connsiteX1" fmla="*/ 83827 w 3781762"/>
              <a:gd name="connsiteY1" fmla="*/ 0 h 2155986"/>
              <a:gd name="connsiteX2" fmla="*/ 132967 w 3781762"/>
              <a:gd name="connsiteY2" fmla="*/ 39517 h 2155986"/>
              <a:gd name="connsiteX3" fmla="*/ 218755 w 3781762"/>
              <a:gd name="connsiteY3" fmla="*/ 106469 h 2155986"/>
              <a:gd name="connsiteX4" fmla="*/ 612893 w 3781762"/>
              <a:gd name="connsiteY4" fmla="*/ 516373 h 2155986"/>
              <a:gd name="connsiteX5" fmla="*/ 1543059 w 3781762"/>
              <a:gd name="connsiteY5" fmla="*/ 721324 h 2155986"/>
              <a:gd name="connsiteX6" fmla="*/ 2142149 w 3781762"/>
              <a:gd name="connsiteY6" fmla="*/ 1462304 h 2155986"/>
              <a:gd name="connsiteX7" fmla="*/ 2867362 w 3781762"/>
              <a:gd name="connsiteY7" fmla="*/ 1887973 h 2155986"/>
              <a:gd name="connsiteX8" fmla="*/ 3781762 w 3781762"/>
              <a:gd name="connsiteY8" fmla="*/ 2155986 h 2155986"/>
              <a:gd name="connsiteX0" fmla="*/ 1360015 w 3781762"/>
              <a:gd name="connsiteY0" fmla="*/ 3891 h 2155986"/>
              <a:gd name="connsiteX1" fmla="*/ 83827 w 3781762"/>
              <a:gd name="connsiteY1" fmla="*/ 0 h 2155986"/>
              <a:gd name="connsiteX2" fmla="*/ 132967 w 3781762"/>
              <a:gd name="connsiteY2" fmla="*/ 39517 h 2155986"/>
              <a:gd name="connsiteX3" fmla="*/ 218755 w 3781762"/>
              <a:gd name="connsiteY3" fmla="*/ 106469 h 2155986"/>
              <a:gd name="connsiteX4" fmla="*/ 612893 w 3781762"/>
              <a:gd name="connsiteY4" fmla="*/ 516373 h 2155986"/>
              <a:gd name="connsiteX5" fmla="*/ 1543059 w 3781762"/>
              <a:gd name="connsiteY5" fmla="*/ 721324 h 2155986"/>
              <a:gd name="connsiteX6" fmla="*/ 2142149 w 3781762"/>
              <a:gd name="connsiteY6" fmla="*/ 1462304 h 2155986"/>
              <a:gd name="connsiteX7" fmla="*/ 2867362 w 3781762"/>
              <a:gd name="connsiteY7" fmla="*/ 1887973 h 2155986"/>
              <a:gd name="connsiteX8" fmla="*/ 3781762 w 3781762"/>
              <a:gd name="connsiteY8" fmla="*/ 2155986 h 2155986"/>
              <a:gd name="connsiteX9" fmla="*/ 1360015 w 3781762"/>
              <a:gd name="connsiteY9" fmla="*/ 3891 h 2155986"/>
              <a:gd name="connsiteX0" fmla="*/ 1105060 w 3764313"/>
              <a:gd name="connsiteY0" fmla="*/ 3891 h 2155986"/>
              <a:gd name="connsiteX1" fmla="*/ 66378 w 3764313"/>
              <a:gd name="connsiteY1" fmla="*/ 0 h 2155986"/>
              <a:gd name="connsiteX2" fmla="*/ 115518 w 3764313"/>
              <a:gd name="connsiteY2" fmla="*/ 39517 h 2155986"/>
              <a:gd name="connsiteX3" fmla="*/ 201306 w 3764313"/>
              <a:gd name="connsiteY3" fmla="*/ 106469 h 2155986"/>
              <a:gd name="connsiteX4" fmla="*/ 595444 w 3764313"/>
              <a:gd name="connsiteY4" fmla="*/ 516373 h 2155986"/>
              <a:gd name="connsiteX5" fmla="*/ 1525610 w 3764313"/>
              <a:gd name="connsiteY5" fmla="*/ 721324 h 2155986"/>
              <a:gd name="connsiteX6" fmla="*/ 2124700 w 3764313"/>
              <a:gd name="connsiteY6" fmla="*/ 1462304 h 2155986"/>
              <a:gd name="connsiteX7" fmla="*/ 2849913 w 3764313"/>
              <a:gd name="connsiteY7" fmla="*/ 1887973 h 2155986"/>
              <a:gd name="connsiteX8" fmla="*/ 3764313 w 3764313"/>
              <a:gd name="connsiteY8" fmla="*/ 2155986 h 2155986"/>
              <a:gd name="connsiteX9" fmla="*/ 1105060 w 3764313"/>
              <a:gd name="connsiteY9" fmla="*/ 3891 h 2155986"/>
              <a:gd name="connsiteX0" fmla="*/ 1105060 w 3773604"/>
              <a:gd name="connsiteY0" fmla="*/ 3891 h 2201612"/>
              <a:gd name="connsiteX1" fmla="*/ 66378 w 3773604"/>
              <a:gd name="connsiteY1" fmla="*/ 0 h 2201612"/>
              <a:gd name="connsiteX2" fmla="*/ 115518 w 3773604"/>
              <a:gd name="connsiteY2" fmla="*/ 39517 h 2201612"/>
              <a:gd name="connsiteX3" fmla="*/ 201306 w 3773604"/>
              <a:gd name="connsiteY3" fmla="*/ 106469 h 2201612"/>
              <a:gd name="connsiteX4" fmla="*/ 595444 w 3773604"/>
              <a:gd name="connsiteY4" fmla="*/ 516373 h 2201612"/>
              <a:gd name="connsiteX5" fmla="*/ 1525610 w 3773604"/>
              <a:gd name="connsiteY5" fmla="*/ 721324 h 2201612"/>
              <a:gd name="connsiteX6" fmla="*/ 2124700 w 3773604"/>
              <a:gd name="connsiteY6" fmla="*/ 1462304 h 2201612"/>
              <a:gd name="connsiteX7" fmla="*/ 2849913 w 3773604"/>
              <a:gd name="connsiteY7" fmla="*/ 1887973 h 2201612"/>
              <a:gd name="connsiteX8" fmla="*/ 3764313 w 3773604"/>
              <a:gd name="connsiteY8" fmla="*/ 2155986 h 2201612"/>
              <a:gd name="connsiteX9" fmla="*/ 1783895 w 3773604"/>
              <a:gd name="connsiteY9" fmla="*/ 378646 h 2201612"/>
              <a:gd name="connsiteX10" fmla="*/ 1105060 w 3773604"/>
              <a:gd name="connsiteY10" fmla="*/ 3891 h 2201612"/>
              <a:gd name="connsiteX0" fmla="*/ 1105060 w 3773604"/>
              <a:gd name="connsiteY0" fmla="*/ 3891 h 2201612"/>
              <a:gd name="connsiteX1" fmla="*/ 66378 w 3773604"/>
              <a:gd name="connsiteY1" fmla="*/ 0 h 2201612"/>
              <a:gd name="connsiteX2" fmla="*/ 115518 w 3773604"/>
              <a:gd name="connsiteY2" fmla="*/ 39517 h 2201612"/>
              <a:gd name="connsiteX3" fmla="*/ 201306 w 3773604"/>
              <a:gd name="connsiteY3" fmla="*/ 106469 h 2201612"/>
              <a:gd name="connsiteX4" fmla="*/ 595444 w 3773604"/>
              <a:gd name="connsiteY4" fmla="*/ 516373 h 2201612"/>
              <a:gd name="connsiteX5" fmla="*/ 1525610 w 3773604"/>
              <a:gd name="connsiteY5" fmla="*/ 721324 h 2201612"/>
              <a:gd name="connsiteX6" fmla="*/ 2124700 w 3773604"/>
              <a:gd name="connsiteY6" fmla="*/ 1462304 h 2201612"/>
              <a:gd name="connsiteX7" fmla="*/ 2849913 w 3773604"/>
              <a:gd name="connsiteY7" fmla="*/ 1887973 h 2201612"/>
              <a:gd name="connsiteX8" fmla="*/ 3764313 w 3773604"/>
              <a:gd name="connsiteY8" fmla="*/ 2155986 h 2201612"/>
              <a:gd name="connsiteX9" fmla="*/ 1783895 w 3773604"/>
              <a:gd name="connsiteY9" fmla="*/ 378646 h 2201612"/>
              <a:gd name="connsiteX10" fmla="*/ 1475135 w 3773604"/>
              <a:gd name="connsiteY10" fmla="*/ 93638 h 2201612"/>
              <a:gd name="connsiteX11" fmla="*/ 1105060 w 3773604"/>
              <a:gd name="connsiteY11" fmla="*/ 3891 h 2201612"/>
              <a:gd name="connsiteX0" fmla="*/ 1105060 w 3773604"/>
              <a:gd name="connsiteY0" fmla="*/ 3891 h 2201612"/>
              <a:gd name="connsiteX1" fmla="*/ 66378 w 3773604"/>
              <a:gd name="connsiteY1" fmla="*/ 0 h 2201612"/>
              <a:gd name="connsiteX2" fmla="*/ 115518 w 3773604"/>
              <a:gd name="connsiteY2" fmla="*/ 39517 h 2201612"/>
              <a:gd name="connsiteX3" fmla="*/ 201306 w 3773604"/>
              <a:gd name="connsiteY3" fmla="*/ 106469 h 2201612"/>
              <a:gd name="connsiteX4" fmla="*/ 595444 w 3773604"/>
              <a:gd name="connsiteY4" fmla="*/ 516373 h 2201612"/>
              <a:gd name="connsiteX5" fmla="*/ 1525610 w 3773604"/>
              <a:gd name="connsiteY5" fmla="*/ 721324 h 2201612"/>
              <a:gd name="connsiteX6" fmla="*/ 2124700 w 3773604"/>
              <a:gd name="connsiteY6" fmla="*/ 1462304 h 2201612"/>
              <a:gd name="connsiteX7" fmla="*/ 2849913 w 3773604"/>
              <a:gd name="connsiteY7" fmla="*/ 1887973 h 2201612"/>
              <a:gd name="connsiteX8" fmla="*/ 3764313 w 3773604"/>
              <a:gd name="connsiteY8" fmla="*/ 2155986 h 2201612"/>
              <a:gd name="connsiteX9" fmla="*/ 1855147 w 3773604"/>
              <a:gd name="connsiteY9" fmla="*/ 461773 h 2201612"/>
              <a:gd name="connsiteX10" fmla="*/ 1475135 w 3773604"/>
              <a:gd name="connsiteY10" fmla="*/ 93638 h 2201612"/>
              <a:gd name="connsiteX11" fmla="*/ 1105060 w 3773604"/>
              <a:gd name="connsiteY11" fmla="*/ 3891 h 2201612"/>
              <a:gd name="connsiteX0" fmla="*/ 1105060 w 3773604"/>
              <a:gd name="connsiteY0" fmla="*/ 3891 h 2201612"/>
              <a:gd name="connsiteX1" fmla="*/ 66378 w 3773604"/>
              <a:gd name="connsiteY1" fmla="*/ 0 h 2201612"/>
              <a:gd name="connsiteX2" fmla="*/ 115518 w 3773604"/>
              <a:gd name="connsiteY2" fmla="*/ 39517 h 2201612"/>
              <a:gd name="connsiteX3" fmla="*/ 201306 w 3773604"/>
              <a:gd name="connsiteY3" fmla="*/ 106469 h 2201612"/>
              <a:gd name="connsiteX4" fmla="*/ 595444 w 3773604"/>
              <a:gd name="connsiteY4" fmla="*/ 516373 h 2201612"/>
              <a:gd name="connsiteX5" fmla="*/ 1525610 w 3773604"/>
              <a:gd name="connsiteY5" fmla="*/ 721324 h 2201612"/>
              <a:gd name="connsiteX6" fmla="*/ 2124700 w 3773604"/>
              <a:gd name="connsiteY6" fmla="*/ 1462304 h 2201612"/>
              <a:gd name="connsiteX7" fmla="*/ 2849913 w 3773604"/>
              <a:gd name="connsiteY7" fmla="*/ 1887973 h 2201612"/>
              <a:gd name="connsiteX8" fmla="*/ 3764313 w 3773604"/>
              <a:gd name="connsiteY8" fmla="*/ 2155986 h 2201612"/>
              <a:gd name="connsiteX9" fmla="*/ 1855147 w 3773604"/>
              <a:gd name="connsiteY9" fmla="*/ 461773 h 2201612"/>
              <a:gd name="connsiteX10" fmla="*/ 1475135 w 3773604"/>
              <a:gd name="connsiteY10" fmla="*/ 93638 h 2201612"/>
              <a:gd name="connsiteX11" fmla="*/ 1105060 w 3773604"/>
              <a:gd name="connsiteY11" fmla="*/ 3891 h 2201612"/>
              <a:gd name="connsiteX0" fmla="*/ 1105060 w 3773604"/>
              <a:gd name="connsiteY0" fmla="*/ 3891 h 2201612"/>
              <a:gd name="connsiteX1" fmla="*/ 66378 w 3773604"/>
              <a:gd name="connsiteY1" fmla="*/ 0 h 2201612"/>
              <a:gd name="connsiteX2" fmla="*/ 115518 w 3773604"/>
              <a:gd name="connsiteY2" fmla="*/ 39517 h 2201612"/>
              <a:gd name="connsiteX3" fmla="*/ 201306 w 3773604"/>
              <a:gd name="connsiteY3" fmla="*/ 106469 h 2201612"/>
              <a:gd name="connsiteX4" fmla="*/ 595444 w 3773604"/>
              <a:gd name="connsiteY4" fmla="*/ 516373 h 2201612"/>
              <a:gd name="connsiteX5" fmla="*/ 1525610 w 3773604"/>
              <a:gd name="connsiteY5" fmla="*/ 721324 h 2201612"/>
              <a:gd name="connsiteX6" fmla="*/ 2124700 w 3773604"/>
              <a:gd name="connsiteY6" fmla="*/ 1462304 h 2201612"/>
              <a:gd name="connsiteX7" fmla="*/ 2849913 w 3773604"/>
              <a:gd name="connsiteY7" fmla="*/ 1887973 h 2201612"/>
              <a:gd name="connsiteX8" fmla="*/ 3764313 w 3773604"/>
              <a:gd name="connsiteY8" fmla="*/ 2155986 h 2201612"/>
              <a:gd name="connsiteX9" fmla="*/ 1855147 w 3773604"/>
              <a:gd name="connsiteY9" fmla="*/ 461773 h 2201612"/>
              <a:gd name="connsiteX10" fmla="*/ 1475135 w 3773604"/>
              <a:gd name="connsiteY10" fmla="*/ 188641 h 2201612"/>
              <a:gd name="connsiteX11" fmla="*/ 1105060 w 3773604"/>
              <a:gd name="connsiteY11" fmla="*/ 3891 h 2201612"/>
              <a:gd name="connsiteX0" fmla="*/ 1105060 w 3774606"/>
              <a:gd name="connsiteY0" fmla="*/ 3891 h 2209257"/>
              <a:gd name="connsiteX1" fmla="*/ 66378 w 3774606"/>
              <a:gd name="connsiteY1" fmla="*/ 0 h 2209257"/>
              <a:gd name="connsiteX2" fmla="*/ 115518 w 3774606"/>
              <a:gd name="connsiteY2" fmla="*/ 39517 h 2209257"/>
              <a:gd name="connsiteX3" fmla="*/ 201306 w 3774606"/>
              <a:gd name="connsiteY3" fmla="*/ 106469 h 2209257"/>
              <a:gd name="connsiteX4" fmla="*/ 595444 w 3774606"/>
              <a:gd name="connsiteY4" fmla="*/ 516373 h 2209257"/>
              <a:gd name="connsiteX5" fmla="*/ 1525610 w 3774606"/>
              <a:gd name="connsiteY5" fmla="*/ 721324 h 2209257"/>
              <a:gd name="connsiteX6" fmla="*/ 2124700 w 3774606"/>
              <a:gd name="connsiteY6" fmla="*/ 1462304 h 2209257"/>
              <a:gd name="connsiteX7" fmla="*/ 2849913 w 3774606"/>
              <a:gd name="connsiteY7" fmla="*/ 1887973 h 2209257"/>
              <a:gd name="connsiteX8" fmla="*/ 3764313 w 3774606"/>
              <a:gd name="connsiteY8" fmla="*/ 2155986 h 2209257"/>
              <a:gd name="connsiteX9" fmla="*/ 2270782 w 3774606"/>
              <a:gd name="connsiteY9" fmla="*/ 1019913 h 2209257"/>
              <a:gd name="connsiteX10" fmla="*/ 1855147 w 3774606"/>
              <a:gd name="connsiteY10" fmla="*/ 461773 h 2209257"/>
              <a:gd name="connsiteX11" fmla="*/ 1475135 w 3774606"/>
              <a:gd name="connsiteY11" fmla="*/ 188641 h 2209257"/>
              <a:gd name="connsiteX12" fmla="*/ 1105060 w 3774606"/>
              <a:gd name="connsiteY12" fmla="*/ 3891 h 2209257"/>
              <a:gd name="connsiteX0" fmla="*/ 1105060 w 3766986"/>
              <a:gd name="connsiteY0" fmla="*/ 3891 h 2182715"/>
              <a:gd name="connsiteX1" fmla="*/ 66378 w 3766986"/>
              <a:gd name="connsiteY1" fmla="*/ 0 h 2182715"/>
              <a:gd name="connsiteX2" fmla="*/ 115518 w 3766986"/>
              <a:gd name="connsiteY2" fmla="*/ 39517 h 2182715"/>
              <a:gd name="connsiteX3" fmla="*/ 201306 w 3766986"/>
              <a:gd name="connsiteY3" fmla="*/ 106469 h 2182715"/>
              <a:gd name="connsiteX4" fmla="*/ 595444 w 3766986"/>
              <a:gd name="connsiteY4" fmla="*/ 516373 h 2182715"/>
              <a:gd name="connsiteX5" fmla="*/ 1525610 w 3766986"/>
              <a:gd name="connsiteY5" fmla="*/ 721324 h 2182715"/>
              <a:gd name="connsiteX6" fmla="*/ 2124700 w 3766986"/>
              <a:gd name="connsiteY6" fmla="*/ 1462304 h 2182715"/>
              <a:gd name="connsiteX7" fmla="*/ 2849913 w 3766986"/>
              <a:gd name="connsiteY7" fmla="*/ 1887973 h 2182715"/>
              <a:gd name="connsiteX8" fmla="*/ 3764313 w 3766986"/>
              <a:gd name="connsiteY8" fmla="*/ 2155986 h 2182715"/>
              <a:gd name="connsiteX9" fmla="*/ 2674543 w 3766986"/>
              <a:gd name="connsiteY9" fmla="*/ 1198043 h 2182715"/>
              <a:gd name="connsiteX10" fmla="*/ 2270782 w 3766986"/>
              <a:gd name="connsiteY10" fmla="*/ 1019913 h 2182715"/>
              <a:gd name="connsiteX11" fmla="*/ 1855147 w 3766986"/>
              <a:gd name="connsiteY11" fmla="*/ 461773 h 2182715"/>
              <a:gd name="connsiteX12" fmla="*/ 1475135 w 3766986"/>
              <a:gd name="connsiteY12" fmla="*/ 188641 h 2182715"/>
              <a:gd name="connsiteX13" fmla="*/ 1105060 w 3766986"/>
              <a:gd name="connsiteY13" fmla="*/ 3891 h 2182715"/>
              <a:gd name="connsiteX0" fmla="*/ 1105060 w 3772959"/>
              <a:gd name="connsiteY0" fmla="*/ 3891 h 2194885"/>
              <a:gd name="connsiteX1" fmla="*/ 66378 w 3772959"/>
              <a:gd name="connsiteY1" fmla="*/ 0 h 2194885"/>
              <a:gd name="connsiteX2" fmla="*/ 115518 w 3772959"/>
              <a:gd name="connsiteY2" fmla="*/ 39517 h 2194885"/>
              <a:gd name="connsiteX3" fmla="*/ 201306 w 3772959"/>
              <a:gd name="connsiteY3" fmla="*/ 106469 h 2194885"/>
              <a:gd name="connsiteX4" fmla="*/ 595444 w 3772959"/>
              <a:gd name="connsiteY4" fmla="*/ 516373 h 2194885"/>
              <a:gd name="connsiteX5" fmla="*/ 1525610 w 3772959"/>
              <a:gd name="connsiteY5" fmla="*/ 721324 h 2194885"/>
              <a:gd name="connsiteX6" fmla="*/ 2124700 w 3772959"/>
              <a:gd name="connsiteY6" fmla="*/ 1462304 h 2194885"/>
              <a:gd name="connsiteX7" fmla="*/ 2849913 w 3772959"/>
              <a:gd name="connsiteY7" fmla="*/ 1887973 h 2194885"/>
              <a:gd name="connsiteX8" fmla="*/ 3764313 w 3772959"/>
              <a:gd name="connsiteY8" fmla="*/ 2155986 h 2194885"/>
              <a:gd name="connsiteX9" fmla="*/ 2270782 w 3772959"/>
              <a:gd name="connsiteY9" fmla="*/ 1019913 h 2194885"/>
              <a:gd name="connsiteX10" fmla="*/ 1855147 w 3772959"/>
              <a:gd name="connsiteY10" fmla="*/ 461773 h 2194885"/>
              <a:gd name="connsiteX11" fmla="*/ 1475135 w 3772959"/>
              <a:gd name="connsiteY11" fmla="*/ 188641 h 2194885"/>
              <a:gd name="connsiteX12" fmla="*/ 1105060 w 3772959"/>
              <a:gd name="connsiteY12" fmla="*/ 3891 h 2194885"/>
              <a:gd name="connsiteX0" fmla="*/ 1105060 w 3772959"/>
              <a:gd name="connsiteY0" fmla="*/ 3891 h 2151536"/>
              <a:gd name="connsiteX1" fmla="*/ 66378 w 3772959"/>
              <a:gd name="connsiteY1" fmla="*/ 0 h 2151536"/>
              <a:gd name="connsiteX2" fmla="*/ 115518 w 3772959"/>
              <a:gd name="connsiteY2" fmla="*/ 39517 h 2151536"/>
              <a:gd name="connsiteX3" fmla="*/ 201306 w 3772959"/>
              <a:gd name="connsiteY3" fmla="*/ 106469 h 2151536"/>
              <a:gd name="connsiteX4" fmla="*/ 595444 w 3772959"/>
              <a:gd name="connsiteY4" fmla="*/ 516373 h 2151536"/>
              <a:gd name="connsiteX5" fmla="*/ 1525610 w 3772959"/>
              <a:gd name="connsiteY5" fmla="*/ 721324 h 2151536"/>
              <a:gd name="connsiteX6" fmla="*/ 2124700 w 3772959"/>
              <a:gd name="connsiteY6" fmla="*/ 1462304 h 2151536"/>
              <a:gd name="connsiteX7" fmla="*/ 2849913 w 3772959"/>
              <a:gd name="connsiteY7" fmla="*/ 1887973 h 2151536"/>
              <a:gd name="connsiteX8" fmla="*/ 3764313 w 3772959"/>
              <a:gd name="connsiteY8" fmla="*/ 2108485 h 2151536"/>
              <a:gd name="connsiteX9" fmla="*/ 2270782 w 3772959"/>
              <a:gd name="connsiteY9" fmla="*/ 1019913 h 2151536"/>
              <a:gd name="connsiteX10" fmla="*/ 1855147 w 3772959"/>
              <a:gd name="connsiteY10" fmla="*/ 461773 h 2151536"/>
              <a:gd name="connsiteX11" fmla="*/ 1475135 w 3772959"/>
              <a:gd name="connsiteY11" fmla="*/ 188641 h 2151536"/>
              <a:gd name="connsiteX12" fmla="*/ 1105060 w 3772959"/>
              <a:gd name="connsiteY12" fmla="*/ 3891 h 2151536"/>
              <a:gd name="connsiteX0" fmla="*/ 1105060 w 3765012"/>
              <a:gd name="connsiteY0" fmla="*/ 3891 h 2111648"/>
              <a:gd name="connsiteX1" fmla="*/ 66378 w 3765012"/>
              <a:gd name="connsiteY1" fmla="*/ 0 h 2111648"/>
              <a:gd name="connsiteX2" fmla="*/ 115518 w 3765012"/>
              <a:gd name="connsiteY2" fmla="*/ 39517 h 2111648"/>
              <a:gd name="connsiteX3" fmla="*/ 201306 w 3765012"/>
              <a:gd name="connsiteY3" fmla="*/ 106469 h 2111648"/>
              <a:gd name="connsiteX4" fmla="*/ 595444 w 3765012"/>
              <a:gd name="connsiteY4" fmla="*/ 516373 h 2111648"/>
              <a:gd name="connsiteX5" fmla="*/ 1525610 w 3765012"/>
              <a:gd name="connsiteY5" fmla="*/ 721324 h 2111648"/>
              <a:gd name="connsiteX6" fmla="*/ 2124700 w 3765012"/>
              <a:gd name="connsiteY6" fmla="*/ 1462304 h 2111648"/>
              <a:gd name="connsiteX7" fmla="*/ 2849913 w 3765012"/>
              <a:gd name="connsiteY7" fmla="*/ 1887973 h 2111648"/>
              <a:gd name="connsiteX8" fmla="*/ 3764313 w 3765012"/>
              <a:gd name="connsiteY8" fmla="*/ 2108485 h 2111648"/>
              <a:gd name="connsiteX9" fmla="*/ 2270782 w 3765012"/>
              <a:gd name="connsiteY9" fmla="*/ 1019913 h 2111648"/>
              <a:gd name="connsiteX10" fmla="*/ 1855147 w 3765012"/>
              <a:gd name="connsiteY10" fmla="*/ 461773 h 2111648"/>
              <a:gd name="connsiteX11" fmla="*/ 1475135 w 3765012"/>
              <a:gd name="connsiteY11" fmla="*/ 188641 h 2111648"/>
              <a:gd name="connsiteX12" fmla="*/ 1105060 w 3765012"/>
              <a:gd name="connsiteY12" fmla="*/ 3891 h 2111648"/>
              <a:gd name="connsiteX0" fmla="*/ 1105060 w 3765020"/>
              <a:gd name="connsiteY0" fmla="*/ 3891 h 2111648"/>
              <a:gd name="connsiteX1" fmla="*/ 66378 w 3765020"/>
              <a:gd name="connsiteY1" fmla="*/ 0 h 2111648"/>
              <a:gd name="connsiteX2" fmla="*/ 115518 w 3765020"/>
              <a:gd name="connsiteY2" fmla="*/ 39517 h 2111648"/>
              <a:gd name="connsiteX3" fmla="*/ 201306 w 3765020"/>
              <a:gd name="connsiteY3" fmla="*/ 106469 h 2111648"/>
              <a:gd name="connsiteX4" fmla="*/ 595444 w 3765020"/>
              <a:gd name="connsiteY4" fmla="*/ 516373 h 2111648"/>
              <a:gd name="connsiteX5" fmla="*/ 1525610 w 3765020"/>
              <a:gd name="connsiteY5" fmla="*/ 721324 h 2111648"/>
              <a:gd name="connsiteX6" fmla="*/ 2124700 w 3765020"/>
              <a:gd name="connsiteY6" fmla="*/ 1462304 h 2111648"/>
              <a:gd name="connsiteX7" fmla="*/ 2849913 w 3765020"/>
              <a:gd name="connsiteY7" fmla="*/ 1887973 h 2111648"/>
              <a:gd name="connsiteX8" fmla="*/ 3764313 w 3765020"/>
              <a:gd name="connsiteY8" fmla="*/ 2108485 h 2111648"/>
              <a:gd name="connsiteX9" fmla="*/ 2270782 w 3765020"/>
              <a:gd name="connsiteY9" fmla="*/ 1019913 h 2111648"/>
              <a:gd name="connsiteX10" fmla="*/ 1855147 w 3765020"/>
              <a:gd name="connsiteY10" fmla="*/ 461773 h 2111648"/>
              <a:gd name="connsiteX11" fmla="*/ 1475135 w 3765020"/>
              <a:gd name="connsiteY11" fmla="*/ 188641 h 2111648"/>
              <a:gd name="connsiteX12" fmla="*/ 1105060 w 3765020"/>
              <a:gd name="connsiteY12" fmla="*/ 3891 h 2111648"/>
              <a:gd name="connsiteX0" fmla="*/ 1105060 w 3764629"/>
              <a:gd name="connsiteY0" fmla="*/ 3891 h 2120680"/>
              <a:gd name="connsiteX1" fmla="*/ 66378 w 3764629"/>
              <a:gd name="connsiteY1" fmla="*/ 0 h 2120680"/>
              <a:gd name="connsiteX2" fmla="*/ 115518 w 3764629"/>
              <a:gd name="connsiteY2" fmla="*/ 39517 h 2120680"/>
              <a:gd name="connsiteX3" fmla="*/ 201306 w 3764629"/>
              <a:gd name="connsiteY3" fmla="*/ 106469 h 2120680"/>
              <a:gd name="connsiteX4" fmla="*/ 595444 w 3764629"/>
              <a:gd name="connsiteY4" fmla="*/ 516373 h 2120680"/>
              <a:gd name="connsiteX5" fmla="*/ 1525610 w 3764629"/>
              <a:gd name="connsiteY5" fmla="*/ 721324 h 2120680"/>
              <a:gd name="connsiteX6" fmla="*/ 2124700 w 3764629"/>
              <a:gd name="connsiteY6" fmla="*/ 1462304 h 2120680"/>
              <a:gd name="connsiteX7" fmla="*/ 2849913 w 3764629"/>
              <a:gd name="connsiteY7" fmla="*/ 1887973 h 2120680"/>
              <a:gd name="connsiteX8" fmla="*/ 3764313 w 3764629"/>
              <a:gd name="connsiteY8" fmla="*/ 2108485 h 2120680"/>
              <a:gd name="connsiteX9" fmla="*/ 3054554 w 3764629"/>
              <a:gd name="connsiteY9" fmla="*/ 1494926 h 2120680"/>
              <a:gd name="connsiteX10" fmla="*/ 2270782 w 3764629"/>
              <a:gd name="connsiteY10" fmla="*/ 1019913 h 2120680"/>
              <a:gd name="connsiteX11" fmla="*/ 1855147 w 3764629"/>
              <a:gd name="connsiteY11" fmla="*/ 461773 h 2120680"/>
              <a:gd name="connsiteX12" fmla="*/ 1475135 w 3764629"/>
              <a:gd name="connsiteY12" fmla="*/ 188641 h 2120680"/>
              <a:gd name="connsiteX13" fmla="*/ 1105060 w 3764629"/>
              <a:gd name="connsiteY13" fmla="*/ 3891 h 2120680"/>
              <a:gd name="connsiteX0" fmla="*/ 1105060 w 3855574"/>
              <a:gd name="connsiteY0" fmla="*/ 3891 h 2109556"/>
              <a:gd name="connsiteX1" fmla="*/ 66378 w 3855574"/>
              <a:gd name="connsiteY1" fmla="*/ 0 h 2109556"/>
              <a:gd name="connsiteX2" fmla="*/ 115518 w 3855574"/>
              <a:gd name="connsiteY2" fmla="*/ 39517 h 2109556"/>
              <a:gd name="connsiteX3" fmla="*/ 201306 w 3855574"/>
              <a:gd name="connsiteY3" fmla="*/ 106469 h 2109556"/>
              <a:gd name="connsiteX4" fmla="*/ 595444 w 3855574"/>
              <a:gd name="connsiteY4" fmla="*/ 516373 h 2109556"/>
              <a:gd name="connsiteX5" fmla="*/ 1525610 w 3855574"/>
              <a:gd name="connsiteY5" fmla="*/ 721324 h 2109556"/>
              <a:gd name="connsiteX6" fmla="*/ 2124700 w 3855574"/>
              <a:gd name="connsiteY6" fmla="*/ 1462304 h 2109556"/>
              <a:gd name="connsiteX7" fmla="*/ 2849913 w 3855574"/>
              <a:gd name="connsiteY7" fmla="*/ 1887973 h 2109556"/>
              <a:gd name="connsiteX8" fmla="*/ 3764313 w 3855574"/>
              <a:gd name="connsiteY8" fmla="*/ 2108485 h 2109556"/>
              <a:gd name="connsiteX9" fmla="*/ 3778949 w 3855574"/>
              <a:gd name="connsiteY9" fmla="*/ 1625555 h 2109556"/>
              <a:gd name="connsiteX10" fmla="*/ 3054554 w 3855574"/>
              <a:gd name="connsiteY10" fmla="*/ 1494926 h 2109556"/>
              <a:gd name="connsiteX11" fmla="*/ 2270782 w 3855574"/>
              <a:gd name="connsiteY11" fmla="*/ 1019913 h 2109556"/>
              <a:gd name="connsiteX12" fmla="*/ 1855147 w 3855574"/>
              <a:gd name="connsiteY12" fmla="*/ 461773 h 2109556"/>
              <a:gd name="connsiteX13" fmla="*/ 1475135 w 3855574"/>
              <a:gd name="connsiteY13" fmla="*/ 188641 h 2109556"/>
              <a:gd name="connsiteX14" fmla="*/ 1105060 w 3855574"/>
              <a:gd name="connsiteY14" fmla="*/ 3891 h 2109556"/>
              <a:gd name="connsiteX0" fmla="*/ 1105060 w 3811356"/>
              <a:gd name="connsiteY0" fmla="*/ 3891 h 2109556"/>
              <a:gd name="connsiteX1" fmla="*/ 66378 w 3811356"/>
              <a:gd name="connsiteY1" fmla="*/ 0 h 2109556"/>
              <a:gd name="connsiteX2" fmla="*/ 115518 w 3811356"/>
              <a:gd name="connsiteY2" fmla="*/ 39517 h 2109556"/>
              <a:gd name="connsiteX3" fmla="*/ 201306 w 3811356"/>
              <a:gd name="connsiteY3" fmla="*/ 106469 h 2109556"/>
              <a:gd name="connsiteX4" fmla="*/ 595444 w 3811356"/>
              <a:gd name="connsiteY4" fmla="*/ 516373 h 2109556"/>
              <a:gd name="connsiteX5" fmla="*/ 1525610 w 3811356"/>
              <a:gd name="connsiteY5" fmla="*/ 721324 h 2109556"/>
              <a:gd name="connsiteX6" fmla="*/ 2124700 w 3811356"/>
              <a:gd name="connsiteY6" fmla="*/ 1462304 h 2109556"/>
              <a:gd name="connsiteX7" fmla="*/ 2849913 w 3811356"/>
              <a:gd name="connsiteY7" fmla="*/ 1887973 h 2109556"/>
              <a:gd name="connsiteX8" fmla="*/ 3764313 w 3811356"/>
              <a:gd name="connsiteY8" fmla="*/ 2108485 h 2109556"/>
              <a:gd name="connsiteX9" fmla="*/ 3778949 w 3811356"/>
              <a:gd name="connsiteY9" fmla="*/ 1625555 h 2109556"/>
              <a:gd name="connsiteX10" fmla="*/ 3054554 w 3811356"/>
              <a:gd name="connsiteY10" fmla="*/ 1494926 h 2109556"/>
              <a:gd name="connsiteX11" fmla="*/ 2270782 w 3811356"/>
              <a:gd name="connsiteY11" fmla="*/ 1019913 h 2109556"/>
              <a:gd name="connsiteX12" fmla="*/ 1855147 w 3811356"/>
              <a:gd name="connsiteY12" fmla="*/ 461773 h 2109556"/>
              <a:gd name="connsiteX13" fmla="*/ 1475135 w 3811356"/>
              <a:gd name="connsiteY13" fmla="*/ 188641 h 2109556"/>
              <a:gd name="connsiteX14" fmla="*/ 1105060 w 3811356"/>
              <a:gd name="connsiteY14" fmla="*/ 3891 h 2109556"/>
              <a:gd name="connsiteX0" fmla="*/ 1105060 w 3811356"/>
              <a:gd name="connsiteY0" fmla="*/ 3891 h 2109556"/>
              <a:gd name="connsiteX1" fmla="*/ 66378 w 3811356"/>
              <a:gd name="connsiteY1" fmla="*/ 0 h 2109556"/>
              <a:gd name="connsiteX2" fmla="*/ 115518 w 3811356"/>
              <a:gd name="connsiteY2" fmla="*/ 39517 h 2109556"/>
              <a:gd name="connsiteX3" fmla="*/ 201306 w 3811356"/>
              <a:gd name="connsiteY3" fmla="*/ 106469 h 2109556"/>
              <a:gd name="connsiteX4" fmla="*/ 595444 w 3811356"/>
              <a:gd name="connsiteY4" fmla="*/ 516373 h 2109556"/>
              <a:gd name="connsiteX5" fmla="*/ 1525610 w 3811356"/>
              <a:gd name="connsiteY5" fmla="*/ 721324 h 2109556"/>
              <a:gd name="connsiteX6" fmla="*/ 2124700 w 3811356"/>
              <a:gd name="connsiteY6" fmla="*/ 1462304 h 2109556"/>
              <a:gd name="connsiteX7" fmla="*/ 2849913 w 3811356"/>
              <a:gd name="connsiteY7" fmla="*/ 1887973 h 2109556"/>
              <a:gd name="connsiteX8" fmla="*/ 3764313 w 3811356"/>
              <a:gd name="connsiteY8" fmla="*/ 2108485 h 2109556"/>
              <a:gd name="connsiteX9" fmla="*/ 3778949 w 3811356"/>
              <a:gd name="connsiteY9" fmla="*/ 1625555 h 2109556"/>
              <a:gd name="connsiteX10" fmla="*/ 3054554 w 3811356"/>
              <a:gd name="connsiteY10" fmla="*/ 1494926 h 2109556"/>
              <a:gd name="connsiteX11" fmla="*/ 2270782 w 3811356"/>
              <a:gd name="connsiteY11" fmla="*/ 1019913 h 2109556"/>
              <a:gd name="connsiteX12" fmla="*/ 1855147 w 3811356"/>
              <a:gd name="connsiteY12" fmla="*/ 461773 h 2109556"/>
              <a:gd name="connsiteX13" fmla="*/ 1475135 w 3811356"/>
              <a:gd name="connsiteY13" fmla="*/ 188641 h 2109556"/>
              <a:gd name="connsiteX14" fmla="*/ 1105060 w 3811356"/>
              <a:gd name="connsiteY14" fmla="*/ 3891 h 2109556"/>
              <a:gd name="connsiteX0" fmla="*/ 1105060 w 3811356"/>
              <a:gd name="connsiteY0" fmla="*/ 3891 h 2109556"/>
              <a:gd name="connsiteX1" fmla="*/ 66378 w 3811356"/>
              <a:gd name="connsiteY1" fmla="*/ 0 h 2109556"/>
              <a:gd name="connsiteX2" fmla="*/ 115518 w 3811356"/>
              <a:gd name="connsiteY2" fmla="*/ 39517 h 2109556"/>
              <a:gd name="connsiteX3" fmla="*/ 201306 w 3811356"/>
              <a:gd name="connsiteY3" fmla="*/ 106469 h 2109556"/>
              <a:gd name="connsiteX4" fmla="*/ 595444 w 3811356"/>
              <a:gd name="connsiteY4" fmla="*/ 516373 h 2109556"/>
              <a:gd name="connsiteX5" fmla="*/ 1525610 w 3811356"/>
              <a:gd name="connsiteY5" fmla="*/ 721324 h 2109556"/>
              <a:gd name="connsiteX6" fmla="*/ 2124700 w 3811356"/>
              <a:gd name="connsiteY6" fmla="*/ 1462304 h 2109556"/>
              <a:gd name="connsiteX7" fmla="*/ 2849913 w 3811356"/>
              <a:gd name="connsiteY7" fmla="*/ 1887973 h 2109556"/>
              <a:gd name="connsiteX8" fmla="*/ 3764313 w 3811356"/>
              <a:gd name="connsiteY8" fmla="*/ 2108485 h 2109556"/>
              <a:gd name="connsiteX9" fmla="*/ 3778949 w 3811356"/>
              <a:gd name="connsiteY9" fmla="*/ 1625555 h 2109556"/>
              <a:gd name="connsiteX10" fmla="*/ 3054554 w 3811356"/>
              <a:gd name="connsiteY10" fmla="*/ 1494926 h 2109556"/>
              <a:gd name="connsiteX11" fmla="*/ 2270782 w 3811356"/>
              <a:gd name="connsiteY11" fmla="*/ 1019913 h 2109556"/>
              <a:gd name="connsiteX12" fmla="*/ 1855147 w 3811356"/>
              <a:gd name="connsiteY12" fmla="*/ 461773 h 2109556"/>
              <a:gd name="connsiteX13" fmla="*/ 1475135 w 3811356"/>
              <a:gd name="connsiteY13" fmla="*/ 283643 h 2109556"/>
              <a:gd name="connsiteX14" fmla="*/ 1105060 w 3811356"/>
              <a:gd name="connsiteY14" fmla="*/ 3891 h 2109556"/>
              <a:gd name="connsiteX0" fmla="*/ 977608 w 3802657"/>
              <a:gd name="connsiteY0" fmla="*/ 100768 h 2111430"/>
              <a:gd name="connsiteX1" fmla="*/ 57679 w 3802657"/>
              <a:gd name="connsiteY1" fmla="*/ 1874 h 2111430"/>
              <a:gd name="connsiteX2" fmla="*/ 106819 w 3802657"/>
              <a:gd name="connsiteY2" fmla="*/ 41391 h 2111430"/>
              <a:gd name="connsiteX3" fmla="*/ 192607 w 3802657"/>
              <a:gd name="connsiteY3" fmla="*/ 108343 h 2111430"/>
              <a:gd name="connsiteX4" fmla="*/ 586745 w 3802657"/>
              <a:gd name="connsiteY4" fmla="*/ 518247 h 2111430"/>
              <a:gd name="connsiteX5" fmla="*/ 1516911 w 3802657"/>
              <a:gd name="connsiteY5" fmla="*/ 723198 h 2111430"/>
              <a:gd name="connsiteX6" fmla="*/ 2116001 w 3802657"/>
              <a:gd name="connsiteY6" fmla="*/ 1464178 h 2111430"/>
              <a:gd name="connsiteX7" fmla="*/ 2841214 w 3802657"/>
              <a:gd name="connsiteY7" fmla="*/ 1889847 h 2111430"/>
              <a:gd name="connsiteX8" fmla="*/ 3755614 w 3802657"/>
              <a:gd name="connsiteY8" fmla="*/ 2110359 h 2111430"/>
              <a:gd name="connsiteX9" fmla="*/ 3770250 w 3802657"/>
              <a:gd name="connsiteY9" fmla="*/ 1627429 h 2111430"/>
              <a:gd name="connsiteX10" fmla="*/ 3045855 w 3802657"/>
              <a:gd name="connsiteY10" fmla="*/ 1496800 h 2111430"/>
              <a:gd name="connsiteX11" fmla="*/ 2262083 w 3802657"/>
              <a:gd name="connsiteY11" fmla="*/ 1021787 h 2111430"/>
              <a:gd name="connsiteX12" fmla="*/ 1846448 w 3802657"/>
              <a:gd name="connsiteY12" fmla="*/ 463647 h 2111430"/>
              <a:gd name="connsiteX13" fmla="*/ 1466436 w 3802657"/>
              <a:gd name="connsiteY13" fmla="*/ 285517 h 2111430"/>
              <a:gd name="connsiteX14" fmla="*/ 977608 w 3802657"/>
              <a:gd name="connsiteY14" fmla="*/ 100768 h 2111430"/>
              <a:gd name="connsiteX0" fmla="*/ 962163 w 3787212"/>
              <a:gd name="connsiteY0" fmla="*/ 10025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246638 w 3787212"/>
              <a:gd name="connsiteY12" fmla="*/ 1021278 h 2110921"/>
              <a:gd name="connsiteX13" fmla="*/ 1831003 w 3787212"/>
              <a:gd name="connsiteY13" fmla="*/ 463138 h 2110921"/>
              <a:gd name="connsiteX14" fmla="*/ 1450991 w 3787212"/>
              <a:gd name="connsiteY14" fmla="*/ 285008 h 2110921"/>
              <a:gd name="connsiteX15" fmla="*/ 962163 w 3787212"/>
              <a:gd name="connsiteY15" fmla="*/ 100259 h 2110921"/>
              <a:gd name="connsiteX0" fmla="*/ 1140293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246638 w 3787212"/>
              <a:gd name="connsiteY12" fmla="*/ 1021278 h 2110921"/>
              <a:gd name="connsiteX13" fmla="*/ 1831003 w 3787212"/>
              <a:gd name="connsiteY13" fmla="*/ 463138 h 2110921"/>
              <a:gd name="connsiteX14" fmla="*/ 1450991 w 3787212"/>
              <a:gd name="connsiteY14" fmla="*/ 285008 h 2110921"/>
              <a:gd name="connsiteX15" fmla="*/ 1140293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246638 w 3787212"/>
              <a:gd name="connsiteY12" fmla="*/ 1021278 h 2110921"/>
              <a:gd name="connsiteX13" fmla="*/ 1831003 w 3787212"/>
              <a:gd name="connsiteY13" fmla="*/ 463138 h 2110921"/>
              <a:gd name="connsiteX14" fmla="*/ 1450991 w 3787212"/>
              <a:gd name="connsiteY14" fmla="*/ 285008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246638 w 3787212"/>
              <a:gd name="connsiteY12" fmla="*/ 1021278 h 2110921"/>
              <a:gd name="connsiteX13" fmla="*/ 1831003 w 3787212"/>
              <a:gd name="connsiteY13" fmla="*/ 463138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246638 w 3787212"/>
              <a:gd name="connsiteY12" fmla="*/ 1021278 h 2110921"/>
              <a:gd name="connsiteX13" fmla="*/ 1973507 w 3787212"/>
              <a:gd name="connsiteY13" fmla="*/ 570016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973507 w 3787212"/>
              <a:gd name="connsiteY13" fmla="*/ 570016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973507 w 3787212"/>
              <a:gd name="connsiteY13" fmla="*/ 570016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973507 w 3787212"/>
              <a:gd name="connsiteY13" fmla="*/ 570016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973507 w 3787212"/>
              <a:gd name="connsiteY13" fmla="*/ 570016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973507 w 3787212"/>
              <a:gd name="connsiteY13" fmla="*/ 570016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973507 w 3787212"/>
              <a:gd name="connsiteY13" fmla="*/ 570016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973507 w 3787212"/>
              <a:gd name="connsiteY13" fmla="*/ 570016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973507 w 3787212"/>
              <a:gd name="connsiteY13" fmla="*/ 570016 h 2110921"/>
              <a:gd name="connsiteX14" fmla="*/ 1247171 w 3787212"/>
              <a:gd name="connsiteY14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842878 w 3787212"/>
              <a:gd name="connsiteY13" fmla="*/ 415637 h 2110921"/>
              <a:gd name="connsiteX14" fmla="*/ 1247171 w 3787212"/>
              <a:gd name="connsiteY14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842878 w 3787212"/>
              <a:gd name="connsiteY13" fmla="*/ 415637 h 2110921"/>
              <a:gd name="connsiteX14" fmla="*/ 1247171 w 3787212"/>
              <a:gd name="connsiteY14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842878 w 3787212"/>
              <a:gd name="connsiteY13" fmla="*/ 415637 h 2110921"/>
              <a:gd name="connsiteX14" fmla="*/ 1247171 w 3787212"/>
              <a:gd name="connsiteY14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401017 w 3787212"/>
              <a:gd name="connsiteY12" fmla="*/ 1092530 h 2110921"/>
              <a:gd name="connsiteX13" fmla="*/ 1842878 w 3787212"/>
              <a:gd name="connsiteY13" fmla="*/ 415637 h 2110921"/>
              <a:gd name="connsiteX14" fmla="*/ 1247171 w 3787212"/>
              <a:gd name="connsiteY14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401017 w 3787212"/>
              <a:gd name="connsiteY12" fmla="*/ 1092530 h 2110921"/>
              <a:gd name="connsiteX13" fmla="*/ 1842878 w 3787212"/>
              <a:gd name="connsiteY13" fmla="*/ 415637 h 2110921"/>
              <a:gd name="connsiteX14" fmla="*/ 1247171 w 3787212"/>
              <a:gd name="connsiteY14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2401017 w 3787212"/>
              <a:gd name="connsiteY11" fmla="*/ 1092530 h 2110921"/>
              <a:gd name="connsiteX12" fmla="*/ 1842878 w 3787212"/>
              <a:gd name="connsiteY12" fmla="*/ 415637 h 2110921"/>
              <a:gd name="connsiteX13" fmla="*/ 1247171 w 3787212"/>
              <a:gd name="connsiteY13" fmla="*/ 124009 h 2110921"/>
              <a:gd name="connsiteX0" fmla="*/ 1247171 w 3828218"/>
              <a:gd name="connsiteY0" fmla="*/ 124009 h 2110921"/>
              <a:gd name="connsiteX1" fmla="*/ 750347 w 3828218"/>
              <a:gd name="connsiteY1" fmla="*/ 0 h 2110921"/>
              <a:gd name="connsiteX2" fmla="*/ 42234 w 3828218"/>
              <a:gd name="connsiteY2" fmla="*/ 1365 h 2110921"/>
              <a:gd name="connsiteX3" fmla="*/ 91374 w 3828218"/>
              <a:gd name="connsiteY3" fmla="*/ 40882 h 2110921"/>
              <a:gd name="connsiteX4" fmla="*/ 177162 w 3828218"/>
              <a:gd name="connsiteY4" fmla="*/ 107834 h 2110921"/>
              <a:gd name="connsiteX5" fmla="*/ 571300 w 3828218"/>
              <a:gd name="connsiteY5" fmla="*/ 517738 h 2110921"/>
              <a:gd name="connsiteX6" fmla="*/ 1501466 w 3828218"/>
              <a:gd name="connsiteY6" fmla="*/ 722689 h 2110921"/>
              <a:gd name="connsiteX7" fmla="*/ 2100556 w 3828218"/>
              <a:gd name="connsiteY7" fmla="*/ 1463669 h 2110921"/>
              <a:gd name="connsiteX8" fmla="*/ 2825769 w 3828218"/>
              <a:gd name="connsiteY8" fmla="*/ 1889338 h 2110921"/>
              <a:gd name="connsiteX9" fmla="*/ 3740169 w 3828218"/>
              <a:gd name="connsiteY9" fmla="*/ 2109850 h 2110921"/>
              <a:gd name="connsiteX10" fmla="*/ 3754805 w 3828218"/>
              <a:gd name="connsiteY10" fmla="*/ 1626920 h 2110921"/>
              <a:gd name="connsiteX11" fmla="*/ 3066035 w 3828218"/>
              <a:gd name="connsiteY11" fmla="*/ 1531917 h 2110921"/>
              <a:gd name="connsiteX12" fmla="*/ 2401017 w 3828218"/>
              <a:gd name="connsiteY12" fmla="*/ 1092530 h 2110921"/>
              <a:gd name="connsiteX13" fmla="*/ 1842878 w 3828218"/>
              <a:gd name="connsiteY13" fmla="*/ 415637 h 2110921"/>
              <a:gd name="connsiteX14" fmla="*/ 1247171 w 3828218"/>
              <a:gd name="connsiteY14" fmla="*/ 124009 h 2110921"/>
              <a:gd name="connsiteX0" fmla="*/ 1247171 w 3788155"/>
              <a:gd name="connsiteY0" fmla="*/ 124009 h 2110921"/>
              <a:gd name="connsiteX1" fmla="*/ 750347 w 3788155"/>
              <a:gd name="connsiteY1" fmla="*/ 0 h 2110921"/>
              <a:gd name="connsiteX2" fmla="*/ 42234 w 3788155"/>
              <a:gd name="connsiteY2" fmla="*/ 1365 h 2110921"/>
              <a:gd name="connsiteX3" fmla="*/ 91374 w 3788155"/>
              <a:gd name="connsiteY3" fmla="*/ 40882 h 2110921"/>
              <a:gd name="connsiteX4" fmla="*/ 177162 w 3788155"/>
              <a:gd name="connsiteY4" fmla="*/ 107834 h 2110921"/>
              <a:gd name="connsiteX5" fmla="*/ 571300 w 3788155"/>
              <a:gd name="connsiteY5" fmla="*/ 517738 h 2110921"/>
              <a:gd name="connsiteX6" fmla="*/ 1501466 w 3788155"/>
              <a:gd name="connsiteY6" fmla="*/ 722689 h 2110921"/>
              <a:gd name="connsiteX7" fmla="*/ 2100556 w 3788155"/>
              <a:gd name="connsiteY7" fmla="*/ 1463669 h 2110921"/>
              <a:gd name="connsiteX8" fmla="*/ 2825769 w 3788155"/>
              <a:gd name="connsiteY8" fmla="*/ 1889338 h 2110921"/>
              <a:gd name="connsiteX9" fmla="*/ 3740169 w 3788155"/>
              <a:gd name="connsiteY9" fmla="*/ 2109850 h 2110921"/>
              <a:gd name="connsiteX10" fmla="*/ 3754805 w 3788155"/>
              <a:gd name="connsiteY10" fmla="*/ 1626920 h 2110921"/>
              <a:gd name="connsiteX11" fmla="*/ 3066035 w 3788155"/>
              <a:gd name="connsiteY11" fmla="*/ 1531917 h 2110921"/>
              <a:gd name="connsiteX12" fmla="*/ 2401017 w 3788155"/>
              <a:gd name="connsiteY12" fmla="*/ 1092530 h 2110921"/>
              <a:gd name="connsiteX13" fmla="*/ 1842878 w 3788155"/>
              <a:gd name="connsiteY13" fmla="*/ 415637 h 2110921"/>
              <a:gd name="connsiteX14" fmla="*/ 1247171 w 3788155"/>
              <a:gd name="connsiteY14" fmla="*/ 124009 h 2110921"/>
              <a:gd name="connsiteX0" fmla="*/ 1247171 w 3788155"/>
              <a:gd name="connsiteY0" fmla="*/ 124009 h 2110921"/>
              <a:gd name="connsiteX1" fmla="*/ 750347 w 3788155"/>
              <a:gd name="connsiteY1" fmla="*/ 0 h 2110921"/>
              <a:gd name="connsiteX2" fmla="*/ 42234 w 3788155"/>
              <a:gd name="connsiteY2" fmla="*/ 1365 h 2110921"/>
              <a:gd name="connsiteX3" fmla="*/ 91374 w 3788155"/>
              <a:gd name="connsiteY3" fmla="*/ 40882 h 2110921"/>
              <a:gd name="connsiteX4" fmla="*/ 177162 w 3788155"/>
              <a:gd name="connsiteY4" fmla="*/ 107834 h 2110921"/>
              <a:gd name="connsiteX5" fmla="*/ 571300 w 3788155"/>
              <a:gd name="connsiteY5" fmla="*/ 517738 h 2110921"/>
              <a:gd name="connsiteX6" fmla="*/ 1501466 w 3788155"/>
              <a:gd name="connsiteY6" fmla="*/ 722689 h 2110921"/>
              <a:gd name="connsiteX7" fmla="*/ 2100556 w 3788155"/>
              <a:gd name="connsiteY7" fmla="*/ 1463669 h 2110921"/>
              <a:gd name="connsiteX8" fmla="*/ 2825769 w 3788155"/>
              <a:gd name="connsiteY8" fmla="*/ 1889338 h 2110921"/>
              <a:gd name="connsiteX9" fmla="*/ 3740169 w 3788155"/>
              <a:gd name="connsiteY9" fmla="*/ 2109850 h 2110921"/>
              <a:gd name="connsiteX10" fmla="*/ 3754805 w 3788155"/>
              <a:gd name="connsiteY10" fmla="*/ 1626920 h 2110921"/>
              <a:gd name="connsiteX11" fmla="*/ 3066035 w 3788155"/>
              <a:gd name="connsiteY11" fmla="*/ 1531917 h 2110921"/>
              <a:gd name="connsiteX12" fmla="*/ 2401017 w 3788155"/>
              <a:gd name="connsiteY12" fmla="*/ 1092530 h 2110921"/>
              <a:gd name="connsiteX13" fmla="*/ 1842878 w 3788155"/>
              <a:gd name="connsiteY13" fmla="*/ 415637 h 2110921"/>
              <a:gd name="connsiteX14" fmla="*/ 1247171 w 3788155"/>
              <a:gd name="connsiteY14" fmla="*/ 124009 h 2110921"/>
              <a:gd name="connsiteX0" fmla="*/ 1247171 w 3788155"/>
              <a:gd name="connsiteY0" fmla="*/ 124009 h 2110921"/>
              <a:gd name="connsiteX1" fmla="*/ 750347 w 3788155"/>
              <a:gd name="connsiteY1" fmla="*/ 0 h 2110921"/>
              <a:gd name="connsiteX2" fmla="*/ 42234 w 3788155"/>
              <a:gd name="connsiteY2" fmla="*/ 1365 h 2110921"/>
              <a:gd name="connsiteX3" fmla="*/ 91374 w 3788155"/>
              <a:gd name="connsiteY3" fmla="*/ 40882 h 2110921"/>
              <a:gd name="connsiteX4" fmla="*/ 177162 w 3788155"/>
              <a:gd name="connsiteY4" fmla="*/ 107834 h 2110921"/>
              <a:gd name="connsiteX5" fmla="*/ 571300 w 3788155"/>
              <a:gd name="connsiteY5" fmla="*/ 517738 h 2110921"/>
              <a:gd name="connsiteX6" fmla="*/ 1501466 w 3788155"/>
              <a:gd name="connsiteY6" fmla="*/ 722689 h 2110921"/>
              <a:gd name="connsiteX7" fmla="*/ 2100556 w 3788155"/>
              <a:gd name="connsiteY7" fmla="*/ 1463669 h 2110921"/>
              <a:gd name="connsiteX8" fmla="*/ 2825769 w 3788155"/>
              <a:gd name="connsiteY8" fmla="*/ 1889338 h 2110921"/>
              <a:gd name="connsiteX9" fmla="*/ 3740169 w 3788155"/>
              <a:gd name="connsiteY9" fmla="*/ 2109850 h 2110921"/>
              <a:gd name="connsiteX10" fmla="*/ 3754805 w 3788155"/>
              <a:gd name="connsiteY10" fmla="*/ 1626920 h 2110921"/>
              <a:gd name="connsiteX11" fmla="*/ 3066035 w 3788155"/>
              <a:gd name="connsiteY11" fmla="*/ 1531917 h 2110921"/>
              <a:gd name="connsiteX12" fmla="*/ 2401017 w 3788155"/>
              <a:gd name="connsiteY12" fmla="*/ 1092530 h 2110921"/>
              <a:gd name="connsiteX13" fmla="*/ 1688499 w 3788155"/>
              <a:gd name="connsiteY13" fmla="*/ 320635 h 2110921"/>
              <a:gd name="connsiteX14" fmla="*/ 1247171 w 3788155"/>
              <a:gd name="connsiteY14" fmla="*/ 124009 h 2110921"/>
              <a:gd name="connsiteX0" fmla="*/ 1247171 w 3788155"/>
              <a:gd name="connsiteY0" fmla="*/ 124009 h 2110921"/>
              <a:gd name="connsiteX1" fmla="*/ 750347 w 3788155"/>
              <a:gd name="connsiteY1" fmla="*/ 0 h 2110921"/>
              <a:gd name="connsiteX2" fmla="*/ 42234 w 3788155"/>
              <a:gd name="connsiteY2" fmla="*/ 1365 h 2110921"/>
              <a:gd name="connsiteX3" fmla="*/ 91374 w 3788155"/>
              <a:gd name="connsiteY3" fmla="*/ 40882 h 2110921"/>
              <a:gd name="connsiteX4" fmla="*/ 177162 w 3788155"/>
              <a:gd name="connsiteY4" fmla="*/ 107834 h 2110921"/>
              <a:gd name="connsiteX5" fmla="*/ 571300 w 3788155"/>
              <a:gd name="connsiteY5" fmla="*/ 517738 h 2110921"/>
              <a:gd name="connsiteX6" fmla="*/ 1501466 w 3788155"/>
              <a:gd name="connsiteY6" fmla="*/ 722689 h 2110921"/>
              <a:gd name="connsiteX7" fmla="*/ 2100556 w 3788155"/>
              <a:gd name="connsiteY7" fmla="*/ 1463669 h 2110921"/>
              <a:gd name="connsiteX8" fmla="*/ 2825769 w 3788155"/>
              <a:gd name="connsiteY8" fmla="*/ 1889338 h 2110921"/>
              <a:gd name="connsiteX9" fmla="*/ 3740169 w 3788155"/>
              <a:gd name="connsiteY9" fmla="*/ 2109850 h 2110921"/>
              <a:gd name="connsiteX10" fmla="*/ 3754805 w 3788155"/>
              <a:gd name="connsiteY10" fmla="*/ 1626920 h 2110921"/>
              <a:gd name="connsiteX11" fmla="*/ 3066035 w 3788155"/>
              <a:gd name="connsiteY11" fmla="*/ 1531917 h 2110921"/>
              <a:gd name="connsiteX12" fmla="*/ 2199137 w 3788155"/>
              <a:gd name="connsiteY12" fmla="*/ 1021278 h 2110921"/>
              <a:gd name="connsiteX13" fmla="*/ 1688499 w 3788155"/>
              <a:gd name="connsiteY13" fmla="*/ 320635 h 2110921"/>
              <a:gd name="connsiteX14" fmla="*/ 1247171 w 3788155"/>
              <a:gd name="connsiteY14" fmla="*/ 124009 h 2110921"/>
              <a:gd name="connsiteX0" fmla="*/ 1247171 w 3788155"/>
              <a:gd name="connsiteY0" fmla="*/ 124009 h 2110921"/>
              <a:gd name="connsiteX1" fmla="*/ 750347 w 3788155"/>
              <a:gd name="connsiteY1" fmla="*/ 0 h 2110921"/>
              <a:gd name="connsiteX2" fmla="*/ 42234 w 3788155"/>
              <a:gd name="connsiteY2" fmla="*/ 1365 h 2110921"/>
              <a:gd name="connsiteX3" fmla="*/ 91374 w 3788155"/>
              <a:gd name="connsiteY3" fmla="*/ 40882 h 2110921"/>
              <a:gd name="connsiteX4" fmla="*/ 177162 w 3788155"/>
              <a:gd name="connsiteY4" fmla="*/ 107834 h 2110921"/>
              <a:gd name="connsiteX5" fmla="*/ 571300 w 3788155"/>
              <a:gd name="connsiteY5" fmla="*/ 517738 h 2110921"/>
              <a:gd name="connsiteX6" fmla="*/ 1501466 w 3788155"/>
              <a:gd name="connsiteY6" fmla="*/ 722689 h 2110921"/>
              <a:gd name="connsiteX7" fmla="*/ 2100556 w 3788155"/>
              <a:gd name="connsiteY7" fmla="*/ 1463669 h 2110921"/>
              <a:gd name="connsiteX8" fmla="*/ 2825769 w 3788155"/>
              <a:gd name="connsiteY8" fmla="*/ 1889338 h 2110921"/>
              <a:gd name="connsiteX9" fmla="*/ 3740169 w 3788155"/>
              <a:gd name="connsiteY9" fmla="*/ 2109850 h 2110921"/>
              <a:gd name="connsiteX10" fmla="*/ 3754805 w 3788155"/>
              <a:gd name="connsiteY10" fmla="*/ 1626920 h 2110921"/>
              <a:gd name="connsiteX11" fmla="*/ 3066035 w 3788155"/>
              <a:gd name="connsiteY11" fmla="*/ 1531917 h 2110921"/>
              <a:gd name="connsiteX12" fmla="*/ 2199137 w 3788155"/>
              <a:gd name="connsiteY12" fmla="*/ 1021278 h 2110921"/>
              <a:gd name="connsiteX13" fmla="*/ 1688499 w 3788155"/>
              <a:gd name="connsiteY13" fmla="*/ 320635 h 2110921"/>
              <a:gd name="connsiteX14" fmla="*/ 1247171 w 3788155"/>
              <a:gd name="connsiteY14" fmla="*/ 124009 h 2110921"/>
              <a:gd name="connsiteX0" fmla="*/ 1247171 w 3788155"/>
              <a:gd name="connsiteY0" fmla="*/ 124009 h 2110921"/>
              <a:gd name="connsiteX1" fmla="*/ 750347 w 3788155"/>
              <a:gd name="connsiteY1" fmla="*/ 0 h 2110921"/>
              <a:gd name="connsiteX2" fmla="*/ 42234 w 3788155"/>
              <a:gd name="connsiteY2" fmla="*/ 1365 h 2110921"/>
              <a:gd name="connsiteX3" fmla="*/ 91374 w 3788155"/>
              <a:gd name="connsiteY3" fmla="*/ 40882 h 2110921"/>
              <a:gd name="connsiteX4" fmla="*/ 177162 w 3788155"/>
              <a:gd name="connsiteY4" fmla="*/ 107834 h 2110921"/>
              <a:gd name="connsiteX5" fmla="*/ 571300 w 3788155"/>
              <a:gd name="connsiteY5" fmla="*/ 517738 h 2110921"/>
              <a:gd name="connsiteX6" fmla="*/ 1501466 w 3788155"/>
              <a:gd name="connsiteY6" fmla="*/ 722689 h 2110921"/>
              <a:gd name="connsiteX7" fmla="*/ 2100556 w 3788155"/>
              <a:gd name="connsiteY7" fmla="*/ 1463669 h 2110921"/>
              <a:gd name="connsiteX8" fmla="*/ 2825769 w 3788155"/>
              <a:gd name="connsiteY8" fmla="*/ 1889338 h 2110921"/>
              <a:gd name="connsiteX9" fmla="*/ 3740169 w 3788155"/>
              <a:gd name="connsiteY9" fmla="*/ 2109850 h 2110921"/>
              <a:gd name="connsiteX10" fmla="*/ 3754805 w 3788155"/>
              <a:gd name="connsiteY10" fmla="*/ 1626920 h 2110921"/>
              <a:gd name="connsiteX11" fmla="*/ 3066035 w 3788155"/>
              <a:gd name="connsiteY11" fmla="*/ 1531917 h 2110921"/>
              <a:gd name="connsiteX12" fmla="*/ 2199137 w 3788155"/>
              <a:gd name="connsiteY12" fmla="*/ 1021278 h 2110921"/>
              <a:gd name="connsiteX13" fmla="*/ 1688499 w 3788155"/>
              <a:gd name="connsiteY13" fmla="*/ 320635 h 2110921"/>
              <a:gd name="connsiteX14" fmla="*/ 1247171 w 3788155"/>
              <a:gd name="connsiteY14" fmla="*/ 124009 h 2110921"/>
              <a:gd name="connsiteX0" fmla="*/ 1679254 w 4220238"/>
              <a:gd name="connsiteY0" fmla="*/ 124009 h 2110921"/>
              <a:gd name="connsiteX1" fmla="*/ 1182430 w 4220238"/>
              <a:gd name="connsiteY1" fmla="*/ 0 h 2110921"/>
              <a:gd name="connsiteX2" fmla="*/ 474317 w 4220238"/>
              <a:gd name="connsiteY2" fmla="*/ 1365 h 2110921"/>
              <a:gd name="connsiteX3" fmla="*/ 943 w 4220238"/>
              <a:gd name="connsiteY3" fmla="*/ 52757 h 2110921"/>
              <a:gd name="connsiteX4" fmla="*/ 609245 w 4220238"/>
              <a:gd name="connsiteY4" fmla="*/ 107834 h 2110921"/>
              <a:gd name="connsiteX5" fmla="*/ 1003383 w 4220238"/>
              <a:gd name="connsiteY5" fmla="*/ 517738 h 2110921"/>
              <a:gd name="connsiteX6" fmla="*/ 1933549 w 4220238"/>
              <a:gd name="connsiteY6" fmla="*/ 722689 h 2110921"/>
              <a:gd name="connsiteX7" fmla="*/ 2532639 w 4220238"/>
              <a:gd name="connsiteY7" fmla="*/ 1463669 h 2110921"/>
              <a:gd name="connsiteX8" fmla="*/ 3257852 w 4220238"/>
              <a:gd name="connsiteY8" fmla="*/ 1889338 h 2110921"/>
              <a:gd name="connsiteX9" fmla="*/ 4172252 w 4220238"/>
              <a:gd name="connsiteY9" fmla="*/ 2109850 h 2110921"/>
              <a:gd name="connsiteX10" fmla="*/ 4186888 w 4220238"/>
              <a:gd name="connsiteY10" fmla="*/ 1626920 h 2110921"/>
              <a:gd name="connsiteX11" fmla="*/ 3498118 w 4220238"/>
              <a:gd name="connsiteY11" fmla="*/ 1531917 h 2110921"/>
              <a:gd name="connsiteX12" fmla="*/ 2631220 w 4220238"/>
              <a:gd name="connsiteY12" fmla="*/ 1021278 h 2110921"/>
              <a:gd name="connsiteX13" fmla="*/ 2120582 w 4220238"/>
              <a:gd name="connsiteY13" fmla="*/ 320635 h 2110921"/>
              <a:gd name="connsiteX14" fmla="*/ 1679254 w 4220238"/>
              <a:gd name="connsiteY14" fmla="*/ 124009 h 2110921"/>
              <a:gd name="connsiteX0" fmla="*/ 1726655 w 4267639"/>
              <a:gd name="connsiteY0" fmla="*/ 124009 h 2110921"/>
              <a:gd name="connsiteX1" fmla="*/ 1229831 w 4267639"/>
              <a:gd name="connsiteY1" fmla="*/ 0 h 2110921"/>
              <a:gd name="connsiteX2" fmla="*/ 521718 w 4267639"/>
              <a:gd name="connsiteY2" fmla="*/ 1365 h 2110921"/>
              <a:gd name="connsiteX3" fmla="*/ 843 w 4267639"/>
              <a:gd name="connsiteY3" fmla="*/ 17131 h 2110921"/>
              <a:gd name="connsiteX4" fmla="*/ 656646 w 4267639"/>
              <a:gd name="connsiteY4" fmla="*/ 107834 h 2110921"/>
              <a:gd name="connsiteX5" fmla="*/ 1050784 w 4267639"/>
              <a:gd name="connsiteY5" fmla="*/ 517738 h 2110921"/>
              <a:gd name="connsiteX6" fmla="*/ 1980950 w 4267639"/>
              <a:gd name="connsiteY6" fmla="*/ 722689 h 2110921"/>
              <a:gd name="connsiteX7" fmla="*/ 2580040 w 4267639"/>
              <a:gd name="connsiteY7" fmla="*/ 1463669 h 2110921"/>
              <a:gd name="connsiteX8" fmla="*/ 3305253 w 4267639"/>
              <a:gd name="connsiteY8" fmla="*/ 1889338 h 2110921"/>
              <a:gd name="connsiteX9" fmla="*/ 4219653 w 4267639"/>
              <a:gd name="connsiteY9" fmla="*/ 2109850 h 2110921"/>
              <a:gd name="connsiteX10" fmla="*/ 4234289 w 4267639"/>
              <a:gd name="connsiteY10" fmla="*/ 1626920 h 2110921"/>
              <a:gd name="connsiteX11" fmla="*/ 3545519 w 4267639"/>
              <a:gd name="connsiteY11" fmla="*/ 1531917 h 2110921"/>
              <a:gd name="connsiteX12" fmla="*/ 2678621 w 4267639"/>
              <a:gd name="connsiteY12" fmla="*/ 1021278 h 2110921"/>
              <a:gd name="connsiteX13" fmla="*/ 2167983 w 4267639"/>
              <a:gd name="connsiteY13" fmla="*/ 320635 h 2110921"/>
              <a:gd name="connsiteX14" fmla="*/ 1726655 w 4267639"/>
              <a:gd name="connsiteY14" fmla="*/ 124009 h 2110921"/>
              <a:gd name="connsiteX0" fmla="*/ 1726009 w 4266993"/>
              <a:gd name="connsiteY0" fmla="*/ 132678 h 2119590"/>
              <a:gd name="connsiteX1" fmla="*/ 1229185 w 4266993"/>
              <a:gd name="connsiteY1" fmla="*/ 8669 h 2119590"/>
              <a:gd name="connsiteX2" fmla="*/ 521072 w 4266993"/>
              <a:gd name="connsiteY2" fmla="*/ 10034 h 2119590"/>
              <a:gd name="connsiteX3" fmla="*/ 197 w 4266993"/>
              <a:gd name="connsiteY3" fmla="*/ 25800 h 2119590"/>
              <a:gd name="connsiteX4" fmla="*/ 584748 w 4266993"/>
              <a:gd name="connsiteY4" fmla="*/ 318384 h 2119590"/>
              <a:gd name="connsiteX5" fmla="*/ 1050138 w 4266993"/>
              <a:gd name="connsiteY5" fmla="*/ 526407 h 2119590"/>
              <a:gd name="connsiteX6" fmla="*/ 1980304 w 4266993"/>
              <a:gd name="connsiteY6" fmla="*/ 731358 h 2119590"/>
              <a:gd name="connsiteX7" fmla="*/ 2579394 w 4266993"/>
              <a:gd name="connsiteY7" fmla="*/ 1472338 h 2119590"/>
              <a:gd name="connsiteX8" fmla="*/ 3304607 w 4266993"/>
              <a:gd name="connsiteY8" fmla="*/ 1898007 h 2119590"/>
              <a:gd name="connsiteX9" fmla="*/ 4219007 w 4266993"/>
              <a:gd name="connsiteY9" fmla="*/ 2118519 h 2119590"/>
              <a:gd name="connsiteX10" fmla="*/ 4233643 w 4266993"/>
              <a:gd name="connsiteY10" fmla="*/ 1635589 h 2119590"/>
              <a:gd name="connsiteX11" fmla="*/ 3544873 w 4266993"/>
              <a:gd name="connsiteY11" fmla="*/ 1540586 h 2119590"/>
              <a:gd name="connsiteX12" fmla="*/ 2677975 w 4266993"/>
              <a:gd name="connsiteY12" fmla="*/ 1029947 h 2119590"/>
              <a:gd name="connsiteX13" fmla="*/ 2167337 w 4266993"/>
              <a:gd name="connsiteY13" fmla="*/ 329304 h 2119590"/>
              <a:gd name="connsiteX14" fmla="*/ 1726009 w 4266993"/>
              <a:gd name="connsiteY14" fmla="*/ 132678 h 2119590"/>
              <a:gd name="connsiteX0" fmla="*/ 1726009 w 4266993"/>
              <a:gd name="connsiteY0" fmla="*/ 132678 h 2119590"/>
              <a:gd name="connsiteX1" fmla="*/ 754172 w 4266993"/>
              <a:gd name="connsiteY1" fmla="*/ 8669 h 2119590"/>
              <a:gd name="connsiteX2" fmla="*/ 521072 w 4266993"/>
              <a:gd name="connsiteY2" fmla="*/ 10034 h 2119590"/>
              <a:gd name="connsiteX3" fmla="*/ 197 w 4266993"/>
              <a:gd name="connsiteY3" fmla="*/ 25800 h 2119590"/>
              <a:gd name="connsiteX4" fmla="*/ 584748 w 4266993"/>
              <a:gd name="connsiteY4" fmla="*/ 318384 h 2119590"/>
              <a:gd name="connsiteX5" fmla="*/ 1050138 w 4266993"/>
              <a:gd name="connsiteY5" fmla="*/ 526407 h 2119590"/>
              <a:gd name="connsiteX6" fmla="*/ 1980304 w 4266993"/>
              <a:gd name="connsiteY6" fmla="*/ 731358 h 2119590"/>
              <a:gd name="connsiteX7" fmla="*/ 2579394 w 4266993"/>
              <a:gd name="connsiteY7" fmla="*/ 1472338 h 2119590"/>
              <a:gd name="connsiteX8" fmla="*/ 3304607 w 4266993"/>
              <a:gd name="connsiteY8" fmla="*/ 1898007 h 2119590"/>
              <a:gd name="connsiteX9" fmla="*/ 4219007 w 4266993"/>
              <a:gd name="connsiteY9" fmla="*/ 2118519 h 2119590"/>
              <a:gd name="connsiteX10" fmla="*/ 4233643 w 4266993"/>
              <a:gd name="connsiteY10" fmla="*/ 1635589 h 2119590"/>
              <a:gd name="connsiteX11" fmla="*/ 3544873 w 4266993"/>
              <a:gd name="connsiteY11" fmla="*/ 1540586 h 2119590"/>
              <a:gd name="connsiteX12" fmla="*/ 2677975 w 4266993"/>
              <a:gd name="connsiteY12" fmla="*/ 1029947 h 2119590"/>
              <a:gd name="connsiteX13" fmla="*/ 2167337 w 4266993"/>
              <a:gd name="connsiteY13" fmla="*/ 329304 h 2119590"/>
              <a:gd name="connsiteX14" fmla="*/ 1726009 w 4266993"/>
              <a:gd name="connsiteY14" fmla="*/ 132678 h 2119590"/>
              <a:gd name="connsiteX0" fmla="*/ 1488503 w 4266993"/>
              <a:gd name="connsiteY0" fmla="*/ 203930 h 2119590"/>
              <a:gd name="connsiteX1" fmla="*/ 754172 w 4266993"/>
              <a:gd name="connsiteY1" fmla="*/ 8669 h 2119590"/>
              <a:gd name="connsiteX2" fmla="*/ 521072 w 4266993"/>
              <a:gd name="connsiteY2" fmla="*/ 10034 h 2119590"/>
              <a:gd name="connsiteX3" fmla="*/ 197 w 4266993"/>
              <a:gd name="connsiteY3" fmla="*/ 25800 h 2119590"/>
              <a:gd name="connsiteX4" fmla="*/ 584748 w 4266993"/>
              <a:gd name="connsiteY4" fmla="*/ 318384 h 2119590"/>
              <a:gd name="connsiteX5" fmla="*/ 1050138 w 4266993"/>
              <a:gd name="connsiteY5" fmla="*/ 526407 h 2119590"/>
              <a:gd name="connsiteX6" fmla="*/ 1980304 w 4266993"/>
              <a:gd name="connsiteY6" fmla="*/ 731358 h 2119590"/>
              <a:gd name="connsiteX7" fmla="*/ 2579394 w 4266993"/>
              <a:gd name="connsiteY7" fmla="*/ 1472338 h 2119590"/>
              <a:gd name="connsiteX8" fmla="*/ 3304607 w 4266993"/>
              <a:gd name="connsiteY8" fmla="*/ 1898007 h 2119590"/>
              <a:gd name="connsiteX9" fmla="*/ 4219007 w 4266993"/>
              <a:gd name="connsiteY9" fmla="*/ 2118519 h 2119590"/>
              <a:gd name="connsiteX10" fmla="*/ 4233643 w 4266993"/>
              <a:gd name="connsiteY10" fmla="*/ 1635589 h 2119590"/>
              <a:gd name="connsiteX11" fmla="*/ 3544873 w 4266993"/>
              <a:gd name="connsiteY11" fmla="*/ 1540586 h 2119590"/>
              <a:gd name="connsiteX12" fmla="*/ 2677975 w 4266993"/>
              <a:gd name="connsiteY12" fmla="*/ 1029947 h 2119590"/>
              <a:gd name="connsiteX13" fmla="*/ 2167337 w 4266993"/>
              <a:gd name="connsiteY13" fmla="*/ 329304 h 2119590"/>
              <a:gd name="connsiteX14" fmla="*/ 1488503 w 4266993"/>
              <a:gd name="connsiteY14" fmla="*/ 203930 h 2119590"/>
              <a:gd name="connsiteX0" fmla="*/ 1488503 w 4266993"/>
              <a:gd name="connsiteY0" fmla="*/ 203930 h 2119590"/>
              <a:gd name="connsiteX1" fmla="*/ 754172 w 4266993"/>
              <a:gd name="connsiteY1" fmla="*/ 8669 h 2119590"/>
              <a:gd name="connsiteX2" fmla="*/ 521072 w 4266993"/>
              <a:gd name="connsiteY2" fmla="*/ 10034 h 2119590"/>
              <a:gd name="connsiteX3" fmla="*/ 197 w 4266993"/>
              <a:gd name="connsiteY3" fmla="*/ 25800 h 2119590"/>
              <a:gd name="connsiteX4" fmla="*/ 584748 w 4266993"/>
              <a:gd name="connsiteY4" fmla="*/ 318384 h 2119590"/>
              <a:gd name="connsiteX5" fmla="*/ 1050138 w 4266993"/>
              <a:gd name="connsiteY5" fmla="*/ 526407 h 2119590"/>
              <a:gd name="connsiteX6" fmla="*/ 1980304 w 4266993"/>
              <a:gd name="connsiteY6" fmla="*/ 731358 h 2119590"/>
              <a:gd name="connsiteX7" fmla="*/ 2579394 w 4266993"/>
              <a:gd name="connsiteY7" fmla="*/ 1472338 h 2119590"/>
              <a:gd name="connsiteX8" fmla="*/ 3304607 w 4266993"/>
              <a:gd name="connsiteY8" fmla="*/ 1898007 h 2119590"/>
              <a:gd name="connsiteX9" fmla="*/ 4219007 w 4266993"/>
              <a:gd name="connsiteY9" fmla="*/ 2118519 h 2119590"/>
              <a:gd name="connsiteX10" fmla="*/ 4233643 w 4266993"/>
              <a:gd name="connsiteY10" fmla="*/ 1635589 h 2119590"/>
              <a:gd name="connsiteX11" fmla="*/ 3544873 w 4266993"/>
              <a:gd name="connsiteY11" fmla="*/ 1540586 h 2119590"/>
              <a:gd name="connsiteX12" fmla="*/ 2677975 w 4266993"/>
              <a:gd name="connsiteY12" fmla="*/ 1029947 h 2119590"/>
              <a:gd name="connsiteX13" fmla="*/ 2107961 w 4266993"/>
              <a:gd name="connsiteY13" fmla="*/ 364930 h 2119590"/>
              <a:gd name="connsiteX14" fmla="*/ 1488503 w 4266993"/>
              <a:gd name="connsiteY14" fmla="*/ 203930 h 2119590"/>
              <a:gd name="connsiteX0" fmla="*/ 1381626 w 4266993"/>
              <a:gd name="connsiteY0" fmla="*/ 215806 h 2119590"/>
              <a:gd name="connsiteX1" fmla="*/ 754172 w 4266993"/>
              <a:gd name="connsiteY1" fmla="*/ 8669 h 2119590"/>
              <a:gd name="connsiteX2" fmla="*/ 521072 w 4266993"/>
              <a:gd name="connsiteY2" fmla="*/ 10034 h 2119590"/>
              <a:gd name="connsiteX3" fmla="*/ 197 w 4266993"/>
              <a:gd name="connsiteY3" fmla="*/ 25800 h 2119590"/>
              <a:gd name="connsiteX4" fmla="*/ 584748 w 4266993"/>
              <a:gd name="connsiteY4" fmla="*/ 318384 h 2119590"/>
              <a:gd name="connsiteX5" fmla="*/ 1050138 w 4266993"/>
              <a:gd name="connsiteY5" fmla="*/ 526407 h 2119590"/>
              <a:gd name="connsiteX6" fmla="*/ 1980304 w 4266993"/>
              <a:gd name="connsiteY6" fmla="*/ 731358 h 2119590"/>
              <a:gd name="connsiteX7" fmla="*/ 2579394 w 4266993"/>
              <a:gd name="connsiteY7" fmla="*/ 1472338 h 2119590"/>
              <a:gd name="connsiteX8" fmla="*/ 3304607 w 4266993"/>
              <a:gd name="connsiteY8" fmla="*/ 1898007 h 2119590"/>
              <a:gd name="connsiteX9" fmla="*/ 4219007 w 4266993"/>
              <a:gd name="connsiteY9" fmla="*/ 2118519 h 2119590"/>
              <a:gd name="connsiteX10" fmla="*/ 4233643 w 4266993"/>
              <a:gd name="connsiteY10" fmla="*/ 1635589 h 2119590"/>
              <a:gd name="connsiteX11" fmla="*/ 3544873 w 4266993"/>
              <a:gd name="connsiteY11" fmla="*/ 1540586 h 2119590"/>
              <a:gd name="connsiteX12" fmla="*/ 2677975 w 4266993"/>
              <a:gd name="connsiteY12" fmla="*/ 1029947 h 2119590"/>
              <a:gd name="connsiteX13" fmla="*/ 2107961 w 4266993"/>
              <a:gd name="connsiteY13" fmla="*/ 364930 h 2119590"/>
              <a:gd name="connsiteX14" fmla="*/ 1381626 w 4266993"/>
              <a:gd name="connsiteY14" fmla="*/ 215806 h 2119590"/>
              <a:gd name="connsiteX0" fmla="*/ 1108835 w 3994202"/>
              <a:gd name="connsiteY0" fmla="*/ 215806 h 2119590"/>
              <a:gd name="connsiteX1" fmla="*/ 481381 w 3994202"/>
              <a:gd name="connsiteY1" fmla="*/ 8669 h 2119590"/>
              <a:gd name="connsiteX2" fmla="*/ 248281 w 3994202"/>
              <a:gd name="connsiteY2" fmla="*/ 10034 h 2119590"/>
              <a:gd name="connsiteX3" fmla="*/ 539 w 3994202"/>
              <a:gd name="connsiteY3" fmla="*/ 25800 h 2119590"/>
              <a:gd name="connsiteX4" fmla="*/ 311957 w 3994202"/>
              <a:gd name="connsiteY4" fmla="*/ 318384 h 2119590"/>
              <a:gd name="connsiteX5" fmla="*/ 777347 w 3994202"/>
              <a:gd name="connsiteY5" fmla="*/ 526407 h 2119590"/>
              <a:gd name="connsiteX6" fmla="*/ 1707513 w 3994202"/>
              <a:gd name="connsiteY6" fmla="*/ 731358 h 2119590"/>
              <a:gd name="connsiteX7" fmla="*/ 2306603 w 3994202"/>
              <a:gd name="connsiteY7" fmla="*/ 1472338 h 2119590"/>
              <a:gd name="connsiteX8" fmla="*/ 3031816 w 3994202"/>
              <a:gd name="connsiteY8" fmla="*/ 1898007 h 2119590"/>
              <a:gd name="connsiteX9" fmla="*/ 3946216 w 3994202"/>
              <a:gd name="connsiteY9" fmla="*/ 2118519 h 2119590"/>
              <a:gd name="connsiteX10" fmla="*/ 3960852 w 3994202"/>
              <a:gd name="connsiteY10" fmla="*/ 1635589 h 2119590"/>
              <a:gd name="connsiteX11" fmla="*/ 3272082 w 3994202"/>
              <a:gd name="connsiteY11" fmla="*/ 1540586 h 2119590"/>
              <a:gd name="connsiteX12" fmla="*/ 2405184 w 3994202"/>
              <a:gd name="connsiteY12" fmla="*/ 1029947 h 2119590"/>
              <a:gd name="connsiteX13" fmla="*/ 1835170 w 3994202"/>
              <a:gd name="connsiteY13" fmla="*/ 364930 h 2119590"/>
              <a:gd name="connsiteX14" fmla="*/ 1108835 w 3994202"/>
              <a:gd name="connsiteY14" fmla="*/ 215806 h 2119590"/>
              <a:gd name="connsiteX0" fmla="*/ 1111132 w 3996499"/>
              <a:gd name="connsiteY0" fmla="*/ 213230 h 2117014"/>
              <a:gd name="connsiteX1" fmla="*/ 483678 w 3996499"/>
              <a:gd name="connsiteY1" fmla="*/ 6093 h 2117014"/>
              <a:gd name="connsiteX2" fmla="*/ 250578 w 3996499"/>
              <a:gd name="connsiteY2" fmla="*/ 7458 h 2117014"/>
              <a:gd name="connsiteX3" fmla="*/ 2836 w 3996499"/>
              <a:gd name="connsiteY3" fmla="*/ 23224 h 2117014"/>
              <a:gd name="connsiteX4" fmla="*/ 409256 w 3996499"/>
              <a:gd name="connsiteY4" fmla="*/ 280182 h 2117014"/>
              <a:gd name="connsiteX5" fmla="*/ 779644 w 3996499"/>
              <a:gd name="connsiteY5" fmla="*/ 523831 h 2117014"/>
              <a:gd name="connsiteX6" fmla="*/ 1709810 w 3996499"/>
              <a:gd name="connsiteY6" fmla="*/ 728782 h 2117014"/>
              <a:gd name="connsiteX7" fmla="*/ 2308900 w 3996499"/>
              <a:gd name="connsiteY7" fmla="*/ 1469762 h 2117014"/>
              <a:gd name="connsiteX8" fmla="*/ 3034113 w 3996499"/>
              <a:gd name="connsiteY8" fmla="*/ 1895431 h 2117014"/>
              <a:gd name="connsiteX9" fmla="*/ 3948513 w 3996499"/>
              <a:gd name="connsiteY9" fmla="*/ 2115943 h 2117014"/>
              <a:gd name="connsiteX10" fmla="*/ 3963149 w 3996499"/>
              <a:gd name="connsiteY10" fmla="*/ 1633013 h 2117014"/>
              <a:gd name="connsiteX11" fmla="*/ 3274379 w 3996499"/>
              <a:gd name="connsiteY11" fmla="*/ 1538010 h 2117014"/>
              <a:gd name="connsiteX12" fmla="*/ 2407481 w 3996499"/>
              <a:gd name="connsiteY12" fmla="*/ 1027371 h 2117014"/>
              <a:gd name="connsiteX13" fmla="*/ 1837467 w 3996499"/>
              <a:gd name="connsiteY13" fmla="*/ 362354 h 2117014"/>
              <a:gd name="connsiteX14" fmla="*/ 1111132 w 3996499"/>
              <a:gd name="connsiteY14" fmla="*/ 213230 h 2117014"/>
              <a:gd name="connsiteX0" fmla="*/ 1108356 w 3993723"/>
              <a:gd name="connsiteY0" fmla="*/ 207137 h 2110921"/>
              <a:gd name="connsiteX1" fmla="*/ 480902 w 3993723"/>
              <a:gd name="connsiteY1" fmla="*/ 0 h 2110921"/>
              <a:gd name="connsiteX2" fmla="*/ 247802 w 3993723"/>
              <a:gd name="connsiteY2" fmla="*/ 1365 h 2110921"/>
              <a:gd name="connsiteX3" fmla="*/ 60 w 3993723"/>
              <a:gd name="connsiteY3" fmla="*/ 17131 h 2110921"/>
              <a:gd name="connsiteX4" fmla="*/ 226057 w 3993723"/>
              <a:gd name="connsiteY4" fmla="*/ 114862 h 2110921"/>
              <a:gd name="connsiteX5" fmla="*/ 406480 w 3993723"/>
              <a:gd name="connsiteY5" fmla="*/ 274089 h 2110921"/>
              <a:gd name="connsiteX6" fmla="*/ 776868 w 3993723"/>
              <a:gd name="connsiteY6" fmla="*/ 517738 h 2110921"/>
              <a:gd name="connsiteX7" fmla="*/ 1707034 w 3993723"/>
              <a:gd name="connsiteY7" fmla="*/ 722689 h 2110921"/>
              <a:gd name="connsiteX8" fmla="*/ 2306124 w 3993723"/>
              <a:gd name="connsiteY8" fmla="*/ 1463669 h 2110921"/>
              <a:gd name="connsiteX9" fmla="*/ 3031337 w 3993723"/>
              <a:gd name="connsiteY9" fmla="*/ 1889338 h 2110921"/>
              <a:gd name="connsiteX10" fmla="*/ 3945737 w 3993723"/>
              <a:gd name="connsiteY10" fmla="*/ 2109850 h 2110921"/>
              <a:gd name="connsiteX11" fmla="*/ 3960373 w 3993723"/>
              <a:gd name="connsiteY11" fmla="*/ 1626920 h 2110921"/>
              <a:gd name="connsiteX12" fmla="*/ 3271603 w 3993723"/>
              <a:gd name="connsiteY12" fmla="*/ 1531917 h 2110921"/>
              <a:gd name="connsiteX13" fmla="*/ 2404705 w 3993723"/>
              <a:gd name="connsiteY13" fmla="*/ 1021278 h 2110921"/>
              <a:gd name="connsiteX14" fmla="*/ 1834691 w 3993723"/>
              <a:gd name="connsiteY14" fmla="*/ 356261 h 2110921"/>
              <a:gd name="connsiteX15" fmla="*/ 1108356 w 3993723"/>
              <a:gd name="connsiteY15" fmla="*/ 207137 h 2110921"/>
              <a:gd name="connsiteX0" fmla="*/ 1108356 w 3993723"/>
              <a:gd name="connsiteY0" fmla="*/ 207137 h 2110921"/>
              <a:gd name="connsiteX1" fmla="*/ 480902 w 3993723"/>
              <a:gd name="connsiteY1" fmla="*/ 0 h 2110921"/>
              <a:gd name="connsiteX2" fmla="*/ 247802 w 3993723"/>
              <a:gd name="connsiteY2" fmla="*/ 1365 h 2110921"/>
              <a:gd name="connsiteX3" fmla="*/ 60 w 3993723"/>
              <a:gd name="connsiteY3" fmla="*/ 17131 h 2110921"/>
              <a:gd name="connsiteX4" fmla="*/ 226057 w 3993723"/>
              <a:gd name="connsiteY4" fmla="*/ 114862 h 2110921"/>
              <a:gd name="connsiteX5" fmla="*/ 406480 w 3993723"/>
              <a:gd name="connsiteY5" fmla="*/ 274089 h 2110921"/>
              <a:gd name="connsiteX6" fmla="*/ 776868 w 3993723"/>
              <a:gd name="connsiteY6" fmla="*/ 517738 h 2110921"/>
              <a:gd name="connsiteX7" fmla="*/ 1707034 w 3993723"/>
              <a:gd name="connsiteY7" fmla="*/ 722689 h 2110921"/>
              <a:gd name="connsiteX8" fmla="*/ 2306124 w 3993723"/>
              <a:gd name="connsiteY8" fmla="*/ 1463669 h 2110921"/>
              <a:gd name="connsiteX9" fmla="*/ 3031337 w 3993723"/>
              <a:gd name="connsiteY9" fmla="*/ 1889338 h 2110921"/>
              <a:gd name="connsiteX10" fmla="*/ 3945737 w 3993723"/>
              <a:gd name="connsiteY10" fmla="*/ 2109850 h 2110921"/>
              <a:gd name="connsiteX11" fmla="*/ 3960373 w 3993723"/>
              <a:gd name="connsiteY11" fmla="*/ 1626920 h 2110921"/>
              <a:gd name="connsiteX12" fmla="*/ 3271603 w 3993723"/>
              <a:gd name="connsiteY12" fmla="*/ 1531917 h 2110921"/>
              <a:gd name="connsiteX13" fmla="*/ 2404705 w 3993723"/>
              <a:gd name="connsiteY13" fmla="*/ 1021278 h 2110921"/>
              <a:gd name="connsiteX14" fmla="*/ 1834691 w 3993723"/>
              <a:gd name="connsiteY14" fmla="*/ 356261 h 2110921"/>
              <a:gd name="connsiteX15" fmla="*/ 1108356 w 3993723"/>
              <a:gd name="connsiteY15" fmla="*/ 207137 h 2110921"/>
              <a:gd name="connsiteX0" fmla="*/ 1111132 w 3996499"/>
              <a:gd name="connsiteY0" fmla="*/ 213229 h 2117013"/>
              <a:gd name="connsiteX1" fmla="*/ 483678 w 3996499"/>
              <a:gd name="connsiteY1" fmla="*/ 6092 h 2117013"/>
              <a:gd name="connsiteX2" fmla="*/ 250578 w 3996499"/>
              <a:gd name="connsiteY2" fmla="*/ 7457 h 2117013"/>
              <a:gd name="connsiteX3" fmla="*/ 2836 w 3996499"/>
              <a:gd name="connsiteY3" fmla="*/ 23223 h 2117013"/>
              <a:gd name="connsiteX4" fmla="*/ 409256 w 3996499"/>
              <a:gd name="connsiteY4" fmla="*/ 280181 h 2117013"/>
              <a:gd name="connsiteX5" fmla="*/ 779644 w 3996499"/>
              <a:gd name="connsiteY5" fmla="*/ 523830 h 2117013"/>
              <a:gd name="connsiteX6" fmla="*/ 1709810 w 3996499"/>
              <a:gd name="connsiteY6" fmla="*/ 728781 h 2117013"/>
              <a:gd name="connsiteX7" fmla="*/ 2308900 w 3996499"/>
              <a:gd name="connsiteY7" fmla="*/ 1469761 h 2117013"/>
              <a:gd name="connsiteX8" fmla="*/ 3034113 w 3996499"/>
              <a:gd name="connsiteY8" fmla="*/ 1895430 h 2117013"/>
              <a:gd name="connsiteX9" fmla="*/ 3948513 w 3996499"/>
              <a:gd name="connsiteY9" fmla="*/ 2115942 h 2117013"/>
              <a:gd name="connsiteX10" fmla="*/ 3963149 w 3996499"/>
              <a:gd name="connsiteY10" fmla="*/ 1633012 h 2117013"/>
              <a:gd name="connsiteX11" fmla="*/ 3274379 w 3996499"/>
              <a:gd name="connsiteY11" fmla="*/ 1538009 h 2117013"/>
              <a:gd name="connsiteX12" fmla="*/ 2407481 w 3996499"/>
              <a:gd name="connsiteY12" fmla="*/ 1027370 h 2117013"/>
              <a:gd name="connsiteX13" fmla="*/ 1837467 w 3996499"/>
              <a:gd name="connsiteY13" fmla="*/ 362353 h 2117013"/>
              <a:gd name="connsiteX14" fmla="*/ 1111132 w 3996499"/>
              <a:gd name="connsiteY14" fmla="*/ 213229 h 2117013"/>
              <a:gd name="connsiteX0" fmla="*/ 1108447 w 3993814"/>
              <a:gd name="connsiteY0" fmla="*/ 207137 h 2110921"/>
              <a:gd name="connsiteX1" fmla="*/ 480993 w 3993814"/>
              <a:gd name="connsiteY1" fmla="*/ 0 h 2110921"/>
              <a:gd name="connsiteX2" fmla="*/ 247893 w 3993814"/>
              <a:gd name="connsiteY2" fmla="*/ 1365 h 2110921"/>
              <a:gd name="connsiteX3" fmla="*/ 151 w 3993814"/>
              <a:gd name="connsiteY3" fmla="*/ 17131 h 2110921"/>
              <a:gd name="connsiteX4" fmla="*/ 214272 w 3993814"/>
              <a:gd name="connsiteY4" fmla="*/ 102987 h 2110921"/>
              <a:gd name="connsiteX5" fmla="*/ 406571 w 3993814"/>
              <a:gd name="connsiteY5" fmla="*/ 274089 h 2110921"/>
              <a:gd name="connsiteX6" fmla="*/ 776959 w 3993814"/>
              <a:gd name="connsiteY6" fmla="*/ 517738 h 2110921"/>
              <a:gd name="connsiteX7" fmla="*/ 1707125 w 3993814"/>
              <a:gd name="connsiteY7" fmla="*/ 722689 h 2110921"/>
              <a:gd name="connsiteX8" fmla="*/ 2306215 w 3993814"/>
              <a:gd name="connsiteY8" fmla="*/ 1463669 h 2110921"/>
              <a:gd name="connsiteX9" fmla="*/ 3031428 w 3993814"/>
              <a:gd name="connsiteY9" fmla="*/ 1889338 h 2110921"/>
              <a:gd name="connsiteX10" fmla="*/ 3945828 w 3993814"/>
              <a:gd name="connsiteY10" fmla="*/ 2109850 h 2110921"/>
              <a:gd name="connsiteX11" fmla="*/ 3960464 w 3993814"/>
              <a:gd name="connsiteY11" fmla="*/ 1626920 h 2110921"/>
              <a:gd name="connsiteX12" fmla="*/ 3271694 w 3993814"/>
              <a:gd name="connsiteY12" fmla="*/ 1531917 h 2110921"/>
              <a:gd name="connsiteX13" fmla="*/ 2404796 w 3993814"/>
              <a:gd name="connsiteY13" fmla="*/ 1021278 h 2110921"/>
              <a:gd name="connsiteX14" fmla="*/ 1834782 w 3993814"/>
              <a:gd name="connsiteY14" fmla="*/ 356261 h 2110921"/>
              <a:gd name="connsiteX15" fmla="*/ 1108447 w 3993814"/>
              <a:gd name="connsiteY15" fmla="*/ 207137 h 2110921"/>
              <a:gd name="connsiteX0" fmla="*/ 1108356 w 3993723"/>
              <a:gd name="connsiteY0" fmla="*/ 207137 h 2110921"/>
              <a:gd name="connsiteX1" fmla="*/ 480902 w 3993723"/>
              <a:gd name="connsiteY1" fmla="*/ 0 h 2110921"/>
              <a:gd name="connsiteX2" fmla="*/ 247802 w 3993723"/>
              <a:gd name="connsiteY2" fmla="*/ 1365 h 2110921"/>
              <a:gd name="connsiteX3" fmla="*/ 60 w 3993723"/>
              <a:gd name="connsiteY3" fmla="*/ 17131 h 2110921"/>
              <a:gd name="connsiteX4" fmla="*/ 226056 w 3993723"/>
              <a:gd name="connsiteY4" fmla="*/ 138613 h 2110921"/>
              <a:gd name="connsiteX5" fmla="*/ 406480 w 3993723"/>
              <a:gd name="connsiteY5" fmla="*/ 274089 h 2110921"/>
              <a:gd name="connsiteX6" fmla="*/ 776868 w 3993723"/>
              <a:gd name="connsiteY6" fmla="*/ 517738 h 2110921"/>
              <a:gd name="connsiteX7" fmla="*/ 1707034 w 3993723"/>
              <a:gd name="connsiteY7" fmla="*/ 722689 h 2110921"/>
              <a:gd name="connsiteX8" fmla="*/ 2306124 w 3993723"/>
              <a:gd name="connsiteY8" fmla="*/ 1463669 h 2110921"/>
              <a:gd name="connsiteX9" fmla="*/ 3031337 w 3993723"/>
              <a:gd name="connsiteY9" fmla="*/ 1889338 h 2110921"/>
              <a:gd name="connsiteX10" fmla="*/ 3945737 w 3993723"/>
              <a:gd name="connsiteY10" fmla="*/ 2109850 h 2110921"/>
              <a:gd name="connsiteX11" fmla="*/ 3960373 w 3993723"/>
              <a:gd name="connsiteY11" fmla="*/ 1626920 h 2110921"/>
              <a:gd name="connsiteX12" fmla="*/ 3271603 w 3993723"/>
              <a:gd name="connsiteY12" fmla="*/ 1531917 h 2110921"/>
              <a:gd name="connsiteX13" fmla="*/ 2404705 w 3993723"/>
              <a:gd name="connsiteY13" fmla="*/ 1021278 h 2110921"/>
              <a:gd name="connsiteX14" fmla="*/ 1834691 w 3993723"/>
              <a:gd name="connsiteY14" fmla="*/ 356261 h 2110921"/>
              <a:gd name="connsiteX15" fmla="*/ 1108356 w 3993723"/>
              <a:gd name="connsiteY15" fmla="*/ 207137 h 2110921"/>
              <a:gd name="connsiteX0" fmla="*/ 1108995 w 3994362"/>
              <a:gd name="connsiteY0" fmla="*/ 207137 h 2110921"/>
              <a:gd name="connsiteX1" fmla="*/ 481541 w 3994362"/>
              <a:gd name="connsiteY1" fmla="*/ 0 h 2110921"/>
              <a:gd name="connsiteX2" fmla="*/ 248441 w 3994362"/>
              <a:gd name="connsiteY2" fmla="*/ 1365 h 2110921"/>
              <a:gd name="connsiteX3" fmla="*/ 699 w 3994362"/>
              <a:gd name="connsiteY3" fmla="*/ 17131 h 2110921"/>
              <a:gd name="connsiteX4" fmla="*/ 321698 w 3994362"/>
              <a:gd name="connsiteY4" fmla="*/ 150488 h 2110921"/>
              <a:gd name="connsiteX5" fmla="*/ 407119 w 3994362"/>
              <a:gd name="connsiteY5" fmla="*/ 274089 h 2110921"/>
              <a:gd name="connsiteX6" fmla="*/ 777507 w 3994362"/>
              <a:gd name="connsiteY6" fmla="*/ 517738 h 2110921"/>
              <a:gd name="connsiteX7" fmla="*/ 1707673 w 3994362"/>
              <a:gd name="connsiteY7" fmla="*/ 722689 h 2110921"/>
              <a:gd name="connsiteX8" fmla="*/ 2306763 w 3994362"/>
              <a:gd name="connsiteY8" fmla="*/ 1463669 h 2110921"/>
              <a:gd name="connsiteX9" fmla="*/ 3031976 w 3994362"/>
              <a:gd name="connsiteY9" fmla="*/ 1889338 h 2110921"/>
              <a:gd name="connsiteX10" fmla="*/ 3946376 w 3994362"/>
              <a:gd name="connsiteY10" fmla="*/ 2109850 h 2110921"/>
              <a:gd name="connsiteX11" fmla="*/ 3961012 w 3994362"/>
              <a:gd name="connsiteY11" fmla="*/ 1626920 h 2110921"/>
              <a:gd name="connsiteX12" fmla="*/ 3272242 w 3994362"/>
              <a:gd name="connsiteY12" fmla="*/ 1531917 h 2110921"/>
              <a:gd name="connsiteX13" fmla="*/ 2405344 w 3994362"/>
              <a:gd name="connsiteY13" fmla="*/ 1021278 h 2110921"/>
              <a:gd name="connsiteX14" fmla="*/ 1835330 w 3994362"/>
              <a:gd name="connsiteY14" fmla="*/ 356261 h 2110921"/>
              <a:gd name="connsiteX15" fmla="*/ 1108995 w 3994362"/>
              <a:gd name="connsiteY15" fmla="*/ 207137 h 2110921"/>
              <a:gd name="connsiteX0" fmla="*/ 1108995 w 3994362"/>
              <a:gd name="connsiteY0" fmla="*/ 207137 h 2110921"/>
              <a:gd name="connsiteX1" fmla="*/ 481541 w 3994362"/>
              <a:gd name="connsiteY1" fmla="*/ 0 h 2110921"/>
              <a:gd name="connsiteX2" fmla="*/ 248441 w 3994362"/>
              <a:gd name="connsiteY2" fmla="*/ 1365 h 2110921"/>
              <a:gd name="connsiteX3" fmla="*/ 699 w 3994362"/>
              <a:gd name="connsiteY3" fmla="*/ 17131 h 2110921"/>
              <a:gd name="connsiteX4" fmla="*/ 321698 w 3994362"/>
              <a:gd name="connsiteY4" fmla="*/ 150488 h 2110921"/>
              <a:gd name="connsiteX5" fmla="*/ 407119 w 3994362"/>
              <a:gd name="connsiteY5" fmla="*/ 274089 h 2110921"/>
              <a:gd name="connsiteX6" fmla="*/ 777507 w 3994362"/>
              <a:gd name="connsiteY6" fmla="*/ 517738 h 2110921"/>
              <a:gd name="connsiteX7" fmla="*/ 1707673 w 3994362"/>
              <a:gd name="connsiteY7" fmla="*/ 722689 h 2110921"/>
              <a:gd name="connsiteX8" fmla="*/ 2306763 w 3994362"/>
              <a:gd name="connsiteY8" fmla="*/ 1463669 h 2110921"/>
              <a:gd name="connsiteX9" fmla="*/ 3031976 w 3994362"/>
              <a:gd name="connsiteY9" fmla="*/ 1889338 h 2110921"/>
              <a:gd name="connsiteX10" fmla="*/ 3946376 w 3994362"/>
              <a:gd name="connsiteY10" fmla="*/ 2109850 h 2110921"/>
              <a:gd name="connsiteX11" fmla="*/ 3961012 w 3994362"/>
              <a:gd name="connsiteY11" fmla="*/ 1626920 h 2110921"/>
              <a:gd name="connsiteX12" fmla="*/ 3272242 w 3994362"/>
              <a:gd name="connsiteY12" fmla="*/ 1531917 h 2110921"/>
              <a:gd name="connsiteX13" fmla="*/ 2405344 w 3994362"/>
              <a:gd name="connsiteY13" fmla="*/ 1021278 h 2110921"/>
              <a:gd name="connsiteX14" fmla="*/ 1835330 w 3994362"/>
              <a:gd name="connsiteY14" fmla="*/ 356261 h 2110921"/>
              <a:gd name="connsiteX15" fmla="*/ 1108995 w 3994362"/>
              <a:gd name="connsiteY15" fmla="*/ 207137 h 2110921"/>
              <a:gd name="connsiteX0" fmla="*/ 1108995 w 3994362"/>
              <a:gd name="connsiteY0" fmla="*/ 207137 h 2110921"/>
              <a:gd name="connsiteX1" fmla="*/ 481541 w 3994362"/>
              <a:gd name="connsiteY1" fmla="*/ 0 h 2110921"/>
              <a:gd name="connsiteX2" fmla="*/ 248441 w 3994362"/>
              <a:gd name="connsiteY2" fmla="*/ 1365 h 2110921"/>
              <a:gd name="connsiteX3" fmla="*/ 699 w 3994362"/>
              <a:gd name="connsiteY3" fmla="*/ 17131 h 2110921"/>
              <a:gd name="connsiteX4" fmla="*/ 321698 w 3994362"/>
              <a:gd name="connsiteY4" fmla="*/ 150488 h 2110921"/>
              <a:gd name="connsiteX5" fmla="*/ 407119 w 3994362"/>
              <a:gd name="connsiteY5" fmla="*/ 274089 h 2110921"/>
              <a:gd name="connsiteX6" fmla="*/ 777507 w 3994362"/>
              <a:gd name="connsiteY6" fmla="*/ 517738 h 2110921"/>
              <a:gd name="connsiteX7" fmla="*/ 1707673 w 3994362"/>
              <a:gd name="connsiteY7" fmla="*/ 722689 h 2110921"/>
              <a:gd name="connsiteX8" fmla="*/ 2306763 w 3994362"/>
              <a:gd name="connsiteY8" fmla="*/ 1463669 h 2110921"/>
              <a:gd name="connsiteX9" fmla="*/ 3031976 w 3994362"/>
              <a:gd name="connsiteY9" fmla="*/ 1889338 h 2110921"/>
              <a:gd name="connsiteX10" fmla="*/ 3946376 w 3994362"/>
              <a:gd name="connsiteY10" fmla="*/ 2109850 h 2110921"/>
              <a:gd name="connsiteX11" fmla="*/ 3961012 w 3994362"/>
              <a:gd name="connsiteY11" fmla="*/ 1626920 h 2110921"/>
              <a:gd name="connsiteX12" fmla="*/ 3272242 w 3994362"/>
              <a:gd name="connsiteY12" fmla="*/ 1531917 h 2110921"/>
              <a:gd name="connsiteX13" fmla="*/ 2405344 w 3994362"/>
              <a:gd name="connsiteY13" fmla="*/ 1021278 h 2110921"/>
              <a:gd name="connsiteX14" fmla="*/ 1835330 w 3994362"/>
              <a:gd name="connsiteY14" fmla="*/ 356261 h 2110921"/>
              <a:gd name="connsiteX15" fmla="*/ 1108995 w 3994362"/>
              <a:gd name="connsiteY15" fmla="*/ 207137 h 2110921"/>
              <a:gd name="connsiteX0" fmla="*/ 1108995 w 3994362"/>
              <a:gd name="connsiteY0" fmla="*/ 207137 h 2110921"/>
              <a:gd name="connsiteX1" fmla="*/ 481541 w 3994362"/>
              <a:gd name="connsiteY1" fmla="*/ 0 h 2110921"/>
              <a:gd name="connsiteX2" fmla="*/ 248441 w 3994362"/>
              <a:gd name="connsiteY2" fmla="*/ 1365 h 2110921"/>
              <a:gd name="connsiteX3" fmla="*/ 699 w 3994362"/>
              <a:gd name="connsiteY3" fmla="*/ 17131 h 2110921"/>
              <a:gd name="connsiteX4" fmla="*/ 321698 w 3994362"/>
              <a:gd name="connsiteY4" fmla="*/ 150488 h 2110921"/>
              <a:gd name="connsiteX5" fmla="*/ 777507 w 3994362"/>
              <a:gd name="connsiteY5" fmla="*/ 517738 h 2110921"/>
              <a:gd name="connsiteX6" fmla="*/ 1707673 w 3994362"/>
              <a:gd name="connsiteY6" fmla="*/ 722689 h 2110921"/>
              <a:gd name="connsiteX7" fmla="*/ 2306763 w 3994362"/>
              <a:gd name="connsiteY7" fmla="*/ 1463669 h 2110921"/>
              <a:gd name="connsiteX8" fmla="*/ 3031976 w 3994362"/>
              <a:gd name="connsiteY8" fmla="*/ 1889338 h 2110921"/>
              <a:gd name="connsiteX9" fmla="*/ 3946376 w 3994362"/>
              <a:gd name="connsiteY9" fmla="*/ 2109850 h 2110921"/>
              <a:gd name="connsiteX10" fmla="*/ 3961012 w 3994362"/>
              <a:gd name="connsiteY10" fmla="*/ 1626920 h 2110921"/>
              <a:gd name="connsiteX11" fmla="*/ 3272242 w 3994362"/>
              <a:gd name="connsiteY11" fmla="*/ 1531917 h 2110921"/>
              <a:gd name="connsiteX12" fmla="*/ 2405344 w 3994362"/>
              <a:gd name="connsiteY12" fmla="*/ 1021278 h 2110921"/>
              <a:gd name="connsiteX13" fmla="*/ 1835330 w 3994362"/>
              <a:gd name="connsiteY13" fmla="*/ 356261 h 2110921"/>
              <a:gd name="connsiteX14" fmla="*/ 1108995 w 3994362"/>
              <a:gd name="connsiteY14" fmla="*/ 207137 h 2110921"/>
              <a:gd name="connsiteX0" fmla="*/ 1111625 w 3996992"/>
              <a:gd name="connsiteY0" fmla="*/ 207137 h 2110921"/>
              <a:gd name="connsiteX1" fmla="*/ 484171 w 3996992"/>
              <a:gd name="connsiteY1" fmla="*/ 0 h 2110921"/>
              <a:gd name="connsiteX2" fmla="*/ 251071 w 3996992"/>
              <a:gd name="connsiteY2" fmla="*/ 1365 h 2110921"/>
              <a:gd name="connsiteX3" fmla="*/ 3329 w 3996992"/>
              <a:gd name="connsiteY3" fmla="*/ 17131 h 2110921"/>
              <a:gd name="connsiteX4" fmla="*/ 122447 w 3996992"/>
              <a:gd name="connsiteY4" fmla="*/ 43610 h 2110921"/>
              <a:gd name="connsiteX5" fmla="*/ 324328 w 3996992"/>
              <a:gd name="connsiteY5" fmla="*/ 150488 h 2110921"/>
              <a:gd name="connsiteX6" fmla="*/ 780137 w 3996992"/>
              <a:gd name="connsiteY6" fmla="*/ 517738 h 2110921"/>
              <a:gd name="connsiteX7" fmla="*/ 1710303 w 3996992"/>
              <a:gd name="connsiteY7" fmla="*/ 722689 h 2110921"/>
              <a:gd name="connsiteX8" fmla="*/ 2309393 w 3996992"/>
              <a:gd name="connsiteY8" fmla="*/ 1463669 h 2110921"/>
              <a:gd name="connsiteX9" fmla="*/ 3034606 w 3996992"/>
              <a:gd name="connsiteY9" fmla="*/ 1889338 h 2110921"/>
              <a:gd name="connsiteX10" fmla="*/ 3949006 w 3996992"/>
              <a:gd name="connsiteY10" fmla="*/ 2109850 h 2110921"/>
              <a:gd name="connsiteX11" fmla="*/ 3963642 w 3996992"/>
              <a:gd name="connsiteY11" fmla="*/ 1626920 h 2110921"/>
              <a:gd name="connsiteX12" fmla="*/ 3274872 w 3996992"/>
              <a:gd name="connsiteY12" fmla="*/ 1531917 h 2110921"/>
              <a:gd name="connsiteX13" fmla="*/ 2407974 w 3996992"/>
              <a:gd name="connsiteY13" fmla="*/ 1021278 h 2110921"/>
              <a:gd name="connsiteX14" fmla="*/ 1837960 w 3996992"/>
              <a:gd name="connsiteY14" fmla="*/ 356261 h 2110921"/>
              <a:gd name="connsiteX15" fmla="*/ 1111625 w 3996992"/>
              <a:gd name="connsiteY15" fmla="*/ 207137 h 211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96992" h="2110921">
                <a:moveTo>
                  <a:pt x="1111625" y="207137"/>
                </a:moveTo>
                <a:cubicBezTo>
                  <a:pt x="885993" y="147760"/>
                  <a:pt x="684994" y="20441"/>
                  <a:pt x="484171" y="0"/>
                </a:cubicBezTo>
                <a:lnTo>
                  <a:pt x="251071" y="1365"/>
                </a:lnTo>
                <a:cubicBezTo>
                  <a:pt x="141242" y="8179"/>
                  <a:pt x="24766" y="10090"/>
                  <a:pt x="3329" y="17131"/>
                </a:cubicBezTo>
                <a:cubicBezTo>
                  <a:pt x="-18108" y="24172"/>
                  <a:pt x="68947" y="21384"/>
                  <a:pt x="122447" y="43610"/>
                </a:cubicBezTo>
                <a:cubicBezTo>
                  <a:pt x="175947" y="65836"/>
                  <a:pt x="212734" y="79384"/>
                  <a:pt x="324328" y="150488"/>
                </a:cubicBezTo>
                <a:cubicBezTo>
                  <a:pt x="453796" y="233923"/>
                  <a:pt x="549141" y="422371"/>
                  <a:pt x="780137" y="517738"/>
                </a:cubicBezTo>
                <a:cubicBezTo>
                  <a:pt x="1011133" y="613105"/>
                  <a:pt x="1455427" y="565034"/>
                  <a:pt x="1710303" y="722689"/>
                </a:cubicBezTo>
                <a:cubicBezTo>
                  <a:pt x="1965179" y="880344"/>
                  <a:pt x="2088676" y="1269228"/>
                  <a:pt x="2309393" y="1463669"/>
                </a:cubicBezTo>
                <a:cubicBezTo>
                  <a:pt x="2530110" y="1658110"/>
                  <a:pt x="2761337" y="1781641"/>
                  <a:pt x="3034606" y="1889338"/>
                </a:cubicBezTo>
                <a:cubicBezTo>
                  <a:pt x="3307875" y="1997035"/>
                  <a:pt x="3845627" y="2123898"/>
                  <a:pt x="3949006" y="2109850"/>
                </a:cubicBezTo>
                <a:cubicBezTo>
                  <a:pt x="4052385" y="2095802"/>
                  <a:pt x="3955265" y="1608447"/>
                  <a:pt x="3963642" y="1626920"/>
                </a:cubicBezTo>
                <a:cubicBezTo>
                  <a:pt x="3983894" y="1633518"/>
                  <a:pt x="3500503" y="1620982"/>
                  <a:pt x="3274872" y="1531917"/>
                </a:cubicBezTo>
                <a:cubicBezTo>
                  <a:pt x="3049241" y="1442852"/>
                  <a:pt x="2608201" y="1252310"/>
                  <a:pt x="2407974" y="1021278"/>
                </a:cubicBezTo>
                <a:cubicBezTo>
                  <a:pt x="2202136" y="783772"/>
                  <a:pt x="2054018" y="491951"/>
                  <a:pt x="1837960" y="356261"/>
                </a:cubicBezTo>
                <a:cubicBezTo>
                  <a:pt x="1621902" y="220571"/>
                  <a:pt x="1337257" y="266514"/>
                  <a:pt x="1111625" y="2071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95400" y="3866341"/>
            <a:ext cx="678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293938" y="3309191"/>
            <a:ext cx="6781800" cy="2133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4658613" y="3309191"/>
            <a:ext cx="0" cy="2157350"/>
          </a:xfrm>
          <a:prstGeom prst="line">
            <a:avLst/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73204" y="3309191"/>
            <a:ext cx="0" cy="21336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38600" y="5021009"/>
            <a:ext cx="5533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APF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179904" y="5085541"/>
            <a:ext cx="53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SAF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6484" y="762000"/>
            <a:ext cx="661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The potential mechanism – </a:t>
            </a:r>
            <a:r>
              <a:rPr lang="en-US" sz="2400" i="1" dirty="0" err="1" smtClean="0"/>
              <a:t>Interannual</a:t>
            </a:r>
            <a:r>
              <a:rPr lang="en-US" sz="2400" i="1" dirty="0" smtClean="0"/>
              <a:t> time-scales </a:t>
            </a:r>
            <a:endParaRPr lang="en-US" sz="2400" i="1" dirty="0"/>
          </a:p>
        </p:txBody>
      </p:sp>
      <p:sp>
        <p:nvSpPr>
          <p:cNvPr id="10" name="Freeform 9"/>
          <p:cNvSpPr/>
          <p:nvPr/>
        </p:nvSpPr>
        <p:spPr>
          <a:xfrm>
            <a:off x="1306286" y="2541026"/>
            <a:ext cx="6709558" cy="748442"/>
          </a:xfrm>
          <a:custGeom>
            <a:avLst/>
            <a:gdLst>
              <a:gd name="connsiteX0" fmla="*/ 0 w 6745184"/>
              <a:gd name="connsiteY0" fmla="*/ 1472540 h 1472540"/>
              <a:gd name="connsiteX1" fmla="*/ 2185059 w 6745184"/>
              <a:gd name="connsiteY1" fmla="*/ 1258784 h 1472540"/>
              <a:gd name="connsiteX2" fmla="*/ 3289465 w 6745184"/>
              <a:gd name="connsiteY2" fmla="*/ 878774 h 1472540"/>
              <a:gd name="connsiteX3" fmla="*/ 4595750 w 6745184"/>
              <a:gd name="connsiteY3" fmla="*/ 783771 h 1472540"/>
              <a:gd name="connsiteX4" fmla="*/ 5070763 w 6745184"/>
              <a:gd name="connsiteY4" fmla="*/ 439387 h 1472540"/>
              <a:gd name="connsiteX5" fmla="*/ 6745184 w 6745184"/>
              <a:gd name="connsiteY5" fmla="*/ 0 h 1472540"/>
              <a:gd name="connsiteX0" fmla="*/ 0 w 6780397"/>
              <a:gd name="connsiteY0" fmla="*/ 1472540 h 1472540"/>
              <a:gd name="connsiteX1" fmla="*/ 2185059 w 6780397"/>
              <a:gd name="connsiteY1" fmla="*/ 1258784 h 1472540"/>
              <a:gd name="connsiteX2" fmla="*/ 3289465 w 6780397"/>
              <a:gd name="connsiteY2" fmla="*/ 878774 h 1472540"/>
              <a:gd name="connsiteX3" fmla="*/ 4595750 w 6780397"/>
              <a:gd name="connsiteY3" fmla="*/ 783771 h 1472540"/>
              <a:gd name="connsiteX4" fmla="*/ 5070763 w 6780397"/>
              <a:gd name="connsiteY4" fmla="*/ 439387 h 1472540"/>
              <a:gd name="connsiteX5" fmla="*/ 6626431 w 6780397"/>
              <a:gd name="connsiteY5" fmla="*/ 71252 h 1472540"/>
              <a:gd name="connsiteX6" fmla="*/ 6745184 w 6780397"/>
              <a:gd name="connsiteY6" fmla="*/ 0 h 1472540"/>
              <a:gd name="connsiteX0" fmla="*/ 0 w 6785378"/>
              <a:gd name="connsiteY0" fmla="*/ 1403862 h 1439495"/>
              <a:gd name="connsiteX1" fmla="*/ 2185059 w 6785378"/>
              <a:gd name="connsiteY1" fmla="*/ 1190106 h 1439495"/>
              <a:gd name="connsiteX2" fmla="*/ 3289465 w 6785378"/>
              <a:gd name="connsiteY2" fmla="*/ 810096 h 1439495"/>
              <a:gd name="connsiteX3" fmla="*/ 4595750 w 6785378"/>
              <a:gd name="connsiteY3" fmla="*/ 715093 h 1439495"/>
              <a:gd name="connsiteX4" fmla="*/ 5070763 w 6785378"/>
              <a:gd name="connsiteY4" fmla="*/ 370709 h 1439495"/>
              <a:gd name="connsiteX5" fmla="*/ 6626431 w 6785378"/>
              <a:gd name="connsiteY5" fmla="*/ 2574 h 1439495"/>
              <a:gd name="connsiteX6" fmla="*/ 6757060 w 6785378"/>
              <a:gd name="connsiteY6" fmla="*/ 1439488 h 1439495"/>
              <a:gd name="connsiteX0" fmla="*/ 0 w 6757060"/>
              <a:gd name="connsiteY0" fmla="*/ 1401288 h 1436922"/>
              <a:gd name="connsiteX1" fmla="*/ 2185059 w 6757060"/>
              <a:gd name="connsiteY1" fmla="*/ 1187532 h 1436922"/>
              <a:gd name="connsiteX2" fmla="*/ 3289465 w 6757060"/>
              <a:gd name="connsiteY2" fmla="*/ 807522 h 1436922"/>
              <a:gd name="connsiteX3" fmla="*/ 4595750 w 6757060"/>
              <a:gd name="connsiteY3" fmla="*/ 712519 h 1436922"/>
              <a:gd name="connsiteX4" fmla="*/ 5070763 w 6757060"/>
              <a:gd name="connsiteY4" fmla="*/ 368135 h 1436922"/>
              <a:gd name="connsiteX5" fmla="*/ 6626431 w 6757060"/>
              <a:gd name="connsiteY5" fmla="*/ 0 h 1436922"/>
              <a:gd name="connsiteX6" fmla="*/ 6757060 w 6757060"/>
              <a:gd name="connsiteY6" fmla="*/ 1436914 h 1436922"/>
              <a:gd name="connsiteX0" fmla="*/ 0 w 6780810"/>
              <a:gd name="connsiteY0" fmla="*/ 1448789 h 1484422"/>
              <a:gd name="connsiteX1" fmla="*/ 2185059 w 6780810"/>
              <a:gd name="connsiteY1" fmla="*/ 1235033 h 1484422"/>
              <a:gd name="connsiteX2" fmla="*/ 3289465 w 6780810"/>
              <a:gd name="connsiteY2" fmla="*/ 855023 h 1484422"/>
              <a:gd name="connsiteX3" fmla="*/ 4595750 w 6780810"/>
              <a:gd name="connsiteY3" fmla="*/ 760020 h 1484422"/>
              <a:gd name="connsiteX4" fmla="*/ 5070763 w 6780810"/>
              <a:gd name="connsiteY4" fmla="*/ 415636 h 1484422"/>
              <a:gd name="connsiteX5" fmla="*/ 6780810 w 6780810"/>
              <a:gd name="connsiteY5" fmla="*/ 0 h 1484422"/>
              <a:gd name="connsiteX6" fmla="*/ 6757060 w 6780810"/>
              <a:gd name="connsiteY6" fmla="*/ 1484415 h 1484422"/>
              <a:gd name="connsiteX0" fmla="*/ 0 w 6757060"/>
              <a:gd name="connsiteY0" fmla="*/ 1436914 h 1472547"/>
              <a:gd name="connsiteX1" fmla="*/ 2185059 w 6757060"/>
              <a:gd name="connsiteY1" fmla="*/ 1223158 h 1472547"/>
              <a:gd name="connsiteX2" fmla="*/ 3289465 w 6757060"/>
              <a:gd name="connsiteY2" fmla="*/ 843148 h 1472547"/>
              <a:gd name="connsiteX3" fmla="*/ 4595750 w 6757060"/>
              <a:gd name="connsiteY3" fmla="*/ 748145 h 1472547"/>
              <a:gd name="connsiteX4" fmla="*/ 5070763 w 6757060"/>
              <a:gd name="connsiteY4" fmla="*/ 403761 h 1472547"/>
              <a:gd name="connsiteX5" fmla="*/ 6733309 w 6757060"/>
              <a:gd name="connsiteY5" fmla="*/ 0 h 1472547"/>
              <a:gd name="connsiteX6" fmla="*/ 6757060 w 6757060"/>
              <a:gd name="connsiteY6" fmla="*/ 1472540 h 1472547"/>
              <a:gd name="connsiteX0" fmla="*/ 0 w 6757060"/>
              <a:gd name="connsiteY0" fmla="*/ 1033557 h 1069197"/>
              <a:gd name="connsiteX1" fmla="*/ 2185059 w 6757060"/>
              <a:gd name="connsiteY1" fmla="*/ 819801 h 1069197"/>
              <a:gd name="connsiteX2" fmla="*/ 3289465 w 6757060"/>
              <a:gd name="connsiteY2" fmla="*/ 439791 h 1069197"/>
              <a:gd name="connsiteX3" fmla="*/ 4595750 w 6757060"/>
              <a:gd name="connsiteY3" fmla="*/ 344788 h 1069197"/>
              <a:gd name="connsiteX4" fmla="*/ 5070763 w 6757060"/>
              <a:gd name="connsiteY4" fmla="*/ 404 h 1069197"/>
              <a:gd name="connsiteX5" fmla="*/ 6721433 w 6757060"/>
              <a:gd name="connsiteY5" fmla="*/ 261661 h 1069197"/>
              <a:gd name="connsiteX6" fmla="*/ 6757060 w 6757060"/>
              <a:gd name="connsiteY6" fmla="*/ 1069183 h 1069197"/>
              <a:gd name="connsiteX0" fmla="*/ 0 w 6757060"/>
              <a:gd name="connsiteY0" fmla="*/ 1039641 h 1075281"/>
              <a:gd name="connsiteX1" fmla="*/ 2185059 w 6757060"/>
              <a:gd name="connsiteY1" fmla="*/ 825885 h 1075281"/>
              <a:gd name="connsiteX2" fmla="*/ 3289465 w 6757060"/>
              <a:gd name="connsiteY2" fmla="*/ 445875 h 1075281"/>
              <a:gd name="connsiteX3" fmla="*/ 4465121 w 6757060"/>
              <a:gd name="connsiteY3" fmla="*/ 635880 h 1075281"/>
              <a:gd name="connsiteX4" fmla="*/ 5070763 w 6757060"/>
              <a:gd name="connsiteY4" fmla="*/ 6488 h 1075281"/>
              <a:gd name="connsiteX5" fmla="*/ 6721433 w 6757060"/>
              <a:gd name="connsiteY5" fmla="*/ 267745 h 1075281"/>
              <a:gd name="connsiteX6" fmla="*/ 6757060 w 6757060"/>
              <a:gd name="connsiteY6" fmla="*/ 1075267 h 1075281"/>
              <a:gd name="connsiteX0" fmla="*/ 0 w 6757060"/>
              <a:gd name="connsiteY0" fmla="*/ 771896 h 807536"/>
              <a:gd name="connsiteX1" fmla="*/ 2185059 w 6757060"/>
              <a:gd name="connsiteY1" fmla="*/ 558140 h 807536"/>
              <a:gd name="connsiteX2" fmla="*/ 3289465 w 6757060"/>
              <a:gd name="connsiteY2" fmla="*/ 178130 h 807536"/>
              <a:gd name="connsiteX3" fmla="*/ 4465121 w 6757060"/>
              <a:gd name="connsiteY3" fmla="*/ 368135 h 807536"/>
              <a:gd name="connsiteX4" fmla="*/ 5035137 w 6757060"/>
              <a:gd name="connsiteY4" fmla="*/ 95002 h 807536"/>
              <a:gd name="connsiteX5" fmla="*/ 6721433 w 6757060"/>
              <a:gd name="connsiteY5" fmla="*/ 0 h 807536"/>
              <a:gd name="connsiteX6" fmla="*/ 6757060 w 6757060"/>
              <a:gd name="connsiteY6" fmla="*/ 807522 h 807536"/>
              <a:gd name="connsiteX0" fmla="*/ 0 w 6757060"/>
              <a:gd name="connsiteY0" fmla="*/ 838701 h 874341"/>
              <a:gd name="connsiteX1" fmla="*/ 2185059 w 6757060"/>
              <a:gd name="connsiteY1" fmla="*/ 624945 h 874341"/>
              <a:gd name="connsiteX2" fmla="*/ 3289465 w 6757060"/>
              <a:gd name="connsiteY2" fmla="*/ 244935 h 874341"/>
              <a:gd name="connsiteX3" fmla="*/ 4465121 w 6757060"/>
              <a:gd name="connsiteY3" fmla="*/ 434940 h 874341"/>
              <a:gd name="connsiteX4" fmla="*/ 5035137 w 6757060"/>
              <a:gd name="connsiteY4" fmla="*/ 161807 h 874341"/>
              <a:gd name="connsiteX5" fmla="*/ 5854534 w 6757060"/>
              <a:gd name="connsiteY5" fmla="*/ 43052 h 874341"/>
              <a:gd name="connsiteX6" fmla="*/ 6721433 w 6757060"/>
              <a:gd name="connsiteY6" fmla="*/ 66805 h 874341"/>
              <a:gd name="connsiteX7" fmla="*/ 6757060 w 6757060"/>
              <a:gd name="connsiteY7" fmla="*/ 874327 h 874341"/>
              <a:gd name="connsiteX0" fmla="*/ 0 w 6757060"/>
              <a:gd name="connsiteY0" fmla="*/ 799846 h 835486"/>
              <a:gd name="connsiteX1" fmla="*/ 2185059 w 6757060"/>
              <a:gd name="connsiteY1" fmla="*/ 586090 h 835486"/>
              <a:gd name="connsiteX2" fmla="*/ 3289465 w 6757060"/>
              <a:gd name="connsiteY2" fmla="*/ 206080 h 835486"/>
              <a:gd name="connsiteX3" fmla="*/ 4465121 w 6757060"/>
              <a:gd name="connsiteY3" fmla="*/ 396085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185059 w 6757060"/>
              <a:gd name="connsiteY1" fmla="*/ 586090 h 835486"/>
              <a:gd name="connsiteX2" fmla="*/ 3289465 w 6757060"/>
              <a:gd name="connsiteY2" fmla="*/ 455462 h 835486"/>
              <a:gd name="connsiteX3" fmla="*/ 4465121 w 6757060"/>
              <a:gd name="connsiteY3" fmla="*/ 396085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32561 w 6757060"/>
              <a:gd name="connsiteY1" fmla="*/ 657342 h 835486"/>
              <a:gd name="connsiteX2" fmla="*/ 3289465 w 6757060"/>
              <a:gd name="connsiteY2" fmla="*/ 455462 h 835486"/>
              <a:gd name="connsiteX3" fmla="*/ 4465121 w 6757060"/>
              <a:gd name="connsiteY3" fmla="*/ 396085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32561 w 6757060"/>
              <a:gd name="connsiteY1" fmla="*/ 657342 h 835486"/>
              <a:gd name="connsiteX2" fmla="*/ 3372592 w 6757060"/>
              <a:gd name="connsiteY2" fmla="*/ 324834 h 835486"/>
              <a:gd name="connsiteX3" fmla="*/ 4465121 w 6757060"/>
              <a:gd name="connsiteY3" fmla="*/ 396085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32561 w 6757060"/>
              <a:gd name="connsiteY1" fmla="*/ 657342 h 835486"/>
              <a:gd name="connsiteX2" fmla="*/ 3372592 w 6757060"/>
              <a:gd name="connsiteY2" fmla="*/ 324834 h 835486"/>
              <a:gd name="connsiteX3" fmla="*/ 4465121 w 6757060"/>
              <a:gd name="connsiteY3" fmla="*/ 277332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32561 w 6757060"/>
              <a:gd name="connsiteY1" fmla="*/ 657342 h 835486"/>
              <a:gd name="connsiteX2" fmla="*/ 3372592 w 6757060"/>
              <a:gd name="connsiteY2" fmla="*/ 324834 h 835486"/>
              <a:gd name="connsiteX3" fmla="*/ 4465121 w 6757060"/>
              <a:gd name="connsiteY3" fmla="*/ 277332 h 835486"/>
              <a:gd name="connsiteX4" fmla="*/ 5035137 w 6757060"/>
              <a:gd name="connsiteY4" fmla="*/ 63575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372592 w 6757060"/>
              <a:gd name="connsiteY2" fmla="*/ 324834 h 835486"/>
              <a:gd name="connsiteX3" fmla="*/ 4465121 w 6757060"/>
              <a:gd name="connsiteY3" fmla="*/ 277332 h 835486"/>
              <a:gd name="connsiteX4" fmla="*/ 5035137 w 6757060"/>
              <a:gd name="connsiteY4" fmla="*/ 63575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384467 w 6757060"/>
              <a:gd name="connsiteY2" fmla="*/ 491088 h 835486"/>
              <a:gd name="connsiteX3" fmla="*/ 4465121 w 6757060"/>
              <a:gd name="connsiteY3" fmla="*/ 277332 h 835486"/>
              <a:gd name="connsiteX4" fmla="*/ 5035137 w 6757060"/>
              <a:gd name="connsiteY4" fmla="*/ 63575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004456 w 6757060"/>
              <a:gd name="connsiteY2" fmla="*/ 669215 h 835486"/>
              <a:gd name="connsiteX3" fmla="*/ 3384467 w 6757060"/>
              <a:gd name="connsiteY3" fmla="*/ 491088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004456 w 6757060"/>
              <a:gd name="connsiteY2" fmla="*/ 669215 h 835486"/>
              <a:gd name="connsiteX3" fmla="*/ 3384467 w 6757060"/>
              <a:gd name="connsiteY3" fmla="*/ 443587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063833 w 6757060"/>
              <a:gd name="connsiteY2" fmla="*/ 681090 h 835486"/>
              <a:gd name="connsiteX3" fmla="*/ 3384467 w 6757060"/>
              <a:gd name="connsiteY3" fmla="*/ 443587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384467 w 6757060"/>
              <a:gd name="connsiteY3" fmla="*/ 443587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443844 w 6757060"/>
              <a:gd name="connsiteY3" fmla="*/ 455462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443844 w 6757060"/>
              <a:gd name="connsiteY3" fmla="*/ 455462 h 835486"/>
              <a:gd name="connsiteX4" fmla="*/ 3918856 w 6757060"/>
              <a:gd name="connsiteY4" fmla="*/ 396083 h 835486"/>
              <a:gd name="connsiteX5" fmla="*/ 4465121 w 6757060"/>
              <a:gd name="connsiteY5" fmla="*/ 277332 h 835486"/>
              <a:gd name="connsiteX6" fmla="*/ 5035137 w 6757060"/>
              <a:gd name="connsiteY6" fmla="*/ 63575 h 835486"/>
              <a:gd name="connsiteX7" fmla="*/ 5854534 w 6757060"/>
              <a:gd name="connsiteY7" fmla="*/ 4197 h 835486"/>
              <a:gd name="connsiteX8" fmla="*/ 6721433 w 6757060"/>
              <a:gd name="connsiteY8" fmla="*/ 27950 h 835486"/>
              <a:gd name="connsiteX9" fmla="*/ 6757060 w 6757060"/>
              <a:gd name="connsiteY9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443844 w 6757060"/>
              <a:gd name="connsiteY3" fmla="*/ 455462 h 835486"/>
              <a:gd name="connsiteX4" fmla="*/ 3918856 w 6757060"/>
              <a:gd name="connsiteY4" fmla="*/ 396083 h 835486"/>
              <a:gd name="connsiteX5" fmla="*/ 4524498 w 6757060"/>
              <a:gd name="connsiteY5" fmla="*/ 336709 h 835486"/>
              <a:gd name="connsiteX6" fmla="*/ 5035137 w 6757060"/>
              <a:gd name="connsiteY6" fmla="*/ 63575 h 835486"/>
              <a:gd name="connsiteX7" fmla="*/ 5854534 w 6757060"/>
              <a:gd name="connsiteY7" fmla="*/ 4197 h 835486"/>
              <a:gd name="connsiteX8" fmla="*/ 6721433 w 6757060"/>
              <a:gd name="connsiteY8" fmla="*/ 27950 h 835486"/>
              <a:gd name="connsiteX9" fmla="*/ 6757060 w 6757060"/>
              <a:gd name="connsiteY9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443844 w 6757060"/>
              <a:gd name="connsiteY3" fmla="*/ 455462 h 835486"/>
              <a:gd name="connsiteX4" fmla="*/ 3918856 w 6757060"/>
              <a:gd name="connsiteY4" fmla="*/ 396083 h 835486"/>
              <a:gd name="connsiteX5" fmla="*/ 4524498 w 6757060"/>
              <a:gd name="connsiteY5" fmla="*/ 336709 h 835486"/>
              <a:gd name="connsiteX6" fmla="*/ 4987636 w 6757060"/>
              <a:gd name="connsiteY6" fmla="*/ 63575 h 835486"/>
              <a:gd name="connsiteX7" fmla="*/ 5854534 w 6757060"/>
              <a:gd name="connsiteY7" fmla="*/ 4197 h 835486"/>
              <a:gd name="connsiteX8" fmla="*/ 6721433 w 6757060"/>
              <a:gd name="connsiteY8" fmla="*/ 27950 h 835486"/>
              <a:gd name="connsiteX9" fmla="*/ 6757060 w 6757060"/>
              <a:gd name="connsiteY9" fmla="*/ 835472 h 835486"/>
              <a:gd name="connsiteX0" fmla="*/ 0 w 6757060"/>
              <a:gd name="connsiteY0" fmla="*/ 845195 h 880835"/>
              <a:gd name="connsiteX1" fmla="*/ 2327563 w 6757060"/>
              <a:gd name="connsiteY1" fmla="*/ 750192 h 880835"/>
              <a:gd name="connsiteX2" fmla="*/ 3063833 w 6757060"/>
              <a:gd name="connsiteY2" fmla="*/ 726439 h 880835"/>
              <a:gd name="connsiteX3" fmla="*/ 3443844 w 6757060"/>
              <a:gd name="connsiteY3" fmla="*/ 500811 h 880835"/>
              <a:gd name="connsiteX4" fmla="*/ 3918856 w 6757060"/>
              <a:gd name="connsiteY4" fmla="*/ 441432 h 880835"/>
              <a:gd name="connsiteX5" fmla="*/ 4524498 w 6757060"/>
              <a:gd name="connsiteY5" fmla="*/ 382058 h 880835"/>
              <a:gd name="connsiteX6" fmla="*/ 4987636 w 6757060"/>
              <a:gd name="connsiteY6" fmla="*/ 108924 h 880835"/>
              <a:gd name="connsiteX7" fmla="*/ 5854534 w 6757060"/>
              <a:gd name="connsiteY7" fmla="*/ 2044 h 880835"/>
              <a:gd name="connsiteX8" fmla="*/ 6721433 w 6757060"/>
              <a:gd name="connsiteY8" fmla="*/ 73299 h 880835"/>
              <a:gd name="connsiteX9" fmla="*/ 6757060 w 6757060"/>
              <a:gd name="connsiteY9" fmla="*/ 880821 h 880835"/>
              <a:gd name="connsiteX0" fmla="*/ 0 w 6757060"/>
              <a:gd name="connsiteY0" fmla="*/ 879646 h 915284"/>
              <a:gd name="connsiteX1" fmla="*/ 2327563 w 6757060"/>
              <a:gd name="connsiteY1" fmla="*/ 784643 h 915284"/>
              <a:gd name="connsiteX2" fmla="*/ 3063833 w 6757060"/>
              <a:gd name="connsiteY2" fmla="*/ 760890 h 915284"/>
              <a:gd name="connsiteX3" fmla="*/ 3443844 w 6757060"/>
              <a:gd name="connsiteY3" fmla="*/ 535262 h 915284"/>
              <a:gd name="connsiteX4" fmla="*/ 3918856 w 6757060"/>
              <a:gd name="connsiteY4" fmla="*/ 475883 h 915284"/>
              <a:gd name="connsiteX5" fmla="*/ 4524498 w 6757060"/>
              <a:gd name="connsiteY5" fmla="*/ 416509 h 915284"/>
              <a:gd name="connsiteX6" fmla="*/ 4987636 w 6757060"/>
              <a:gd name="connsiteY6" fmla="*/ 143375 h 915284"/>
              <a:gd name="connsiteX7" fmla="*/ 5854534 w 6757060"/>
              <a:gd name="connsiteY7" fmla="*/ 36495 h 915284"/>
              <a:gd name="connsiteX8" fmla="*/ 6721433 w 6757060"/>
              <a:gd name="connsiteY8" fmla="*/ 873 h 915284"/>
              <a:gd name="connsiteX9" fmla="*/ 6757060 w 6757060"/>
              <a:gd name="connsiteY9" fmla="*/ 915272 h 915284"/>
              <a:gd name="connsiteX0" fmla="*/ 0 w 6721433"/>
              <a:gd name="connsiteY0" fmla="*/ 879646 h 879646"/>
              <a:gd name="connsiteX1" fmla="*/ 2327563 w 6721433"/>
              <a:gd name="connsiteY1" fmla="*/ 784643 h 879646"/>
              <a:gd name="connsiteX2" fmla="*/ 3063833 w 6721433"/>
              <a:gd name="connsiteY2" fmla="*/ 760890 h 879646"/>
              <a:gd name="connsiteX3" fmla="*/ 3443844 w 6721433"/>
              <a:gd name="connsiteY3" fmla="*/ 535262 h 879646"/>
              <a:gd name="connsiteX4" fmla="*/ 3918856 w 6721433"/>
              <a:gd name="connsiteY4" fmla="*/ 475883 h 879646"/>
              <a:gd name="connsiteX5" fmla="*/ 4524498 w 6721433"/>
              <a:gd name="connsiteY5" fmla="*/ 416509 h 879646"/>
              <a:gd name="connsiteX6" fmla="*/ 4987636 w 6721433"/>
              <a:gd name="connsiteY6" fmla="*/ 143375 h 879646"/>
              <a:gd name="connsiteX7" fmla="*/ 5854534 w 6721433"/>
              <a:gd name="connsiteY7" fmla="*/ 36495 h 879646"/>
              <a:gd name="connsiteX8" fmla="*/ 6721433 w 6721433"/>
              <a:gd name="connsiteY8" fmla="*/ 873 h 879646"/>
              <a:gd name="connsiteX0" fmla="*/ 0 w 6721433"/>
              <a:gd name="connsiteY0" fmla="*/ 879646 h 879646"/>
              <a:gd name="connsiteX1" fmla="*/ 2327563 w 6721433"/>
              <a:gd name="connsiteY1" fmla="*/ 784643 h 879646"/>
              <a:gd name="connsiteX2" fmla="*/ 3063833 w 6721433"/>
              <a:gd name="connsiteY2" fmla="*/ 760890 h 879646"/>
              <a:gd name="connsiteX3" fmla="*/ 3443844 w 6721433"/>
              <a:gd name="connsiteY3" fmla="*/ 535262 h 879646"/>
              <a:gd name="connsiteX4" fmla="*/ 3918856 w 6721433"/>
              <a:gd name="connsiteY4" fmla="*/ 475883 h 879646"/>
              <a:gd name="connsiteX5" fmla="*/ 4524498 w 6721433"/>
              <a:gd name="connsiteY5" fmla="*/ 475886 h 879646"/>
              <a:gd name="connsiteX6" fmla="*/ 4987636 w 6721433"/>
              <a:gd name="connsiteY6" fmla="*/ 143375 h 879646"/>
              <a:gd name="connsiteX7" fmla="*/ 5854534 w 6721433"/>
              <a:gd name="connsiteY7" fmla="*/ 36495 h 879646"/>
              <a:gd name="connsiteX8" fmla="*/ 6721433 w 6721433"/>
              <a:gd name="connsiteY8" fmla="*/ 873 h 879646"/>
              <a:gd name="connsiteX0" fmla="*/ 0 w 6721433"/>
              <a:gd name="connsiteY0" fmla="*/ 879646 h 879646"/>
              <a:gd name="connsiteX1" fmla="*/ 2327563 w 6721433"/>
              <a:gd name="connsiteY1" fmla="*/ 784643 h 879646"/>
              <a:gd name="connsiteX2" fmla="*/ 3063833 w 6721433"/>
              <a:gd name="connsiteY2" fmla="*/ 760890 h 879646"/>
              <a:gd name="connsiteX3" fmla="*/ 3443844 w 6721433"/>
              <a:gd name="connsiteY3" fmla="*/ 535262 h 879646"/>
              <a:gd name="connsiteX4" fmla="*/ 3918856 w 6721433"/>
              <a:gd name="connsiteY4" fmla="*/ 475883 h 879646"/>
              <a:gd name="connsiteX5" fmla="*/ 4524498 w 6721433"/>
              <a:gd name="connsiteY5" fmla="*/ 475886 h 879646"/>
              <a:gd name="connsiteX6" fmla="*/ 5023262 w 6721433"/>
              <a:gd name="connsiteY6" fmla="*/ 214627 h 879646"/>
              <a:gd name="connsiteX7" fmla="*/ 5854534 w 6721433"/>
              <a:gd name="connsiteY7" fmla="*/ 36495 h 879646"/>
              <a:gd name="connsiteX8" fmla="*/ 6721433 w 6721433"/>
              <a:gd name="connsiteY8" fmla="*/ 873 h 879646"/>
              <a:gd name="connsiteX0" fmla="*/ 0 w 6721433"/>
              <a:gd name="connsiteY0" fmla="*/ 879115 h 879115"/>
              <a:gd name="connsiteX1" fmla="*/ 2327563 w 6721433"/>
              <a:gd name="connsiteY1" fmla="*/ 784112 h 879115"/>
              <a:gd name="connsiteX2" fmla="*/ 3063833 w 6721433"/>
              <a:gd name="connsiteY2" fmla="*/ 760359 h 879115"/>
              <a:gd name="connsiteX3" fmla="*/ 3443844 w 6721433"/>
              <a:gd name="connsiteY3" fmla="*/ 534731 h 879115"/>
              <a:gd name="connsiteX4" fmla="*/ 3918856 w 6721433"/>
              <a:gd name="connsiteY4" fmla="*/ 475352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784112 h 879115"/>
              <a:gd name="connsiteX2" fmla="*/ 3063833 w 6721433"/>
              <a:gd name="connsiteY2" fmla="*/ 760359 h 879115"/>
              <a:gd name="connsiteX3" fmla="*/ 3443844 w 6721433"/>
              <a:gd name="connsiteY3" fmla="*/ 534731 h 879115"/>
              <a:gd name="connsiteX4" fmla="*/ 3930731 w 6721433"/>
              <a:gd name="connsiteY4" fmla="*/ 546604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784112 h 879115"/>
              <a:gd name="connsiteX2" fmla="*/ 3063833 w 6721433"/>
              <a:gd name="connsiteY2" fmla="*/ 760359 h 879115"/>
              <a:gd name="connsiteX3" fmla="*/ 3431969 w 6721433"/>
              <a:gd name="connsiteY3" fmla="*/ 582233 h 879115"/>
              <a:gd name="connsiteX4" fmla="*/ 3930731 w 6721433"/>
              <a:gd name="connsiteY4" fmla="*/ 546604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784112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30731 w 6721433"/>
              <a:gd name="connsiteY4" fmla="*/ 546604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30731 w 6721433"/>
              <a:gd name="connsiteY4" fmla="*/ 546604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54482 w 6721433"/>
              <a:gd name="connsiteY4" fmla="*/ 582230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54482 w 6721433"/>
              <a:gd name="connsiteY4" fmla="*/ 582230 h 879115"/>
              <a:gd name="connsiteX5" fmla="*/ 4524498 w 6721433"/>
              <a:gd name="connsiteY5" fmla="*/ 475355 h 879115"/>
              <a:gd name="connsiteX6" fmla="*/ 4572000 w 6721433"/>
              <a:gd name="connsiteY6" fmla="*/ 510979 h 879115"/>
              <a:gd name="connsiteX7" fmla="*/ 5023262 w 6721433"/>
              <a:gd name="connsiteY7" fmla="*/ 214096 h 879115"/>
              <a:gd name="connsiteX8" fmla="*/ 5628903 w 6721433"/>
              <a:gd name="connsiteY8" fmla="*/ 83465 h 879115"/>
              <a:gd name="connsiteX9" fmla="*/ 6721433 w 6721433"/>
              <a:gd name="connsiteY9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54482 w 6721433"/>
              <a:gd name="connsiteY4" fmla="*/ 582230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43845 w 6721433"/>
              <a:gd name="connsiteY3" fmla="*/ 629734 h 879115"/>
              <a:gd name="connsiteX4" fmla="*/ 3954482 w 6721433"/>
              <a:gd name="connsiteY4" fmla="*/ 582230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43845 w 6721433"/>
              <a:gd name="connsiteY3" fmla="*/ 629734 h 879115"/>
              <a:gd name="connsiteX4" fmla="*/ 3954482 w 6721433"/>
              <a:gd name="connsiteY4" fmla="*/ 582230 h 879115"/>
              <a:gd name="connsiteX5" fmla="*/ 4524498 w 6721433"/>
              <a:gd name="connsiteY5" fmla="*/ 522857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43845 w 6721433"/>
              <a:gd name="connsiteY3" fmla="*/ 629734 h 879115"/>
              <a:gd name="connsiteX4" fmla="*/ 3954482 w 6721433"/>
              <a:gd name="connsiteY4" fmla="*/ 582230 h 879115"/>
              <a:gd name="connsiteX5" fmla="*/ 4524498 w 6721433"/>
              <a:gd name="connsiteY5" fmla="*/ 522857 h 879115"/>
              <a:gd name="connsiteX6" fmla="*/ 4892634 w 6721433"/>
              <a:gd name="connsiteY6" fmla="*/ 320974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8882 h 878882"/>
              <a:gd name="connsiteX1" fmla="*/ 2327563 w 6721433"/>
              <a:gd name="connsiteY1" fmla="*/ 843255 h 878882"/>
              <a:gd name="connsiteX2" fmla="*/ 3063833 w 6721433"/>
              <a:gd name="connsiteY2" fmla="*/ 795752 h 878882"/>
              <a:gd name="connsiteX3" fmla="*/ 3443845 w 6721433"/>
              <a:gd name="connsiteY3" fmla="*/ 629501 h 878882"/>
              <a:gd name="connsiteX4" fmla="*/ 3954482 w 6721433"/>
              <a:gd name="connsiteY4" fmla="*/ 581997 h 878882"/>
              <a:gd name="connsiteX5" fmla="*/ 4524498 w 6721433"/>
              <a:gd name="connsiteY5" fmla="*/ 522624 h 878882"/>
              <a:gd name="connsiteX6" fmla="*/ 4892634 w 6721433"/>
              <a:gd name="connsiteY6" fmla="*/ 320741 h 878882"/>
              <a:gd name="connsiteX7" fmla="*/ 5557651 w 6721433"/>
              <a:gd name="connsiteY7" fmla="*/ 249486 h 878882"/>
              <a:gd name="connsiteX8" fmla="*/ 6721433 w 6721433"/>
              <a:gd name="connsiteY8" fmla="*/ 109 h 878882"/>
              <a:gd name="connsiteX0" fmla="*/ 0 w 6721433"/>
              <a:gd name="connsiteY0" fmla="*/ 878882 h 878882"/>
              <a:gd name="connsiteX1" fmla="*/ 2327563 w 6721433"/>
              <a:gd name="connsiteY1" fmla="*/ 843255 h 878882"/>
              <a:gd name="connsiteX2" fmla="*/ 3063833 w 6721433"/>
              <a:gd name="connsiteY2" fmla="*/ 795752 h 878882"/>
              <a:gd name="connsiteX3" fmla="*/ 3443845 w 6721433"/>
              <a:gd name="connsiteY3" fmla="*/ 629501 h 878882"/>
              <a:gd name="connsiteX4" fmla="*/ 3954482 w 6721433"/>
              <a:gd name="connsiteY4" fmla="*/ 581997 h 878882"/>
              <a:gd name="connsiteX5" fmla="*/ 4536373 w 6721433"/>
              <a:gd name="connsiteY5" fmla="*/ 570125 h 878882"/>
              <a:gd name="connsiteX6" fmla="*/ 4892634 w 6721433"/>
              <a:gd name="connsiteY6" fmla="*/ 320741 h 878882"/>
              <a:gd name="connsiteX7" fmla="*/ 5557651 w 6721433"/>
              <a:gd name="connsiteY7" fmla="*/ 249486 h 878882"/>
              <a:gd name="connsiteX8" fmla="*/ 6721433 w 6721433"/>
              <a:gd name="connsiteY8" fmla="*/ 109 h 878882"/>
              <a:gd name="connsiteX0" fmla="*/ 0 w 6721433"/>
              <a:gd name="connsiteY0" fmla="*/ 878882 h 878882"/>
              <a:gd name="connsiteX1" fmla="*/ 2327563 w 6721433"/>
              <a:gd name="connsiteY1" fmla="*/ 843255 h 878882"/>
              <a:gd name="connsiteX2" fmla="*/ 3063833 w 6721433"/>
              <a:gd name="connsiteY2" fmla="*/ 795752 h 878882"/>
              <a:gd name="connsiteX3" fmla="*/ 3443845 w 6721433"/>
              <a:gd name="connsiteY3" fmla="*/ 629501 h 878882"/>
              <a:gd name="connsiteX4" fmla="*/ 3966357 w 6721433"/>
              <a:gd name="connsiteY4" fmla="*/ 617623 h 878882"/>
              <a:gd name="connsiteX5" fmla="*/ 4536373 w 6721433"/>
              <a:gd name="connsiteY5" fmla="*/ 570125 h 878882"/>
              <a:gd name="connsiteX6" fmla="*/ 4892634 w 6721433"/>
              <a:gd name="connsiteY6" fmla="*/ 320741 h 878882"/>
              <a:gd name="connsiteX7" fmla="*/ 5557651 w 6721433"/>
              <a:gd name="connsiteY7" fmla="*/ 249486 h 878882"/>
              <a:gd name="connsiteX8" fmla="*/ 6721433 w 6721433"/>
              <a:gd name="connsiteY8" fmla="*/ 109 h 878882"/>
              <a:gd name="connsiteX0" fmla="*/ 0 w 6721433"/>
              <a:gd name="connsiteY0" fmla="*/ 878868 h 878868"/>
              <a:gd name="connsiteX1" fmla="*/ 2327563 w 6721433"/>
              <a:gd name="connsiteY1" fmla="*/ 843241 h 878868"/>
              <a:gd name="connsiteX2" fmla="*/ 3063833 w 6721433"/>
              <a:gd name="connsiteY2" fmla="*/ 795738 h 878868"/>
              <a:gd name="connsiteX3" fmla="*/ 3443845 w 6721433"/>
              <a:gd name="connsiteY3" fmla="*/ 629487 h 878868"/>
              <a:gd name="connsiteX4" fmla="*/ 3966357 w 6721433"/>
              <a:gd name="connsiteY4" fmla="*/ 617609 h 878868"/>
              <a:gd name="connsiteX5" fmla="*/ 4536373 w 6721433"/>
              <a:gd name="connsiteY5" fmla="*/ 570111 h 878868"/>
              <a:gd name="connsiteX6" fmla="*/ 4892634 w 6721433"/>
              <a:gd name="connsiteY6" fmla="*/ 320727 h 878868"/>
              <a:gd name="connsiteX7" fmla="*/ 5557651 w 6721433"/>
              <a:gd name="connsiteY7" fmla="*/ 285098 h 878868"/>
              <a:gd name="connsiteX8" fmla="*/ 6721433 w 6721433"/>
              <a:gd name="connsiteY8" fmla="*/ 95 h 878868"/>
              <a:gd name="connsiteX0" fmla="*/ 0 w 6721433"/>
              <a:gd name="connsiteY0" fmla="*/ 878893 h 878893"/>
              <a:gd name="connsiteX1" fmla="*/ 2327563 w 6721433"/>
              <a:gd name="connsiteY1" fmla="*/ 843266 h 878893"/>
              <a:gd name="connsiteX2" fmla="*/ 3063833 w 6721433"/>
              <a:gd name="connsiteY2" fmla="*/ 795763 h 878893"/>
              <a:gd name="connsiteX3" fmla="*/ 3443845 w 6721433"/>
              <a:gd name="connsiteY3" fmla="*/ 629512 h 878893"/>
              <a:gd name="connsiteX4" fmla="*/ 3966357 w 6721433"/>
              <a:gd name="connsiteY4" fmla="*/ 617634 h 878893"/>
              <a:gd name="connsiteX5" fmla="*/ 4536373 w 6721433"/>
              <a:gd name="connsiteY5" fmla="*/ 570136 h 878893"/>
              <a:gd name="connsiteX6" fmla="*/ 4892634 w 6721433"/>
              <a:gd name="connsiteY6" fmla="*/ 320752 h 878893"/>
              <a:gd name="connsiteX7" fmla="*/ 5557651 w 6721433"/>
              <a:gd name="connsiteY7" fmla="*/ 225746 h 878893"/>
              <a:gd name="connsiteX8" fmla="*/ 6721433 w 6721433"/>
              <a:gd name="connsiteY8" fmla="*/ 120 h 878893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43845 w 6709558"/>
              <a:gd name="connsiteY3" fmla="*/ 499061 h 748442"/>
              <a:gd name="connsiteX4" fmla="*/ 3966357 w 6709558"/>
              <a:gd name="connsiteY4" fmla="*/ 487183 h 748442"/>
              <a:gd name="connsiteX5" fmla="*/ 4536373 w 6709558"/>
              <a:gd name="connsiteY5" fmla="*/ 439685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43845 w 6709558"/>
              <a:gd name="connsiteY3" fmla="*/ 499061 h 748442"/>
              <a:gd name="connsiteX4" fmla="*/ 3966357 w 6709558"/>
              <a:gd name="connsiteY4" fmla="*/ 487183 h 748442"/>
              <a:gd name="connsiteX5" fmla="*/ 4536373 w 6709558"/>
              <a:gd name="connsiteY5" fmla="*/ 439685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43845 w 6709558"/>
              <a:gd name="connsiteY3" fmla="*/ 499061 h 748442"/>
              <a:gd name="connsiteX4" fmla="*/ 3966357 w 6709558"/>
              <a:gd name="connsiteY4" fmla="*/ 487183 h 748442"/>
              <a:gd name="connsiteX5" fmla="*/ 4536373 w 6709558"/>
              <a:gd name="connsiteY5" fmla="*/ 439685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55721 w 6709558"/>
              <a:gd name="connsiteY3" fmla="*/ 415933 h 748442"/>
              <a:gd name="connsiteX4" fmla="*/ 3966357 w 6709558"/>
              <a:gd name="connsiteY4" fmla="*/ 487183 h 748442"/>
              <a:gd name="connsiteX5" fmla="*/ 4536373 w 6709558"/>
              <a:gd name="connsiteY5" fmla="*/ 439685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55721 w 6709558"/>
              <a:gd name="connsiteY3" fmla="*/ 415933 h 748442"/>
              <a:gd name="connsiteX4" fmla="*/ 3966357 w 6709558"/>
              <a:gd name="connsiteY4" fmla="*/ 404056 h 748442"/>
              <a:gd name="connsiteX5" fmla="*/ 4536373 w 6709558"/>
              <a:gd name="connsiteY5" fmla="*/ 439685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55721 w 6709558"/>
              <a:gd name="connsiteY3" fmla="*/ 415933 h 748442"/>
              <a:gd name="connsiteX4" fmla="*/ 3966357 w 6709558"/>
              <a:gd name="connsiteY4" fmla="*/ 404056 h 748442"/>
              <a:gd name="connsiteX5" fmla="*/ 4488872 w 6709558"/>
              <a:gd name="connsiteY5" fmla="*/ 380308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55721 w 6709558"/>
              <a:gd name="connsiteY3" fmla="*/ 415933 h 748442"/>
              <a:gd name="connsiteX4" fmla="*/ 3966357 w 6709558"/>
              <a:gd name="connsiteY4" fmla="*/ 404056 h 748442"/>
              <a:gd name="connsiteX5" fmla="*/ 4488872 w 6709558"/>
              <a:gd name="connsiteY5" fmla="*/ 344682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55721 w 6709558"/>
              <a:gd name="connsiteY3" fmla="*/ 415933 h 748442"/>
              <a:gd name="connsiteX4" fmla="*/ 3966357 w 6709558"/>
              <a:gd name="connsiteY4" fmla="*/ 404056 h 748442"/>
              <a:gd name="connsiteX5" fmla="*/ 3942608 w 6709558"/>
              <a:gd name="connsiteY5" fmla="*/ 396138 h 748442"/>
              <a:gd name="connsiteX6" fmla="*/ 4488872 w 6709558"/>
              <a:gd name="connsiteY6" fmla="*/ 344682 h 748442"/>
              <a:gd name="connsiteX7" fmla="*/ 4892634 w 6709558"/>
              <a:gd name="connsiteY7" fmla="*/ 190301 h 748442"/>
              <a:gd name="connsiteX8" fmla="*/ 5557651 w 6709558"/>
              <a:gd name="connsiteY8" fmla="*/ 95295 h 748442"/>
              <a:gd name="connsiteX9" fmla="*/ 6709558 w 6709558"/>
              <a:gd name="connsiteY9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55721 w 6709558"/>
              <a:gd name="connsiteY3" fmla="*/ 415933 h 748442"/>
              <a:gd name="connsiteX4" fmla="*/ 3966357 w 6709558"/>
              <a:gd name="connsiteY4" fmla="*/ 404056 h 748442"/>
              <a:gd name="connsiteX5" fmla="*/ 3942608 w 6709558"/>
              <a:gd name="connsiteY5" fmla="*/ 396138 h 748442"/>
              <a:gd name="connsiteX6" fmla="*/ 4548249 w 6709558"/>
              <a:gd name="connsiteY6" fmla="*/ 380308 h 748442"/>
              <a:gd name="connsiteX7" fmla="*/ 4892634 w 6709558"/>
              <a:gd name="connsiteY7" fmla="*/ 190301 h 748442"/>
              <a:gd name="connsiteX8" fmla="*/ 5557651 w 6709558"/>
              <a:gd name="connsiteY8" fmla="*/ 95295 h 748442"/>
              <a:gd name="connsiteX9" fmla="*/ 6709558 w 6709558"/>
              <a:gd name="connsiteY9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55721 w 6709558"/>
              <a:gd name="connsiteY3" fmla="*/ 415933 h 748442"/>
              <a:gd name="connsiteX4" fmla="*/ 3966357 w 6709558"/>
              <a:gd name="connsiteY4" fmla="*/ 404056 h 748442"/>
              <a:gd name="connsiteX5" fmla="*/ 3978234 w 6709558"/>
              <a:gd name="connsiteY5" fmla="*/ 419889 h 748442"/>
              <a:gd name="connsiteX6" fmla="*/ 4548249 w 6709558"/>
              <a:gd name="connsiteY6" fmla="*/ 380308 h 748442"/>
              <a:gd name="connsiteX7" fmla="*/ 4892634 w 6709558"/>
              <a:gd name="connsiteY7" fmla="*/ 190301 h 748442"/>
              <a:gd name="connsiteX8" fmla="*/ 5557651 w 6709558"/>
              <a:gd name="connsiteY8" fmla="*/ 95295 h 748442"/>
              <a:gd name="connsiteX9" fmla="*/ 6709558 w 6709558"/>
              <a:gd name="connsiteY9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63435 h 748442"/>
              <a:gd name="connsiteX4" fmla="*/ 3966357 w 6709558"/>
              <a:gd name="connsiteY4" fmla="*/ 404056 h 748442"/>
              <a:gd name="connsiteX5" fmla="*/ 3978234 w 6709558"/>
              <a:gd name="connsiteY5" fmla="*/ 419889 h 748442"/>
              <a:gd name="connsiteX6" fmla="*/ 4548249 w 6709558"/>
              <a:gd name="connsiteY6" fmla="*/ 380308 h 748442"/>
              <a:gd name="connsiteX7" fmla="*/ 4892634 w 6709558"/>
              <a:gd name="connsiteY7" fmla="*/ 190301 h 748442"/>
              <a:gd name="connsiteX8" fmla="*/ 5557651 w 6709558"/>
              <a:gd name="connsiteY8" fmla="*/ 95295 h 748442"/>
              <a:gd name="connsiteX9" fmla="*/ 6709558 w 6709558"/>
              <a:gd name="connsiteY9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63435 h 748442"/>
              <a:gd name="connsiteX4" fmla="*/ 3966357 w 6709558"/>
              <a:gd name="connsiteY4" fmla="*/ 404056 h 748442"/>
              <a:gd name="connsiteX5" fmla="*/ 3978234 w 6709558"/>
              <a:gd name="connsiteY5" fmla="*/ 419889 h 748442"/>
              <a:gd name="connsiteX6" fmla="*/ 4548249 w 6709558"/>
              <a:gd name="connsiteY6" fmla="*/ 380308 h 748442"/>
              <a:gd name="connsiteX7" fmla="*/ 4892634 w 6709558"/>
              <a:gd name="connsiteY7" fmla="*/ 190301 h 748442"/>
              <a:gd name="connsiteX8" fmla="*/ 5557651 w 6709558"/>
              <a:gd name="connsiteY8" fmla="*/ 95295 h 748442"/>
              <a:gd name="connsiteX9" fmla="*/ 6709558 w 6709558"/>
              <a:gd name="connsiteY9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63435 h 748442"/>
              <a:gd name="connsiteX4" fmla="*/ 3966357 w 6709558"/>
              <a:gd name="connsiteY4" fmla="*/ 404056 h 748442"/>
              <a:gd name="connsiteX5" fmla="*/ 3978234 w 6709558"/>
              <a:gd name="connsiteY5" fmla="*/ 419889 h 748442"/>
              <a:gd name="connsiteX6" fmla="*/ 4548249 w 6709558"/>
              <a:gd name="connsiteY6" fmla="*/ 380308 h 748442"/>
              <a:gd name="connsiteX7" fmla="*/ 4892634 w 6709558"/>
              <a:gd name="connsiteY7" fmla="*/ 190301 h 748442"/>
              <a:gd name="connsiteX8" fmla="*/ 5557651 w 6709558"/>
              <a:gd name="connsiteY8" fmla="*/ 95295 h 748442"/>
              <a:gd name="connsiteX9" fmla="*/ 6709558 w 6709558"/>
              <a:gd name="connsiteY9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63435 h 748442"/>
              <a:gd name="connsiteX4" fmla="*/ 3966357 w 6709558"/>
              <a:gd name="connsiteY4" fmla="*/ 404056 h 748442"/>
              <a:gd name="connsiteX5" fmla="*/ 4548249 w 6709558"/>
              <a:gd name="connsiteY5" fmla="*/ 380308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63435 h 748442"/>
              <a:gd name="connsiteX4" fmla="*/ 3693224 w 6709558"/>
              <a:gd name="connsiteY4" fmla="*/ 404056 h 748442"/>
              <a:gd name="connsiteX5" fmla="*/ 4548249 w 6709558"/>
              <a:gd name="connsiteY5" fmla="*/ 380308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27809 h 748442"/>
              <a:gd name="connsiteX4" fmla="*/ 3693224 w 6709558"/>
              <a:gd name="connsiteY4" fmla="*/ 404056 h 748442"/>
              <a:gd name="connsiteX5" fmla="*/ 4548249 w 6709558"/>
              <a:gd name="connsiteY5" fmla="*/ 380308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27809 h 748442"/>
              <a:gd name="connsiteX4" fmla="*/ 3693224 w 6709558"/>
              <a:gd name="connsiteY4" fmla="*/ 404056 h 748442"/>
              <a:gd name="connsiteX5" fmla="*/ 4548249 w 6709558"/>
              <a:gd name="connsiteY5" fmla="*/ 380308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27809 h 748442"/>
              <a:gd name="connsiteX4" fmla="*/ 3693224 w 6709558"/>
              <a:gd name="connsiteY4" fmla="*/ 404056 h 748442"/>
              <a:gd name="connsiteX5" fmla="*/ 4548249 w 6709558"/>
              <a:gd name="connsiteY5" fmla="*/ 380308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27809 h 748442"/>
              <a:gd name="connsiteX4" fmla="*/ 3693224 w 6709558"/>
              <a:gd name="connsiteY4" fmla="*/ 404056 h 748442"/>
              <a:gd name="connsiteX5" fmla="*/ 4548249 w 6709558"/>
              <a:gd name="connsiteY5" fmla="*/ 380308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27809 h 748442"/>
              <a:gd name="connsiteX4" fmla="*/ 3693224 w 6709558"/>
              <a:gd name="connsiteY4" fmla="*/ 404056 h 748442"/>
              <a:gd name="connsiteX5" fmla="*/ 4548249 w 6709558"/>
              <a:gd name="connsiteY5" fmla="*/ 380308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693224 w 6709558"/>
              <a:gd name="connsiteY3" fmla="*/ 404056 h 748442"/>
              <a:gd name="connsiteX4" fmla="*/ 4548249 w 6709558"/>
              <a:gd name="connsiteY4" fmla="*/ 380308 h 748442"/>
              <a:gd name="connsiteX5" fmla="*/ 4892634 w 6709558"/>
              <a:gd name="connsiteY5" fmla="*/ 190301 h 748442"/>
              <a:gd name="connsiteX6" fmla="*/ 5557651 w 6709558"/>
              <a:gd name="connsiteY6" fmla="*/ 95295 h 748442"/>
              <a:gd name="connsiteX7" fmla="*/ 6709558 w 6709558"/>
              <a:gd name="connsiteY7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586346 w 6709558"/>
              <a:gd name="connsiteY3" fmla="*/ 380306 h 748442"/>
              <a:gd name="connsiteX4" fmla="*/ 4548249 w 6709558"/>
              <a:gd name="connsiteY4" fmla="*/ 380308 h 748442"/>
              <a:gd name="connsiteX5" fmla="*/ 4892634 w 6709558"/>
              <a:gd name="connsiteY5" fmla="*/ 190301 h 748442"/>
              <a:gd name="connsiteX6" fmla="*/ 5557651 w 6709558"/>
              <a:gd name="connsiteY6" fmla="*/ 95295 h 748442"/>
              <a:gd name="connsiteX7" fmla="*/ 6709558 w 6709558"/>
              <a:gd name="connsiteY7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515094 w 6709558"/>
              <a:gd name="connsiteY3" fmla="*/ 439682 h 748442"/>
              <a:gd name="connsiteX4" fmla="*/ 4548249 w 6709558"/>
              <a:gd name="connsiteY4" fmla="*/ 380308 h 748442"/>
              <a:gd name="connsiteX5" fmla="*/ 4892634 w 6709558"/>
              <a:gd name="connsiteY5" fmla="*/ 190301 h 748442"/>
              <a:gd name="connsiteX6" fmla="*/ 5557651 w 6709558"/>
              <a:gd name="connsiteY6" fmla="*/ 95295 h 748442"/>
              <a:gd name="connsiteX7" fmla="*/ 6709558 w 6709558"/>
              <a:gd name="connsiteY7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515094 w 6709558"/>
              <a:gd name="connsiteY3" fmla="*/ 404056 h 748442"/>
              <a:gd name="connsiteX4" fmla="*/ 4548249 w 6709558"/>
              <a:gd name="connsiteY4" fmla="*/ 380308 h 748442"/>
              <a:gd name="connsiteX5" fmla="*/ 4892634 w 6709558"/>
              <a:gd name="connsiteY5" fmla="*/ 190301 h 748442"/>
              <a:gd name="connsiteX6" fmla="*/ 5557651 w 6709558"/>
              <a:gd name="connsiteY6" fmla="*/ 95295 h 748442"/>
              <a:gd name="connsiteX7" fmla="*/ 6709558 w 6709558"/>
              <a:gd name="connsiteY7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503219 w 6709558"/>
              <a:gd name="connsiteY3" fmla="*/ 439682 h 748442"/>
              <a:gd name="connsiteX4" fmla="*/ 4548249 w 6709558"/>
              <a:gd name="connsiteY4" fmla="*/ 380308 h 748442"/>
              <a:gd name="connsiteX5" fmla="*/ 4892634 w 6709558"/>
              <a:gd name="connsiteY5" fmla="*/ 190301 h 748442"/>
              <a:gd name="connsiteX6" fmla="*/ 5557651 w 6709558"/>
              <a:gd name="connsiteY6" fmla="*/ 95295 h 748442"/>
              <a:gd name="connsiteX7" fmla="*/ 6709558 w 6709558"/>
              <a:gd name="connsiteY7" fmla="*/ 297 h 74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9558" h="748442">
                <a:moveTo>
                  <a:pt x="0" y="748442"/>
                </a:moveTo>
                <a:cubicBezTo>
                  <a:pt x="818407" y="691044"/>
                  <a:pt x="1816924" y="726670"/>
                  <a:pt x="2327563" y="712815"/>
                </a:cubicBezTo>
                <a:cubicBezTo>
                  <a:pt x="2838202" y="698960"/>
                  <a:pt x="2836223" y="716772"/>
                  <a:pt x="3063833" y="665312"/>
                </a:cubicBezTo>
                <a:cubicBezTo>
                  <a:pt x="3291443" y="613852"/>
                  <a:pt x="3255816" y="487183"/>
                  <a:pt x="3503219" y="439682"/>
                </a:cubicBezTo>
                <a:cubicBezTo>
                  <a:pt x="3750622" y="392181"/>
                  <a:pt x="4316680" y="421871"/>
                  <a:pt x="4548249" y="380308"/>
                </a:cubicBezTo>
                <a:cubicBezTo>
                  <a:pt x="4779818" y="338745"/>
                  <a:pt x="4724400" y="237803"/>
                  <a:pt x="4892634" y="190301"/>
                </a:cubicBezTo>
                <a:cubicBezTo>
                  <a:pt x="5060868" y="142799"/>
                  <a:pt x="5276602" y="111129"/>
                  <a:pt x="5557651" y="95295"/>
                </a:cubicBezTo>
                <a:cubicBezTo>
                  <a:pt x="5838700" y="79461"/>
                  <a:pt x="6691745" y="-5641"/>
                  <a:pt x="6709558" y="2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95400" y="2541025"/>
            <a:ext cx="6781800" cy="776149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69299" y="2594055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η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28600" y="1969325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Anomalies   </a:t>
            </a:r>
            <a:r>
              <a:rPr lang="en-US" sz="3200" b="1" dirty="0" smtClean="0">
                <a:solidFill>
                  <a:srgbClr val="FF0000"/>
                </a:solidFill>
              </a:rPr>
              <a:t>+   </a:t>
            </a:r>
            <a:r>
              <a:rPr lang="en-US" sz="3200" b="1" dirty="0" smtClean="0">
                <a:solidFill>
                  <a:srgbClr val="002060"/>
                </a:solidFill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3" name="Right Arrow 152"/>
          <p:cNvSpPr>
            <a:spLocks noChangeAspect="1"/>
          </p:cNvSpPr>
          <p:nvPr/>
        </p:nvSpPr>
        <p:spPr>
          <a:xfrm>
            <a:off x="4002172" y="3459657"/>
            <a:ext cx="417428" cy="17862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ight Arrow 153"/>
          <p:cNvSpPr>
            <a:spLocks noChangeAspect="1"/>
          </p:cNvSpPr>
          <p:nvPr/>
        </p:nvSpPr>
        <p:spPr>
          <a:xfrm rot="10800000">
            <a:off x="6347636" y="3503958"/>
            <a:ext cx="350639" cy="150045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ight Arrow 154"/>
          <p:cNvSpPr/>
          <p:nvPr/>
        </p:nvSpPr>
        <p:spPr>
          <a:xfrm rot="5400000">
            <a:off x="4440093" y="3989461"/>
            <a:ext cx="417428" cy="2429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3978166" y="4255118"/>
            <a:ext cx="537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</a:t>
            </a:r>
            <a:r>
              <a:rPr lang="en-US" b="1" baseline="-25000" dirty="0" smtClean="0">
                <a:solidFill>
                  <a:schemeClr val="bg1"/>
                </a:solidFill>
              </a:rPr>
              <a:t>ek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157" name="Right Arrow 156"/>
          <p:cNvSpPr/>
          <p:nvPr/>
        </p:nvSpPr>
        <p:spPr>
          <a:xfrm rot="16200000">
            <a:off x="5948327" y="3981221"/>
            <a:ext cx="417428" cy="2429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79624" y="2578925"/>
            <a:ext cx="598892" cy="5232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58000" y="1740725"/>
                <a:ext cx="180626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Relaxation of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  <a:ea typeface="Cambria Math"/>
                      </a:rPr>
                      <m:t>𝛁</m:t>
                    </m:r>
                  </m:oMath>
                </a14:m>
                <a:r>
                  <a:rPr lang="en-US" b="1" dirty="0" smtClean="0"/>
                  <a:t>Ƞ</a:t>
                </a:r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740725"/>
                <a:ext cx="1806264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2349" t="-6452" r="-671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524000" y="2655125"/>
                <a:ext cx="214956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Intensification of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  <a:ea typeface="Cambria Math"/>
                      </a:rPr>
                      <m:t>𝛁</m:t>
                    </m:r>
                  </m:oMath>
                </a14:m>
                <a:r>
                  <a:rPr lang="en-US" b="1" dirty="0" smtClean="0"/>
                  <a:t>Ƞ</a:t>
                </a:r>
                <a:endParaRPr lang="en-US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55125"/>
                <a:ext cx="214956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972" t="-6452" r="-845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4354108" y="2746455"/>
            <a:ext cx="598892" cy="5232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Elbow Connector 17"/>
          <p:cNvCxnSpPr>
            <a:stCxn id="12" idx="3"/>
            <a:endCxn id="13" idx="1"/>
          </p:cNvCxnSpPr>
          <p:nvPr/>
        </p:nvCxnSpPr>
        <p:spPr>
          <a:xfrm flipV="1">
            <a:off x="6278516" y="1925391"/>
            <a:ext cx="579484" cy="915144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87" idx="3"/>
            <a:endCxn id="88" idx="1"/>
          </p:cNvCxnSpPr>
          <p:nvPr/>
        </p:nvCxnSpPr>
        <p:spPr>
          <a:xfrm>
            <a:off x="3673563" y="2839791"/>
            <a:ext cx="680545" cy="168274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4343400" y="3264725"/>
            <a:ext cx="1935116" cy="60161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6908884" y="5804336"/>
            <a:ext cx="226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η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dynamic height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8866" y="1219200"/>
            <a:ext cx="2122967" cy="773875"/>
            <a:chOff x="3678866" y="1535875"/>
            <a:chExt cx="2122967" cy="773875"/>
          </a:xfrm>
        </p:grpSpPr>
        <p:grpSp>
          <p:nvGrpSpPr>
            <p:cNvPr id="65" name="Group 64"/>
            <p:cNvGrpSpPr/>
            <p:nvPr/>
          </p:nvGrpSpPr>
          <p:grpSpPr>
            <a:xfrm>
              <a:off x="4566466" y="1964375"/>
              <a:ext cx="348499" cy="345375"/>
              <a:chOff x="4724400" y="2145475"/>
              <a:chExt cx="348499" cy="345375"/>
            </a:xfrm>
            <a:solidFill>
              <a:schemeClr val="bg1"/>
            </a:solidFill>
          </p:grpSpPr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4161131" y="1535875"/>
              <a:ext cx="1184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</a:rPr>
                <a:t>Westerlies</a:t>
              </a:r>
              <a:endParaRPr lang="en-US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67" name="Group 66"/>
            <p:cNvGrpSpPr>
              <a:grpSpLocks noChangeAspect="1"/>
            </p:cNvGrpSpPr>
            <p:nvPr/>
          </p:nvGrpSpPr>
          <p:grpSpPr>
            <a:xfrm>
              <a:off x="4986159" y="2015538"/>
              <a:ext cx="243949" cy="241762"/>
              <a:chOff x="4724400" y="2145475"/>
              <a:chExt cx="348499" cy="345375"/>
            </a:xfrm>
            <a:solidFill>
              <a:schemeClr val="bg1"/>
            </a:solidFill>
          </p:grpSpPr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>
              <a:off x="5627583" y="2060862"/>
              <a:ext cx="174250" cy="172688"/>
              <a:chOff x="4724400" y="2145475"/>
              <a:chExt cx="348499" cy="345375"/>
            </a:xfrm>
            <a:solidFill>
              <a:schemeClr val="bg1"/>
            </a:solidFill>
          </p:grpSpPr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69" name="Group 68"/>
            <p:cNvGrpSpPr>
              <a:grpSpLocks noChangeAspect="1"/>
            </p:cNvGrpSpPr>
            <p:nvPr/>
          </p:nvGrpSpPr>
          <p:grpSpPr>
            <a:xfrm>
              <a:off x="4245075" y="2016825"/>
              <a:ext cx="243949" cy="241762"/>
              <a:chOff x="4724400" y="2145475"/>
              <a:chExt cx="348499" cy="345375"/>
            </a:xfrm>
            <a:solidFill>
              <a:schemeClr val="bg1"/>
            </a:solidFill>
          </p:grpSpPr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70" name="Group 69"/>
            <p:cNvGrpSpPr>
              <a:grpSpLocks noChangeAspect="1"/>
            </p:cNvGrpSpPr>
            <p:nvPr/>
          </p:nvGrpSpPr>
          <p:grpSpPr>
            <a:xfrm>
              <a:off x="3678866" y="2068033"/>
              <a:ext cx="174250" cy="172688"/>
              <a:chOff x="4724400" y="2145475"/>
              <a:chExt cx="348499" cy="345375"/>
            </a:xfrm>
            <a:solidFill>
              <a:schemeClr val="bg1"/>
            </a:solidFill>
          </p:grpSpPr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5306249" y="2022972"/>
              <a:ext cx="243949" cy="241762"/>
              <a:chOff x="4724400" y="2145475"/>
              <a:chExt cx="348499" cy="345375"/>
            </a:xfrm>
            <a:solidFill>
              <a:schemeClr val="bg1"/>
            </a:solidFill>
          </p:grpSpPr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103" name="Group 102"/>
            <p:cNvGrpSpPr>
              <a:grpSpLocks noChangeAspect="1"/>
            </p:cNvGrpSpPr>
            <p:nvPr/>
          </p:nvGrpSpPr>
          <p:grpSpPr>
            <a:xfrm>
              <a:off x="3941134" y="2033605"/>
              <a:ext cx="243949" cy="241762"/>
              <a:chOff x="4724400" y="2145475"/>
              <a:chExt cx="348499" cy="345375"/>
            </a:xfrm>
            <a:solidFill>
              <a:schemeClr val="bg1"/>
            </a:solidFill>
          </p:grpSpPr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424752" y="1223803"/>
            <a:ext cx="2066264" cy="773875"/>
            <a:chOff x="1633868" y="1535875"/>
            <a:chExt cx="2066264" cy="773875"/>
          </a:xfrm>
        </p:grpSpPr>
        <p:grpSp>
          <p:nvGrpSpPr>
            <p:cNvPr id="109" name="Group 108"/>
            <p:cNvGrpSpPr/>
            <p:nvPr/>
          </p:nvGrpSpPr>
          <p:grpSpPr>
            <a:xfrm>
              <a:off x="2502725" y="1964375"/>
              <a:ext cx="348499" cy="345375"/>
              <a:chOff x="4724400" y="2145475"/>
              <a:chExt cx="348499" cy="345375"/>
            </a:xfrm>
          </p:grpSpPr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2097390" y="1535875"/>
              <a:ext cx="1184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Westerlies</a:t>
              </a:r>
              <a:endParaRPr lang="en-US" b="1" dirty="0"/>
            </a:p>
          </p:txBody>
        </p:sp>
        <p:grpSp>
          <p:nvGrpSpPr>
            <p:cNvPr id="111" name="Group 110"/>
            <p:cNvGrpSpPr>
              <a:grpSpLocks noChangeAspect="1"/>
            </p:cNvGrpSpPr>
            <p:nvPr/>
          </p:nvGrpSpPr>
          <p:grpSpPr>
            <a:xfrm>
              <a:off x="2911785" y="2015538"/>
              <a:ext cx="243949" cy="241762"/>
              <a:chOff x="4724400" y="2145475"/>
              <a:chExt cx="348499" cy="345375"/>
            </a:xfrm>
          </p:grpSpPr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112" name="Group 111"/>
            <p:cNvGrpSpPr>
              <a:grpSpLocks noChangeAspect="1"/>
            </p:cNvGrpSpPr>
            <p:nvPr/>
          </p:nvGrpSpPr>
          <p:grpSpPr>
            <a:xfrm>
              <a:off x="3525882" y="2039596"/>
              <a:ext cx="174250" cy="172688"/>
              <a:chOff x="4724400" y="2145475"/>
              <a:chExt cx="348499" cy="345375"/>
            </a:xfrm>
          </p:grpSpPr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113" name="Group 112"/>
            <p:cNvGrpSpPr>
              <a:grpSpLocks noChangeAspect="1"/>
            </p:cNvGrpSpPr>
            <p:nvPr/>
          </p:nvGrpSpPr>
          <p:grpSpPr>
            <a:xfrm>
              <a:off x="2181334" y="2038091"/>
              <a:ext cx="243949" cy="241762"/>
              <a:chOff x="4724400" y="2145475"/>
              <a:chExt cx="348499" cy="345375"/>
            </a:xfrm>
          </p:grpSpPr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114" name="Group 113"/>
            <p:cNvGrpSpPr>
              <a:grpSpLocks noChangeAspect="1"/>
            </p:cNvGrpSpPr>
            <p:nvPr/>
          </p:nvGrpSpPr>
          <p:grpSpPr>
            <a:xfrm>
              <a:off x="1633868" y="2089299"/>
              <a:ext cx="174250" cy="172688"/>
              <a:chOff x="4724400" y="2145475"/>
              <a:chExt cx="348499" cy="345375"/>
            </a:xfrm>
          </p:grpSpPr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106" name="Group 105"/>
            <p:cNvGrpSpPr>
              <a:grpSpLocks noChangeAspect="1"/>
            </p:cNvGrpSpPr>
            <p:nvPr/>
          </p:nvGrpSpPr>
          <p:grpSpPr>
            <a:xfrm>
              <a:off x="3216950" y="2012339"/>
              <a:ext cx="243949" cy="241762"/>
              <a:chOff x="4724400" y="2145475"/>
              <a:chExt cx="348499" cy="345375"/>
            </a:xfrm>
          </p:grpSpPr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142" name="Group 141"/>
            <p:cNvGrpSpPr>
              <a:grpSpLocks noChangeAspect="1"/>
            </p:cNvGrpSpPr>
            <p:nvPr/>
          </p:nvGrpSpPr>
          <p:grpSpPr>
            <a:xfrm>
              <a:off x="1873101" y="2044998"/>
              <a:ext cx="243949" cy="241762"/>
              <a:chOff x="4724400" y="2145475"/>
              <a:chExt cx="348499" cy="345375"/>
            </a:xfrm>
          </p:grpSpPr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2885384" y="2132085"/>
            <a:ext cx="243949" cy="241762"/>
            <a:chOff x="2118251" y="2730038"/>
            <a:chExt cx="243949" cy="241762"/>
          </a:xfrm>
          <a:noFill/>
        </p:grpSpPr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2118251" y="2730038"/>
              <a:ext cx="243949" cy="241762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2204841" y="2820093"/>
              <a:ext cx="74676" cy="7467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190184" y="2132085"/>
            <a:ext cx="243949" cy="241762"/>
            <a:chOff x="2118251" y="2730038"/>
            <a:chExt cx="243949" cy="241762"/>
          </a:xfrm>
          <a:noFill/>
        </p:grpSpPr>
        <p:sp>
          <p:nvSpPr>
            <p:cNvPr id="130" name="Oval 129"/>
            <p:cNvSpPr>
              <a:spLocks noChangeAspect="1"/>
            </p:cNvSpPr>
            <p:nvPr/>
          </p:nvSpPr>
          <p:spPr>
            <a:xfrm>
              <a:off x="2118251" y="2730038"/>
              <a:ext cx="243949" cy="241762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2204841" y="2820093"/>
              <a:ext cx="74676" cy="7467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510333" y="2145247"/>
            <a:ext cx="243949" cy="241762"/>
            <a:chOff x="2118251" y="2730038"/>
            <a:chExt cx="243949" cy="241762"/>
          </a:xfrm>
          <a:noFill/>
        </p:grpSpPr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2118251" y="2730038"/>
              <a:ext cx="243949" cy="241762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2204841" y="2820093"/>
              <a:ext cx="74676" cy="7467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815133" y="2147877"/>
            <a:ext cx="243949" cy="241762"/>
            <a:chOff x="2118251" y="2730038"/>
            <a:chExt cx="243949" cy="241762"/>
          </a:xfrm>
          <a:noFill/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2118251" y="2730038"/>
              <a:ext cx="243949" cy="241762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2204841" y="2820093"/>
              <a:ext cx="74676" cy="7467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127986" y="2150380"/>
            <a:ext cx="243949" cy="241762"/>
            <a:chOff x="2118251" y="2730038"/>
            <a:chExt cx="243949" cy="241762"/>
          </a:xfrm>
          <a:noFill/>
        </p:grpSpPr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2118251" y="2730038"/>
              <a:ext cx="243949" cy="241762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  <p:sp>
          <p:nvSpPr>
            <p:cNvPr id="140" name="Oval 139"/>
            <p:cNvSpPr>
              <a:spLocks noChangeAspect="1"/>
            </p:cNvSpPr>
            <p:nvPr/>
          </p:nvSpPr>
          <p:spPr>
            <a:xfrm>
              <a:off x="2204841" y="2820093"/>
              <a:ext cx="74676" cy="7467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590800" y="2132358"/>
            <a:ext cx="243949" cy="241762"/>
            <a:chOff x="2118251" y="2730038"/>
            <a:chExt cx="243949" cy="241762"/>
          </a:xfrm>
          <a:noFill/>
        </p:grpSpPr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2118251" y="2730038"/>
              <a:ext cx="243949" cy="241762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2204841" y="2820093"/>
              <a:ext cx="74676" cy="7467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03373" y="2152864"/>
            <a:ext cx="2082580" cy="252395"/>
            <a:chOff x="4903373" y="2469539"/>
            <a:chExt cx="2082580" cy="252395"/>
          </a:xfrm>
        </p:grpSpPr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5520068" y="2477662"/>
              <a:ext cx="243949" cy="24176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X</a:t>
              </a:r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5826344" y="2477688"/>
              <a:ext cx="243949" cy="24176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X</a:t>
              </a:r>
            </a:p>
          </p:txBody>
        </p: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6129668" y="2477688"/>
              <a:ext cx="243949" cy="24176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X</a:t>
              </a:r>
            </a:p>
          </p:txBody>
        </p: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6439418" y="2474025"/>
              <a:ext cx="243949" cy="24176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X</a:t>
              </a: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6742004" y="2469539"/>
              <a:ext cx="243949" cy="24176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X</a:t>
              </a:r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5202866" y="2473837"/>
              <a:ext cx="243949" cy="24176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X</a:t>
              </a:r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4903373" y="2480172"/>
              <a:ext cx="243949" cy="24176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X</a:t>
              </a:r>
            </a:p>
          </p:txBody>
        </p:sp>
      </p:grpSp>
      <p:sp>
        <p:nvSpPr>
          <p:cNvPr id="150" name="Right Arrow 149"/>
          <p:cNvSpPr/>
          <p:nvPr/>
        </p:nvSpPr>
        <p:spPr>
          <a:xfrm rot="10800000">
            <a:off x="5123129" y="3385226"/>
            <a:ext cx="834856" cy="357250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Right Arrow 151"/>
          <p:cNvSpPr/>
          <p:nvPr/>
        </p:nvSpPr>
        <p:spPr>
          <a:xfrm>
            <a:off x="3051344" y="3351558"/>
            <a:ext cx="834856" cy="3572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>
            <a:spLocks noChangeAspect="1"/>
          </p:cNvSpPr>
          <p:nvPr/>
        </p:nvSpPr>
        <p:spPr>
          <a:xfrm>
            <a:off x="5560387" y="5901501"/>
            <a:ext cx="243949" cy="24176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8103" y="5820102"/>
            <a:ext cx="118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Easterlies</a:t>
            </a:r>
            <a:endParaRPr lang="en-US" b="1" dirty="0"/>
          </a:p>
          <a:p>
            <a:r>
              <a:rPr lang="en-US" b="1" dirty="0" err="1" smtClean="0"/>
              <a:t>Westerlies</a:t>
            </a:r>
            <a:endParaRPr lang="en-US" b="1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5559970" y="6177373"/>
            <a:ext cx="243949" cy="241762"/>
            <a:chOff x="2118251" y="2730038"/>
            <a:chExt cx="243949" cy="241762"/>
          </a:xfrm>
          <a:noFill/>
        </p:grpSpPr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2118251" y="2730038"/>
              <a:ext cx="243949" cy="241762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2204841" y="2820093"/>
              <a:ext cx="74676" cy="7467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</p:grpSp>
      <p:sp>
        <p:nvSpPr>
          <p:cNvPr id="162" name="Rectangle 161"/>
          <p:cNvSpPr/>
          <p:nvPr/>
        </p:nvSpPr>
        <p:spPr>
          <a:xfrm>
            <a:off x="3962400" y="4201180"/>
            <a:ext cx="598892" cy="52322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87" grpId="0" animBg="1"/>
      <p:bldP spid="88" grpId="0" animBg="1"/>
      <p:bldP spid="95" grpId="0" animBg="1"/>
      <p:bldP spid="95" grpId="1" animBg="1"/>
      <p:bldP spid="1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Ekman suction velocities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73326" y="1371600"/>
                <a:ext cx="4360874" cy="970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200" dirty="0" smtClean="0"/>
                  <a:t>w</a:t>
                </a:r>
                <a:r>
                  <a:rPr lang="pt-BR" sz="2200" baseline="-25000" dirty="0" smtClean="0"/>
                  <a:t>ek</a:t>
                </a:r>
                <a14:m>
                  <m:oMath xmlns:m="http://schemas.openxmlformats.org/officeDocument/2006/math">
                    <m:r>
                      <a:rPr lang="pt-BR" sz="22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200" b="0" i="1" smtClean="0">
                            <a:latin typeface="Cambria Math"/>
                          </a:rPr>
                          <m:t>ρ</m:t>
                        </m:r>
                      </m:den>
                    </m:f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𝑑𝑀</m:t>
                        </m:r>
                        <m:r>
                          <a:rPr lang="en-US" sz="2200" b="0" i="1" baseline="-25000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200" b="0" i="1" baseline="-25000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𝑎𝑛𝑑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𝑀</m:t>
                    </m:r>
                    <m:r>
                      <a:rPr lang="en-US" sz="2200" i="1" baseline="-25000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2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 baseline="-2500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 baseline="-25000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200" i="1">
                                    <a:latin typeface="Cambria Math"/>
                                  </a:rPr>
                                  <m:t>τ</m:t>
                                </m:r>
                                <m:r>
                                  <a:rPr lang="en-US" sz="2200" i="1" baseline="-2500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200" dirty="0"/>
              </a:p>
              <a:p>
                <a:endParaRPr lang="en-US" sz="2200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26" y="1371600"/>
                <a:ext cx="4360874" cy="970458"/>
              </a:xfrm>
              <a:prstGeom prst="rect">
                <a:avLst/>
              </a:prstGeom>
              <a:blipFill rotWithShape="1">
                <a:blip r:embed="rId2"/>
                <a:stretch>
                  <a:fillRect l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3" y="2133600"/>
            <a:ext cx="7859277" cy="4334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2209800"/>
            <a:ext cx="685800" cy="1670437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2209800"/>
            <a:ext cx="228600" cy="1670437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2209800"/>
            <a:ext cx="228600" cy="1670437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2209800"/>
            <a:ext cx="838200" cy="1670437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9200" y="4407008"/>
            <a:ext cx="685800" cy="1670437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4407008"/>
            <a:ext cx="228600" cy="1670437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19600" y="4407008"/>
            <a:ext cx="228600" cy="1670437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3000" y="4407008"/>
            <a:ext cx="838200" cy="1670437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Link between atmospheric variability and the oceanic variability south of Africa</a:t>
            </a:r>
          </a:p>
          <a:p>
            <a:endParaRPr lang="en-US" dirty="0" smtClean="0"/>
          </a:p>
          <a:p>
            <a:r>
              <a:rPr lang="en-US" dirty="0" smtClean="0"/>
              <a:t>SAM-induced wind stress anomalies relate with:</a:t>
            </a:r>
          </a:p>
          <a:p>
            <a:pPr lvl="2"/>
            <a:r>
              <a:rPr lang="en-US" b="1" dirty="0" smtClean="0"/>
              <a:t>Warmer mixed layer within ACC</a:t>
            </a:r>
          </a:p>
          <a:p>
            <a:pPr lvl="2"/>
            <a:r>
              <a:rPr lang="en-US" b="1" dirty="0" smtClean="0"/>
              <a:t>Lower SAF transport through relaxation of the dynamic height gradient</a:t>
            </a:r>
          </a:p>
          <a:p>
            <a:pPr lvl="2"/>
            <a:r>
              <a:rPr lang="en-US" b="1" dirty="0" smtClean="0"/>
              <a:t>Higher APF transport through intensification of the dynamic height gradient</a:t>
            </a:r>
          </a:p>
          <a:p>
            <a:endParaRPr lang="en-US" dirty="0"/>
          </a:p>
          <a:p>
            <a:r>
              <a:rPr lang="en-US" dirty="0" smtClean="0"/>
              <a:t>Consistent with observed warming within the ACC</a:t>
            </a:r>
          </a:p>
          <a:p>
            <a:pPr lvl="1"/>
            <a:r>
              <a:rPr lang="en-US" dirty="0" smtClean="0"/>
              <a:t>SAM has a consistent positive trend over last decades</a:t>
            </a:r>
          </a:p>
          <a:p>
            <a:endParaRPr lang="en-US" dirty="0"/>
          </a:p>
          <a:p>
            <a:r>
              <a:rPr lang="en-US" dirty="0" smtClean="0"/>
              <a:t>Manuscript “Variability in the Southern Ocean between South Africa and Antarctica during 1993-2010” ready to be submitted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4914900" cy="408622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533400"/>
            <a:ext cx="9067800" cy="1858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 smtClean="0"/>
              <a:t>To evaluate the variability in the Southern Ocean between South Africa and Antarctica and investigate its link with the atmospheric variability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5766" y="2057400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Gille</a:t>
            </a:r>
            <a:r>
              <a:rPr lang="en-US" sz="1400" dirty="0" smtClean="0"/>
              <a:t> [2002]</a:t>
            </a:r>
            <a:endParaRPr lang="en-US" sz="1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94" y="2286000"/>
            <a:ext cx="3325506" cy="391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 rot="1817971">
            <a:off x="7628841" y="5025183"/>
            <a:ext cx="293989" cy="11446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1525732">
            <a:off x="1791479" y="2680676"/>
            <a:ext cx="1438124" cy="1669558"/>
          </a:xfrm>
          <a:custGeom>
            <a:avLst/>
            <a:gdLst>
              <a:gd name="connsiteX0" fmla="*/ 0 w 1397596"/>
              <a:gd name="connsiteY0" fmla="*/ 1294270 h 1294270"/>
              <a:gd name="connsiteX1" fmla="*/ 698798 w 1397596"/>
              <a:gd name="connsiteY1" fmla="*/ 0 h 1294270"/>
              <a:gd name="connsiteX2" fmla="*/ 1397596 w 1397596"/>
              <a:gd name="connsiteY2" fmla="*/ 1294270 h 1294270"/>
              <a:gd name="connsiteX3" fmla="*/ 0 w 1397596"/>
              <a:gd name="connsiteY3" fmla="*/ 1294270 h 1294270"/>
              <a:gd name="connsiteX0" fmla="*/ 0 w 1397596"/>
              <a:gd name="connsiteY0" fmla="*/ 1294270 h 1430083"/>
              <a:gd name="connsiteX1" fmla="*/ 698798 w 1397596"/>
              <a:gd name="connsiteY1" fmla="*/ 0 h 1430083"/>
              <a:gd name="connsiteX2" fmla="*/ 1397596 w 1397596"/>
              <a:gd name="connsiteY2" fmla="*/ 1294270 h 1430083"/>
              <a:gd name="connsiteX3" fmla="*/ 1077898 w 1397596"/>
              <a:gd name="connsiteY3" fmla="*/ 1430083 h 1430083"/>
              <a:gd name="connsiteX4" fmla="*/ 0 w 1397596"/>
              <a:gd name="connsiteY4" fmla="*/ 1294270 h 1430083"/>
              <a:gd name="connsiteX0" fmla="*/ 0 w 1397596"/>
              <a:gd name="connsiteY0" fmla="*/ 1294270 h 1453126"/>
              <a:gd name="connsiteX1" fmla="*/ 698798 w 1397596"/>
              <a:gd name="connsiteY1" fmla="*/ 0 h 1453126"/>
              <a:gd name="connsiteX2" fmla="*/ 1397596 w 1397596"/>
              <a:gd name="connsiteY2" fmla="*/ 1294270 h 1453126"/>
              <a:gd name="connsiteX3" fmla="*/ 1077898 w 1397596"/>
              <a:gd name="connsiteY3" fmla="*/ 1430083 h 1453126"/>
              <a:gd name="connsiteX4" fmla="*/ 0 w 1397596"/>
              <a:gd name="connsiteY4" fmla="*/ 1294270 h 1453126"/>
              <a:gd name="connsiteX0" fmla="*/ 13099 w 1410695"/>
              <a:gd name="connsiteY0" fmla="*/ 1294270 h 1467264"/>
              <a:gd name="connsiteX1" fmla="*/ 711897 w 1410695"/>
              <a:gd name="connsiteY1" fmla="*/ 0 h 1467264"/>
              <a:gd name="connsiteX2" fmla="*/ 1410695 w 1410695"/>
              <a:gd name="connsiteY2" fmla="*/ 1294270 h 1467264"/>
              <a:gd name="connsiteX3" fmla="*/ 1090997 w 1410695"/>
              <a:gd name="connsiteY3" fmla="*/ 1430083 h 1467264"/>
              <a:gd name="connsiteX4" fmla="*/ 284451 w 1410695"/>
              <a:gd name="connsiteY4" fmla="*/ 1460690 h 1467264"/>
              <a:gd name="connsiteX5" fmla="*/ 13099 w 1410695"/>
              <a:gd name="connsiteY5" fmla="*/ 1294270 h 1467264"/>
              <a:gd name="connsiteX0" fmla="*/ 13099 w 1410695"/>
              <a:gd name="connsiteY0" fmla="*/ 1294270 h 1545483"/>
              <a:gd name="connsiteX1" fmla="*/ 711897 w 1410695"/>
              <a:gd name="connsiteY1" fmla="*/ 0 h 1545483"/>
              <a:gd name="connsiteX2" fmla="*/ 1410695 w 1410695"/>
              <a:gd name="connsiteY2" fmla="*/ 1294270 h 1545483"/>
              <a:gd name="connsiteX3" fmla="*/ 1090997 w 1410695"/>
              <a:gd name="connsiteY3" fmla="*/ 1430083 h 1545483"/>
              <a:gd name="connsiteX4" fmla="*/ 648522 w 1410695"/>
              <a:gd name="connsiteY4" fmla="*/ 1545180 h 1545483"/>
              <a:gd name="connsiteX5" fmla="*/ 284451 w 1410695"/>
              <a:gd name="connsiteY5" fmla="*/ 1460690 h 1545483"/>
              <a:gd name="connsiteX6" fmla="*/ 13099 w 1410695"/>
              <a:gd name="connsiteY6" fmla="*/ 1294270 h 1545483"/>
              <a:gd name="connsiteX0" fmla="*/ 13099 w 1410695"/>
              <a:gd name="connsiteY0" fmla="*/ 1294270 h 1545180"/>
              <a:gd name="connsiteX1" fmla="*/ 711897 w 1410695"/>
              <a:gd name="connsiteY1" fmla="*/ 0 h 1545180"/>
              <a:gd name="connsiteX2" fmla="*/ 1410695 w 1410695"/>
              <a:gd name="connsiteY2" fmla="*/ 1294270 h 1545180"/>
              <a:gd name="connsiteX3" fmla="*/ 1090997 w 1410695"/>
              <a:gd name="connsiteY3" fmla="*/ 1430083 h 1545180"/>
              <a:gd name="connsiteX4" fmla="*/ 648522 w 1410695"/>
              <a:gd name="connsiteY4" fmla="*/ 1545180 h 1545180"/>
              <a:gd name="connsiteX5" fmla="*/ 284451 w 1410695"/>
              <a:gd name="connsiteY5" fmla="*/ 1460690 h 1545180"/>
              <a:gd name="connsiteX6" fmla="*/ 13099 w 1410695"/>
              <a:gd name="connsiteY6" fmla="*/ 1294270 h 1545180"/>
              <a:gd name="connsiteX0" fmla="*/ 13099 w 1410695"/>
              <a:gd name="connsiteY0" fmla="*/ 1294270 h 1545180"/>
              <a:gd name="connsiteX1" fmla="*/ 711897 w 1410695"/>
              <a:gd name="connsiteY1" fmla="*/ 0 h 1545180"/>
              <a:gd name="connsiteX2" fmla="*/ 1410695 w 1410695"/>
              <a:gd name="connsiteY2" fmla="*/ 1294270 h 1545180"/>
              <a:gd name="connsiteX3" fmla="*/ 1090997 w 1410695"/>
              <a:gd name="connsiteY3" fmla="*/ 1430083 h 1545180"/>
              <a:gd name="connsiteX4" fmla="*/ 648522 w 1410695"/>
              <a:gd name="connsiteY4" fmla="*/ 1545180 h 1545180"/>
              <a:gd name="connsiteX5" fmla="*/ 284451 w 1410695"/>
              <a:gd name="connsiteY5" fmla="*/ 1460690 h 1545180"/>
              <a:gd name="connsiteX6" fmla="*/ 13099 w 1410695"/>
              <a:gd name="connsiteY6" fmla="*/ 1294270 h 1545180"/>
              <a:gd name="connsiteX0" fmla="*/ 13099 w 1410695"/>
              <a:gd name="connsiteY0" fmla="*/ 1294270 h 1545180"/>
              <a:gd name="connsiteX1" fmla="*/ 711897 w 1410695"/>
              <a:gd name="connsiteY1" fmla="*/ 0 h 1545180"/>
              <a:gd name="connsiteX2" fmla="*/ 1410695 w 1410695"/>
              <a:gd name="connsiteY2" fmla="*/ 1294270 h 1545180"/>
              <a:gd name="connsiteX3" fmla="*/ 1122130 w 1410695"/>
              <a:gd name="connsiteY3" fmla="*/ 1487145 h 1545180"/>
              <a:gd name="connsiteX4" fmla="*/ 648522 w 1410695"/>
              <a:gd name="connsiteY4" fmla="*/ 1545180 h 1545180"/>
              <a:gd name="connsiteX5" fmla="*/ 284451 w 1410695"/>
              <a:gd name="connsiteY5" fmla="*/ 1460690 h 1545180"/>
              <a:gd name="connsiteX6" fmla="*/ 13099 w 1410695"/>
              <a:gd name="connsiteY6" fmla="*/ 1294270 h 1545180"/>
              <a:gd name="connsiteX0" fmla="*/ 13099 w 1410695"/>
              <a:gd name="connsiteY0" fmla="*/ 1294270 h 1545180"/>
              <a:gd name="connsiteX1" fmla="*/ 711897 w 1410695"/>
              <a:gd name="connsiteY1" fmla="*/ 0 h 1545180"/>
              <a:gd name="connsiteX2" fmla="*/ 1410695 w 1410695"/>
              <a:gd name="connsiteY2" fmla="*/ 1294270 h 1545180"/>
              <a:gd name="connsiteX3" fmla="*/ 1122130 w 1410695"/>
              <a:gd name="connsiteY3" fmla="*/ 1487145 h 1545180"/>
              <a:gd name="connsiteX4" fmla="*/ 648522 w 1410695"/>
              <a:gd name="connsiteY4" fmla="*/ 1545180 h 1545180"/>
              <a:gd name="connsiteX5" fmla="*/ 284451 w 1410695"/>
              <a:gd name="connsiteY5" fmla="*/ 1460690 h 1545180"/>
              <a:gd name="connsiteX6" fmla="*/ 13099 w 1410695"/>
              <a:gd name="connsiteY6" fmla="*/ 1294270 h 1545180"/>
              <a:gd name="connsiteX0" fmla="*/ 13099 w 1410695"/>
              <a:gd name="connsiteY0" fmla="*/ 1294270 h 1545180"/>
              <a:gd name="connsiteX1" fmla="*/ 711897 w 1410695"/>
              <a:gd name="connsiteY1" fmla="*/ 0 h 1545180"/>
              <a:gd name="connsiteX2" fmla="*/ 1410695 w 1410695"/>
              <a:gd name="connsiteY2" fmla="*/ 1294270 h 1545180"/>
              <a:gd name="connsiteX3" fmla="*/ 1064450 w 1410695"/>
              <a:gd name="connsiteY3" fmla="*/ 1453279 h 1545180"/>
              <a:gd name="connsiteX4" fmla="*/ 648522 w 1410695"/>
              <a:gd name="connsiteY4" fmla="*/ 1545180 h 1545180"/>
              <a:gd name="connsiteX5" fmla="*/ 284451 w 1410695"/>
              <a:gd name="connsiteY5" fmla="*/ 1460690 h 1545180"/>
              <a:gd name="connsiteX6" fmla="*/ 13099 w 1410695"/>
              <a:gd name="connsiteY6" fmla="*/ 1294270 h 1545180"/>
              <a:gd name="connsiteX0" fmla="*/ 8906 w 1406502"/>
              <a:gd name="connsiteY0" fmla="*/ 1294270 h 1545180"/>
              <a:gd name="connsiteX1" fmla="*/ 707704 w 1406502"/>
              <a:gd name="connsiteY1" fmla="*/ 0 h 1545180"/>
              <a:gd name="connsiteX2" fmla="*/ 1406502 w 1406502"/>
              <a:gd name="connsiteY2" fmla="*/ 1294270 h 1545180"/>
              <a:gd name="connsiteX3" fmla="*/ 1060257 w 1406502"/>
              <a:gd name="connsiteY3" fmla="*/ 1453279 h 1545180"/>
              <a:gd name="connsiteX4" fmla="*/ 644329 w 1406502"/>
              <a:gd name="connsiteY4" fmla="*/ 1545180 h 1545180"/>
              <a:gd name="connsiteX5" fmla="*/ 280258 w 1406502"/>
              <a:gd name="connsiteY5" fmla="*/ 1460690 h 1545180"/>
              <a:gd name="connsiteX6" fmla="*/ 8906 w 1406502"/>
              <a:gd name="connsiteY6" fmla="*/ 1294270 h 1545180"/>
              <a:gd name="connsiteX0" fmla="*/ 8906 w 1406502"/>
              <a:gd name="connsiteY0" fmla="*/ 1294270 h 1545180"/>
              <a:gd name="connsiteX1" fmla="*/ 707704 w 1406502"/>
              <a:gd name="connsiteY1" fmla="*/ 0 h 1545180"/>
              <a:gd name="connsiteX2" fmla="*/ 1406502 w 1406502"/>
              <a:gd name="connsiteY2" fmla="*/ 1294270 h 1545180"/>
              <a:gd name="connsiteX3" fmla="*/ 1060257 w 1406502"/>
              <a:gd name="connsiteY3" fmla="*/ 1453279 h 1545180"/>
              <a:gd name="connsiteX4" fmla="*/ 644329 w 1406502"/>
              <a:gd name="connsiteY4" fmla="*/ 1545180 h 1545180"/>
              <a:gd name="connsiteX5" fmla="*/ 280258 w 1406502"/>
              <a:gd name="connsiteY5" fmla="*/ 1460690 h 1545180"/>
              <a:gd name="connsiteX6" fmla="*/ 8906 w 1406502"/>
              <a:gd name="connsiteY6" fmla="*/ 1294270 h 1545180"/>
              <a:gd name="connsiteX0" fmla="*/ 8906 w 1406502"/>
              <a:gd name="connsiteY0" fmla="*/ 1294270 h 1545180"/>
              <a:gd name="connsiteX1" fmla="*/ 707704 w 1406502"/>
              <a:gd name="connsiteY1" fmla="*/ 0 h 1545180"/>
              <a:gd name="connsiteX2" fmla="*/ 1406502 w 1406502"/>
              <a:gd name="connsiteY2" fmla="*/ 1294270 h 1545180"/>
              <a:gd name="connsiteX3" fmla="*/ 1060257 w 1406502"/>
              <a:gd name="connsiteY3" fmla="*/ 1453279 h 1545180"/>
              <a:gd name="connsiteX4" fmla="*/ 644329 w 1406502"/>
              <a:gd name="connsiteY4" fmla="*/ 1545180 h 1545180"/>
              <a:gd name="connsiteX5" fmla="*/ 280258 w 1406502"/>
              <a:gd name="connsiteY5" fmla="*/ 1460690 h 1545180"/>
              <a:gd name="connsiteX6" fmla="*/ 8906 w 1406502"/>
              <a:gd name="connsiteY6" fmla="*/ 1294270 h 1545180"/>
              <a:gd name="connsiteX0" fmla="*/ 9888 w 1407484"/>
              <a:gd name="connsiteY0" fmla="*/ 1294270 h 1545180"/>
              <a:gd name="connsiteX1" fmla="*/ 708686 w 1407484"/>
              <a:gd name="connsiteY1" fmla="*/ 0 h 1545180"/>
              <a:gd name="connsiteX2" fmla="*/ 1407484 w 1407484"/>
              <a:gd name="connsiteY2" fmla="*/ 1294270 h 1545180"/>
              <a:gd name="connsiteX3" fmla="*/ 1061239 w 1407484"/>
              <a:gd name="connsiteY3" fmla="*/ 1453279 h 1545180"/>
              <a:gd name="connsiteX4" fmla="*/ 645311 w 1407484"/>
              <a:gd name="connsiteY4" fmla="*/ 1545180 h 1545180"/>
              <a:gd name="connsiteX5" fmla="*/ 281240 w 1407484"/>
              <a:gd name="connsiteY5" fmla="*/ 1460690 h 1545180"/>
              <a:gd name="connsiteX6" fmla="*/ 9888 w 1407484"/>
              <a:gd name="connsiteY6" fmla="*/ 1294270 h 1545180"/>
              <a:gd name="connsiteX0" fmla="*/ 9888 w 1407484"/>
              <a:gd name="connsiteY0" fmla="*/ 1294270 h 1545180"/>
              <a:gd name="connsiteX1" fmla="*/ 708686 w 1407484"/>
              <a:gd name="connsiteY1" fmla="*/ 0 h 1545180"/>
              <a:gd name="connsiteX2" fmla="*/ 1407484 w 1407484"/>
              <a:gd name="connsiteY2" fmla="*/ 1294270 h 1545180"/>
              <a:gd name="connsiteX3" fmla="*/ 1122888 w 1407484"/>
              <a:gd name="connsiteY3" fmla="*/ 1502406 h 1545180"/>
              <a:gd name="connsiteX4" fmla="*/ 645311 w 1407484"/>
              <a:gd name="connsiteY4" fmla="*/ 1545180 h 1545180"/>
              <a:gd name="connsiteX5" fmla="*/ 281240 w 1407484"/>
              <a:gd name="connsiteY5" fmla="*/ 1460690 h 1545180"/>
              <a:gd name="connsiteX6" fmla="*/ 9888 w 1407484"/>
              <a:gd name="connsiteY6" fmla="*/ 1294270 h 1545180"/>
              <a:gd name="connsiteX0" fmla="*/ 9888 w 1450524"/>
              <a:gd name="connsiteY0" fmla="*/ 1294270 h 1545180"/>
              <a:gd name="connsiteX1" fmla="*/ 708686 w 1450524"/>
              <a:gd name="connsiteY1" fmla="*/ 0 h 1545180"/>
              <a:gd name="connsiteX2" fmla="*/ 1450524 w 1450524"/>
              <a:gd name="connsiteY2" fmla="*/ 1397104 h 1545180"/>
              <a:gd name="connsiteX3" fmla="*/ 1122888 w 1450524"/>
              <a:gd name="connsiteY3" fmla="*/ 1502406 h 1545180"/>
              <a:gd name="connsiteX4" fmla="*/ 645311 w 1450524"/>
              <a:gd name="connsiteY4" fmla="*/ 1545180 h 1545180"/>
              <a:gd name="connsiteX5" fmla="*/ 281240 w 1450524"/>
              <a:gd name="connsiteY5" fmla="*/ 1460690 h 1545180"/>
              <a:gd name="connsiteX6" fmla="*/ 9888 w 1450524"/>
              <a:gd name="connsiteY6" fmla="*/ 1294270 h 1545180"/>
              <a:gd name="connsiteX0" fmla="*/ 7934 w 1490374"/>
              <a:gd name="connsiteY0" fmla="*/ 1321434 h 1545180"/>
              <a:gd name="connsiteX1" fmla="*/ 748536 w 1490374"/>
              <a:gd name="connsiteY1" fmla="*/ 0 h 1545180"/>
              <a:gd name="connsiteX2" fmla="*/ 1490374 w 1490374"/>
              <a:gd name="connsiteY2" fmla="*/ 1397104 h 1545180"/>
              <a:gd name="connsiteX3" fmla="*/ 1162738 w 1490374"/>
              <a:gd name="connsiteY3" fmla="*/ 1502406 h 1545180"/>
              <a:gd name="connsiteX4" fmla="*/ 685161 w 1490374"/>
              <a:gd name="connsiteY4" fmla="*/ 1545180 h 1545180"/>
              <a:gd name="connsiteX5" fmla="*/ 321090 w 1490374"/>
              <a:gd name="connsiteY5" fmla="*/ 1460690 h 1545180"/>
              <a:gd name="connsiteX6" fmla="*/ 7934 w 1490374"/>
              <a:gd name="connsiteY6" fmla="*/ 1321434 h 1545180"/>
              <a:gd name="connsiteX0" fmla="*/ 7934 w 1490374"/>
              <a:gd name="connsiteY0" fmla="*/ 1321434 h 1545180"/>
              <a:gd name="connsiteX1" fmla="*/ 748536 w 1490374"/>
              <a:gd name="connsiteY1" fmla="*/ 0 h 1545180"/>
              <a:gd name="connsiteX2" fmla="*/ 1490374 w 1490374"/>
              <a:gd name="connsiteY2" fmla="*/ 1397104 h 1545180"/>
              <a:gd name="connsiteX3" fmla="*/ 1162738 w 1490374"/>
              <a:gd name="connsiteY3" fmla="*/ 1502406 h 1545180"/>
              <a:gd name="connsiteX4" fmla="*/ 685161 w 1490374"/>
              <a:gd name="connsiteY4" fmla="*/ 1545180 h 1545180"/>
              <a:gd name="connsiteX5" fmla="*/ 321090 w 1490374"/>
              <a:gd name="connsiteY5" fmla="*/ 1460690 h 1545180"/>
              <a:gd name="connsiteX6" fmla="*/ 7934 w 1490374"/>
              <a:gd name="connsiteY6" fmla="*/ 1321434 h 1545180"/>
              <a:gd name="connsiteX0" fmla="*/ 7934 w 1490374"/>
              <a:gd name="connsiteY0" fmla="*/ 1321434 h 1545180"/>
              <a:gd name="connsiteX1" fmla="*/ 748536 w 1490374"/>
              <a:gd name="connsiteY1" fmla="*/ 0 h 1545180"/>
              <a:gd name="connsiteX2" fmla="*/ 1490374 w 1490374"/>
              <a:gd name="connsiteY2" fmla="*/ 1397104 h 1545180"/>
              <a:gd name="connsiteX3" fmla="*/ 1162738 w 1490374"/>
              <a:gd name="connsiteY3" fmla="*/ 1502406 h 1545180"/>
              <a:gd name="connsiteX4" fmla="*/ 685161 w 1490374"/>
              <a:gd name="connsiteY4" fmla="*/ 1545180 h 1545180"/>
              <a:gd name="connsiteX5" fmla="*/ 321090 w 1490374"/>
              <a:gd name="connsiteY5" fmla="*/ 1460690 h 1545180"/>
              <a:gd name="connsiteX6" fmla="*/ 7934 w 1490374"/>
              <a:gd name="connsiteY6" fmla="*/ 1321434 h 1545180"/>
              <a:gd name="connsiteX0" fmla="*/ 6259 w 1488699"/>
              <a:gd name="connsiteY0" fmla="*/ 1321434 h 1545180"/>
              <a:gd name="connsiteX1" fmla="*/ 746861 w 1488699"/>
              <a:gd name="connsiteY1" fmla="*/ 0 h 1545180"/>
              <a:gd name="connsiteX2" fmla="*/ 1488699 w 1488699"/>
              <a:gd name="connsiteY2" fmla="*/ 1397104 h 1545180"/>
              <a:gd name="connsiteX3" fmla="*/ 1161063 w 1488699"/>
              <a:gd name="connsiteY3" fmla="*/ 1502406 h 1545180"/>
              <a:gd name="connsiteX4" fmla="*/ 683486 w 1488699"/>
              <a:gd name="connsiteY4" fmla="*/ 1545180 h 1545180"/>
              <a:gd name="connsiteX5" fmla="*/ 319415 w 1488699"/>
              <a:gd name="connsiteY5" fmla="*/ 1460690 h 1545180"/>
              <a:gd name="connsiteX6" fmla="*/ 6259 w 1488699"/>
              <a:gd name="connsiteY6" fmla="*/ 1321434 h 1545180"/>
              <a:gd name="connsiteX0" fmla="*/ 6259 w 1488699"/>
              <a:gd name="connsiteY0" fmla="*/ 1321434 h 1545180"/>
              <a:gd name="connsiteX1" fmla="*/ 746861 w 1488699"/>
              <a:gd name="connsiteY1" fmla="*/ 0 h 1545180"/>
              <a:gd name="connsiteX2" fmla="*/ 1488699 w 1488699"/>
              <a:gd name="connsiteY2" fmla="*/ 1397104 h 1545180"/>
              <a:gd name="connsiteX3" fmla="*/ 1161063 w 1488699"/>
              <a:gd name="connsiteY3" fmla="*/ 1502406 h 1545180"/>
              <a:gd name="connsiteX4" fmla="*/ 683486 w 1488699"/>
              <a:gd name="connsiteY4" fmla="*/ 1545180 h 1545180"/>
              <a:gd name="connsiteX5" fmla="*/ 319415 w 1488699"/>
              <a:gd name="connsiteY5" fmla="*/ 1460690 h 1545180"/>
              <a:gd name="connsiteX6" fmla="*/ 6259 w 1488699"/>
              <a:gd name="connsiteY6" fmla="*/ 1321434 h 1545180"/>
              <a:gd name="connsiteX0" fmla="*/ 6259 w 1488699"/>
              <a:gd name="connsiteY0" fmla="*/ 1321434 h 1527075"/>
              <a:gd name="connsiteX1" fmla="*/ 746861 w 1488699"/>
              <a:gd name="connsiteY1" fmla="*/ 0 h 1527075"/>
              <a:gd name="connsiteX2" fmla="*/ 1488699 w 1488699"/>
              <a:gd name="connsiteY2" fmla="*/ 1397104 h 1527075"/>
              <a:gd name="connsiteX3" fmla="*/ 1161063 w 1488699"/>
              <a:gd name="connsiteY3" fmla="*/ 1502406 h 1527075"/>
              <a:gd name="connsiteX4" fmla="*/ 675456 w 1488699"/>
              <a:gd name="connsiteY4" fmla="*/ 1514309 h 1527075"/>
              <a:gd name="connsiteX5" fmla="*/ 319415 w 1488699"/>
              <a:gd name="connsiteY5" fmla="*/ 1460690 h 1527075"/>
              <a:gd name="connsiteX6" fmla="*/ 6259 w 1488699"/>
              <a:gd name="connsiteY6" fmla="*/ 1321434 h 1527075"/>
              <a:gd name="connsiteX0" fmla="*/ 6259 w 1488699"/>
              <a:gd name="connsiteY0" fmla="*/ 1321434 h 1547856"/>
              <a:gd name="connsiteX1" fmla="*/ 746861 w 1488699"/>
              <a:gd name="connsiteY1" fmla="*/ 0 h 1547856"/>
              <a:gd name="connsiteX2" fmla="*/ 1488699 w 1488699"/>
              <a:gd name="connsiteY2" fmla="*/ 1397104 h 1547856"/>
              <a:gd name="connsiteX3" fmla="*/ 1161063 w 1488699"/>
              <a:gd name="connsiteY3" fmla="*/ 1502406 h 1547856"/>
              <a:gd name="connsiteX4" fmla="*/ 673195 w 1488699"/>
              <a:gd name="connsiteY4" fmla="*/ 1547856 h 1547856"/>
              <a:gd name="connsiteX5" fmla="*/ 319415 w 1488699"/>
              <a:gd name="connsiteY5" fmla="*/ 1460690 h 1547856"/>
              <a:gd name="connsiteX6" fmla="*/ 6259 w 1488699"/>
              <a:gd name="connsiteY6" fmla="*/ 1321434 h 1547856"/>
              <a:gd name="connsiteX0" fmla="*/ 6259 w 1488699"/>
              <a:gd name="connsiteY0" fmla="*/ 1321434 h 1547856"/>
              <a:gd name="connsiteX1" fmla="*/ 746861 w 1488699"/>
              <a:gd name="connsiteY1" fmla="*/ 0 h 1547856"/>
              <a:gd name="connsiteX2" fmla="*/ 1488699 w 1488699"/>
              <a:gd name="connsiteY2" fmla="*/ 1397104 h 1547856"/>
              <a:gd name="connsiteX3" fmla="*/ 1161063 w 1488699"/>
              <a:gd name="connsiteY3" fmla="*/ 1502406 h 1547856"/>
              <a:gd name="connsiteX4" fmla="*/ 673195 w 1488699"/>
              <a:gd name="connsiteY4" fmla="*/ 1547856 h 1547856"/>
              <a:gd name="connsiteX5" fmla="*/ 319415 w 1488699"/>
              <a:gd name="connsiteY5" fmla="*/ 1460690 h 1547856"/>
              <a:gd name="connsiteX6" fmla="*/ 6259 w 1488699"/>
              <a:gd name="connsiteY6" fmla="*/ 1321434 h 1547856"/>
              <a:gd name="connsiteX0" fmla="*/ 6259 w 1503970"/>
              <a:gd name="connsiteY0" fmla="*/ 1321434 h 1547856"/>
              <a:gd name="connsiteX1" fmla="*/ 746861 w 1503970"/>
              <a:gd name="connsiteY1" fmla="*/ 0 h 1547856"/>
              <a:gd name="connsiteX2" fmla="*/ 1488699 w 1503970"/>
              <a:gd name="connsiteY2" fmla="*/ 1397104 h 1547856"/>
              <a:gd name="connsiteX3" fmla="*/ 1161063 w 1503970"/>
              <a:gd name="connsiteY3" fmla="*/ 1502406 h 1547856"/>
              <a:gd name="connsiteX4" fmla="*/ 673195 w 1503970"/>
              <a:gd name="connsiteY4" fmla="*/ 1547856 h 1547856"/>
              <a:gd name="connsiteX5" fmla="*/ 319415 w 1503970"/>
              <a:gd name="connsiteY5" fmla="*/ 1460690 h 1547856"/>
              <a:gd name="connsiteX6" fmla="*/ 6259 w 1503970"/>
              <a:gd name="connsiteY6" fmla="*/ 1321434 h 1547856"/>
              <a:gd name="connsiteX0" fmla="*/ 6259 w 1488699"/>
              <a:gd name="connsiteY0" fmla="*/ 1321434 h 1547856"/>
              <a:gd name="connsiteX1" fmla="*/ 746861 w 1488699"/>
              <a:gd name="connsiteY1" fmla="*/ 0 h 1547856"/>
              <a:gd name="connsiteX2" fmla="*/ 1488699 w 1488699"/>
              <a:gd name="connsiteY2" fmla="*/ 1397104 h 1547856"/>
              <a:gd name="connsiteX3" fmla="*/ 1161063 w 1488699"/>
              <a:gd name="connsiteY3" fmla="*/ 1502406 h 1547856"/>
              <a:gd name="connsiteX4" fmla="*/ 673195 w 1488699"/>
              <a:gd name="connsiteY4" fmla="*/ 1547856 h 1547856"/>
              <a:gd name="connsiteX5" fmla="*/ 319415 w 1488699"/>
              <a:gd name="connsiteY5" fmla="*/ 1460690 h 1547856"/>
              <a:gd name="connsiteX6" fmla="*/ 6259 w 1488699"/>
              <a:gd name="connsiteY6" fmla="*/ 1321434 h 1547856"/>
              <a:gd name="connsiteX0" fmla="*/ 6259 w 1488699"/>
              <a:gd name="connsiteY0" fmla="*/ 1321434 h 1562767"/>
              <a:gd name="connsiteX1" fmla="*/ 746861 w 1488699"/>
              <a:gd name="connsiteY1" fmla="*/ 0 h 1562767"/>
              <a:gd name="connsiteX2" fmla="*/ 1488699 w 1488699"/>
              <a:gd name="connsiteY2" fmla="*/ 1397104 h 1562767"/>
              <a:gd name="connsiteX3" fmla="*/ 1161063 w 1488699"/>
              <a:gd name="connsiteY3" fmla="*/ 1502406 h 1562767"/>
              <a:gd name="connsiteX4" fmla="*/ 673195 w 1488699"/>
              <a:gd name="connsiteY4" fmla="*/ 1547856 h 1562767"/>
              <a:gd name="connsiteX5" fmla="*/ 319415 w 1488699"/>
              <a:gd name="connsiteY5" fmla="*/ 1460690 h 1562767"/>
              <a:gd name="connsiteX6" fmla="*/ 6259 w 1488699"/>
              <a:gd name="connsiteY6" fmla="*/ 1321434 h 1562767"/>
              <a:gd name="connsiteX0" fmla="*/ 6259 w 1488699"/>
              <a:gd name="connsiteY0" fmla="*/ 1321434 h 1548442"/>
              <a:gd name="connsiteX1" fmla="*/ 746861 w 1488699"/>
              <a:gd name="connsiteY1" fmla="*/ 0 h 1548442"/>
              <a:gd name="connsiteX2" fmla="*/ 1488699 w 1488699"/>
              <a:gd name="connsiteY2" fmla="*/ 1397104 h 1548442"/>
              <a:gd name="connsiteX3" fmla="*/ 1161063 w 1488699"/>
              <a:gd name="connsiteY3" fmla="*/ 1502406 h 1548442"/>
              <a:gd name="connsiteX4" fmla="*/ 673195 w 1488699"/>
              <a:gd name="connsiteY4" fmla="*/ 1547856 h 1548442"/>
              <a:gd name="connsiteX5" fmla="*/ 319415 w 1488699"/>
              <a:gd name="connsiteY5" fmla="*/ 1460690 h 1548442"/>
              <a:gd name="connsiteX6" fmla="*/ 6259 w 1488699"/>
              <a:gd name="connsiteY6" fmla="*/ 1321434 h 1548442"/>
              <a:gd name="connsiteX0" fmla="*/ 6259 w 1488699"/>
              <a:gd name="connsiteY0" fmla="*/ 1321434 h 1557042"/>
              <a:gd name="connsiteX1" fmla="*/ 746861 w 1488699"/>
              <a:gd name="connsiteY1" fmla="*/ 0 h 1557042"/>
              <a:gd name="connsiteX2" fmla="*/ 1488699 w 1488699"/>
              <a:gd name="connsiteY2" fmla="*/ 1397104 h 1557042"/>
              <a:gd name="connsiteX3" fmla="*/ 1161063 w 1488699"/>
              <a:gd name="connsiteY3" fmla="*/ 1502406 h 1557042"/>
              <a:gd name="connsiteX4" fmla="*/ 673195 w 1488699"/>
              <a:gd name="connsiteY4" fmla="*/ 1547856 h 1557042"/>
              <a:gd name="connsiteX5" fmla="*/ 319415 w 1488699"/>
              <a:gd name="connsiteY5" fmla="*/ 1460690 h 1557042"/>
              <a:gd name="connsiteX6" fmla="*/ 6259 w 1488699"/>
              <a:gd name="connsiteY6" fmla="*/ 1321434 h 1557042"/>
              <a:gd name="connsiteX0" fmla="*/ 6259 w 1488699"/>
              <a:gd name="connsiteY0" fmla="*/ 1321434 h 1554872"/>
              <a:gd name="connsiteX1" fmla="*/ 746861 w 1488699"/>
              <a:gd name="connsiteY1" fmla="*/ 0 h 1554872"/>
              <a:gd name="connsiteX2" fmla="*/ 1488699 w 1488699"/>
              <a:gd name="connsiteY2" fmla="*/ 1397104 h 1554872"/>
              <a:gd name="connsiteX3" fmla="*/ 1161063 w 1488699"/>
              <a:gd name="connsiteY3" fmla="*/ 1502406 h 1554872"/>
              <a:gd name="connsiteX4" fmla="*/ 673195 w 1488699"/>
              <a:gd name="connsiteY4" fmla="*/ 1547856 h 1554872"/>
              <a:gd name="connsiteX5" fmla="*/ 319415 w 1488699"/>
              <a:gd name="connsiteY5" fmla="*/ 1460690 h 1554872"/>
              <a:gd name="connsiteX6" fmla="*/ 6259 w 1488699"/>
              <a:gd name="connsiteY6" fmla="*/ 1321434 h 1554872"/>
              <a:gd name="connsiteX0" fmla="*/ 6259 w 1488699"/>
              <a:gd name="connsiteY0" fmla="*/ 1321434 h 1554872"/>
              <a:gd name="connsiteX1" fmla="*/ 746861 w 1488699"/>
              <a:gd name="connsiteY1" fmla="*/ 0 h 1554872"/>
              <a:gd name="connsiteX2" fmla="*/ 1488699 w 1488699"/>
              <a:gd name="connsiteY2" fmla="*/ 1397104 h 1554872"/>
              <a:gd name="connsiteX3" fmla="*/ 1161063 w 1488699"/>
              <a:gd name="connsiteY3" fmla="*/ 1502406 h 1554872"/>
              <a:gd name="connsiteX4" fmla="*/ 673195 w 1488699"/>
              <a:gd name="connsiteY4" fmla="*/ 1547856 h 1554872"/>
              <a:gd name="connsiteX5" fmla="*/ 319415 w 1488699"/>
              <a:gd name="connsiteY5" fmla="*/ 1460690 h 1554872"/>
              <a:gd name="connsiteX6" fmla="*/ 6259 w 1488699"/>
              <a:gd name="connsiteY6" fmla="*/ 1321434 h 1554872"/>
              <a:gd name="connsiteX0" fmla="*/ 7314 w 1489754"/>
              <a:gd name="connsiteY0" fmla="*/ 1321434 h 1554872"/>
              <a:gd name="connsiteX1" fmla="*/ 747916 w 1489754"/>
              <a:gd name="connsiteY1" fmla="*/ 0 h 1554872"/>
              <a:gd name="connsiteX2" fmla="*/ 1489754 w 1489754"/>
              <a:gd name="connsiteY2" fmla="*/ 1397104 h 1554872"/>
              <a:gd name="connsiteX3" fmla="*/ 1162118 w 1489754"/>
              <a:gd name="connsiteY3" fmla="*/ 1502406 h 1554872"/>
              <a:gd name="connsiteX4" fmla="*/ 674250 w 1489754"/>
              <a:gd name="connsiteY4" fmla="*/ 1547856 h 1554872"/>
              <a:gd name="connsiteX5" fmla="*/ 320470 w 1489754"/>
              <a:gd name="connsiteY5" fmla="*/ 1460690 h 1554872"/>
              <a:gd name="connsiteX6" fmla="*/ 7314 w 1489754"/>
              <a:gd name="connsiteY6" fmla="*/ 1321434 h 1554872"/>
              <a:gd name="connsiteX0" fmla="*/ 7302 w 1489742"/>
              <a:gd name="connsiteY0" fmla="*/ 1321434 h 1554872"/>
              <a:gd name="connsiteX1" fmla="*/ 747904 w 1489742"/>
              <a:gd name="connsiteY1" fmla="*/ 0 h 1554872"/>
              <a:gd name="connsiteX2" fmla="*/ 1489742 w 1489742"/>
              <a:gd name="connsiteY2" fmla="*/ 1397104 h 1554872"/>
              <a:gd name="connsiteX3" fmla="*/ 1162106 w 1489742"/>
              <a:gd name="connsiteY3" fmla="*/ 1502406 h 1554872"/>
              <a:gd name="connsiteX4" fmla="*/ 674238 w 1489742"/>
              <a:gd name="connsiteY4" fmla="*/ 1547856 h 1554872"/>
              <a:gd name="connsiteX5" fmla="*/ 320458 w 1489742"/>
              <a:gd name="connsiteY5" fmla="*/ 1460690 h 1554872"/>
              <a:gd name="connsiteX6" fmla="*/ 7302 w 1489742"/>
              <a:gd name="connsiteY6" fmla="*/ 1321434 h 1554872"/>
              <a:gd name="connsiteX0" fmla="*/ 6707 w 1489147"/>
              <a:gd name="connsiteY0" fmla="*/ 1321434 h 1554872"/>
              <a:gd name="connsiteX1" fmla="*/ 747309 w 1489147"/>
              <a:gd name="connsiteY1" fmla="*/ 0 h 1554872"/>
              <a:gd name="connsiteX2" fmla="*/ 1489147 w 1489147"/>
              <a:gd name="connsiteY2" fmla="*/ 1397104 h 1554872"/>
              <a:gd name="connsiteX3" fmla="*/ 1161511 w 1489147"/>
              <a:gd name="connsiteY3" fmla="*/ 1502406 h 1554872"/>
              <a:gd name="connsiteX4" fmla="*/ 673643 w 1489147"/>
              <a:gd name="connsiteY4" fmla="*/ 1547856 h 1554872"/>
              <a:gd name="connsiteX5" fmla="*/ 319863 w 1489147"/>
              <a:gd name="connsiteY5" fmla="*/ 1460690 h 1554872"/>
              <a:gd name="connsiteX6" fmla="*/ 6707 w 1489147"/>
              <a:gd name="connsiteY6" fmla="*/ 1321434 h 1554872"/>
              <a:gd name="connsiteX0" fmla="*/ 6927 w 1489367"/>
              <a:gd name="connsiteY0" fmla="*/ 1321434 h 1554872"/>
              <a:gd name="connsiteX1" fmla="*/ 747529 w 1489367"/>
              <a:gd name="connsiteY1" fmla="*/ 0 h 1554872"/>
              <a:gd name="connsiteX2" fmla="*/ 1489367 w 1489367"/>
              <a:gd name="connsiteY2" fmla="*/ 1397104 h 1554872"/>
              <a:gd name="connsiteX3" fmla="*/ 1161731 w 1489367"/>
              <a:gd name="connsiteY3" fmla="*/ 1502406 h 1554872"/>
              <a:gd name="connsiteX4" fmla="*/ 673863 w 1489367"/>
              <a:gd name="connsiteY4" fmla="*/ 1547856 h 1554872"/>
              <a:gd name="connsiteX5" fmla="*/ 320083 w 1489367"/>
              <a:gd name="connsiteY5" fmla="*/ 1460690 h 1554872"/>
              <a:gd name="connsiteX6" fmla="*/ 6927 w 1489367"/>
              <a:gd name="connsiteY6" fmla="*/ 1321434 h 1554872"/>
              <a:gd name="connsiteX0" fmla="*/ 6135 w 1488575"/>
              <a:gd name="connsiteY0" fmla="*/ 1321434 h 1554872"/>
              <a:gd name="connsiteX1" fmla="*/ 746737 w 1488575"/>
              <a:gd name="connsiteY1" fmla="*/ 0 h 1554872"/>
              <a:gd name="connsiteX2" fmla="*/ 1488575 w 1488575"/>
              <a:gd name="connsiteY2" fmla="*/ 1397104 h 1554872"/>
              <a:gd name="connsiteX3" fmla="*/ 1160939 w 1488575"/>
              <a:gd name="connsiteY3" fmla="*/ 1502406 h 1554872"/>
              <a:gd name="connsiteX4" fmla="*/ 673071 w 1488575"/>
              <a:gd name="connsiteY4" fmla="*/ 1547856 h 1554872"/>
              <a:gd name="connsiteX5" fmla="*/ 319291 w 1488575"/>
              <a:gd name="connsiteY5" fmla="*/ 1460690 h 1554872"/>
              <a:gd name="connsiteX6" fmla="*/ 6135 w 1488575"/>
              <a:gd name="connsiteY6" fmla="*/ 1321434 h 1554872"/>
              <a:gd name="connsiteX0" fmla="*/ 6195 w 1488635"/>
              <a:gd name="connsiteY0" fmla="*/ 1321434 h 1554872"/>
              <a:gd name="connsiteX1" fmla="*/ 746797 w 1488635"/>
              <a:gd name="connsiteY1" fmla="*/ 0 h 1554872"/>
              <a:gd name="connsiteX2" fmla="*/ 1488635 w 1488635"/>
              <a:gd name="connsiteY2" fmla="*/ 1397104 h 1554872"/>
              <a:gd name="connsiteX3" fmla="*/ 1160999 w 1488635"/>
              <a:gd name="connsiteY3" fmla="*/ 1502406 h 1554872"/>
              <a:gd name="connsiteX4" fmla="*/ 673131 w 1488635"/>
              <a:gd name="connsiteY4" fmla="*/ 1547856 h 1554872"/>
              <a:gd name="connsiteX5" fmla="*/ 319351 w 1488635"/>
              <a:gd name="connsiteY5" fmla="*/ 1460690 h 1554872"/>
              <a:gd name="connsiteX6" fmla="*/ 6195 w 1488635"/>
              <a:gd name="connsiteY6" fmla="*/ 1321434 h 1554872"/>
              <a:gd name="connsiteX0" fmla="*/ 5608 w 1488048"/>
              <a:gd name="connsiteY0" fmla="*/ 1321434 h 1522499"/>
              <a:gd name="connsiteX1" fmla="*/ 746210 w 1488048"/>
              <a:gd name="connsiteY1" fmla="*/ 0 h 1522499"/>
              <a:gd name="connsiteX2" fmla="*/ 1488048 w 1488048"/>
              <a:gd name="connsiteY2" fmla="*/ 1397104 h 1522499"/>
              <a:gd name="connsiteX3" fmla="*/ 1160412 w 1488048"/>
              <a:gd name="connsiteY3" fmla="*/ 1502406 h 1522499"/>
              <a:gd name="connsiteX4" fmla="*/ 674804 w 1488048"/>
              <a:gd name="connsiteY4" fmla="*/ 1514309 h 1522499"/>
              <a:gd name="connsiteX5" fmla="*/ 318764 w 1488048"/>
              <a:gd name="connsiteY5" fmla="*/ 1460690 h 1522499"/>
              <a:gd name="connsiteX6" fmla="*/ 5608 w 1488048"/>
              <a:gd name="connsiteY6" fmla="*/ 1321434 h 1522499"/>
              <a:gd name="connsiteX0" fmla="*/ 5608 w 1488048"/>
              <a:gd name="connsiteY0" fmla="*/ 1321434 h 1514309"/>
              <a:gd name="connsiteX1" fmla="*/ 746210 w 1488048"/>
              <a:gd name="connsiteY1" fmla="*/ 0 h 1514309"/>
              <a:gd name="connsiteX2" fmla="*/ 1488048 w 1488048"/>
              <a:gd name="connsiteY2" fmla="*/ 1397104 h 1514309"/>
              <a:gd name="connsiteX3" fmla="*/ 1149705 w 1488048"/>
              <a:gd name="connsiteY3" fmla="*/ 1461246 h 1514309"/>
              <a:gd name="connsiteX4" fmla="*/ 674804 w 1488048"/>
              <a:gd name="connsiteY4" fmla="*/ 1514309 h 1514309"/>
              <a:gd name="connsiteX5" fmla="*/ 318764 w 1488048"/>
              <a:gd name="connsiteY5" fmla="*/ 1460690 h 1514309"/>
              <a:gd name="connsiteX6" fmla="*/ 5608 w 1488048"/>
              <a:gd name="connsiteY6" fmla="*/ 1321434 h 1514309"/>
              <a:gd name="connsiteX0" fmla="*/ 5608 w 1464375"/>
              <a:gd name="connsiteY0" fmla="*/ 1321434 h 1514309"/>
              <a:gd name="connsiteX1" fmla="*/ 746210 w 1464375"/>
              <a:gd name="connsiteY1" fmla="*/ 0 h 1514309"/>
              <a:gd name="connsiteX2" fmla="*/ 1464375 w 1464375"/>
              <a:gd name="connsiteY2" fmla="*/ 1348330 h 1514309"/>
              <a:gd name="connsiteX3" fmla="*/ 1149705 w 1464375"/>
              <a:gd name="connsiteY3" fmla="*/ 1461246 h 1514309"/>
              <a:gd name="connsiteX4" fmla="*/ 674804 w 1464375"/>
              <a:gd name="connsiteY4" fmla="*/ 1514309 h 1514309"/>
              <a:gd name="connsiteX5" fmla="*/ 318764 w 1464375"/>
              <a:gd name="connsiteY5" fmla="*/ 1460690 h 1514309"/>
              <a:gd name="connsiteX6" fmla="*/ 5608 w 1464375"/>
              <a:gd name="connsiteY6" fmla="*/ 1321434 h 1514309"/>
              <a:gd name="connsiteX0" fmla="*/ 6062 w 1439311"/>
              <a:gd name="connsiteY0" fmla="*/ 1292824 h 1514309"/>
              <a:gd name="connsiteX1" fmla="*/ 721146 w 1439311"/>
              <a:gd name="connsiteY1" fmla="*/ 0 h 1514309"/>
              <a:gd name="connsiteX2" fmla="*/ 1439311 w 1439311"/>
              <a:gd name="connsiteY2" fmla="*/ 1348330 h 1514309"/>
              <a:gd name="connsiteX3" fmla="*/ 1124641 w 1439311"/>
              <a:gd name="connsiteY3" fmla="*/ 1461246 h 1514309"/>
              <a:gd name="connsiteX4" fmla="*/ 649740 w 1439311"/>
              <a:gd name="connsiteY4" fmla="*/ 1514309 h 1514309"/>
              <a:gd name="connsiteX5" fmla="*/ 293700 w 1439311"/>
              <a:gd name="connsiteY5" fmla="*/ 1460690 h 1514309"/>
              <a:gd name="connsiteX6" fmla="*/ 6062 w 1439311"/>
              <a:gd name="connsiteY6" fmla="*/ 1292824 h 1514309"/>
              <a:gd name="connsiteX0" fmla="*/ 6075 w 1439324"/>
              <a:gd name="connsiteY0" fmla="*/ 1292824 h 1515374"/>
              <a:gd name="connsiteX1" fmla="*/ 721159 w 1439324"/>
              <a:gd name="connsiteY1" fmla="*/ 0 h 1515374"/>
              <a:gd name="connsiteX2" fmla="*/ 1439324 w 1439324"/>
              <a:gd name="connsiteY2" fmla="*/ 1348330 h 1515374"/>
              <a:gd name="connsiteX3" fmla="*/ 1124654 w 1439324"/>
              <a:gd name="connsiteY3" fmla="*/ 1461246 h 1515374"/>
              <a:gd name="connsiteX4" fmla="*/ 649753 w 1439324"/>
              <a:gd name="connsiteY4" fmla="*/ 1514309 h 1515374"/>
              <a:gd name="connsiteX5" fmla="*/ 293111 w 1439324"/>
              <a:gd name="connsiteY5" fmla="*/ 1416708 h 1515374"/>
              <a:gd name="connsiteX6" fmla="*/ 6075 w 1439324"/>
              <a:gd name="connsiteY6" fmla="*/ 1292824 h 1515374"/>
              <a:gd name="connsiteX0" fmla="*/ 6056 w 1439305"/>
              <a:gd name="connsiteY0" fmla="*/ 1292824 h 1491218"/>
              <a:gd name="connsiteX1" fmla="*/ 721140 w 1439305"/>
              <a:gd name="connsiteY1" fmla="*/ 0 h 1491218"/>
              <a:gd name="connsiteX2" fmla="*/ 1439305 w 1439305"/>
              <a:gd name="connsiteY2" fmla="*/ 1348330 h 1491218"/>
              <a:gd name="connsiteX3" fmla="*/ 1124635 w 1439305"/>
              <a:gd name="connsiteY3" fmla="*/ 1461246 h 1491218"/>
              <a:gd name="connsiteX4" fmla="*/ 644311 w 1439305"/>
              <a:gd name="connsiteY4" fmla="*/ 1489004 h 1491218"/>
              <a:gd name="connsiteX5" fmla="*/ 293092 w 1439305"/>
              <a:gd name="connsiteY5" fmla="*/ 1416708 h 1491218"/>
              <a:gd name="connsiteX6" fmla="*/ 6056 w 1439305"/>
              <a:gd name="connsiteY6" fmla="*/ 1292824 h 1491218"/>
              <a:gd name="connsiteX0" fmla="*/ 6079 w 1438124"/>
              <a:gd name="connsiteY0" fmla="*/ 1257276 h 1491218"/>
              <a:gd name="connsiteX1" fmla="*/ 719959 w 1438124"/>
              <a:gd name="connsiteY1" fmla="*/ 0 h 1491218"/>
              <a:gd name="connsiteX2" fmla="*/ 1438124 w 1438124"/>
              <a:gd name="connsiteY2" fmla="*/ 1348330 h 1491218"/>
              <a:gd name="connsiteX3" fmla="*/ 1123454 w 1438124"/>
              <a:gd name="connsiteY3" fmla="*/ 1461246 h 1491218"/>
              <a:gd name="connsiteX4" fmla="*/ 643130 w 1438124"/>
              <a:gd name="connsiteY4" fmla="*/ 1489004 h 1491218"/>
              <a:gd name="connsiteX5" fmla="*/ 291911 w 1438124"/>
              <a:gd name="connsiteY5" fmla="*/ 1416708 h 1491218"/>
              <a:gd name="connsiteX6" fmla="*/ 6079 w 1438124"/>
              <a:gd name="connsiteY6" fmla="*/ 1257276 h 1491218"/>
              <a:gd name="connsiteX0" fmla="*/ 6079 w 1438124"/>
              <a:gd name="connsiteY0" fmla="*/ 1435616 h 1669558"/>
              <a:gd name="connsiteX1" fmla="*/ 769964 w 1438124"/>
              <a:gd name="connsiteY1" fmla="*/ 0 h 1669558"/>
              <a:gd name="connsiteX2" fmla="*/ 1438124 w 1438124"/>
              <a:gd name="connsiteY2" fmla="*/ 1526670 h 1669558"/>
              <a:gd name="connsiteX3" fmla="*/ 1123454 w 1438124"/>
              <a:gd name="connsiteY3" fmla="*/ 1639586 h 1669558"/>
              <a:gd name="connsiteX4" fmla="*/ 643130 w 1438124"/>
              <a:gd name="connsiteY4" fmla="*/ 1667344 h 1669558"/>
              <a:gd name="connsiteX5" fmla="*/ 291911 w 1438124"/>
              <a:gd name="connsiteY5" fmla="*/ 1595048 h 1669558"/>
              <a:gd name="connsiteX6" fmla="*/ 6079 w 1438124"/>
              <a:gd name="connsiteY6" fmla="*/ 1435616 h 16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124" h="1669558">
                <a:moveTo>
                  <a:pt x="6079" y="1435616"/>
                </a:moveTo>
                <a:lnTo>
                  <a:pt x="769964" y="0"/>
                </a:lnTo>
                <a:lnTo>
                  <a:pt x="1438124" y="1526670"/>
                </a:lnTo>
                <a:cubicBezTo>
                  <a:pt x="1419662" y="1525171"/>
                  <a:pt x="1255953" y="1616140"/>
                  <a:pt x="1123454" y="1639586"/>
                </a:cubicBezTo>
                <a:cubicBezTo>
                  <a:pt x="990955" y="1663032"/>
                  <a:pt x="781720" y="1674767"/>
                  <a:pt x="643130" y="1667344"/>
                </a:cubicBezTo>
                <a:cubicBezTo>
                  <a:pt x="504540" y="1659921"/>
                  <a:pt x="398086" y="1633669"/>
                  <a:pt x="291911" y="1595048"/>
                </a:cubicBezTo>
                <a:cubicBezTo>
                  <a:pt x="185736" y="1556427"/>
                  <a:pt x="-39806" y="1463411"/>
                  <a:pt x="6079" y="1435616"/>
                </a:cubicBez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17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" t="7870" r="52727" b="7958"/>
          <a:stretch/>
        </p:blipFill>
        <p:spPr>
          <a:xfrm>
            <a:off x="201880" y="1219200"/>
            <a:ext cx="4979719" cy="4816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1066800"/>
            <a:ext cx="39624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Agulhas </a:t>
            </a:r>
            <a:r>
              <a:rPr lang="en-US" dirty="0"/>
              <a:t>Current (AGC)</a:t>
            </a:r>
          </a:p>
          <a:p>
            <a:pPr lvl="1"/>
            <a:endParaRPr lang="en-US" dirty="0"/>
          </a:p>
          <a:p>
            <a:r>
              <a:rPr lang="en-US" dirty="0"/>
              <a:t>Agulhas Rings (AGR)</a:t>
            </a:r>
          </a:p>
          <a:p>
            <a:pPr lvl="1"/>
            <a:endParaRPr lang="en-US" dirty="0"/>
          </a:p>
          <a:p>
            <a:r>
              <a:rPr lang="en-US" dirty="0"/>
              <a:t>Antarctic Circumpolar Current (ACC)</a:t>
            </a:r>
          </a:p>
          <a:p>
            <a:pPr lvl="2"/>
            <a:endParaRPr lang="en-US" dirty="0" smtClean="0"/>
          </a:p>
          <a:p>
            <a:pPr lvl="1"/>
            <a:r>
              <a:rPr lang="en-US" dirty="0" err="1" smtClean="0"/>
              <a:t>Subantarctic</a:t>
            </a:r>
            <a:r>
              <a:rPr lang="en-US" dirty="0" smtClean="0"/>
              <a:t> </a:t>
            </a:r>
            <a:r>
              <a:rPr lang="en-US" dirty="0"/>
              <a:t>Front – </a:t>
            </a:r>
            <a:r>
              <a:rPr lang="en-US" dirty="0" smtClean="0"/>
              <a:t>SAF</a:t>
            </a:r>
            <a:endParaRPr lang="en-US" dirty="0"/>
          </a:p>
          <a:p>
            <a:pPr lvl="1"/>
            <a:r>
              <a:rPr lang="en-US" dirty="0"/>
              <a:t>Antarctic Polar Front – </a:t>
            </a:r>
            <a:r>
              <a:rPr lang="en-US" dirty="0" smtClean="0"/>
              <a:t>APF</a:t>
            </a:r>
          </a:p>
          <a:p>
            <a:pPr lvl="1"/>
            <a:r>
              <a:rPr lang="en-US" dirty="0" smtClean="0"/>
              <a:t>Together account for more than 70% of ACC transport</a:t>
            </a:r>
          </a:p>
          <a:p>
            <a:pPr marL="914400" lvl="2" indent="0">
              <a:buNone/>
            </a:pPr>
            <a:r>
              <a:rPr lang="en-US" dirty="0" smtClean="0"/>
              <a:t>(Swart et. al. , 2008)</a:t>
            </a: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i="1" dirty="0" smtClean="0"/>
          </a:p>
          <a:p>
            <a:pPr marL="0" indent="0">
              <a:buFont typeface="Wingdings" pitchFamily="2" charset="2"/>
              <a:buNone/>
            </a:pPr>
            <a:endParaRPr lang="en-US" i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752600" y="2514600"/>
            <a:ext cx="1447800" cy="1371600"/>
          </a:xfrm>
          <a:prstGeom prst="roundRect">
            <a:avLst/>
          </a:prstGeom>
          <a:noFill/>
          <a:ln w="63500" cmpd="sng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4268" y="6019800"/>
            <a:ext cx="3263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Altimetry-derived </a:t>
            </a:r>
            <a:r>
              <a:rPr lang="en-US" sz="1600" dirty="0" err="1" smtClean="0"/>
              <a:t>gestrophic</a:t>
            </a:r>
            <a:r>
              <a:rPr lang="en-US" sz="1600" dirty="0" smtClean="0"/>
              <a:t> velocity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3429000" y="2023732"/>
            <a:ext cx="914400" cy="685800"/>
          </a:xfrm>
          <a:prstGeom prst="roundRect">
            <a:avLst/>
          </a:prstGeom>
          <a:noFill/>
          <a:ln w="63500" cmpd="sng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029200" y="1392866"/>
            <a:ext cx="3352800" cy="652132"/>
          </a:xfrm>
          <a:prstGeom prst="roundRect">
            <a:avLst/>
          </a:prstGeom>
          <a:noFill/>
          <a:ln w="63500" cmpd="sng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9" idx="1"/>
            <a:endCxn id="8" idx="3"/>
          </p:cNvCxnSpPr>
          <p:nvPr/>
        </p:nvCxnSpPr>
        <p:spPr>
          <a:xfrm rot="10800000" flipV="1">
            <a:off x="4343400" y="1718932"/>
            <a:ext cx="685800" cy="647700"/>
          </a:xfrm>
          <a:prstGeom prst="bentConnector3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752600" y="1741967"/>
            <a:ext cx="1447800" cy="685800"/>
          </a:xfrm>
          <a:prstGeom prst="round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029200" y="2209800"/>
            <a:ext cx="3352800" cy="652132"/>
          </a:xfrm>
          <a:prstGeom prst="round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4" idx="1"/>
            <a:endCxn id="13" idx="3"/>
          </p:cNvCxnSpPr>
          <p:nvPr/>
        </p:nvCxnSpPr>
        <p:spPr>
          <a:xfrm rot="10800000">
            <a:off x="3200400" y="2084868"/>
            <a:ext cx="1828800" cy="45099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25" idx="1"/>
            <a:endCxn id="5" idx="3"/>
          </p:cNvCxnSpPr>
          <p:nvPr/>
        </p:nvCxnSpPr>
        <p:spPr>
          <a:xfrm rot="10800000">
            <a:off x="3200400" y="3200400"/>
            <a:ext cx="1828800" cy="321634"/>
          </a:xfrm>
          <a:prstGeom prst="bentConnector3">
            <a:avLst>
              <a:gd name="adj1" fmla="val 50000"/>
            </a:avLst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029200" y="3081668"/>
            <a:ext cx="3352800" cy="880732"/>
          </a:xfrm>
          <a:prstGeom prst="roundRect">
            <a:avLst/>
          </a:prstGeom>
          <a:noFill/>
          <a:ln w="63500" cmpd="sng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633332" y="2688266"/>
            <a:ext cx="83820" cy="83820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398881" y="3136077"/>
            <a:ext cx="83820" cy="838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879656" y="2709532"/>
            <a:ext cx="1244153" cy="258850"/>
          </a:xfrm>
          <a:custGeom>
            <a:avLst/>
            <a:gdLst>
              <a:gd name="connsiteX0" fmla="*/ 0 w 4035973"/>
              <a:gd name="connsiteY0" fmla="*/ 1429036 h 1429036"/>
              <a:gd name="connsiteX1" fmla="*/ 299545 w 4035973"/>
              <a:gd name="connsiteY1" fmla="*/ 1224085 h 1429036"/>
              <a:gd name="connsiteX2" fmla="*/ 409904 w 4035973"/>
              <a:gd name="connsiteY2" fmla="*/ 893009 h 1429036"/>
              <a:gd name="connsiteX3" fmla="*/ 567559 w 4035973"/>
              <a:gd name="connsiteY3" fmla="*/ 498871 h 1429036"/>
              <a:gd name="connsiteX4" fmla="*/ 1008993 w 4035973"/>
              <a:gd name="connsiteY4" fmla="*/ 388512 h 1429036"/>
              <a:gd name="connsiteX5" fmla="*/ 1245476 w 4035973"/>
              <a:gd name="connsiteY5" fmla="*/ 467340 h 1429036"/>
              <a:gd name="connsiteX6" fmla="*/ 1529255 w 4035973"/>
              <a:gd name="connsiteY6" fmla="*/ 388512 h 1429036"/>
              <a:gd name="connsiteX7" fmla="*/ 1702676 w 4035973"/>
              <a:gd name="connsiteY7" fmla="*/ 325450 h 1429036"/>
              <a:gd name="connsiteX8" fmla="*/ 1844566 w 4035973"/>
              <a:gd name="connsiteY8" fmla="*/ 546168 h 1429036"/>
              <a:gd name="connsiteX9" fmla="*/ 1954924 w 4035973"/>
              <a:gd name="connsiteY9" fmla="*/ 498871 h 1429036"/>
              <a:gd name="connsiteX10" fmla="*/ 2065283 w 4035973"/>
              <a:gd name="connsiteY10" fmla="*/ 246623 h 1429036"/>
              <a:gd name="connsiteX11" fmla="*/ 2207173 w 4035973"/>
              <a:gd name="connsiteY11" fmla="*/ 199326 h 1429036"/>
              <a:gd name="connsiteX12" fmla="*/ 2443655 w 4035973"/>
              <a:gd name="connsiteY12" fmla="*/ 483105 h 1429036"/>
              <a:gd name="connsiteX13" fmla="*/ 2648607 w 4035973"/>
              <a:gd name="connsiteY13" fmla="*/ 41671 h 1429036"/>
              <a:gd name="connsiteX14" fmla="*/ 2774731 w 4035973"/>
              <a:gd name="connsiteY14" fmla="*/ 41671 h 1429036"/>
              <a:gd name="connsiteX15" fmla="*/ 2948152 w 4035973"/>
              <a:gd name="connsiteY15" fmla="*/ 246623 h 1429036"/>
              <a:gd name="connsiteX16" fmla="*/ 3042745 w 4035973"/>
              <a:gd name="connsiteY16" fmla="*/ 420043 h 1429036"/>
              <a:gd name="connsiteX17" fmla="*/ 3405352 w 4035973"/>
              <a:gd name="connsiteY17" fmla="*/ 640761 h 1429036"/>
              <a:gd name="connsiteX18" fmla="*/ 3704897 w 4035973"/>
              <a:gd name="connsiteY18" fmla="*/ 435809 h 1429036"/>
              <a:gd name="connsiteX19" fmla="*/ 4035973 w 4035973"/>
              <a:gd name="connsiteY19" fmla="*/ 719588 h 1429036"/>
              <a:gd name="connsiteX0" fmla="*/ 0 w 4035973"/>
              <a:gd name="connsiteY0" fmla="*/ 1429036 h 1429036"/>
              <a:gd name="connsiteX1" fmla="*/ 299545 w 4035973"/>
              <a:gd name="connsiteY1" fmla="*/ 1224085 h 1429036"/>
              <a:gd name="connsiteX2" fmla="*/ 271681 w 4035973"/>
              <a:gd name="connsiteY2" fmla="*/ 233790 h 1429036"/>
              <a:gd name="connsiteX3" fmla="*/ 567559 w 4035973"/>
              <a:gd name="connsiteY3" fmla="*/ 498871 h 1429036"/>
              <a:gd name="connsiteX4" fmla="*/ 1008993 w 4035973"/>
              <a:gd name="connsiteY4" fmla="*/ 388512 h 1429036"/>
              <a:gd name="connsiteX5" fmla="*/ 1245476 w 4035973"/>
              <a:gd name="connsiteY5" fmla="*/ 467340 h 1429036"/>
              <a:gd name="connsiteX6" fmla="*/ 1529255 w 4035973"/>
              <a:gd name="connsiteY6" fmla="*/ 388512 h 1429036"/>
              <a:gd name="connsiteX7" fmla="*/ 1702676 w 4035973"/>
              <a:gd name="connsiteY7" fmla="*/ 325450 h 1429036"/>
              <a:gd name="connsiteX8" fmla="*/ 1844566 w 4035973"/>
              <a:gd name="connsiteY8" fmla="*/ 546168 h 1429036"/>
              <a:gd name="connsiteX9" fmla="*/ 1954924 w 4035973"/>
              <a:gd name="connsiteY9" fmla="*/ 498871 h 1429036"/>
              <a:gd name="connsiteX10" fmla="*/ 2065283 w 4035973"/>
              <a:gd name="connsiteY10" fmla="*/ 246623 h 1429036"/>
              <a:gd name="connsiteX11" fmla="*/ 2207173 w 4035973"/>
              <a:gd name="connsiteY11" fmla="*/ 199326 h 1429036"/>
              <a:gd name="connsiteX12" fmla="*/ 2443655 w 4035973"/>
              <a:gd name="connsiteY12" fmla="*/ 483105 h 1429036"/>
              <a:gd name="connsiteX13" fmla="*/ 2648607 w 4035973"/>
              <a:gd name="connsiteY13" fmla="*/ 41671 h 1429036"/>
              <a:gd name="connsiteX14" fmla="*/ 2774731 w 4035973"/>
              <a:gd name="connsiteY14" fmla="*/ 41671 h 1429036"/>
              <a:gd name="connsiteX15" fmla="*/ 2948152 w 4035973"/>
              <a:gd name="connsiteY15" fmla="*/ 246623 h 1429036"/>
              <a:gd name="connsiteX16" fmla="*/ 3042745 w 4035973"/>
              <a:gd name="connsiteY16" fmla="*/ 420043 h 1429036"/>
              <a:gd name="connsiteX17" fmla="*/ 3405352 w 4035973"/>
              <a:gd name="connsiteY17" fmla="*/ 640761 h 1429036"/>
              <a:gd name="connsiteX18" fmla="*/ 3704897 w 4035973"/>
              <a:gd name="connsiteY18" fmla="*/ 435809 h 1429036"/>
              <a:gd name="connsiteX19" fmla="*/ 4035973 w 4035973"/>
              <a:gd name="connsiteY19" fmla="*/ 719588 h 1429036"/>
              <a:gd name="connsiteX0" fmla="*/ 0 w 4035973"/>
              <a:gd name="connsiteY0" fmla="*/ 1429036 h 1429036"/>
              <a:gd name="connsiteX1" fmla="*/ 12466 w 4035973"/>
              <a:gd name="connsiteY1" fmla="*/ 267155 h 1429036"/>
              <a:gd name="connsiteX2" fmla="*/ 271681 w 4035973"/>
              <a:gd name="connsiteY2" fmla="*/ 233790 h 1429036"/>
              <a:gd name="connsiteX3" fmla="*/ 567559 w 4035973"/>
              <a:gd name="connsiteY3" fmla="*/ 498871 h 1429036"/>
              <a:gd name="connsiteX4" fmla="*/ 1008993 w 4035973"/>
              <a:gd name="connsiteY4" fmla="*/ 388512 h 1429036"/>
              <a:gd name="connsiteX5" fmla="*/ 1245476 w 4035973"/>
              <a:gd name="connsiteY5" fmla="*/ 467340 h 1429036"/>
              <a:gd name="connsiteX6" fmla="*/ 1529255 w 4035973"/>
              <a:gd name="connsiteY6" fmla="*/ 388512 h 1429036"/>
              <a:gd name="connsiteX7" fmla="*/ 1702676 w 4035973"/>
              <a:gd name="connsiteY7" fmla="*/ 325450 h 1429036"/>
              <a:gd name="connsiteX8" fmla="*/ 1844566 w 4035973"/>
              <a:gd name="connsiteY8" fmla="*/ 546168 h 1429036"/>
              <a:gd name="connsiteX9" fmla="*/ 1954924 w 4035973"/>
              <a:gd name="connsiteY9" fmla="*/ 498871 h 1429036"/>
              <a:gd name="connsiteX10" fmla="*/ 2065283 w 4035973"/>
              <a:gd name="connsiteY10" fmla="*/ 246623 h 1429036"/>
              <a:gd name="connsiteX11" fmla="*/ 2207173 w 4035973"/>
              <a:gd name="connsiteY11" fmla="*/ 199326 h 1429036"/>
              <a:gd name="connsiteX12" fmla="*/ 2443655 w 4035973"/>
              <a:gd name="connsiteY12" fmla="*/ 483105 h 1429036"/>
              <a:gd name="connsiteX13" fmla="*/ 2648607 w 4035973"/>
              <a:gd name="connsiteY13" fmla="*/ 41671 h 1429036"/>
              <a:gd name="connsiteX14" fmla="*/ 2774731 w 4035973"/>
              <a:gd name="connsiteY14" fmla="*/ 41671 h 1429036"/>
              <a:gd name="connsiteX15" fmla="*/ 2948152 w 4035973"/>
              <a:gd name="connsiteY15" fmla="*/ 246623 h 1429036"/>
              <a:gd name="connsiteX16" fmla="*/ 3042745 w 4035973"/>
              <a:gd name="connsiteY16" fmla="*/ 420043 h 1429036"/>
              <a:gd name="connsiteX17" fmla="*/ 3405352 w 4035973"/>
              <a:gd name="connsiteY17" fmla="*/ 640761 h 1429036"/>
              <a:gd name="connsiteX18" fmla="*/ 3704897 w 4035973"/>
              <a:gd name="connsiteY18" fmla="*/ 435809 h 1429036"/>
              <a:gd name="connsiteX19" fmla="*/ 4035973 w 4035973"/>
              <a:gd name="connsiteY19" fmla="*/ 719588 h 1429036"/>
              <a:gd name="connsiteX0" fmla="*/ 0 w 4301787"/>
              <a:gd name="connsiteY0" fmla="*/ 504004 h 719588"/>
              <a:gd name="connsiteX1" fmla="*/ 278280 w 4301787"/>
              <a:gd name="connsiteY1" fmla="*/ 267155 h 719588"/>
              <a:gd name="connsiteX2" fmla="*/ 537495 w 4301787"/>
              <a:gd name="connsiteY2" fmla="*/ 233790 h 719588"/>
              <a:gd name="connsiteX3" fmla="*/ 833373 w 4301787"/>
              <a:gd name="connsiteY3" fmla="*/ 498871 h 719588"/>
              <a:gd name="connsiteX4" fmla="*/ 1274807 w 4301787"/>
              <a:gd name="connsiteY4" fmla="*/ 388512 h 719588"/>
              <a:gd name="connsiteX5" fmla="*/ 1511290 w 4301787"/>
              <a:gd name="connsiteY5" fmla="*/ 467340 h 719588"/>
              <a:gd name="connsiteX6" fmla="*/ 1795069 w 4301787"/>
              <a:gd name="connsiteY6" fmla="*/ 388512 h 719588"/>
              <a:gd name="connsiteX7" fmla="*/ 1968490 w 4301787"/>
              <a:gd name="connsiteY7" fmla="*/ 325450 h 719588"/>
              <a:gd name="connsiteX8" fmla="*/ 2110380 w 4301787"/>
              <a:gd name="connsiteY8" fmla="*/ 546168 h 719588"/>
              <a:gd name="connsiteX9" fmla="*/ 2220738 w 4301787"/>
              <a:gd name="connsiteY9" fmla="*/ 498871 h 719588"/>
              <a:gd name="connsiteX10" fmla="*/ 2331097 w 4301787"/>
              <a:gd name="connsiteY10" fmla="*/ 246623 h 719588"/>
              <a:gd name="connsiteX11" fmla="*/ 2472987 w 4301787"/>
              <a:gd name="connsiteY11" fmla="*/ 199326 h 719588"/>
              <a:gd name="connsiteX12" fmla="*/ 2709469 w 4301787"/>
              <a:gd name="connsiteY12" fmla="*/ 483105 h 719588"/>
              <a:gd name="connsiteX13" fmla="*/ 2914421 w 4301787"/>
              <a:gd name="connsiteY13" fmla="*/ 41671 h 719588"/>
              <a:gd name="connsiteX14" fmla="*/ 3040545 w 4301787"/>
              <a:gd name="connsiteY14" fmla="*/ 41671 h 719588"/>
              <a:gd name="connsiteX15" fmla="*/ 3213966 w 4301787"/>
              <a:gd name="connsiteY15" fmla="*/ 246623 h 719588"/>
              <a:gd name="connsiteX16" fmla="*/ 3308559 w 4301787"/>
              <a:gd name="connsiteY16" fmla="*/ 420043 h 719588"/>
              <a:gd name="connsiteX17" fmla="*/ 3671166 w 4301787"/>
              <a:gd name="connsiteY17" fmla="*/ 640761 h 719588"/>
              <a:gd name="connsiteX18" fmla="*/ 3970711 w 4301787"/>
              <a:gd name="connsiteY18" fmla="*/ 435809 h 719588"/>
              <a:gd name="connsiteX19" fmla="*/ 4301787 w 4301787"/>
              <a:gd name="connsiteY19" fmla="*/ 719588 h 719588"/>
              <a:gd name="connsiteX0" fmla="*/ -1 w 4023506"/>
              <a:gd name="connsiteY0" fmla="*/ 267155 h 719588"/>
              <a:gd name="connsiteX1" fmla="*/ 259214 w 4023506"/>
              <a:gd name="connsiteY1" fmla="*/ 233790 h 719588"/>
              <a:gd name="connsiteX2" fmla="*/ 555092 w 4023506"/>
              <a:gd name="connsiteY2" fmla="*/ 498871 h 719588"/>
              <a:gd name="connsiteX3" fmla="*/ 996526 w 4023506"/>
              <a:gd name="connsiteY3" fmla="*/ 388512 h 719588"/>
              <a:gd name="connsiteX4" fmla="*/ 1233009 w 4023506"/>
              <a:gd name="connsiteY4" fmla="*/ 467340 h 719588"/>
              <a:gd name="connsiteX5" fmla="*/ 1516788 w 4023506"/>
              <a:gd name="connsiteY5" fmla="*/ 388512 h 719588"/>
              <a:gd name="connsiteX6" fmla="*/ 1690209 w 4023506"/>
              <a:gd name="connsiteY6" fmla="*/ 325450 h 719588"/>
              <a:gd name="connsiteX7" fmla="*/ 1832099 w 4023506"/>
              <a:gd name="connsiteY7" fmla="*/ 546168 h 719588"/>
              <a:gd name="connsiteX8" fmla="*/ 1942457 w 4023506"/>
              <a:gd name="connsiteY8" fmla="*/ 498871 h 719588"/>
              <a:gd name="connsiteX9" fmla="*/ 2052816 w 4023506"/>
              <a:gd name="connsiteY9" fmla="*/ 246623 h 719588"/>
              <a:gd name="connsiteX10" fmla="*/ 2194706 w 4023506"/>
              <a:gd name="connsiteY10" fmla="*/ 199326 h 719588"/>
              <a:gd name="connsiteX11" fmla="*/ 2431188 w 4023506"/>
              <a:gd name="connsiteY11" fmla="*/ 483105 h 719588"/>
              <a:gd name="connsiteX12" fmla="*/ 2636140 w 4023506"/>
              <a:gd name="connsiteY12" fmla="*/ 41671 h 719588"/>
              <a:gd name="connsiteX13" fmla="*/ 2762264 w 4023506"/>
              <a:gd name="connsiteY13" fmla="*/ 41671 h 719588"/>
              <a:gd name="connsiteX14" fmla="*/ 2935685 w 4023506"/>
              <a:gd name="connsiteY14" fmla="*/ 246623 h 719588"/>
              <a:gd name="connsiteX15" fmla="*/ 3030278 w 4023506"/>
              <a:gd name="connsiteY15" fmla="*/ 420043 h 719588"/>
              <a:gd name="connsiteX16" fmla="*/ 3392885 w 4023506"/>
              <a:gd name="connsiteY16" fmla="*/ 640761 h 719588"/>
              <a:gd name="connsiteX17" fmla="*/ 3692430 w 4023506"/>
              <a:gd name="connsiteY17" fmla="*/ 435809 h 719588"/>
              <a:gd name="connsiteX18" fmla="*/ 4023506 w 4023506"/>
              <a:gd name="connsiteY18" fmla="*/ 719588 h 719588"/>
              <a:gd name="connsiteX0" fmla="*/ -1 w 3764291"/>
              <a:gd name="connsiteY0" fmla="*/ 233790 h 719588"/>
              <a:gd name="connsiteX1" fmla="*/ 295877 w 3764291"/>
              <a:gd name="connsiteY1" fmla="*/ 498871 h 719588"/>
              <a:gd name="connsiteX2" fmla="*/ 737311 w 3764291"/>
              <a:gd name="connsiteY2" fmla="*/ 388512 h 719588"/>
              <a:gd name="connsiteX3" fmla="*/ 973794 w 3764291"/>
              <a:gd name="connsiteY3" fmla="*/ 467340 h 719588"/>
              <a:gd name="connsiteX4" fmla="*/ 1257573 w 3764291"/>
              <a:gd name="connsiteY4" fmla="*/ 388512 h 719588"/>
              <a:gd name="connsiteX5" fmla="*/ 1430994 w 3764291"/>
              <a:gd name="connsiteY5" fmla="*/ 325450 h 719588"/>
              <a:gd name="connsiteX6" fmla="*/ 1572884 w 3764291"/>
              <a:gd name="connsiteY6" fmla="*/ 546168 h 719588"/>
              <a:gd name="connsiteX7" fmla="*/ 1683242 w 3764291"/>
              <a:gd name="connsiteY7" fmla="*/ 498871 h 719588"/>
              <a:gd name="connsiteX8" fmla="*/ 1793601 w 3764291"/>
              <a:gd name="connsiteY8" fmla="*/ 246623 h 719588"/>
              <a:gd name="connsiteX9" fmla="*/ 1935491 w 3764291"/>
              <a:gd name="connsiteY9" fmla="*/ 199326 h 719588"/>
              <a:gd name="connsiteX10" fmla="*/ 2171973 w 3764291"/>
              <a:gd name="connsiteY10" fmla="*/ 483105 h 719588"/>
              <a:gd name="connsiteX11" fmla="*/ 2376925 w 3764291"/>
              <a:gd name="connsiteY11" fmla="*/ 41671 h 719588"/>
              <a:gd name="connsiteX12" fmla="*/ 2503049 w 3764291"/>
              <a:gd name="connsiteY12" fmla="*/ 41671 h 719588"/>
              <a:gd name="connsiteX13" fmla="*/ 2676470 w 3764291"/>
              <a:gd name="connsiteY13" fmla="*/ 246623 h 719588"/>
              <a:gd name="connsiteX14" fmla="*/ 2771063 w 3764291"/>
              <a:gd name="connsiteY14" fmla="*/ 420043 h 719588"/>
              <a:gd name="connsiteX15" fmla="*/ 3133670 w 3764291"/>
              <a:gd name="connsiteY15" fmla="*/ 640761 h 719588"/>
              <a:gd name="connsiteX16" fmla="*/ 3433215 w 3764291"/>
              <a:gd name="connsiteY16" fmla="*/ 435809 h 719588"/>
              <a:gd name="connsiteX17" fmla="*/ 3764291 w 3764291"/>
              <a:gd name="connsiteY17" fmla="*/ 719588 h 719588"/>
              <a:gd name="connsiteX0" fmla="*/ -1 w 3468413"/>
              <a:gd name="connsiteY0" fmla="*/ 498871 h 719588"/>
              <a:gd name="connsiteX1" fmla="*/ 441433 w 3468413"/>
              <a:gd name="connsiteY1" fmla="*/ 388512 h 719588"/>
              <a:gd name="connsiteX2" fmla="*/ 677916 w 3468413"/>
              <a:gd name="connsiteY2" fmla="*/ 467340 h 719588"/>
              <a:gd name="connsiteX3" fmla="*/ 961695 w 3468413"/>
              <a:gd name="connsiteY3" fmla="*/ 388512 h 719588"/>
              <a:gd name="connsiteX4" fmla="*/ 1135116 w 3468413"/>
              <a:gd name="connsiteY4" fmla="*/ 325450 h 719588"/>
              <a:gd name="connsiteX5" fmla="*/ 1277006 w 3468413"/>
              <a:gd name="connsiteY5" fmla="*/ 546168 h 719588"/>
              <a:gd name="connsiteX6" fmla="*/ 1387364 w 3468413"/>
              <a:gd name="connsiteY6" fmla="*/ 498871 h 719588"/>
              <a:gd name="connsiteX7" fmla="*/ 1497723 w 3468413"/>
              <a:gd name="connsiteY7" fmla="*/ 246623 h 719588"/>
              <a:gd name="connsiteX8" fmla="*/ 1639613 w 3468413"/>
              <a:gd name="connsiteY8" fmla="*/ 199326 h 719588"/>
              <a:gd name="connsiteX9" fmla="*/ 1876095 w 3468413"/>
              <a:gd name="connsiteY9" fmla="*/ 483105 h 719588"/>
              <a:gd name="connsiteX10" fmla="*/ 2081047 w 3468413"/>
              <a:gd name="connsiteY10" fmla="*/ 41671 h 719588"/>
              <a:gd name="connsiteX11" fmla="*/ 2207171 w 3468413"/>
              <a:gd name="connsiteY11" fmla="*/ 41671 h 719588"/>
              <a:gd name="connsiteX12" fmla="*/ 2380592 w 3468413"/>
              <a:gd name="connsiteY12" fmla="*/ 246623 h 719588"/>
              <a:gd name="connsiteX13" fmla="*/ 2475185 w 3468413"/>
              <a:gd name="connsiteY13" fmla="*/ 420043 h 719588"/>
              <a:gd name="connsiteX14" fmla="*/ 2837792 w 3468413"/>
              <a:gd name="connsiteY14" fmla="*/ 640761 h 719588"/>
              <a:gd name="connsiteX15" fmla="*/ 3137337 w 3468413"/>
              <a:gd name="connsiteY15" fmla="*/ 435809 h 719588"/>
              <a:gd name="connsiteX16" fmla="*/ 3468413 w 3468413"/>
              <a:gd name="connsiteY16" fmla="*/ 719588 h 719588"/>
              <a:gd name="connsiteX0" fmla="*/ 1 w 3026981"/>
              <a:gd name="connsiteY0" fmla="*/ 388512 h 719588"/>
              <a:gd name="connsiteX1" fmla="*/ 236484 w 3026981"/>
              <a:gd name="connsiteY1" fmla="*/ 467340 h 719588"/>
              <a:gd name="connsiteX2" fmla="*/ 520263 w 3026981"/>
              <a:gd name="connsiteY2" fmla="*/ 388512 h 719588"/>
              <a:gd name="connsiteX3" fmla="*/ 693684 w 3026981"/>
              <a:gd name="connsiteY3" fmla="*/ 325450 h 719588"/>
              <a:gd name="connsiteX4" fmla="*/ 835574 w 3026981"/>
              <a:gd name="connsiteY4" fmla="*/ 546168 h 719588"/>
              <a:gd name="connsiteX5" fmla="*/ 945932 w 3026981"/>
              <a:gd name="connsiteY5" fmla="*/ 498871 h 719588"/>
              <a:gd name="connsiteX6" fmla="*/ 1056291 w 3026981"/>
              <a:gd name="connsiteY6" fmla="*/ 246623 h 719588"/>
              <a:gd name="connsiteX7" fmla="*/ 1198181 w 3026981"/>
              <a:gd name="connsiteY7" fmla="*/ 199326 h 719588"/>
              <a:gd name="connsiteX8" fmla="*/ 1434663 w 3026981"/>
              <a:gd name="connsiteY8" fmla="*/ 483105 h 719588"/>
              <a:gd name="connsiteX9" fmla="*/ 1639615 w 3026981"/>
              <a:gd name="connsiteY9" fmla="*/ 41671 h 719588"/>
              <a:gd name="connsiteX10" fmla="*/ 1765739 w 3026981"/>
              <a:gd name="connsiteY10" fmla="*/ 41671 h 719588"/>
              <a:gd name="connsiteX11" fmla="*/ 1939160 w 3026981"/>
              <a:gd name="connsiteY11" fmla="*/ 246623 h 719588"/>
              <a:gd name="connsiteX12" fmla="*/ 2033753 w 3026981"/>
              <a:gd name="connsiteY12" fmla="*/ 420043 h 719588"/>
              <a:gd name="connsiteX13" fmla="*/ 2396360 w 3026981"/>
              <a:gd name="connsiteY13" fmla="*/ 640761 h 719588"/>
              <a:gd name="connsiteX14" fmla="*/ 2695905 w 3026981"/>
              <a:gd name="connsiteY14" fmla="*/ 435809 h 719588"/>
              <a:gd name="connsiteX15" fmla="*/ 3026981 w 3026981"/>
              <a:gd name="connsiteY15" fmla="*/ 719588 h 719588"/>
              <a:gd name="connsiteX0" fmla="*/ 1 w 2695904"/>
              <a:gd name="connsiteY0" fmla="*/ 388512 h 640783"/>
              <a:gd name="connsiteX1" fmla="*/ 236484 w 2695904"/>
              <a:gd name="connsiteY1" fmla="*/ 467340 h 640783"/>
              <a:gd name="connsiteX2" fmla="*/ 520263 w 2695904"/>
              <a:gd name="connsiteY2" fmla="*/ 388512 h 640783"/>
              <a:gd name="connsiteX3" fmla="*/ 693684 w 2695904"/>
              <a:gd name="connsiteY3" fmla="*/ 325450 h 640783"/>
              <a:gd name="connsiteX4" fmla="*/ 835574 w 2695904"/>
              <a:gd name="connsiteY4" fmla="*/ 546168 h 640783"/>
              <a:gd name="connsiteX5" fmla="*/ 945932 w 2695904"/>
              <a:gd name="connsiteY5" fmla="*/ 498871 h 640783"/>
              <a:gd name="connsiteX6" fmla="*/ 1056291 w 2695904"/>
              <a:gd name="connsiteY6" fmla="*/ 246623 h 640783"/>
              <a:gd name="connsiteX7" fmla="*/ 1198181 w 2695904"/>
              <a:gd name="connsiteY7" fmla="*/ 199326 h 640783"/>
              <a:gd name="connsiteX8" fmla="*/ 1434663 w 2695904"/>
              <a:gd name="connsiteY8" fmla="*/ 483105 h 640783"/>
              <a:gd name="connsiteX9" fmla="*/ 1639615 w 2695904"/>
              <a:gd name="connsiteY9" fmla="*/ 41671 h 640783"/>
              <a:gd name="connsiteX10" fmla="*/ 1765739 w 2695904"/>
              <a:gd name="connsiteY10" fmla="*/ 41671 h 640783"/>
              <a:gd name="connsiteX11" fmla="*/ 1939160 w 2695904"/>
              <a:gd name="connsiteY11" fmla="*/ 246623 h 640783"/>
              <a:gd name="connsiteX12" fmla="*/ 2033753 w 2695904"/>
              <a:gd name="connsiteY12" fmla="*/ 420043 h 640783"/>
              <a:gd name="connsiteX13" fmla="*/ 2396360 w 2695904"/>
              <a:gd name="connsiteY13" fmla="*/ 640761 h 640783"/>
              <a:gd name="connsiteX14" fmla="*/ 2695905 w 2695904"/>
              <a:gd name="connsiteY14" fmla="*/ 435809 h 64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95904" h="640783">
                <a:moveTo>
                  <a:pt x="1" y="388512"/>
                </a:moveTo>
                <a:cubicBezTo>
                  <a:pt x="112987" y="383257"/>
                  <a:pt x="149774" y="467340"/>
                  <a:pt x="236484" y="467340"/>
                </a:cubicBezTo>
                <a:cubicBezTo>
                  <a:pt x="323194" y="467340"/>
                  <a:pt x="444063" y="412160"/>
                  <a:pt x="520263" y="388512"/>
                </a:cubicBezTo>
                <a:cubicBezTo>
                  <a:pt x="596463" y="364864"/>
                  <a:pt x="641132" y="299174"/>
                  <a:pt x="693684" y="325450"/>
                </a:cubicBezTo>
                <a:cubicBezTo>
                  <a:pt x="746236" y="351726"/>
                  <a:pt x="793533" y="517265"/>
                  <a:pt x="835574" y="546168"/>
                </a:cubicBezTo>
                <a:cubicBezTo>
                  <a:pt x="877615" y="575071"/>
                  <a:pt x="909146" y="548795"/>
                  <a:pt x="945932" y="498871"/>
                </a:cubicBezTo>
                <a:cubicBezTo>
                  <a:pt x="982718" y="448947"/>
                  <a:pt x="1014250" y="296547"/>
                  <a:pt x="1056291" y="246623"/>
                </a:cubicBezTo>
                <a:cubicBezTo>
                  <a:pt x="1098333" y="196699"/>
                  <a:pt x="1135119" y="159912"/>
                  <a:pt x="1198181" y="199326"/>
                </a:cubicBezTo>
                <a:cubicBezTo>
                  <a:pt x="1261243" y="238740"/>
                  <a:pt x="1361091" y="509381"/>
                  <a:pt x="1434663" y="483105"/>
                </a:cubicBezTo>
                <a:cubicBezTo>
                  <a:pt x="1508235" y="456829"/>
                  <a:pt x="1584436" y="115243"/>
                  <a:pt x="1639615" y="41671"/>
                </a:cubicBezTo>
                <a:cubicBezTo>
                  <a:pt x="1694794" y="-31901"/>
                  <a:pt x="1715815" y="7512"/>
                  <a:pt x="1765739" y="41671"/>
                </a:cubicBezTo>
                <a:cubicBezTo>
                  <a:pt x="1815663" y="75830"/>
                  <a:pt x="1894491" y="183561"/>
                  <a:pt x="1939160" y="246623"/>
                </a:cubicBezTo>
                <a:cubicBezTo>
                  <a:pt x="1983829" y="309685"/>
                  <a:pt x="1957553" y="354353"/>
                  <a:pt x="2033753" y="420043"/>
                </a:cubicBezTo>
                <a:cubicBezTo>
                  <a:pt x="2109953" y="485733"/>
                  <a:pt x="2286001" y="638133"/>
                  <a:pt x="2396360" y="640761"/>
                </a:cubicBezTo>
                <a:cubicBezTo>
                  <a:pt x="2506719" y="643389"/>
                  <a:pt x="2590802" y="422671"/>
                  <a:pt x="2695905" y="435809"/>
                </a:cubicBezTo>
              </a:path>
            </a:pathLst>
          </a:custGeom>
          <a:noFill/>
          <a:ln w="635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867525" y="2908688"/>
            <a:ext cx="1346013" cy="273056"/>
          </a:xfrm>
          <a:custGeom>
            <a:avLst/>
            <a:gdLst>
              <a:gd name="connsiteX0" fmla="*/ 0 w 3641835"/>
              <a:gd name="connsiteY0" fmla="*/ 868649 h 868649"/>
              <a:gd name="connsiteX1" fmla="*/ 126124 w 3641835"/>
              <a:gd name="connsiteY1" fmla="*/ 474511 h 868649"/>
              <a:gd name="connsiteX2" fmla="*/ 268014 w 3641835"/>
              <a:gd name="connsiteY2" fmla="*/ 96139 h 868649"/>
              <a:gd name="connsiteX3" fmla="*/ 725214 w 3641835"/>
              <a:gd name="connsiteY3" fmla="*/ 17311 h 868649"/>
              <a:gd name="connsiteX4" fmla="*/ 930166 w 3641835"/>
              <a:gd name="connsiteY4" fmla="*/ 364153 h 868649"/>
              <a:gd name="connsiteX5" fmla="*/ 1056290 w 3641835"/>
              <a:gd name="connsiteY5" fmla="*/ 537574 h 868649"/>
              <a:gd name="connsiteX6" fmla="*/ 1576552 w 3641835"/>
              <a:gd name="connsiteY6" fmla="*/ 616401 h 868649"/>
              <a:gd name="connsiteX7" fmla="*/ 1923393 w 3641835"/>
              <a:gd name="connsiteY7" fmla="*/ 569105 h 868649"/>
              <a:gd name="connsiteX8" fmla="*/ 2191407 w 3641835"/>
              <a:gd name="connsiteY8" fmla="*/ 490277 h 868649"/>
              <a:gd name="connsiteX9" fmla="*/ 2207172 w 3641835"/>
              <a:gd name="connsiteY9" fmla="*/ 253794 h 868649"/>
              <a:gd name="connsiteX10" fmla="*/ 2443655 w 3641835"/>
              <a:gd name="connsiteY10" fmla="*/ 222263 h 868649"/>
              <a:gd name="connsiteX11" fmla="*/ 2727435 w 3641835"/>
              <a:gd name="connsiteY11" fmla="*/ 332622 h 868649"/>
              <a:gd name="connsiteX12" fmla="*/ 3137338 w 3641835"/>
              <a:gd name="connsiteY12" fmla="*/ 285325 h 868649"/>
              <a:gd name="connsiteX13" fmla="*/ 3389586 w 3641835"/>
              <a:gd name="connsiteY13" fmla="*/ 379918 h 868649"/>
              <a:gd name="connsiteX14" fmla="*/ 3641835 w 3641835"/>
              <a:gd name="connsiteY14" fmla="*/ 474511 h 868649"/>
              <a:gd name="connsiteX0" fmla="*/ 0 w 3950179"/>
              <a:gd name="connsiteY0" fmla="*/ 911179 h 911179"/>
              <a:gd name="connsiteX1" fmla="*/ 434468 w 3950179"/>
              <a:gd name="connsiteY1" fmla="*/ 474511 h 911179"/>
              <a:gd name="connsiteX2" fmla="*/ 576358 w 3950179"/>
              <a:gd name="connsiteY2" fmla="*/ 96139 h 911179"/>
              <a:gd name="connsiteX3" fmla="*/ 1033558 w 3950179"/>
              <a:gd name="connsiteY3" fmla="*/ 17311 h 911179"/>
              <a:gd name="connsiteX4" fmla="*/ 1238510 w 3950179"/>
              <a:gd name="connsiteY4" fmla="*/ 364153 h 911179"/>
              <a:gd name="connsiteX5" fmla="*/ 1364634 w 3950179"/>
              <a:gd name="connsiteY5" fmla="*/ 537574 h 911179"/>
              <a:gd name="connsiteX6" fmla="*/ 1884896 w 3950179"/>
              <a:gd name="connsiteY6" fmla="*/ 616401 h 911179"/>
              <a:gd name="connsiteX7" fmla="*/ 2231737 w 3950179"/>
              <a:gd name="connsiteY7" fmla="*/ 569105 h 911179"/>
              <a:gd name="connsiteX8" fmla="*/ 2499751 w 3950179"/>
              <a:gd name="connsiteY8" fmla="*/ 490277 h 911179"/>
              <a:gd name="connsiteX9" fmla="*/ 2515516 w 3950179"/>
              <a:gd name="connsiteY9" fmla="*/ 253794 h 911179"/>
              <a:gd name="connsiteX10" fmla="*/ 2751999 w 3950179"/>
              <a:gd name="connsiteY10" fmla="*/ 222263 h 911179"/>
              <a:gd name="connsiteX11" fmla="*/ 3035779 w 3950179"/>
              <a:gd name="connsiteY11" fmla="*/ 332622 h 911179"/>
              <a:gd name="connsiteX12" fmla="*/ 3445682 w 3950179"/>
              <a:gd name="connsiteY12" fmla="*/ 285325 h 911179"/>
              <a:gd name="connsiteX13" fmla="*/ 3697930 w 3950179"/>
              <a:gd name="connsiteY13" fmla="*/ 379918 h 911179"/>
              <a:gd name="connsiteX14" fmla="*/ 3950179 w 3950179"/>
              <a:gd name="connsiteY14" fmla="*/ 474511 h 911179"/>
              <a:gd name="connsiteX0" fmla="*/ 0 w 3950179"/>
              <a:gd name="connsiteY0" fmla="*/ 916518 h 916518"/>
              <a:gd name="connsiteX1" fmla="*/ 349407 w 3950179"/>
              <a:gd name="connsiteY1" fmla="*/ 649971 h 916518"/>
              <a:gd name="connsiteX2" fmla="*/ 576358 w 3950179"/>
              <a:gd name="connsiteY2" fmla="*/ 101478 h 916518"/>
              <a:gd name="connsiteX3" fmla="*/ 1033558 w 3950179"/>
              <a:gd name="connsiteY3" fmla="*/ 22650 h 916518"/>
              <a:gd name="connsiteX4" fmla="*/ 1238510 w 3950179"/>
              <a:gd name="connsiteY4" fmla="*/ 369492 h 916518"/>
              <a:gd name="connsiteX5" fmla="*/ 1364634 w 3950179"/>
              <a:gd name="connsiteY5" fmla="*/ 542913 h 916518"/>
              <a:gd name="connsiteX6" fmla="*/ 1884896 w 3950179"/>
              <a:gd name="connsiteY6" fmla="*/ 621740 h 916518"/>
              <a:gd name="connsiteX7" fmla="*/ 2231737 w 3950179"/>
              <a:gd name="connsiteY7" fmla="*/ 574444 h 916518"/>
              <a:gd name="connsiteX8" fmla="*/ 2499751 w 3950179"/>
              <a:gd name="connsiteY8" fmla="*/ 495616 h 916518"/>
              <a:gd name="connsiteX9" fmla="*/ 2515516 w 3950179"/>
              <a:gd name="connsiteY9" fmla="*/ 259133 h 916518"/>
              <a:gd name="connsiteX10" fmla="*/ 2751999 w 3950179"/>
              <a:gd name="connsiteY10" fmla="*/ 227602 h 916518"/>
              <a:gd name="connsiteX11" fmla="*/ 3035779 w 3950179"/>
              <a:gd name="connsiteY11" fmla="*/ 337961 h 916518"/>
              <a:gd name="connsiteX12" fmla="*/ 3445682 w 3950179"/>
              <a:gd name="connsiteY12" fmla="*/ 290664 h 916518"/>
              <a:gd name="connsiteX13" fmla="*/ 3697930 w 3950179"/>
              <a:gd name="connsiteY13" fmla="*/ 385257 h 916518"/>
              <a:gd name="connsiteX14" fmla="*/ 3950179 w 3950179"/>
              <a:gd name="connsiteY14" fmla="*/ 479850 h 916518"/>
              <a:gd name="connsiteX0" fmla="*/ 0 w 4013974"/>
              <a:gd name="connsiteY0" fmla="*/ 916518 h 916518"/>
              <a:gd name="connsiteX1" fmla="*/ 413202 w 4013974"/>
              <a:gd name="connsiteY1" fmla="*/ 649971 h 916518"/>
              <a:gd name="connsiteX2" fmla="*/ 640153 w 4013974"/>
              <a:gd name="connsiteY2" fmla="*/ 101478 h 916518"/>
              <a:gd name="connsiteX3" fmla="*/ 1097353 w 4013974"/>
              <a:gd name="connsiteY3" fmla="*/ 22650 h 916518"/>
              <a:gd name="connsiteX4" fmla="*/ 1302305 w 4013974"/>
              <a:gd name="connsiteY4" fmla="*/ 369492 h 916518"/>
              <a:gd name="connsiteX5" fmla="*/ 1428429 w 4013974"/>
              <a:gd name="connsiteY5" fmla="*/ 542913 h 916518"/>
              <a:gd name="connsiteX6" fmla="*/ 1948691 w 4013974"/>
              <a:gd name="connsiteY6" fmla="*/ 621740 h 916518"/>
              <a:gd name="connsiteX7" fmla="*/ 2295532 w 4013974"/>
              <a:gd name="connsiteY7" fmla="*/ 574444 h 916518"/>
              <a:gd name="connsiteX8" fmla="*/ 2563546 w 4013974"/>
              <a:gd name="connsiteY8" fmla="*/ 495616 h 916518"/>
              <a:gd name="connsiteX9" fmla="*/ 2579311 w 4013974"/>
              <a:gd name="connsiteY9" fmla="*/ 259133 h 916518"/>
              <a:gd name="connsiteX10" fmla="*/ 2815794 w 4013974"/>
              <a:gd name="connsiteY10" fmla="*/ 227602 h 916518"/>
              <a:gd name="connsiteX11" fmla="*/ 3099574 w 4013974"/>
              <a:gd name="connsiteY11" fmla="*/ 337961 h 916518"/>
              <a:gd name="connsiteX12" fmla="*/ 3509477 w 4013974"/>
              <a:gd name="connsiteY12" fmla="*/ 290664 h 916518"/>
              <a:gd name="connsiteX13" fmla="*/ 3761725 w 4013974"/>
              <a:gd name="connsiteY13" fmla="*/ 385257 h 916518"/>
              <a:gd name="connsiteX14" fmla="*/ 4013974 w 4013974"/>
              <a:gd name="connsiteY14" fmla="*/ 479850 h 916518"/>
              <a:gd name="connsiteX0" fmla="*/ 0 w 4013974"/>
              <a:gd name="connsiteY0" fmla="*/ 916518 h 916518"/>
              <a:gd name="connsiteX1" fmla="*/ 223650 w 4013974"/>
              <a:gd name="connsiteY1" fmla="*/ 803594 h 916518"/>
              <a:gd name="connsiteX2" fmla="*/ 413202 w 4013974"/>
              <a:gd name="connsiteY2" fmla="*/ 649971 h 916518"/>
              <a:gd name="connsiteX3" fmla="*/ 640153 w 4013974"/>
              <a:gd name="connsiteY3" fmla="*/ 101478 h 916518"/>
              <a:gd name="connsiteX4" fmla="*/ 1097353 w 4013974"/>
              <a:gd name="connsiteY4" fmla="*/ 22650 h 916518"/>
              <a:gd name="connsiteX5" fmla="*/ 1302305 w 4013974"/>
              <a:gd name="connsiteY5" fmla="*/ 369492 h 916518"/>
              <a:gd name="connsiteX6" fmla="*/ 1428429 w 4013974"/>
              <a:gd name="connsiteY6" fmla="*/ 542913 h 916518"/>
              <a:gd name="connsiteX7" fmla="*/ 1948691 w 4013974"/>
              <a:gd name="connsiteY7" fmla="*/ 621740 h 916518"/>
              <a:gd name="connsiteX8" fmla="*/ 2295532 w 4013974"/>
              <a:gd name="connsiteY8" fmla="*/ 574444 h 916518"/>
              <a:gd name="connsiteX9" fmla="*/ 2563546 w 4013974"/>
              <a:gd name="connsiteY9" fmla="*/ 495616 h 916518"/>
              <a:gd name="connsiteX10" fmla="*/ 2579311 w 4013974"/>
              <a:gd name="connsiteY10" fmla="*/ 259133 h 916518"/>
              <a:gd name="connsiteX11" fmla="*/ 2815794 w 4013974"/>
              <a:gd name="connsiteY11" fmla="*/ 227602 h 916518"/>
              <a:gd name="connsiteX12" fmla="*/ 3099574 w 4013974"/>
              <a:gd name="connsiteY12" fmla="*/ 337961 h 916518"/>
              <a:gd name="connsiteX13" fmla="*/ 3509477 w 4013974"/>
              <a:gd name="connsiteY13" fmla="*/ 290664 h 916518"/>
              <a:gd name="connsiteX14" fmla="*/ 3761725 w 4013974"/>
              <a:gd name="connsiteY14" fmla="*/ 385257 h 916518"/>
              <a:gd name="connsiteX15" fmla="*/ 4013974 w 4013974"/>
              <a:gd name="connsiteY15" fmla="*/ 479850 h 916518"/>
              <a:gd name="connsiteX0" fmla="*/ 0 w 3790324"/>
              <a:gd name="connsiteY0" fmla="*/ 803594 h 803593"/>
              <a:gd name="connsiteX1" fmla="*/ 189552 w 3790324"/>
              <a:gd name="connsiteY1" fmla="*/ 649971 h 803593"/>
              <a:gd name="connsiteX2" fmla="*/ 416503 w 3790324"/>
              <a:gd name="connsiteY2" fmla="*/ 101478 h 803593"/>
              <a:gd name="connsiteX3" fmla="*/ 873703 w 3790324"/>
              <a:gd name="connsiteY3" fmla="*/ 22650 h 803593"/>
              <a:gd name="connsiteX4" fmla="*/ 1078655 w 3790324"/>
              <a:gd name="connsiteY4" fmla="*/ 369492 h 803593"/>
              <a:gd name="connsiteX5" fmla="*/ 1204779 w 3790324"/>
              <a:gd name="connsiteY5" fmla="*/ 542913 h 803593"/>
              <a:gd name="connsiteX6" fmla="*/ 1725041 w 3790324"/>
              <a:gd name="connsiteY6" fmla="*/ 621740 h 803593"/>
              <a:gd name="connsiteX7" fmla="*/ 2071882 w 3790324"/>
              <a:gd name="connsiteY7" fmla="*/ 574444 h 803593"/>
              <a:gd name="connsiteX8" fmla="*/ 2339896 w 3790324"/>
              <a:gd name="connsiteY8" fmla="*/ 495616 h 803593"/>
              <a:gd name="connsiteX9" fmla="*/ 2355661 w 3790324"/>
              <a:gd name="connsiteY9" fmla="*/ 259133 h 803593"/>
              <a:gd name="connsiteX10" fmla="*/ 2592144 w 3790324"/>
              <a:gd name="connsiteY10" fmla="*/ 227602 h 803593"/>
              <a:gd name="connsiteX11" fmla="*/ 2875924 w 3790324"/>
              <a:gd name="connsiteY11" fmla="*/ 337961 h 803593"/>
              <a:gd name="connsiteX12" fmla="*/ 3285827 w 3790324"/>
              <a:gd name="connsiteY12" fmla="*/ 290664 h 803593"/>
              <a:gd name="connsiteX13" fmla="*/ 3538075 w 3790324"/>
              <a:gd name="connsiteY13" fmla="*/ 385257 h 803593"/>
              <a:gd name="connsiteX14" fmla="*/ 3790324 w 3790324"/>
              <a:gd name="connsiteY14" fmla="*/ 479850 h 803593"/>
              <a:gd name="connsiteX0" fmla="*/ 0 w 3600772"/>
              <a:gd name="connsiteY0" fmla="*/ 649971 h 649971"/>
              <a:gd name="connsiteX1" fmla="*/ 226951 w 3600772"/>
              <a:gd name="connsiteY1" fmla="*/ 101478 h 649971"/>
              <a:gd name="connsiteX2" fmla="*/ 684151 w 3600772"/>
              <a:gd name="connsiteY2" fmla="*/ 22650 h 649971"/>
              <a:gd name="connsiteX3" fmla="*/ 889103 w 3600772"/>
              <a:gd name="connsiteY3" fmla="*/ 369492 h 649971"/>
              <a:gd name="connsiteX4" fmla="*/ 1015227 w 3600772"/>
              <a:gd name="connsiteY4" fmla="*/ 542913 h 649971"/>
              <a:gd name="connsiteX5" fmla="*/ 1535489 w 3600772"/>
              <a:gd name="connsiteY5" fmla="*/ 621740 h 649971"/>
              <a:gd name="connsiteX6" fmla="*/ 1882330 w 3600772"/>
              <a:gd name="connsiteY6" fmla="*/ 574444 h 649971"/>
              <a:gd name="connsiteX7" fmla="*/ 2150344 w 3600772"/>
              <a:gd name="connsiteY7" fmla="*/ 495616 h 649971"/>
              <a:gd name="connsiteX8" fmla="*/ 2166109 w 3600772"/>
              <a:gd name="connsiteY8" fmla="*/ 259133 h 649971"/>
              <a:gd name="connsiteX9" fmla="*/ 2402592 w 3600772"/>
              <a:gd name="connsiteY9" fmla="*/ 227602 h 649971"/>
              <a:gd name="connsiteX10" fmla="*/ 2686372 w 3600772"/>
              <a:gd name="connsiteY10" fmla="*/ 337961 h 649971"/>
              <a:gd name="connsiteX11" fmla="*/ 3096275 w 3600772"/>
              <a:gd name="connsiteY11" fmla="*/ 290664 h 649971"/>
              <a:gd name="connsiteX12" fmla="*/ 3348523 w 3600772"/>
              <a:gd name="connsiteY12" fmla="*/ 385257 h 649971"/>
              <a:gd name="connsiteX13" fmla="*/ 3600772 w 3600772"/>
              <a:gd name="connsiteY13" fmla="*/ 479850 h 649971"/>
              <a:gd name="connsiteX0" fmla="*/ 1 w 3373822"/>
              <a:gd name="connsiteY0" fmla="*/ 101478 h 622322"/>
              <a:gd name="connsiteX1" fmla="*/ 457201 w 3373822"/>
              <a:gd name="connsiteY1" fmla="*/ 22650 h 622322"/>
              <a:gd name="connsiteX2" fmla="*/ 662153 w 3373822"/>
              <a:gd name="connsiteY2" fmla="*/ 369492 h 622322"/>
              <a:gd name="connsiteX3" fmla="*/ 788277 w 3373822"/>
              <a:gd name="connsiteY3" fmla="*/ 542913 h 622322"/>
              <a:gd name="connsiteX4" fmla="*/ 1308539 w 3373822"/>
              <a:gd name="connsiteY4" fmla="*/ 621740 h 622322"/>
              <a:gd name="connsiteX5" fmla="*/ 1655380 w 3373822"/>
              <a:gd name="connsiteY5" fmla="*/ 574444 h 622322"/>
              <a:gd name="connsiteX6" fmla="*/ 1923394 w 3373822"/>
              <a:gd name="connsiteY6" fmla="*/ 495616 h 622322"/>
              <a:gd name="connsiteX7" fmla="*/ 1939159 w 3373822"/>
              <a:gd name="connsiteY7" fmla="*/ 259133 h 622322"/>
              <a:gd name="connsiteX8" fmla="*/ 2175642 w 3373822"/>
              <a:gd name="connsiteY8" fmla="*/ 227602 h 622322"/>
              <a:gd name="connsiteX9" fmla="*/ 2459422 w 3373822"/>
              <a:gd name="connsiteY9" fmla="*/ 337961 h 622322"/>
              <a:gd name="connsiteX10" fmla="*/ 2869325 w 3373822"/>
              <a:gd name="connsiteY10" fmla="*/ 290664 h 622322"/>
              <a:gd name="connsiteX11" fmla="*/ 3121573 w 3373822"/>
              <a:gd name="connsiteY11" fmla="*/ 385257 h 622322"/>
              <a:gd name="connsiteX12" fmla="*/ 3373822 w 3373822"/>
              <a:gd name="connsiteY12" fmla="*/ 479850 h 622322"/>
              <a:gd name="connsiteX0" fmla="*/ 0 w 2916621"/>
              <a:gd name="connsiteY0" fmla="*/ -1 h 599671"/>
              <a:gd name="connsiteX1" fmla="*/ 204952 w 2916621"/>
              <a:gd name="connsiteY1" fmla="*/ 346841 h 599671"/>
              <a:gd name="connsiteX2" fmla="*/ 331076 w 2916621"/>
              <a:gd name="connsiteY2" fmla="*/ 520262 h 599671"/>
              <a:gd name="connsiteX3" fmla="*/ 851338 w 2916621"/>
              <a:gd name="connsiteY3" fmla="*/ 599089 h 599671"/>
              <a:gd name="connsiteX4" fmla="*/ 1198179 w 2916621"/>
              <a:gd name="connsiteY4" fmla="*/ 551793 h 599671"/>
              <a:gd name="connsiteX5" fmla="*/ 1466193 w 2916621"/>
              <a:gd name="connsiteY5" fmla="*/ 472965 h 599671"/>
              <a:gd name="connsiteX6" fmla="*/ 1481958 w 2916621"/>
              <a:gd name="connsiteY6" fmla="*/ 236482 h 599671"/>
              <a:gd name="connsiteX7" fmla="*/ 1718441 w 2916621"/>
              <a:gd name="connsiteY7" fmla="*/ 204951 h 599671"/>
              <a:gd name="connsiteX8" fmla="*/ 2002221 w 2916621"/>
              <a:gd name="connsiteY8" fmla="*/ 315310 h 599671"/>
              <a:gd name="connsiteX9" fmla="*/ 2412124 w 2916621"/>
              <a:gd name="connsiteY9" fmla="*/ 268013 h 599671"/>
              <a:gd name="connsiteX10" fmla="*/ 2664372 w 2916621"/>
              <a:gd name="connsiteY10" fmla="*/ 362606 h 599671"/>
              <a:gd name="connsiteX11" fmla="*/ 2916621 w 2916621"/>
              <a:gd name="connsiteY11" fmla="*/ 457199 h 599671"/>
              <a:gd name="connsiteX0" fmla="*/ 0 w 2916621"/>
              <a:gd name="connsiteY0" fmla="*/ -1 h 666883"/>
              <a:gd name="connsiteX1" fmla="*/ 204952 w 2916621"/>
              <a:gd name="connsiteY1" fmla="*/ 346841 h 666883"/>
              <a:gd name="connsiteX2" fmla="*/ 331076 w 2916621"/>
              <a:gd name="connsiteY2" fmla="*/ 520262 h 666883"/>
              <a:gd name="connsiteX3" fmla="*/ 792193 w 2916621"/>
              <a:gd name="connsiteY3" fmla="*/ 666658 h 666883"/>
              <a:gd name="connsiteX4" fmla="*/ 1198179 w 2916621"/>
              <a:gd name="connsiteY4" fmla="*/ 551793 h 666883"/>
              <a:gd name="connsiteX5" fmla="*/ 1466193 w 2916621"/>
              <a:gd name="connsiteY5" fmla="*/ 472965 h 666883"/>
              <a:gd name="connsiteX6" fmla="*/ 1481958 w 2916621"/>
              <a:gd name="connsiteY6" fmla="*/ 236482 h 666883"/>
              <a:gd name="connsiteX7" fmla="*/ 1718441 w 2916621"/>
              <a:gd name="connsiteY7" fmla="*/ 204951 h 666883"/>
              <a:gd name="connsiteX8" fmla="*/ 2002221 w 2916621"/>
              <a:gd name="connsiteY8" fmla="*/ 315310 h 666883"/>
              <a:gd name="connsiteX9" fmla="*/ 2412124 w 2916621"/>
              <a:gd name="connsiteY9" fmla="*/ 268013 h 666883"/>
              <a:gd name="connsiteX10" fmla="*/ 2664372 w 2916621"/>
              <a:gd name="connsiteY10" fmla="*/ 362606 h 666883"/>
              <a:gd name="connsiteX11" fmla="*/ 2916621 w 2916621"/>
              <a:gd name="connsiteY11" fmla="*/ 457199 h 666883"/>
              <a:gd name="connsiteX0" fmla="*/ 0 w 2916621"/>
              <a:gd name="connsiteY0" fmla="*/ -1 h 667388"/>
              <a:gd name="connsiteX1" fmla="*/ 204952 w 2916621"/>
              <a:gd name="connsiteY1" fmla="*/ 346841 h 667388"/>
              <a:gd name="connsiteX2" fmla="*/ 316292 w 2916621"/>
              <a:gd name="connsiteY2" fmla="*/ 587833 h 667388"/>
              <a:gd name="connsiteX3" fmla="*/ 792193 w 2916621"/>
              <a:gd name="connsiteY3" fmla="*/ 666658 h 667388"/>
              <a:gd name="connsiteX4" fmla="*/ 1198179 w 2916621"/>
              <a:gd name="connsiteY4" fmla="*/ 551793 h 667388"/>
              <a:gd name="connsiteX5" fmla="*/ 1466193 w 2916621"/>
              <a:gd name="connsiteY5" fmla="*/ 472965 h 667388"/>
              <a:gd name="connsiteX6" fmla="*/ 1481958 w 2916621"/>
              <a:gd name="connsiteY6" fmla="*/ 236482 h 667388"/>
              <a:gd name="connsiteX7" fmla="*/ 1718441 w 2916621"/>
              <a:gd name="connsiteY7" fmla="*/ 204951 h 667388"/>
              <a:gd name="connsiteX8" fmla="*/ 2002221 w 2916621"/>
              <a:gd name="connsiteY8" fmla="*/ 315310 h 667388"/>
              <a:gd name="connsiteX9" fmla="*/ 2412124 w 2916621"/>
              <a:gd name="connsiteY9" fmla="*/ 268013 h 667388"/>
              <a:gd name="connsiteX10" fmla="*/ 2664372 w 2916621"/>
              <a:gd name="connsiteY10" fmla="*/ 362606 h 667388"/>
              <a:gd name="connsiteX11" fmla="*/ 2916621 w 2916621"/>
              <a:gd name="connsiteY11" fmla="*/ 457199 h 667388"/>
              <a:gd name="connsiteX0" fmla="*/ 0 w 2916621"/>
              <a:gd name="connsiteY0" fmla="*/ -1 h 699921"/>
              <a:gd name="connsiteX1" fmla="*/ 204952 w 2916621"/>
              <a:gd name="connsiteY1" fmla="*/ 346841 h 699921"/>
              <a:gd name="connsiteX2" fmla="*/ 316292 w 2916621"/>
              <a:gd name="connsiteY2" fmla="*/ 587833 h 699921"/>
              <a:gd name="connsiteX3" fmla="*/ 792193 w 2916621"/>
              <a:gd name="connsiteY3" fmla="*/ 666658 h 699921"/>
              <a:gd name="connsiteX4" fmla="*/ 1198180 w 2916621"/>
              <a:gd name="connsiteY4" fmla="*/ 686932 h 699921"/>
              <a:gd name="connsiteX5" fmla="*/ 1466193 w 2916621"/>
              <a:gd name="connsiteY5" fmla="*/ 472965 h 699921"/>
              <a:gd name="connsiteX6" fmla="*/ 1481958 w 2916621"/>
              <a:gd name="connsiteY6" fmla="*/ 236482 h 699921"/>
              <a:gd name="connsiteX7" fmla="*/ 1718441 w 2916621"/>
              <a:gd name="connsiteY7" fmla="*/ 204951 h 699921"/>
              <a:gd name="connsiteX8" fmla="*/ 2002221 w 2916621"/>
              <a:gd name="connsiteY8" fmla="*/ 315310 h 699921"/>
              <a:gd name="connsiteX9" fmla="*/ 2412124 w 2916621"/>
              <a:gd name="connsiteY9" fmla="*/ 268013 h 699921"/>
              <a:gd name="connsiteX10" fmla="*/ 2664372 w 2916621"/>
              <a:gd name="connsiteY10" fmla="*/ 362606 h 699921"/>
              <a:gd name="connsiteX11" fmla="*/ 2916621 w 2916621"/>
              <a:gd name="connsiteY11" fmla="*/ 457199 h 699921"/>
              <a:gd name="connsiteX0" fmla="*/ 0 w 2916621"/>
              <a:gd name="connsiteY0" fmla="*/ -1 h 676161"/>
              <a:gd name="connsiteX1" fmla="*/ 204952 w 2916621"/>
              <a:gd name="connsiteY1" fmla="*/ 346841 h 676161"/>
              <a:gd name="connsiteX2" fmla="*/ 316292 w 2916621"/>
              <a:gd name="connsiteY2" fmla="*/ 587833 h 676161"/>
              <a:gd name="connsiteX3" fmla="*/ 792193 w 2916621"/>
              <a:gd name="connsiteY3" fmla="*/ 666658 h 676161"/>
              <a:gd name="connsiteX4" fmla="*/ 1227753 w 2916621"/>
              <a:gd name="connsiteY4" fmla="*/ 653147 h 676161"/>
              <a:gd name="connsiteX5" fmla="*/ 1466193 w 2916621"/>
              <a:gd name="connsiteY5" fmla="*/ 472965 h 676161"/>
              <a:gd name="connsiteX6" fmla="*/ 1481958 w 2916621"/>
              <a:gd name="connsiteY6" fmla="*/ 236482 h 676161"/>
              <a:gd name="connsiteX7" fmla="*/ 1718441 w 2916621"/>
              <a:gd name="connsiteY7" fmla="*/ 204951 h 676161"/>
              <a:gd name="connsiteX8" fmla="*/ 2002221 w 2916621"/>
              <a:gd name="connsiteY8" fmla="*/ 315310 h 676161"/>
              <a:gd name="connsiteX9" fmla="*/ 2412124 w 2916621"/>
              <a:gd name="connsiteY9" fmla="*/ 268013 h 676161"/>
              <a:gd name="connsiteX10" fmla="*/ 2664372 w 2916621"/>
              <a:gd name="connsiteY10" fmla="*/ 362606 h 676161"/>
              <a:gd name="connsiteX11" fmla="*/ 2916621 w 2916621"/>
              <a:gd name="connsiteY11" fmla="*/ 457199 h 676161"/>
              <a:gd name="connsiteX0" fmla="*/ 0 w 2916621"/>
              <a:gd name="connsiteY0" fmla="*/ -1 h 673470"/>
              <a:gd name="connsiteX1" fmla="*/ 204952 w 2916621"/>
              <a:gd name="connsiteY1" fmla="*/ 346841 h 673470"/>
              <a:gd name="connsiteX2" fmla="*/ 316292 w 2916621"/>
              <a:gd name="connsiteY2" fmla="*/ 587833 h 673470"/>
              <a:gd name="connsiteX3" fmla="*/ 792193 w 2916621"/>
              <a:gd name="connsiteY3" fmla="*/ 666658 h 673470"/>
              <a:gd name="connsiteX4" fmla="*/ 1227753 w 2916621"/>
              <a:gd name="connsiteY4" fmla="*/ 653147 h 673470"/>
              <a:gd name="connsiteX5" fmla="*/ 1407046 w 2916621"/>
              <a:gd name="connsiteY5" fmla="*/ 523641 h 673470"/>
              <a:gd name="connsiteX6" fmla="*/ 1481958 w 2916621"/>
              <a:gd name="connsiteY6" fmla="*/ 236482 h 673470"/>
              <a:gd name="connsiteX7" fmla="*/ 1718441 w 2916621"/>
              <a:gd name="connsiteY7" fmla="*/ 204951 h 673470"/>
              <a:gd name="connsiteX8" fmla="*/ 2002221 w 2916621"/>
              <a:gd name="connsiteY8" fmla="*/ 315310 h 673470"/>
              <a:gd name="connsiteX9" fmla="*/ 2412124 w 2916621"/>
              <a:gd name="connsiteY9" fmla="*/ 268013 h 673470"/>
              <a:gd name="connsiteX10" fmla="*/ 2664372 w 2916621"/>
              <a:gd name="connsiteY10" fmla="*/ 362606 h 673470"/>
              <a:gd name="connsiteX11" fmla="*/ 2916621 w 2916621"/>
              <a:gd name="connsiteY11" fmla="*/ 457199 h 673470"/>
              <a:gd name="connsiteX0" fmla="*/ 0 w 2916621"/>
              <a:gd name="connsiteY0" fmla="*/ -1 h 673470"/>
              <a:gd name="connsiteX1" fmla="*/ 204952 w 2916621"/>
              <a:gd name="connsiteY1" fmla="*/ 346841 h 673470"/>
              <a:gd name="connsiteX2" fmla="*/ 316292 w 2916621"/>
              <a:gd name="connsiteY2" fmla="*/ 587833 h 673470"/>
              <a:gd name="connsiteX3" fmla="*/ 792193 w 2916621"/>
              <a:gd name="connsiteY3" fmla="*/ 666658 h 673470"/>
              <a:gd name="connsiteX4" fmla="*/ 1227753 w 2916621"/>
              <a:gd name="connsiteY4" fmla="*/ 653147 h 673470"/>
              <a:gd name="connsiteX5" fmla="*/ 1407046 w 2916621"/>
              <a:gd name="connsiteY5" fmla="*/ 523641 h 673470"/>
              <a:gd name="connsiteX6" fmla="*/ 1511532 w 2916621"/>
              <a:gd name="connsiteY6" fmla="*/ 405406 h 673470"/>
              <a:gd name="connsiteX7" fmla="*/ 1718441 w 2916621"/>
              <a:gd name="connsiteY7" fmla="*/ 204951 h 673470"/>
              <a:gd name="connsiteX8" fmla="*/ 2002221 w 2916621"/>
              <a:gd name="connsiteY8" fmla="*/ 315310 h 673470"/>
              <a:gd name="connsiteX9" fmla="*/ 2412124 w 2916621"/>
              <a:gd name="connsiteY9" fmla="*/ 268013 h 673470"/>
              <a:gd name="connsiteX10" fmla="*/ 2664372 w 2916621"/>
              <a:gd name="connsiteY10" fmla="*/ 362606 h 673470"/>
              <a:gd name="connsiteX11" fmla="*/ 2916621 w 2916621"/>
              <a:gd name="connsiteY11" fmla="*/ 457199 h 673470"/>
              <a:gd name="connsiteX0" fmla="*/ 0 w 2916621"/>
              <a:gd name="connsiteY0" fmla="*/ -1 h 673470"/>
              <a:gd name="connsiteX1" fmla="*/ 204952 w 2916621"/>
              <a:gd name="connsiteY1" fmla="*/ 346841 h 673470"/>
              <a:gd name="connsiteX2" fmla="*/ 316292 w 2916621"/>
              <a:gd name="connsiteY2" fmla="*/ 587833 h 673470"/>
              <a:gd name="connsiteX3" fmla="*/ 792193 w 2916621"/>
              <a:gd name="connsiteY3" fmla="*/ 666658 h 673470"/>
              <a:gd name="connsiteX4" fmla="*/ 1227753 w 2916621"/>
              <a:gd name="connsiteY4" fmla="*/ 653147 h 673470"/>
              <a:gd name="connsiteX5" fmla="*/ 1407046 w 2916621"/>
              <a:gd name="connsiteY5" fmla="*/ 523641 h 673470"/>
              <a:gd name="connsiteX6" fmla="*/ 1511532 w 2916621"/>
              <a:gd name="connsiteY6" fmla="*/ 405406 h 673470"/>
              <a:gd name="connsiteX7" fmla="*/ 1688868 w 2916621"/>
              <a:gd name="connsiteY7" fmla="*/ 272519 h 673470"/>
              <a:gd name="connsiteX8" fmla="*/ 2002221 w 2916621"/>
              <a:gd name="connsiteY8" fmla="*/ 315310 h 673470"/>
              <a:gd name="connsiteX9" fmla="*/ 2412124 w 2916621"/>
              <a:gd name="connsiteY9" fmla="*/ 268013 h 673470"/>
              <a:gd name="connsiteX10" fmla="*/ 2664372 w 2916621"/>
              <a:gd name="connsiteY10" fmla="*/ 362606 h 673470"/>
              <a:gd name="connsiteX11" fmla="*/ 2916621 w 2916621"/>
              <a:gd name="connsiteY11" fmla="*/ 457199 h 673470"/>
              <a:gd name="connsiteX0" fmla="*/ 0 w 2916621"/>
              <a:gd name="connsiteY0" fmla="*/ -1 h 678401"/>
              <a:gd name="connsiteX1" fmla="*/ 204952 w 2916621"/>
              <a:gd name="connsiteY1" fmla="*/ 346841 h 678401"/>
              <a:gd name="connsiteX2" fmla="*/ 419797 w 2916621"/>
              <a:gd name="connsiteY2" fmla="*/ 520262 h 678401"/>
              <a:gd name="connsiteX3" fmla="*/ 792193 w 2916621"/>
              <a:gd name="connsiteY3" fmla="*/ 666658 h 678401"/>
              <a:gd name="connsiteX4" fmla="*/ 1227753 w 2916621"/>
              <a:gd name="connsiteY4" fmla="*/ 653147 h 678401"/>
              <a:gd name="connsiteX5" fmla="*/ 1407046 w 2916621"/>
              <a:gd name="connsiteY5" fmla="*/ 523641 h 678401"/>
              <a:gd name="connsiteX6" fmla="*/ 1511532 w 2916621"/>
              <a:gd name="connsiteY6" fmla="*/ 405406 h 678401"/>
              <a:gd name="connsiteX7" fmla="*/ 1688868 w 2916621"/>
              <a:gd name="connsiteY7" fmla="*/ 272519 h 678401"/>
              <a:gd name="connsiteX8" fmla="*/ 2002221 w 2916621"/>
              <a:gd name="connsiteY8" fmla="*/ 315310 h 678401"/>
              <a:gd name="connsiteX9" fmla="*/ 2412124 w 2916621"/>
              <a:gd name="connsiteY9" fmla="*/ 268013 h 678401"/>
              <a:gd name="connsiteX10" fmla="*/ 2664372 w 2916621"/>
              <a:gd name="connsiteY10" fmla="*/ 362606 h 678401"/>
              <a:gd name="connsiteX11" fmla="*/ 2916621 w 2916621"/>
              <a:gd name="connsiteY11" fmla="*/ 457199 h 678401"/>
              <a:gd name="connsiteX0" fmla="*/ 0 w 2916621"/>
              <a:gd name="connsiteY0" fmla="*/ -1 h 672254"/>
              <a:gd name="connsiteX1" fmla="*/ 204952 w 2916621"/>
              <a:gd name="connsiteY1" fmla="*/ 346841 h 672254"/>
              <a:gd name="connsiteX2" fmla="*/ 419797 w 2916621"/>
              <a:gd name="connsiteY2" fmla="*/ 604725 h 672254"/>
              <a:gd name="connsiteX3" fmla="*/ 792193 w 2916621"/>
              <a:gd name="connsiteY3" fmla="*/ 666658 h 672254"/>
              <a:gd name="connsiteX4" fmla="*/ 1227753 w 2916621"/>
              <a:gd name="connsiteY4" fmla="*/ 653147 h 672254"/>
              <a:gd name="connsiteX5" fmla="*/ 1407046 w 2916621"/>
              <a:gd name="connsiteY5" fmla="*/ 523641 h 672254"/>
              <a:gd name="connsiteX6" fmla="*/ 1511532 w 2916621"/>
              <a:gd name="connsiteY6" fmla="*/ 405406 h 672254"/>
              <a:gd name="connsiteX7" fmla="*/ 1688868 w 2916621"/>
              <a:gd name="connsiteY7" fmla="*/ 272519 h 672254"/>
              <a:gd name="connsiteX8" fmla="*/ 2002221 w 2916621"/>
              <a:gd name="connsiteY8" fmla="*/ 315310 h 672254"/>
              <a:gd name="connsiteX9" fmla="*/ 2412124 w 2916621"/>
              <a:gd name="connsiteY9" fmla="*/ 268013 h 672254"/>
              <a:gd name="connsiteX10" fmla="*/ 2664372 w 2916621"/>
              <a:gd name="connsiteY10" fmla="*/ 362606 h 672254"/>
              <a:gd name="connsiteX11" fmla="*/ 2916621 w 2916621"/>
              <a:gd name="connsiteY11" fmla="*/ 457199 h 672254"/>
              <a:gd name="connsiteX0" fmla="*/ 0 w 2916621"/>
              <a:gd name="connsiteY0" fmla="*/ -1 h 672254"/>
              <a:gd name="connsiteX1" fmla="*/ 204952 w 2916621"/>
              <a:gd name="connsiteY1" fmla="*/ 346841 h 672254"/>
              <a:gd name="connsiteX2" fmla="*/ 419797 w 2916621"/>
              <a:gd name="connsiteY2" fmla="*/ 604725 h 672254"/>
              <a:gd name="connsiteX3" fmla="*/ 792193 w 2916621"/>
              <a:gd name="connsiteY3" fmla="*/ 666658 h 672254"/>
              <a:gd name="connsiteX4" fmla="*/ 1227753 w 2916621"/>
              <a:gd name="connsiteY4" fmla="*/ 653147 h 672254"/>
              <a:gd name="connsiteX5" fmla="*/ 1407046 w 2916621"/>
              <a:gd name="connsiteY5" fmla="*/ 523641 h 672254"/>
              <a:gd name="connsiteX6" fmla="*/ 1511532 w 2916621"/>
              <a:gd name="connsiteY6" fmla="*/ 405406 h 672254"/>
              <a:gd name="connsiteX7" fmla="*/ 1733228 w 2916621"/>
              <a:gd name="connsiteY7" fmla="*/ 525905 h 672254"/>
              <a:gd name="connsiteX8" fmla="*/ 2002221 w 2916621"/>
              <a:gd name="connsiteY8" fmla="*/ 315310 h 672254"/>
              <a:gd name="connsiteX9" fmla="*/ 2412124 w 2916621"/>
              <a:gd name="connsiteY9" fmla="*/ 268013 h 672254"/>
              <a:gd name="connsiteX10" fmla="*/ 2664372 w 2916621"/>
              <a:gd name="connsiteY10" fmla="*/ 362606 h 672254"/>
              <a:gd name="connsiteX11" fmla="*/ 2916621 w 2916621"/>
              <a:gd name="connsiteY11" fmla="*/ 457199 h 672254"/>
              <a:gd name="connsiteX0" fmla="*/ 0 w 2916621"/>
              <a:gd name="connsiteY0" fmla="*/ -1 h 672254"/>
              <a:gd name="connsiteX1" fmla="*/ 204952 w 2916621"/>
              <a:gd name="connsiteY1" fmla="*/ 346841 h 672254"/>
              <a:gd name="connsiteX2" fmla="*/ 419797 w 2916621"/>
              <a:gd name="connsiteY2" fmla="*/ 604725 h 672254"/>
              <a:gd name="connsiteX3" fmla="*/ 792193 w 2916621"/>
              <a:gd name="connsiteY3" fmla="*/ 666658 h 672254"/>
              <a:gd name="connsiteX4" fmla="*/ 1227753 w 2916621"/>
              <a:gd name="connsiteY4" fmla="*/ 653147 h 672254"/>
              <a:gd name="connsiteX5" fmla="*/ 1407046 w 2916621"/>
              <a:gd name="connsiteY5" fmla="*/ 523641 h 672254"/>
              <a:gd name="connsiteX6" fmla="*/ 1511532 w 2916621"/>
              <a:gd name="connsiteY6" fmla="*/ 405406 h 672254"/>
              <a:gd name="connsiteX7" fmla="*/ 1733228 w 2916621"/>
              <a:gd name="connsiteY7" fmla="*/ 525905 h 672254"/>
              <a:gd name="connsiteX8" fmla="*/ 2076155 w 2916621"/>
              <a:gd name="connsiteY8" fmla="*/ 382882 h 672254"/>
              <a:gd name="connsiteX9" fmla="*/ 2412124 w 2916621"/>
              <a:gd name="connsiteY9" fmla="*/ 268013 h 672254"/>
              <a:gd name="connsiteX10" fmla="*/ 2664372 w 2916621"/>
              <a:gd name="connsiteY10" fmla="*/ 362606 h 672254"/>
              <a:gd name="connsiteX11" fmla="*/ 2916621 w 2916621"/>
              <a:gd name="connsiteY11" fmla="*/ 457199 h 672254"/>
              <a:gd name="connsiteX0" fmla="*/ 0 w 2916621"/>
              <a:gd name="connsiteY0" fmla="*/ -1 h 672254"/>
              <a:gd name="connsiteX1" fmla="*/ 204952 w 2916621"/>
              <a:gd name="connsiteY1" fmla="*/ 346841 h 672254"/>
              <a:gd name="connsiteX2" fmla="*/ 419797 w 2916621"/>
              <a:gd name="connsiteY2" fmla="*/ 604725 h 672254"/>
              <a:gd name="connsiteX3" fmla="*/ 792193 w 2916621"/>
              <a:gd name="connsiteY3" fmla="*/ 666658 h 672254"/>
              <a:gd name="connsiteX4" fmla="*/ 1227753 w 2916621"/>
              <a:gd name="connsiteY4" fmla="*/ 653147 h 672254"/>
              <a:gd name="connsiteX5" fmla="*/ 1407046 w 2916621"/>
              <a:gd name="connsiteY5" fmla="*/ 523641 h 672254"/>
              <a:gd name="connsiteX6" fmla="*/ 1733228 w 2916621"/>
              <a:gd name="connsiteY6" fmla="*/ 525905 h 672254"/>
              <a:gd name="connsiteX7" fmla="*/ 2076155 w 2916621"/>
              <a:gd name="connsiteY7" fmla="*/ 382882 h 672254"/>
              <a:gd name="connsiteX8" fmla="*/ 2412124 w 2916621"/>
              <a:gd name="connsiteY8" fmla="*/ 268013 h 672254"/>
              <a:gd name="connsiteX9" fmla="*/ 2664372 w 2916621"/>
              <a:gd name="connsiteY9" fmla="*/ 362606 h 672254"/>
              <a:gd name="connsiteX10" fmla="*/ 2916621 w 2916621"/>
              <a:gd name="connsiteY10" fmla="*/ 457199 h 672254"/>
              <a:gd name="connsiteX0" fmla="*/ 0 w 2916621"/>
              <a:gd name="connsiteY0" fmla="*/ -1 h 672145"/>
              <a:gd name="connsiteX1" fmla="*/ 204952 w 2916621"/>
              <a:gd name="connsiteY1" fmla="*/ 346841 h 672145"/>
              <a:gd name="connsiteX2" fmla="*/ 419797 w 2916621"/>
              <a:gd name="connsiteY2" fmla="*/ 604725 h 672145"/>
              <a:gd name="connsiteX3" fmla="*/ 792193 w 2916621"/>
              <a:gd name="connsiteY3" fmla="*/ 666658 h 672145"/>
              <a:gd name="connsiteX4" fmla="*/ 1227753 w 2916621"/>
              <a:gd name="connsiteY4" fmla="*/ 653147 h 672145"/>
              <a:gd name="connsiteX5" fmla="*/ 1733228 w 2916621"/>
              <a:gd name="connsiteY5" fmla="*/ 525905 h 672145"/>
              <a:gd name="connsiteX6" fmla="*/ 2076155 w 2916621"/>
              <a:gd name="connsiteY6" fmla="*/ 382882 h 672145"/>
              <a:gd name="connsiteX7" fmla="*/ 2412124 w 2916621"/>
              <a:gd name="connsiteY7" fmla="*/ 268013 h 672145"/>
              <a:gd name="connsiteX8" fmla="*/ 2664372 w 2916621"/>
              <a:gd name="connsiteY8" fmla="*/ 362606 h 672145"/>
              <a:gd name="connsiteX9" fmla="*/ 2916621 w 2916621"/>
              <a:gd name="connsiteY9" fmla="*/ 457199 h 672145"/>
              <a:gd name="connsiteX0" fmla="*/ 0 w 2916621"/>
              <a:gd name="connsiteY0" fmla="*/ -1 h 674918"/>
              <a:gd name="connsiteX1" fmla="*/ 204952 w 2916621"/>
              <a:gd name="connsiteY1" fmla="*/ 346841 h 674918"/>
              <a:gd name="connsiteX2" fmla="*/ 419797 w 2916621"/>
              <a:gd name="connsiteY2" fmla="*/ 604725 h 674918"/>
              <a:gd name="connsiteX3" fmla="*/ 792193 w 2916621"/>
              <a:gd name="connsiteY3" fmla="*/ 666658 h 674918"/>
              <a:gd name="connsiteX4" fmla="*/ 1227753 w 2916621"/>
              <a:gd name="connsiteY4" fmla="*/ 653147 h 674918"/>
              <a:gd name="connsiteX5" fmla="*/ 1614937 w 2916621"/>
              <a:gd name="connsiteY5" fmla="*/ 475227 h 674918"/>
              <a:gd name="connsiteX6" fmla="*/ 2076155 w 2916621"/>
              <a:gd name="connsiteY6" fmla="*/ 382882 h 674918"/>
              <a:gd name="connsiteX7" fmla="*/ 2412124 w 2916621"/>
              <a:gd name="connsiteY7" fmla="*/ 268013 h 674918"/>
              <a:gd name="connsiteX8" fmla="*/ 2664372 w 2916621"/>
              <a:gd name="connsiteY8" fmla="*/ 362606 h 674918"/>
              <a:gd name="connsiteX9" fmla="*/ 2916621 w 2916621"/>
              <a:gd name="connsiteY9" fmla="*/ 457199 h 674918"/>
              <a:gd name="connsiteX0" fmla="*/ 0 w 2916621"/>
              <a:gd name="connsiteY0" fmla="*/ -1 h 672143"/>
              <a:gd name="connsiteX1" fmla="*/ 204952 w 2916621"/>
              <a:gd name="connsiteY1" fmla="*/ 346841 h 672143"/>
              <a:gd name="connsiteX2" fmla="*/ 419797 w 2916621"/>
              <a:gd name="connsiteY2" fmla="*/ 604725 h 672143"/>
              <a:gd name="connsiteX3" fmla="*/ 792193 w 2916621"/>
              <a:gd name="connsiteY3" fmla="*/ 666658 h 672143"/>
              <a:gd name="connsiteX4" fmla="*/ 1227753 w 2916621"/>
              <a:gd name="connsiteY4" fmla="*/ 653147 h 672143"/>
              <a:gd name="connsiteX5" fmla="*/ 1688870 w 2916621"/>
              <a:gd name="connsiteY5" fmla="*/ 525906 h 672143"/>
              <a:gd name="connsiteX6" fmla="*/ 2076155 w 2916621"/>
              <a:gd name="connsiteY6" fmla="*/ 382882 h 672143"/>
              <a:gd name="connsiteX7" fmla="*/ 2412124 w 2916621"/>
              <a:gd name="connsiteY7" fmla="*/ 268013 h 672143"/>
              <a:gd name="connsiteX8" fmla="*/ 2664372 w 2916621"/>
              <a:gd name="connsiteY8" fmla="*/ 362606 h 672143"/>
              <a:gd name="connsiteX9" fmla="*/ 2916621 w 2916621"/>
              <a:gd name="connsiteY9" fmla="*/ 457199 h 672143"/>
              <a:gd name="connsiteX0" fmla="*/ 0 w 2916621"/>
              <a:gd name="connsiteY0" fmla="*/ -1 h 675948"/>
              <a:gd name="connsiteX1" fmla="*/ 204952 w 2916621"/>
              <a:gd name="connsiteY1" fmla="*/ 346841 h 675948"/>
              <a:gd name="connsiteX2" fmla="*/ 419797 w 2916621"/>
              <a:gd name="connsiteY2" fmla="*/ 604725 h 675948"/>
              <a:gd name="connsiteX3" fmla="*/ 792193 w 2916621"/>
              <a:gd name="connsiteY3" fmla="*/ 666658 h 675948"/>
              <a:gd name="connsiteX4" fmla="*/ 1227753 w 2916621"/>
              <a:gd name="connsiteY4" fmla="*/ 653147 h 675948"/>
              <a:gd name="connsiteX5" fmla="*/ 1614939 w 2916621"/>
              <a:gd name="connsiteY5" fmla="*/ 458337 h 675948"/>
              <a:gd name="connsiteX6" fmla="*/ 2076155 w 2916621"/>
              <a:gd name="connsiteY6" fmla="*/ 382882 h 675948"/>
              <a:gd name="connsiteX7" fmla="*/ 2412124 w 2916621"/>
              <a:gd name="connsiteY7" fmla="*/ 268013 h 675948"/>
              <a:gd name="connsiteX8" fmla="*/ 2664372 w 2916621"/>
              <a:gd name="connsiteY8" fmla="*/ 362606 h 675948"/>
              <a:gd name="connsiteX9" fmla="*/ 2916621 w 2916621"/>
              <a:gd name="connsiteY9" fmla="*/ 457199 h 67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6621" h="675948">
                <a:moveTo>
                  <a:pt x="0" y="-1"/>
                </a:moveTo>
                <a:cubicBezTo>
                  <a:pt x="110359" y="44668"/>
                  <a:pt x="134986" y="246053"/>
                  <a:pt x="204952" y="346841"/>
                </a:cubicBezTo>
                <a:cubicBezTo>
                  <a:pt x="274918" y="447629"/>
                  <a:pt x="321924" y="551422"/>
                  <a:pt x="419797" y="604725"/>
                </a:cubicBezTo>
                <a:cubicBezTo>
                  <a:pt x="517670" y="658028"/>
                  <a:pt x="657534" y="658588"/>
                  <a:pt x="792193" y="666658"/>
                </a:cubicBezTo>
                <a:cubicBezTo>
                  <a:pt x="926852" y="674728"/>
                  <a:pt x="1090629" y="687867"/>
                  <a:pt x="1227753" y="653147"/>
                </a:cubicBezTo>
                <a:cubicBezTo>
                  <a:pt x="1364877" y="618427"/>
                  <a:pt x="1473539" y="503381"/>
                  <a:pt x="1614939" y="458337"/>
                </a:cubicBezTo>
                <a:cubicBezTo>
                  <a:pt x="1756339" y="413293"/>
                  <a:pt x="1943291" y="414603"/>
                  <a:pt x="2076155" y="382882"/>
                </a:cubicBezTo>
                <a:cubicBezTo>
                  <a:pt x="2209019" y="351161"/>
                  <a:pt x="2314088" y="271392"/>
                  <a:pt x="2412124" y="268013"/>
                </a:cubicBezTo>
                <a:cubicBezTo>
                  <a:pt x="2510160" y="264634"/>
                  <a:pt x="2664372" y="362606"/>
                  <a:pt x="2664372" y="362606"/>
                </a:cubicBezTo>
                <a:lnTo>
                  <a:pt x="2916621" y="457199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25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Southern Ocean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tabLst>
                <a:tab pos="1198563" algn="l"/>
              </a:tabLst>
            </a:pPr>
            <a:r>
              <a:rPr lang="en-US" b="1" dirty="0" err="1" smtClean="0"/>
              <a:t>Gille</a:t>
            </a:r>
            <a:r>
              <a:rPr lang="en-US" b="1" dirty="0" smtClean="0"/>
              <a:t> 2002, 2008 – </a:t>
            </a:r>
            <a:r>
              <a:rPr lang="en-US" dirty="0" smtClean="0"/>
              <a:t>Indicated a consistent warming trend during last decades 	concentrated within the ACC</a:t>
            </a:r>
          </a:p>
          <a:p>
            <a:pPr lvl="1">
              <a:tabLst>
                <a:tab pos="1198563" algn="l"/>
              </a:tabLst>
            </a:pPr>
            <a:endParaRPr lang="en-US" dirty="0" smtClean="0"/>
          </a:p>
          <a:p>
            <a:pPr lvl="1">
              <a:tabLst>
                <a:tab pos="1198563" algn="l"/>
              </a:tabLst>
            </a:pPr>
            <a:r>
              <a:rPr lang="en-US" b="1" dirty="0" err="1" smtClean="0"/>
              <a:t>Sokolov</a:t>
            </a:r>
            <a:r>
              <a:rPr lang="en-US" b="1" dirty="0" smtClean="0"/>
              <a:t> 2009 – </a:t>
            </a:r>
            <a:r>
              <a:rPr lang="en-US" dirty="0" smtClean="0"/>
              <a:t>Suggested the S.O. warming as potentially due to a 	southward shift in the ACC</a:t>
            </a:r>
            <a:endParaRPr lang="en-US" b="1" dirty="0"/>
          </a:p>
          <a:p>
            <a:pPr lvl="1">
              <a:tabLst>
                <a:tab pos="1198563" algn="l"/>
              </a:tabLst>
            </a:pPr>
            <a:endParaRPr lang="en-US" dirty="0" smtClean="0"/>
          </a:p>
          <a:p>
            <a:pPr lvl="1" defTabSz="1198563">
              <a:tabLst>
                <a:tab pos="1198563" algn="l"/>
              </a:tabLst>
            </a:pPr>
            <a:r>
              <a:rPr lang="en-US" b="1" dirty="0" err="1" smtClean="0"/>
              <a:t>Sallee</a:t>
            </a:r>
            <a:r>
              <a:rPr lang="en-US" b="1" dirty="0" smtClean="0"/>
              <a:t> </a:t>
            </a:r>
            <a:r>
              <a:rPr lang="en-US" b="1" dirty="0"/>
              <a:t>et. al 2008 </a:t>
            </a:r>
            <a:r>
              <a:rPr lang="en-US" dirty="0"/>
              <a:t>– </a:t>
            </a:r>
            <a:r>
              <a:rPr lang="en-US" dirty="0" smtClean="0"/>
              <a:t>Observed </a:t>
            </a:r>
            <a:r>
              <a:rPr lang="en-US" dirty="0"/>
              <a:t>that the frontal position variability is largely </a:t>
            </a:r>
            <a:r>
              <a:rPr lang="en-US" dirty="0" smtClean="0"/>
              <a:t>	controlled </a:t>
            </a:r>
            <a:r>
              <a:rPr lang="en-US" dirty="0"/>
              <a:t>by the atmospheric variability – basically through the </a:t>
            </a:r>
            <a:r>
              <a:rPr lang="en-US" dirty="0" smtClean="0"/>
              <a:t>	Southern Annular Mode (SAM) </a:t>
            </a:r>
            <a:r>
              <a:rPr lang="en-US" dirty="0"/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but </a:t>
            </a:r>
            <a:r>
              <a:rPr lang="en-US" b="1" dirty="0">
                <a:solidFill>
                  <a:srgbClr val="FF0000"/>
                </a:solidFill>
              </a:rPr>
              <a:t>largely regional dependent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XBT transect AX25</a:t>
            </a:r>
          </a:p>
          <a:p>
            <a:endParaRPr lang="en-US" dirty="0"/>
          </a:p>
          <a:p>
            <a:pPr lvl="1">
              <a:tabLst>
                <a:tab pos="1198563" algn="l"/>
              </a:tabLst>
            </a:pPr>
            <a:r>
              <a:rPr lang="en-US" b="1" dirty="0" err="1" smtClean="0"/>
              <a:t>Billany</a:t>
            </a:r>
            <a:r>
              <a:rPr lang="en-US" b="1" dirty="0" smtClean="0"/>
              <a:t> et. al 2010 </a:t>
            </a:r>
            <a:r>
              <a:rPr lang="en-US" dirty="0" smtClean="0"/>
              <a:t>– Demonstrated that frontal motions were not related  to </a:t>
            </a:r>
            <a:r>
              <a:rPr lang="en-US" dirty="0"/>
              <a:t>	</a:t>
            </a:r>
            <a:r>
              <a:rPr lang="en-US" dirty="0" smtClean="0"/>
              <a:t>the SAM index</a:t>
            </a:r>
          </a:p>
          <a:p>
            <a:pPr lvl="1">
              <a:tabLst>
                <a:tab pos="1198563" algn="l"/>
                <a:tab pos="1260475" algn="l"/>
              </a:tabLst>
            </a:pPr>
            <a:r>
              <a:rPr lang="en-US" dirty="0" smtClean="0"/>
              <a:t>Remain to be determined the link between the atmospheric variability and 	the oceanic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Atmospheric </a:t>
            </a:r>
            <a:r>
              <a:rPr lang="en-US" dirty="0" err="1"/>
              <a:t>variabilty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Satellite Winds – CCMP (Atlas et. al [2011], 1993-2010)</a:t>
            </a:r>
          </a:p>
          <a:p>
            <a:pPr lvl="1"/>
            <a:r>
              <a:rPr lang="en-US" dirty="0"/>
              <a:t>SAM index – NOAA-CPC (</a:t>
            </a:r>
            <a:r>
              <a:rPr lang="en-US" dirty="0">
                <a:hlinkClick r:id="rId2"/>
              </a:rPr>
              <a:t>www.cpc.ncep.noaa.gov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Oceanic variability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XBT HD along AX25 - 16 transects, starting in 2004</a:t>
            </a:r>
          </a:p>
          <a:p>
            <a:pPr lvl="1"/>
            <a:r>
              <a:rPr lang="en-US" dirty="0" smtClean="0"/>
              <a:t>Satellite </a:t>
            </a:r>
            <a:r>
              <a:rPr lang="en-US" dirty="0"/>
              <a:t>SST – OISST.v2 (1993-2010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Satellite altimetry – AVISO (1993-2010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lvl="2"/>
            <a:r>
              <a:rPr lang="en-US" dirty="0" smtClean="0"/>
              <a:t>APF and SAF variability </a:t>
            </a:r>
          </a:p>
          <a:p>
            <a:pPr lvl="3"/>
            <a:r>
              <a:rPr lang="en-US" dirty="0" smtClean="0"/>
              <a:t>Transports</a:t>
            </a:r>
            <a:endParaRPr lang="en-US" dirty="0"/>
          </a:p>
          <a:p>
            <a:pPr lvl="3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Frontal motions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39" y="3124200"/>
            <a:ext cx="271516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 rot="1817971">
            <a:off x="7971741" y="5177583"/>
            <a:ext cx="293989" cy="11446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20055" y="1507940"/>
            <a:ext cx="5023945" cy="3902260"/>
            <a:chOff x="4120055" y="1507940"/>
            <a:chExt cx="5023945" cy="39022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1" b="6190"/>
            <a:stretch/>
          </p:blipFill>
          <p:spPr>
            <a:xfrm>
              <a:off x="4120055" y="1507940"/>
              <a:ext cx="5023945" cy="39022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999900">
              <a:off x="5283305" y="2926460"/>
              <a:ext cx="943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Antarctica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09835" y="2727140"/>
              <a:ext cx="621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Africa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SAF and APF variability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Frontal transports </a:t>
            </a:r>
            <a:endParaRPr lang="en-US" dirty="0"/>
          </a:p>
          <a:p>
            <a:pPr lvl="1"/>
            <a:r>
              <a:rPr lang="en-US" i="1" dirty="0" err="1" smtClean="0"/>
              <a:t>Baringer</a:t>
            </a:r>
            <a:r>
              <a:rPr lang="en-US" i="1" dirty="0" smtClean="0"/>
              <a:t> and </a:t>
            </a:r>
            <a:r>
              <a:rPr lang="en-US" i="1" dirty="0" err="1" smtClean="0"/>
              <a:t>Garzoli</a:t>
            </a:r>
            <a:r>
              <a:rPr lang="en-US" i="1" dirty="0" smtClean="0"/>
              <a:t> [2007]</a:t>
            </a:r>
          </a:p>
          <a:p>
            <a:pPr lvl="2"/>
            <a:r>
              <a:rPr lang="en-US" dirty="0" smtClean="0"/>
              <a:t>Full water column </a:t>
            </a:r>
          </a:p>
          <a:p>
            <a:pPr marL="1371600" lvl="3" indent="0">
              <a:buNone/>
            </a:pPr>
            <a:r>
              <a:rPr lang="en-US" dirty="0" smtClean="0"/>
              <a:t>TS profiles</a:t>
            </a:r>
          </a:p>
          <a:p>
            <a:pPr lvl="2"/>
            <a:r>
              <a:rPr lang="en-US" dirty="0" smtClean="0"/>
              <a:t>Cumulative  transports</a:t>
            </a:r>
          </a:p>
          <a:p>
            <a:pPr lvl="2"/>
            <a:endParaRPr lang="en-US" dirty="0" smtClean="0"/>
          </a:p>
          <a:p>
            <a:pPr lvl="1"/>
            <a:r>
              <a:rPr lang="en-US" i="1" dirty="0" smtClean="0"/>
              <a:t>Swart et. al. [2008]</a:t>
            </a:r>
          </a:p>
          <a:p>
            <a:pPr lvl="2"/>
            <a:r>
              <a:rPr lang="en-US" dirty="0" smtClean="0"/>
              <a:t>Altimetry-derived</a:t>
            </a:r>
          </a:p>
          <a:p>
            <a:pPr marL="1371600" lvl="3" indent="0">
              <a:buNone/>
            </a:pPr>
            <a:r>
              <a:rPr lang="en-US" dirty="0" smtClean="0"/>
              <a:t>transports (1993-2010)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Frontal position (jet of the current) was defined as the maximum SSH gradient within the known frontal domain</a:t>
            </a:r>
          </a:p>
          <a:p>
            <a:pPr marL="1371600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57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XBT-derived thermal variability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5" t="-1" b="-984"/>
          <a:stretch/>
        </p:blipFill>
        <p:spPr>
          <a:xfrm>
            <a:off x="228600" y="1439890"/>
            <a:ext cx="4618283" cy="5113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371600"/>
            <a:ext cx="26670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1378525"/>
            <a:ext cx="1032165" cy="19742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5394434"/>
            <a:ext cx="95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Feb 2010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445613"/>
            <a:ext cx="242149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Mixed Layer Variability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0532" y="1995055"/>
            <a:ext cx="9490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AGC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AGR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9200" y="1066800"/>
            <a:ext cx="39624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North of 45</a:t>
            </a:r>
            <a:r>
              <a:rPr lang="en-US" baseline="30000" dirty="0" smtClean="0"/>
              <a:t>o</a:t>
            </a:r>
            <a:r>
              <a:rPr lang="en-US" dirty="0" smtClean="0"/>
              <a:t>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Agulhas Rings – up to 5</a:t>
            </a:r>
            <a:r>
              <a:rPr lang="en-US" baseline="30000" dirty="0" smtClean="0"/>
              <a:t>o</a:t>
            </a:r>
            <a:r>
              <a:rPr lang="en-US" dirty="0" smtClean="0"/>
              <a:t>C anomalies </a:t>
            </a:r>
          </a:p>
          <a:p>
            <a:pPr lvl="1"/>
            <a:endParaRPr lang="en-US" dirty="0"/>
          </a:p>
          <a:p>
            <a:r>
              <a:rPr lang="en-US" dirty="0" smtClean="0"/>
              <a:t>Within the ACC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Mixed layer variability – up to 2</a:t>
            </a:r>
            <a:r>
              <a:rPr lang="en-US" baseline="30000" dirty="0" smtClean="0"/>
              <a:t>o</a:t>
            </a:r>
            <a:r>
              <a:rPr lang="en-US" dirty="0" smtClean="0"/>
              <a:t>C anomalies</a:t>
            </a:r>
            <a:endParaRPr lang="en-US" dirty="0"/>
          </a:p>
          <a:p>
            <a:pPr lvl="1"/>
            <a:r>
              <a:rPr lang="en-US" dirty="0" smtClean="0"/>
              <a:t>Warm anomalies starting in 2009</a:t>
            </a: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i="1" dirty="0" smtClean="0"/>
          </a:p>
          <a:p>
            <a:pPr marL="0" indent="0">
              <a:buFont typeface="Wingdings" pitchFamily="2" charset="2"/>
              <a:buNone/>
            </a:pPr>
            <a:endParaRPr lang="en-US" i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543148" y="3810000"/>
            <a:ext cx="1962052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6019800"/>
            <a:ext cx="4708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</a:t>
            </a:r>
            <a:r>
              <a:rPr lang="en-US" sz="1600" dirty="0" err="1" smtClean="0"/>
              <a:t>Domingues</a:t>
            </a:r>
            <a:r>
              <a:rPr lang="en-US" sz="1600" dirty="0" smtClean="0"/>
              <a:t> et. al. [2012], to be submitted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86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8" grpId="0"/>
      <p:bldP spid="9" grpId="0" animBg="1"/>
      <p:bldP spid="10" grpId="0" animBg="1"/>
      <p:bldP spid="11" grpId="0"/>
      <p:bldP spid="12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53571" r="6825"/>
          <a:stretch/>
        </p:blipFill>
        <p:spPr>
          <a:xfrm>
            <a:off x="962038" y="1295400"/>
            <a:ext cx="7281210" cy="255527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325254" y="1254456"/>
            <a:ext cx="6673873" cy="1905000"/>
            <a:chOff x="1066800" y="3838575"/>
            <a:chExt cx="6877050" cy="1952625"/>
          </a:xfrm>
        </p:grpSpPr>
        <p:sp>
          <p:nvSpPr>
            <p:cNvPr id="20" name="Rectangle 19"/>
            <p:cNvSpPr/>
            <p:nvPr/>
          </p:nvSpPr>
          <p:spPr>
            <a:xfrm>
              <a:off x="1085850" y="5000624"/>
              <a:ext cx="6858000" cy="790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95375" y="3838575"/>
              <a:ext cx="6848475" cy="461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66800" y="4295775"/>
              <a:ext cx="68580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SST and wind stress time-series along AX25 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7209348" y="1533525"/>
            <a:ext cx="826908" cy="9814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4" b="17811"/>
          <a:stretch/>
        </p:blipFill>
        <p:spPr>
          <a:xfrm>
            <a:off x="981075" y="3925409"/>
            <a:ext cx="7225352" cy="2565239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 rot="21041096">
            <a:off x="4555930" y="3883859"/>
            <a:ext cx="174225" cy="1473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21308939">
            <a:off x="6151597" y="3886837"/>
            <a:ext cx="175465" cy="10970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21041096">
            <a:off x="6817991" y="3875230"/>
            <a:ext cx="240866" cy="14083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1041096">
            <a:off x="7181018" y="3875229"/>
            <a:ext cx="240866" cy="14083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21296513">
            <a:off x="1911346" y="3848746"/>
            <a:ext cx="184053" cy="1448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21041096">
            <a:off x="4594030" y="1265746"/>
            <a:ext cx="174225" cy="1473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21308939">
            <a:off x="6189697" y="1268724"/>
            <a:ext cx="175465" cy="10970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21041096">
            <a:off x="6856091" y="1257117"/>
            <a:ext cx="240866" cy="14083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21041096">
            <a:off x="7219118" y="1257116"/>
            <a:ext cx="240866" cy="14083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21296513">
            <a:off x="1949446" y="1230633"/>
            <a:ext cx="184053" cy="1448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0650" y="2797792"/>
            <a:ext cx="47923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SST</a:t>
            </a:r>
            <a:endParaRPr lang="en-US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390757" y="5534025"/>
            <a:ext cx="11755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Wind stress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810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8" grpId="0" animBg="1"/>
      <p:bldP spid="30" grpId="0" animBg="1"/>
      <p:bldP spid="31" grpId="0" animBg="1"/>
      <p:bldP spid="32" grpId="0" animBg="1"/>
      <p:bldP spid="33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Wind stress variability VS. SAM </a:t>
            </a:r>
            <a:endParaRPr lang="en-US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" b="-1"/>
          <a:stretch/>
        </p:blipFill>
        <p:spPr>
          <a:xfrm>
            <a:off x="228600" y="1312461"/>
            <a:ext cx="3352799" cy="51645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56140" y="14594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35</a:t>
            </a:r>
            <a:r>
              <a:rPr lang="en-US" b="1" baseline="30000" dirty="0" smtClean="0">
                <a:solidFill>
                  <a:srgbClr val="002060"/>
                </a:solidFill>
              </a:rPr>
              <a:t>o</a:t>
            </a:r>
            <a:r>
              <a:rPr lang="en-US" b="1" dirty="0" smtClean="0">
                <a:solidFill>
                  <a:srgbClr val="002060"/>
                </a:solidFill>
              </a:rPr>
              <a:t>S – 45</a:t>
            </a:r>
            <a:r>
              <a:rPr lang="en-US" b="1" baseline="30000" dirty="0" smtClean="0">
                <a:solidFill>
                  <a:srgbClr val="002060"/>
                </a:solidFill>
              </a:rPr>
              <a:t>o</a:t>
            </a:r>
            <a:r>
              <a:rPr lang="en-US" b="1" dirty="0" smtClean="0">
                <a:solidFill>
                  <a:srgbClr val="002060"/>
                </a:solidFill>
              </a:rPr>
              <a:t>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3974068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50</a:t>
            </a:r>
            <a:r>
              <a:rPr lang="en-US" b="1" baseline="30000" dirty="0" smtClean="0">
                <a:solidFill>
                  <a:srgbClr val="002060"/>
                </a:solidFill>
              </a:rPr>
              <a:t>o</a:t>
            </a:r>
            <a:r>
              <a:rPr lang="en-US" b="1" dirty="0" smtClean="0">
                <a:solidFill>
                  <a:srgbClr val="002060"/>
                </a:solidFill>
              </a:rPr>
              <a:t>S – 60</a:t>
            </a:r>
            <a:r>
              <a:rPr lang="en-US" b="1" baseline="30000" dirty="0" smtClean="0">
                <a:solidFill>
                  <a:srgbClr val="002060"/>
                </a:solidFill>
              </a:rPr>
              <a:t>o</a:t>
            </a:r>
            <a:r>
              <a:rPr lang="en-US" b="1" dirty="0" smtClean="0">
                <a:solidFill>
                  <a:srgbClr val="002060"/>
                </a:solidFill>
              </a:rPr>
              <a:t>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276600" y="4541837"/>
            <a:ext cx="5943600" cy="2849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/>
              <a:t>Southward displacement of the </a:t>
            </a:r>
            <a:r>
              <a:rPr lang="en-US" b="1" dirty="0" err="1" smtClean="0"/>
              <a:t>westerlies</a:t>
            </a:r>
            <a:r>
              <a:rPr lang="en-US" b="1" dirty="0" smtClean="0"/>
              <a:t> during positive SAM</a:t>
            </a:r>
          </a:p>
          <a:p>
            <a:pPr lvl="1"/>
            <a:r>
              <a:rPr lang="en-US" b="1" dirty="0" smtClean="0"/>
              <a:t>Ocean response to SAM through Ekman transport anomalies</a:t>
            </a:r>
          </a:p>
          <a:p>
            <a:pPr marL="457200" lvl="1" indent="0">
              <a:buNone/>
            </a:pPr>
            <a:r>
              <a:rPr lang="en-US" b="1" dirty="0"/>
              <a:t>	</a:t>
            </a:r>
            <a:r>
              <a:rPr lang="en-US" b="1" dirty="0" smtClean="0"/>
              <a:t>(Gupta </a:t>
            </a:r>
            <a:r>
              <a:rPr lang="en-US" b="1" dirty="0"/>
              <a:t>and England </a:t>
            </a:r>
            <a:r>
              <a:rPr lang="en-US" b="1" dirty="0" smtClean="0"/>
              <a:t>2006</a:t>
            </a:r>
            <a:r>
              <a:rPr lang="en-US" b="1" dirty="0" smtClean="0">
                <a:sym typeface="Wingdings" pitchFamily="2" charset="2"/>
              </a:rPr>
              <a:t>)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256140" y="1459468"/>
            <a:ext cx="124906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3983666"/>
            <a:ext cx="1249060" cy="369332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7" t="3121" r="15176" b="9967"/>
          <a:stretch/>
        </p:blipFill>
        <p:spPr>
          <a:xfrm>
            <a:off x="4953000" y="895838"/>
            <a:ext cx="3657600" cy="359733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5591175" y="1828800"/>
            <a:ext cx="2438400" cy="208359"/>
          </a:xfrm>
          <a:custGeom>
            <a:avLst/>
            <a:gdLst>
              <a:gd name="connsiteX0" fmla="*/ 0 w 2352675"/>
              <a:gd name="connsiteY0" fmla="*/ 198834 h 198834"/>
              <a:gd name="connsiteX1" fmla="*/ 457200 w 2352675"/>
              <a:gd name="connsiteY1" fmla="*/ 75009 h 198834"/>
              <a:gd name="connsiteX2" fmla="*/ 942975 w 2352675"/>
              <a:gd name="connsiteY2" fmla="*/ 8334 h 198834"/>
              <a:gd name="connsiteX3" fmla="*/ 1428750 w 2352675"/>
              <a:gd name="connsiteY3" fmla="*/ 8334 h 198834"/>
              <a:gd name="connsiteX4" fmla="*/ 1905000 w 2352675"/>
              <a:gd name="connsiteY4" fmla="*/ 75009 h 198834"/>
              <a:gd name="connsiteX5" fmla="*/ 2352675 w 2352675"/>
              <a:gd name="connsiteY5" fmla="*/ 189309 h 198834"/>
              <a:gd name="connsiteX0" fmla="*/ 0 w 2381250"/>
              <a:gd name="connsiteY0" fmla="*/ 208359 h 208359"/>
              <a:gd name="connsiteX1" fmla="*/ 485775 w 2381250"/>
              <a:gd name="connsiteY1" fmla="*/ 75009 h 208359"/>
              <a:gd name="connsiteX2" fmla="*/ 971550 w 2381250"/>
              <a:gd name="connsiteY2" fmla="*/ 8334 h 208359"/>
              <a:gd name="connsiteX3" fmla="*/ 1457325 w 2381250"/>
              <a:gd name="connsiteY3" fmla="*/ 8334 h 208359"/>
              <a:gd name="connsiteX4" fmla="*/ 1933575 w 2381250"/>
              <a:gd name="connsiteY4" fmla="*/ 75009 h 208359"/>
              <a:gd name="connsiteX5" fmla="*/ 2381250 w 2381250"/>
              <a:gd name="connsiteY5" fmla="*/ 189309 h 208359"/>
              <a:gd name="connsiteX0" fmla="*/ 0 w 2438400"/>
              <a:gd name="connsiteY0" fmla="*/ 208359 h 208359"/>
              <a:gd name="connsiteX1" fmla="*/ 485775 w 2438400"/>
              <a:gd name="connsiteY1" fmla="*/ 75009 h 208359"/>
              <a:gd name="connsiteX2" fmla="*/ 971550 w 2438400"/>
              <a:gd name="connsiteY2" fmla="*/ 8334 h 208359"/>
              <a:gd name="connsiteX3" fmla="*/ 1457325 w 2438400"/>
              <a:gd name="connsiteY3" fmla="*/ 8334 h 208359"/>
              <a:gd name="connsiteX4" fmla="*/ 1933575 w 2438400"/>
              <a:gd name="connsiteY4" fmla="*/ 75009 h 208359"/>
              <a:gd name="connsiteX5" fmla="*/ 2438400 w 2438400"/>
              <a:gd name="connsiteY5" fmla="*/ 208359 h 20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0" h="208359">
                <a:moveTo>
                  <a:pt x="0" y="208359"/>
                </a:moveTo>
                <a:cubicBezTo>
                  <a:pt x="150019" y="162321"/>
                  <a:pt x="323850" y="108346"/>
                  <a:pt x="485775" y="75009"/>
                </a:cubicBezTo>
                <a:cubicBezTo>
                  <a:pt x="647700" y="41672"/>
                  <a:pt x="809625" y="19446"/>
                  <a:pt x="971550" y="8334"/>
                </a:cubicBezTo>
                <a:cubicBezTo>
                  <a:pt x="1133475" y="-2778"/>
                  <a:pt x="1296987" y="-2779"/>
                  <a:pt x="1457325" y="8334"/>
                </a:cubicBezTo>
                <a:cubicBezTo>
                  <a:pt x="1617663" y="19447"/>
                  <a:pt x="1770063" y="41672"/>
                  <a:pt x="1933575" y="75009"/>
                </a:cubicBezTo>
                <a:cubicBezTo>
                  <a:pt x="2097087" y="108346"/>
                  <a:pt x="2291556" y="166290"/>
                  <a:pt x="2438400" y="208359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772150" y="2440679"/>
            <a:ext cx="2047875" cy="150121"/>
          </a:xfrm>
          <a:custGeom>
            <a:avLst/>
            <a:gdLst>
              <a:gd name="connsiteX0" fmla="*/ 0 w 2352675"/>
              <a:gd name="connsiteY0" fmla="*/ 198834 h 198834"/>
              <a:gd name="connsiteX1" fmla="*/ 457200 w 2352675"/>
              <a:gd name="connsiteY1" fmla="*/ 75009 h 198834"/>
              <a:gd name="connsiteX2" fmla="*/ 942975 w 2352675"/>
              <a:gd name="connsiteY2" fmla="*/ 8334 h 198834"/>
              <a:gd name="connsiteX3" fmla="*/ 1428750 w 2352675"/>
              <a:gd name="connsiteY3" fmla="*/ 8334 h 198834"/>
              <a:gd name="connsiteX4" fmla="*/ 1905000 w 2352675"/>
              <a:gd name="connsiteY4" fmla="*/ 75009 h 198834"/>
              <a:gd name="connsiteX5" fmla="*/ 2352675 w 2352675"/>
              <a:gd name="connsiteY5" fmla="*/ 189309 h 198834"/>
              <a:gd name="connsiteX0" fmla="*/ 0 w 1895475"/>
              <a:gd name="connsiteY0" fmla="*/ 75009 h 189309"/>
              <a:gd name="connsiteX1" fmla="*/ 485775 w 1895475"/>
              <a:gd name="connsiteY1" fmla="*/ 8334 h 189309"/>
              <a:gd name="connsiteX2" fmla="*/ 971550 w 1895475"/>
              <a:gd name="connsiteY2" fmla="*/ 8334 h 189309"/>
              <a:gd name="connsiteX3" fmla="*/ 1447800 w 1895475"/>
              <a:gd name="connsiteY3" fmla="*/ 75009 h 189309"/>
              <a:gd name="connsiteX4" fmla="*/ 1895475 w 1895475"/>
              <a:gd name="connsiteY4" fmla="*/ 189309 h 189309"/>
              <a:gd name="connsiteX0" fmla="*/ 0 w 1447800"/>
              <a:gd name="connsiteY0" fmla="*/ 75009 h 75009"/>
              <a:gd name="connsiteX1" fmla="*/ 485775 w 1447800"/>
              <a:gd name="connsiteY1" fmla="*/ 8334 h 75009"/>
              <a:gd name="connsiteX2" fmla="*/ 971550 w 1447800"/>
              <a:gd name="connsiteY2" fmla="*/ 8334 h 75009"/>
              <a:gd name="connsiteX3" fmla="*/ 1447800 w 1447800"/>
              <a:gd name="connsiteY3" fmla="*/ 75009 h 75009"/>
              <a:gd name="connsiteX0" fmla="*/ 0 w 1483077"/>
              <a:gd name="connsiteY0" fmla="*/ 75009 h 77879"/>
              <a:gd name="connsiteX1" fmla="*/ 485775 w 1483077"/>
              <a:gd name="connsiteY1" fmla="*/ 8334 h 77879"/>
              <a:gd name="connsiteX2" fmla="*/ 971550 w 1483077"/>
              <a:gd name="connsiteY2" fmla="*/ 8334 h 77879"/>
              <a:gd name="connsiteX3" fmla="*/ 1447800 w 1483077"/>
              <a:gd name="connsiteY3" fmla="*/ 75009 h 77879"/>
              <a:gd name="connsiteX4" fmla="*/ 1447800 w 1483077"/>
              <a:gd name="connsiteY4" fmla="*/ 65485 h 77879"/>
              <a:gd name="connsiteX0" fmla="*/ 0 w 1733550"/>
              <a:gd name="connsiteY0" fmla="*/ 75009 h 151262"/>
              <a:gd name="connsiteX1" fmla="*/ 485775 w 1733550"/>
              <a:gd name="connsiteY1" fmla="*/ 8334 h 151262"/>
              <a:gd name="connsiteX2" fmla="*/ 971550 w 1733550"/>
              <a:gd name="connsiteY2" fmla="*/ 8334 h 151262"/>
              <a:gd name="connsiteX3" fmla="*/ 1447800 w 1733550"/>
              <a:gd name="connsiteY3" fmla="*/ 75009 h 151262"/>
              <a:gd name="connsiteX4" fmla="*/ 1733550 w 1733550"/>
              <a:gd name="connsiteY4" fmla="*/ 151210 h 151262"/>
              <a:gd name="connsiteX0" fmla="*/ 35984 w 1769534"/>
              <a:gd name="connsiteY0" fmla="*/ 73868 h 150121"/>
              <a:gd name="connsiteX1" fmla="*/ 35983 w 1769534"/>
              <a:gd name="connsiteY1" fmla="*/ 54818 h 150121"/>
              <a:gd name="connsiteX2" fmla="*/ 521759 w 1769534"/>
              <a:gd name="connsiteY2" fmla="*/ 7193 h 150121"/>
              <a:gd name="connsiteX3" fmla="*/ 1007534 w 1769534"/>
              <a:gd name="connsiteY3" fmla="*/ 7193 h 150121"/>
              <a:gd name="connsiteX4" fmla="*/ 1483784 w 1769534"/>
              <a:gd name="connsiteY4" fmla="*/ 73868 h 150121"/>
              <a:gd name="connsiteX5" fmla="*/ 1769534 w 1769534"/>
              <a:gd name="connsiteY5" fmla="*/ 150069 h 150121"/>
              <a:gd name="connsiteX0" fmla="*/ 0 w 1733550"/>
              <a:gd name="connsiteY0" fmla="*/ 73868 h 150121"/>
              <a:gd name="connsiteX1" fmla="*/ 95249 w 1733550"/>
              <a:gd name="connsiteY1" fmla="*/ 54818 h 150121"/>
              <a:gd name="connsiteX2" fmla="*/ 485775 w 1733550"/>
              <a:gd name="connsiteY2" fmla="*/ 7193 h 150121"/>
              <a:gd name="connsiteX3" fmla="*/ 971550 w 1733550"/>
              <a:gd name="connsiteY3" fmla="*/ 7193 h 150121"/>
              <a:gd name="connsiteX4" fmla="*/ 1447800 w 1733550"/>
              <a:gd name="connsiteY4" fmla="*/ 73868 h 150121"/>
              <a:gd name="connsiteX5" fmla="*/ 1733550 w 1733550"/>
              <a:gd name="connsiteY5" fmla="*/ 150069 h 150121"/>
              <a:gd name="connsiteX0" fmla="*/ 0 w 1914525"/>
              <a:gd name="connsiteY0" fmla="*/ 140543 h 150121"/>
              <a:gd name="connsiteX1" fmla="*/ 276224 w 1914525"/>
              <a:gd name="connsiteY1" fmla="*/ 54818 h 150121"/>
              <a:gd name="connsiteX2" fmla="*/ 666750 w 1914525"/>
              <a:gd name="connsiteY2" fmla="*/ 7193 h 150121"/>
              <a:gd name="connsiteX3" fmla="*/ 1152525 w 1914525"/>
              <a:gd name="connsiteY3" fmla="*/ 7193 h 150121"/>
              <a:gd name="connsiteX4" fmla="*/ 1628775 w 1914525"/>
              <a:gd name="connsiteY4" fmla="*/ 73868 h 150121"/>
              <a:gd name="connsiteX5" fmla="*/ 1914525 w 1914525"/>
              <a:gd name="connsiteY5" fmla="*/ 150069 h 150121"/>
              <a:gd name="connsiteX0" fmla="*/ 0 w 1971675"/>
              <a:gd name="connsiteY0" fmla="*/ 178643 h 178643"/>
              <a:gd name="connsiteX1" fmla="*/ 333374 w 1971675"/>
              <a:gd name="connsiteY1" fmla="*/ 54818 h 178643"/>
              <a:gd name="connsiteX2" fmla="*/ 723900 w 1971675"/>
              <a:gd name="connsiteY2" fmla="*/ 7193 h 178643"/>
              <a:gd name="connsiteX3" fmla="*/ 1209675 w 1971675"/>
              <a:gd name="connsiteY3" fmla="*/ 7193 h 178643"/>
              <a:gd name="connsiteX4" fmla="*/ 1685925 w 1971675"/>
              <a:gd name="connsiteY4" fmla="*/ 73868 h 178643"/>
              <a:gd name="connsiteX5" fmla="*/ 1971675 w 1971675"/>
              <a:gd name="connsiteY5" fmla="*/ 150069 h 178643"/>
              <a:gd name="connsiteX0" fmla="*/ 0 w 1981200"/>
              <a:gd name="connsiteY0" fmla="*/ 150068 h 150121"/>
              <a:gd name="connsiteX1" fmla="*/ 342899 w 1981200"/>
              <a:gd name="connsiteY1" fmla="*/ 54818 h 150121"/>
              <a:gd name="connsiteX2" fmla="*/ 733425 w 1981200"/>
              <a:gd name="connsiteY2" fmla="*/ 7193 h 150121"/>
              <a:gd name="connsiteX3" fmla="*/ 1219200 w 1981200"/>
              <a:gd name="connsiteY3" fmla="*/ 7193 h 150121"/>
              <a:gd name="connsiteX4" fmla="*/ 1695450 w 1981200"/>
              <a:gd name="connsiteY4" fmla="*/ 73868 h 150121"/>
              <a:gd name="connsiteX5" fmla="*/ 1981200 w 1981200"/>
              <a:gd name="connsiteY5" fmla="*/ 150069 h 150121"/>
              <a:gd name="connsiteX0" fmla="*/ 0 w 2047875"/>
              <a:gd name="connsiteY0" fmla="*/ 150068 h 150121"/>
              <a:gd name="connsiteX1" fmla="*/ 342899 w 2047875"/>
              <a:gd name="connsiteY1" fmla="*/ 54818 h 150121"/>
              <a:gd name="connsiteX2" fmla="*/ 733425 w 2047875"/>
              <a:gd name="connsiteY2" fmla="*/ 7193 h 150121"/>
              <a:gd name="connsiteX3" fmla="*/ 1219200 w 2047875"/>
              <a:gd name="connsiteY3" fmla="*/ 7193 h 150121"/>
              <a:gd name="connsiteX4" fmla="*/ 1695450 w 2047875"/>
              <a:gd name="connsiteY4" fmla="*/ 73868 h 150121"/>
              <a:gd name="connsiteX5" fmla="*/ 2047875 w 2047875"/>
              <a:gd name="connsiteY5" fmla="*/ 150069 h 15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875" h="150121">
                <a:moveTo>
                  <a:pt x="0" y="150068"/>
                </a:moveTo>
                <a:cubicBezTo>
                  <a:pt x="0" y="146893"/>
                  <a:pt x="261936" y="65931"/>
                  <a:pt x="342899" y="54818"/>
                </a:cubicBezTo>
                <a:cubicBezTo>
                  <a:pt x="423862" y="43706"/>
                  <a:pt x="587375" y="15131"/>
                  <a:pt x="733425" y="7193"/>
                </a:cubicBezTo>
                <a:cubicBezTo>
                  <a:pt x="879475" y="-745"/>
                  <a:pt x="1058862" y="-3920"/>
                  <a:pt x="1219200" y="7193"/>
                </a:cubicBezTo>
                <a:cubicBezTo>
                  <a:pt x="1379538" y="18306"/>
                  <a:pt x="1557338" y="50055"/>
                  <a:pt x="1695450" y="73868"/>
                </a:cubicBezTo>
                <a:cubicBezTo>
                  <a:pt x="1833562" y="97681"/>
                  <a:pt x="2047875" y="152053"/>
                  <a:pt x="2047875" y="150069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882240" y="2765402"/>
            <a:ext cx="1805273" cy="158554"/>
          </a:xfrm>
          <a:custGeom>
            <a:avLst/>
            <a:gdLst>
              <a:gd name="connsiteX0" fmla="*/ 0 w 2352675"/>
              <a:gd name="connsiteY0" fmla="*/ 198834 h 198834"/>
              <a:gd name="connsiteX1" fmla="*/ 457200 w 2352675"/>
              <a:gd name="connsiteY1" fmla="*/ 75009 h 198834"/>
              <a:gd name="connsiteX2" fmla="*/ 942975 w 2352675"/>
              <a:gd name="connsiteY2" fmla="*/ 8334 h 198834"/>
              <a:gd name="connsiteX3" fmla="*/ 1428750 w 2352675"/>
              <a:gd name="connsiteY3" fmla="*/ 8334 h 198834"/>
              <a:gd name="connsiteX4" fmla="*/ 1905000 w 2352675"/>
              <a:gd name="connsiteY4" fmla="*/ 75009 h 198834"/>
              <a:gd name="connsiteX5" fmla="*/ 2352675 w 2352675"/>
              <a:gd name="connsiteY5" fmla="*/ 189309 h 198834"/>
              <a:gd name="connsiteX0" fmla="*/ 0 w 1895475"/>
              <a:gd name="connsiteY0" fmla="*/ 75009 h 189309"/>
              <a:gd name="connsiteX1" fmla="*/ 485775 w 1895475"/>
              <a:gd name="connsiteY1" fmla="*/ 8334 h 189309"/>
              <a:gd name="connsiteX2" fmla="*/ 971550 w 1895475"/>
              <a:gd name="connsiteY2" fmla="*/ 8334 h 189309"/>
              <a:gd name="connsiteX3" fmla="*/ 1447800 w 1895475"/>
              <a:gd name="connsiteY3" fmla="*/ 75009 h 189309"/>
              <a:gd name="connsiteX4" fmla="*/ 1895475 w 1895475"/>
              <a:gd name="connsiteY4" fmla="*/ 189309 h 189309"/>
              <a:gd name="connsiteX0" fmla="*/ 0 w 1447800"/>
              <a:gd name="connsiteY0" fmla="*/ 75009 h 75009"/>
              <a:gd name="connsiteX1" fmla="*/ 485775 w 1447800"/>
              <a:gd name="connsiteY1" fmla="*/ 8334 h 75009"/>
              <a:gd name="connsiteX2" fmla="*/ 971550 w 1447800"/>
              <a:gd name="connsiteY2" fmla="*/ 8334 h 75009"/>
              <a:gd name="connsiteX3" fmla="*/ 1447800 w 1447800"/>
              <a:gd name="connsiteY3" fmla="*/ 75009 h 75009"/>
              <a:gd name="connsiteX0" fmla="*/ 0 w 1479092"/>
              <a:gd name="connsiteY0" fmla="*/ 75009 h 93923"/>
              <a:gd name="connsiteX1" fmla="*/ 485775 w 1479092"/>
              <a:gd name="connsiteY1" fmla="*/ 8334 h 93923"/>
              <a:gd name="connsiteX2" fmla="*/ 971550 w 1479092"/>
              <a:gd name="connsiteY2" fmla="*/ 8334 h 93923"/>
              <a:gd name="connsiteX3" fmla="*/ 1447800 w 1479092"/>
              <a:gd name="connsiteY3" fmla="*/ 75009 h 93923"/>
              <a:gd name="connsiteX4" fmla="*/ 1432959 w 1479092"/>
              <a:gd name="connsiteY4" fmla="*/ 93923 h 93923"/>
              <a:gd name="connsiteX0" fmla="*/ 0 w 1624442"/>
              <a:gd name="connsiteY0" fmla="*/ 75009 h 115188"/>
              <a:gd name="connsiteX1" fmla="*/ 485775 w 1624442"/>
              <a:gd name="connsiteY1" fmla="*/ 8334 h 115188"/>
              <a:gd name="connsiteX2" fmla="*/ 971550 w 1624442"/>
              <a:gd name="connsiteY2" fmla="*/ 8334 h 115188"/>
              <a:gd name="connsiteX3" fmla="*/ 1447800 w 1624442"/>
              <a:gd name="connsiteY3" fmla="*/ 75009 h 115188"/>
              <a:gd name="connsiteX4" fmla="*/ 1624345 w 1624442"/>
              <a:gd name="connsiteY4" fmla="*/ 115188 h 115188"/>
              <a:gd name="connsiteX0" fmla="*/ 0 w 1592598"/>
              <a:gd name="connsiteY0" fmla="*/ 75009 h 136453"/>
              <a:gd name="connsiteX1" fmla="*/ 485775 w 1592598"/>
              <a:gd name="connsiteY1" fmla="*/ 8334 h 136453"/>
              <a:gd name="connsiteX2" fmla="*/ 971550 w 1592598"/>
              <a:gd name="connsiteY2" fmla="*/ 8334 h 136453"/>
              <a:gd name="connsiteX3" fmla="*/ 1447800 w 1592598"/>
              <a:gd name="connsiteY3" fmla="*/ 75009 h 136453"/>
              <a:gd name="connsiteX4" fmla="*/ 1592447 w 1592598"/>
              <a:gd name="connsiteY4" fmla="*/ 136453 h 136453"/>
              <a:gd name="connsiteX0" fmla="*/ 37887 w 1630485"/>
              <a:gd name="connsiteY0" fmla="*/ 74220 h 135664"/>
              <a:gd name="connsiteX1" fmla="*/ 35450 w 1630485"/>
              <a:gd name="connsiteY1" fmla="*/ 61235 h 135664"/>
              <a:gd name="connsiteX2" fmla="*/ 523662 w 1630485"/>
              <a:gd name="connsiteY2" fmla="*/ 7545 h 135664"/>
              <a:gd name="connsiteX3" fmla="*/ 1009437 w 1630485"/>
              <a:gd name="connsiteY3" fmla="*/ 7545 h 135664"/>
              <a:gd name="connsiteX4" fmla="*/ 1485687 w 1630485"/>
              <a:gd name="connsiteY4" fmla="*/ 74220 h 135664"/>
              <a:gd name="connsiteX5" fmla="*/ 1630334 w 1630485"/>
              <a:gd name="connsiteY5" fmla="*/ 135664 h 135664"/>
              <a:gd name="connsiteX0" fmla="*/ 1 w 1762720"/>
              <a:gd name="connsiteY0" fmla="*/ 148648 h 148648"/>
              <a:gd name="connsiteX1" fmla="*/ 167685 w 1762720"/>
              <a:gd name="connsiteY1" fmla="*/ 61235 h 148648"/>
              <a:gd name="connsiteX2" fmla="*/ 655897 w 1762720"/>
              <a:gd name="connsiteY2" fmla="*/ 7545 h 148648"/>
              <a:gd name="connsiteX3" fmla="*/ 1141672 w 1762720"/>
              <a:gd name="connsiteY3" fmla="*/ 7545 h 148648"/>
              <a:gd name="connsiteX4" fmla="*/ 1617922 w 1762720"/>
              <a:gd name="connsiteY4" fmla="*/ 74220 h 148648"/>
              <a:gd name="connsiteX5" fmla="*/ 1762569 w 1762720"/>
              <a:gd name="connsiteY5" fmla="*/ 135664 h 148648"/>
              <a:gd name="connsiteX0" fmla="*/ 0 w 1815881"/>
              <a:gd name="connsiteY0" fmla="*/ 116750 h 135664"/>
              <a:gd name="connsiteX1" fmla="*/ 220846 w 1815881"/>
              <a:gd name="connsiteY1" fmla="*/ 61235 h 135664"/>
              <a:gd name="connsiteX2" fmla="*/ 709058 w 1815881"/>
              <a:gd name="connsiteY2" fmla="*/ 7545 h 135664"/>
              <a:gd name="connsiteX3" fmla="*/ 1194833 w 1815881"/>
              <a:gd name="connsiteY3" fmla="*/ 7545 h 135664"/>
              <a:gd name="connsiteX4" fmla="*/ 1671083 w 1815881"/>
              <a:gd name="connsiteY4" fmla="*/ 74220 h 135664"/>
              <a:gd name="connsiteX5" fmla="*/ 1815730 w 1815881"/>
              <a:gd name="connsiteY5" fmla="*/ 135664 h 135664"/>
              <a:gd name="connsiteX0" fmla="*/ 0 w 1805281"/>
              <a:gd name="connsiteY0" fmla="*/ 116750 h 125032"/>
              <a:gd name="connsiteX1" fmla="*/ 220846 w 1805281"/>
              <a:gd name="connsiteY1" fmla="*/ 61235 h 125032"/>
              <a:gd name="connsiteX2" fmla="*/ 709058 w 1805281"/>
              <a:gd name="connsiteY2" fmla="*/ 7545 h 125032"/>
              <a:gd name="connsiteX3" fmla="*/ 1194833 w 1805281"/>
              <a:gd name="connsiteY3" fmla="*/ 7545 h 125032"/>
              <a:gd name="connsiteX4" fmla="*/ 1671083 w 1805281"/>
              <a:gd name="connsiteY4" fmla="*/ 74220 h 125032"/>
              <a:gd name="connsiteX5" fmla="*/ 1805097 w 1805281"/>
              <a:gd name="connsiteY5" fmla="*/ 125032 h 125032"/>
              <a:gd name="connsiteX0" fmla="*/ 0 w 1805281"/>
              <a:gd name="connsiteY0" fmla="*/ 143016 h 151298"/>
              <a:gd name="connsiteX1" fmla="*/ 220846 w 1805281"/>
              <a:gd name="connsiteY1" fmla="*/ 87501 h 151298"/>
              <a:gd name="connsiteX2" fmla="*/ 709058 w 1805281"/>
              <a:gd name="connsiteY2" fmla="*/ 1914 h 151298"/>
              <a:gd name="connsiteX3" fmla="*/ 1194833 w 1805281"/>
              <a:gd name="connsiteY3" fmla="*/ 33811 h 151298"/>
              <a:gd name="connsiteX4" fmla="*/ 1671083 w 1805281"/>
              <a:gd name="connsiteY4" fmla="*/ 100486 h 151298"/>
              <a:gd name="connsiteX5" fmla="*/ 1805097 w 1805281"/>
              <a:gd name="connsiteY5" fmla="*/ 151298 h 151298"/>
              <a:gd name="connsiteX0" fmla="*/ 0 w 1805273"/>
              <a:gd name="connsiteY0" fmla="*/ 152626 h 160908"/>
              <a:gd name="connsiteX1" fmla="*/ 220846 w 1805273"/>
              <a:gd name="connsiteY1" fmla="*/ 97111 h 160908"/>
              <a:gd name="connsiteX2" fmla="*/ 709058 w 1805273"/>
              <a:gd name="connsiteY2" fmla="*/ 11524 h 160908"/>
              <a:gd name="connsiteX3" fmla="*/ 1205465 w 1805273"/>
              <a:gd name="connsiteY3" fmla="*/ 11524 h 160908"/>
              <a:gd name="connsiteX4" fmla="*/ 1671083 w 1805273"/>
              <a:gd name="connsiteY4" fmla="*/ 110096 h 160908"/>
              <a:gd name="connsiteX5" fmla="*/ 1805097 w 1805273"/>
              <a:gd name="connsiteY5" fmla="*/ 160908 h 160908"/>
              <a:gd name="connsiteX0" fmla="*/ 0 w 1805273"/>
              <a:gd name="connsiteY0" fmla="*/ 150272 h 158554"/>
              <a:gd name="connsiteX1" fmla="*/ 359070 w 1805273"/>
              <a:gd name="connsiteY1" fmla="*/ 52227 h 158554"/>
              <a:gd name="connsiteX2" fmla="*/ 709058 w 1805273"/>
              <a:gd name="connsiteY2" fmla="*/ 9170 h 158554"/>
              <a:gd name="connsiteX3" fmla="*/ 1205465 w 1805273"/>
              <a:gd name="connsiteY3" fmla="*/ 9170 h 158554"/>
              <a:gd name="connsiteX4" fmla="*/ 1671083 w 1805273"/>
              <a:gd name="connsiteY4" fmla="*/ 107742 h 158554"/>
              <a:gd name="connsiteX5" fmla="*/ 1805097 w 1805273"/>
              <a:gd name="connsiteY5" fmla="*/ 158554 h 15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273" h="158554">
                <a:moveTo>
                  <a:pt x="0" y="150272"/>
                </a:moveTo>
                <a:cubicBezTo>
                  <a:pt x="-406" y="148108"/>
                  <a:pt x="278107" y="63340"/>
                  <a:pt x="359070" y="52227"/>
                </a:cubicBezTo>
                <a:cubicBezTo>
                  <a:pt x="440033" y="41115"/>
                  <a:pt x="567992" y="16346"/>
                  <a:pt x="709058" y="9170"/>
                </a:cubicBezTo>
                <a:cubicBezTo>
                  <a:pt x="850124" y="1994"/>
                  <a:pt x="1045128" y="-7259"/>
                  <a:pt x="1205465" y="9170"/>
                </a:cubicBezTo>
                <a:cubicBezTo>
                  <a:pt x="1365802" y="25599"/>
                  <a:pt x="1571144" y="82845"/>
                  <a:pt x="1671083" y="107742"/>
                </a:cubicBezTo>
                <a:cubicBezTo>
                  <a:pt x="1771022" y="132639"/>
                  <a:pt x="1808189" y="154614"/>
                  <a:pt x="1805097" y="158554"/>
                </a:cubicBez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7" idx="0"/>
          </p:cNvCxnSpPr>
          <p:nvPr/>
        </p:nvCxnSpPr>
        <p:spPr>
          <a:xfrm>
            <a:off x="5591175" y="2037159"/>
            <a:ext cx="180975" cy="553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5"/>
            <a:endCxn id="17" idx="5"/>
          </p:cNvCxnSpPr>
          <p:nvPr/>
        </p:nvCxnSpPr>
        <p:spPr>
          <a:xfrm flipH="1">
            <a:off x="7820025" y="2037159"/>
            <a:ext cx="209550" cy="55358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6064762" y="3382565"/>
            <a:ext cx="1447800" cy="75009"/>
          </a:xfrm>
          <a:custGeom>
            <a:avLst/>
            <a:gdLst>
              <a:gd name="connsiteX0" fmla="*/ 0 w 2352675"/>
              <a:gd name="connsiteY0" fmla="*/ 198834 h 198834"/>
              <a:gd name="connsiteX1" fmla="*/ 457200 w 2352675"/>
              <a:gd name="connsiteY1" fmla="*/ 75009 h 198834"/>
              <a:gd name="connsiteX2" fmla="*/ 942975 w 2352675"/>
              <a:gd name="connsiteY2" fmla="*/ 8334 h 198834"/>
              <a:gd name="connsiteX3" fmla="*/ 1428750 w 2352675"/>
              <a:gd name="connsiteY3" fmla="*/ 8334 h 198834"/>
              <a:gd name="connsiteX4" fmla="*/ 1905000 w 2352675"/>
              <a:gd name="connsiteY4" fmla="*/ 75009 h 198834"/>
              <a:gd name="connsiteX5" fmla="*/ 2352675 w 2352675"/>
              <a:gd name="connsiteY5" fmla="*/ 189309 h 198834"/>
              <a:gd name="connsiteX0" fmla="*/ 0 w 1905000"/>
              <a:gd name="connsiteY0" fmla="*/ 198834 h 198834"/>
              <a:gd name="connsiteX1" fmla="*/ 457200 w 1905000"/>
              <a:gd name="connsiteY1" fmla="*/ 75009 h 198834"/>
              <a:gd name="connsiteX2" fmla="*/ 942975 w 1905000"/>
              <a:gd name="connsiteY2" fmla="*/ 8334 h 198834"/>
              <a:gd name="connsiteX3" fmla="*/ 1428750 w 1905000"/>
              <a:gd name="connsiteY3" fmla="*/ 8334 h 198834"/>
              <a:gd name="connsiteX4" fmla="*/ 1905000 w 1905000"/>
              <a:gd name="connsiteY4" fmla="*/ 75009 h 198834"/>
              <a:gd name="connsiteX0" fmla="*/ 0 w 1447800"/>
              <a:gd name="connsiteY0" fmla="*/ 75009 h 75009"/>
              <a:gd name="connsiteX1" fmla="*/ 485775 w 1447800"/>
              <a:gd name="connsiteY1" fmla="*/ 8334 h 75009"/>
              <a:gd name="connsiteX2" fmla="*/ 971550 w 1447800"/>
              <a:gd name="connsiteY2" fmla="*/ 8334 h 75009"/>
              <a:gd name="connsiteX3" fmla="*/ 1447800 w 1447800"/>
              <a:gd name="connsiteY3" fmla="*/ 75009 h 7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5009">
                <a:moveTo>
                  <a:pt x="0" y="75009"/>
                </a:moveTo>
                <a:cubicBezTo>
                  <a:pt x="157162" y="43259"/>
                  <a:pt x="323850" y="19446"/>
                  <a:pt x="485775" y="8334"/>
                </a:cubicBezTo>
                <a:cubicBezTo>
                  <a:pt x="647700" y="-2778"/>
                  <a:pt x="811212" y="-2779"/>
                  <a:pt x="971550" y="8334"/>
                </a:cubicBezTo>
                <a:cubicBezTo>
                  <a:pt x="1131888" y="19447"/>
                  <a:pt x="1293812" y="44846"/>
                  <a:pt x="1447800" y="75009"/>
                </a:cubicBez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0" idx="0"/>
            <a:endCxn id="25" idx="0"/>
          </p:cNvCxnSpPr>
          <p:nvPr/>
        </p:nvCxnSpPr>
        <p:spPr>
          <a:xfrm>
            <a:off x="5882240" y="2915674"/>
            <a:ext cx="182522" cy="54190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0" idx="5"/>
            <a:endCxn id="25" idx="3"/>
          </p:cNvCxnSpPr>
          <p:nvPr/>
        </p:nvCxnSpPr>
        <p:spPr>
          <a:xfrm flipH="1">
            <a:off x="7512562" y="2923956"/>
            <a:ext cx="174775" cy="533618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4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8152</TotalTime>
  <Words>612</Words>
  <Application>Microsoft Office PowerPoint</Application>
  <PresentationFormat>On-screen Show (4:3)</PresentationFormat>
  <Paragraphs>175</Paragraphs>
  <Slides>14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Custom Design</vt:lpstr>
      <vt:lpstr>Waveform</vt:lpstr>
      <vt:lpstr>Variability in the Southern Ocean south of Africa: evidence of atmospheric induced variability</vt:lpstr>
      <vt:lpstr>The goal</vt:lpstr>
      <vt:lpstr>The dynamics</vt:lpstr>
      <vt:lpstr>Previous work</vt:lpstr>
      <vt:lpstr>Data and Methods</vt:lpstr>
      <vt:lpstr>Data and Methods</vt:lpstr>
      <vt:lpstr>Results</vt:lpstr>
      <vt:lpstr>Results</vt:lpstr>
      <vt:lpstr>Results</vt:lpstr>
      <vt:lpstr>Results</vt:lpstr>
      <vt:lpstr>Discussion</vt:lpstr>
      <vt:lpstr>Discussion</vt:lpstr>
      <vt:lpstr>Discussion</vt:lpstr>
      <vt:lpstr>Summary</vt:lpstr>
    </vt:vector>
  </TitlesOfParts>
  <Company>FIU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</dc:creator>
  <cp:lastModifiedBy>Jaime</cp:lastModifiedBy>
  <cp:revision>319</cp:revision>
  <dcterms:created xsi:type="dcterms:W3CDTF">2012-03-16T20:28:35Z</dcterms:created>
  <dcterms:modified xsi:type="dcterms:W3CDTF">2012-03-29T11:19:26Z</dcterms:modified>
</cp:coreProperties>
</file>