
<file path=[Content_Types].xml><?xml version="1.0" encoding="utf-8"?>
<Types xmlns="http://schemas.openxmlformats.org/package/2006/content-types">
  <Default Extension="xml" ContentType="application/xml"/>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27432000" cy="34747200"/>
  <p:notesSz cx="9144000" cy="6858000"/>
  <p:defaultTextStyle>
    <a:defPPr>
      <a:defRPr lang="en-US"/>
    </a:defPPr>
    <a:lvl1pPr marL="0" algn="l" defTabSz="2274130" rtl="0" eaLnBrk="1" latinLnBrk="0" hangingPunct="1">
      <a:defRPr sz="8900" kern="1200">
        <a:solidFill>
          <a:schemeClr val="tx1"/>
        </a:solidFill>
        <a:latin typeface="+mn-lt"/>
        <a:ea typeface="+mn-ea"/>
        <a:cs typeface="+mn-cs"/>
      </a:defRPr>
    </a:lvl1pPr>
    <a:lvl2pPr marL="2274130" algn="l" defTabSz="2274130" rtl="0" eaLnBrk="1" latinLnBrk="0" hangingPunct="1">
      <a:defRPr sz="8900" kern="1200">
        <a:solidFill>
          <a:schemeClr val="tx1"/>
        </a:solidFill>
        <a:latin typeface="+mn-lt"/>
        <a:ea typeface="+mn-ea"/>
        <a:cs typeface="+mn-cs"/>
      </a:defRPr>
    </a:lvl2pPr>
    <a:lvl3pPr marL="4548256" algn="l" defTabSz="2274130" rtl="0" eaLnBrk="1" latinLnBrk="0" hangingPunct="1">
      <a:defRPr sz="8900" kern="1200">
        <a:solidFill>
          <a:schemeClr val="tx1"/>
        </a:solidFill>
        <a:latin typeface="+mn-lt"/>
        <a:ea typeface="+mn-ea"/>
        <a:cs typeface="+mn-cs"/>
      </a:defRPr>
    </a:lvl3pPr>
    <a:lvl4pPr marL="6822386" algn="l" defTabSz="2274130" rtl="0" eaLnBrk="1" latinLnBrk="0" hangingPunct="1">
      <a:defRPr sz="8900" kern="1200">
        <a:solidFill>
          <a:schemeClr val="tx1"/>
        </a:solidFill>
        <a:latin typeface="+mn-lt"/>
        <a:ea typeface="+mn-ea"/>
        <a:cs typeface="+mn-cs"/>
      </a:defRPr>
    </a:lvl4pPr>
    <a:lvl5pPr marL="9096516" algn="l" defTabSz="2274130" rtl="0" eaLnBrk="1" latinLnBrk="0" hangingPunct="1">
      <a:defRPr sz="8900" kern="1200">
        <a:solidFill>
          <a:schemeClr val="tx1"/>
        </a:solidFill>
        <a:latin typeface="+mn-lt"/>
        <a:ea typeface="+mn-ea"/>
        <a:cs typeface="+mn-cs"/>
      </a:defRPr>
    </a:lvl5pPr>
    <a:lvl6pPr marL="11370641" algn="l" defTabSz="2274130" rtl="0" eaLnBrk="1" latinLnBrk="0" hangingPunct="1">
      <a:defRPr sz="8900" kern="1200">
        <a:solidFill>
          <a:schemeClr val="tx1"/>
        </a:solidFill>
        <a:latin typeface="+mn-lt"/>
        <a:ea typeface="+mn-ea"/>
        <a:cs typeface="+mn-cs"/>
      </a:defRPr>
    </a:lvl6pPr>
    <a:lvl7pPr marL="13644772" algn="l" defTabSz="2274130" rtl="0" eaLnBrk="1" latinLnBrk="0" hangingPunct="1">
      <a:defRPr sz="8900" kern="1200">
        <a:solidFill>
          <a:schemeClr val="tx1"/>
        </a:solidFill>
        <a:latin typeface="+mn-lt"/>
        <a:ea typeface="+mn-ea"/>
        <a:cs typeface="+mn-cs"/>
      </a:defRPr>
    </a:lvl7pPr>
    <a:lvl8pPr marL="15918897" algn="l" defTabSz="2274130" rtl="0" eaLnBrk="1" latinLnBrk="0" hangingPunct="1">
      <a:defRPr sz="8900" kern="1200">
        <a:solidFill>
          <a:schemeClr val="tx1"/>
        </a:solidFill>
        <a:latin typeface="+mn-lt"/>
        <a:ea typeface="+mn-ea"/>
        <a:cs typeface="+mn-cs"/>
      </a:defRPr>
    </a:lvl8pPr>
    <a:lvl9pPr marL="18193027" algn="l" defTabSz="2274130" rtl="0" eaLnBrk="1" latinLnBrk="0" hangingPunct="1">
      <a:defRPr sz="8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832">
          <p15:clr>
            <a:srgbClr val="A4A3A4"/>
          </p15:clr>
        </p15:guide>
        <p15:guide id="2" pos="10080">
          <p15:clr>
            <a:srgbClr val="A4A3A4"/>
          </p15:clr>
        </p15:guide>
        <p15:guide id="3" orient="horz" pos="11240">
          <p15:clr>
            <a:srgbClr val="A4A3A4"/>
          </p15:clr>
        </p15:guide>
        <p15:guide id="4" pos="86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00FF"/>
    <a:srgbClr val="99FF99"/>
    <a:srgbClr val="B2F5AD"/>
    <a:srgbClr val="E2FBFE"/>
    <a:srgbClr val="D2F9FE"/>
    <a:srgbClr val="00CC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032" autoAdjust="0"/>
    <p:restoredTop sz="95166" autoAdjust="0"/>
  </p:normalViewPr>
  <p:slideViewPr>
    <p:cSldViewPr snapToGrid="0" snapToObjects="1">
      <p:cViewPr>
        <p:scale>
          <a:sx n="69" d="100"/>
          <a:sy n="69" d="100"/>
        </p:scale>
        <p:origin x="928" y="-10240"/>
      </p:cViewPr>
      <p:guideLst>
        <p:guide orient="horz" pos="11832"/>
        <p:guide pos="10080"/>
        <p:guide orient="horz" pos="11240"/>
        <p:guide pos="8640"/>
      </p:guideLst>
    </p:cSldViewPr>
  </p:slideViewPr>
  <p:notesTextViewPr>
    <p:cViewPr>
      <p:scale>
        <a:sx n="100" d="100"/>
        <a:sy n="100" d="100"/>
      </p:scale>
      <p:origin x="0" y="0"/>
    </p:cViewPr>
  </p:notesTextViewPr>
  <p:sorterViewPr>
    <p:cViewPr>
      <p:scale>
        <a:sx n="180" d="100"/>
        <a:sy n="180" d="100"/>
      </p:scale>
      <p:origin x="0" y="2016"/>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9AEADE20-ED12-3B4F-ACAA-BC1311101973}" type="datetimeFigureOut">
              <a:rPr lang="en-US" smtClean="0"/>
              <a:t>4/2/18</a:t>
            </a:fld>
            <a:endParaRPr lang="en-US"/>
          </a:p>
        </p:txBody>
      </p:sp>
      <p:sp>
        <p:nvSpPr>
          <p:cNvPr id="4" name="Slide Image Placeholder 3"/>
          <p:cNvSpPr>
            <a:spLocks noGrp="1" noRot="1" noChangeAspect="1"/>
          </p:cNvSpPr>
          <p:nvPr>
            <p:ph type="sldImg" idx="2"/>
          </p:nvPr>
        </p:nvSpPr>
        <p:spPr>
          <a:xfrm>
            <a:off x="3557588" y="514350"/>
            <a:ext cx="2028825"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F7DC56E5-094E-D147-B917-F6DEE04C8632}" type="slidenum">
              <a:rPr lang="en-US" smtClean="0"/>
              <a:t>‹#›</a:t>
            </a:fld>
            <a:endParaRPr lang="en-US"/>
          </a:p>
        </p:txBody>
      </p:sp>
    </p:spTree>
    <p:extLst>
      <p:ext uri="{BB962C8B-B14F-4D97-AF65-F5344CB8AC3E}">
        <p14:creationId xmlns:p14="http://schemas.microsoft.com/office/powerpoint/2010/main" val="3414443380"/>
      </p:ext>
    </p:extLst>
  </p:cSld>
  <p:clrMap bg1="lt1" tx1="dk1" bg2="lt2" tx2="dk2" accent1="accent1" accent2="accent2" accent3="accent3" accent4="accent4" accent5="accent5" accent6="accent6" hlink="hlink" folHlink="folHlink"/>
  <p:notesStyle>
    <a:lvl1pPr marL="0" algn="l" defTabSz="737235" rtl="0" eaLnBrk="1" latinLnBrk="0" hangingPunct="1">
      <a:defRPr sz="1900" kern="1200">
        <a:solidFill>
          <a:schemeClr val="tx1"/>
        </a:solidFill>
        <a:latin typeface="+mn-lt"/>
        <a:ea typeface="+mn-ea"/>
        <a:cs typeface="+mn-cs"/>
      </a:defRPr>
    </a:lvl1pPr>
    <a:lvl2pPr marL="737235" algn="l" defTabSz="737235" rtl="0" eaLnBrk="1" latinLnBrk="0" hangingPunct="1">
      <a:defRPr sz="1900" kern="1200">
        <a:solidFill>
          <a:schemeClr val="tx1"/>
        </a:solidFill>
        <a:latin typeface="+mn-lt"/>
        <a:ea typeface="+mn-ea"/>
        <a:cs typeface="+mn-cs"/>
      </a:defRPr>
    </a:lvl2pPr>
    <a:lvl3pPr marL="1474470" algn="l" defTabSz="737235" rtl="0" eaLnBrk="1" latinLnBrk="0" hangingPunct="1">
      <a:defRPr sz="1900" kern="1200">
        <a:solidFill>
          <a:schemeClr val="tx1"/>
        </a:solidFill>
        <a:latin typeface="+mn-lt"/>
        <a:ea typeface="+mn-ea"/>
        <a:cs typeface="+mn-cs"/>
      </a:defRPr>
    </a:lvl3pPr>
    <a:lvl4pPr marL="2211705" algn="l" defTabSz="737235" rtl="0" eaLnBrk="1" latinLnBrk="0" hangingPunct="1">
      <a:defRPr sz="1900" kern="1200">
        <a:solidFill>
          <a:schemeClr val="tx1"/>
        </a:solidFill>
        <a:latin typeface="+mn-lt"/>
        <a:ea typeface="+mn-ea"/>
        <a:cs typeface="+mn-cs"/>
      </a:defRPr>
    </a:lvl4pPr>
    <a:lvl5pPr marL="2948940" algn="l" defTabSz="737235" rtl="0" eaLnBrk="1" latinLnBrk="0" hangingPunct="1">
      <a:defRPr sz="1900" kern="1200">
        <a:solidFill>
          <a:schemeClr val="tx1"/>
        </a:solidFill>
        <a:latin typeface="+mn-lt"/>
        <a:ea typeface="+mn-ea"/>
        <a:cs typeface="+mn-cs"/>
      </a:defRPr>
    </a:lvl5pPr>
    <a:lvl6pPr marL="3686175" algn="l" defTabSz="737235" rtl="0" eaLnBrk="1" latinLnBrk="0" hangingPunct="1">
      <a:defRPr sz="1900" kern="1200">
        <a:solidFill>
          <a:schemeClr val="tx1"/>
        </a:solidFill>
        <a:latin typeface="+mn-lt"/>
        <a:ea typeface="+mn-ea"/>
        <a:cs typeface="+mn-cs"/>
      </a:defRPr>
    </a:lvl6pPr>
    <a:lvl7pPr marL="4423410" algn="l" defTabSz="737235" rtl="0" eaLnBrk="1" latinLnBrk="0" hangingPunct="1">
      <a:defRPr sz="1900" kern="1200">
        <a:solidFill>
          <a:schemeClr val="tx1"/>
        </a:solidFill>
        <a:latin typeface="+mn-lt"/>
        <a:ea typeface="+mn-ea"/>
        <a:cs typeface="+mn-cs"/>
      </a:defRPr>
    </a:lvl7pPr>
    <a:lvl8pPr marL="5160645" algn="l" defTabSz="737235" rtl="0" eaLnBrk="1" latinLnBrk="0" hangingPunct="1">
      <a:defRPr sz="1900" kern="1200">
        <a:solidFill>
          <a:schemeClr val="tx1"/>
        </a:solidFill>
        <a:latin typeface="+mn-lt"/>
        <a:ea typeface="+mn-ea"/>
        <a:cs typeface="+mn-cs"/>
      </a:defRPr>
    </a:lvl8pPr>
    <a:lvl9pPr marL="5897880" algn="l" defTabSz="737235"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57588" y="514350"/>
            <a:ext cx="2028825"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DC56E5-094E-D147-B917-F6DEE04C8632}" type="slidenum">
              <a:rPr lang="en-US" smtClean="0"/>
              <a:t>1</a:t>
            </a:fld>
            <a:endParaRPr lang="en-US"/>
          </a:p>
        </p:txBody>
      </p:sp>
    </p:spTree>
    <p:extLst>
      <p:ext uri="{BB962C8B-B14F-4D97-AF65-F5344CB8AC3E}">
        <p14:creationId xmlns:p14="http://schemas.microsoft.com/office/powerpoint/2010/main" val="1186857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0794166"/>
            <a:ext cx="23317200" cy="7448129"/>
          </a:xfrm>
        </p:spPr>
        <p:txBody>
          <a:bodyPr/>
          <a:lstStyle/>
          <a:p>
            <a:r>
              <a:rPr lang="en-US"/>
              <a:t>Click to edit Master title style</a:t>
            </a:r>
          </a:p>
        </p:txBody>
      </p:sp>
      <p:sp>
        <p:nvSpPr>
          <p:cNvPr id="3" name="Subtitle 2"/>
          <p:cNvSpPr>
            <a:spLocks noGrp="1"/>
          </p:cNvSpPr>
          <p:nvPr>
            <p:ph type="subTitle" idx="1"/>
          </p:nvPr>
        </p:nvSpPr>
        <p:spPr>
          <a:xfrm>
            <a:off x="4114800" y="19690080"/>
            <a:ext cx="19202400" cy="8879840"/>
          </a:xfrm>
        </p:spPr>
        <p:txBody>
          <a:bodyPr/>
          <a:lstStyle>
            <a:lvl1pPr marL="0" indent="0" algn="ctr">
              <a:buNone/>
              <a:defRPr>
                <a:solidFill>
                  <a:schemeClr val="tx1">
                    <a:tint val="75000"/>
                  </a:schemeClr>
                </a:solidFill>
              </a:defRPr>
            </a:lvl1pPr>
            <a:lvl2pPr marL="2274130" indent="0" algn="ctr">
              <a:buNone/>
              <a:defRPr>
                <a:solidFill>
                  <a:schemeClr val="tx1">
                    <a:tint val="75000"/>
                  </a:schemeClr>
                </a:solidFill>
              </a:defRPr>
            </a:lvl2pPr>
            <a:lvl3pPr marL="4548256" indent="0" algn="ctr">
              <a:buNone/>
              <a:defRPr>
                <a:solidFill>
                  <a:schemeClr val="tx1">
                    <a:tint val="75000"/>
                  </a:schemeClr>
                </a:solidFill>
              </a:defRPr>
            </a:lvl3pPr>
            <a:lvl4pPr marL="6822386" indent="0" algn="ctr">
              <a:buNone/>
              <a:defRPr>
                <a:solidFill>
                  <a:schemeClr val="tx1">
                    <a:tint val="75000"/>
                  </a:schemeClr>
                </a:solidFill>
              </a:defRPr>
            </a:lvl4pPr>
            <a:lvl5pPr marL="9096516" indent="0" algn="ctr">
              <a:buNone/>
              <a:defRPr>
                <a:solidFill>
                  <a:schemeClr val="tx1">
                    <a:tint val="75000"/>
                  </a:schemeClr>
                </a:solidFill>
              </a:defRPr>
            </a:lvl5pPr>
            <a:lvl6pPr marL="11370641" indent="0" algn="ctr">
              <a:buNone/>
              <a:defRPr>
                <a:solidFill>
                  <a:schemeClr val="tx1">
                    <a:tint val="75000"/>
                  </a:schemeClr>
                </a:solidFill>
              </a:defRPr>
            </a:lvl6pPr>
            <a:lvl7pPr marL="13644772" indent="0" algn="ctr">
              <a:buNone/>
              <a:defRPr>
                <a:solidFill>
                  <a:schemeClr val="tx1">
                    <a:tint val="75000"/>
                  </a:schemeClr>
                </a:solidFill>
              </a:defRPr>
            </a:lvl7pPr>
            <a:lvl8pPr marL="15918897" indent="0" algn="ctr">
              <a:buNone/>
              <a:defRPr>
                <a:solidFill>
                  <a:schemeClr val="tx1">
                    <a:tint val="75000"/>
                  </a:schemeClr>
                </a:solidFill>
              </a:defRPr>
            </a:lvl8pPr>
            <a:lvl9pPr marL="1819302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DB6837-657D-214C-8356-4B76B3A609B5}" type="datetimeFigureOut">
              <a:rPr lang="en-US" smtClean="0"/>
              <a:t>4/2/18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85973B-B8F6-8E43-9194-24EC1D6B2CD9}" type="slidenum">
              <a:rPr lang="en-US" smtClean="0"/>
              <a:t>‹#›</a:t>
            </a:fld>
            <a:endParaRPr lang="en-US"/>
          </a:p>
        </p:txBody>
      </p:sp>
    </p:spTree>
    <p:extLst>
      <p:ext uri="{BB962C8B-B14F-4D97-AF65-F5344CB8AC3E}">
        <p14:creationId xmlns:p14="http://schemas.microsoft.com/office/powerpoint/2010/main" val="3374866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DB6837-657D-214C-8356-4B76B3A609B5}" type="datetimeFigureOut">
              <a:rPr lang="en-US" smtClean="0"/>
              <a:t>4/2/18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85973B-B8F6-8E43-9194-24EC1D6B2CD9}" type="slidenum">
              <a:rPr lang="en-US" smtClean="0"/>
              <a:t>‹#›</a:t>
            </a:fld>
            <a:endParaRPr lang="en-US"/>
          </a:p>
        </p:txBody>
      </p:sp>
    </p:spTree>
    <p:extLst>
      <p:ext uri="{BB962C8B-B14F-4D97-AF65-F5344CB8AC3E}">
        <p14:creationId xmlns:p14="http://schemas.microsoft.com/office/powerpoint/2010/main" val="2485986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9888200" y="1391510"/>
            <a:ext cx="6172200" cy="296477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1600" y="1391510"/>
            <a:ext cx="18059400" cy="29647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DB6837-657D-214C-8356-4B76B3A609B5}" type="datetimeFigureOut">
              <a:rPr lang="en-US" smtClean="0"/>
              <a:t>4/2/18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85973B-B8F6-8E43-9194-24EC1D6B2CD9}" type="slidenum">
              <a:rPr lang="en-US" smtClean="0"/>
              <a:t>‹#›</a:t>
            </a:fld>
            <a:endParaRPr lang="en-US"/>
          </a:p>
        </p:txBody>
      </p:sp>
    </p:spTree>
    <p:extLst>
      <p:ext uri="{BB962C8B-B14F-4D97-AF65-F5344CB8AC3E}">
        <p14:creationId xmlns:p14="http://schemas.microsoft.com/office/powerpoint/2010/main" val="1944455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DB6837-657D-214C-8356-4B76B3A609B5}" type="datetimeFigureOut">
              <a:rPr lang="en-US" smtClean="0"/>
              <a:t>4/2/18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85973B-B8F6-8E43-9194-24EC1D6B2CD9}" type="slidenum">
              <a:rPr lang="en-US" smtClean="0"/>
              <a:t>‹#›</a:t>
            </a:fld>
            <a:endParaRPr lang="en-US"/>
          </a:p>
        </p:txBody>
      </p:sp>
    </p:spTree>
    <p:extLst>
      <p:ext uri="{BB962C8B-B14F-4D97-AF65-F5344CB8AC3E}">
        <p14:creationId xmlns:p14="http://schemas.microsoft.com/office/powerpoint/2010/main" val="3331224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66939" y="22328307"/>
            <a:ext cx="23317200" cy="6901179"/>
          </a:xfrm>
        </p:spPr>
        <p:txBody>
          <a:bodyPr anchor="t"/>
          <a:lstStyle>
            <a:lvl1pPr algn="l">
              <a:defRPr sz="20200" b="1" cap="all"/>
            </a:lvl1pPr>
          </a:lstStyle>
          <a:p>
            <a:r>
              <a:rPr lang="en-US"/>
              <a:t>Click to edit Master title style</a:t>
            </a:r>
          </a:p>
        </p:txBody>
      </p:sp>
      <p:sp>
        <p:nvSpPr>
          <p:cNvPr id="3" name="Text Placeholder 2"/>
          <p:cNvSpPr>
            <a:spLocks noGrp="1"/>
          </p:cNvSpPr>
          <p:nvPr>
            <p:ph type="body" idx="1"/>
          </p:nvPr>
        </p:nvSpPr>
        <p:spPr>
          <a:xfrm>
            <a:off x="2166939" y="14727358"/>
            <a:ext cx="23317200" cy="7600947"/>
          </a:xfrm>
        </p:spPr>
        <p:txBody>
          <a:bodyPr anchor="b"/>
          <a:lstStyle>
            <a:lvl1pPr marL="0" indent="0">
              <a:buNone/>
              <a:defRPr sz="10000">
                <a:solidFill>
                  <a:schemeClr val="tx1">
                    <a:tint val="75000"/>
                  </a:schemeClr>
                </a:solidFill>
              </a:defRPr>
            </a:lvl1pPr>
            <a:lvl2pPr marL="2274130" indent="0">
              <a:buNone/>
              <a:defRPr sz="8900">
                <a:solidFill>
                  <a:schemeClr val="tx1">
                    <a:tint val="75000"/>
                  </a:schemeClr>
                </a:solidFill>
              </a:defRPr>
            </a:lvl2pPr>
            <a:lvl3pPr marL="4548256" indent="0">
              <a:buNone/>
              <a:defRPr sz="7700">
                <a:solidFill>
                  <a:schemeClr val="tx1">
                    <a:tint val="75000"/>
                  </a:schemeClr>
                </a:solidFill>
              </a:defRPr>
            </a:lvl3pPr>
            <a:lvl4pPr marL="6822386" indent="0">
              <a:buNone/>
              <a:defRPr sz="6800">
                <a:solidFill>
                  <a:schemeClr val="tx1">
                    <a:tint val="75000"/>
                  </a:schemeClr>
                </a:solidFill>
              </a:defRPr>
            </a:lvl4pPr>
            <a:lvl5pPr marL="9096516" indent="0">
              <a:buNone/>
              <a:defRPr sz="6800">
                <a:solidFill>
                  <a:schemeClr val="tx1">
                    <a:tint val="75000"/>
                  </a:schemeClr>
                </a:solidFill>
              </a:defRPr>
            </a:lvl5pPr>
            <a:lvl6pPr marL="11370641" indent="0">
              <a:buNone/>
              <a:defRPr sz="6800">
                <a:solidFill>
                  <a:schemeClr val="tx1">
                    <a:tint val="75000"/>
                  </a:schemeClr>
                </a:solidFill>
              </a:defRPr>
            </a:lvl6pPr>
            <a:lvl7pPr marL="13644772" indent="0">
              <a:buNone/>
              <a:defRPr sz="6800">
                <a:solidFill>
                  <a:schemeClr val="tx1">
                    <a:tint val="75000"/>
                  </a:schemeClr>
                </a:solidFill>
              </a:defRPr>
            </a:lvl7pPr>
            <a:lvl8pPr marL="15918897" indent="0">
              <a:buNone/>
              <a:defRPr sz="6800">
                <a:solidFill>
                  <a:schemeClr val="tx1">
                    <a:tint val="75000"/>
                  </a:schemeClr>
                </a:solidFill>
              </a:defRPr>
            </a:lvl8pPr>
            <a:lvl9pPr marL="18193027" indent="0">
              <a:buNone/>
              <a:defRPr sz="6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DB6837-657D-214C-8356-4B76B3A609B5}" type="datetimeFigureOut">
              <a:rPr lang="en-US" smtClean="0"/>
              <a:t>4/2/18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85973B-B8F6-8E43-9194-24EC1D6B2CD9}" type="slidenum">
              <a:rPr lang="en-US" smtClean="0"/>
              <a:t>‹#›</a:t>
            </a:fld>
            <a:endParaRPr lang="en-US"/>
          </a:p>
        </p:txBody>
      </p:sp>
    </p:spTree>
    <p:extLst>
      <p:ext uri="{BB962C8B-B14F-4D97-AF65-F5344CB8AC3E}">
        <p14:creationId xmlns:p14="http://schemas.microsoft.com/office/powerpoint/2010/main" val="2493925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8107696"/>
            <a:ext cx="12115800" cy="22931546"/>
          </a:xfrm>
        </p:spPr>
        <p:txBody>
          <a:bodyPr/>
          <a:lstStyle>
            <a:lvl1pPr>
              <a:defRPr sz="13900"/>
            </a:lvl1pPr>
            <a:lvl2pPr>
              <a:defRPr sz="11800"/>
            </a:lvl2pPr>
            <a:lvl3pPr>
              <a:defRPr sz="10000"/>
            </a:lvl3pPr>
            <a:lvl4pPr>
              <a:defRPr sz="8900"/>
            </a:lvl4pPr>
            <a:lvl5pPr>
              <a:defRPr sz="8900"/>
            </a:lvl5pPr>
            <a:lvl6pPr>
              <a:defRPr sz="8900"/>
            </a:lvl6pPr>
            <a:lvl7pPr>
              <a:defRPr sz="8900"/>
            </a:lvl7pPr>
            <a:lvl8pPr>
              <a:defRPr sz="8900"/>
            </a:lvl8pPr>
            <a:lvl9pPr>
              <a:defRPr sz="8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3944600" y="8107696"/>
            <a:ext cx="12115800" cy="22931546"/>
          </a:xfrm>
        </p:spPr>
        <p:txBody>
          <a:bodyPr/>
          <a:lstStyle>
            <a:lvl1pPr>
              <a:defRPr sz="13900"/>
            </a:lvl1pPr>
            <a:lvl2pPr>
              <a:defRPr sz="11800"/>
            </a:lvl2pPr>
            <a:lvl3pPr>
              <a:defRPr sz="10000"/>
            </a:lvl3pPr>
            <a:lvl4pPr>
              <a:defRPr sz="8900"/>
            </a:lvl4pPr>
            <a:lvl5pPr>
              <a:defRPr sz="8900"/>
            </a:lvl5pPr>
            <a:lvl6pPr>
              <a:defRPr sz="8900"/>
            </a:lvl6pPr>
            <a:lvl7pPr>
              <a:defRPr sz="8900"/>
            </a:lvl7pPr>
            <a:lvl8pPr>
              <a:defRPr sz="8900"/>
            </a:lvl8pPr>
            <a:lvl9pPr>
              <a:defRPr sz="8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DB6837-657D-214C-8356-4B76B3A609B5}" type="datetimeFigureOut">
              <a:rPr lang="en-US" smtClean="0"/>
              <a:t>4/2/18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85973B-B8F6-8E43-9194-24EC1D6B2CD9}" type="slidenum">
              <a:rPr lang="en-US" smtClean="0"/>
              <a:t>‹#›</a:t>
            </a:fld>
            <a:endParaRPr lang="en-US"/>
          </a:p>
        </p:txBody>
      </p:sp>
    </p:spTree>
    <p:extLst>
      <p:ext uri="{BB962C8B-B14F-4D97-AF65-F5344CB8AC3E}">
        <p14:creationId xmlns:p14="http://schemas.microsoft.com/office/powerpoint/2010/main" val="3622964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71606" y="7777916"/>
            <a:ext cx="12120565" cy="3241466"/>
          </a:xfrm>
        </p:spPr>
        <p:txBody>
          <a:bodyPr anchor="b"/>
          <a:lstStyle>
            <a:lvl1pPr marL="0" indent="0">
              <a:buNone/>
              <a:defRPr sz="11800" b="1"/>
            </a:lvl1pPr>
            <a:lvl2pPr marL="2274130" indent="0">
              <a:buNone/>
              <a:defRPr sz="10000" b="1"/>
            </a:lvl2pPr>
            <a:lvl3pPr marL="4548256" indent="0">
              <a:buNone/>
              <a:defRPr sz="8900" b="1"/>
            </a:lvl3pPr>
            <a:lvl4pPr marL="6822386" indent="0">
              <a:buNone/>
              <a:defRPr sz="7700" b="1"/>
            </a:lvl4pPr>
            <a:lvl5pPr marL="9096516" indent="0">
              <a:buNone/>
              <a:defRPr sz="7700" b="1"/>
            </a:lvl5pPr>
            <a:lvl6pPr marL="11370641" indent="0">
              <a:buNone/>
              <a:defRPr sz="7700" b="1"/>
            </a:lvl6pPr>
            <a:lvl7pPr marL="13644772" indent="0">
              <a:buNone/>
              <a:defRPr sz="7700" b="1"/>
            </a:lvl7pPr>
            <a:lvl8pPr marL="15918897" indent="0">
              <a:buNone/>
              <a:defRPr sz="7700" b="1"/>
            </a:lvl8pPr>
            <a:lvl9pPr marL="18193027" indent="0">
              <a:buNone/>
              <a:defRPr sz="7700" b="1"/>
            </a:lvl9pPr>
          </a:lstStyle>
          <a:p>
            <a:pPr lvl="0"/>
            <a:r>
              <a:rPr lang="en-US"/>
              <a:t>Click to edit Master text styles</a:t>
            </a:r>
          </a:p>
        </p:txBody>
      </p:sp>
      <p:sp>
        <p:nvSpPr>
          <p:cNvPr id="4" name="Content Placeholder 3"/>
          <p:cNvSpPr>
            <a:spLocks noGrp="1"/>
          </p:cNvSpPr>
          <p:nvPr>
            <p:ph sz="half" idx="2"/>
          </p:nvPr>
        </p:nvSpPr>
        <p:spPr>
          <a:xfrm>
            <a:off x="1371606" y="11019375"/>
            <a:ext cx="12120565" cy="20019860"/>
          </a:xfrm>
        </p:spPr>
        <p:txBody>
          <a:bodyPr/>
          <a:lstStyle>
            <a:lvl1pPr>
              <a:defRPr sz="11800"/>
            </a:lvl1pPr>
            <a:lvl2pPr>
              <a:defRPr sz="10000"/>
            </a:lvl2pPr>
            <a:lvl3pPr>
              <a:defRPr sz="89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3935082" y="7777916"/>
            <a:ext cx="12125325" cy="3241466"/>
          </a:xfrm>
        </p:spPr>
        <p:txBody>
          <a:bodyPr anchor="b"/>
          <a:lstStyle>
            <a:lvl1pPr marL="0" indent="0">
              <a:buNone/>
              <a:defRPr sz="11800" b="1"/>
            </a:lvl1pPr>
            <a:lvl2pPr marL="2274130" indent="0">
              <a:buNone/>
              <a:defRPr sz="10000" b="1"/>
            </a:lvl2pPr>
            <a:lvl3pPr marL="4548256" indent="0">
              <a:buNone/>
              <a:defRPr sz="8900" b="1"/>
            </a:lvl3pPr>
            <a:lvl4pPr marL="6822386" indent="0">
              <a:buNone/>
              <a:defRPr sz="7700" b="1"/>
            </a:lvl4pPr>
            <a:lvl5pPr marL="9096516" indent="0">
              <a:buNone/>
              <a:defRPr sz="7700" b="1"/>
            </a:lvl5pPr>
            <a:lvl6pPr marL="11370641" indent="0">
              <a:buNone/>
              <a:defRPr sz="7700" b="1"/>
            </a:lvl6pPr>
            <a:lvl7pPr marL="13644772" indent="0">
              <a:buNone/>
              <a:defRPr sz="7700" b="1"/>
            </a:lvl7pPr>
            <a:lvl8pPr marL="15918897" indent="0">
              <a:buNone/>
              <a:defRPr sz="7700" b="1"/>
            </a:lvl8pPr>
            <a:lvl9pPr marL="18193027" indent="0">
              <a:buNone/>
              <a:defRPr sz="7700" b="1"/>
            </a:lvl9pPr>
          </a:lstStyle>
          <a:p>
            <a:pPr lvl="0"/>
            <a:r>
              <a:rPr lang="en-US"/>
              <a:t>Click to edit Master text styles</a:t>
            </a:r>
          </a:p>
        </p:txBody>
      </p:sp>
      <p:sp>
        <p:nvSpPr>
          <p:cNvPr id="6" name="Content Placeholder 5"/>
          <p:cNvSpPr>
            <a:spLocks noGrp="1"/>
          </p:cNvSpPr>
          <p:nvPr>
            <p:ph sz="quarter" idx="4"/>
          </p:nvPr>
        </p:nvSpPr>
        <p:spPr>
          <a:xfrm>
            <a:off x="13935082" y="11019375"/>
            <a:ext cx="12125325" cy="20019860"/>
          </a:xfrm>
        </p:spPr>
        <p:txBody>
          <a:bodyPr/>
          <a:lstStyle>
            <a:lvl1pPr>
              <a:defRPr sz="11800"/>
            </a:lvl1pPr>
            <a:lvl2pPr>
              <a:defRPr sz="10000"/>
            </a:lvl2pPr>
            <a:lvl3pPr>
              <a:defRPr sz="89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DB6837-657D-214C-8356-4B76B3A609B5}" type="datetimeFigureOut">
              <a:rPr lang="en-US" smtClean="0"/>
              <a:t>4/2/18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85973B-B8F6-8E43-9194-24EC1D6B2CD9}" type="slidenum">
              <a:rPr lang="en-US" smtClean="0"/>
              <a:t>‹#›</a:t>
            </a:fld>
            <a:endParaRPr lang="en-US"/>
          </a:p>
        </p:txBody>
      </p:sp>
    </p:spTree>
    <p:extLst>
      <p:ext uri="{BB962C8B-B14F-4D97-AF65-F5344CB8AC3E}">
        <p14:creationId xmlns:p14="http://schemas.microsoft.com/office/powerpoint/2010/main" val="2014008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DB6837-657D-214C-8356-4B76B3A609B5}" type="datetimeFigureOut">
              <a:rPr lang="en-US" smtClean="0"/>
              <a:t>4/2/18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85973B-B8F6-8E43-9194-24EC1D6B2CD9}" type="slidenum">
              <a:rPr lang="en-US" smtClean="0"/>
              <a:t>‹#›</a:t>
            </a:fld>
            <a:endParaRPr lang="en-US"/>
          </a:p>
        </p:txBody>
      </p:sp>
    </p:spTree>
    <p:extLst>
      <p:ext uri="{BB962C8B-B14F-4D97-AF65-F5344CB8AC3E}">
        <p14:creationId xmlns:p14="http://schemas.microsoft.com/office/powerpoint/2010/main" val="26088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DB6837-657D-214C-8356-4B76B3A609B5}" type="datetimeFigureOut">
              <a:rPr lang="en-US" smtClean="0"/>
              <a:t>4/2/18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85973B-B8F6-8E43-9194-24EC1D6B2CD9}" type="slidenum">
              <a:rPr lang="en-US" smtClean="0"/>
              <a:t>‹#›</a:t>
            </a:fld>
            <a:endParaRPr lang="en-US"/>
          </a:p>
        </p:txBody>
      </p:sp>
    </p:spTree>
    <p:extLst>
      <p:ext uri="{BB962C8B-B14F-4D97-AF65-F5344CB8AC3E}">
        <p14:creationId xmlns:p14="http://schemas.microsoft.com/office/powerpoint/2010/main" val="897049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11" y="1383463"/>
            <a:ext cx="9024939" cy="5887723"/>
          </a:xfrm>
        </p:spPr>
        <p:txBody>
          <a:bodyPr anchor="b"/>
          <a:lstStyle>
            <a:lvl1pPr algn="l">
              <a:defRPr sz="10000" b="1"/>
            </a:lvl1pPr>
          </a:lstStyle>
          <a:p>
            <a:r>
              <a:rPr lang="en-US"/>
              <a:t>Click to edit Master title style</a:t>
            </a:r>
          </a:p>
        </p:txBody>
      </p:sp>
      <p:sp>
        <p:nvSpPr>
          <p:cNvPr id="3" name="Content Placeholder 2"/>
          <p:cNvSpPr>
            <a:spLocks noGrp="1"/>
          </p:cNvSpPr>
          <p:nvPr>
            <p:ph idx="1"/>
          </p:nvPr>
        </p:nvSpPr>
        <p:spPr>
          <a:xfrm>
            <a:off x="10725152" y="1383464"/>
            <a:ext cx="15335250" cy="29655776"/>
          </a:xfrm>
        </p:spPr>
        <p:txBody>
          <a:bodyPr/>
          <a:lstStyle>
            <a:lvl1pPr>
              <a:defRPr sz="16100"/>
            </a:lvl1pPr>
            <a:lvl2pPr>
              <a:defRPr sz="13900"/>
            </a:lvl2pPr>
            <a:lvl3pPr>
              <a:defRPr sz="11800"/>
            </a:lvl3pPr>
            <a:lvl4pPr>
              <a:defRPr sz="10000"/>
            </a:lvl4pPr>
            <a:lvl5pPr>
              <a:defRPr sz="10000"/>
            </a:lvl5pPr>
            <a:lvl6pPr>
              <a:defRPr sz="10000"/>
            </a:lvl6pPr>
            <a:lvl7pPr>
              <a:defRPr sz="10000"/>
            </a:lvl7pPr>
            <a:lvl8pPr>
              <a:defRPr sz="10000"/>
            </a:lvl8pPr>
            <a:lvl9pPr>
              <a:defRPr sz="10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371611" y="7271192"/>
            <a:ext cx="9024939" cy="23768052"/>
          </a:xfrm>
        </p:spPr>
        <p:txBody>
          <a:bodyPr/>
          <a:lstStyle>
            <a:lvl1pPr marL="0" indent="0">
              <a:buNone/>
              <a:defRPr sz="6800"/>
            </a:lvl1pPr>
            <a:lvl2pPr marL="2274130" indent="0">
              <a:buNone/>
              <a:defRPr sz="6100"/>
            </a:lvl2pPr>
            <a:lvl3pPr marL="4548256" indent="0">
              <a:buNone/>
              <a:defRPr sz="5100"/>
            </a:lvl3pPr>
            <a:lvl4pPr marL="6822386" indent="0">
              <a:buNone/>
              <a:defRPr sz="4500"/>
            </a:lvl4pPr>
            <a:lvl5pPr marL="9096516" indent="0">
              <a:buNone/>
              <a:defRPr sz="4500"/>
            </a:lvl5pPr>
            <a:lvl6pPr marL="11370641" indent="0">
              <a:buNone/>
              <a:defRPr sz="4500"/>
            </a:lvl6pPr>
            <a:lvl7pPr marL="13644772" indent="0">
              <a:buNone/>
              <a:defRPr sz="4500"/>
            </a:lvl7pPr>
            <a:lvl8pPr marL="15918897" indent="0">
              <a:buNone/>
              <a:defRPr sz="4500"/>
            </a:lvl8pPr>
            <a:lvl9pPr marL="18193027" indent="0">
              <a:buNone/>
              <a:defRPr sz="4500"/>
            </a:lvl9pPr>
          </a:lstStyle>
          <a:p>
            <a:pPr lvl="0"/>
            <a:r>
              <a:rPr lang="en-US"/>
              <a:t>Click to edit Master text styles</a:t>
            </a:r>
          </a:p>
        </p:txBody>
      </p:sp>
      <p:sp>
        <p:nvSpPr>
          <p:cNvPr id="5" name="Date Placeholder 4"/>
          <p:cNvSpPr>
            <a:spLocks noGrp="1"/>
          </p:cNvSpPr>
          <p:nvPr>
            <p:ph type="dt" sz="half" idx="10"/>
          </p:nvPr>
        </p:nvSpPr>
        <p:spPr/>
        <p:txBody>
          <a:bodyPr/>
          <a:lstStyle/>
          <a:p>
            <a:fld id="{77DB6837-657D-214C-8356-4B76B3A609B5}" type="datetimeFigureOut">
              <a:rPr lang="en-US" smtClean="0"/>
              <a:t>4/2/18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85973B-B8F6-8E43-9194-24EC1D6B2CD9}" type="slidenum">
              <a:rPr lang="en-US" smtClean="0"/>
              <a:t>‹#›</a:t>
            </a:fld>
            <a:endParaRPr lang="en-US"/>
          </a:p>
        </p:txBody>
      </p:sp>
    </p:spTree>
    <p:extLst>
      <p:ext uri="{BB962C8B-B14F-4D97-AF65-F5344CB8AC3E}">
        <p14:creationId xmlns:p14="http://schemas.microsoft.com/office/powerpoint/2010/main" val="259266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76865" y="24323045"/>
            <a:ext cx="16459200" cy="2871470"/>
          </a:xfrm>
        </p:spPr>
        <p:txBody>
          <a:bodyPr anchor="b"/>
          <a:lstStyle>
            <a:lvl1pPr algn="l">
              <a:defRPr sz="10000" b="1"/>
            </a:lvl1pPr>
          </a:lstStyle>
          <a:p>
            <a:r>
              <a:rPr lang="en-US"/>
              <a:t>Click to edit Master title style</a:t>
            </a:r>
          </a:p>
        </p:txBody>
      </p:sp>
      <p:sp>
        <p:nvSpPr>
          <p:cNvPr id="3" name="Picture Placeholder 2"/>
          <p:cNvSpPr>
            <a:spLocks noGrp="1"/>
          </p:cNvSpPr>
          <p:nvPr>
            <p:ph type="pic" idx="1"/>
          </p:nvPr>
        </p:nvSpPr>
        <p:spPr>
          <a:xfrm>
            <a:off x="5376865" y="3104725"/>
            <a:ext cx="16459200" cy="20848320"/>
          </a:xfrm>
        </p:spPr>
        <p:txBody>
          <a:bodyPr/>
          <a:lstStyle>
            <a:lvl1pPr marL="0" indent="0">
              <a:buNone/>
              <a:defRPr sz="16100"/>
            </a:lvl1pPr>
            <a:lvl2pPr marL="2274130" indent="0">
              <a:buNone/>
              <a:defRPr sz="13900"/>
            </a:lvl2pPr>
            <a:lvl3pPr marL="4548256" indent="0">
              <a:buNone/>
              <a:defRPr sz="11800"/>
            </a:lvl3pPr>
            <a:lvl4pPr marL="6822386" indent="0">
              <a:buNone/>
              <a:defRPr sz="10000"/>
            </a:lvl4pPr>
            <a:lvl5pPr marL="9096516" indent="0">
              <a:buNone/>
              <a:defRPr sz="10000"/>
            </a:lvl5pPr>
            <a:lvl6pPr marL="11370641" indent="0">
              <a:buNone/>
              <a:defRPr sz="10000"/>
            </a:lvl6pPr>
            <a:lvl7pPr marL="13644772" indent="0">
              <a:buNone/>
              <a:defRPr sz="10000"/>
            </a:lvl7pPr>
            <a:lvl8pPr marL="15918897" indent="0">
              <a:buNone/>
              <a:defRPr sz="10000"/>
            </a:lvl8pPr>
            <a:lvl9pPr marL="18193027" indent="0">
              <a:buNone/>
              <a:defRPr sz="10000"/>
            </a:lvl9pPr>
          </a:lstStyle>
          <a:p>
            <a:endParaRPr lang="en-US"/>
          </a:p>
        </p:txBody>
      </p:sp>
      <p:sp>
        <p:nvSpPr>
          <p:cNvPr id="4" name="Text Placeholder 3"/>
          <p:cNvSpPr>
            <a:spLocks noGrp="1"/>
          </p:cNvSpPr>
          <p:nvPr>
            <p:ph type="body" sz="half" idx="2"/>
          </p:nvPr>
        </p:nvSpPr>
        <p:spPr>
          <a:xfrm>
            <a:off x="5376865" y="27194520"/>
            <a:ext cx="16459200" cy="4077972"/>
          </a:xfrm>
        </p:spPr>
        <p:txBody>
          <a:bodyPr/>
          <a:lstStyle>
            <a:lvl1pPr marL="0" indent="0">
              <a:buNone/>
              <a:defRPr sz="6800"/>
            </a:lvl1pPr>
            <a:lvl2pPr marL="2274130" indent="0">
              <a:buNone/>
              <a:defRPr sz="6100"/>
            </a:lvl2pPr>
            <a:lvl3pPr marL="4548256" indent="0">
              <a:buNone/>
              <a:defRPr sz="5100"/>
            </a:lvl3pPr>
            <a:lvl4pPr marL="6822386" indent="0">
              <a:buNone/>
              <a:defRPr sz="4500"/>
            </a:lvl4pPr>
            <a:lvl5pPr marL="9096516" indent="0">
              <a:buNone/>
              <a:defRPr sz="4500"/>
            </a:lvl5pPr>
            <a:lvl6pPr marL="11370641" indent="0">
              <a:buNone/>
              <a:defRPr sz="4500"/>
            </a:lvl6pPr>
            <a:lvl7pPr marL="13644772" indent="0">
              <a:buNone/>
              <a:defRPr sz="4500"/>
            </a:lvl7pPr>
            <a:lvl8pPr marL="15918897" indent="0">
              <a:buNone/>
              <a:defRPr sz="4500"/>
            </a:lvl8pPr>
            <a:lvl9pPr marL="18193027" indent="0">
              <a:buNone/>
              <a:defRPr sz="4500"/>
            </a:lvl9pPr>
          </a:lstStyle>
          <a:p>
            <a:pPr lvl="0"/>
            <a:r>
              <a:rPr lang="en-US"/>
              <a:t>Click to edit Master text styles</a:t>
            </a:r>
          </a:p>
        </p:txBody>
      </p:sp>
      <p:sp>
        <p:nvSpPr>
          <p:cNvPr id="5" name="Date Placeholder 4"/>
          <p:cNvSpPr>
            <a:spLocks noGrp="1"/>
          </p:cNvSpPr>
          <p:nvPr>
            <p:ph type="dt" sz="half" idx="10"/>
          </p:nvPr>
        </p:nvSpPr>
        <p:spPr/>
        <p:txBody>
          <a:bodyPr/>
          <a:lstStyle/>
          <a:p>
            <a:fld id="{77DB6837-657D-214C-8356-4B76B3A609B5}" type="datetimeFigureOut">
              <a:rPr lang="en-US" smtClean="0"/>
              <a:t>4/2/18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85973B-B8F6-8E43-9194-24EC1D6B2CD9}" type="slidenum">
              <a:rPr lang="en-US" smtClean="0"/>
              <a:t>‹#›</a:t>
            </a:fld>
            <a:endParaRPr lang="en-US"/>
          </a:p>
        </p:txBody>
      </p:sp>
    </p:spTree>
    <p:extLst>
      <p:ext uri="{BB962C8B-B14F-4D97-AF65-F5344CB8AC3E}">
        <p14:creationId xmlns:p14="http://schemas.microsoft.com/office/powerpoint/2010/main" val="75074924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1391496"/>
            <a:ext cx="24688800" cy="5791200"/>
          </a:xfrm>
          <a:prstGeom prst="rect">
            <a:avLst/>
          </a:prstGeom>
        </p:spPr>
        <p:txBody>
          <a:bodyPr vert="horz" lIns="454825" tIns="227413" rIns="454825" bIns="227413" rtlCol="0" anchor="ctr">
            <a:normAutofit/>
          </a:bodyPr>
          <a:lstStyle/>
          <a:p>
            <a:r>
              <a:rPr lang="en-US"/>
              <a:t>Click to edit Master title style</a:t>
            </a:r>
          </a:p>
        </p:txBody>
      </p:sp>
      <p:sp>
        <p:nvSpPr>
          <p:cNvPr id="3" name="Text Placeholder 2"/>
          <p:cNvSpPr>
            <a:spLocks noGrp="1"/>
          </p:cNvSpPr>
          <p:nvPr>
            <p:ph type="body" idx="1"/>
          </p:nvPr>
        </p:nvSpPr>
        <p:spPr>
          <a:xfrm>
            <a:off x="1371600" y="8107696"/>
            <a:ext cx="24688800" cy="22931546"/>
          </a:xfrm>
          <a:prstGeom prst="rect">
            <a:avLst/>
          </a:prstGeom>
        </p:spPr>
        <p:txBody>
          <a:bodyPr vert="horz" lIns="454825" tIns="227413" rIns="454825" bIns="22741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371600" y="32205519"/>
            <a:ext cx="6400800" cy="1849969"/>
          </a:xfrm>
          <a:prstGeom prst="rect">
            <a:avLst/>
          </a:prstGeom>
        </p:spPr>
        <p:txBody>
          <a:bodyPr vert="horz" lIns="454825" tIns="227413" rIns="454825" bIns="227413" rtlCol="0" anchor="ctr"/>
          <a:lstStyle>
            <a:lvl1pPr algn="l">
              <a:defRPr sz="6100">
                <a:solidFill>
                  <a:schemeClr val="tx1">
                    <a:tint val="75000"/>
                  </a:schemeClr>
                </a:solidFill>
              </a:defRPr>
            </a:lvl1pPr>
          </a:lstStyle>
          <a:p>
            <a:fld id="{77DB6837-657D-214C-8356-4B76B3A609B5}" type="datetimeFigureOut">
              <a:rPr lang="en-US" smtClean="0"/>
              <a:t>4/2/18</a:t>
            </a:fld>
            <a:endParaRPr lang="en-US"/>
          </a:p>
        </p:txBody>
      </p:sp>
      <p:sp>
        <p:nvSpPr>
          <p:cNvPr id="5" name="Footer Placeholder 4"/>
          <p:cNvSpPr>
            <a:spLocks noGrp="1"/>
          </p:cNvSpPr>
          <p:nvPr>
            <p:ph type="ftr" sz="quarter" idx="3"/>
          </p:nvPr>
        </p:nvSpPr>
        <p:spPr>
          <a:xfrm>
            <a:off x="9372600" y="32205519"/>
            <a:ext cx="8686800" cy="1849969"/>
          </a:xfrm>
          <a:prstGeom prst="rect">
            <a:avLst/>
          </a:prstGeom>
        </p:spPr>
        <p:txBody>
          <a:bodyPr vert="horz" lIns="454825" tIns="227413" rIns="454825" bIns="227413" rtlCol="0" anchor="ctr"/>
          <a:lstStyle>
            <a:lvl1pPr algn="ctr">
              <a:defRPr sz="6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659600" y="32205519"/>
            <a:ext cx="6400800" cy="1849969"/>
          </a:xfrm>
          <a:prstGeom prst="rect">
            <a:avLst/>
          </a:prstGeom>
        </p:spPr>
        <p:txBody>
          <a:bodyPr vert="horz" lIns="454825" tIns="227413" rIns="454825" bIns="227413" rtlCol="0" anchor="ctr"/>
          <a:lstStyle>
            <a:lvl1pPr algn="r">
              <a:defRPr sz="6100">
                <a:solidFill>
                  <a:schemeClr val="tx1">
                    <a:tint val="75000"/>
                  </a:schemeClr>
                </a:solidFill>
              </a:defRPr>
            </a:lvl1pPr>
          </a:lstStyle>
          <a:p>
            <a:fld id="{AA85973B-B8F6-8E43-9194-24EC1D6B2CD9}" type="slidenum">
              <a:rPr lang="en-US" smtClean="0"/>
              <a:t>‹#›</a:t>
            </a:fld>
            <a:endParaRPr lang="en-US"/>
          </a:p>
        </p:txBody>
      </p:sp>
    </p:spTree>
    <p:extLst>
      <p:ext uri="{BB962C8B-B14F-4D97-AF65-F5344CB8AC3E}">
        <p14:creationId xmlns:p14="http://schemas.microsoft.com/office/powerpoint/2010/main" val="2240466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274130" rtl="0" eaLnBrk="1" latinLnBrk="0" hangingPunct="1">
        <a:spcBef>
          <a:spcPct val="0"/>
        </a:spcBef>
        <a:buNone/>
        <a:defRPr sz="21800" kern="1200">
          <a:solidFill>
            <a:schemeClr val="tx1"/>
          </a:solidFill>
          <a:latin typeface="+mj-lt"/>
          <a:ea typeface="+mj-ea"/>
          <a:cs typeface="+mj-cs"/>
        </a:defRPr>
      </a:lvl1pPr>
    </p:titleStyle>
    <p:bodyStyle>
      <a:lvl1pPr marL="1705593" indent="-1705593" algn="l" defTabSz="2274130" rtl="0" eaLnBrk="1" latinLnBrk="0" hangingPunct="1">
        <a:spcBef>
          <a:spcPct val="20000"/>
        </a:spcBef>
        <a:buFont typeface="Arial"/>
        <a:buChar char="•"/>
        <a:defRPr sz="16100" kern="1200">
          <a:solidFill>
            <a:schemeClr val="tx1"/>
          </a:solidFill>
          <a:latin typeface="+mn-lt"/>
          <a:ea typeface="+mn-ea"/>
          <a:cs typeface="+mn-cs"/>
        </a:defRPr>
      </a:lvl1pPr>
      <a:lvl2pPr marL="3695457" indent="-1421331" algn="l" defTabSz="2274130" rtl="0" eaLnBrk="1" latinLnBrk="0" hangingPunct="1">
        <a:spcBef>
          <a:spcPct val="20000"/>
        </a:spcBef>
        <a:buFont typeface="Arial"/>
        <a:buChar char="–"/>
        <a:defRPr sz="13900" kern="1200">
          <a:solidFill>
            <a:schemeClr val="tx1"/>
          </a:solidFill>
          <a:latin typeface="+mn-lt"/>
          <a:ea typeface="+mn-ea"/>
          <a:cs typeface="+mn-cs"/>
        </a:defRPr>
      </a:lvl2pPr>
      <a:lvl3pPr marL="5685323" indent="-1137063" algn="l" defTabSz="2274130" rtl="0" eaLnBrk="1" latinLnBrk="0" hangingPunct="1">
        <a:spcBef>
          <a:spcPct val="20000"/>
        </a:spcBef>
        <a:buFont typeface="Arial"/>
        <a:buChar char="•"/>
        <a:defRPr sz="11800" kern="1200">
          <a:solidFill>
            <a:schemeClr val="tx1"/>
          </a:solidFill>
          <a:latin typeface="+mn-lt"/>
          <a:ea typeface="+mn-ea"/>
          <a:cs typeface="+mn-cs"/>
        </a:defRPr>
      </a:lvl3pPr>
      <a:lvl4pPr marL="7959448" indent="-1137063" algn="l" defTabSz="2274130" rtl="0" eaLnBrk="1" latinLnBrk="0" hangingPunct="1">
        <a:spcBef>
          <a:spcPct val="20000"/>
        </a:spcBef>
        <a:buFont typeface="Arial"/>
        <a:buChar char="–"/>
        <a:defRPr sz="10000" kern="1200">
          <a:solidFill>
            <a:schemeClr val="tx1"/>
          </a:solidFill>
          <a:latin typeface="+mn-lt"/>
          <a:ea typeface="+mn-ea"/>
          <a:cs typeface="+mn-cs"/>
        </a:defRPr>
      </a:lvl4pPr>
      <a:lvl5pPr marL="10233579" indent="-1137063" algn="l" defTabSz="2274130" rtl="0" eaLnBrk="1" latinLnBrk="0" hangingPunct="1">
        <a:spcBef>
          <a:spcPct val="20000"/>
        </a:spcBef>
        <a:buFont typeface="Arial"/>
        <a:buChar char="»"/>
        <a:defRPr sz="10000" kern="1200">
          <a:solidFill>
            <a:schemeClr val="tx1"/>
          </a:solidFill>
          <a:latin typeface="+mn-lt"/>
          <a:ea typeface="+mn-ea"/>
          <a:cs typeface="+mn-cs"/>
        </a:defRPr>
      </a:lvl5pPr>
      <a:lvl6pPr marL="12507710" indent="-1137063" algn="l" defTabSz="2274130" rtl="0" eaLnBrk="1" latinLnBrk="0" hangingPunct="1">
        <a:spcBef>
          <a:spcPct val="20000"/>
        </a:spcBef>
        <a:buFont typeface="Arial"/>
        <a:buChar char="•"/>
        <a:defRPr sz="10000" kern="1200">
          <a:solidFill>
            <a:schemeClr val="tx1"/>
          </a:solidFill>
          <a:latin typeface="+mn-lt"/>
          <a:ea typeface="+mn-ea"/>
          <a:cs typeface="+mn-cs"/>
        </a:defRPr>
      </a:lvl6pPr>
      <a:lvl7pPr marL="14781835" indent="-1137063" algn="l" defTabSz="2274130" rtl="0" eaLnBrk="1" latinLnBrk="0" hangingPunct="1">
        <a:spcBef>
          <a:spcPct val="20000"/>
        </a:spcBef>
        <a:buFont typeface="Arial"/>
        <a:buChar char="•"/>
        <a:defRPr sz="10000" kern="1200">
          <a:solidFill>
            <a:schemeClr val="tx1"/>
          </a:solidFill>
          <a:latin typeface="+mn-lt"/>
          <a:ea typeface="+mn-ea"/>
          <a:cs typeface="+mn-cs"/>
        </a:defRPr>
      </a:lvl7pPr>
      <a:lvl8pPr marL="17055964" indent="-1137063" algn="l" defTabSz="2274130" rtl="0" eaLnBrk="1" latinLnBrk="0" hangingPunct="1">
        <a:spcBef>
          <a:spcPct val="20000"/>
        </a:spcBef>
        <a:buFont typeface="Arial"/>
        <a:buChar char="•"/>
        <a:defRPr sz="10000" kern="1200">
          <a:solidFill>
            <a:schemeClr val="tx1"/>
          </a:solidFill>
          <a:latin typeface="+mn-lt"/>
          <a:ea typeface="+mn-ea"/>
          <a:cs typeface="+mn-cs"/>
        </a:defRPr>
      </a:lvl8pPr>
      <a:lvl9pPr marL="19330091" indent="-1137063" algn="l" defTabSz="2274130" rtl="0" eaLnBrk="1" latinLnBrk="0" hangingPunct="1">
        <a:spcBef>
          <a:spcPct val="20000"/>
        </a:spcBef>
        <a:buFont typeface="Arial"/>
        <a:buChar char="•"/>
        <a:defRPr sz="10000" kern="1200">
          <a:solidFill>
            <a:schemeClr val="tx1"/>
          </a:solidFill>
          <a:latin typeface="+mn-lt"/>
          <a:ea typeface="+mn-ea"/>
          <a:cs typeface="+mn-cs"/>
        </a:defRPr>
      </a:lvl9pPr>
    </p:bodyStyle>
    <p:otherStyle>
      <a:defPPr>
        <a:defRPr lang="en-US"/>
      </a:defPPr>
      <a:lvl1pPr marL="0" algn="l" defTabSz="2274130" rtl="0" eaLnBrk="1" latinLnBrk="0" hangingPunct="1">
        <a:defRPr sz="8900" kern="1200">
          <a:solidFill>
            <a:schemeClr val="tx1"/>
          </a:solidFill>
          <a:latin typeface="+mn-lt"/>
          <a:ea typeface="+mn-ea"/>
          <a:cs typeface="+mn-cs"/>
        </a:defRPr>
      </a:lvl1pPr>
      <a:lvl2pPr marL="2274130" algn="l" defTabSz="2274130" rtl="0" eaLnBrk="1" latinLnBrk="0" hangingPunct="1">
        <a:defRPr sz="8900" kern="1200">
          <a:solidFill>
            <a:schemeClr val="tx1"/>
          </a:solidFill>
          <a:latin typeface="+mn-lt"/>
          <a:ea typeface="+mn-ea"/>
          <a:cs typeface="+mn-cs"/>
        </a:defRPr>
      </a:lvl2pPr>
      <a:lvl3pPr marL="4548256" algn="l" defTabSz="2274130" rtl="0" eaLnBrk="1" latinLnBrk="0" hangingPunct="1">
        <a:defRPr sz="8900" kern="1200">
          <a:solidFill>
            <a:schemeClr val="tx1"/>
          </a:solidFill>
          <a:latin typeface="+mn-lt"/>
          <a:ea typeface="+mn-ea"/>
          <a:cs typeface="+mn-cs"/>
        </a:defRPr>
      </a:lvl3pPr>
      <a:lvl4pPr marL="6822386" algn="l" defTabSz="2274130" rtl="0" eaLnBrk="1" latinLnBrk="0" hangingPunct="1">
        <a:defRPr sz="8900" kern="1200">
          <a:solidFill>
            <a:schemeClr val="tx1"/>
          </a:solidFill>
          <a:latin typeface="+mn-lt"/>
          <a:ea typeface="+mn-ea"/>
          <a:cs typeface="+mn-cs"/>
        </a:defRPr>
      </a:lvl4pPr>
      <a:lvl5pPr marL="9096516" algn="l" defTabSz="2274130" rtl="0" eaLnBrk="1" latinLnBrk="0" hangingPunct="1">
        <a:defRPr sz="8900" kern="1200">
          <a:solidFill>
            <a:schemeClr val="tx1"/>
          </a:solidFill>
          <a:latin typeface="+mn-lt"/>
          <a:ea typeface="+mn-ea"/>
          <a:cs typeface="+mn-cs"/>
        </a:defRPr>
      </a:lvl5pPr>
      <a:lvl6pPr marL="11370641" algn="l" defTabSz="2274130" rtl="0" eaLnBrk="1" latinLnBrk="0" hangingPunct="1">
        <a:defRPr sz="8900" kern="1200">
          <a:solidFill>
            <a:schemeClr val="tx1"/>
          </a:solidFill>
          <a:latin typeface="+mn-lt"/>
          <a:ea typeface="+mn-ea"/>
          <a:cs typeface="+mn-cs"/>
        </a:defRPr>
      </a:lvl6pPr>
      <a:lvl7pPr marL="13644772" algn="l" defTabSz="2274130" rtl="0" eaLnBrk="1" latinLnBrk="0" hangingPunct="1">
        <a:defRPr sz="8900" kern="1200">
          <a:solidFill>
            <a:schemeClr val="tx1"/>
          </a:solidFill>
          <a:latin typeface="+mn-lt"/>
          <a:ea typeface="+mn-ea"/>
          <a:cs typeface="+mn-cs"/>
        </a:defRPr>
      </a:lvl7pPr>
      <a:lvl8pPr marL="15918897" algn="l" defTabSz="2274130" rtl="0" eaLnBrk="1" latinLnBrk="0" hangingPunct="1">
        <a:defRPr sz="8900" kern="1200">
          <a:solidFill>
            <a:schemeClr val="tx1"/>
          </a:solidFill>
          <a:latin typeface="+mn-lt"/>
          <a:ea typeface="+mn-ea"/>
          <a:cs typeface="+mn-cs"/>
        </a:defRPr>
      </a:lvl8pPr>
      <a:lvl9pPr marL="18193027" algn="l" defTabSz="2274130" rtl="0" eaLnBrk="1" latinLnBrk="0" hangingPunct="1">
        <a:defRPr sz="8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3.png"/><Relationship Id="rId6" Type="http://schemas.openxmlformats.org/officeDocument/2006/relationships/image" Target="../media/image4.gif"/><Relationship Id="rId7" Type="http://schemas.openxmlformats.org/officeDocument/2006/relationships/image" Target="../media/image5.png"/><Relationship Id="rId8"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5750" y="15711821"/>
            <a:ext cx="10490049" cy="737920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01769" y="6052677"/>
            <a:ext cx="7635873" cy="9089136"/>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859000" y="23413452"/>
            <a:ext cx="11034264" cy="7411453"/>
          </a:xfrm>
          <a:prstGeom prst="rect">
            <a:avLst/>
          </a:prstGeom>
        </p:spPr>
      </p:pic>
      <p:sp>
        <p:nvSpPr>
          <p:cNvPr id="63" name="Rectangle 62"/>
          <p:cNvSpPr/>
          <p:nvPr/>
        </p:nvSpPr>
        <p:spPr>
          <a:xfrm>
            <a:off x="4" y="-12855"/>
            <a:ext cx="27431997" cy="4179442"/>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lIns="76555" tIns="38278" rIns="76555" bIns="38278" spcCol="0" rtlCol="0" anchor="ctr"/>
          <a:lstStyle/>
          <a:p>
            <a:pPr algn="ctr"/>
            <a:r>
              <a:rPr lang="en-US" sz="3900" dirty="0">
                <a:solidFill>
                  <a:schemeClr val="tx1"/>
                </a:solidFill>
                <a:cs typeface="Times New Roman"/>
              </a:rPr>
              <a:t> </a:t>
            </a:r>
          </a:p>
        </p:txBody>
      </p:sp>
      <p:pic>
        <p:nvPicPr>
          <p:cNvPr id="64" name="Picture 6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9877" y="537456"/>
            <a:ext cx="2753207" cy="2692400"/>
          </a:xfrm>
          <a:prstGeom prst="rect">
            <a:avLst/>
          </a:prstGeom>
        </p:spPr>
      </p:pic>
      <p:sp>
        <p:nvSpPr>
          <p:cNvPr id="65" name="Rectangle 64"/>
          <p:cNvSpPr/>
          <p:nvPr/>
        </p:nvSpPr>
        <p:spPr>
          <a:xfrm>
            <a:off x="2962656" y="4452681"/>
            <a:ext cx="22064472" cy="2554545"/>
          </a:xfrm>
          <a:prstGeom prst="rect">
            <a:avLst/>
          </a:prstGeom>
          <a:noFill/>
        </p:spPr>
        <p:txBody>
          <a:bodyPr wrap="square" lIns="91440" tIns="45720" rIns="91440" bIns="45720">
            <a:spAutoFit/>
          </a:bodyPr>
          <a:lstStyle/>
          <a:p>
            <a:pPr algn="ctr"/>
            <a:r>
              <a:rPr lang="en-US" sz="8000" b="1" dirty="0">
                <a:ln w="18415" cmpd="sng">
                  <a:noFill/>
                  <a:prstDash val="solid"/>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Overturning Oceans and Societal Impacts</a:t>
            </a:r>
          </a:p>
        </p:txBody>
      </p:sp>
      <p:pic>
        <p:nvPicPr>
          <p:cNvPr id="66" name="Picture 6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629188" y="261870"/>
            <a:ext cx="3269412" cy="3260055"/>
          </a:xfrm>
          <a:prstGeom prst="rect">
            <a:avLst/>
          </a:prstGeom>
        </p:spPr>
      </p:pic>
      <p:sp>
        <p:nvSpPr>
          <p:cNvPr id="67" name="Rectangle 66"/>
          <p:cNvSpPr/>
          <p:nvPr/>
        </p:nvSpPr>
        <p:spPr>
          <a:xfrm>
            <a:off x="-1828798" y="425688"/>
            <a:ext cx="31013400" cy="3785652"/>
          </a:xfrm>
          <a:prstGeom prst="rect">
            <a:avLst/>
          </a:prstGeom>
          <a:noFill/>
        </p:spPr>
        <p:txBody>
          <a:bodyPr wrap="square" lIns="91440" tIns="45720" rIns="91440" bIns="45720">
            <a:spAutoFit/>
          </a:bodyPr>
          <a:lstStyle/>
          <a:p>
            <a:pPr algn="ctr"/>
            <a:r>
              <a:rPr lang="en-US" sz="6000" b="1" dirty="0">
                <a:ln w="18415" cmpd="sng">
                  <a:noFill/>
                  <a:prstDash val="solid"/>
                </a:ln>
                <a:solidFill>
                  <a:schemeClr val="bg1"/>
                </a:solidFill>
                <a:effectLst>
                  <a:outerShdw blurRad="38100" dist="38100" dir="2700000" algn="tl">
                    <a:srgbClr val="000000">
                      <a:alpha val="43137"/>
                    </a:srgbClr>
                  </a:outerShdw>
                </a:effectLst>
                <a:cs typeface="Arial" panose="020B0604020202020204" pitchFamily="34" charset="0"/>
              </a:rPr>
              <a:t>National Oceanic and Atmospheric Administration</a:t>
            </a:r>
          </a:p>
          <a:p>
            <a:pPr algn="ctr"/>
            <a:r>
              <a:rPr lang="en-US" sz="6000" b="1" dirty="0">
                <a:ln w="18415" cmpd="sng">
                  <a:noFill/>
                  <a:prstDash val="solid"/>
                </a:ln>
                <a:solidFill>
                  <a:schemeClr val="bg1"/>
                </a:solidFill>
                <a:effectLst>
                  <a:outerShdw blurRad="38100" dist="38100" dir="2700000" algn="tl">
                    <a:srgbClr val="000000">
                      <a:alpha val="43137"/>
                    </a:srgbClr>
                  </a:outerShdw>
                </a:effectLst>
                <a:cs typeface="Arial" panose="020B0604020202020204" pitchFamily="34" charset="0"/>
              </a:rPr>
              <a:t>Atlantic Oceanographic and Meteorological Laboratory</a:t>
            </a:r>
          </a:p>
          <a:p>
            <a:pPr algn="ctr"/>
            <a:r>
              <a:rPr lang="en-US" sz="6000" b="1" dirty="0">
                <a:ln w="18415" cmpd="sng">
                  <a:noFill/>
                  <a:prstDash val="solid"/>
                </a:ln>
                <a:solidFill>
                  <a:schemeClr val="bg1"/>
                </a:solidFill>
                <a:effectLst>
                  <a:outerShdw blurRad="38100" dist="38100" dir="2700000" algn="tl">
                    <a:srgbClr val="000000">
                      <a:alpha val="43137"/>
                    </a:srgbClr>
                  </a:outerShdw>
                </a:effectLst>
                <a:cs typeface="Arial" panose="020B0604020202020204" pitchFamily="34" charset="0"/>
              </a:rPr>
              <a:t>Physical Oceanography Division – PHOD</a:t>
            </a:r>
          </a:p>
          <a:p>
            <a:pPr algn="ctr"/>
            <a:r>
              <a:rPr lang="en-US" sz="6000" b="1" dirty="0">
                <a:ln w="18415" cmpd="sng">
                  <a:noFill/>
                  <a:prstDash val="solid"/>
                </a:ln>
                <a:solidFill>
                  <a:schemeClr val="bg1"/>
                </a:solidFill>
                <a:effectLst>
                  <a:outerShdw blurRad="38100" dist="38100" dir="2700000" algn="tl">
                    <a:srgbClr val="000000">
                      <a:alpha val="43137"/>
                    </a:srgbClr>
                  </a:outerShdw>
                </a:effectLst>
                <a:cs typeface="Arial" panose="020B0604020202020204" pitchFamily="34" charset="0"/>
              </a:rPr>
              <a:t>Miami, FL</a:t>
            </a:r>
          </a:p>
        </p:txBody>
      </p:sp>
      <p:sp>
        <p:nvSpPr>
          <p:cNvPr id="68" name="TextBox 67"/>
          <p:cNvSpPr txBox="1"/>
          <p:nvPr/>
        </p:nvSpPr>
        <p:spPr>
          <a:xfrm>
            <a:off x="1371600" y="6585625"/>
            <a:ext cx="17030169" cy="8556188"/>
          </a:xfrm>
          <a:prstGeom prst="rect">
            <a:avLst/>
          </a:prstGeom>
          <a:noFill/>
        </p:spPr>
        <p:txBody>
          <a:bodyPr wrap="square" rtlCol="0">
            <a:spAutoFit/>
          </a:bodyPr>
          <a:lstStyle/>
          <a:p>
            <a:r>
              <a:rPr lang="en-US" sz="5000" b="1" dirty="0"/>
              <a:t>The overturning circulation is one of the main ways that the oceans move heat, salt, carbon and nutrients throughout the global oceans. Achieving a more complete understanding of the behavior of the Atlantic Meridional (north/south) Overturning Circulation (AMOC) requires an observational network that spans the entire basin. </a:t>
            </a:r>
          </a:p>
          <a:p>
            <a:endParaRPr lang="en-US" sz="5000" b="1" dirty="0"/>
          </a:p>
          <a:p>
            <a:r>
              <a:rPr lang="en-US" sz="5000" b="1" dirty="0"/>
              <a:t>PHOD scientists with national/international partners are leading several programs to observe AMOC: Western Boundary Time Series (WBTS), Southwest Atlantic MOC (SAM), GO-SHIP, and the </a:t>
            </a:r>
            <a:r>
              <a:rPr lang="en-US" sz="5000" b="1" dirty="0" err="1"/>
              <a:t>eXpendable</a:t>
            </a:r>
            <a:r>
              <a:rPr lang="en-US" sz="5000" b="1" dirty="0"/>
              <a:t> </a:t>
            </a:r>
            <a:r>
              <a:rPr lang="en-US" sz="5000" b="1" dirty="0" err="1"/>
              <a:t>BathyThermograph</a:t>
            </a:r>
            <a:r>
              <a:rPr lang="en-US" sz="5000" b="1" dirty="0"/>
              <a:t> (XBT) network.</a:t>
            </a:r>
          </a:p>
        </p:txBody>
      </p:sp>
      <p:cxnSp>
        <p:nvCxnSpPr>
          <p:cNvPr id="74" name="Straight Connector 73"/>
          <p:cNvCxnSpPr/>
          <p:nvPr/>
        </p:nvCxnSpPr>
        <p:spPr>
          <a:xfrm>
            <a:off x="-18212" y="32601535"/>
            <a:ext cx="27450212" cy="0"/>
          </a:xfrm>
          <a:prstGeom prst="line">
            <a:avLst/>
          </a:prstGeom>
          <a:ln w="114300" cmpd="thickThin"/>
        </p:spPr>
        <p:style>
          <a:lnRef idx="2">
            <a:schemeClr val="accent1"/>
          </a:lnRef>
          <a:fillRef idx="0">
            <a:schemeClr val="accent1"/>
          </a:fillRef>
          <a:effectRef idx="1">
            <a:schemeClr val="accent1"/>
          </a:effectRef>
          <a:fontRef idx="minor">
            <a:schemeClr val="tx1"/>
          </a:fontRef>
        </p:style>
      </p:cxnSp>
      <p:sp>
        <p:nvSpPr>
          <p:cNvPr id="75" name="TextBox 74"/>
          <p:cNvSpPr txBox="1"/>
          <p:nvPr/>
        </p:nvSpPr>
        <p:spPr>
          <a:xfrm>
            <a:off x="3886199" y="32644080"/>
            <a:ext cx="22283531" cy="2123658"/>
          </a:xfrm>
          <a:prstGeom prst="rect">
            <a:avLst/>
          </a:prstGeom>
          <a:noFill/>
        </p:spPr>
        <p:txBody>
          <a:bodyPr wrap="square" rtlCol="0">
            <a:spAutoFit/>
          </a:bodyPr>
          <a:lstStyle/>
          <a:p>
            <a:r>
              <a:rPr lang="en-US" sz="2400" b="1" u="sng" dirty="0">
                <a:latin typeface="+mj-lt"/>
              </a:rPr>
              <a:t>References:</a:t>
            </a:r>
          </a:p>
          <a:p>
            <a:r>
              <a:rPr lang="en-US" sz="1800" dirty="0">
                <a:latin typeface="+mj-lt"/>
              </a:rPr>
              <a:t>Dong, S., et al. (2009): </a:t>
            </a:r>
            <a:r>
              <a:rPr lang="en-US" sz="1800" dirty="0" err="1">
                <a:latin typeface="+mj-lt"/>
              </a:rPr>
              <a:t>Interannual</a:t>
            </a:r>
            <a:r>
              <a:rPr lang="en-US" sz="1800" dirty="0">
                <a:latin typeface="+mj-lt"/>
              </a:rPr>
              <a:t> variations in the Atlantic meridional overturning circulation and its relationship with the net northward heat transport in the South Atlantic. </a:t>
            </a:r>
            <a:r>
              <a:rPr lang="en-US" sz="1800" i="1" dirty="0" err="1">
                <a:latin typeface="+mj-lt"/>
              </a:rPr>
              <a:t>Geophys</a:t>
            </a:r>
            <a:r>
              <a:rPr lang="en-US" sz="1800" i="1" dirty="0">
                <a:latin typeface="+mj-lt"/>
              </a:rPr>
              <a:t>. Res. Lett., </a:t>
            </a:r>
            <a:r>
              <a:rPr lang="en-US" sz="1800" b="1" dirty="0">
                <a:latin typeface="+mj-lt"/>
              </a:rPr>
              <a:t>36(20)</a:t>
            </a:r>
            <a:r>
              <a:rPr lang="en-US" sz="1800" dirty="0">
                <a:latin typeface="+mj-lt"/>
              </a:rPr>
              <a:t>, doi:10.1029/2009GL039356.</a:t>
            </a:r>
          </a:p>
          <a:p>
            <a:r>
              <a:rPr lang="en-US" sz="1800" dirty="0" err="1">
                <a:latin typeface="+mj-lt"/>
              </a:rPr>
              <a:t>Domingues</a:t>
            </a:r>
            <a:r>
              <a:rPr lang="en-US" sz="1800" dirty="0">
                <a:latin typeface="+mj-lt"/>
              </a:rPr>
              <a:t>, R., et al.: Accelerated sea level changes along the east coast of United States: links with recent changes in the Florida Current and Gulf Stream temperature. </a:t>
            </a:r>
            <a:r>
              <a:rPr lang="en-US" sz="1800" i="1" dirty="0">
                <a:latin typeface="+mj-lt"/>
              </a:rPr>
              <a:t>In prep.</a:t>
            </a:r>
          </a:p>
          <a:p>
            <a:r>
              <a:rPr lang="en-US" sz="1800" dirty="0" err="1">
                <a:latin typeface="+mj-lt"/>
              </a:rPr>
              <a:t>Garzoli</a:t>
            </a:r>
            <a:r>
              <a:rPr lang="en-US" sz="1800" dirty="0">
                <a:latin typeface="+mj-lt"/>
              </a:rPr>
              <a:t>, S. L., et al. (2015): The fate of the deep western boundary current in the South Atlantic. </a:t>
            </a:r>
            <a:r>
              <a:rPr lang="en-US" sz="1800" i="1" dirty="0">
                <a:latin typeface="+mj-lt"/>
              </a:rPr>
              <a:t>Deep Sea Res., Part I</a:t>
            </a:r>
            <a:r>
              <a:rPr lang="en-US" sz="1800" dirty="0">
                <a:latin typeface="+mj-lt"/>
              </a:rPr>
              <a:t>, </a:t>
            </a:r>
            <a:r>
              <a:rPr lang="en-US" sz="1800" b="1" dirty="0">
                <a:latin typeface="+mj-lt"/>
              </a:rPr>
              <a:t>103</a:t>
            </a:r>
            <a:r>
              <a:rPr lang="en-US" sz="1800" dirty="0">
                <a:latin typeface="+mj-lt"/>
              </a:rPr>
              <a:t>, 125-136, </a:t>
            </a:r>
            <a:r>
              <a:rPr lang="en-US" sz="1800" dirty="0" err="1">
                <a:latin typeface="+mj-lt"/>
              </a:rPr>
              <a:t>doi</a:t>
            </a:r>
            <a:r>
              <a:rPr lang="en-US" sz="1800" dirty="0">
                <a:latin typeface="+mj-lt"/>
              </a:rPr>
              <a:t>: 10.1016/j.dsr.2015.05.008.</a:t>
            </a:r>
            <a:endParaRPr lang="en-US" sz="1800" i="1" dirty="0">
              <a:latin typeface="+mj-lt"/>
            </a:endParaRPr>
          </a:p>
          <a:p>
            <a:r>
              <a:rPr lang="en-US" sz="1800" dirty="0">
                <a:latin typeface="+mj-lt"/>
                <a:ea typeface="Arial" charset="0"/>
                <a:cs typeface="Arial" charset="0"/>
              </a:rPr>
              <a:t>Lopez, H., et al. (2016): Decadal modulations of Interhemispheric Global Atmospheric Circulations and Monsoons by the South Atlantic Meridional Overturning Circulation. </a:t>
            </a:r>
            <a:r>
              <a:rPr lang="en-US" sz="1800" i="1" dirty="0">
                <a:latin typeface="+mj-lt"/>
                <a:ea typeface="Arial" charset="0"/>
                <a:cs typeface="Arial" charset="0"/>
              </a:rPr>
              <a:t>J. Climate,</a:t>
            </a:r>
            <a:r>
              <a:rPr lang="en-US" sz="1800" dirty="0">
                <a:latin typeface="+mj-lt"/>
                <a:ea typeface="Arial" charset="0"/>
                <a:cs typeface="Arial" charset="0"/>
              </a:rPr>
              <a:t> </a:t>
            </a:r>
            <a:r>
              <a:rPr lang="en-US" sz="1800" b="1" dirty="0">
                <a:latin typeface="+mj-lt"/>
                <a:ea typeface="Arial" charset="0"/>
                <a:cs typeface="Arial" charset="0"/>
              </a:rPr>
              <a:t>29</a:t>
            </a:r>
            <a:r>
              <a:rPr lang="en-US" sz="1800" dirty="0">
                <a:latin typeface="+mj-lt"/>
                <a:ea typeface="Arial" charset="0"/>
                <a:cs typeface="Arial" charset="0"/>
              </a:rPr>
              <a:t>, 1831–1851, </a:t>
            </a:r>
            <a:r>
              <a:rPr lang="en-US" sz="1800" dirty="0" err="1">
                <a:latin typeface="+mj-lt"/>
                <a:ea typeface="Arial" charset="0"/>
                <a:cs typeface="Arial" charset="0"/>
              </a:rPr>
              <a:t>doi</a:t>
            </a:r>
            <a:r>
              <a:rPr lang="en-US" sz="1800" dirty="0">
                <a:latin typeface="+mj-lt"/>
                <a:ea typeface="Arial" charset="0"/>
                <a:cs typeface="Arial" charset="0"/>
              </a:rPr>
              <a:t>: 10.1175/JCLI-D-15-0491.1.</a:t>
            </a:r>
          </a:p>
          <a:p>
            <a:r>
              <a:rPr lang="en-US" sz="1800" dirty="0" err="1">
                <a:latin typeface="+mj-lt"/>
                <a:ea typeface="Arial" charset="0"/>
                <a:cs typeface="Arial" charset="0"/>
              </a:rPr>
              <a:t>Meinen</a:t>
            </a:r>
            <a:r>
              <a:rPr lang="en-US" sz="1800" dirty="0">
                <a:latin typeface="+mj-lt"/>
                <a:ea typeface="Arial" charset="0"/>
                <a:cs typeface="Arial" charset="0"/>
              </a:rPr>
              <a:t>, C. S., et al. (2010): </a:t>
            </a:r>
            <a:r>
              <a:rPr lang="en-US" sz="1800" dirty="0">
                <a:latin typeface="+mj-lt"/>
              </a:rPr>
              <a:t> Florida Current transport variability: An analysis of annual and longer-period signals.</a:t>
            </a:r>
            <a:r>
              <a:rPr lang="en-US" sz="1800" i="1" dirty="0">
                <a:latin typeface="+mj-lt"/>
              </a:rPr>
              <a:t> Deep Sea Res., Part I</a:t>
            </a:r>
            <a:r>
              <a:rPr lang="en-US" sz="1800" dirty="0">
                <a:latin typeface="+mj-lt"/>
              </a:rPr>
              <a:t>,  </a:t>
            </a:r>
            <a:r>
              <a:rPr lang="en-US" sz="1800" b="1" dirty="0">
                <a:latin typeface="+mj-lt"/>
              </a:rPr>
              <a:t>57(7)</a:t>
            </a:r>
            <a:r>
              <a:rPr lang="en-US" sz="1800" dirty="0">
                <a:latin typeface="+mj-lt"/>
              </a:rPr>
              <a:t>, 835-846, </a:t>
            </a:r>
            <a:r>
              <a:rPr lang="en-US" sz="1800" dirty="0" err="1">
                <a:latin typeface="+mj-lt"/>
              </a:rPr>
              <a:t>doi</a:t>
            </a:r>
            <a:r>
              <a:rPr lang="en-US" sz="1800" dirty="0">
                <a:latin typeface="+mj-lt"/>
              </a:rPr>
              <a:t>: 10.1016/j.dsr.2010.04.001.</a:t>
            </a:r>
            <a:endParaRPr lang="en-US" sz="1800" dirty="0">
              <a:latin typeface="+mj-lt"/>
              <a:ea typeface="Arial" charset="0"/>
              <a:cs typeface="Arial" charset="0"/>
            </a:endParaRPr>
          </a:p>
          <a:p>
            <a:r>
              <a:rPr lang="en-US" sz="1800" dirty="0">
                <a:latin typeface="+mj-lt"/>
              </a:rPr>
              <a:t>Perez, R. C., et al. (2015): Measuring the Atlantic meridional overturning circulation. </a:t>
            </a:r>
            <a:r>
              <a:rPr lang="en-US" sz="1800" i="1" dirty="0">
                <a:latin typeface="+mj-lt"/>
              </a:rPr>
              <a:t>Mar. Technol. Soc. J.</a:t>
            </a:r>
            <a:r>
              <a:rPr lang="en-US" sz="1800" dirty="0">
                <a:latin typeface="+mj-lt"/>
              </a:rPr>
              <a:t>, </a:t>
            </a:r>
            <a:r>
              <a:rPr lang="en-US" sz="1800" b="1" dirty="0">
                <a:latin typeface="+mj-lt"/>
              </a:rPr>
              <a:t>49(2)</a:t>
            </a:r>
            <a:r>
              <a:rPr lang="en-US" sz="1800" dirty="0">
                <a:latin typeface="+mj-lt"/>
              </a:rPr>
              <a:t>, 167-177, doi:10.4031/MTSJ.49.2.14. </a:t>
            </a:r>
          </a:p>
        </p:txBody>
      </p:sp>
      <p:sp>
        <p:nvSpPr>
          <p:cNvPr id="18" name="TextBox 17"/>
          <p:cNvSpPr txBox="1"/>
          <p:nvPr/>
        </p:nvSpPr>
        <p:spPr>
          <a:xfrm>
            <a:off x="12841357" y="16461191"/>
            <a:ext cx="14057243" cy="6247864"/>
          </a:xfrm>
          <a:prstGeom prst="rect">
            <a:avLst/>
          </a:prstGeom>
          <a:noFill/>
        </p:spPr>
        <p:txBody>
          <a:bodyPr wrap="square" rtlCol="0">
            <a:spAutoFit/>
          </a:bodyPr>
          <a:lstStyle/>
          <a:p>
            <a:r>
              <a:rPr lang="en-US" sz="5000" b="1" dirty="0">
                <a:latin typeface="+mj-lt"/>
              </a:rPr>
              <a:t>Changes in the AMOC over time have a pronounced impact on a variety of socially important weather and climate phenomena, on the blue economy, and on commerce. </a:t>
            </a:r>
            <a:r>
              <a:rPr lang="en-US" sz="5000" b="1" dirty="0">
                <a:latin typeface="+mj-lt"/>
                <a:ea typeface="Arial" charset="0"/>
                <a:cs typeface="Arial" charset="0"/>
              </a:rPr>
              <a:t>PHOD scientists have shown that these changes predict precipitation changes around the world. Weaker heat transport when the AMOC slows leads to stronger Northern Hemisphere monsoons. </a:t>
            </a:r>
            <a:endParaRPr lang="en-US" sz="5000" b="1" dirty="0"/>
          </a:p>
        </p:txBody>
      </p:sp>
      <p:sp>
        <p:nvSpPr>
          <p:cNvPr id="19" name="TextBox 18"/>
          <p:cNvSpPr txBox="1"/>
          <p:nvPr/>
        </p:nvSpPr>
        <p:spPr>
          <a:xfrm>
            <a:off x="1371599" y="23750334"/>
            <a:ext cx="13487401" cy="8556188"/>
          </a:xfrm>
          <a:prstGeom prst="rect">
            <a:avLst/>
          </a:prstGeom>
          <a:noFill/>
        </p:spPr>
        <p:txBody>
          <a:bodyPr wrap="square" rtlCol="0">
            <a:spAutoFit/>
          </a:bodyPr>
          <a:lstStyle/>
          <a:p>
            <a:r>
              <a:rPr lang="en-US" sz="5000" b="1" dirty="0"/>
              <a:t>The Florida Current is a major component of the AMOC in the North Atlantic. Changes in Florida Current temperatures and transports impact sea level along the Southeast continental United States. These parameters are routinely monitored by PHOD.</a:t>
            </a:r>
          </a:p>
          <a:p>
            <a:r>
              <a:rPr lang="en-US" sz="5000" b="1" dirty="0"/>
              <a:t/>
            </a:r>
            <a:br>
              <a:rPr lang="en-US" sz="5000" b="1" dirty="0"/>
            </a:br>
            <a:r>
              <a:rPr lang="en-US" sz="5000" b="1" dirty="0"/>
              <a:t>PHOD scientists found that sea level south of Cape Hatteras has increased at rates over 5 times the global average during 2010-2015 because of Florida Current warming.</a:t>
            </a:r>
          </a:p>
        </p:txBody>
      </p:sp>
      <p:pic>
        <p:nvPicPr>
          <p:cNvPr id="8" name="Picture 7">
            <a:extLst>
              <a:ext uri="{FF2B5EF4-FFF2-40B4-BE49-F238E27FC236}">
                <a16:creationId xmlns="" xmlns:a16="http://schemas.microsoft.com/office/drawing/2014/main" id="{68D078DB-3204-4547-8BB7-21873406DF43}"/>
              </a:ext>
            </a:extLst>
          </p:cNvPr>
          <p:cNvPicPr>
            <a:picLocks noChangeAspect="1"/>
          </p:cNvPicPr>
          <p:nvPr/>
        </p:nvPicPr>
        <p:blipFill>
          <a:blip r:embed="rId8"/>
          <a:stretch>
            <a:fillRect/>
          </a:stretch>
        </p:blipFill>
        <p:spPr>
          <a:xfrm>
            <a:off x="1084995" y="33106874"/>
            <a:ext cx="1546167" cy="1581959"/>
          </a:xfrm>
          <a:prstGeom prst="rect">
            <a:avLst/>
          </a:prstGeom>
        </p:spPr>
      </p:pic>
      <p:sp>
        <p:nvSpPr>
          <p:cNvPr id="16" name="TextBox 15">
            <a:extLst>
              <a:ext uri="{FF2B5EF4-FFF2-40B4-BE49-F238E27FC236}">
                <a16:creationId xmlns="" xmlns:a16="http://schemas.microsoft.com/office/drawing/2014/main" id="{CEA89C34-6575-1F45-B702-C0E17484BF1E}"/>
              </a:ext>
            </a:extLst>
          </p:cNvPr>
          <p:cNvSpPr txBox="1"/>
          <p:nvPr/>
        </p:nvSpPr>
        <p:spPr>
          <a:xfrm>
            <a:off x="579783" y="32644080"/>
            <a:ext cx="2592625" cy="461665"/>
          </a:xfrm>
          <a:prstGeom prst="rect">
            <a:avLst/>
          </a:prstGeom>
          <a:noFill/>
        </p:spPr>
        <p:txBody>
          <a:bodyPr wrap="square" rtlCol="0">
            <a:spAutoFit/>
          </a:bodyPr>
          <a:lstStyle/>
          <a:p>
            <a:pPr algn="ctr"/>
            <a:r>
              <a:rPr lang="en-US" sz="2400" b="1" u="sng" smtClean="0"/>
              <a:t>PDF </a:t>
            </a:r>
            <a:r>
              <a:rPr lang="en-US" sz="2400" b="1" u="sng" dirty="0"/>
              <a:t>of </a:t>
            </a:r>
            <a:r>
              <a:rPr lang="en-US" sz="2400" b="1" u="sng"/>
              <a:t>this </a:t>
            </a:r>
            <a:r>
              <a:rPr lang="en-US" sz="2400" b="1" u="sng" smtClean="0"/>
              <a:t>poster</a:t>
            </a:r>
            <a:endParaRPr lang="en-US" sz="2400" b="1" u="sng" dirty="0">
              <a:latin typeface="+mj-lt"/>
            </a:endParaRPr>
          </a:p>
        </p:txBody>
      </p:sp>
      <p:sp>
        <p:nvSpPr>
          <p:cNvPr id="3" name="TextBox 2"/>
          <p:cNvSpPr txBox="1"/>
          <p:nvPr/>
        </p:nvSpPr>
        <p:spPr>
          <a:xfrm>
            <a:off x="21886893" y="14552355"/>
            <a:ext cx="3794757" cy="584775"/>
          </a:xfrm>
          <a:prstGeom prst="rect">
            <a:avLst/>
          </a:prstGeom>
          <a:noFill/>
        </p:spPr>
        <p:txBody>
          <a:bodyPr wrap="none" rtlCol="0">
            <a:spAutoFit/>
          </a:bodyPr>
          <a:lstStyle/>
          <a:p>
            <a:r>
              <a:rPr lang="en-US" sz="3200" b="1" dirty="0"/>
              <a:t>Source: NOAA/AOML</a:t>
            </a:r>
          </a:p>
        </p:txBody>
      </p:sp>
      <p:sp>
        <p:nvSpPr>
          <p:cNvPr id="20" name="TextBox 19"/>
          <p:cNvSpPr txBox="1"/>
          <p:nvPr/>
        </p:nvSpPr>
        <p:spPr>
          <a:xfrm>
            <a:off x="8115299" y="21052646"/>
            <a:ext cx="3794757" cy="584775"/>
          </a:xfrm>
          <a:prstGeom prst="rect">
            <a:avLst/>
          </a:prstGeom>
          <a:noFill/>
        </p:spPr>
        <p:txBody>
          <a:bodyPr wrap="none" rtlCol="0">
            <a:spAutoFit/>
          </a:bodyPr>
          <a:lstStyle/>
          <a:p>
            <a:r>
              <a:rPr lang="en-US" sz="3200" b="1" dirty="0"/>
              <a:t>Source: NOAA/AOML</a:t>
            </a:r>
          </a:p>
        </p:txBody>
      </p:sp>
      <p:sp>
        <p:nvSpPr>
          <p:cNvPr id="21" name="TextBox 20"/>
          <p:cNvSpPr txBox="1"/>
          <p:nvPr/>
        </p:nvSpPr>
        <p:spPr>
          <a:xfrm>
            <a:off x="21886894" y="30572904"/>
            <a:ext cx="3794757" cy="584775"/>
          </a:xfrm>
          <a:prstGeom prst="rect">
            <a:avLst/>
          </a:prstGeom>
          <a:noFill/>
        </p:spPr>
        <p:txBody>
          <a:bodyPr wrap="none" rtlCol="0">
            <a:spAutoFit/>
          </a:bodyPr>
          <a:lstStyle/>
          <a:p>
            <a:r>
              <a:rPr lang="en-US" sz="3200" b="1" dirty="0"/>
              <a:t>Source: NOAA/AOML</a:t>
            </a:r>
          </a:p>
        </p:txBody>
      </p:sp>
      <p:sp>
        <p:nvSpPr>
          <p:cNvPr id="22" name="TextBox 21"/>
          <p:cNvSpPr txBox="1"/>
          <p:nvPr/>
        </p:nvSpPr>
        <p:spPr>
          <a:xfrm>
            <a:off x="18401769" y="15137130"/>
            <a:ext cx="8496831" cy="1200329"/>
          </a:xfrm>
          <a:prstGeom prst="rect">
            <a:avLst/>
          </a:prstGeom>
          <a:noFill/>
        </p:spPr>
        <p:txBody>
          <a:bodyPr wrap="square" rtlCol="0">
            <a:spAutoFit/>
          </a:bodyPr>
          <a:lstStyle/>
          <a:p>
            <a:r>
              <a:rPr lang="en-US" sz="2400" b="1" dirty="0"/>
              <a:t>Figure 1: Northward flowing warm, upper water (red) and southward cold, deep water (blue), known as the AMOC. White lines indicated changes in the AMOC strength at two latitudes.</a:t>
            </a:r>
          </a:p>
        </p:txBody>
      </p:sp>
      <p:sp>
        <p:nvSpPr>
          <p:cNvPr id="23" name="TextBox 22"/>
          <p:cNvSpPr txBox="1"/>
          <p:nvPr/>
        </p:nvSpPr>
        <p:spPr>
          <a:xfrm>
            <a:off x="1371599" y="22964048"/>
            <a:ext cx="11469758" cy="461665"/>
          </a:xfrm>
          <a:prstGeom prst="rect">
            <a:avLst/>
          </a:prstGeom>
          <a:noFill/>
        </p:spPr>
        <p:txBody>
          <a:bodyPr wrap="square" rtlCol="0">
            <a:spAutoFit/>
          </a:bodyPr>
          <a:lstStyle/>
          <a:p>
            <a:r>
              <a:rPr lang="en-US" sz="2400" b="1" dirty="0"/>
              <a:t>Figure 2: Changes in rainfall (mm/day) associated with a weaker AMOC 20 years earlier.</a:t>
            </a:r>
          </a:p>
        </p:txBody>
      </p:sp>
      <p:sp>
        <p:nvSpPr>
          <p:cNvPr id="5" name="Rectangle 4"/>
          <p:cNvSpPr/>
          <p:nvPr/>
        </p:nvSpPr>
        <p:spPr>
          <a:xfrm>
            <a:off x="18249900" y="27565350"/>
            <a:ext cx="2126232" cy="609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14859000" y="31307948"/>
            <a:ext cx="11178642" cy="461665"/>
          </a:xfrm>
          <a:prstGeom prst="rect">
            <a:avLst/>
          </a:prstGeom>
          <a:noFill/>
        </p:spPr>
        <p:txBody>
          <a:bodyPr wrap="square" rtlCol="0">
            <a:spAutoFit/>
          </a:bodyPr>
          <a:lstStyle/>
          <a:p>
            <a:r>
              <a:rPr lang="en-US" sz="2400" b="1" dirty="0"/>
              <a:t>Figure 3: Changes in sea level from 2010 to 2015 (mm/year).</a:t>
            </a:r>
          </a:p>
        </p:txBody>
      </p:sp>
    </p:spTree>
    <p:extLst>
      <p:ext uri="{BB962C8B-B14F-4D97-AF65-F5344CB8AC3E}">
        <p14:creationId xmlns:p14="http://schemas.microsoft.com/office/powerpoint/2010/main" val="41221554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13240</TotalTime>
  <Words>488</Words>
  <Application>Microsoft Macintosh PowerPoint</Application>
  <PresentationFormat>Custom</PresentationFormat>
  <Paragraphs>27</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Calibri</vt:lpstr>
      <vt:lpstr>Times New Roman</vt:lpstr>
      <vt:lpstr>Arial</vt:lpstr>
      <vt:lpstr>Office Theme</vt:lpstr>
      <vt:lpstr>PowerPoint Presentation</vt:lpstr>
    </vt:vector>
  </TitlesOfParts>
  <Company>University of Miami</Company>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hosmay lopez</dc:creator>
  <cp:lastModifiedBy>Microsoft Office User</cp:lastModifiedBy>
  <cp:revision>527</cp:revision>
  <cp:lastPrinted>2018-03-30T14:25:35Z</cp:lastPrinted>
  <dcterms:created xsi:type="dcterms:W3CDTF">2015-12-01T17:03:23Z</dcterms:created>
  <dcterms:modified xsi:type="dcterms:W3CDTF">2018-04-02T15:11:06Z</dcterms:modified>
</cp:coreProperties>
</file>