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94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66CC"/>
    <a:srgbClr val="FF6600"/>
    <a:srgbClr val="FCBEB2"/>
    <a:srgbClr val="9BE5FF"/>
    <a:srgbClr val="47CFFF"/>
    <a:srgbClr val="BDFFBD"/>
    <a:srgbClr val="CC0066"/>
    <a:srgbClr val="000099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4" autoAdjust="0"/>
    <p:restoredTop sz="88455" autoAdjust="0"/>
  </p:normalViewPr>
  <p:slideViewPr>
    <p:cSldViewPr>
      <p:cViewPr>
        <p:scale>
          <a:sx n="100" d="100"/>
          <a:sy n="100" d="100"/>
        </p:scale>
        <p:origin x="-1518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1A056-9A1D-495E-A4A9-50435497E1AE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2BEB9-1B2F-4185-8697-6CECAE19E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9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8751"/>
            <a:ext cx="9144000" cy="349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gradFill>
            <a:gsLst>
              <a:gs pos="20000">
                <a:srgbClr val="AAAABF"/>
              </a:gs>
              <a:gs pos="0">
                <a:schemeClr val="bg1"/>
              </a:gs>
              <a:gs pos="97500">
                <a:schemeClr val="tx1"/>
              </a:gs>
              <a:gs pos="44000">
                <a:srgbClr val="0000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9700" y="6502400"/>
            <a:ext cx="3494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PHOD</a:t>
            </a:r>
            <a:r>
              <a:rPr lang="en-US" sz="1400" b="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staff meeting, September 19, 2013</a:t>
            </a:r>
            <a:endParaRPr lang="en-US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8C5B3E-0593-40DB-B1C3-CEAB239E4923}" type="slidenum">
              <a:rPr lang="en-US" sz="14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" name="Picture 9" descr="aoml_logo_4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7261"/>
            <a:ext cx="842575" cy="83856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2950" y="114300"/>
            <a:ext cx="704850" cy="7239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Rectangle 15"/>
          <p:cNvSpPr/>
          <p:nvPr userDrawn="1"/>
        </p:nvSpPr>
        <p:spPr>
          <a:xfrm>
            <a:off x="8001000" y="990600"/>
            <a:ext cx="1143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v"/>
              <a:defRPr sz="2400" baseline="0"/>
            </a:lvl1pPr>
            <a:lvl2pPr marL="800100" indent="-342900">
              <a:buFont typeface="Wingdings" pitchFamily="2" charset="2"/>
              <a:buChar char="q"/>
              <a:defRPr sz="2000" baseline="0"/>
            </a:lvl2pPr>
            <a:lvl3pPr marL="1143000" indent="-228600">
              <a:buFont typeface="Wingdings" pitchFamily="2" charset="2"/>
              <a:buChar char="Ø"/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69540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15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412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864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1227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572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63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8784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668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0598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248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870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1088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7296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372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03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154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301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06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303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711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68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2000"/>
            <a:lum/>
          </a:blip>
          <a:srcRect/>
          <a:stretch>
            <a:fillRect l="65000" t="50000" r="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E2DF0-4024-40F0-B211-23D3252B16AA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5B3E-0593-40DB-B1C3-CEAB239E49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396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0FD2-F11C-4C14-9693-DAFEA9FFE2D9}" type="datetimeFigureOut">
              <a:rPr lang="en-US" smtClean="0"/>
              <a:pPr/>
              <a:t>9/18/2013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F3CB2-589C-4ADB-98F2-D56EC15C9A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496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 descr="SAM_EK_pumping_use.png"/>
          <p:cNvPicPr>
            <a:picLocks noChangeAspect="1"/>
          </p:cNvPicPr>
          <p:nvPr/>
        </p:nvPicPr>
        <p:blipFill>
          <a:blip r:embed="rId2" cstate="print"/>
          <a:srcRect b="15825"/>
          <a:stretch>
            <a:fillRect/>
          </a:stretch>
        </p:blipFill>
        <p:spPr>
          <a:xfrm>
            <a:off x="4391025" y="1038225"/>
            <a:ext cx="4495800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90601"/>
            <a:ext cx="7715250" cy="533299"/>
          </a:xfrm>
        </p:spPr>
        <p:txBody>
          <a:bodyPr/>
          <a:lstStyle/>
          <a:p>
            <a:r>
              <a:rPr lang="en-US" sz="2800" dirty="0" smtClean="0"/>
              <a:t>Wind forced variability of the Antarctic Circumpolar Current south of Africa between 1993-2010 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5067300" y="5231963"/>
            <a:ext cx="1848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η</a:t>
            </a:r>
            <a:r>
              <a:rPr lang="en-US" sz="1600" b="1" dirty="0" smtClean="0"/>
              <a:t> = dynamic height </a:t>
            </a:r>
            <a:endParaRPr lang="en-US" sz="1600" b="1" dirty="0"/>
          </a:p>
        </p:txBody>
      </p:sp>
      <p:sp>
        <p:nvSpPr>
          <p:cNvPr id="181" name="Right Arrow 180"/>
          <p:cNvSpPr/>
          <p:nvPr/>
        </p:nvSpPr>
        <p:spPr>
          <a:xfrm>
            <a:off x="5180452" y="5122009"/>
            <a:ext cx="304800" cy="1524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2" name="TextBox 181"/>
          <p:cNvSpPr txBox="1"/>
          <p:nvPr/>
        </p:nvSpPr>
        <p:spPr>
          <a:xfrm>
            <a:off x="5439532" y="5019675"/>
            <a:ext cx="160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Ekman</a:t>
            </a:r>
            <a:r>
              <a:rPr lang="en-US" sz="1600" b="1" dirty="0" smtClean="0"/>
              <a:t> transport</a:t>
            </a:r>
            <a:endParaRPr lang="en-US" sz="1600" b="1" dirty="0"/>
          </a:p>
        </p:txBody>
      </p:sp>
      <p:sp>
        <p:nvSpPr>
          <p:cNvPr id="183" name="Right Arrow 182"/>
          <p:cNvSpPr/>
          <p:nvPr/>
        </p:nvSpPr>
        <p:spPr>
          <a:xfrm rot="5400000">
            <a:off x="7021727" y="5132394"/>
            <a:ext cx="218890" cy="1524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7161652" y="5019675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Ekman</a:t>
            </a:r>
            <a:r>
              <a:rPr lang="en-US" sz="1600" b="1" dirty="0" smtClean="0"/>
              <a:t> pumping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4657725"/>
            <a:ext cx="4289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-55                    -50                     -45                   </a:t>
            </a:r>
            <a:r>
              <a:rPr lang="en-US" sz="1600" b="1" dirty="0" smtClean="0"/>
              <a:t> </a:t>
            </a:r>
            <a:r>
              <a:rPr lang="en-US" sz="1600" b="1" dirty="0" smtClean="0"/>
              <a:t>-40 </a:t>
            </a:r>
            <a:endParaRPr lang="en-US" sz="1600" b="1" dirty="0"/>
          </a:p>
        </p:txBody>
      </p:sp>
      <p:sp>
        <p:nvSpPr>
          <p:cNvPr id="163" name="Freeform 162"/>
          <p:cNvSpPr/>
          <p:nvPr/>
        </p:nvSpPr>
        <p:spPr>
          <a:xfrm>
            <a:off x="5059216" y="2883732"/>
            <a:ext cx="3678847" cy="488118"/>
          </a:xfrm>
          <a:custGeom>
            <a:avLst/>
            <a:gdLst>
              <a:gd name="connsiteX0" fmla="*/ 0 w 6745184"/>
              <a:gd name="connsiteY0" fmla="*/ 1472540 h 1472540"/>
              <a:gd name="connsiteX1" fmla="*/ 2185059 w 6745184"/>
              <a:gd name="connsiteY1" fmla="*/ 1258784 h 1472540"/>
              <a:gd name="connsiteX2" fmla="*/ 3289465 w 6745184"/>
              <a:gd name="connsiteY2" fmla="*/ 878774 h 1472540"/>
              <a:gd name="connsiteX3" fmla="*/ 4595750 w 6745184"/>
              <a:gd name="connsiteY3" fmla="*/ 783771 h 1472540"/>
              <a:gd name="connsiteX4" fmla="*/ 5070763 w 6745184"/>
              <a:gd name="connsiteY4" fmla="*/ 439387 h 1472540"/>
              <a:gd name="connsiteX5" fmla="*/ 6745184 w 6745184"/>
              <a:gd name="connsiteY5" fmla="*/ 0 h 1472540"/>
              <a:gd name="connsiteX0" fmla="*/ 0 w 6780397"/>
              <a:gd name="connsiteY0" fmla="*/ 1472540 h 1472540"/>
              <a:gd name="connsiteX1" fmla="*/ 2185059 w 6780397"/>
              <a:gd name="connsiteY1" fmla="*/ 1258784 h 1472540"/>
              <a:gd name="connsiteX2" fmla="*/ 3289465 w 6780397"/>
              <a:gd name="connsiteY2" fmla="*/ 878774 h 1472540"/>
              <a:gd name="connsiteX3" fmla="*/ 4595750 w 6780397"/>
              <a:gd name="connsiteY3" fmla="*/ 783771 h 1472540"/>
              <a:gd name="connsiteX4" fmla="*/ 5070763 w 6780397"/>
              <a:gd name="connsiteY4" fmla="*/ 439387 h 1472540"/>
              <a:gd name="connsiteX5" fmla="*/ 6626431 w 6780397"/>
              <a:gd name="connsiteY5" fmla="*/ 71252 h 1472540"/>
              <a:gd name="connsiteX6" fmla="*/ 6745184 w 6780397"/>
              <a:gd name="connsiteY6" fmla="*/ 0 h 1472540"/>
              <a:gd name="connsiteX0" fmla="*/ 0 w 6785378"/>
              <a:gd name="connsiteY0" fmla="*/ 1403862 h 1439495"/>
              <a:gd name="connsiteX1" fmla="*/ 2185059 w 6785378"/>
              <a:gd name="connsiteY1" fmla="*/ 1190106 h 1439495"/>
              <a:gd name="connsiteX2" fmla="*/ 3289465 w 6785378"/>
              <a:gd name="connsiteY2" fmla="*/ 810096 h 1439495"/>
              <a:gd name="connsiteX3" fmla="*/ 4595750 w 6785378"/>
              <a:gd name="connsiteY3" fmla="*/ 715093 h 1439495"/>
              <a:gd name="connsiteX4" fmla="*/ 5070763 w 6785378"/>
              <a:gd name="connsiteY4" fmla="*/ 370709 h 1439495"/>
              <a:gd name="connsiteX5" fmla="*/ 6626431 w 6785378"/>
              <a:gd name="connsiteY5" fmla="*/ 2574 h 1439495"/>
              <a:gd name="connsiteX6" fmla="*/ 6757060 w 6785378"/>
              <a:gd name="connsiteY6" fmla="*/ 1439488 h 1439495"/>
              <a:gd name="connsiteX0" fmla="*/ 0 w 6757060"/>
              <a:gd name="connsiteY0" fmla="*/ 1401288 h 1436922"/>
              <a:gd name="connsiteX1" fmla="*/ 2185059 w 6757060"/>
              <a:gd name="connsiteY1" fmla="*/ 1187532 h 1436922"/>
              <a:gd name="connsiteX2" fmla="*/ 3289465 w 6757060"/>
              <a:gd name="connsiteY2" fmla="*/ 807522 h 1436922"/>
              <a:gd name="connsiteX3" fmla="*/ 4595750 w 6757060"/>
              <a:gd name="connsiteY3" fmla="*/ 712519 h 1436922"/>
              <a:gd name="connsiteX4" fmla="*/ 5070763 w 6757060"/>
              <a:gd name="connsiteY4" fmla="*/ 368135 h 1436922"/>
              <a:gd name="connsiteX5" fmla="*/ 6626431 w 6757060"/>
              <a:gd name="connsiteY5" fmla="*/ 0 h 1436922"/>
              <a:gd name="connsiteX6" fmla="*/ 6757060 w 6757060"/>
              <a:gd name="connsiteY6" fmla="*/ 1436914 h 1436922"/>
              <a:gd name="connsiteX0" fmla="*/ 0 w 6780810"/>
              <a:gd name="connsiteY0" fmla="*/ 1448789 h 1484422"/>
              <a:gd name="connsiteX1" fmla="*/ 2185059 w 6780810"/>
              <a:gd name="connsiteY1" fmla="*/ 1235033 h 1484422"/>
              <a:gd name="connsiteX2" fmla="*/ 3289465 w 6780810"/>
              <a:gd name="connsiteY2" fmla="*/ 855023 h 1484422"/>
              <a:gd name="connsiteX3" fmla="*/ 4595750 w 6780810"/>
              <a:gd name="connsiteY3" fmla="*/ 760020 h 1484422"/>
              <a:gd name="connsiteX4" fmla="*/ 5070763 w 6780810"/>
              <a:gd name="connsiteY4" fmla="*/ 415636 h 1484422"/>
              <a:gd name="connsiteX5" fmla="*/ 6780810 w 6780810"/>
              <a:gd name="connsiteY5" fmla="*/ 0 h 1484422"/>
              <a:gd name="connsiteX6" fmla="*/ 6757060 w 6780810"/>
              <a:gd name="connsiteY6" fmla="*/ 1484415 h 1484422"/>
              <a:gd name="connsiteX0" fmla="*/ 0 w 6757060"/>
              <a:gd name="connsiteY0" fmla="*/ 1436914 h 1472547"/>
              <a:gd name="connsiteX1" fmla="*/ 2185059 w 6757060"/>
              <a:gd name="connsiteY1" fmla="*/ 1223158 h 1472547"/>
              <a:gd name="connsiteX2" fmla="*/ 3289465 w 6757060"/>
              <a:gd name="connsiteY2" fmla="*/ 843148 h 1472547"/>
              <a:gd name="connsiteX3" fmla="*/ 4595750 w 6757060"/>
              <a:gd name="connsiteY3" fmla="*/ 748145 h 1472547"/>
              <a:gd name="connsiteX4" fmla="*/ 5070763 w 6757060"/>
              <a:gd name="connsiteY4" fmla="*/ 403761 h 1472547"/>
              <a:gd name="connsiteX5" fmla="*/ 6733309 w 6757060"/>
              <a:gd name="connsiteY5" fmla="*/ 0 h 1472547"/>
              <a:gd name="connsiteX6" fmla="*/ 6757060 w 6757060"/>
              <a:gd name="connsiteY6" fmla="*/ 1472540 h 1472547"/>
              <a:gd name="connsiteX0" fmla="*/ 0 w 6757060"/>
              <a:gd name="connsiteY0" fmla="*/ 1033557 h 1069197"/>
              <a:gd name="connsiteX1" fmla="*/ 2185059 w 6757060"/>
              <a:gd name="connsiteY1" fmla="*/ 819801 h 1069197"/>
              <a:gd name="connsiteX2" fmla="*/ 3289465 w 6757060"/>
              <a:gd name="connsiteY2" fmla="*/ 439791 h 1069197"/>
              <a:gd name="connsiteX3" fmla="*/ 4595750 w 6757060"/>
              <a:gd name="connsiteY3" fmla="*/ 344788 h 1069197"/>
              <a:gd name="connsiteX4" fmla="*/ 5070763 w 6757060"/>
              <a:gd name="connsiteY4" fmla="*/ 404 h 1069197"/>
              <a:gd name="connsiteX5" fmla="*/ 6721433 w 6757060"/>
              <a:gd name="connsiteY5" fmla="*/ 261661 h 1069197"/>
              <a:gd name="connsiteX6" fmla="*/ 6757060 w 6757060"/>
              <a:gd name="connsiteY6" fmla="*/ 1069183 h 1069197"/>
              <a:gd name="connsiteX0" fmla="*/ 0 w 6757060"/>
              <a:gd name="connsiteY0" fmla="*/ 1039641 h 1075281"/>
              <a:gd name="connsiteX1" fmla="*/ 2185059 w 6757060"/>
              <a:gd name="connsiteY1" fmla="*/ 825885 h 1075281"/>
              <a:gd name="connsiteX2" fmla="*/ 3289465 w 6757060"/>
              <a:gd name="connsiteY2" fmla="*/ 445875 h 1075281"/>
              <a:gd name="connsiteX3" fmla="*/ 4465121 w 6757060"/>
              <a:gd name="connsiteY3" fmla="*/ 635880 h 1075281"/>
              <a:gd name="connsiteX4" fmla="*/ 5070763 w 6757060"/>
              <a:gd name="connsiteY4" fmla="*/ 6488 h 1075281"/>
              <a:gd name="connsiteX5" fmla="*/ 6721433 w 6757060"/>
              <a:gd name="connsiteY5" fmla="*/ 267745 h 1075281"/>
              <a:gd name="connsiteX6" fmla="*/ 6757060 w 6757060"/>
              <a:gd name="connsiteY6" fmla="*/ 1075267 h 1075281"/>
              <a:gd name="connsiteX0" fmla="*/ 0 w 6757060"/>
              <a:gd name="connsiteY0" fmla="*/ 771896 h 807536"/>
              <a:gd name="connsiteX1" fmla="*/ 2185059 w 6757060"/>
              <a:gd name="connsiteY1" fmla="*/ 558140 h 807536"/>
              <a:gd name="connsiteX2" fmla="*/ 3289465 w 6757060"/>
              <a:gd name="connsiteY2" fmla="*/ 178130 h 807536"/>
              <a:gd name="connsiteX3" fmla="*/ 4465121 w 6757060"/>
              <a:gd name="connsiteY3" fmla="*/ 368135 h 807536"/>
              <a:gd name="connsiteX4" fmla="*/ 5035137 w 6757060"/>
              <a:gd name="connsiteY4" fmla="*/ 95002 h 807536"/>
              <a:gd name="connsiteX5" fmla="*/ 6721433 w 6757060"/>
              <a:gd name="connsiteY5" fmla="*/ 0 h 807536"/>
              <a:gd name="connsiteX6" fmla="*/ 6757060 w 6757060"/>
              <a:gd name="connsiteY6" fmla="*/ 807522 h 807536"/>
              <a:gd name="connsiteX0" fmla="*/ 0 w 6757060"/>
              <a:gd name="connsiteY0" fmla="*/ 838701 h 874341"/>
              <a:gd name="connsiteX1" fmla="*/ 2185059 w 6757060"/>
              <a:gd name="connsiteY1" fmla="*/ 624945 h 874341"/>
              <a:gd name="connsiteX2" fmla="*/ 3289465 w 6757060"/>
              <a:gd name="connsiteY2" fmla="*/ 244935 h 874341"/>
              <a:gd name="connsiteX3" fmla="*/ 4465121 w 6757060"/>
              <a:gd name="connsiteY3" fmla="*/ 434940 h 874341"/>
              <a:gd name="connsiteX4" fmla="*/ 5035137 w 6757060"/>
              <a:gd name="connsiteY4" fmla="*/ 161807 h 874341"/>
              <a:gd name="connsiteX5" fmla="*/ 5854534 w 6757060"/>
              <a:gd name="connsiteY5" fmla="*/ 43052 h 874341"/>
              <a:gd name="connsiteX6" fmla="*/ 6721433 w 6757060"/>
              <a:gd name="connsiteY6" fmla="*/ 66805 h 874341"/>
              <a:gd name="connsiteX7" fmla="*/ 6757060 w 6757060"/>
              <a:gd name="connsiteY7" fmla="*/ 874327 h 874341"/>
              <a:gd name="connsiteX0" fmla="*/ 0 w 6757060"/>
              <a:gd name="connsiteY0" fmla="*/ 799846 h 835486"/>
              <a:gd name="connsiteX1" fmla="*/ 2185059 w 6757060"/>
              <a:gd name="connsiteY1" fmla="*/ 586090 h 835486"/>
              <a:gd name="connsiteX2" fmla="*/ 3289465 w 6757060"/>
              <a:gd name="connsiteY2" fmla="*/ 206080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185059 w 6757060"/>
              <a:gd name="connsiteY1" fmla="*/ 586090 h 835486"/>
              <a:gd name="connsiteX2" fmla="*/ 3289465 w 6757060"/>
              <a:gd name="connsiteY2" fmla="*/ 455462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289465 w 6757060"/>
              <a:gd name="connsiteY2" fmla="*/ 455462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384467 w 6757060"/>
              <a:gd name="connsiteY2" fmla="*/ 491088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04456 w 6757060"/>
              <a:gd name="connsiteY2" fmla="*/ 669215 h 835486"/>
              <a:gd name="connsiteX3" fmla="*/ 3384467 w 6757060"/>
              <a:gd name="connsiteY3" fmla="*/ 491088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04456 w 6757060"/>
              <a:gd name="connsiteY2" fmla="*/ 669215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63833 w 6757060"/>
              <a:gd name="connsiteY2" fmla="*/ 681090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465121 w 6757060"/>
              <a:gd name="connsiteY5" fmla="*/ 277332 h 835486"/>
              <a:gd name="connsiteX6" fmla="*/ 5035137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524498 w 6757060"/>
              <a:gd name="connsiteY5" fmla="*/ 336709 h 835486"/>
              <a:gd name="connsiteX6" fmla="*/ 5035137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524498 w 6757060"/>
              <a:gd name="connsiteY5" fmla="*/ 336709 h 835486"/>
              <a:gd name="connsiteX6" fmla="*/ 4987636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845195 h 880835"/>
              <a:gd name="connsiteX1" fmla="*/ 2327563 w 6757060"/>
              <a:gd name="connsiteY1" fmla="*/ 750192 h 880835"/>
              <a:gd name="connsiteX2" fmla="*/ 3063833 w 6757060"/>
              <a:gd name="connsiteY2" fmla="*/ 726439 h 880835"/>
              <a:gd name="connsiteX3" fmla="*/ 3443844 w 6757060"/>
              <a:gd name="connsiteY3" fmla="*/ 500811 h 880835"/>
              <a:gd name="connsiteX4" fmla="*/ 3918856 w 6757060"/>
              <a:gd name="connsiteY4" fmla="*/ 441432 h 880835"/>
              <a:gd name="connsiteX5" fmla="*/ 4524498 w 6757060"/>
              <a:gd name="connsiteY5" fmla="*/ 382058 h 880835"/>
              <a:gd name="connsiteX6" fmla="*/ 4987636 w 6757060"/>
              <a:gd name="connsiteY6" fmla="*/ 108924 h 880835"/>
              <a:gd name="connsiteX7" fmla="*/ 5854534 w 6757060"/>
              <a:gd name="connsiteY7" fmla="*/ 2044 h 880835"/>
              <a:gd name="connsiteX8" fmla="*/ 6721433 w 6757060"/>
              <a:gd name="connsiteY8" fmla="*/ 73299 h 880835"/>
              <a:gd name="connsiteX9" fmla="*/ 6757060 w 6757060"/>
              <a:gd name="connsiteY9" fmla="*/ 880821 h 880835"/>
              <a:gd name="connsiteX0" fmla="*/ 0 w 6757060"/>
              <a:gd name="connsiteY0" fmla="*/ 879646 h 915284"/>
              <a:gd name="connsiteX1" fmla="*/ 2327563 w 6757060"/>
              <a:gd name="connsiteY1" fmla="*/ 784643 h 915284"/>
              <a:gd name="connsiteX2" fmla="*/ 3063833 w 6757060"/>
              <a:gd name="connsiteY2" fmla="*/ 760890 h 915284"/>
              <a:gd name="connsiteX3" fmla="*/ 3443844 w 6757060"/>
              <a:gd name="connsiteY3" fmla="*/ 535262 h 915284"/>
              <a:gd name="connsiteX4" fmla="*/ 3918856 w 6757060"/>
              <a:gd name="connsiteY4" fmla="*/ 475883 h 915284"/>
              <a:gd name="connsiteX5" fmla="*/ 4524498 w 6757060"/>
              <a:gd name="connsiteY5" fmla="*/ 416509 h 915284"/>
              <a:gd name="connsiteX6" fmla="*/ 4987636 w 6757060"/>
              <a:gd name="connsiteY6" fmla="*/ 143375 h 915284"/>
              <a:gd name="connsiteX7" fmla="*/ 5854534 w 6757060"/>
              <a:gd name="connsiteY7" fmla="*/ 36495 h 915284"/>
              <a:gd name="connsiteX8" fmla="*/ 6721433 w 6757060"/>
              <a:gd name="connsiteY8" fmla="*/ 873 h 915284"/>
              <a:gd name="connsiteX9" fmla="*/ 6757060 w 6757060"/>
              <a:gd name="connsiteY9" fmla="*/ 915272 h 915284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16509 h 879646"/>
              <a:gd name="connsiteX6" fmla="*/ 4987636 w 6721433"/>
              <a:gd name="connsiteY6" fmla="*/ 143375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75886 h 879646"/>
              <a:gd name="connsiteX6" fmla="*/ 4987636 w 6721433"/>
              <a:gd name="connsiteY6" fmla="*/ 143375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75886 h 879646"/>
              <a:gd name="connsiteX6" fmla="*/ 5023262 w 6721433"/>
              <a:gd name="connsiteY6" fmla="*/ 214627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43844 w 6721433"/>
              <a:gd name="connsiteY3" fmla="*/ 534731 h 879115"/>
              <a:gd name="connsiteX4" fmla="*/ 3918856 w 6721433"/>
              <a:gd name="connsiteY4" fmla="*/ 475352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43844 w 6721433"/>
              <a:gd name="connsiteY3" fmla="*/ 534731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4572000 w 6721433"/>
              <a:gd name="connsiteY6" fmla="*/ 510979 h 879115"/>
              <a:gd name="connsiteX7" fmla="*/ 5023262 w 6721433"/>
              <a:gd name="connsiteY7" fmla="*/ 214096 h 879115"/>
              <a:gd name="connsiteX8" fmla="*/ 5628903 w 6721433"/>
              <a:gd name="connsiteY8" fmla="*/ 83465 h 879115"/>
              <a:gd name="connsiteX9" fmla="*/ 6721433 w 6721433"/>
              <a:gd name="connsiteY9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522857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522857 h 879115"/>
              <a:gd name="connsiteX6" fmla="*/ 4892634 w 6721433"/>
              <a:gd name="connsiteY6" fmla="*/ 320974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54482 w 6721433"/>
              <a:gd name="connsiteY4" fmla="*/ 581997 h 878882"/>
              <a:gd name="connsiteX5" fmla="*/ 4524498 w 6721433"/>
              <a:gd name="connsiteY5" fmla="*/ 522624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54482 w 6721433"/>
              <a:gd name="connsiteY4" fmla="*/ 581997 h 878882"/>
              <a:gd name="connsiteX5" fmla="*/ 4536373 w 6721433"/>
              <a:gd name="connsiteY5" fmla="*/ 570125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66357 w 6721433"/>
              <a:gd name="connsiteY4" fmla="*/ 617623 h 878882"/>
              <a:gd name="connsiteX5" fmla="*/ 4536373 w 6721433"/>
              <a:gd name="connsiteY5" fmla="*/ 570125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68 h 878868"/>
              <a:gd name="connsiteX1" fmla="*/ 2327563 w 6721433"/>
              <a:gd name="connsiteY1" fmla="*/ 843241 h 878868"/>
              <a:gd name="connsiteX2" fmla="*/ 3063833 w 6721433"/>
              <a:gd name="connsiteY2" fmla="*/ 795738 h 878868"/>
              <a:gd name="connsiteX3" fmla="*/ 3443845 w 6721433"/>
              <a:gd name="connsiteY3" fmla="*/ 629487 h 878868"/>
              <a:gd name="connsiteX4" fmla="*/ 3966357 w 6721433"/>
              <a:gd name="connsiteY4" fmla="*/ 617609 h 878868"/>
              <a:gd name="connsiteX5" fmla="*/ 4536373 w 6721433"/>
              <a:gd name="connsiteY5" fmla="*/ 570111 h 878868"/>
              <a:gd name="connsiteX6" fmla="*/ 4892634 w 6721433"/>
              <a:gd name="connsiteY6" fmla="*/ 320727 h 878868"/>
              <a:gd name="connsiteX7" fmla="*/ 5557651 w 6721433"/>
              <a:gd name="connsiteY7" fmla="*/ 285098 h 878868"/>
              <a:gd name="connsiteX8" fmla="*/ 6721433 w 6721433"/>
              <a:gd name="connsiteY8" fmla="*/ 95 h 878868"/>
              <a:gd name="connsiteX0" fmla="*/ 0 w 6721433"/>
              <a:gd name="connsiteY0" fmla="*/ 878893 h 878893"/>
              <a:gd name="connsiteX1" fmla="*/ 2327563 w 6721433"/>
              <a:gd name="connsiteY1" fmla="*/ 843266 h 878893"/>
              <a:gd name="connsiteX2" fmla="*/ 3063833 w 6721433"/>
              <a:gd name="connsiteY2" fmla="*/ 795763 h 878893"/>
              <a:gd name="connsiteX3" fmla="*/ 3443845 w 6721433"/>
              <a:gd name="connsiteY3" fmla="*/ 629512 h 878893"/>
              <a:gd name="connsiteX4" fmla="*/ 3966357 w 6721433"/>
              <a:gd name="connsiteY4" fmla="*/ 617634 h 878893"/>
              <a:gd name="connsiteX5" fmla="*/ 4536373 w 6721433"/>
              <a:gd name="connsiteY5" fmla="*/ 570136 h 878893"/>
              <a:gd name="connsiteX6" fmla="*/ 4892634 w 6721433"/>
              <a:gd name="connsiteY6" fmla="*/ 320752 h 878893"/>
              <a:gd name="connsiteX7" fmla="*/ 5557651 w 6721433"/>
              <a:gd name="connsiteY7" fmla="*/ 225746 h 878893"/>
              <a:gd name="connsiteX8" fmla="*/ 6721433 w 6721433"/>
              <a:gd name="connsiteY8" fmla="*/ 120 h 878893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488872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488872 w 6709558"/>
              <a:gd name="connsiteY5" fmla="*/ 344682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42608 w 6709558"/>
              <a:gd name="connsiteY5" fmla="*/ 396138 h 748442"/>
              <a:gd name="connsiteX6" fmla="*/ 4488872 w 6709558"/>
              <a:gd name="connsiteY6" fmla="*/ 344682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42608 w 6709558"/>
              <a:gd name="connsiteY5" fmla="*/ 396138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693224 w 6709558"/>
              <a:gd name="connsiteY3" fmla="*/ 40405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86346 w 6709558"/>
              <a:gd name="connsiteY3" fmla="*/ 38030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15094 w 6709558"/>
              <a:gd name="connsiteY3" fmla="*/ 439682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15094 w 6709558"/>
              <a:gd name="connsiteY3" fmla="*/ 40405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03219 w 6709558"/>
              <a:gd name="connsiteY3" fmla="*/ 439682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54084 h 754084"/>
              <a:gd name="connsiteX1" fmla="*/ 3063833 w 6709558"/>
              <a:gd name="connsiteY1" fmla="*/ 670954 h 754084"/>
              <a:gd name="connsiteX2" fmla="*/ 3503219 w 6709558"/>
              <a:gd name="connsiteY2" fmla="*/ 445324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82746"/>
              <a:gd name="connsiteX1" fmla="*/ 2316929 w 6709558"/>
              <a:gd name="connsiteY1" fmla="*/ 731286 h 782746"/>
              <a:gd name="connsiteX2" fmla="*/ 3503219 w 6709558"/>
              <a:gd name="connsiteY2" fmla="*/ 445322 h 782746"/>
              <a:gd name="connsiteX3" fmla="*/ 4548249 w 6709558"/>
              <a:gd name="connsiteY3" fmla="*/ 385948 h 782746"/>
              <a:gd name="connsiteX4" fmla="*/ 4892634 w 6709558"/>
              <a:gd name="connsiteY4" fmla="*/ 195941 h 782746"/>
              <a:gd name="connsiteX5" fmla="*/ 5557651 w 6709558"/>
              <a:gd name="connsiteY5" fmla="*/ 100935 h 782746"/>
              <a:gd name="connsiteX6" fmla="*/ 6709558 w 6709558"/>
              <a:gd name="connsiteY6" fmla="*/ 5937 h 782746"/>
              <a:gd name="connsiteX0" fmla="*/ 0 w 6709558"/>
              <a:gd name="connsiteY0" fmla="*/ 754084 h 762637"/>
              <a:gd name="connsiteX1" fmla="*/ 1535083 w 6709558"/>
              <a:gd name="connsiteY1" fmla="*/ 711177 h 762637"/>
              <a:gd name="connsiteX2" fmla="*/ 3503219 w 6709558"/>
              <a:gd name="connsiteY2" fmla="*/ 445324 h 762637"/>
              <a:gd name="connsiteX3" fmla="*/ 4548249 w 6709558"/>
              <a:gd name="connsiteY3" fmla="*/ 385950 h 762637"/>
              <a:gd name="connsiteX4" fmla="*/ 4892634 w 6709558"/>
              <a:gd name="connsiteY4" fmla="*/ 195943 h 762637"/>
              <a:gd name="connsiteX5" fmla="*/ 5557651 w 6709558"/>
              <a:gd name="connsiteY5" fmla="*/ 100937 h 762637"/>
              <a:gd name="connsiteX6" fmla="*/ 6709558 w 6709558"/>
              <a:gd name="connsiteY6" fmla="*/ 5939 h 762637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3503219 w 6709558"/>
              <a:gd name="connsiteY2" fmla="*/ 445322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76239 w 6709558"/>
              <a:gd name="connsiteY2" fmla="*/ 429236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2623825 w 6709558"/>
              <a:gd name="connsiteY2" fmla="*/ 461411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47120 w 6709558"/>
              <a:gd name="connsiteY2" fmla="*/ 338067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2600529 w 6709558"/>
              <a:gd name="connsiteY2" fmla="*/ 380968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00529 w 6709558"/>
              <a:gd name="connsiteY2" fmla="*/ 380970 h 754084"/>
              <a:gd name="connsiteX3" fmla="*/ 3861041 w 6709558"/>
              <a:gd name="connsiteY3" fmla="*/ 348409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862168 h 862168"/>
              <a:gd name="connsiteX1" fmla="*/ 1802978 w 6709558"/>
              <a:gd name="connsiteY1" fmla="*/ 829987 h 862168"/>
              <a:gd name="connsiteX2" fmla="*/ 2600529 w 6709558"/>
              <a:gd name="connsiteY2" fmla="*/ 489054 h 862168"/>
              <a:gd name="connsiteX3" fmla="*/ 3861041 w 6709558"/>
              <a:gd name="connsiteY3" fmla="*/ 456493 h 862168"/>
              <a:gd name="connsiteX4" fmla="*/ 4712096 w 6709558"/>
              <a:gd name="connsiteY4" fmla="*/ 41245 h 862168"/>
              <a:gd name="connsiteX5" fmla="*/ 5557651 w 6709558"/>
              <a:gd name="connsiteY5" fmla="*/ 209021 h 862168"/>
              <a:gd name="connsiteX6" fmla="*/ 6709558 w 6709558"/>
              <a:gd name="connsiteY6" fmla="*/ 114023 h 862168"/>
              <a:gd name="connsiteX0" fmla="*/ 0 w 6709558"/>
              <a:gd name="connsiteY0" fmla="*/ 857699 h 857699"/>
              <a:gd name="connsiteX1" fmla="*/ 1802978 w 6709558"/>
              <a:gd name="connsiteY1" fmla="*/ 825518 h 857699"/>
              <a:gd name="connsiteX2" fmla="*/ 2600529 w 6709558"/>
              <a:gd name="connsiteY2" fmla="*/ 484585 h 857699"/>
              <a:gd name="connsiteX3" fmla="*/ 4076522 w 6709558"/>
              <a:gd name="connsiteY3" fmla="*/ 425210 h 857699"/>
              <a:gd name="connsiteX4" fmla="*/ 4712096 w 6709558"/>
              <a:gd name="connsiteY4" fmla="*/ 36776 h 857699"/>
              <a:gd name="connsiteX5" fmla="*/ 5557651 w 6709558"/>
              <a:gd name="connsiteY5" fmla="*/ 204552 h 857699"/>
              <a:gd name="connsiteX6" fmla="*/ 6709558 w 6709558"/>
              <a:gd name="connsiteY6" fmla="*/ 109554 h 857699"/>
              <a:gd name="connsiteX0" fmla="*/ 0 w 6709558"/>
              <a:gd name="connsiteY0" fmla="*/ 825522 h 825522"/>
              <a:gd name="connsiteX1" fmla="*/ 1802978 w 6709558"/>
              <a:gd name="connsiteY1" fmla="*/ 793341 h 825522"/>
              <a:gd name="connsiteX2" fmla="*/ 2600529 w 6709558"/>
              <a:gd name="connsiteY2" fmla="*/ 452408 h 825522"/>
              <a:gd name="connsiteX3" fmla="*/ 4076522 w 6709558"/>
              <a:gd name="connsiteY3" fmla="*/ 393033 h 825522"/>
              <a:gd name="connsiteX4" fmla="*/ 4729567 w 6709558"/>
              <a:gd name="connsiteY4" fmla="*/ 36777 h 825522"/>
              <a:gd name="connsiteX5" fmla="*/ 5557651 w 6709558"/>
              <a:gd name="connsiteY5" fmla="*/ 172375 h 825522"/>
              <a:gd name="connsiteX6" fmla="*/ 6709558 w 6709558"/>
              <a:gd name="connsiteY6" fmla="*/ 77377 h 825522"/>
              <a:gd name="connsiteX0" fmla="*/ 0 w 6709558"/>
              <a:gd name="connsiteY0" fmla="*/ 885156 h 885156"/>
              <a:gd name="connsiteX1" fmla="*/ 1802978 w 6709558"/>
              <a:gd name="connsiteY1" fmla="*/ 852975 h 885156"/>
              <a:gd name="connsiteX2" fmla="*/ 2600529 w 6709558"/>
              <a:gd name="connsiteY2" fmla="*/ 512042 h 885156"/>
              <a:gd name="connsiteX3" fmla="*/ 4076522 w 6709558"/>
              <a:gd name="connsiteY3" fmla="*/ 452667 h 885156"/>
              <a:gd name="connsiteX4" fmla="*/ 4729567 w 6709558"/>
              <a:gd name="connsiteY4" fmla="*/ 96411 h 885156"/>
              <a:gd name="connsiteX5" fmla="*/ 5487766 w 6709558"/>
              <a:gd name="connsiteY5" fmla="*/ 6767 h 885156"/>
              <a:gd name="connsiteX6" fmla="*/ 6709558 w 6709558"/>
              <a:gd name="connsiteY6" fmla="*/ 137011 h 885156"/>
              <a:gd name="connsiteX0" fmla="*/ 0 w 6692087"/>
              <a:gd name="connsiteY0" fmla="*/ 909607 h 909607"/>
              <a:gd name="connsiteX1" fmla="*/ 1802978 w 6692087"/>
              <a:gd name="connsiteY1" fmla="*/ 877426 h 909607"/>
              <a:gd name="connsiteX2" fmla="*/ 2600529 w 6692087"/>
              <a:gd name="connsiteY2" fmla="*/ 536493 h 909607"/>
              <a:gd name="connsiteX3" fmla="*/ 4076522 w 6692087"/>
              <a:gd name="connsiteY3" fmla="*/ 477118 h 909607"/>
              <a:gd name="connsiteX4" fmla="*/ 4729567 w 6692087"/>
              <a:gd name="connsiteY4" fmla="*/ 120862 h 909607"/>
              <a:gd name="connsiteX5" fmla="*/ 5487766 w 6692087"/>
              <a:gd name="connsiteY5" fmla="*/ 31218 h 909607"/>
              <a:gd name="connsiteX6" fmla="*/ 6692087 w 6692087"/>
              <a:gd name="connsiteY6" fmla="*/ 5938 h 909607"/>
              <a:gd name="connsiteX0" fmla="*/ 0 w 6808563"/>
              <a:gd name="connsiteY0" fmla="*/ 898880 h 898880"/>
              <a:gd name="connsiteX1" fmla="*/ 1802978 w 6808563"/>
              <a:gd name="connsiteY1" fmla="*/ 866699 h 898880"/>
              <a:gd name="connsiteX2" fmla="*/ 2600529 w 6808563"/>
              <a:gd name="connsiteY2" fmla="*/ 525766 h 898880"/>
              <a:gd name="connsiteX3" fmla="*/ 4076522 w 6808563"/>
              <a:gd name="connsiteY3" fmla="*/ 466391 h 898880"/>
              <a:gd name="connsiteX4" fmla="*/ 4729567 w 6808563"/>
              <a:gd name="connsiteY4" fmla="*/ 110135 h 898880"/>
              <a:gd name="connsiteX5" fmla="*/ 5487766 w 6808563"/>
              <a:gd name="connsiteY5" fmla="*/ 20491 h 898880"/>
              <a:gd name="connsiteX6" fmla="*/ 6808563 w 6808563"/>
              <a:gd name="connsiteY6" fmla="*/ 5938 h 898880"/>
              <a:gd name="connsiteX0" fmla="*/ 0 w 6703735"/>
              <a:gd name="connsiteY0" fmla="*/ 947144 h 947144"/>
              <a:gd name="connsiteX1" fmla="*/ 1802978 w 6703735"/>
              <a:gd name="connsiteY1" fmla="*/ 914963 h 947144"/>
              <a:gd name="connsiteX2" fmla="*/ 2600529 w 6703735"/>
              <a:gd name="connsiteY2" fmla="*/ 574030 h 947144"/>
              <a:gd name="connsiteX3" fmla="*/ 4076522 w 6703735"/>
              <a:gd name="connsiteY3" fmla="*/ 514655 h 947144"/>
              <a:gd name="connsiteX4" fmla="*/ 4729567 w 6703735"/>
              <a:gd name="connsiteY4" fmla="*/ 158399 h 947144"/>
              <a:gd name="connsiteX5" fmla="*/ 5487766 w 6703735"/>
              <a:gd name="connsiteY5" fmla="*/ 68755 h 947144"/>
              <a:gd name="connsiteX6" fmla="*/ 6703735 w 6703735"/>
              <a:gd name="connsiteY6" fmla="*/ 5937 h 947144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0529 w 6761973"/>
              <a:gd name="connsiteY2" fmla="*/ 541853 h 914967"/>
              <a:gd name="connsiteX3" fmla="*/ 4076522 w 6761973"/>
              <a:gd name="connsiteY3" fmla="*/ 482478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21016 h 921016"/>
              <a:gd name="connsiteX1" fmla="*/ 1802978 w 6761973"/>
              <a:gd name="connsiteY1" fmla="*/ 888835 h 921016"/>
              <a:gd name="connsiteX2" fmla="*/ 2600529 w 6761973"/>
              <a:gd name="connsiteY2" fmla="*/ 547902 h 921016"/>
              <a:gd name="connsiteX3" fmla="*/ 4076522 w 6761973"/>
              <a:gd name="connsiteY3" fmla="*/ 488527 h 921016"/>
              <a:gd name="connsiteX4" fmla="*/ 4729567 w 6761973"/>
              <a:gd name="connsiteY4" fmla="*/ 132271 h 921016"/>
              <a:gd name="connsiteX5" fmla="*/ 5456905 w 6761973"/>
              <a:gd name="connsiteY5" fmla="*/ 20048 h 921016"/>
              <a:gd name="connsiteX6" fmla="*/ 6761973 w 6761973"/>
              <a:gd name="connsiteY6" fmla="*/ 11987 h 921016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0529 w 6761973"/>
              <a:gd name="connsiteY2" fmla="*/ 541853 h 914967"/>
              <a:gd name="connsiteX3" fmla="*/ 4076522 w 6761973"/>
              <a:gd name="connsiteY3" fmla="*/ 482478 h 914967"/>
              <a:gd name="connsiteX4" fmla="*/ 4729567 w 6761973"/>
              <a:gd name="connsiteY4" fmla="*/ 126222 h 914967"/>
              <a:gd name="connsiteX5" fmla="*/ 5526791 w 6761973"/>
              <a:gd name="connsiteY5" fmla="*/ 104096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0529 w 6761973"/>
              <a:gd name="connsiteY2" fmla="*/ 541853 h 914967"/>
              <a:gd name="connsiteX3" fmla="*/ 4076522 w 6761973"/>
              <a:gd name="connsiteY3" fmla="*/ 482478 h 914967"/>
              <a:gd name="connsiteX4" fmla="*/ 4799453 w 6761973"/>
              <a:gd name="connsiteY4" fmla="*/ 190576 h 914967"/>
              <a:gd name="connsiteX5" fmla="*/ 5526791 w 6761973"/>
              <a:gd name="connsiteY5" fmla="*/ 104096 h 914967"/>
              <a:gd name="connsiteX6" fmla="*/ 6761973 w 6761973"/>
              <a:gd name="connsiteY6" fmla="*/ 5938 h 914967"/>
              <a:gd name="connsiteX0" fmla="*/ 0 w 6747996"/>
              <a:gd name="connsiteY0" fmla="*/ 824482 h 824482"/>
              <a:gd name="connsiteX1" fmla="*/ 1802978 w 6747996"/>
              <a:gd name="connsiteY1" fmla="*/ 792301 h 824482"/>
              <a:gd name="connsiteX2" fmla="*/ 2600529 w 6747996"/>
              <a:gd name="connsiteY2" fmla="*/ 451368 h 824482"/>
              <a:gd name="connsiteX3" fmla="*/ 4076522 w 6747996"/>
              <a:gd name="connsiteY3" fmla="*/ 391993 h 824482"/>
              <a:gd name="connsiteX4" fmla="*/ 4799453 w 6747996"/>
              <a:gd name="connsiteY4" fmla="*/ 100091 h 824482"/>
              <a:gd name="connsiteX5" fmla="*/ 5526791 w 6747996"/>
              <a:gd name="connsiteY5" fmla="*/ 13611 h 824482"/>
              <a:gd name="connsiteX6" fmla="*/ 6747996 w 6747996"/>
              <a:gd name="connsiteY6" fmla="*/ 18422 h 82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7996" h="824482">
                <a:moveTo>
                  <a:pt x="0" y="824482"/>
                </a:moveTo>
                <a:lnTo>
                  <a:pt x="1802978" y="792301"/>
                </a:lnTo>
                <a:cubicBezTo>
                  <a:pt x="2386848" y="740841"/>
                  <a:pt x="2221605" y="518086"/>
                  <a:pt x="2600529" y="451368"/>
                </a:cubicBezTo>
                <a:cubicBezTo>
                  <a:pt x="2979453" y="384650"/>
                  <a:pt x="3710035" y="450539"/>
                  <a:pt x="4076522" y="391993"/>
                </a:cubicBezTo>
                <a:cubicBezTo>
                  <a:pt x="4443009" y="333447"/>
                  <a:pt x="4557742" y="163155"/>
                  <a:pt x="4799453" y="100091"/>
                </a:cubicBezTo>
                <a:cubicBezTo>
                  <a:pt x="5041165" y="37027"/>
                  <a:pt x="5202034" y="27222"/>
                  <a:pt x="5526791" y="13611"/>
                </a:cubicBezTo>
                <a:cubicBezTo>
                  <a:pt x="5851548" y="0"/>
                  <a:pt x="6730183" y="12484"/>
                  <a:pt x="6747996" y="18422"/>
                </a:cubicBezTo>
              </a:path>
            </a:pathLst>
          </a:cu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7606698" y="3600450"/>
            <a:ext cx="1143000" cy="381000"/>
          </a:xfrm>
          <a:prstGeom prst="rect">
            <a:avLst/>
          </a:prstGeom>
          <a:solidFill>
            <a:srgbClr val="FCB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142" name="Rectangle 141"/>
          <p:cNvSpPr/>
          <p:nvPr/>
        </p:nvSpPr>
        <p:spPr>
          <a:xfrm>
            <a:off x="6476398" y="3371850"/>
            <a:ext cx="2273300" cy="260350"/>
          </a:xfrm>
          <a:prstGeom prst="rect">
            <a:avLst/>
          </a:prstGeom>
          <a:solidFill>
            <a:srgbClr val="FCB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5" name="TextBox 4"/>
          <p:cNvSpPr txBox="1"/>
          <p:nvPr/>
        </p:nvSpPr>
        <p:spPr>
          <a:xfrm>
            <a:off x="6424691" y="4766846"/>
            <a:ext cx="884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Latitude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4222901" y="3769487"/>
            <a:ext cx="1055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Depth [m]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48258" y="3248703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35033" y="4501973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-H</a:t>
            </a:r>
            <a:endParaRPr lang="en-US" sz="1600" b="1" dirty="0"/>
          </a:p>
        </p:txBody>
      </p:sp>
      <p:sp>
        <p:nvSpPr>
          <p:cNvPr id="14" name="Freeform 13"/>
          <p:cNvSpPr/>
          <p:nvPr/>
        </p:nvSpPr>
        <p:spPr>
          <a:xfrm>
            <a:off x="5015898" y="3371850"/>
            <a:ext cx="3712018" cy="1289379"/>
          </a:xfrm>
          <a:custGeom>
            <a:avLst/>
            <a:gdLst>
              <a:gd name="connsiteX0" fmla="*/ 0 w 5675586"/>
              <a:gd name="connsiteY0" fmla="*/ 15766 h 2144110"/>
              <a:gd name="connsiteX1" fmla="*/ 1277007 w 5675586"/>
              <a:gd name="connsiteY1" fmla="*/ 0 h 2144110"/>
              <a:gd name="connsiteX2" fmla="*/ 1813035 w 5675586"/>
              <a:gd name="connsiteY2" fmla="*/ 15766 h 2144110"/>
              <a:gd name="connsiteX3" fmla="*/ 2112579 w 5675586"/>
              <a:gd name="connsiteY3" fmla="*/ 94593 h 2144110"/>
              <a:gd name="connsiteX4" fmla="*/ 2506717 w 5675586"/>
              <a:gd name="connsiteY4" fmla="*/ 504497 h 2144110"/>
              <a:gd name="connsiteX5" fmla="*/ 3436883 w 5675586"/>
              <a:gd name="connsiteY5" fmla="*/ 709448 h 2144110"/>
              <a:gd name="connsiteX6" fmla="*/ 4035973 w 5675586"/>
              <a:gd name="connsiteY6" fmla="*/ 1450428 h 2144110"/>
              <a:gd name="connsiteX7" fmla="*/ 4761186 w 5675586"/>
              <a:gd name="connsiteY7" fmla="*/ 1876097 h 2144110"/>
              <a:gd name="connsiteX8" fmla="*/ 5675586 w 5675586"/>
              <a:gd name="connsiteY8" fmla="*/ 2144110 h 2144110"/>
              <a:gd name="connsiteX0" fmla="*/ 0 w 5675586"/>
              <a:gd name="connsiteY0" fmla="*/ 15766 h 2144110"/>
              <a:gd name="connsiteX1" fmla="*/ 1277007 w 5675586"/>
              <a:gd name="connsiteY1" fmla="*/ 0 h 2144110"/>
              <a:gd name="connsiteX2" fmla="*/ 1813035 w 5675586"/>
              <a:gd name="connsiteY2" fmla="*/ 15766 h 2144110"/>
              <a:gd name="connsiteX3" fmla="*/ 2112579 w 5675586"/>
              <a:gd name="connsiteY3" fmla="*/ 94593 h 2144110"/>
              <a:gd name="connsiteX4" fmla="*/ 2506717 w 5675586"/>
              <a:gd name="connsiteY4" fmla="*/ 504497 h 2144110"/>
              <a:gd name="connsiteX5" fmla="*/ 3436883 w 5675586"/>
              <a:gd name="connsiteY5" fmla="*/ 709448 h 2144110"/>
              <a:gd name="connsiteX6" fmla="*/ 4035973 w 5675586"/>
              <a:gd name="connsiteY6" fmla="*/ 1450428 h 2144110"/>
              <a:gd name="connsiteX7" fmla="*/ 4761186 w 5675586"/>
              <a:gd name="connsiteY7" fmla="*/ 1876097 h 2144110"/>
              <a:gd name="connsiteX8" fmla="*/ 5675586 w 5675586"/>
              <a:gd name="connsiteY8" fmla="*/ 2144110 h 2144110"/>
              <a:gd name="connsiteX9" fmla="*/ 0 w 5675586"/>
              <a:gd name="connsiteY9" fmla="*/ 15766 h 2144110"/>
              <a:gd name="connsiteX0" fmla="*/ 141890 w 5973121"/>
              <a:gd name="connsiteY0" fmla="*/ 15766 h 2215802"/>
              <a:gd name="connsiteX1" fmla="*/ 1418897 w 5973121"/>
              <a:gd name="connsiteY1" fmla="*/ 0 h 2215802"/>
              <a:gd name="connsiteX2" fmla="*/ 1954925 w 5973121"/>
              <a:gd name="connsiteY2" fmla="*/ 15766 h 2215802"/>
              <a:gd name="connsiteX3" fmla="*/ 2254469 w 5973121"/>
              <a:gd name="connsiteY3" fmla="*/ 94593 h 2215802"/>
              <a:gd name="connsiteX4" fmla="*/ 2648607 w 5973121"/>
              <a:gd name="connsiteY4" fmla="*/ 504497 h 2215802"/>
              <a:gd name="connsiteX5" fmla="*/ 3578773 w 5973121"/>
              <a:gd name="connsiteY5" fmla="*/ 709448 h 2215802"/>
              <a:gd name="connsiteX6" fmla="*/ 4177863 w 5973121"/>
              <a:gd name="connsiteY6" fmla="*/ 1450428 h 2215802"/>
              <a:gd name="connsiteX7" fmla="*/ 4903076 w 5973121"/>
              <a:gd name="connsiteY7" fmla="*/ 1876097 h 2215802"/>
              <a:gd name="connsiteX8" fmla="*/ 5817476 w 5973121"/>
              <a:gd name="connsiteY8" fmla="*/ 2144110 h 2215802"/>
              <a:gd name="connsiteX9" fmla="*/ 0 w 5973121"/>
              <a:gd name="connsiteY9" fmla="*/ 1166648 h 2215802"/>
              <a:gd name="connsiteX10" fmla="*/ 141890 w 5973121"/>
              <a:gd name="connsiteY10" fmla="*/ 15766 h 2215802"/>
              <a:gd name="connsiteX0" fmla="*/ 1056290 w 6887521"/>
              <a:gd name="connsiteY0" fmla="*/ 31532 h 2231568"/>
              <a:gd name="connsiteX1" fmla="*/ 2333297 w 6887521"/>
              <a:gd name="connsiteY1" fmla="*/ 15766 h 2231568"/>
              <a:gd name="connsiteX2" fmla="*/ 2869325 w 6887521"/>
              <a:gd name="connsiteY2" fmla="*/ 31532 h 2231568"/>
              <a:gd name="connsiteX3" fmla="*/ 3168869 w 6887521"/>
              <a:gd name="connsiteY3" fmla="*/ 110359 h 2231568"/>
              <a:gd name="connsiteX4" fmla="*/ 3563007 w 6887521"/>
              <a:gd name="connsiteY4" fmla="*/ 520263 h 2231568"/>
              <a:gd name="connsiteX5" fmla="*/ 4493173 w 6887521"/>
              <a:gd name="connsiteY5" fmla="*/ 725214 h 2231568"/>
              <a:gd name="connsiteX6" fmla="*/ 5092263 w 6887521"/>
              <a:gd name="connsiteY6" fmla="*/ 1466194 h 2231568"/>
              <a:gd name="connsiteX7" fmla="*/ 5817476 w 6887521"/>
              <a:gd name="connsiteY7" fmla="*/ 1891863 h 2231568"/>
              <a:gd name="connsiteX8" fmla="*/ 6731876 w 6887521"/>
              <a:gd name="connsiteY8" fmla="*/ 2159876 h 2231568"/>
              <a:gd name="connsiteX9" fmla="*/ 0 w 6887521"/>
              <a:gd name="connsiteY9" fmla="*/ 0 h 2231568"/>
              <a:gd name="connsiteX10" fmla="*/ 1056290 w 6887521"/>
              <a:gd name="connsiteY10" fmla="*/ 31532 h 2231568"/>
              <a:gd name="connsiteX0" fmla="*/ 1056290 w 6887521"/>
              <a:gd name="connsiteY0" fmla="*/ 31532 h 2231568"/>
              <a:gd name="connsiteX1" fmla="*/ 2333297 w 6887521"/>
              <a:gd name="connsiteY1" fmla="*/ 15766 h 2231568"/>
              <a:gd name="connsiteX2" fmla="*/ 2869325 w 6887521"/>
              <a:gd name="connsiteY2" fmla="*/ 31532 h 2231568"/>
              <a:gd name="connsiteX3" fmla="*/ 3168869 w 6887521"/>
              <a:gd name="connsiteY3" fmla="*/ 110359 h 2231568"/>
              <a:gd name="connsiteX4" fmla="*/ 3563007 w 6887521"/>
              <a:gd name="connsiteY4" fmla="*/ 520263 h 2231568"/>
              <a:gd name="connsiteX5" fmla="*/ 4493173 w 6887521"/>
              <a:gd name="connsiteY5" fmla="*/ 725214 h 2231568"/>
              <a:gd name="connsiteX6" fmla="*/ 5092263 w 6887521"/>
              <a:gd name="connsiteY6" fmla="*/ 1466194 h 2231568"/>
              <a:gd name="connsiteX7" fmla="*/ 5817476 w 6887521"/>
              <a:gd name="connsiteY7" fmla="*/ 1891863 h 2231568"/>
              <a:gd name="connsiteX8" fmla="*/ 6731876 w 6887521"/>
              <a:gd name="connsiteY8" fmla="*/ 2159876 h 2231568"/>
              <a:gd name="connsiteX9" fmla="*/ 0 w 6887521"/>
              <a:gd name="connsiteY9" fmla="*/ 0 h 2231568"/>
              <a:gd name="connsiteX10" fmla="*/ 1056290 w 6887521"/>
              <a:gd name="connsiteY10" fmla="*/ 31532 h 2231568"/>
              <a:gd name="connsiteX0" fmla="*/ 1288987 w 7177393"/>
              <a:gd name="connsiteY0" fmla="*/ 31532 h 2186769"/>
              <a:gd name="connsiteX1" fmla="*/ 2565994 w 7177393"/>
              <a:gd name="connsiteY1" fmla="*/ 15766 h 2186769"/>
              <a:gd name="connsiteX2" fmla="*/ 3102022 w 7177393"/>
              <a:gd name="connsiteY2" fmla="*/ 31532 h 2186769"/>
              <a:gd name="connsiteX3" fmla="*/ 3401566 w 7177393"/>
              <a:gd name="connsiteY3" fmla="*/ 110359 h 2186769"/>
              <a:gd name="connsiteX4" fmla="*/ 3795704 w 7177393"/>
              <a:gd name="connsiteY4" fmla="*/ 520263 h 2186769"/>
              <a:gd name="connsiteX5" fmla="*/ 4725870 w 7177393"/>
              <a:gd name="connsiteY5" fmla="*/ 725214 h 2186769"/>
              <a:gd name="connsiteX6" fmla="*/ 5324960 w 7177393"/>
              <a:gd name="connsiteY6" fmla="*/ 1466194 h 2186769"/>
              <a:gd name="connsiteX7" fmla="*/ 6050173 w 7177393"/>
              <a:gd name="connsiteY7" fmla="*/ 1891863 h 2186769"/>
              <a:gd name="connsiteX8" fmla="*/ 6964573 w 7177393"/>
              <a:gd name="connsiteY8" fmla="*/ 2159876 h 2186769"/>
              <a:gd name="connsiteX9" fmla="*/ 595304 w 7177393"/>
              <a:gd name="connsiteY9" fmla="*/ 2002221 h 2186769"/>
              <a:gd name="connsiteX10" fmla="*/ 232697 w 7177393"/>
              <a:gd name="connsiteY10" fmla="*/ 0 h 2186769"/>
              <a:gd name="connsiteX11" fmla="*/ 1288987 w 7177393"/>
              <a:gd name="connsiteY11" fmla="*/ 31532 h 2186769"/>
              <a:gd name="connsiteX0" fmla="*/ 1056290 w 6944696"/>
              <a:gd name="connsiteY0" fmla="*/ 31532 h 2186769"/>
              <a:gd name="connsiteX1" fmla="*/ 2333297 w 6944696"/>
              <a:gd name="connsiteY1" fmla="*/ 15766 h 2186769"/>
              <a:gd name="connsiteX2" fmla="*/ 2869325 w 6944696"/>
              <a:gd name="connsiteY2" fmla="*/ 31532 h 2186769"/>
              <a:gd name="connsiteX3" fmla="*/ 3168869 w 6944696"/>
              <a:gd name="connsiteY3" fmla="*/ 110359 h 2186769"/>
              <a:gd name="connsiteX4" fmla="*/ 3563007 w 6944696"/>
              <a:gd name="connsiteY4" fmla="*/ 520263 h 2186769"/>
              <a:gd name="connsiteX5" fmla="*/ 4493173 w 6944696"/>
              <a:gd name="connsiteY5" fmla="*/ 725214 h 2186769"/>
              <a:gd name="connsiteX6" fmla="*/ 5092263 w 6944696"/>
              <a:gd name="connsiteY6" fmla="*/ 1466194 h 2186769"/>
              <a:gd name="connsiteX7" fmla="*/ 5817476 w 6944696"/>
              <a:gd name="connsiteY7" fmla="*/ 1891863 h 2186769"/>
              <a:gd name="connsiteX8" fmla="*/ 6731876 w 6944696"/>
              <a:gd name="connsiteY8" fmla="*/ 2159876 h 2186769"/>
              <a:gd name="connsiteX9" fmla="*/ 362607 w 6944696"/>
              <a:gd name="connsiteY9" fmla="*/ 2002221 h 2186769"/>
              <a:gd name="connsiteX10" fmla="*/ 0 w 6944696"/>
              <a:gd name="connsiteY10" fmla="*/ 0 h 2186769"/>
              <a:gd name="connsiteX11" fmla="*/ 1056290 w 6944696"/>
              <a:gd name="connsiteY11" fmla="*/ 31532 h 2186769"/>
              <a:gd name="connsiteX0" fmla="*/ 1056290 w 6944696"/>
              <a:gd name="connsiteY0" fmla="*/ 31532 h 2180134"/>
              <a:gd name="connsiteX1" fmla="*/ 2333297 w 6944696"/>
              <a:gd name="connsiteY1" fmla="*/ 15766 h 2180134"/>
              <a:gd name="connsiteX2" fmla="*/ 2869325 w 6944696"/>
              <a:gd name="connsiteY2" fmla="*/ 31532 h 2180134"/>
              <a:gd name="connsiteX3" fmla="*/ 3168869 w 6944696"/>
              <a:gd name="connsiteY3" fmla="*/ 110359 h 2180134"/>
              <a:gd name="connsiteX4" fmla="*/ 3563007 w 6944696"/>
              <a:gd name="connsiteY4" fmla="*/ 520263 h 2180134"/>
              <a:gd name="connsiteX5" fmla="*/ 4493173 w 6944696"/>
              <a:gd name="connsiteY5" fmla="*/ 725214 h 2180134"/>
              <a:gd name="connsiteX6" fmla="*/ 5092263 w 6944696"/>
              <a:gd name="connsiteY6" fmla="*/ 1466194 h 2180134"/>
              <a:gd name="connsiteX7" fmla="*/ 5817476 w 6944696"/>
              <a:gd name="connsiteY7" fmla="*/ 1891863 h 2180134"/>
              <a:gd name="connsiteX8" fmla="*/ 6731876 w 6944696"/>
              <a:gd name="connsiteY8" fmla="*/ 2159876 h 2180134"/>
              <a:gd name="connsiteX9" fmla="*/ 362607 w 6944696"/>
              <a:gd name="connsiteY9" fmla="*/ 2002221 h 2180134"/>
              <a:gd name="connsiteX10" fmla="*/ 0 w 6944696"/>
              <a:gd name="connsiteY10" fmla="*/ 0 h 2180134"/>
              <a:gd name="connsiteX11" fmla="*/ 1056290 w 6944696"/>
              <a:gd name="connsiteY11" fmla="*/ 31532 h 2180134"/>
              <a:gd name="connsiteX0" fmla="*/ 1103587 w 6991993"/>
              <a:gd name="connsiteY0" fmla="*/ 31532 h 2180134"/>
              <a:gd name="connsiteX1" fmla="*/ 2380594 w 6991993"/>
              <a:gd name="connsiteY1" fmla="*/ 15766 h 2180134"/>
              <a:gd name="connsiteX2" fmla="*/ 2916622 w 6991993"/>
              <a:gd name="connsiteY2" fmla="*/ 31532 h 2180134"/>
              <a:gd name="connsiteX3" fmla="*/ 3216166 w 6991993"/>
              <a:gd name="connsiteY3" fmla="*/ 110359 h 2180134"/>
              <a:gd name="connsiteX4" fmla="*/ 3610304 w 6991993"/>
              <a:gd name="connsiteY4" fmla="*/ 520263 h 2180134"/>
              <a:gd name="connsiteX5" fmla="*/ 4540470 w 6991993"/>
              <a:gd name="connsiteY5" fmla="*/ 725214 h 2180134"/>
              <a:gd name="connsiteX6" fmla="*/ 5139560 w 6991993"/>
              <a:gd name="connsiteY6" fmla="*/ 1466194 h 2180134"/>
              <a:gd name="connsiteX7" fmla="*/ 5864773 w 6991993"/>
              <a:gd name="connsiteY7" fmla="*/ 1891863 h 2180134"/>
              <a:gd name="connsiteX8" fmla="*/ 6779173 w 6991993"/>
              <a:gd name="connsiteY8" fmla="*/ 2159876 h 2180134"/>
              <a:gd name="connsiteX9" fmla="*/ 0 w 6991993"/>
              <a:gd name="connsiteY9" fmla="*/ 2096814 h 2180134"/>
              <a:gd name="connsiteX10" fmla="*/ 47297 w 6991993"/>
              <a:gd name="connsiteY10" fmla="*/ 0 h 2180134"/>
              <a:gd name="connsiteX11" fmla="*/ 1103587 w 6991993"/>
              <a:gd name="connsiteY11" fmla="*/ 31532 h 2180134"/>
              <a:gd name="connsiteX0" fmla="*/ 1103587 w 6991993"/>
              <a:gd name="connsiteY0" fmla="*/ 31532 h 2180134"/>
              <a:gd name="connsiteX1" fmla="*/ 2380594 w 6991993"/>
              <a:gd name="connsiteY1" fmla="*/ 15766 h 2180134"/>
              <a:gd name="connsiteX2" fmla="*/ 2916622 w 6991993"/>
              <a:gd name="connsiteY2" fmla="*/ 31532 h 2180134"/>
              <a:gd name="connsiteX3" fmla="*/ 3216166 w 6991993"/>
              <a:gd name="connsiteY3" fmla="*/ 110359 h 2180134"/>
              <a:gd name="connsiteX4" fmla="*/ 3610304 w 6991993"/>
              <a:gd name="connsiteY4" fmla="*/ 520263 h 2180134"/>
              <a:gd name="connsiteX5" fmla="*/ 4540470 w 6991993"/>
              <a:gd name="connsiteY5" fmla="*/ 725214 h 2180134"/>
              <a:gd name="connsiteX6" fmla="*/ 5139560 w 6991993"/>
              <a:gd name="connsiteY6" fmla="*/ 1466194 h 2180134"/>
              <a:gd name="connsiteX7" fmla="*/ 5864773 w 6991993"/>
              <a:gd name="connsiteY7" fmla="*/ 1891863 h 2180134"/>
              <a:gd name="connsiteX8" fmla="*/ 6779173 w 6991993"/>
              <a:gd name="connsiteY8" fmla="*/ 2159876 h 2180134"/>
              <a:gd name="connsiteX9" fmla="*/ 0 w 6991993"/>
              <a:gd name="connsiteY9" fmla="*/ 2096814 h 2180134"/>
              <a:gd name="connsiteX10" fmla="*/ 47297 w 6991993"/>
              <a:gd name="connsiteY10" fmla="*/ 0 h 2180134"/>
              <a:gd name="connsiteX11" fmla="*/ 1103587 w 6991993"/>
              <a:gd name="connsiteY11" fmla="*/ 31532 h 2180134"/>
              <a:gd name="connsiteX0" fmla="*/ 1103587 w 6991993"/>
              <a:gd name="connsiteY0" fmla="*/ 31532 h 2180134"/>
              <a:gd name="connsiteX1" fmla="*/ 2380594 w 6991993"/>
              <a:gd name="connsiteY1" fmla="*/ 15766 h 2180134"/>
              <a:gd name="connsiteX2" fmla="*/ 2916622 w 6991993"/>
              <a:gd name="connsiteY2" fmla="*/ 31532 h 2180134"/>
              <a:gd name="connsiteX3" fmla="*/ 3216166 w 6991993"/>
              <a:gd name="connsiteY3" fmla="*/ 110359 h 2180134"/>
              <a:gd name="connsiteX4" fmla="*/ 3610304 w 6991993"/>
              <a:gd name="connsiteY4" fmla="*/ 520263 h 2180134"/>
              <a:gd name="connsiteX5" fmla="*/ 4540470 w 6991993"/>
              <a:gd name="connsiteY5" fmla="*/ 725214 h 2180134"/>
              <a:gd name="connsiteX6" fmla="*/ 5139560 w 6991993"/>
              <a:gd name="connsiteY6" fmla="*/ 1466194 h 2180134"/>
              <a:gd name="connsiteX7" fmla="*/ 5864773 w 6991993"/>
              <a:gd name="connsiteY7" fmla="*/ 1891863 h 2180134"/>
              <a:gd name="connsiteX8" fmla="*/ 6779173 w 6991993"/>
              <a:gd name="connsiteY8" fmla="*/ 2159876 h 2180134"/>
              <a:gd name="connsiteX9" fmla="*/ 0 w 6991993"/>
              <a:gd name="connsiteY9" fmla="*/ 2096814 h 2180134"/>
              <a:gd name="connsiteX10" fmla="*/ 47297 w 6991993"/>
              <a:gd name="connsiteY10" fmla="*/ 0 h 2180134"/>
              <a:gd name="connsiteX11" fmla="*/ 1103587 w 6991993"/>
              <a:gd name="connsiteY11" fmla="*/ 31532 h 2180134"/>
              <a:gd name="connsiteX0" fmla="*/ 1103587 w 6779787"/>
              <a:gd name="connsiteY0" fmla="*/ 31532 h 2159876"/>
              <a:gd name="connsiteX1" fmla="*/ 2380594 w 6779787"/>
              <a:gd name="connsiteY1" fmla="*/ 15766 h 2159876"/>
              <a:gd name="connsiteX2" fmla="*/ 2916622 w 6779787"/>
              <a:gd name="connsiteY2" fmla="*/ 31532 h 2159876"/>
              <a:gd name="connsiteX3" fmla="*/ 3216166 w 6779787"/>
              <a:gd name="connsiteY3" fmla="*/ 110359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380594 w 6779787"/>
              <a:gd name="connsiteY1" fmla="*/ 15766 h 2159876"/>
              <a:gd name="connsiteX2" fmla="*/ 2916622 w 6779787"/>
              <a:gd name="connsiteY2" fmla="*/ 126534 h 2159876"/>
              <a:gd name="connsiteX3" fmla="*/ 3216166 w 6779787"/>
              <a:gd name="connsiteY3" fmla="*/ 110359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380594 w 6779787"/>
              <a:gd name="connsiteY1" fmla="*/ 15766 h 2159876"/>
              <a:gd name="connsiteX2" fmla="*/ 2916622 w 6779787"/>
              <a:gd name="connsiteY2" fmla="*/ 126534 h 2159876"/>
              <a:gd name="connsiteX3" fmla="*/ 3216166 w 6779787"/>
              <a:gd name="connsiteY3" fmla="*/ 276614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380594 w 6779787"/>
              <a:gd name="connsiteY1" fmla="*/ 15766 h 2159876"/>
              <a:gd name="connsiteX2" fmla="*/ 2928497 w 6779787"/>
              <a:gd name="connsiteY2" fmla="*/ 197786 h 2159876"/>
              <a:gd name="connsiteX3" fmla="*/ 3216166 w 6779787"/>
              <a:gd name="connsiteY3" fmla="*/ 276614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380594 w 6779787"/>
              <a:gd name="connsiteY1" fmla="*/ 15766 h 2159876"/>
              <a:gd name="connsiteX2" fmla="*/ 2928497 w 6779787"/>
              <a:gd name="connsiteY2" fmla="*/ 197786 h 2159876"/>
              <a:gd name="connsiteX3" fmla="*/ 3216166 w 6779787"/>
              <a:gd name="connsiteY3" fmla="*/ 347866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558724 w 6779787"/>
              <a:gd name="connsiteY1" fmla="*/ 15766 h 2159876"/>
              <a:gd name="connsiteX2" fmla="*/ 2928497 w 6779787"/>
              <a:gd name="connsiteY2" fmla="*/ 197786 h 2159876"/>
              <a:gd name="connsiteX3" fmla="*/ 3216166 w 6779787"/>
              <a:gd name="connsiteY3" fmla="*/ 347866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1532 h 2159876"/>
              <a:gd name="connsiteX1" fmla="*/ 2558724 w 6779787"/>
              <a:gd name="connsiteY1" fmla="*/ 15766 h 2159876"/>
              <a:gd name="connsiteX2" fmla="*/ 3082876 w 6779787"/>
              <a:gd name="connsiteY2" fmla="*/ 197786 h 2159876"/>
              <a:gd name="connsiteX3" fmla="*/ 3216166 w 6779787"/>
              <a:gd name="connsiteY3" fmla="*/ 347866 h 2159876"/>
              <a:gd name="connsiteX4" fmla="*/ 3610304 w 6779787"/>
              <a:gd name="connsiteY4" fmla="*/ 520263 h 2159876"/>
              <a:gd name="connsiteX5" fmla="*/ 4540470 w 6779787"/>
              <a:gd name="connsiteY5" fmla="*/ 725214 h 2159876"/>
              <a:gd name="connsiteX6" fmla="*/ 5139560 w 6779787"/>
              <a:gd name="connsiteY6" fmla="*/ 1466194 h 2159876"/>
              <a:gd name="connsiteX7" fmla="*/ 5864773 w 6779787"/>
              <a:gd name="connsiteY7" fmla="*/ 1891863 h 2159876"/>
              <a:gd name="connsiteX8" fmla="*/ 6779173 w 6779787"/>
              <a:gd name="connsiteY8" fmla="*/ 2159876 h 2159876"/>
              <a:gd name="connsiteX9" fmla="*/ 0 w 6779787"/>
              <a:gd name="connsiteY9" fmla="*/ 2096814 h 2159876"/>
              <a:gd name="connsiteX10" fmla="*/ 47297 w 6779787"/>
              <a:gd name="connsiteY10" fmla="*/ 0 h 2159876"/>
              <a:gd name="connsiteX11" fmla="*/ 1103587 w 6779787"/>
              <a:gd name="connsiteY11" fmla="*/ 31532 h 2159876"/>
              <a:gd name="connsiteX0" fmla="*/ 1103587 w 6779787"/>
              <a:gd name="connsiteY0" fmla="*/ 32822 h 2161166"/>
              <a:gd name="connsiteX1" fmla="*/ 2558724 w 6779787"/>
              <a:gd name="connsiteY1" fmla="*/ 17056 h 2161166"/>
              <a:gd name="connsiteX2" fmla="*/ 2788243 w 6779787"/>
              <a:gd name="connsiteY2" fmla="*/ 11799 h 2161166"/>
              <a:gd name="connsiteX3" fmla="*/ 3082876 w 6779787"/>
              <a:gd name="connsiteY3" fmla="*/ 199076 h 2161166"/>
              <a:gd name="connsiteX4" fmla="*/ 3216166 w 6779787"/>
              <a:gd name="connsiteY4" fmla="*/ 349156 h 2161166"/>
              <a:gd name="connsiteX5" fmla="*/ 3610304 w 6779787"/>
              <a:gd name="connsiteY5" fmla="*/ 521553 h 2161166"/>
              <a:gd name="connsiteX6" fmla="*/ 4540470 w 6779787"/>
              <a:gd name="connsiteY6" fmla="*/ 726504 h 2161166"/>
              <a:gd name="connsiteX7" fmla="*/ 5139560 w 6779787"/>
              <a:gd name="connsiteY7" fmla="*/ 1467484 h 2161166"/>
              <a:gd name="connsiteX8" fmla="*/ 5864773 w 6779787"/>
              <a:gd name="connsiteY8" fmla="*/ 1893153 h 2161166"/>
              <a:gd name="connsiteX9" fmla="*/ 6779173 w 6779787"/>
              <a:gd name="connsiteY9" fmla="*/ 2161166 h 2161166"/>
              <a:gd name="connsiteX10" fmla="*/ 0 w 6779787"/>
              <a:gd name="connsiteY10" fmla="*/ 2098104 h 2161166"/>
              <a:gd name="connsiteX11" fmla="*/ 47297 w 6779787"/>
              <a:gd name="connsiteY11" fmla="*/ 1290 h 2161166"/>
              <a:gd name="connsiteX12" fmla="*/ 1103587 w 6779787"/>
              <a:gd name="connsiteY12" fmla="*/ 32822 h 2161166"/>
              <a:gd name="connsiteX0" fmla="*/ 1103587 w 6779787"/>
              <a:gd name="connsiteY0" fmla="*/ 40796 h 2169140"/>
              <a:gd name="connsiteX1" fmla="*/ 2380594 w 6779787"/>
              <a:gd name="connsiteY1" fmla="*/ 1280 h 2169140"/>
              <a:gd name="connsiteX2" fmla="*/ 2788243 w 6779787"/>
              <a:gd name="connsiteY2" fmla="*/ 19773 h 2169140"/>
              <a:gd name="connsiteX3" fmla="*/ 3082876 w 6779787"/>
              <a:gd name="connsiteY3" fmla="*/ 207050 h 2169140"/>
              <a:gd name="connsiteX4" fmla="*/ 3216166 w 6779787"/>
              <a:gd name="connsiteY4" fmla="*/ 357130 h 2169140"/>
              <a:gd name="connsiteX5" fmla="*/ 3610304 w 6779787"/>
              <a:gd name="connsiteY5" fmla="*/ 529527 h 2169140"/>
              <a:gd name="connsiteX6" fmla="*/ 4540470 w 6779787"/>
              <a:gd name="connsiteY6" fmla="*/ 734478 h 2169140"/>
              <a:gd name="connsiteX7" fmla="*/ 5139560 w 6779787"/>
              <a:gd name="connsiteY7" fmla="*/ 1475458 h 2169140"/>
              <a:gd name="connsiteX8" fmla="*/ 5864773 w 6779787"/>
              <a:gd name="connsiteY8" fmla="*/ 1901127 h 2169140"/>
              <a:gd name="connsiteX9" fmla="*/ 6779173 w 6779787"/>
              <a:gd name="connsiteY9" fmla="*/ 2169140 h 2169140"/>
              <a:gd name="connsiteX10" fmla="*/ 0 w 6779787"/>
              <a:gd name="connsiteY10" fmla="*/ 2106078 h 2169140"/>
              <a:gd name="connsiteX11" fmla="*/ 47297 w 6779787"/>
              <a:gd name="connsiteY11" fmla="*/ 9264 h 2169140"/>
              <a:gd name="connsiteX12" fmla="*/ 1103587 w 6779787"/>
              <a:gd name="connsiteY12" fmla="*/ 40796 h 2169140"/>
              <a:gd name="connsiteX0" fmla="*/ 1115462 w 6779787"/>
              <a:gd name="connsiteY0" fmla="*/ 5170 h 2169140"/>
              <a:gd name="connsiteX1" fmla="*/ 2380594 w 6779787"/>
              <a:gd name="connsiteY1" fmla="*/ 1280 h 2169140"/>
              <a:gd name="connsiteX2" fmla="*/ 2788243 w 6779787"/>
              <a:gd name="connsiteY2" fmla="*/ 19773 h 2169140"/>
              <a:gd name="connsiteX3" fmla="*/ 3082876 w 6779787"/>
              <a:gd name="connsiteY3" fmla="*/ 207050 h 2169140"/>
              <a:gd name="connsiteX4" fmla="*/ 3216166 w 6779787"/>
              <a:gd name="connsiteY4" fmla="*/ 357130 h 2169140"/>
              <a:gd name="connsiteX5" fmla="*/ 3610304 w 6779787"/>
              <a:gd name="connsiteY5" fmla="*/ 529527 h 2169140"/>
              <a:gd name="connsiteX6" fmla="*/ 4540470 w 6779787"/>
              <a:gd name="connsiteY6" fmla="*/ 734478 h 2169140"/>
              <a:gd name="connsiteX7" fmla="*/ 5139560 w 6779787"/>
              <a:gd name="connsiteY7" fmla="*/ 1475458 h 2169140"/>
              <a:gd name="connsiteX8" fmla="*/ 5864773 w 6779787"/>
              <a:gd name="connsiteY8" fmla="*/ 1901127 h 2169140"/>
              <a:gd name="connsiteX9" fmla="*/ 6779173 w 6779787"/>
              <a:gd name="connsiteY9" fmla="*/ 2169140 h 2169140"/>
              <a:gd name="connsiteX10" fmla="*/ 0 w 6779787"/>
              <a:gd name="connsiteY10" fmla="*/ 2106078 h 2169140"/>
              <a:gd name="connsiteX11" fmla="*/ 47297 w 6779787"/>
              <a:gd name="connsiteY11" fmla="*/ 9264 h 2169140"/>
              <a:gd name="connsiteX12" fmla="*/ 1115462 w 6779787"/>
              <a:gd name="connsiteY12" fmla="*/ 5170 h 2169140"/>
              <a:gd name="connsiteX0" fmla="*/ 1115462 w 6779787"/>
              <a:gd name="connsiteY0" fmla="*/ 5170 h 2169140"/>
              <a:gd name="connsiteX1" fmla="*/ 2380594 w 6779787"/>
              <a:gd name="connsiteY1" fmla="*/ 1280 h 2169140"/>
              <a:gd name="connsiteX2" fmla="*/ 2788243 w 6779787"/>
              <a:gd name="connsiteY2" fmla="*/ 19773 h 2169140"/>
              <a:gd name="connsiteX3" fmla="*/ 3082876 w 6779787"/>
              <a:gd name="connsiteY3" fmla="*/ 207050 h 2169140"/>
              <a:gd name="connsiteX4" fmla="*/ 3323044 w 6779787"/>
              <a:gd name="connsiteY4" fmla="*/ 333379 h 2169140"/>
              <a:gd name="connsiteX5" fmla="*/ 3610304 w 6779787"/>
              <a:gd name="connsiteY5" fmla="*/ 529527 h 2169140"/>
              <a:gd name="connsiteX6" fmla="*/ 4540470 w 6779787"/>
              <a:gd name="connsiteY6" fmla="*/ 734478 h 2169140"/>
              <a:gd name="connsiteX7" fmla="*/ 5139560 w 6779787"/>
              <a:gd name="connsiteY7" fmla="*/ 1475458 h 2169140"/>
              <a:gd name="connsiteX8" fmla="*/ 5864773 w 6779787"/>
              <a:gd name="connsiteY8" fmla="*/ 1901127 h 2169140"/>
              <a:gd name="connsiteX9" fmla="*/ 6779173 w 6779787"/>
              <a:gd name="connsiteY9" fmla="*/ 2169140 h 2169140"/>
              <a:gd name="connsiteX10" fmla="*/ 0 w 6779787"/>
              <a:gd name="connsiteY10" fmla="*/ 2106078 h 2169140"/>
              <a:gd name="connsiteX11" fmla="*/ 47297 w 6779787"/>
              <a:gd name="connsiteY11" fmla="*/ 9264 h 2169140"/>
              <a:gd name="connsiteX12" fmla="*/ 1115462 w 6779787"/>
              <a:gd name="connsiteY12" fmla="*/ 5170 h 2169140"/>
              <a:gd name="connsiteX0" fmla="*/ 1115462 w 6779787"/>
              <a:gd name="connsiteY0" fmla="*/ 5170 h 2169140"/>
              <a:gd name="connsiteX1" fmla="*/ 2380594 w 6779787"/>
              <a:gd name="connsiteY1" fmla="*/ 1280 h 2169140"/>
              <a:gd name="connsiteX2" fmla="*/ 2788243 w 6779787"/>
              <a:gd name="connsiteY2" fmla="*/ 19773 h 2169140"/>
              <a:gd name="connsiteX3" fmla="*/ 3071000 w 6779787"/>
              <a:gd name="connsiteY3" fmla="*/ 135798 h 2169140"/>
              <a:gd name="connsiteX4" fmla="*/ 3323044 w 6779787"/>
              <a:gd name="connsiteY4" fmla="*/ 333379 h 2169140"/>
              <a:gd name="connsiteX5" fmla="*/ 3610304 w 6779787"/>
              <a:gd name="connsiteY5" fmla="*/ 529527 h 2169140"/>
              <a:gd name="connsiteX6" fmla="*/ 4540470 w 6779787"/>
              <a:gd name="connsiteY6" fmla="*/ 734478 h 2169140"/>
              <a:gd name="connsiteX7" fmla="*/ 5139560 w 6779787"/>
              <a:gd name="connsiteY7" fmla="*/ 1475458 h 2169140"/>
              <a:gd name="connsiteX8" fmla="*/ 5864773 w 6779787"/>
              <a:gd name="connsiteY8" fmla="*/ 1901127 h 2169140"/>
              <a:gd name="connsiteX9" fmla="*/ 6779173 w 6779787"/>
              <a:gd name="connsiteY9" fmla="*/ 2169140 h 2169140"/>
              <a:gd name="connsiteX10" fmla="*/ 0 w 6779787"/>
              <a:gd name="connsiteY10" fmla="*/ 2106078 h 2169140"/>
              <a:gd name="connsiteX11" fmla="*/ 47297 w 6779787"/>
              <a:gd name="connsiteY11" fmla="*/ 9264 h 2169140"/>
              <a:gd name="connsiteX12" fmla="*/ 1115462 w 6779787"/>
              <a:gd name="connsiteY12" fmla="*/ 5170 h 216914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071000 w 6779787"/>
              <a:gd name="connsiteY3" fmla="*/ 134518 h 2167860"/>
              <a:gd name="connsiteX4" fmla="*/ 3323044 w 6779787"/>
              <a:gd name="connsiteY4" fmla="*/ 332099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071000 w 6779787"/>
              <a:gd name="connsiteY3" fmla="*/ 98892 h 2167860"/>
              <a:gd name="connsiteX4" fmla="*/ 3323044 w 6779787"/>
              <a:gd name="connsiteY4" fmla="*/ 332099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071000 w 6779787"/>
              <a:gd name="connsiteY3" fmla="*/ 158268 h 2167860"/>
              <a:gd name="connsiteX4" fmla="*/ 3323044 w 6779787"/>
              <a:gd name="connsiteY4" fmla="*/ 332099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071000 w 6779787"/>
              <a:gd name="connsiteY3" fmla="*/ 110767 h 2167860"/>
              <a:gd name="connsiteX4" fmla="*/ 3323044 w 6779787"/>
              <a:gd name="connsiteY4" fmla="*/ 332099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166002 w 6779787"/>
              <a:gd name="connsiteY3" fmla="*/ 146393 h 2167860"/>
              <a:gd name="connsiteX4" fmla="*/ 3323044 w 6779787"/>
              <a:gd name="connsiteY4" fmla="*/ 332099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166002 w 6779787"/>
              <a:gd name="connsiteY3" fmla="*/ 146393 h 2167860"/>
              <a:gd name="connsiteX4" fmla="*/ 3370546 w 6779787"/>
              <a:gd name="connsiteY4" fmla="*/ 308348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15462 w 6779787"/>
              <a:gd name="connsiteY0" fmla="*/ 3890 h 2167860"/>
              <a:gd name="connsiteX1" fmla="*/ 2380594 w 6779787"/>
              <a:gd name="connsiteY1" fmla="*/ 0 h 2167860"/>
              <a:gd name="connsiteX2" fmla="*/ 2847619 w 6779787"/>
              <a:gd name="connsiteY2" fmla="*/ 30369 h 2167860"/>
              <a:gd name="connsiteX3" fmla="*/ 3166002 w 6779787"/>
              <a:gd name="connsiteY3" fmla="*/ 87016 h 2167860"/>
              <a:gd name="connsiteX4" fmla="*/ 3370546 w 6779787"/>
              <a:gd name="connsiteY4" fmla="*/ 308348 h 2167860"/>
              <a:gd name="connsiteX5" fmla="*/ 3610304 w 6779787"/>
              <a:gd name="connsiteY5" fmla="*/ 528247 h 2167860"/>
              <a:gd name="connsiteX6" fmla="*/ 4540470 w 6779787"/>
              <a:gd name="connsiteY6" fmla="*/ 733198 h 2167860"/>
              <a:gd name="connsiteX7" fmla="*/ 5139560 w 6779787"/>
              <a:gd name="connsiteY7" fmla="*/ 1474178 h 2167860"/>
              <a:gd name="connsiteX8" fmla="*/ 5864773 w 6779787"/>
              <a:gd name="connsiteY8" fmla="*/ 1899847 h 2167860"/>
              <a:gd name="connsiteX9" fmla="*/ 6779173 w 6779787"/>
              <a:gd name="connsiteY9" fmla="*/ 2167860 h 2167860"/>
              <a:gd name="connsiteX10" fmla="*/ 0 w 6779787"/>
              <a:gd name="connsiteY10" fmla="*/ 2104798 h 2167860"/>
              <a:gd name="connsiteX11" fmla="*/ 47297 w 6779787"/>
              <a:gd name="connsiteY11" fmla="*/ 7984 h 2167860"/>
              <a:gd name="connsiteX12" fmla="*/ 1115462 w 6779787"/>
              <a:gd name="connsiteY12" fmla="*/ 3890 h 2167860"/>
              <a:gd name="connsiteX0" fmla="*/ 1141738 w 6829096"/>
              <a:gd name="connsiteY0" fmla="*/ 10511 h 2174481"/>
              <a:gd name="connsiteX1" fmla="*/ 2406870 w 6829096"/>
              <a:gd name="connsiteY1" fmla="*/ 6621 h 2174481"/>
              <a:gd name="connsiteX2" fmla="*/ 2873895 w 6829096"/>
              <a:gd name="connsiteY2" fmla="*/ 36990 h 2174481"/>
              <a:gd name="connsiteX3" fmla="*/ 3192278 w 6829096"/>
              <a:gd name="connsiteY3" fmla="*/ 93637 h 2174481"/>
              <a:gd name="connsiteX4" fmla="*/ 3396822 w 6829096"/>
              <a:gd name="connsiteY4" fmla="*/ 314969 h 2174481"/>
              <a:gd name="connsiteX5" fmla="*/ 3636580 w 6829096"/>
              <a:gd name="connsiteY5" fmla="*/ 534868 h 2174481"/>
              <a:gd name="connsiteX6" fmla="*/ 4566746 w 6829096"/>
              <a:gd name="connsiteY6" fmla="*/ 739819 h 2174481"/>
              <a:gd name="connsiteX7" fmla="*/ 5165836 w 6829096"/>
              <a:gd name="connsiteY7" fmla="*/ 1480799 h 2174481"/>
              <a:gd name="connsiteX8" fmla="*/ 5891049 w 6829096"/>
              <a:gd name="connsiteY8" fmla="*/ 1906468 h 2174481"/>
              <a:gd name="connsiteX9" fmla="*/ 6805449 w 6829096"/>
              <a:gd name="connsiteY9" fmla="*/ 2174481 h 2174481"/>
              <a:gd name="connsiteX10" fmla="*/ 166047 w 6829096"/>
              <a:gd name="connsiteY10" fmla="*/ 2065975 h 2174481"/>
              <a:gd name="connsiteX11" fmla="*/ 73573 w 6829096"/>
              <a:gd name="connsiteY11" fmla="*/ 14605 h 2174481"/>
              <a:gd name="connsiteX12" fmla="*/ 1141738 w 6829096"/>
              <a:gd name="connsiteY12" fmla="*/ 10511 h 2174481"/>
              <a:gd name="connsiteX0" fmla="*/ 1141736 w 6829094"/>
              <a:gd name="connsiteY0" fmla="*/ 10511 h 2174481"/>
              <a:gd name="connsiteX1" fmla="*/ 2406868 w 6829094"/>
              <a:gd name="connsiteY1" fmla="*/ 6621 h 2174481"/>
              <a:gd name="connsiteX2" fmla="*/ 2873893 w 6829094"/>
              <a:gd name="connsiteY2" fmla="*/ 36990 h 2174481"/>
              <a:gd name="connsiteX3" fmla="*/ 3192276 w 6829094"/>
              <a:gd name="connsiteY3" fmla="*/ 93637 h 2174481"/>
              <a:gd name="connsiteX4" fmla="*/ 3396820 w 6829094"/>
              <a:gd name="connsiteY4" fmla="*/ 314969 h 2174481"/>
              <a:gd name="connsiteX5" fmla="*/ 3636578 w 6829094"/>
              <a:gd name="connsiteY5" fmla="*/ 534868 h 2174481"/>
              <a:gd name="connsiteX6" fmla="*/ 4566744 w 6829094"/>
              <a:gd name="connsiteY6" fmla="*/ 739819 h 2174481"/>
              <a:gd name="connsiteX7" fmla="*/ 5165834 w 6829094"/>
              <a:gd name="connsiteY7" fmla="*/ 1480799 h 2174481"/>
              <a:gd name="connsiteX8" fmla="*/ 5891047 w 6829094"/>
              <a:gd name="connsiteY8" fmla="*/ 1906468 h 2174481"/>
              <a:gd name="connsiteX9" fmla="*/ 6805447 w 6829094"/>
              <a:gd name="connsiteY9" fmla="*/ 2174481 h 2174481"/>
              <a:gd name="connsiteX10" fmla="*/ 166045 w 6829094"/>
              <a:gd name="connsiteY10" fmla="*/ 2065975 h 2174481"/>
              <a:gd name="connsiteX11" fmla="*/ 73571 w 6829094"/>
              <a:gd name="connsiteY11" fmla="*/ 14605 h 2174481"/>
              <a:gd name="connsiteX12" fmla="*/ 1141736 w 6829094"/>
              <a:gd name="connsiteY12" fmla="*/ 10511 h 2174481"/>
              <a:gd name="connsiteX0" fmla="*/ 1141738 w 6829096"/>
              <a:gd name="connsiteY0" fmla="*/ 10511 h 2177893"/>
              <a:gd name="connsiteX1" fmla="*/ 2406870 w 6829096"/>
              <a:gd name="connsiteY1" fmla="*/ 6621 h 2177893"/>
              <a:gd name="connsiteX2" fmla="*/ 2873895 w 6829096"/>
              <a:gd name="connsiteY2" fmla="*/ 36990 h 2177893"/>
              <a:gd name="connsiteX3" fmla="*/ 3192278 w 6829096"/>
              <a:gd name="connsiteY3" fmla="*/ 93637 h 2177893"/>
              <a:gd name="connsiteX4" fmla="*/ 3396822 w 6829096"/>
              <a:gd name="connsiteY4" fmla="*/ 314969 h 2177893"/>
              <a:gd name="connsiteX5" fmla="*/ 3636580 w 6829096"/>
              <a:gd name="connsiteY5" fmla="*/ 534868 h 2177893"/>
              <a:gd name="connsiteX6" fmla="*/ 4566746 w 6829096"/>
              <a:gd name="connsiteY6" fmla="*/ 739819 h 2177893"/>
              <a:gd name="connsiteX7" fmla="*/ 5165836 w 6829096"/>
              <a:gd name="connsiteY7" fmla="*/ 1480799 h 2177893"/>
              <a:gd name="connsiteX8" fmla="*/ 5891049 w 6829096"/>
              <a:gd name="connsiteY8" fmla="*/ 1906468 h 2177893"/>
              <a:gd name="connsiteX9" fmla="*/ 6805449 w 6829096"/>
              <a:gd name="connsiteY9" fmla="*/ 2174481 h 2177893"/>
              <a:gd name="connsiteX10" fmla="*/ 124116 w 6829096"/>
              <a:gd name="connsiteY10" fmla="*/ 2117459 h 2177893"/>
              <a:gd name="connsiteX11" fmla="*/ 73573 w 6829096"/>
              <a:gd name="connsiteY11" fmla="*/ 14605 h 2177893"/>
              <a:gd name="connsiteX12" fmla="*/ 1141738 w 6829096"/>
              <a:gd name="connsiteY12" fmla="*/ 10511 h 2177893"/>
              <a:gd name="connsiteX0" fmla="*/ 1141736 w 6829094"/>
              <a:gd name="connsiteY0" fmla="*/ 10511 h 2177893"/>
              <a:gd name="connsiteX1" fmla="*/ 2406868 w 6829094"/>
              <a:gd name="connsiteY1" fmla="*/ 6621 h 2177893"/>
              <a:gd name="connsiteX2" fmla="*/ 2873893 w 6829094"/>
              <a:gd name="connsiteY2" fmla="*/ 36990 h 2177893"/>
              <a:gd name="connsiteX3" fmla="*/ 3192276 w 6829094"/>
              <a:gd name="connsiteY3" fmla="*/ 93637 h 2177893"/>
              <a:gd name="connsiteX4" fmla="*/ 3636578 w 6829094"/>
              <a:gd name="connsiteY4" fmla="*/ 534868 h 2177893"/>
              <a:gd name="connsiteX5" fmla="*/ 4566744 w 6829094"/>
              <a:gd name="connsiteY5" fmla="*/ 739819 h 2177893"/>
              <a:gd name="connsiteX6" fmla="*/ 5165834 w 6829094"/>
              <a:gd name="connsiteY6" fmla="*/ 1480799 h 2177893"/>
              <a:gd name="connsiteX7" fmla="*/ 5891047 w 6829094"/>
              <a:gd name="connsiteY7" fmla="*/ 1906468 h 2177893"/>
              <a:gd name="connsiteX8" fmla="*/ 6805447 w 6829094"/>
              <a:gd name="connsiteY8" fmla="*/ 2174481 h 2177893"/>
              <a:gd name="connsiteX9" fmla="*/ 124114 w 6829094"/>
              <a:gd name="connsiteY9" fmla="*/ 2117459 h 2177893"/>
              <a:gd name="connsiteX10" fmla="*/ 73571 w 6829094"/>
              <a:gd name="connsiteY10" fmla="*/ 14605 h 2177893"/>
              <a:gd name="connsiteX11" fmla="*/ 1141736 w 6829094"/>
              <a:gd name="connsiteY11" fmla="*/ 10511 h 2177893"/>
              <a:gd name="connsiteX0" fmla="*/ 1141738 w 6829096"/>
              <a:gd name="connsiteY0" fmla="*/ 61562 h 2228944"/>
              <a:gd name="connsiteX1" fmla="*/ 2406870 w 6829096"/>
              <a:gd name="connsiteY1" fmla="*/ 57672 h 2228944"/>
              <a:gd name="connsiteX2" fmla="*/ 2873895 w 6829096"/>
              <a:gd name="connsiteY2" fmla="*/ 88041 h 2228944"/>
              <a:gd name="connsiteX3" fmla="*/ 3636580 w 6829096"/>
              <a:gd name="connsiteY3" fmla="*/ 585919 h 2228944"/>
              <a:gd name="connsiteX4" fmla="*/ 4566746 w 6829096"/>
              <a:gd name="connsiteY4" fmla="*/ 790870 h 2228944"/>
              <a:gd name="connsiteX5" fmla="*/ 5165836 w 6829096"/>
              <a:gd name="connsiteY5" fmla="*/ 1531850 h 2228944"/>
              <a:gd name="connsiteX6" fmla="*/ 5891049 w 6829096"/>
              <a:gd name="connsiteY6" fmla="*/ 1957519 h 2228944"/>
              <a:gd name="connsiteX7" fmla="*/ 6805449 w 6829096"/>
              <a:gd name="connsiteY7" fmla="*/ 2225532 h 2228944"/>
              <a:gd name="connsiteX8" fmla="*/ 124116 w 6829096"/>
              <a:gd name="connsiteY8" fmla="*/ 2168510 h 2228944"/>
              <a:gd name="connsiteX9" fmla="*/ 73573 w 6829096"/>
              <a:gd name="connsiteY9" fmla="*/ 65656 h 2228944"/>
              <a:gd name="connsiteX10" fmla="*/ 1141738 w 6829096"/>
              <a:gd name="connsiteY10" fmla="*/ 61562 h 2228944"/>
              <a:gd name="connsiteX0" fmla="*/ 1141736 w 6829094"/>
              <a:gd name="connsiteY0" fmla="*/ 10511 h 2177893"/>
              <a:gd name="connsiteX1" fmla="*/ 2406868 w 6829094"/>
              <a:gd name="connsiteY1" fmla="*/ 6621 h 2177893"/>
              <a:gd name="connsiteX2" fmla="*/ 3636578 w 6829094"/>
              <a:gd name="connsiteY2" fmla="*/ 534868 h 2177893"/>
              <a:gd name="connsiteX3" fmla="*/ 4566744 w 6829094"/>
              <a:gd name="connsiteY3" fmla="*/ 739819 h 2177893"/>
              <a:gd name="connsiteX4" fmla="*/ 5165834 w 6829094"/>
              <a:gd name="connsiteY4" fmla="*/ 1480799 h 2177893"/>
              <a:gd name="connsiteX5" fmla="*/ 5891047 w 6829094"/>
              <a:gd name="connsiteY5" fmla="*/ 1906468 h 2177893"/>
              <a:gd name="connsiteX6" fmla="*/ 6805447 w 6829094"/>
              <a:gd name="connsiteY6" fmla="*/ 2174481 h 2177893"/>
              <a:gd name="connsiteX7" fmla="*/ 124114 w 6829094"/>
              <a:gd name="connsiteY7" fmla="*/ 2117459 h 2177893"/>
              <a:gd name="connsiteX8" fmla="*/ 73571 w 6829094"/>
              <a:gd name="connsiteY8" fmla="*/ 14605 h 2177893"/>
              <a:gd name="connsiteX9" fmla="*/ 1141736 w 6829094"/>
              <a:gd name="connsiteY9" fmla="*/ 10511 h 2177893"/>
              <a:gd name="connsiteX0" fmla="*/ 1141738 w 6829096"/>
              <a:gd name="connsiteY0" fmla="*/ 10511 h 2177893"/>
              <a:gd name="connsiteX1" fmla="*/ 2406870 w 6829096"/>
              <a:gd name="connsiteY1" fmla="*/ 6621 h 2177893"/>
              <a:gd name="connsiteX2" fmla="*/ 4566746 w 6829096"/>
              <a:gd name="connsiteY2" fmla="*/ 739819 h 2177893"/>
              <a:gd name="connsiteX3" fmla="*/ 5165836 w 6829096"/>
              <a:gd name="connsiteY3" fmla="*/ 1480799 h 2177893"/>
              <a:gd name="connsiteX4" fmla="*/ 5891049 w 6829096"/>
              <a:gd name="connsiteY4" fmla="*/ 1906468 h 2177893"/>
              <a:gd name="connsiteX5" fmla="*/ 6805449 w 6829096"/>
              <a:gd name="connsiteY5" fmla="*/ 2174481 h 2177893"/>
              <a:gd name="connsiteX6" fmla="*/ 124116 w 6829096"/>
              <a:gd name="connsiteY6" fmla="*/ 2117459 h 2177893"/>
              <a:gd name="connsiteX7" fmla="*/ 73573 w 6829096"/>
              <a:gd name="connsiteY7" fmla="*/ 14605 h 2177893"/>
              <a:gd name="connsiteX8" fmla="*/ 1141738 w 6829096"/>
              <a:gd name="connsiteY8" fmla="*/ 10511 h 2177893"/>
              <a:gd name="connsiteX0" fmla="*/ 1141736 w 6829094"/>
              <a:gd name="connsiteY0" fmla="*/ 10511 h 2177893"/>
              <a:gd name="connsiteX1" fmla="*/ 2406868 w 6829094"/>
              <a:gd name="connsiteY1" fmla="*/ 6621 h 2177893"/>
              <a:gd name="connsiteX2" fmla="*/ 5165834 w 6829094"/>
              <a:gd name="connsiteY2" fmla="*/ 1480799 h 2177893"/>
              <a:gd name="connsiteX3" fmla="*/ 5891047 w 6829094"/>
              <a:gd name="connsiteY3" fmla="*/ 1906468 h 2177893"/>
              <a:gd name="connsiteX4" fmla="*/ 6805447 w 6829094"/>
              <a:gd name="connsiteY4" fmla="*/ 2174481 h 2177893"/>
              <a:gd name="connsiteX5" fmla="*/ 124114 w 6829094"/>
              <a:gd name="connsiteY5" fmla="*/ 2117459 h 2177893"/>
              <a:gd name="connsiteX6" fmla="*/ 73571 w 6829094"/>
              <a:gd name="connsiteY6" fmla="*/ 14605 h 2177893"/>
              <a:gd name="connsiteX7" fmla="*/ 1141736 w 6829094"/>
              <a:gd name="connsiteY7" fmla="*/ 10511 h 2177893"/>
              <a:gd name="connsiteX0" fmla="*/ 1141738 w 6829096"/>
              <a:gd name="connsiteY0" fmla="*/ 10511 h 2177893"/>
              <a:gd name="connsiteX1" fmla="*/ 2406870 w 6829096"/>
              <a:gd name="connsiteY1" fmla="*/ 6621 h 2177893"/>
              <a:gd name="connsiteX2" fmla="*/ 5891049 w 6829096"/>
              <a:gd name="connsiteY2" fmla="*/ 1906468 h 2177893"/>
              <a:gd name="connsiteX3" fmla="*/ 6805449 w 6829096"/>
              <a:gd name="connsiteY3" fmla="*/ 2174481 h 2177893"/>
              <a:gd name="connsiteX4" fmla="*/ 124116 w 6829096"/>
              <a:gd name="connsiteY4" fmla="*/ 2117459 h 2177893"/>
              <a:gd name="connsiteX5" fmla="*/ 73573 w 6829096"/>
              <a:gd name="connsiteY5" fmla="*/ 14605 h 2177893"/>
              <a:gd name="connsiteX6" fmla="*/ 1141738 w 6829096"/>
              <a:gd name="connsiteY6" fmla="*/ 10511 h 2177893"/>
              <a:gd name="connsiteX0" fmla="*/ 1141736 w 7185905"/>
              <a:gd name="connsiteY0" fmla="*/ 10511 h 2177893"/>
              <a:gd name="connsiteX1" fmla="*/ 2406868 w 7185905"/>
              <a:gd name="connsiteY1" fmla="*/ 6621 h 2177893"/>
              <a:gd name="connsiteX2" fmla="*/ 6805447 w 7185905"/>
              <a:gd name="connsiteY2" fmla="*/ 2174481 h 2177893"/>
              <a:gd name="connsiteX3" fmla="*/ 124114 w 7185905"/>
              <a:gd name="connsiteY3" fmla="*/ 2117459 h 2177893"/>
              <a:gd name="connsiteX4" fmla="*/ 73571 w 7185905"/>
              <a:gd name="connsiteY4" fmla="*/ 14605 h 2177893"/>
              <a:gd name="connsiteX5" fmla="*/ 1141736 w 7185905"/>
              <a:gd name="connsiteY5" fmla="*/ 10511 h 2177893"/>
              <a:gd name="connsiteX0" fmla="*/ 1141738 w 7505099"/>
              <a:gd name="connsiteY0" fmla="*/ 10511 h 2177893"/>
              <a:gd name="connsiteX1" fmla="*/ 2406870 w 7505099"/>
              <a:gd name="connsiteY1" fmla="*/ 6621 h 2177893"/>
              <a:gd name="connsiteX2" fmla="*/ 4470455 w 7505099"/>
              <a:gd name="connsiteY2" fmla="*/ 522884 h 2177893"/>
              <a:gd name="connsiteX3" fmla="*/ 6805449 w 7505099"/>
              <a:gd name="connsiteY3" fmla="*/ 2174481 h 2177893"/>
              <a:gd name="connsiteX4" fmla="*/ 124116 w 7505099"/>
              <a:gd name="connsiteY4" fmla="*/ 2117459 h 2177893"/>
              <a:gd name="connsiteX5" fmla="*/ 73573 w 7505099"/>
              <a:gd name="connsiteY5" fmla="*/ 14605 h 2177893"/>
              <a:gd name="connsiteX6" fmla="*/ 1141738 w 7505099"/>
              <a:gd name="connsiteY6" fmla="*/ 10511 h 2177893"/>
              <a:gd name="connsiteX0" fmla="*/ 1141736 w 7505099"/>
              <a:gd name="connsiteY0" fmla="*/ 10511 h 2177893"/>
              <a:gd name="connsiteX1" fmla="*/ 2406868 w 7505099"/>
              <a:gd name="connsiteY1" fmla="*/ 6621 h 2177893"/>
              <a:gd name="connsiteX2" fmla="*/ 4470453 w 7505099"/>
              <a:gd name="connsiteY2" fmla="*/ 522884 h 2177893"/>
              <a:gd name="connsiteX3" fmla="*/ 6805447 w 7505099"/>
              <a:gd name="connsiteY3" fmla="*/ 2174481 h 2177893"/>
              <a:gd name="connsiteX4" fmla="*/ 124114 w 7505099"/>
              <a:gd name="connsiteY4" fmla="*/ 2117459 h 2177893"/>
              <a:gd name="connsiteX5" fmla="*/ 73571 w 7505099"/>
              <a:gd name="connsiteY5" fmla="*/ 14605 h 2177893"/>
              <a:gd name="connsiteX6" fmla="*/ 1141736 w 7505099"/>
              <a:gd name="connsiteY6" fmla="*/ 10511 h 2177893"/>
              <a:gd name="connsiteX0" fmla="*/ 1141738 w 7505099"/>
              <a:gd name="connsiteY0" fmla="*/ 10511 h 2177893"/>
              <a:gd name="connsiteX1" fmla="*/ 2406870 w 7505099"/>
              <a:gd name="connsiteY1" fmla="*/ 6621 h 2177893"/>
              <a:gd name="connsiteX2" fmla="*/ 4470455 w 7505099"/>
              <a:gd name="connsiteY2" fmla="*/ 522884 h 2177893"/>
              <a:gd name="connsiteX3" fmla="*/ 6805449 w 7505099"/>
              <a:gd name="connsiteY3" fmla="*/ 2174481 h 2177893"/>
              <a:gd name="connsiteX4" fmla="*/ 124116 w 7505099"/>
              <a:gd name="connsiteY4" fmla="*/ 2117459 h 2177893"/>
              <a:gd name="connsiteX5" fmla="*/ 73573 w 7505099"/>
              <a:gd name="connsiteY5" fmla="*/ 14605 h 2177893"/>
              <a:gd name="connsiteX6" fmla="*/ 1141738 w 7505099"/>
              <a:gd name="connsiteY6" fmla="*/ 10511 h 2177893"/>
              <a:gd name="connsiteX0" fmla="*/ 1141736 w 6805447"/>
              <a:gd name="connsiteY0" fmla="*/ 10511 h 2177893"/>
              <a:gd name="connsiteX1" fmla="*/ 2406868 w 6805447"/>
              <a:gd name="connsiteY1" fmla="*/ 6621 h 2177893"/>
              <a:gd name="connsiteX2" fmla="*/ 4470453 w 6805447"/>
              <a:gd name="connsiteY2" fmla="*/ 522884 h 2177893"/>
              <a:gd name="connsiteX3" fmla="*/ 6805447 w 6805447"/>
              <a:gd name="connsiteY3" fmla="*/ 2174481 h 2177893"/>
              <a:gd name="connsiteX4" fmla="*/ 124114 w 6805447"/>
              <a:gd name="connsiteY4" fmla="*/ 2117459 h 2177893"/>
              <a:gd name="connsiteX5" fmla="*/ 73571 w 6805447"/>
              <a:gd name="connsiteY5" fmla="*/ 14605 h 2177893"/>
              <a:gd name="connsiteX6" fmla="*/ 1141736 w 6805447"/>
              <a:gd name="connsiteY6" fmla="*/ 10511 h 2177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05447" h="2177893">
                <a:moveTo>
                  <a:pt x="1141736" y="10511"/>
                </a:moveTo>
                <a:lnTo>
                  <a:pt x="2406868" y="6621"/>
                </a:lnTo>
                <a:cubicBezTo>
                  <a:pt x="2936915" y="130898"/>
                  <a:pt x="4475157" y="499437"/>
                  <a:pt x="4470453" y="522884"/>
                </a:cubicBezTo>
                <a:cubicBezTo>
                  <a:pt x="5290865" y="1724828"/>
                  <a:pt x="6356925" y="1963689"/>
                  <a:pt x="6805447" y="2174481"/>
                </a:cubicBezTo>
                <a:cubicBezTo>
                  <a:pt x="6072351" y="2082515"/>
                  <a:pt x="142506" y="2177893"/>
                  <a:pt x="124114" y="2117459"/>
                </a:cubicBezTo>
                <a:lnTo>
                  <a:pt x="73571" y="14605"/>
                </a:lnTo>
                <a:cubicBezTo>
                  <a:pt x="-1" y="25116"/>
                  <a:pt x="789639" y="0"/>
                  <a:pt x="1141736" y="10511"/>
                </a:cubicBezTo>
                <a:close/>
              </a:path>
            </a:pathLst>
          </a:custGeom>
          <a:solidFill>
            <a:srgbClr val="00206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15" name="Freeform 14"/>
          <p:cNvSpPr/>
          <p:nvPr/>
        </p:nvSpPr>
        <p:spPr>
          <a:xfrm>
            <a:off x="6006498" y="3359150"/>
            <a:ext cx="2766416" cy="1294430"/>
          </a:xfrm>
          <a:custGeom>
            <a:avLst/>
            <a:gdLst>
              <a:gd name="connsiteX0" fmla="*/ 0 w 5675586"/>
              <a:gd name="connsiteY0" fmla="*/ 15766 h 2144110"/>
              <a:gd name="connsiteX1" fmla="*/ 1277007 w 5675586"/>
              <a:gd name="connsiteY1" fmla="*/ 0 h 2144110"/>
              <a:gd name="connsiteX2" fmla="*/ 1813035 w 5675586"/>
              <a:gd name="connsiteY2" fmla="*/ 15766 h 2144110"/>
              <a:gd name="connsiteX3" fmla="*/ 2112579 w 5675586"/>
              <a:gd name="connsiteY3" fmla="*/ 94593 h 2144110"/>
              <a:gd name="connsiteX4" fmla="*/ 2506717 w 5675586"/>
              <a:gd name="connsiteY4" fmla="*/ 504497 h 2144110"/>
              <a:gd name="connsiteX5" fmla="*/ 3436883 w 5675586"/>
              <a:gd name="connsiteY5" fmla="*/ 709448 h 2144110"/>
              <a:gd name="connsiteX6" fmla="*/ 4035973 w 5675586"/>
              <a:gd name="connsiteY6" fmla="*/ 1450428 h 2144110"/>
              <a:gd name="connsiteX7" fmla="*/ 4761186 w 5675586"/>
              <a:gd name="connsiteY7" fmla="*/ 1876097 h 2144110"/>
              <a:gd name="connsiteX8" fmla="*/ 5675586 w 5675586"/>
              <a:gd name="connsiteY8" fmla="*/ 2144110 h 2144110"/>
              <a:gd name="connsiteX0" fmla="*/ 1955226 w 4448225"/>
              <a:gd name="connsiteY0" fmla="*/ 28274 h 2144743"/>
              <a:gd name="connsiteX1" fmla="*/ 49646 w 4448225"/>
              <a:gd name="connsiteY1" fmla="*/ 633 h 2144743"/>
              <a:gd name="connsiteX2" fmla="*/ 585674 w 4448225"/>
              <a:gd name="connsiteY2" fmla="*/ 16399 h 2144743"/>
              <a:gd name="connsiteX3" fmla="*/ 885218 w 4448225"/>
              <a:gd name="connsiteY3" fmla="*/ 95226 h 2144743"/>
              <a:gd name="connsiteX4" fmla="*/ 1279356 w 4448225"/>
              <a:gd name="connsiteY4" fmla="*/ 505130 h 2144743"/>
              <a:gd name="connsiteX5" fmla="*/ 2209522 w 4448225"/>
              <a:gd name="connsiteY5" fmla="*/ 710081 h 2144743"/>
              <a:gd name="connsiteX6" fmla="*/ 2808612 w 4448225"/>
              <a:gd name="connsiteY6" fmla="*/ 1451061 h 2144743"/>
              <a:gd name="connsiteX7" fmla="*/ 3533825 w 4448225"/>
              <a:gd name="connsiteY7" fmla="*/ 1876730 h 2144743"/>
              <a:gd name="connsiteX8" fmla="*/ 4448225 w 4448225"/>
              <a:gd name="connsiteY8" fmla="*/ 2144743 h 2144743"/>
              <a:gd name="connsiteX0" fmla="*/ 1387674 w 3880673"/>
              <a:gd name="connsiteY0" fmla="*/ 39732 h 2156201"/>
              <a:gd name="connsiteX1" fmla="*/ 182738 w 3880673"/>
              <a:gd name="connsiteY1" fmla="*/ 215 h 2156201"/>
              <a:gd name="connsiteX2" fmla="*/ 18122 w 3880673"/>
              <a:gd name="connsiteY2" fmla="*/ 27857 h 2156201"/>
              <a:gd name="connsiteX3" fmla="*/ 317666 w 3880673"/>
              <a:gd name="connsiteY3" fmla="*/ 106684 h 2156201"/>
              <a:gd name="connsiteX4" fmla="*/ 711804 w 3880673"/>
              <a:gd name="connsiteY4" fmla="*/ 516588 h 2156201"/>
              <a:gd name="connsiteX5" fmla="*/ 1641970 w 3880673"/>
              <a:gd name="connsiteY5" fmla="*/ 721539 h 2156201"/>
              <a:gd name="connsiteX6" fmla="*/ 2241060 w 3880673"/>
              <a:gd name="connsiteY6" fmla="*/ 1462519 h 2156201"/>
              <a:gd name="connsiteX7" fmla="*/ 2966273 w 3880673"/>
              <a:gd name="connsiteY7" fmla="*/ 1888188 h 2156201"/>
              <a:gd name="connsiteX8" fmla="*/ 3880673 w 3880673"/>
              <a:gd name="connsiteY8" fmla="*/ 2156201 h 2156201"/>
              <a:gd name="connsiteX0" fmla="*/ 1283524 w 3776523"/>
              <a:gd name="connsiteY0" fmla="*/ 39517 h 2155986"/>
              <a:gd name="connsiteX1" fmla="*/ 78588 w 3776523"/>
              <a:gd name="connsiteY1" fmla="*/ 0 h 2155986"/>
              <a:gd name="connsiteX2" fmla="*/ 127728 w 3776523"/>
              <a:gd name="connsiteY2" fmla="*/ 39517 h 2155986"/>
              <a:gd name="connsiteX3" fmla="*/ 213516 w 3776523"/>
              <a:gd name="connsiteY3" fmla="*/ 106469 h 2155986"/>
              <a:gd name="connsiteX4" fmla="*/ 607654 w 3776523"/>
              <a:gd name="connsiteY4" fmla="*/ 516373 h 2155986"/>
              <a:gd name="connsiteX5" fmla="*/ 1537820 w 3776523"/>
              <a:gd name="connsiteY5" fmla="*/ 721324 h 2155986"/>
              <a:gd name="connsiteX6" fmla="*/ 2136910 w 3776523"/>
              <a:gd name="connsiteY6" fmla="*/ 1462304 h 2155986"/>
              <a:gd name="connsiteX7" fmla="*/ 2862123 w 3776523"/>
              <a:gd name="connsiteY7" fmla="*/ 1887973 h 2155986"/>
              <a:gd name="connsiteX8" fmla="*/ 3776523 w 3776523"/>
              <a:gd name="connsiteY8" fmla="*/ 2155986 h 2155986"/>
              <a:gd name="connsiteX0" fmla="*/ 1360015 w 3781762"/>
              <a:gd name="connsiteY0" fmla="*/ 3891 h 2155986"/>
              <a:gd name="connsiteX1" fmla="*/ 83827 w 3781762"/>
              <a:gd name="connsiteY1" fmla="*/ 0 h 2155986"/>
              <a:gd name="connsiteX2" fmla="*/ 132967 w 3781762"/>
              <a:gd name="connsiteY2" fmla="*/ 39517 h 2155986"/>
              <a:gd name="connsiteX3" fmla="*/ 218755 w 3781762"/>
              <a:gd name="connsiteY3" fmla="*/ 106469 h 2155986"/>
              <a:gd name="connsiteX4" fmla="*/ 612893 w 3781762"/>
              <a:gd name="connsiteY4" fmla="*/ 516373 h 2155986"/>
              <a:gd name="connsiteX5" fmla="*/ 1543059 w 3781762"/>
              <a:gd name="connsiteY5" fmla="*/ 721324 h 2155986"/>
              <a:gd name="connsiteX6" fmla="*/ 2142149 w 3781762"/>
              <a:gd name="connsiteY6" fmla="*/ 1462304 h 2155986"/>
              <a:gd name="connsiteX7" fmla="*/ 2867362 w 3781762"/>
              <a:gd name="connsiteY7" fmla="*/ 1887973 h 2155986"/>
              <a:gd name="connsiteX8" fmla="*/ 3781762 w 3781762"/>
              <a:gd name="connsiteY8" fmla="*/ 2155986 h 2155986"/>
              <a:gd name="connsiteX0" fmla="*/ 1360015 w 3781762"/>
              <a:gd name="connsiteY0" fmla="*/ 3891 h 2155986"/>
              <a:gd name="connsiteX1" fmla="*/ 83827 w 3781762"/>
              <a:gd name="connsiteY1" fmla="*/ 0 h 2155986"/>
              <a:gd name="connsiteX2" fmla="*/ 132967 w 3781762"/>
              <a:gd name="connsiteY2" fmla="*/ 39517 h 2155986"/>
              <a:gd name="connsiteX3" fmla="*/ 218755 w 3781762"/>
              <a:gd name="connsiteY3" fmla="*/ 106469 h 2155986"/>
              <a:gd name="connsiteX4" fmla="*/ 612893 w 3781762"/>
              <a:gd name="connsiteY4" fmla="*/ 516373 h 2155986"/>
              <a:gd name="connsiteX5" fmla="*/ 1543059 w 3781762"/>
              <a:gd name="connsiteY5" fmla="*/ 721324 h 2155986"/>
              <a:gd name="connsiteX6" fmla="*/ 2142149 w 3781762"/>
              <a:gd name="connsiteY6" fmla="*/ 1462304 h 2155986"/>
              <a:gd name="connsiteX7" fmla="*/ 2867362 w 3781762"/>
              <a:gd name="connsiteY7" fmla="*/ 1887973 h 2155986"/>
              <a:gd name="connsiteX8" fmla="*/ 3781762 w 3781762"/>
              <a:gd name="connsiteY8" fmla="*/ 2155986 h 2155986"/>
              <a:gd name="connsiteX9" fmla="*/ 1360015 w 3781762"/>
              <a:gd name="connsiteY9" fmla="*/ 3891 h 2155986"/>
              <a:gd name="connsiteX0" fmla="*/ 1105060 w 3764313"/>
              <a:gd name="connsiteY0" fmla="*/ 3891 h 2155986"/>
              <a:gd name="connsiteX1" fmla="*/ 66378 w 3764313"/>
              <a:gd name="connsiteY1" fmla="*/ 0 h 2155986"/>
              <a:gd name="connsiteX2" fmla="*/ 115518 w 3764313"/>
              <a:gd name="connsiteY2" fmla="*/ 39517 h 2155986"/>
              <a:gd name="connsiteX3" fmla="*/ 201306 w 3764313"/>
              <a:gd name="connsiteY3" fmla="*/ 106469 h 2155986"/>
              <a:gd name="connsiteX4" fmla="*/ 595444 w 3764313"/>
              <a:gd name="connsiteY4" fmla="*/ 516373 h 2155986"/>
              <a:gd name="connsiteX5" fmla="*/ 1525610 w 3764313"/>
              <a:gd name="connsiteY5" fmla="*/ 721324 h 2155986"/>
              <a:gd name="connsiteX6" fmla="*/ 2124700 w 3764313"/>
              <a:gd name="connsiteY6" fmla="*/ 1462304 h 2155986"/>
              <a:gd name="connsiteX7" fmla="*/ 2849913 w 3764313"/>
              <a:gd name="connsiteY7" fmla="*/ 1887973 h 2155986"/>
              <a:gd name="connsiteX8" fmla="*/ 3764313 w 3764313"/>
              <a:gd name="connsiteY8" fmla="*/ 2155986 h 2155986"/>
              <a:gd name="connsiteX9" fmla="*/ 1105060 w 3764313"/>
              <a:gd name="connsiteY9" fmla="*/ 3891 h 2155986"/>
              <a:gd name="connsiteX0" fmla="*/ 1105060 w 3773604"/>
              <a:gd name="connsiteY0" fmla="*/ 3891 h 2201612"/>
              <a:gd name="connsiteX1" fmla="*/ 66378 w 3773604"/>
              <a:gd name="connsiteY1" fmla="*/ 0 h 2201612"/>
              <a:gd name="connsiteX2" fmla="*/ 115518 w 3773604"/>
              <a:gd name="connsiteY2" fmla="*/ 39517 h 2201612"/>
              <a:gd name="connsiteX3" fmla="*/ 201306 w 3773604"/>
              <a:gd name="connsiteY3" fmla="*/ 106469 h 2201612"/>
              <a:gd name="connsiteX4" fmla="*/ 595444 w 3773604"/>
              <a:gd name="connsiteY4" fmla="*/ 516373 h 2201612"/>
              <a:gd name="connsiteX5" fmla="*/ 1525610 w 3773604"/>
              <a:gd name="connsiteY5" fmla="*/ 721324 h 2201612"/>
              <a:gd name="connsiteX6" fmla="*/ 2124700 w 3773604"/>
              <a:gd name="connsiteY6" fmla="*/ 1462304 h 2201612"/>
              <a:gd name="connsiteX7" fmla="*/ 2849913 w 3773604"/>
              <a:gd name="connsiteY7" fmla="*/ 1887973 h 2201612"/>
              <a:gd name="connsiteX8" fmla="*/ 3764313 w 3773604"/>
              <a:gd name="connsiteY8" fmla="*/ 2155986 h 2201612"/>
              <a:gd name="connsiteX9" fmla="*/ 1783895 w 3773604"/>
              <a:gd name="connsiteY9" fmla="*/ 378646 h 2201612"/>
              <a:gd name="connsiteX10" fmla="*/ 1105060 w 3773604"/>
              <a:gd name="connsiteY10" fmla="*/ 3891 h 2201612"/>
              <a:gd name="connsiteX0" fmla="*/ 1105060 w 3773604"/>
              <a:gd name="connsiteY0" fmla="*/ 3891 h 2201612"/>
              <a:gd name="connsiteX1" fmla="*/ 66378 w 3773604"/>
              <a:gd name="connsiteY1" fmla="*/ 0 h 2201612"/>
              <a:gd name="connsiteX2" fmla="*/ 115518 w 3773604"/>
              <a:gd name="connsiteY2" fmla="*/ 39517 h 2201612"/>
              <a:gd name="connsiteX3" fmla="*/ 201306 w 3773604"/>
              <a:gd name="connsiteY3" fmla="*/ 106469 h 2201612"/>
              <a:gd name="connsiteX4" fmla="*/ 595444 w 3773604"/>
              <a:gd name="connsiteY4" fmla="*/ 516373 h 2201612"/>
              <a:gd name="connsiteX5" fmla="*/ 1525610 w 3773604"/>
              <a:gd name="connsiteY5" fmla="*/ 721324 h 2201612"/>
              <a:gd name="connsiteX6" fmla="*/ 2124700 w 3773604"/>
              <a:gd name="connsiteY6" fmla="*/ 1462304 h 2201612"/>
              <a:gd name="connsiteX7" fmla="*/ 2849913 w 3773604"/>
              <a:gd name="connsiteY7" fmla="*/ 1887973 h 2201612"/>
              <a:gd name="connsiteX8" fmla="*/ 3764313 w 3773604"/>
              <a:gd name="connsiteY8" fmla="*/ 2155986 h 2201612"/>
              <a:gd name="connsiteX9" fmla="*/ 1783895 w 3773604"/>
              <a:gd name="connsiteY9" fmla="*/ 378646 h 2201612"/>
              <a:gd name="connsiteX10" fmla="*/ 1475135 w 3773604"/>
              <a:gd name="connsiteY10" fmla="*/ 93638 h 2201612"/>
              <a:gd name="connsiteX11" fmla="*/ 1105060 w 3773604"/>
              <a:gd name="connsiteY11" fmla="*/ 3891 h 2201612"/>
              <a:gd name="connsiteX0" fmla="*/ 1105060 w 3773604"/>
              <a:gd name="connsiteY0" fmla="*/ 3891 h 2201612"/>
              <a:gd name="connsiteX1" fmla="*/ 66378 w 3773604"/>
              <a:gd name="connsiteY1" fmla="*/ 0 h 2201612"/>
              <a:gd name="connsiteX2" fmla="*/ 115518 w 3773604"/>
              <a:gd name="connsiteY2" fmla="*/ 39517 h 2201612"/>
              <a:gd name="connsiteX3" fmla="*/ 201306 w 3773604"/>
              <a:gd name="connsiteY3" fmla="*/ 106469 h 2201612"/>
              <a:gd name="connsiteX4" fmla="*/ 595444 w 3773604"/>
              <a:gd name="connsiteY4" fmla="*/ 516373 h 2201612"/>
              <a:gd name="connsiteX5" fmla="*/ 1525610 w 3773604"/>
              <a:gd name="connsiteY5" fmla="*/ 721324 h 2201612"/>
              <a:gd name="connsiteX6" fmla="*/ 2124700 w 3773604"/>
              <a:gd name="connsiteY6" fmla="*/ 1462304 h 2201612"/>
              <a:gd name="connsiteX7" fmla="*/ 2849913 w 3773604"/>
              <a:gd name="connsiteY7" fmla="*/ 1887973 h 2201612"/>
              <a:gd name="connsiteX8" fmla="*/ 3764313 w 3773604"/>
              <a:gd name="connsiteY8" fmla="*/ 2155986 h 2201612"/>
              <a:gd name="connsiteX9" fmla="*/ 1855147 w 3773604"/>
              <a:gd name="connsiteY9" fmla="*/ 461773 h 2201612"/>
              <a:gd name="connsiteX10" fmla="*/ 1475135 w 3773604"/>
              <a:gd name="connsiteY10" fmla="*/ 93638 h 2201612"/>
              <a:gd name="connsiteX11" fmla="*/ 1105060 w 3773604"/>
              <a:gd name="connsiteY11" fmla="*/ 3891 h 2201612"/>
              <a:gd name="connsiteX0" fmla="*/ 1105060 w 3773604"/>
              <a:gd name="connsiteY0" fmla="*/ 3891 h 2201612"/>
              <a:gd name="connsiteX1" fmla="*/ 66378 w 3773604"/>
              <a:gd name="connsiteY1" fmla="*/ 0 h 2201612"/>
              <a:gd name="connsiteX2" fmla="*/ 115518 w 3773604"/>
              <a:gd name="connsiteY2" fmla="*/ 39517 h 2201612"/>
              <a:gd name="connsiteX3" fmla="*/ 201306 w 3773604"/>
              <a:gd name="connsiteY3" fmla="*/ 106469 h 2201612"/>
              <a:gd name="connsiteX4" fmla="*/ 595444 w 3773604"/>
              <a:gd name="connsiteY4" fmla="*/ 516373 h 2201612"/>
              <a:gd name="connsiteX5" fmla="*/ 1525610 w 3773604"/>
              <a:gd name="connsiteY5" fmla="*/ 721324 h 2201612"/>
              <a:gd name="connsiteX6" fmla="*/ 2124700 w 3773604"/>
              <a:gd name="connsiteY6" fmla="*/ 1462304 h 2201612"/>
              <a:gd name="connsiteX7" fmla="*/ 2849913 w 3773604"/>
              <a:gd name="connsiteY7" fmla="*/ 1887973 h 2201612"/>
              <a:gd name="connsiteX8" fmla="*/ 3764313 w 3773604"/>
              <a:gd name="connsiteY8" fmla="*/ 2155986 h 2201612"/>
              <a:gd name="connsiteX9" fmla="*/ 1855147 w 3773604"/>
              <a:gd name="connsiteY9" fmla="*/ 461773 h 2201612"/>
              <a:gd name="connsiteX10" fmla="*/ 1475135 w 3773604"/>
              <a:gd name="connsiteY10" fmla="*/ 93638 h 2201612"/>
              <a:gd name="connsiteX11" fmla="*/ 1105060 w 3773604"/>
              <a:gd name="connsiteY11" fmla="*/ 3891 h 2201612"/>
              <a:gd name="connsiteX0" fmla="*/ 1105060 w 3773604"/>
              <a:gd name="connsiteY0" fmla="*/ 3891 h 2201612"/>
              <a:gd name="connsiteX1" fmla="*/ 66378 w 3773604"/>
              <a:gd name="connsiteY1" fmla="*/ 0 h 2201612"/>
              <a:gd name="connsiteX2" fmla="*/ 115518 w 3773604"/>
              <a:gd name="connsiteY2" fmla="*/ 39517 h 2201612"/>
              <a:gd name="connsiteX3" fmla="*/ 201306 w 3773604"/>
              <a:gd name="connsiteY3" fmla="*/ 106469 h 2201612"/>
              <a:gd name="connsiteX4" fmla="*/ 595444 w 3773604"/>
              <a:gd name="connsiteY4" fmla="*/ 516373 h 2201612"/>
              <a:gd name="connsiteX5" fmla="*/ 1525610 w 3773604"/>
              <a:gd name="connsiteY5" fmla="*/ 721324 h 2201612"/>
              <a:gd name="connsiteX6" fmla="*/ 2124700 w 3773604"/>
              <a:gd name="connsiteY6" fmla="*/ 1462304 h 2201612"/>
              <a:gd name="connsiteX7" fmla="*/ 2849913 w 3773604"/>
              <a:gd name="connsiteY7" fmla="*/ 1887973 h 2201612"/>
              <a:gd name="connsiteX8" fmla="*/ 3764313 w 3773604"/>
              <a:gd name="connsiteY8" fmla="*/ 2155986 h 2201612"/>
              <a:gd name="connsiteX9" fmla="*/ 1855147 w 3773604"/>
              <a:gd name="connsiteY9" fmla="*/ 461773 h 2201612"/>
              <a:gd name="connsiteX10" fmla="*/ 1475135 w 3773604"/>
              <a:gd name="connsiteY10" fmla="*/ 188641 h 2201612"/>
              <a:gd name="connsiteX11" fmla="*/ 1105060 w 3773604"/>
              <a:gd name="connsiteY11" fmla="*/ 3891 h 2201612"/>
              <a:gd name="connsiteX0" fmla="*/ 1105060 w 3774606"/>
              <a:gd name="connsiteY0" fmla="*/ 3891 h 2209257"/>
              <a:gd name="connsiteX1" fmla="*/ 66378 w 3774606"/>
              <a:gd name="connsiteY1" fmla="*/ 0 h 2209257"/>
              <a:gd name="connsiteX2" fmla="*/ 115518 w 3774606"/>
              <a:gd name="connsiteY2" fmla="*/ 39517 h 2209257"/>
              <a:gd name="connsiteX3" fmla="*/ 201306 w 3774606"/>
              <a:gd name="connsiteY3" fmla="*/ 106469 h 2209257"/>
              <a:gd name="connsiteX4" fmla="*/ 595444 w 3774606"/>
              <a:gd name="connsiteY4" fmla="*/ 516373 h 2209257"/>
              <a:gd name="connsiteX5" fmla="*/ 1525610 w 3774606"/>
              <a:gd name="connsiteY5" fmla="*/ 721324 h 2209257"/>
              <a:gd name="connsiteX6" fmla="*/ 2124700 w 3774606"/>
              <a:gd name="connsiteY6" fmla="*/ 1462304 h 2209257"/>
              <a:gd name="connsiteX7" fmla="*/ 2849913 w 3774606"/>
              <a:gd name="connsiteY7" fmla="*/ 1887973 h 2209257"/>
              <a:gd name="connsiteX8" fmla="*/ 3764313 w 3774606"/>
              <a:gd name="connsiteY8" fmla="*/ 2155986 h 2209257"/>
              <a:gd name="connsiteX9" fmla="*/ 2270782 w 3774606"/>
              <a:gd name="connsiteY9" fmla="*/ 1019913 h 2209257"/>
              <a:gd name="connsiteX10" fmla="*/ 1855147 w 3774606"/>
              <a:gd name="connsiteY10" fmla="*/ 461773 h 2209257"/>
              <a:gd name="connsiteX11" fmla="*/ 1475135 w 3774606"/>
              <a:gd name="connsiteY11" fmla="*/ 188641 h 2209257"/>
              <a:gd name="connsiteX12" fmla="*/ 1105060 w 3774606"/>
              <a:gd name="connsiteY12" fmla="*/ 3891 h 2209257"/>
              <a:gd name="connsiteX0" fmla="*/ 1105060 w 3766986"/>
              <a:gd name="connsiteY0" fmla="*/ 3891 h 2182715"/>
              <a:gd name="connsiteX1" fmla="*/ 66378 w 3766986"/>
              <a:gd name="connsiteY1" fmla="*/ 0 h 2182715"/>
              <a:gd name="connsiteX2" fmla="*/ 115518 w 3766986"/>
              <a:gd name="connsiteY2" fmla="*/ 39517 h 2182715"/>
              <a:gd name="connsiteX3" fmla="*/ 201306 w 3766986"/>
              <a:gd name="connsiteY3" fmla="*/ 106469 h 2182715"/>
              <a:gd name="connsiteX4" fmla="*/ 595444 w 3766986"/>
              <a:gd name="connsiteY4" fmla="*/ 516373 h 2182715"/>
              <a:gd name="connsiteX5" fmla="*/ 1525610 w 3766986"/>
              <a:gd name="connsiteY5" fmla="*/ 721324 h 2182715"/>
              <a:gd name="connsiteX6" fmla="*/ 2124700 w 3766986"/>
              <a:gd name="connsiteY6" fmla="*/ 1462304 h 2182715"/>
              <a:gd name="connsiteX7" fmla="*/ 2849913 w 3766986"/>
              <a:gd name="connsiteY7" fmla="*/ 1887973 h 2182715"/>
              <a:gd name="connsiteX8" fmla="*/ 3764313 w 3766986"/>
              <a:gd name="connsiteY8" fmla="*/ 2155986 h 2182715"/>
              <a:gd name="connsiteX9" fmla="*/ 2674543 w 3766986"/>
              <a:gd name="connsiteY9" fmla="*/ 1198043 h 2182715"/>
              <a:gd name="connsiteX10" fmla="*/ 2270782 w 3766986"/>
              <a:gd name="connsiteY10" fmla="*/ 1019913 h 2182715"/>
              <a:gd name="connsiteX11" fmla="*/ 1855147 w 3766986"/>
              <a:gd name="connsiteY11" fmla="*/ 461773 h 2182715"/>
              <a:gd name="connsiteX12" fmla="*/ 1475135 w 3766986"/>
              <a:gd name="connsiteY12" fmla="*/ 188641 h 2182715"/>
              <a:gd name="connsiteX13" fmla="*/ 1105060 w 3766986"/>
              <a:gd name="connsiteY13" fmla="*/ 3891 h 2182715"/>
              <a:gd name="connsiteX0" fmla="*/ 1105060 w 3772959"/>
              <a:gd name="connsiteY0" fmla="*/ 3891 h 2194885"/>
              <a:gd name="connsiteX1" fmla="*/ 66378 w 3772959"/>
              <a:gd name="connsiteY1" fmla="*/ 0 h 2194885"/>
              <a:gd name="connsiteX2" fmla="*/ 115518 w 3772959"/>
              <a:gd name="connsiteY2" fmla="*/ 39517 h 2194885"/>
              <a:gd name="connsiteX3" fmla="*/ 201306 w 3772959"/>
              <a:gd name="connsiteY3" fmla="*/ 106469 h 2194885"/>
              <a:gd name="connsiteX4" fmla="*/ 595444 w 3772959"/>
              <a:gd name="connsiteY4" fmla="*/ 516373 h 2194885"/>
              <a:gd name="connsiteX5" fmla="*/ 1525610 w 3772959"/>
              <a:gd name="connsiteY5" fmla="*/ 721324 h 2194885"/>
              <a:gd name="connsiteX6" fmla="*/ 2124700 w 3772959"/>
              <a:gd name="connsiteY6" fmla="*/ 1462304 h 2194885"/>
              <a:gd name="connsiteX7" fmla="*/ 2849913 w 3772959"/>
              <a:gd name="connsiteY7" fmla="*/ 1887973 h 2194885"/>
              <a:gd name="connsiteX8" fmla="*/ 3764313 w 3772959"/>
              <a:gd name="connsiteY8" fmla="*/ 2155986 h 2194885"/>
              <a:gd name="connsiteX9" fmla="*/ 2270782 w 3772959"/>
              <a:gd name="connsiteY9" fmla="*/ 1019913 h 2194885"/>
              <a:gd name="connsiteX10" fmla="*/ 1855147 w 3772959"/>
              <a:gd name="connsiteY10" fmla="*/ 461773 h 2194885"/>
              <a:gd name="connsiteX11" fmla="*/ 1475135 w 3772959"/>
              <a:gd name="connsiteY11" fmla="*/ 188641 h 2194885"/>
              <a:gd name="connsiteX12" fmla="*/ 1105060 w 3772959"/>
              <a:gd name="connsiteY12" fmla="*/ 3891 h 2194885"/>
              <a:gd name="connsiteX0" fmla="*/ 1105060 w 3772959"/>
              <a:gd name="connsiteY0" fmla="*/ 3891 h 2151536"/>
              <a:gd name="connsiteX1" fmla="*/ 66378 w 3772959"/>
              <a:gd name="connsiteY1" fmla="*/ 0 h 2151536"/>
              <a:gd name="connsiteX2" fmla="*/ 115518 w 3772959"/>
              <a:gd name="connsiteY2" fmla="*/ 39517 h 2151536"/>
              <a:gd name="connsiteX3" fmla="*/ 201306 w 3772959"/>
              <a:gd name="connsiteY3" fmla="*/ 106469 h 2151536"/>
              <a:gd name="connsiteX4" fmla="*/ 595444 w 3772959"/>
              <a:gd name="connsiteY4" fmla="*/ 516373 h 2151536"/>
              <a:gd name="connsiteX5" fmla="*/ 1525610 w 3772959"/>
              <a:gd name="connsiteY5" fmla="*/ 721324 h 2151536"/>
              <a:gd name="connsiteX6" fmla="*/ 2124700 w 3772959"/>
              <a:gd name="connsiteY6" fmla="*/ 1462304 h 2151536"/>
              <a:gd name="connsiteX7" fmla="*/ 2849913 w 3772959"/>
              <a:gd name="connsiteY7" fmla="*/ 1887973 h 2151536"/>
              <a:gd name="connsiteX8" fmla="*/ 3764313 w 3772959"/>
              <a:gd name="connsiteY8" fmla="*/ 2108485 h 2151536"/>
              <a:gd name="connsiteX9" fmla="*/ 2270782 w 3772959"/>
              <a:gd name="connsiteY9" fmla="*/ 1019913 h 2151536"/>
              <a:gd name="connsiteX10" fmla="*/ 1855147 w 3772959"/>
              <a:gd name="connsiteY10" fmla="*/ 461773 h 2151536"/>
              <a:gd name="connsiteX11" fmla="*/ 1475135 w 3772959"/>
              <a:gd name="connsiteY11" fmla="*/ 188641 h 2151536"/>
              <a:gd name="connsiteX12" fmla="*/ 1105060 w 3772959"/>
              <a:gd name="connsiteY12" fmla="*/ 3891 h 2151536"/>
              <a:gd name="connsiteX0" fmla="*/ 1105060 w 3765012"/>
              <a:gd name="connsiteY0" fmla="*/ 3891 h 2111648"/>
              <a:gd name="connsiteX1" fmla="*/ 66378 w 3765012"/>
              <a:gd name="connsiteY1" fmla="*/ 0 h 2111648"/>
              <a:gd name="connsiteX2" fmla="*/ 115518 w 3765012"/>
              <a:gd name="connsiteY2" fmla="*/ 39517 h 2111648"/>
              <a:gd name="connsiteX3" fmla="*/ 201306 w 3765012"/>
              <a:gd name="connsiteY3" fmla="*/ 106469 h 2111648"/>
              <a:gd name="connsiteX4" fmla="*/ 595444 w 3765012"/>
              <a:gd name="connsiteY4" fmla="*/ 516373 h 2111648"/>
              <a:gd name="connsiteX5" fmla="*/ 1525610 w 3765012"/>
              <a:gd name="connsiteY5" fmla="*/ 721324 h 2111648"/>
              <a:gd name="connsiteX6" fmla="*/ 2124700 w 3765012"/>
              <a:gd name="connsiteY6" fmla="*/ 1462304 h 2111648"/>
              <a:gd name="connsiteX7" fmla="*/ 2849913 w 3765012"/>
              <a:gd name="connsiteY7" fmla="*/ 1887973 h 2111648"/>
              <a:gd name="connsiteX8" fmla="*/ 3764313 w 3765012"/>
              <a:gd name="connsiteY8" fmla="*/ 2108485 h 2111648"/>
              <a:gd name="connsiteX9" fmla="*/ 2270782 w 3765012"/>
              <a:gd name="connsiteY9" fmla="*/ 1019913 h 2111648"/>
              <a:gd name="connsiteX10" fmla="*/ 1855147 w 3765012"/>
              <a:gd name="connsiteY10" fmla="*/ 461773 h 2111648"/>
              <a:gd name="connsiteX11" fmla="*/ 1475135 w 3765012"/>
              <a:gd name="connsiteY11" fmla="*/ 188641 h 2111648"/>
              <a:gd name="connsiteX12" fmla="*/ 1105060 w 3765012"/>
              <a:gd name="connsiteY12" fmla="*/ 3891 h 2111648"/>
              <a:gd name="connsiteX0" fmla="*/ 1105060 w 3765020"/>
              <a:gd name="connsiteY0" fmla="*/ 3891 h 2111648"/>
              <a:gd name="connsiteX1" fmla="*/ 66378 w 3765020"/>
              <a:gd name="connsiteY1" fmla="*/ 0 h 2111648"/>
              <a:gd name="connsiteX2" fmla="*/ 115518 w 3765020"/>
              <a:gd name="connsiteY2" fmla="*/ 39517 h 2111648"/>
              <a:gd name="connsiteX3" fmla="*/ 201306 w 3765020"/>
              <a:gd name="connsiteY3" fmla="*/ 106469 h 2111648"/>
              <a:gd name="connsiteX4" fmla="*/ 595444 w 3765020"/>
              <a:gd name="connsiteY4" fmla="*/ 516373 h 2111648"/>
              <a:gd name="connsiteX5" fmla="*/ 1525610 w 3765020"/>
              <a:gd name="connsiteY5" fmla="*/ 721324 h 2111648"/>
              <a:gd name="connsiteX6" fmla="*/ 2124700 w 3765020"/>
              <a:gd name="connsiteY6" fmla="*/ 1462304 h 2111648"/>
              <a:gd name="connsiteX7" fmla="*/ 2849913 w 3765020"/>
              <a:gd name="connsiteY7" fmla="*/ 1887973 h 2111648"/>
              <a:gd name="connsiteX8" fmla="*/ 3764313 w 3765020"/>
              <a:gd name="connsiteY8" fmla="*/ 2108485 h 2111648"/>
              <a:gd name="connsiteX9" fmla="*/ 2270782 w 3765020"/>
              <a:gd name="connsiteY9" fmla="*/ 1019913 h 2111648"/>
              <a:gd name="connsiteX10" fmla="*/ 1855147 w 3765020"/>
              <a:gd name="connsiteY10" fmla="*/ 461773 h 2111648"/>
              <a:gd name="connsiteX11" fmla="*/ 1475135 w 3765020"/>
              <a:gd name="connsiteY11" fmla="*/ 188641 h 2111648"/>
              <a:gd name="connsiteX12" fmla="*/ 1105060 w 3765020"/>
              <a:gd name="connsiteY12" fmla="*/ 3891 h 2111648"/>
              <a:gd name="connsiteX0" fmla="*/ 1105060 w 3764629"/>
              <a:gd name="connsiteY0" fmla="*/ 3891 h 2120680"/>
              <a:gd name="connsiteX1" fmla="*/ 66378 w 3764629"/>
              <a:gd name="connsiteY1" fmla="*/ 0 h 2120680"/>
              <a:gd name="connsiteX2" fmla="*/ 115518 w 3764629"/>
              <a:gd name="connsiteY2" fmla="*/ 39517 h 2120680"/>
              <a:gd name="connsiteX3" fmla="*/ 201306 w 3764629"/>
              <a:gd name="connsiteY3" fmla="*/ 106469 h 2120680"/>
              <a:gd name="connsiteX4" fmla="*/ 595444 w 3764629"/>
              <a:gd name="connsiteY4" fmla="*/ 516373 h 2120680"/>
              <a:gd name="connsiteX5" fmla="*/ 1525610 w 3764629"/>
              <a:gd name="connsiteY5" fmla="*/ 721324 h 2120680"/>
              <a:gd name="connsiteX6" fmla="*/ 2124700 w 3764629"/>
              <a:gd name="connsiteY6" fmla="*/ 1462304 h 2120680"/>
              <a:gd name="connsiteX7" fmla="*/ 2849913 w 3764629"/>
              <a:gd name="connsiteY7" fmla="*/ 1887973 h 2120680"/>
              <a:gd name="connsiteX8" fmla="*/ 3764313 w 3764629"/>
              <a:gd name="connsiteY8" fmla="*/ 2108485 h 2120680"/>
              <a:gd name="connsiteX9" fmla="*/ 3054554 w 3764629"/>
              <a:gd name="connsiteY9" fmla="*/ 1494926 h 2120680"/>
              <a:gd name="connsiteX10" fmla="*/ 2270782 w 3764629"/>
              <a:gd name="connsiteY10" fmla="*/ 1019913 h 2120680"/>
              <a:gd name="connsiteX11" fmla="*/ 1855147 w 3764629"/>
              <a:gd name="connsiteY11" fmla="*/ 461773 h 2120680"/>
              <a:gd name="connsiteX12" fmla="*/ 1475135 w 3764629"/>
              <a:gd name="connsiteY12" fmla="*/ 188641 h 2120680"/>
              <a:gd name="connsiteX13" fmla="*/ 1105060 w 3764629"/>
              <a:gd name="connsiteY13" fmla="*/ 3891 h 2120680"/>
              <a:gd name="connsiteX0" fmla="*/ 1105060 w 3855574"/>
              <a:gd name="connsiteY0" fmla="*/ 3891 h 2109556"/>
              <a:gd name="connsiteX1" fmla="*/ 66378 w 3855574"/>
              <a:gd name="connsiteY1" fmla="*/ 0 h 2109556"/>
              <a:gd name="connsiteX2" fmla="*/ 115518 w 3855574"/>
              <a:gd name="connsiteY2" fmla="*/ 39517 h 2109556"/>
              <a:gd name="connsiteX3" fmla="*/ 201306 w 3855574"/>
              <a:gd name="connsiteY3" fmla="*/ 106469 h 2109556"/>
              <a:gd name="connsiteX4" fmla="*/ 595444 w 3855574"/>
              <a:gd name="connsiteY4" fmla="*/ 516373 h 2109556"/>
              <a:gd name="connsiteX5" fmla="*/ 1525610 w 3855574"/>
              <a:gd name="connsiteY5" fmla="*/ 721324 h 2109556"/>
              <a:gd name="connsiteX6" fmla="*/ 2124700 w 3855574"/>
              <a:gd name="connsiteY6" fmla="*/ 1462304 h 2109556"/>
              <a:gd name="connsiteX7" fmla="*/ 2849913 w 3855574"/>
              <a:gd name="connsiteY7" fmla="*/ 1887973 h 2109556"/>
              <a:gd name="connsiteX8" fmla="*/ 3764313 w 3855574"/>
              <a:gd name="connsiteY8" fmla="*/ 2108485 h 2109556"/>
              <a:gd name="connsiteX9" fmla="*/ 3778949 w 3855574"/>
              <a:gd name="connsiteY9" fmla="*/ 1625555 h 2109556"/>
              <a:gd name="connsiteX10" fmla="*/ 3054554 w 3855574"/>
              <a:gd name="connsiteY10" fmla="*/ 1494926 h 2109556"/>
              <a:gd name="connsiteX11" fmla="*/ 2270782 w 3855574"/>
              <a:gd name="connsiteY11" fmla="*/ 1019913 h 2109556"/>
              <a:gd name="connsiteX12" fmla="*/ 1855147 w 3855574"/>
              <a:gd name="connsiteY12" fmla="*/ 461773 h 2109556"/>
              <a:gd name="connsiteX13" fmla="*/ 1475135 w 3855574"/>
              <a:gd name="connsiteY13" fmla="*/ 188641 h 2109556"/>
              <a:gd name="connsiteX14" fmla="*/ 1105060 w 3855574"/>
              <a:gd name="connsiteY14" fmla="*/ 3891 h 2109556"/>
              <a:gd name="connsiteX0" fmla="*/ 1105060 w 3811356"/>
              <a:gd name="connsiteY0" fmla="*/ 3891 h 2109556"/>
              <a:gd name="connsiteX1" fmla="*/ 66378 w 3811356"/>
              <a:gd name="connsiteY1" fmla="*/ 0 h 2109556"/>
              <a:gd name="connsiteX2" fmla="*/ 115518 w 3811356"/>
              <a:gd name="connsiteY2" fmla="*/ 39517 h 2109556"/>
              <a:gd name="connsiteX3" fmla="*/ 201306 w 3811356"/>
              <a:gd name="connsiteY3" fmla="*/ 106469 h 2109556"/>
              <a:gd name="connsiteX4" fmla="*/ 595444 w 3811356"/>
              <a:gd name="connsiteY4" fmla="*/ 516373 h 2109556"/>
              <a:gd name="connsiteX5" fmla="*/ 1525610 w 3811356"/>
              <a:gd name="connsiteY5" fmla="*/ 721324 h 2109556"/>
              <a:gd name="connsiteX6" fmla="*/ 2124700 w 3811356"/>
              <a:gd name="connsiteY6" fmla="*/ 1462304 h 2109556"/>
              <a:gd name="connsiteX7" fmla="*/ 2849913 w 3811356"/>
              <a:gd name="connsiteY7" fmla="*/ 1887973 h 2109556"/>
              <a:gd name="connsiteX8" fmla="*/ 3764313 w 3811356"/>
              <a:gd name="connsiteY8" fmla="*/ 2108485 h 2109556"/>
              <a:gd name="connsiteX9" fmla="*/ 3778949 w 3811356"/>
              <a:gd name="connsiteY9" fmla="*/ 1625555 h 2109556"/>
              <a:gd name="connsiteX10" fmla="*/ 3054554 w 3811356"/>
              <a:gd name="connsiteY10" fmla="*/ 1494926 h 2109556"/>
              <a:gd name="connsiteX11" fmla="*/ 2270782 w 3811356"/>
              <a:gd name="connsiteY11" fmla="*/ 1019913 h 2109556"/>
              <a:gd name="connsiteX12" fmla="*/ 1855147 w 3811356"/>
              <a:gd name="connsiteY12" fmla="*/ 461773 h 2109556"/>
              <a:gd name="connsiteX13" fmla="*/ 1475135 w 3811356"/>
              <a:gd name="connsiteY13" fmla="*/ 188641 h 2109556"/>
              <a:gd name="connsiteX14" fmla="*/ 1105060 w 3811356"/>
              <a:gd name="connsiteY14" fmla="*/ 3891 h 2109556"/>
              <a:gd name="connsiteX0" fmla="*/ 1105060 w 3811356"/>
              <a:gd name="connsiteY0" fmla="*/ 3891 h 2109556"/>
              <a:gd name="connsiteX1" fmla="*/ 66378 w 3811356"/>
              <a:gd name="connsiteY1" fmla="*/ 0 h 2109556"/>
              <a:gd name="connsiteX2" fmla="*/ 115518 w 3811356"/>
              <a:gd name="connsiteY2" fmla="*/ 39517 h 2109556"/>
              <a:gd name="connsiteX3" fmla="*/ 201306 w 3811356"/>
              <a:gd name="connsiteY3" fmla="*/ 106469 h 2109556"/>
              <a:gd name="connsiteX4" fmla="*/ 595444 w 3811356"/>
              <a:gd name="connsiteY4" fmla="*/ 516373 h 2109556"/>
              <a:gd name="connsiteX5" fmla="*/ 1525610 w 3811356"/>
              <a:gd name="connsiteY5" fmla="*/ 721324 h 2109556"/>
              <a:gd name="connsiteX6" fmla="*/ 2124700 w 3811356"/>
              <a:gd name="connsiteY6" fmla="*/ 1462304 h 2109556"/>
              <a:gd name="connsiteX7" fmla="*/ 2849913 w 3811356"/>
              <a:gd name="connsiteY7" fmla="*/ 1887973 h 2109556"/>
              <a:gd name="connsiteX8" fmla="*/ 3764313 w 3811356"/>
              <a:gd name="connsiteY8" fmla="*/ 2108485 h 2109556"/>
              <a:gd name="connsiteX9" fmla="*/ 3778949 w 3811356"/>
              <a:gd name="connsiteY9" fmla="*/ 1625555 h 2109556"/>
              <a:gd name="connsiteX10" fmla="*/ 3054554 w 3811356"/>
              <a:gd name="connsiteY10" fmla="*/ 1494926 h 2109556"/>
              <a:gd name="connsiteX11" fmla="*/ 2270782 w 3811356"/>
              <a:gd name="connsiteY11" fmla="*/ 1019913 h 2109556"/>
              <a:gd name="connsiteX12" fmla="*/ 1855147 w 3811356"/>
              <a:gd name="connsiteY12" fmla="*/ 461773 h 2109556"/>
              <a:gd name="connsiteX13" fmla="*/ 1475135 w 3811356"/>
              <a:gd name="connsiteY13" fmla="*/ 188641 h 2109556"/>
              <a:gd name="connsiteX14" fmla="*/ 1105060 w 3811356"/>
              <a:gd name="connsiteY14" fmla="*/ 3891 h 2109556"/>
              <a:gd name="connsiteX0" fmla="*/ 1105060 w 3811356"/>
              <a:gd name="connsiteY0" fmla="*/ 3891 h 2109556"/>
              <a:gd name="connsiteX1" fmla="*/ 66378 w 3811356"/>
              <a:gd name="connsiteY1" fmla="*/ 0 h 2109556"/>
              <a:gd name="connsiteX2" fmla="*/ 115518 w 3811356"/>
              <a:gd name="connsiteY2" fmla="*/ 39517 h 2109556"/>
              <a:gd name="connsiteX3" fmla="*/ 201306 w 3811356"/>
              <a:gd name="connsiteY3" fmla="*/ 106469 h 2109556"/>
              <a:gd name="connsiteX4" fmla="*/ 595444 w 3811356"/>
              <a:gd name="connsiteY4" fmla="*/ 516373 h 2109556"/>
              <a:gd name="connsiteX5" fmla="*/ 1525610 w 3811356"/>
              <a:gd name="connsiteY5" fmla="*/ 721324 h 2109556"/>
              <a:gd name="connsiteX6" fmla="*/ 2124700 w 3811356"/>
              <a:gd name="connsiteY6" fmla="*/ 1462304 h 2109556"/>
              <a:gd name="connsiteX7" fmla="*/ 2849913 w 3811356"/>
              <a:gd name="connsiteY7" fmla="*/ 1887973 h 2109556"/>
              <a:gd name="connsiteX8" fmla="*/ 3764313 w 3811356"/>
              <a:gd name="connsiteY8" fmla="*/ 2108485 h 2109556"/>
              <a:gd name="connsiteX9" fmla="*/ 3778949 w 3811356"/>
              <a:gd name="connsiteY9" fmla="*/ 1625555 h 2109556"/>
              <a:gd name="connsiteX10" fmla="*/ 3054554 w 3811356"/>
              <a:gd name="connsiteY10" fmla="*/ 1494926 h 2109556"/>
              <a:gd name="connsiteX11" fmla="*/ 2270782 w 3811356"/>
              <a:gd name="connsiteY11" fmla="*/ 1019913 h 2109556"/>
              <a:gd name="connsiteX12" fmla="*/ 1855147 w 3811356"/>
              <a:gd name="connsiteY12" fmla="*/ 461773 h 2109556"/>
              <a:gd name="connsiteX13" fmla="*/ 1475135 w 3811356"/>
              <a:gd name="connsiteY13" fmla="*/ 283643 h 2109556"/>
              <a:gd name="connsiteX14" fmla="*/ 1105060 w 3811356"/>
              <a:gd name="connsiteY14" fmla="*/ 3891 h 2109556"/>
              <a:gd name="connsiteX0" fmla="*/ 977608 w 3802657"/>
              <a:gd name="connsiteY0" fmla="*/ 100768 h 2111430"/>
              <a:gd name="connsiteX1" fmla="*/ 57679 w 3802657"/>
              <a:gd name="connsiteY1" fmla="*/ 1874 h 2111430"/>
              <a:gd name="connsiteX2" fmla="*/ 106819 w 3802657"/>
              <a:gd name="connsiteY2" fmla="*/ 41391 h 2111430"/>
              <a:gd name="connsiteX3" fmla="*/ 192607 w 3802657"/>
              <a:gd name="connsiteY3" fmla="*/ 108343 h 2111430"/>
              <a:gd name="connsiteX4" fmla="*/ 586745 w 3802657"/>
              <a:gd name="connsiteY4" fmla="*/ 518247 h 2111430"/>
              <a:gd name="connsiteX5" fmla="*/ 1516911 w 3802657"/>
              <a:gd name="connsiteY5" fmla="*/ 723198 h 2111430"/>
              <a:gd name="connsiteX6" fmla="*/ 2116001 w 3802657"/>
              <a:gd name="connsiteY6" fmla="*/ 1464178 h 2111430"/>
              <a:gd name="connsiteX7" fmla="*/ 2841214 w 3802657"/>
              <a:gd name="connsiteY7" fmla="*/ 1889847 h 2111430"/>
              <a:gd name="connsiteX8" fmla="*/ 3755614 w 3802657"/>
              <a:gd name="connsiteY8" fmla="*/ 2110359 h 2111430"/>
              <a:gd name="connsiteX9" fmla="*/ 3770250 w 3802657"/>
              <a:gd name="connsiteY9" fmla="*/ 1627429 h 2111430"/>
              <a:gd name="connsiteX10" fmla="*/ 3045855 w 3802657"/>
              <a:gd name="connsiteY10" fmla="*/ 1496800 h 2111430"/>
              <a:gd name="connsiteX11" fmla="*/ 2262083 w 3802657"/>
              <a:gd name="connsiteY11" fmla="*/ 1021787 h 2111430"/>
              <a:gd name="connsiteX12" fmla="*/ 1846448 w 3802657"/>
              <a:gd name="connsiteY12" fmla="*/ 463647 h 2111430"/>
              <a:gd name="connsiteX13" fmla="*/ 1466436 w 3802657"/>
              <a:gd name="connsiteY13" fmla="*/ 285517 h 2111430"/>
              <a:gd name="connsiteX14" fmla="*/ 977608 w 3802657"/>
              <a:gd name="connsiteY14" fmla="*/ 100768 h 2111430"/>
              <a:gd name="connsiteX0" fmla="*/ 962163 w 3787212"/>
              <a:gd name="connsiteY0" fmla="*/ 10025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246638 w 3787212"/>
              <a:gd name="connsiteY12" fmla="*/ 1021278 h 2110921"/>
              <a:gd name="connsiteX13" fmla="*/ 1831003 w 3787212"/>
              <a:gd name="connsiteY13" fmla="*/ 463138 h 2110921"/>
              <a:gd name="connsiteX14" fmla="*/ 1450991 w 3787212"/>
              <a:gd name="connsiteY14" fmla="*/ 285008 h 2110921"/>
              <a:gd name="connsiteX15" fmla="*/ 962163 w 3787212"/>
              <a:gd name="connsiteY15" fmla="*/ 100259 h 2110921"/>
              <a:gd name="connsiteX0" fmla="*/ 1140293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246638 w 3787212"/>
              <a:gd name="connsiteY12" fmla="*/ 1021278 h 2110921"/>
              <a:gd name="connsiteX13" fmla="*/ 1831003 w 3787212"/>
              <a:gd name="connsiteY13" fmla="*/ 463138 h 2110921"/>
              <a:gd name="connsiteX14" fmla="*/ 1450991 w 3787212"/>
              <a:gd name="connsiteY14" fmla="*/ 285008 h 2110921"/>
              <a:gd name="connsiteX15" fmla="*/ 1140293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246638 w 3787212"/>
              <a:gd name="connsiteY12" fmla="*/ 1021278 h 2110921"/>
              <a:gd name="connsiteX13" fmla="*/ 1831003 w 3787212"/>
              <a:gd name="connsiteY13" fmla="*/ 463138 h 2110921"/>
              <a:gd name="connsiteX14" fmla="*/ 1450991 w 3787212"/>
              <a:gd name="connsiteY14" fmla="*/ 285008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246638 w 3787212"/>
              <a:gd name="connsiteY12" fmla="*/ 1021278 h 2110921"/>
              <a:gd name="connsiteX13" fmla="*/ 1831003 w 3787212"/>
              <a:gd name="connsiteY13" fmla="*/ 463138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246638 w 3787212"/>
              <a:gd name="connsiteY12" fmla="*/ 1021278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617246 w 3787212"/>
              <a:gd name="connsiteY14" fmla="*/ 308759 h 2110921"/>
              <a:gd name="connsiteX15" fmla="*/ 1247171 w 3787212"/>
              <a:gd name="connsiteY15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973507 w 3787212"/>
              <a:gd name="connsiteY13" fmla="*/ 570016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842878 w 3787212"/>
              <a:gd name="connsiteY13" fmla="*/ 415637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842878 w 3787212"/>
              <a:gd name="connsiteY13" fmla="*/ 415637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329765 w 3787212"/>
              <a:gd name="connsiteY12" fmla="*/ 973777 h 2110921"/>
              <a:gd name="connsiteX13" fmla="*/ 1842878 w 3787212"/>
              <a:gd name="connsiteY13" fmla="*/ 415637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401017 w 3787212"/>
              <a:gd name="connsiteY12" fmla="*/ 1092530 h 2110921"/>
              <a:gd name="connsiteX13" fmla="*/ 1842878 w 3787212"/>
              <a:gd name="connsiteY13" fmla="*/ 415637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3030410 w 3787212"/>
              <a:gd name="connsiteY11" fmla="*/ 1496291 h 2110921"/>
              <a:gd name="connsiteX12" fmla="*/ 2401017 w 3787212"/>
              <a:gd name="connsiteY12" fmla="*/ 1092530 h 2110921"/>
              <a:gd name="connsiteX13" fmla="*/ 1842878 w 3787212"/>
              <a:gd name="connsiteY13" fmla="*/ 415637 h 2110921"/>
              <a:gd name="connsiteX14" fmla="*/ 1247171 w 3787212"/>
              <a:gd name="connsiteY14" fmla="*/ 124009 h 2110921"/>
              <a:gd name="connsiteX0" fmla="*/ 1247171 w 3787212"/>
              <a:gd name="connsiteY0" fmla="*/ 124009 h 2110921"/>
              <a:gd name="connsiteX1" fmla="*/ 750347 w 3787212"/>
              <a:gd name="connsiteY1" fmla="*/ 0 h 2110921"/>
              <a:gd name="connsiteX2" fmla="*/ 42234 w 3787212"/>
              <a:gd name="connsiteY2" fmla="*/ 1365 h 2110921"/>
              <a:gd name="connsiteX3" fmla="*/ 91374 w 3787212"/>
              <a:gd name="connsiteY3" fmla="*/ 40882 h 2110921"/>
              <a:gd name="connsiteX4" fmla="*/ 177162 w 3787212"/>
              <a:gd name="connsiteY4" fmla="*/ 107834 h 2110921"/>
              <a:gd name="connsiteX5" fmla="*/ 571300 w 3787212"/>
              <a:gd name="connsiteY5" fmla="*/ 517738 h 2110921"/>
              <a:gd name="connsiteX6" fmla="*/ 1501466 w 3787212"/>
              <a:gd name="connsiteY6" fmla="*/ 722689 h 2110921"/>
              <a:gd name="connsiteX7" fmla="*/ 2100556 w 3787212"/>
              <a:gd name="connsiteY7" fmla="*/ 1463669 h 2110921"/>
              <a:gd name="connsiteX8" fmla="*/ 2825769 w 3787212"/>
              <a:gd name="connsiteY8" fmla="*/ 1889338 h 2110921"/>
              <a:gd name="connsiteX9" fmla="*/ 3740169 w 3787212"/>
              <a:gd name="connsiteY9" fmla="*/ 2109850 h 2110921"/>
              <a:gd name="connsiteX10" fmla="*/ 3754805 w 3787212"/>
              <a:gd name="connsiteY10" fmla="*/ 1626920 h 2110921"/>
              <a:gd name="connsiteX11" fmla="*/ 2401017 w 3787212"/>
              <a:gd name="connsiteY11" fmla="*/ 1092530 h 2110921"/>
              <a:gd name="connsiteX12" fmla="*/ 1842878 w 3787212"/>
              <a:gd name="connsiteY12" fmla="*/ 415637 h 2110921"/>
              <a:gd name="connsiteX13" fmla="*/ 1247171 w 3787212"/>
              <a:gd name="connsiteY13" fmla="*/ 124009 h 2110921"/>
              <a:gd name="connsiteX0" fmla="*/ 1247171 w 3828218"/>
              <a:gd name="connsiteY0" fmla="*/ 124009 h 2110921"/>
              <a:gd name="connsiteX1" fmla="*/ 750347 w 3828218"/>
              <a:gd name="connsiteY1" fmla="*/ 0 h 2110921"/>
              <a:gd name="connsiteX2" fmla="*/ 42234 w 3828218"/>
              <a:gd name="connsiteY2" fmla="*/ 1365 h 2110921"/>
              <a:gd name="connsiteX3" fmla="*/ 91374 w 3828218"/>
              <a:gd name="connsiteY3" fmla="*/ 40882 h 2110921"/>
              <a:gd name="connsiteX4" fmla="*/ 177162 w 3828218"/>
              <a:gd name="connsiteY4" fmla="*/ 107834 h 2110921"/>
              <a:gd name="connsiteX5" fmla="*/ 571300 w 3828218"/>
              <a:gd name="connsiteY5" fmla="*/ 517738 h 2110921"/>
              <a:gd name="connsiteX6" fmla="*/ 1501466 w 3828218"/>
              <a:gd name="connsiteY6" fmla="*/ 722689 h 2110921"/>
              <a:gd name="connsiteX7" fmla="*/ 2100556 w 3828218"/>
              <a:gd name="connsiteY7" fmla="*/ 1463669 h 2110921"/>
              <a:gd name="connsiteX8" fmla="*/ 2825769 w 3828218"/>
              <a:gd name="connsiteY8" fmla="*/ 1889338 h 2110921"/>
              <a:gd name="connsiteX9" fmla="*/ 3740169 w 3828218"/>
              <a:gd name="connsiteY9" fmla="*/ 2109850 h 2110921"/>
              <a:gd name="connsiteX10" fmla="*/ 3754805 w 3828218"/>
              <a:gd name="connsiteY10" fmla="*/ 1626920 h 2110921"/>
              <a:gd name="connsiteX11" fmla="*/ 3066035 w 3828218"/>
              <a:gd name="connsiteY11" fmla="*/ 1531917 h 2110921"/>
              <a:gd name="connsiteX12" fmla="*/ 2401017 w 3828218"/>
              <a:gd name="connsiteY12" fmla="*/ 1092530 h 2110921"/>
              <a:gd name="connsiteX13" fmla="*/ 1842878 w 3828218"/>
              <a:gd name="connsiteY13" fmla="*/ 415637 h 2110921"/>
              <a:gd name="connsiteX14" fmla="*/ 1247171 w 3828218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401017 w 3788155"/>
              <a:gd name="connsiteY12" fmla="*/ 1092530 h 2110921"/>
              <a:gd name="connsiteX13" fmla="*/ 1842878 w 3788155"/>
              <a:gd name="connsiteY13" fmla="*/ 415637 h 2110921"/>
              <a:gd name="connsiteX14" fmla="*/ 1247171 w 3788155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401017 w 3788155"/>
              <a:gd name="connsiteY12" fmla="*/ 1092530 h 2110921"/>
              <a:gd name="connsiteX13" fmla="*/ 1842878 w 3788155"/>
              <a:gd name="connsiteY13" fmla="*/ 415637 h 2110921"/>
              <a:gd name="connsiteX14" fmla="*/ 1247171 w 3788155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401017 w 3788155"/>
              <a:gd name="connsiteY12" fmla="*/ 1092530 h 2110921"/>
              <a:gd name="connsiteX13" fmla="*/ 1688499 w 3788155"/>
              <a:gd name="connsiteY13" fmla="*/ 320635 h 2110921"/>
              <a:gd name="connsiteX14" fmla="*/ 1247171 w 3788155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199137 w 3788155"/>
              <a:gd name="connsiteY12" fmla="*/ 1021278 h 2110921"/>
              <a:gd name="connsiteX13" fmla="*/ 1688499 w 3788155"/>
              <a:gd name="connsiteY13" fmla="*/ 320635 h 2110921"/>
              <a:gd name="connsiteX14" fmla="*/ 1247171 w 3788155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199137 w 3788155"/>
              <a:gd name="connsiteY12" fmla="*/ 1021278 h 2110921"/>
              <a:gd name="connsiteX13" fmla="*/ 1688499 w 3788155"/>
              <a:gd name="connsiteY13" fmla="*/ 320635 h 2110921"/>
              <a:gd name="connsiteX14" fmla="*/ 1247171 w 3788155"/>
              <a:gd name="connsiteY14" fmla="*/ 124009 h 2110921"/>
              <a:gd name="connsiteX0" fmla="*/ 1247171 w 3788155"/>
              <a:gd name="connsiteY0" fmla="*/ 124009 h 2110921"/>
              <a:gd name="connsiteX1" fmla="*/ 750347 w 3788155"/>
              <a:gd name="connsiteY1" fmla="*/ 0 h 2110921"/>
              <a:gd name="connsiteX2" fmla="*/ 42234 w 3788155"/>
              <a:gd name="connsiteY2" fmla="*/ 1365 h 2110921"/>
              <a:gd name="connsiteX3" fmla="*/ 91374 w 3788155"/>
              <a:gd name="connsiteY3" fmla="*/ 40882 h 2110921"/>
              <a:gd name="connsiteX4" fmla="*/ 177162 w 3788155"/>
              <a:gd name="connsiteY4" fmla="*/ 107834 h 2110921"/>
              <a:gd name="connsiteX5" fmla="*/ 571300 w 3788155"/>
              <a:gd name="connsiteY5" fmla="*/ 517738 h 2110921"/>
              <a:gd name="connsiteX6" fmla="*/ 1501466 w 3788155"/>
              <a:gd name="connsiteY6" fmla="*/ 722689 h 2110921"/>
              <a:gd name="connsiteX7" fmla="*/ 2100556 w 3788155"/>
              <a:gd name="connsiteY7" fmla="*/ 1463669 h 2110921"/>
              <a:gd name="connsiteX8" fmla="*/ 2825769 w 3788155"/>
              <a:gd name="connsiteY8" fmla="*/ 1889338 h 2110921"/>
              <a:gd name="connsiteX9" fmla="*/ 3740169 w 3788155"/>
              <a:gd name="connsiteY9" fmla="*/ 2109850 h 2110921"/>
              <a:gd name="connsiteX10" fmla="*/ 3754805 w 3788155"/>
              <a:gd name="connsiteY10" fmla="*/ 1626920 h 2110921"/>
              <a:gd name="connsiteX11" fmla="*/ 3066035 w 3788155"/>
              <a:gd name="connsiteY11" fmla="*/ 1531917 h 2110921"/>
              <a:gd name="connsiteX12" fmla="*/ 2199137 w 3788155"/>
              <a:gd name="connsiteY12" fmla="*/ 1021278 h 2110921"/>
              <a:gd name="connsiteX13" fmla="*/ 1688499 w 3788155"/>
              <a:gd name="connsiteY13" fmla="*/ 320635 h 2110921"/>
              <a:gd name="connsiteX14" fmla="*/ 1247171 w 3788155"/>
              <a:gd name="connsiteY14" fmla="*/ 124009 h 2110921"/>
              <a:gd name="connsiteX0" fmla="*/ 1679254 w 4220238"/>
              <a:gd name="connsiteY0" fmla="*/ 124009 h 2110921"/>
              <a:gd name="connsiteX1" fmla="*/ 1182430 w 4220238"/>
              <a:gd name="connsiteY1" fmla="*/ 0 h 2110921"/>
              <a:gd name="connsiteX2" fmla="*/ 474317 w 4220238"/>
              <a:gd name="connsiteY2" fmla="*/ 1365 h 2110921"/>
              <a:gd name="connsiteX3" fmla="*/ 943 w 4220238"/>
              <a:gd name="connsiteY3" fmla="*/ 52757 h 2110921"/>
              <a:gd name="connsiteX4" fmla="*/ 609245 w 4220238"/>
              <a:gd name="connsiteY4" fmla="*/ 107834 h 2110921"/>
              <a:gd name="connsiteX5" fmla="*/ 1003383 w 4220238"/>
              <a:gd name="connsiteY5" fmla="*/ 517738 h 2110921"/>
              <a:gd name="connsiteX6" fmla="*/ 1933549 w 4220238"/>
              <a:gd name="connsiteY6" fmla="*/ 722689 h 2110921"/>
              <a:gd name="connsiteX7" fmla="*/ 2532639 w 4220238"/>
              <a:gd name="connsiteY7" fmla="*/ 1463669 h 2110921"/>
              <a:gd name="connsiteX8" fmla="*/ 3257852 w 4220238"/>
              <a:gd name="connsiteY8" fmla="*/ 1889338 h 2110921"/>
              <a:gd name="connsiteX9" fmla="*/ 4172252 w 4220238"/>
              <a:gd name="connsiteY9" fmla="*/ 2109850 h 2110921"/>
              <a:gd name="connsiteX10" fmla="*/ 4186888 w 4220238"/>
              <a:gd name="connsiteY10" fmla="*/ 1626920 h 2110921"/>
              <a:gd name="connsiteX11" fmla="*/ 3498118 w 4220238"/>
              <a:gd name="connsiteY11" fmla="*/ 1531917 h 2110921"/>
              <a:gd name="connsiteX12" fmla="*/ 2631220 w 4220238"/>
              <a:gd name="connsiteY12" fmla="*/ 1021278 h 2110921"/>
              <a:gd name="connsiteX13" fmla="*/ 2120582 w 4220238"/>
              <a:gd name="connsiteY13" fmla="*/ 320635 h 2110921"/>
              <a:gd name="connsiteX14" fmla="*/ 1679254 w 4220238"/>
              <a:gd name="connsiteY14" fmla="*/ 124009 h 2110921"/>
              <a:gd name="connsiteX0" fmla="*/ 1726655 w 4267639"/>
              <a:gd name="connsiteY0" fmla="*/ 124009 h 2110921"/>
              <a:gd name="connsiteX1" fmla="*/ 1229831 w 4267639"/>
              <a:gd name="connsiteY1" fmla="*/ 0 h 2110921"/>
              <a:gd name="connsiteX2" fmla="*/ 521718 w 4267639"/>
              <a:gd name="connsiteY2" fmla="*/ 1365 h 2110921"/>
              <a:gd name="connsiteX3" fmla="*/ 843 w 4267639"/>
              <a:gd name="connsiteY3" fmla="*/ 17131 h 2110921"/>
              <a:gd name="connsiteX4" fmla="*/ 656646 w 4267639"/>
              <a:gd name="connsiteY4" fmla="*/ 107834 h 2110921"/>
              <a:gd name="connsiteX5" fmla="*/ 1050784 w 4267639"/>
              <a:gd name="connsiteY5" fmla="*/ 517738 h 2110921"/>
              <a:gd name="connsiteX6" fmla="*/ 1980950 w 4267639"/>
              <a:gd name="connsiteY6" fmla="*/ 722689 h 2110921"/>
              <a:gd name="connsiteX7" fmla="*/ 2580040 w 4267639"/>
              <a:gd name="connsiteY7" fmla="*/ 1463669 h 2110921"/>
              <a:gd name="connsiteX8" fmla="*/ 3305253 w 4267639"/>
              <a:gd name="connsiteY8" fmla="*/ 1889338 h 2110921"/>
              <a:gd name="connsiteX9" fmla="*/ 4219653 w 4267639"/>
              <a:gd name="connsiteY9" fmla="*/ 2109850 h 2110921"/>
              <a:gd name="connsiteX10" fmla="*/ 4234289 w 4267639"/>
              <a:gd name="connsiteY10" fmla="*/ 1626920 h 2110921"/>
              <a:gd name="connsiteX11" fmla="*/ 3545519 w 4267639"/>
              <a:gd name="connsiteY11" fmla="*/ 1531917 h 2110921"/>
              <a:gd name="connsiteX12" fmla="*/ 2678621 w 4267639"/>
              <a:gd name="connsiteY12" fmla="*/ 1021278 h 2110921"/>
              <a:gd name="connsiteX13" fmla="*/ 2167983 w 4267639"/>
              <a:gd name="connsiteY13" fmla="*/ 320635 h 2110921"/>
              <a:gd name="connsiteX14" fmla="*/ 1726655 w 4267639"/>
              <a:gd name="connsiteY14" fmla="*/ 124009 h 2110921"/>
              <a:gd name="connsiteX0" fmla="*/ 1726009 w 4266993"/>
              <a:gd name="connsiteY0" fmla="*/ 132678 h 2119590"/>
              <a:gd name="connsiteX1" fmla="*/ 1229185 w 4266993"/>
              <a:gd name="connsiteY1" fmla="*/ 8669 h 2119590"/>
              <a:gd name="connsiteX2" fmla="*/ 521072 w 4266993"/>
              <a:gd name="connsiteY2" fmla="*/ 10034 h 2119590"/>
              <a:gd name="connsiteX3" fmla="*/ 197 w 4266993"/>
              <a:gd name="connsiteY3" fmla="*/ 25800 h 2119590"/>
              <a:gd name="connsiteX4" fmla="*/ 584748 w 4266993"/>
              <a:gd name="connsiteY4" fmla="*/ 318384 h 2119590"/>
              <a:gd name="connsiteX5" fmla="*/ 1050138 w 4266993"/>
              <a:gd name="connsiteY5" fmla="*/ 526407 h 2119590"/>
              <a:gd name="connsiteX6" fmla="*/ 1980304 w 4266993"/>
              <a:gd name="connsiteY6" fmla="*/ 731358 h 2119590"/>
              <a:gd name="connsiteX7" fmla="*/ 2579394 w 4266993"/>
              <a:gd name="connsiteY7" fmla="*/ 1472338 h 2119590"/>
              <a:gd name="connsiteX8" fmla="*/ 3304607 w 4266993"/>
              <a:gd name="connsiteY8" fmla="*/ 1898007 h 2119590"/>
              <a:gd name="connsiteX9" fmla="*/ 4219007 w 4266993"/>
              <a:gd name="connsiteY9" fmla="*/ 2118519 h 2119590"/>
              <a:gd name="connsiteX10" fmla="*/ 4233643 w 4266993"/>
              <a:gd name="connsiteY10" fmla="*/ 1635589 h 2119590"/>
              <a:gd name="connsiteX11" fmla="*/ 3544873 w 4266993"/>
              <a:gd name="connsiteY11" fmla="*/ 1540586 h 2119590"/>
              <a:gd name="connsiteX12" fmla="*/ 2677975 w 4266993"/>
              <a:gd name="connsiteY12" fmla="*/ 1029947 h 2119590"/>
              <a:gd name="connsiteX13" fmla="*/ 2167337 w 4266993"/>
              <a:gd name="connsiteY13" fmla="*/ 329304 h 2119590"/>
              <a:gd name="connsiteX14" fmla="*/ 1726009 w 4266993"/>
              <a:gd name="connsiteY14" fmla="*/ 132678 h 2119590"/>
              <a:gd name="connsiteX0" fmla="*/ 1726009 w 4266993"/>
              <a:gd name="connsiteY0" fmla="*/ 132678 h 2119590"/>
              <a:gd name="connsiteX1" fmla="*/ 754172 w 4266993"/>
              <a:gd name="connsiteY1" fmla="*/ 8669 h 2119590"/>
              <a:gd name="connsiteX2" fmla="*/ 521072 w 4266993"/>
              <a:gd name="connsiteY2" fmla="*/ 10034 h 2119590"/>
              <a:gd name="connsiteX3" fmla="*/ 197 w 4266993"/>
              <a:gd name="connsiteY3" fmla="*/ 25800 h 2119590"/>
              <a:gd name="connsiteX4" fmla="*/ 584748 w 4266993"/>
              <a:gd name="connsiteY4" fmla="*/ 318384 h 2119590"/>
              <a:gd name="connsiteX5" fmla="*/ 1050138 w 4266993"/>
              <a:gd name="connsiteY5" fmla="*/ 526407 h 2119590"/>
              <a:gd name="connsiteX6" fmla="*/ 1980304 w 4266993"/>
              <a:gd name="connsiteY6" fmla="*/ 731358 h 2119590"/>
              <a:gd name="connsiteX7" fmla="*/ 2579394 w 4266993"/>
              <a:gd name="connsiteY7" fmla="*/ 1472338 h 2119590"/>
              <a:gd name="connsiteX8" fmla="*/ 3304607 w 4266993"/>
              <a:gd name="connsiteY8" fmla="*/ 1898007 h 2119590"/>
              <a:gd name="connsiteX9" fmla="*/ 4219007 w 4266993"/>
              <a:gd name="connsiteY9" fmla="*/ 2118519 h 2119590"/>
              <a:gd name="connsiteX10" fmla="*/ 4233643 w 4266993"/>
              <a:gd name="connsiteY10" fmla="*/ 1635589 h 2119590"/>
              <a:gd name="connsiteX11" fmla="*/ 3544873 w 4266993"/>
              <a:gd name="connsiteY11" fmla="*/ 1540586 h 2119590"/>
              <a:gd name="connsiteX12" fmla="*/ 2677975 w 4266993"/>
              <a:gd name="connsiteY12" fmla="*/ 1029947 h 2119590"/>
              <a:gd name="connsiteX13" fmla="*/ 2167337 w 4266993"/>
              <a:gd name="connsiteY13" fmla="*/ 329304 h 2119590"/>
              <a:gd name="connsiteX14" fmla="*/ 1726009 w 4266993"/>
              <a:gd name="connsiteY14" fmla="*/ 132678 h 2119590"/>
              <a:gd name="connsiteX0" fmla="*/ 1488503 w 4266993"/>
              <a:gd name="connsiteY0" fmla="*/ 203930 h 2119590"/>
              <a:gd name="connsiteX1" fmla="*/ 754172 w 4266993"/>
              <a:gd name="connsiteY1" fmla="*/ 8669 h 2119590"/>
              <a:gd name="connsiteX2" fmla="*/ 521072 w 4266993"/>
              <a:gd name="connsiteY2" fmla="*/ 10034 h 2119590"/>
              <a:gd name="connsiteX3" fmla="*/ 197 w 4266993"/>
              <a:gd name="connsiteY3" fmla="*/ 25800 h 2119590"/>
              <a:gd name="connsiteX4" fmla="*/ 584748 w 4266993"/>
              <a:gd name="connsiteY4" fmla="*/ 318384 h 2119590"/>
              <a:gd name="connsiteX5" fmla="*/ 1050138 w 4266993"/>
              <a:gd name="connsiteY5" fmla="*/ 526407 h 2119590"/>
              <a:gd name="connsiteX6" fmla="*/ 1980304 w 4266993"/>
              <a:gd name="connsiteY6" fmla="*/ 731358 h 2119590"/>
              <a:gd name="connsiteX7" fmla="*/ 2579394 w 4266993"/>
              <a:gd name="connsiteY7" fmla="*/ 1472338 h 2119590"/>
              <a:gd name="connsiteX8" fmla="*/ 3304607 w 4266993"/>
              <a:gd name="connsiteY8" fmla="*/ 1898007 h 2119590"/>
              <a:gd name="connsiteX9" fmla="*/ 4219007 w 4266993"/>
              <a:gd name="connsiteY9" fmla="*/ 2118519 h 2119590"/>
              <a:gd name="connsiteX10" fmla="*/ 4233643 w 4266993"/>
              <a:gd name="connsiteY10" fmla="*/ 1635589 h 2119590"/>
              <a:gd name="connsiteX11" fmla="*/ 3544873 w 4266993"/>
              <a:gd name="connsiteY11" fmla="*/ 1540586 h 2119590"/>
              <a:gd name="connsiteX12" fmla="*/ 2677975 w 4266993"/>
              <a:gd name="connsiteY12" fmla="*/ 1029947 h 2119590"/>
              <a:gd name="connsiteX13" fmla="*/ 2167337 w 4266993"/>
              <a:gd name="connsiteY13" fmla="*/ 329304 h 2119590"/>
              <a:gd name="connsiteX14" fmla="*/ 1488503 w 4266993"/>
              <a:gd name="connsiteY14" fmla="*/ 203930 h 2119590"/>
              <a:gd name="connsiteX0" fmla="*/ 1488503 w 4266993"/>
              <a:gd name="connsiteY0" fmla="*/ 203930 h 2119590"/>
              <a:gd name="connsiteX1" fmla="*/ 754172 w 4266993"/>
              <a:gd name="connsiteY1" fmla="*/ 8669 h 2119590"/>
              <a:gd name="connsiteX2" fmla="*/ 521072 w 4266993"/>
              <a:gd name="connsiteY2" fmla="*/ 10034 h 2119590"/>
              <a:gd name="connsiteX3" fmla="*/ 197 w 4266993"/>
              <a:gd name="connsiteY3" fmla="*/ 25800 h 2119590"/>
              <a:gd name="connsiteX4" fmla="*/ 584748 w 4266993"/>
              <a:gd name="connsiteY4" fmla="*/ 318384 h 2119590"/>
              <a:gd name="connsiteX5" fmla="*/ 1050138 w 4266993"/>
              <a:gd name="connsiteY5" fmla="*/ 526407 h 2119590"/>
              <a:gd name="connsiteX6" fmla="*/ 1980304 w 4266993"/>
              <a:gd name="connsiteY6" fmla="*/ 731358 h 2119590"/>
              <a:gd name="connsiteX7" fmla="*/ 2579394 w 4266993"/>
              <a:gd name="connsiteY7" fmla="*/ 1472338 h 2119590"/>
              <a:gd name="connsiteX8" fmla="*/ 3304607 w 4266993"/>
              <a:gd name="connsiteY8" fmla="*/ 1898007 h 2119590"/>
              <a:gd name="connsiteX9" fmla="*/ 4219007 w 4266993"/>
              <a:gd name="connsiteY9" fmla="*/ 2118519 h 2119590"/>
              <a:gd name="connsiteX10" fmla="*/ 4233643 w 4266993"/>
              <a:gd name="connsiteY10" fmla="*/ 1635589 h 2119590"/>
              <a:gd name="connsiteX11" fmla="*/ 3544873 w 4266993"/>
              <a:gd name="connsiteY11" fmla="*/ 1540586 h 2119590"/>
              <a:gd name="connsiteX12" fmla="*/ 2677975 w 4266993"/>
              <a:gd name="connsiteY12" fmla="*/ 1029947 h 2119590"/>
              <a:gd name="connsiteX13" fmla="*/ 2107961 w 4266993"/>
              <a:gd name="connsiteY13" fmla="*/ 364930 h 2119590"/>
              <a:gd name="connsiteX14" fmla="*/ 1488503 w 4266993"/>
              <a:gd name="connsiteY14" fmla="*/ 203930 h 2119590"/>
              <a:gd name="connsiteX0" fmla="*/ 1381626 w 4266993"/>
              <a:gd name="connsiteY0" fmla="*/ 215806 h 2119590"/>
              <a:gd name="connsiteX1" fmla="*/ 754172 w 4266993"/>
              <a:gd name="connsiteY1" fmla="*/ 8669 h 2119590"/>
              <a:gd name="connsiteX2" fmla="*/ 521072 w 4266993"/>
              <a:gd name="connsiteY2" fmla="*/ 10034 h 2119590"/>
              <a:gd name="connsiteX3" fmla="*/ 197 w 4266993"/>
              <a:gd name="connsiteY3" fmla="*/ 25800 h 2119590"/>
              <a:gd name="connsiteX4" fmla="*/ 584748 w 4266993"/>
              <a:gd name="connsiteY4" fmla="*/ 318384 h 2119590"/>
              <a:gd name="connsiteX5" fmla="*/ 1050138 w 4266993"/>
              <a:gd name="connsiteY5" fmla="*/ 526407 h 2119590"/>
              <a:gd name="connsiteX6" fmla="*/ 1980304 w 4266993"/>
              <a:gd name="connsiteY6" fmla="*/ 731358 h 2119590"/>
              <a:gd name="connsiteX7" fmla="*/ 2579394 w 4266993"/>
              <a:gd name="connsiteY7" fmla="*/ 1472338 h 2119590"/>
              <a:gd name="connsiteX8" fmla="*/ 3304607 w 4266993"/>
              <a:gd name="connsiteY8" fmla="*/ 1898007 h 2119590"/>
              <a:gd name="connsiteX9" fmla="*/ 4219007 w 4266993"/>
              <a:gd name="connsiteY9" fmla="*/ 2118519 h 2119590"/>
              <a:gd name="connsiteX10" fmla="*/ 4233643 w 4266993"/>
              <a:gd name="connsiteY10" fmla="*/ 1635589 h 2119590"/>
              <a:gd name="connsiteX11" fmla="*/ 3544873 w 4266993"/>
              <a:gd name="connsiteY11" fmla="*/ 1540586 h 2119590"/>
              <a:gd name="connsiteX12" fmla="*/ 2677975 w 4266993"/>
              <a:gd name="connsiteY12" fmla="*/ 1029947 h 2119590"/>
              <a:gd name="connsiteX13" fmla="*/ 2107961 w 4266993"/>
              <a:gd name="connsiteY13" fmla="*/ 364930 h 2119590"/>
              <a:gd name="connsiteX14" fmla="*/ 1381626 w 4266993"/>
              <a:gd name="connsiteY14" fmla="*/ 215806 h 2119590"/>
              <a:gd name="connsiteX0" fmla="*/ 1108835 w 3994202"/>
              <a:gd name="connsiteY0" fmla="*/ 215806 h 2119590"/>
              <a:gd name="connsiteX1" fmla="*/ 481381 w 3994202"/>
              <a:gd name="connsiteY1" fmla="*/ 8669 h 2119590"/>
              <a:gd name="connsiteX2" fmla="*/ 248281 w 3994202"/>
              <a:gd name="connsiteY2" fmla="*/ 10034 h 2119590"/>
              <a:gd name="connsiteX3" fmla="*/ 539 w 3994202"/>
              <a:gd name="connsiteY3" fmla="*/ 25800 h 2119590"/>
              <a:gd name="connsiteX4" fmla="*/ 311957 w 3994202"/>
              <a:gd name="connsiteY4" fmla="*/ 318384 h 2119590"/>
              <a:gd name="connsiteX5" fmla="*/ 777347 w 3994202"/>
              <a:gd name="connsiteY5" fmla="*/ 526407 h 2119590"/>
              <a:gd name="connsiteX6" fmla="*/ 1707513 w 3994202"/>
              <a:gd name="connsiteY6" fmla="*/ 731358 h 2119590"/>
              <a:gd name="connsiteX7" fmla="*/ 2306603 w 3994202"/>
              <a:gd name="connsiteY7" fmla="*/ 1472338 h 2119590"/>
              <a:gd name="connsiteX8" fmla="*/ 3031816 w 3994202"/>
              <a:gd name="connsiteY8" fmla="*/ 1898007 h 2119590"/>
              <a:gd name="connsiteX9" fmla="*/ 3946216 w 3994202"/>
              <a:gd name="connsiteY9" fmla="*/ 2118519 h 2119590"/>
              <a:gd name="connsiteX10" fmla="*/ 3960852 w 3994202"/>
              <a:gd name="connsiteY10" fmla="*/ 1635589 h 2119590"/>
              <a:gd name="connsiteX11" fmla="*/ 3272082 w 3994202"/>
              <a:gd name="connsiteY11" fmla="*/ 1540586 h 2119590"/>
              <a:gd name="connsiteX12" fmla="*/ 2405184 w 3994202"/>
              <a:gd name="connsiteY12" fmla="*/ 1029947 h 2119590"/>
              <a:gd name="connsiteX13" fmla="*/ 1835170 w 3994202"/>
              <a:gd name="connsiteY13" fmla="*/ 364930 h 2119590"/>
              <a:gd name="connsiteX14" fmla="*/ 1108835 w 3994202"/>
              <a:gd name="connsiteY14" fmla="*/ 215806 h 2119590"/>
              <a:gd name="connsiteX0" fmla="*/ 1111132 w 3996499"/>
              <a:gd name="connsiteY0" fmla="*/ 213230 h 2117014"/>
              <a:gd name="connsiteX1" fmla="*/ 483678 w 3996499"/>
              <a:gd name="connsiteY1" fmla="*/ 6093 h 2117014"/>
              <a:gd name="connsiteX2" fmla="*/ 250578 w 3996499"/>
              <a:gd name="connsiteY2" fmla="*/ 7458 h 2117014"/>
              <a:gd name="connsiteX3" fmla="*/ 2836 w 3996499"/>
              <a:gd name="connsiteY3" fmla="*/ 23224 h 2117014"/>
              <a:gd name="connsiteX4" fmla="*/ 409256 w 3996499"/>
              <a:gd name="connsiteY4" fmla="*/ 280182 h 2117014"/>
              <a:gd name="connsiteX5" fmla="*/ 779644 w 3996499"/>
              <a:gd name="connsiteY5" fmla="*/ 523831 h 2117014"/>
              <a:gd name="connsiteX6" fmla="*/ 1709810 w 3996499"/>
              <a:gd name="connsiteY6" fmla="*/ 728782 h 2117014"/>
              <a:gd name="connsiteX7" fmla="*/ 2308900 w 3996499"/>
              <a:gd name="connsiteY7" fmla="*/ 1469762 h 2117014"/>
              <a:gd name="connsiteX8" fmla="*/ 3034113 w 3996499"/>
              <a:gd name="connsiteY8" fmla="*/ 1895431 h 2117014"/>
              <a:gd name="connsiteX9" fmla="*/ 3948513 w 3996499"/>
              <a:gd name="connsiteY9" fmla="*/ 2115943 h 2117014"/>
              <a:gd name="connsiteX10" fmla="*/ 3963149 w 3996499"/>
              <a:gd name="connsiteY10" fmla="*/ 1633013 h 2117014"/>
              <a:gd name="connsiteX11" fmla="*/ 3274379 w 3996499"/>
              <a:gd name="connsiteY11" fmla="*/ 1538010 h 2117014"/>
              <a:gd name="connsiteX12" fmla="*/ 2407481 w 3996499"/>
              <a:gd name="connsiteY12" fmla="*/ 1027371 h 2117014"/>
              <a:gd name="connsiteX13" fmla="*/ 1837467 w 3996499"/>
              <a:gd name="connsiteY13" fmla="*/ 362354 h 2117014"/>
              <a:gd name="connsiteX14" fmla="*/ 1111132 w 3996499"/>
              <a:gd name="connsiteY14" fmla="*/ 213230 h 2117014"/>
              <a:gd name="connsiteX0" fmla="*/ 1108356 w 3993723"/>
              <a:gd name="connsiteY0" fmla="*/ 207137 h 2110921"/>
              <a:gd name="connsiteX1" fmla="*/ 480902 w 3993723"/>
              <a:gd name="connsiteY1" fmla="*/ 0 h 2110921"/>
              <a:gd name="connsiteX2" fmla="*/ 247802 w 3993723"/>
              <a:gd name="connsiteY2" fmla="*/ 1365 h 2110921"/>
              <a:gd name="connsiteX3" fmla="*/ 60 w 3993723"/>
              <a:gd name="connsiteY3" fmla="*/ 17131 h 2110921"/>
              <a:gd name="connsiteX4" fmla="*/ 226057 w 3993723"/>
              <a:gd name="connsiteY4" fmla="*/ 114862 h 2110921"/>
              <a:gd name="connsiteX5" fmla="*/ 406480 w 3993723"/>
              <a:gd name="connsiteY5" fmla="*/ 274089 h 2110921"/>
              <a:gd name="connsiteX6" fmla="*/ 776868 w 3993723"/>
              <a:gd name="connsiteY6" fmla="*/ 517738 h 2110921"/>
              <a:gd name="connsiteX7" fmla="*/ 1707034 w 3993723"/>
              <a:gd name="connsiteY7" fmla="*/ 722689 h 2110921"/>
              <a:gd name="connsiteX8" fmla="*/ 2306124 w 3993723"/>
              <a:gd name="connsiteY8" fmla="*/ 1463669 h 2110921"/>
              <a:gd name="connsiteX9" fmla="*/ 3031337 w 3993723"/>
              <a:gd name="connsiteY9" fmla="*/ 1889338 h 2110921"/>
              <a:gd name="connsiteX10" fmla="*/ 3945737 w 3993723"/>
              <a:gd name="connsiteY10" fmla="*/ 2109850 h 2110921"/>
              <a:gd name="connsiteX11" fmla="*/ 3960373 w 3993723"/>
              <a:gd name="connsiteY11" fmla="*/ 1626920 h 2110921"/>
              <a:gd name="connsiteX12" fmla="*/ 3271603 w 3993723"/>
              <a:gd name="connsiteY12" fmla="*/ 1531917 h 2110921"/>
              <a:gd name="connsiteX13" fmla="*/ 2404705 w 3993723"/>
              <a:gd name="connsiteY13" fmla="*/ 1021278 h 2110921"/>
              <a:gd name="connsiteX14" fmla="*/ 1834691 w 3993723"/>
              <a:gd name="connsiteY14" fmla="*/ 356261 h 2110921"/>
              <a:gd name="connsiteX15" fmla="*/ 1108356 w 3993723"/>
              <a:gd name="connsiteY15" fmla="*/ 207137 h 2110921"/>
              <a:gd name="connsiteX0" fmla="*/ 1108356 w 3993723"/>
              <a:gd name="connsiteY0" fmla="*/ 207137 h 2110921"/>
              <a:gd name="connsiteX1" fmla="*/ 480902 w 3993723"/>
              <a:gd name="connsiteY1" fmla="*/ 0 h 2110921"/>
              <a:gd name="connsiteX2" fmla="*/ 247802 w 3993723"/>
              <a:gd name="connsiteY2" fmla="*/ 1365 h 2110921"/>
              <a:gd name="connsiteX3" fmla="*/ 60 w 3993723"/>
              <a:gd name="connsiteY3" fmla="*/ 17131 h 2110921"/>
              <a:gd name="connsiteX4" fmla="*/ 226057 w 3993723"/>
              <a:gd name="connsiteY4" fmla="*/ 114862 h 2110921"/>
              <a:gd name="connsiteX5" fmla="*/ 406480 w 3993723"/>
              <a:gd name="connsiteY5" fmla="*/ 274089 h 2110921"/>
              <a:gd name="connsiteX6" fmla="*/ 776868 w 3993723"/>
              <a:gd name="connsiteY6" fmla="*/ 517738 h 2110921"/>
              <a:gd name="connsiteX7" fmla="*/ 1707034 w 3993723"/>
              <a:gd name="connsiteY7" fmla="*/ 722689 h 2110921"/>
              <a:gd name="connsiteX8" fmla="*/ 2306124 w 3993723"/>
              <a:gd name="connsiteY8" fmla="*/ 1463669 h 2110921"/>
              <a:gd name="connsiteX9" fmla="*/ 3031337 w 3993723"/>
              <a:gd name="connsiteY9" fmla="*/ 1889338 h 2110921"/>
              <a:gd name="connsiteX10" fmla="*/ 3945737 w 3993723"/>
              <a:gd name="connsiteY10" fmla="*/ 2109850 h 2110921"/>
              <a:gd name="connsiteX11" fmla="*/ 3960373 w 3993723"/>
              <a:gd name="connsiteY11" fmla="*/ 1626920 h 2110921"/>
              <a:gd name="connsiteX12" fmla="*/ 3271603 w 3993723"/>
              <a:gd name="connsiteY12" fmla="*/ 1531917 h 2110921"/>
              <a:gd name="connsiteX13" fmla="*/ 2404705 w 3993723"/>
              <a:gd name="connsiteY13" fmla="*/ 1021278 h 2110921"/>
              <a:gd name="connsiteX14" fmla="*/ 1834691 w 3993723"/>
              <a:gd name="connsiteY14" fmla="*/ 356261 h 2110921"/>
              <a:gd name="connsiteX15" fmla="*/ 1108356 w 3993723"/>
              <a:gd name="connsiteY15" fmla="*/ 207137 h 2110921"/>
              <a:gd name="connsiteX0" fmla="*/ 1111132 w 3996499"/>
              <a:gd name="connsiteY0" fmla="*/ 213229 h 2117013"/>
              <a:gd name="connsiteX1" fmla="*/ 483678 w 3996499"/>
              <a:gd name="connsiteY1" fmla="*/ 6092 h 2117013"/>
              <a:gd name="connsiteX2" fmla="*/ 250578 w 3996499"/>
              <a:gd name="connsiteY2" fmla="*/ 7457 h 2117013"/>
              <a:gd name="connsiteX3" fmla="*/ 2836 w 3996499"/>
              <a:gd name="connsiteY3" fmla="*/ 23223 h 2117013"/>
              <a:gd name="connsiteX4" fmla="*/ 409256 w 3996499"/>
              <a:gd name="connsiteY4" fmla="*/ 280181 h 2117013"/>
              <a:gd name="connsiteX5" fmla="*/ 779644 w 3996499"/>
              <a:gd name="connsiteY5" fmla="*/ 523830 h 2117013"/>
              <a:gd name="connsiteX6" fmla="*/ 1709810 w 3996499"/>
              <a:gd name="connsiteY6" fmla="*/ 728781 h 2117013"/>
              <a:gd name="connsiteX7" fmla="*/ 2308900 w 3996499"/>
              <a:gd name="connsiteY7" fmla="*/ 1469761 h 2117013"/>
              <a:gd name="connsiteX8" fmla="*/ 3034113 w 3996499"/>
              <a:gd name="connsiteY8" fmla="*/ 1895430 h 2117013"/>
              <a:gd name="connsiteX9" fmla="*/ 3948513 w 3996499"/>
              <a:gd name="connsiteY9" fmla="*/ 2115942 h 2117013"/>
              <a:gd name="connsiteX10" fmla="*/ 3963149 w 3996499"/>
              <a:gd name="connsiteY10" fmla="*/ 1633012 h 2117013"/>
              <a:gd name="connsiteX11" fmla="*/ 3274379 w 3996499"/>
              <a:gd name="connsiteY11" fmla="*/ 1538009 h 2117013"/>
              <a:gd name="connsiteX12" fmla="*/ 2407481 w 3996499"/>
              <a:gd name="connsiteY12" fmla="*/ 1027370 h 2117013"/>
              <a:gd name="connsiteX13" fmla="*/ 1837467 w 3996499"/>
              <a:gd name="connsiteY13" fmla="*/ 362353 h 2117013"/>
              <a:gd name="connsiteX14" fmla="*/ 1111132 w 3996499"/>
              <a:gd name="connsiteY14" fmla="*/ 213229 h 2117013"/>
              <a:gd name="connsiteX0" fmla="*/ 1108447 w 3993814"/>
              <a:gd name="connsiteY0" fmla="*/ 207137 h 2110921"/>
              <a:gd name="connsiteX1" fmla="*/ 480993 w 3993814"/>
              <a:gd name="connsiteY1" fmla="*/ 0 h 2110921"/>
              <a:gd name="connsiteX2" fmla="*/ 247893 w 3993814"/>
              <a:gd name="connsiteY2" fmla="*/ 1365 h 2110921"/>
              <a:gd name="connsiteX3" fmla="*/ 151 w 3993814"/>
              <a:gd name="connsiteY3" fmla="*/ 17131 h 2110921"/>
              <a:gd name="connsiteX4" fmla="*/ 214272 w 3993814"/>
              <a:gd name="connsiteY4" fmla="*/ 102987 h 2110921"/>
              <a:gd name="connsiteX5" fmla="*/ 406571 w 3993814"/>
              <a:gd name="connsiteY5" fmla="*/ 274089 h 2110921"/>
              <a:gd name="connsiteX6" fmla="*/ 776959 w 3993814"/>
              <a:gd name="connsiteY6" fmla="*/ 517738 h 2110921"/>
              <a:gd name="connsiteX7" fmla="*/ 1707125 w 3993814"/>
              <a:gd name="connsiteY7" fmla="*/ 722689 h 2110921"/>
              <a:gd name="connsiteX8" fmla="*/ 2306215 w 3993814"/>
              <a:gd name="connsiteY8" fmla="*/ 1463669 h 2110921"/>
              <a:gd name="connsiteX9" fmla="*/ 3031428 w 3993814"/>
              <a:gd name="connsiteY9" fmla="*/ 1889338 h 2110921"/>
              <a:gd name="connsiteX10" fmla="*/ 3945828 w 3993814"/>
              <a:gd name="connsiteY10" fmla="*/ 2109850 h 2110921"/>
              <a:gd name="connsiteX11" fmla="*/ 3960464 w 3993814"/>
              <a:gd name="connsiteY11" fmla="*/ 1626920 h 2110921"/>
              <a:gd name="connsiteX12" fmla="*/ 3271694 w 3993814"/>
              <a:gd name="connsiteY12" fmla="*/ 1531917 h 2110921"/>
              <a:gd name="connsiteX13" fmla="*/ 2404796 w 3993814"/>
              <a:gd name="connsiteY13" fmla="*/ 1021278 h 2110921"/>
              <a:gd name="connsiteX14" fmla="*/ 1834782 w 3993814"/>
              <a:gd name="connsiteY14" fmla="*/ 356261 h 2110921"/>
              <a:gd name="connsiteX15" fmla="*/ 1108447 w 3993814"/>
              <a:gd name="connsiteY15" fmla="*/ 207137 h 2110921"/>
              <a:gd name="connsiteX0" fmla="*/ 1108356 w 3993723"/>
              <a:gd name="connsiteY0" fmla="*/ 207137 h 2110921"/>
              <a:gd name="connsiteX1" fmla="*/ 480902 w 3993723"/>
              <a:gd name="connsiteY1" fmla="*/ 0 h 2110921"/>
              <a:gd name="connsiteX2" fmla="*/ 247802 w 3993723"/>
              <a:gd name="connsiteY2" fmla="*/ 1365 h 2110921"/>
              <a:gd name="connsiteX3" fmla="*/ 60 w 3993723"/>
              <a:gd name="connsiteY3" fmla="*/ 17131 h 2110921"/>
              <a:gd name="connsiteX4" fmla="*/ 226056 w 3993723"/>
              <a:gd name="connsiteY4" fmla="*/ 138613 h 2110921"/>
              <a:gd name="connsiteX5" fmla="*/ 406480 w 3993723"/>
              <a:gd name="connsiteY5" fmla="*/ 274089 h 2110921"/>
              <a:gd name="connsiteX6" fmla="*/ 776868 w 3993723"/>
              <a:gd name="connsiteY6" fmla="*/ 517738 h 2110921"/>
              <a:gd name="connsiteX7" fmla="*/ 1707034 w 3993723"/>
              <a:gd name="connsiteY7" fmla="*/ 722689 h 2110921"/>
              <a:gd name="connsiteX8" fmla="*/ 2306124 w 3993723"/>
              <a:gd name="connsiteY8" fmla="*/ 1463669 h 2110921"/>
              <a:gd name="connsiteX9" fmla="*/ 3031337 w 3993723"/>
              <a:gd name="connsiteY9" fmla="*/ 1889338 h 2110921"/>
              <a:gd name="connsiteX10" fmla="*/ 3945737 w 3993723"/>
              <a:gd name="connsiteY10" fmla="*/ 2109850 h 2110921"/>
              <a:gd name="connsiteX11" fmla="*/ 3960373 w 3993723"/>
              <a:gd name="connsiteY11" fmla="*/ 1626920 h 2110921"/>
              <a:gd name="connsiteX12" fmla="*/ 3271603 w 3993723"/>
              <a:gd name="connsiteY12" fmla="*/ 1531917 h 2110921"/>
              <a:gd name="connsiteX13" fmla="*/ 2404705 w 3993723"/>
              <a:gd name="connsiteY13" fmla="*/ 1021278 h 2110921"/>
              <a:gd name="connsiteX14" fmla="*/ 1834691 w 3993723"/>
              <a:gd name="connsiteY14" fmla="*/ 356261 h 2110921"/>
              <a:gd name="connsiteX15" fmla="*/ 1108356 w 3993723"/>
              <a:gd name="connsiteY15" fmla="*/ 207137 h 2110921"/>
              <a:gd name="connsiteX0" fmla="*/ 1108995 w 3994362"/>
              <a:gd name="connsiteY0" fmla="*/ 207137 h 2110921"/>
              <a:gd name="connsiteX1" fmla="*/ 481541 w 3994362"/>
              <a:gd name="connsiteY1" fmla="*/ 0 h 2110921"/>
              <a:gd name="connsiteX2" fmla="*/ 248441 w 3994362"/>
              <a:gd name="connsiteY2" fmla="*/ 1365 h 2110921"/>
              <a:gd name="connsiteX3" fmla="*/ 699 w 3994362"/>
              <a:gd name="connsiteY3" fmla="*/ 17131 h 2110921"/>
              <a:gd name="connsiteX4" fmla="*/ 321698 w 3994362"/>
              <a:gd name="connsiteY4" fmla="*/ 150488 h 2110921"/>
              <a:gd name="connsiteX5" fmla="*/ 407119 w 3994362"/>
              <a:gd name="connsiteY5" fmla="*/ 274089 h 2110921"/>
              <a:gd name="connsiteX6" fmla="*/ 777507 w 3994362"/>
              <a:gd name="connsiteY6" fmla="*/ 517738 h 2110921"/>
              <a:gd name="connsiteX7" fmla="*/ 1707673 w 3994362"/>
              <a:gd name="connsiteY7" fmla="*/ 722689 h 2110921"/>
              <a:gd name="connsiteX8" fmla="*/ 2306763 w 3994362"/>
              <a:gd name="connsiteY8" fmla="*/ 1463669 h 2110921"/>
              <a:gd name="connsiteX9" fmla="*/ 3031976 w 3994362"/>
              <a:gd name="connsiteY9" fmla="*/ 1889338 h 2110921"/>
              <a:gd name="connsiteX10" fmla="*/ 3946376 w 3994362"/>
              <a:gd name="connsiteY10" fmla="*/ 2109850 h 2110921"/>
              <a:gd name="connsiteX11" fmla="*/ 3961012 w 3994362"/>
              <a:gd name="connsiteY11" fmla="*/ 1626920 h 2110921"/>
              <a:gd name="connsiteX12" fmla="*/ 3272242 w 3994362"/>
              <a:gd name="connsiteY12" fmla="*/ 1531917 h 2110921"/>
              <a:gd name="connsiteX13" fmla="*/ 2405344 w 3994362"/>
              <a:gd name="connsiteY13" fmla="*/ 1021278 h 2110921"/>
              <a:gd name="connsiteX14" fmla="*/ 1835330 w 3994362"/>
              <a:gd name="connsiteY14" fmla="*/ 356261 h 2110921"/>
              <a:gd name="connsiteX15" fmla="*/ 1108995 w 3994362"/>
              <a:gd name="connsiteY15" fmla="*/ 207137 h 2110921"/>
              <a:gd name="connsiteX0" fmla="*/ 1108995 w 3994362"/>
              <a:gd name="connsiteY0" fmla="*/ 207137 h 2110921"/>
              <a:gd name="connsiteX1" fmla="*/ 481541 w 3994362"/>
              <a:gd name="connsiteY1" fmla="*/ 0 h 2110921"/>
              <a:gd name="connsiteX2" fmla="*/ 248441 w 3994362"/>
              <a:gd name="connsiteY2" fmla="*/ 1365 h 2110921"/>
              <a:gd name="connsiteX3" fmla="*/ 699 w 3994362"/>
              <a:gd name="connsiteY3" fmla="*/ 17131 h 2110921"/>
              <a:gd name="connsiteX4" fmla="*/ 321698 w 3994362"/>
              <a:gd name="connsiteY4" fmla="*/ 150488 h 2110921"/>
              <a:gd name="connsiteX5" fmla="*/ 407119 w 3994362"/>
              <a:gd name="connsiteY5" fmla="*/ 274089 h 2110921"/>
              <a:gd name="connsiteX6" fmla="*/ 777507 w 3994362"/>
              <a:gd name="connsiteY6" fmla="*/ 517738 h 2110921"/>
              <a:gd name="connsiteX7" fmla="*/ 1707673 w 3994362"/>
              <a:gd name="connsiteY7" fmla="*/ 722689 h 2110921"/>
              <a:gd name="connsiteX8" fmla="*/ 2306763 w 3994362"/>
              <a:gd name="connsiteY8" fmla="*/ 1463669 h 2110921"/>
              <a:gd name="connsiteX9" fmla="*/ 3031976 w 3994362"/>
              <a:gd name="connsiteY9" fmla="*/ 1889338 h 2110921"/>
              <a:gd name="connsiteX10" fmla="*/ 3946376 w 3994362"/>
              <a:gd name="connsiteY10" fmla="*/ 2109850 h 2110921"/>
              <a:gd name="connsiteX11" fmla="*/ 3961012 w 3994362"/>
              <a:gd name="connsiteY11" fmla="*/ 1626920 h 2110921"/>
              <a:gd name="connsiteX12" fmla="*/ 3272242 w 3994362"/>
              <a:gd name="connsiteY12" fmla="*/ 1531917 h 2110921"/>
              <a:gd name="connsiteX13" fmla="*/ 2405344 w 3994362"/>
              <a:gd name="connsiteY13" fmla="*/ 1021278 h 2110921"/>
              <a:gd name="connsiteX14" fmla="*/ 1835330 w 3994362"/>
              <a:gd name="connsiteY14" fmla="*/ 356261 h 2110921"/>
              <a:gd name="connsiteX15" fmla="*/ 1108995 w 3994362"/>
              <a:gd name="connsiteY15" fmla="*/ 207137 h 2110921"/>
              <a:gd name="connsiteX0" fmla="*/ 1108995 w 3994362"/>
              <a:gd name="connsiteY0" fmla="*/ 207137 h 2110921"/>
              <a:gd name="connsiteX1" fmla="*/ 481541 w 3994362"/>
              <a:gd name="connsiteY1" fmla="*/ 0 h 2110921"/>
              <a:gd name="connsiteX2" fmla="*/ 248441 w 3994362"/>
              <a:gd name="connsiteY2" fmla="*/ 1365 h 2110921"/>
              <a:gd name="connsiteX3" fmla="*/ 699 w 3994362"/>
              <a:gd name="connsiteY3" fmla="*/ 17131 h 2110921"/>
              <a:gd name="connsiteX4" fmla="*/ 321698 w 3994362"/>
              <a:gd name="connsiteY4" fmla="*/ 150488 h 2110921"/>
              <a:gd name="connsiteX5" fmla="*/ 407119 w 3994362"/>
              <a:gd name="connsiteY5" fmla="*/ 274089 h 2110921"/>
              <a:gd name="connsiteX6" fmla="*/ 777507 w 3994362"/>
              <a:gd name="connsiteY6" fmla="*/ 517738 h 2110921"/>
              <a:gd name="connsiteX7" fmla="*/ 1707673 w 3994362"/>
              <a:gd name="connsiteY7" fmla="*/ 722689 h 2110921"/>
              <a:gd name="connsiteX8" fmla="*/ 2306763 w 3994362"/>
              <a:gd name="connsiteY8" fmla="*/ 1463669 h 2110921"/>
              <a:gd name="connsiteX9" fmla="*/ 3031976 w 3994362"/>
              <a:gd name="connsiteY9" fmla="*/ 1889338 h 2110921"/>
              <a:gd name="connsiteX10" fmla="*/ 3946376 w 3994362"/>
              <a:gd name="connsiteY10" fmla="*/ 2109850 h 2110921"/>
              <a:gd name="connsiteX11" fmla="*/ 3961012 w 3994362"/>
              <a:gd name="connsiteY11" fmla="*/ 1626920 h 2110921"/>
              <a:gd name="connsiteX12" fmla="*/ 3272242 w 3994362"/>
              <a:gd name="connsiteY12" fmla="*/ 1531917 h 2110921"/>
              <a:gd name="connsiteX13" fmla="*/ 2405344 w 3994362"/>
              <a:gd name="connsiteY13" fmla="*/ 1021278 h 2110921"/>
              <a:gd name="connsiteX14" fmla="*/ 1835330 w 3994362"/>
              <a:gd name="connsiteY14" fmla="*/ 356261 h 2110921"/>
              <a:gd name="connsiteX15" fmla="*/ 1108995 w 3994362"/>
              <a:gd name="connsiteY15" fmla="*/ 207137 h 2110921"/>
              <a:gd name="connsiteX0" fmla="*/ 1108995 w 3994362"/>
              <a:gd name="connsiteY0" fmla="*/ 207137 h 2110921"/>
              <a:gd name="connsiteX1" fmla="*/ 481541 w 3994362"/>
              <a:gd name="connsiteY1" fmla="*/ 0 h 2110921"/>
              <a:gd name="connsiteX2" fmla="*/ 248441 w 3994362"/>
              <a:gd name="connsiteY2" fmla="*/ 1365 h 2110921"/>
              <a:gd name="connsiteX3" fmla="*/ 699 w 3994362"/>
              <a:gd name="connsiteY3" fmla="*/ 17131 h 2110921"/>
              <a:gd name="connsiteX4" fmla="*/ 321698 w 3994362"/>
              <a:gd name="connsiteY4" fmla="*/ 150488 h 2110921"/>
              <a:gd name="connsiteX5" fmla="*/ 777507 w 3994362"/>
              <a:gd name="connsiteY5" fmla="*/ 517738 h 2110921"/>
              <a:gd name="connsiteX6" fmla="*/ 1707673 w 3994362"/>
              <a:gd name="connsiteY6" fmla="*/ 722689 h 2110921"/>
              <a:gd name="connsiteX7" fmla="*/ 2306763 w 3994362"/>
              <a:gd name="connsiteY7" fmla="*/ 1463669 h 2110921"/>
              <a:gd name="connsiteX8" fmla="*/ 3031976 w 3994362"/>
              <a:gd name="connsiteY8" fmla="*/ 1889338 h 2110921"/>
              <a:gd name="connsiteX9" fmla="*/ 3946376 w 3994362"/>
              <a:gd name="connsiteY9" fmla="*/ 2109850 h 2110921"/>
              <a:gd name="connsiteX10" fmla="*/ 3961012 w 3994362"/>
              <a:gd name="connsiteY10" fmla="*/ 1626920 h 2110921"/>
              <a:gd name="connsiteX11" fmla="*/ 3272242 w 3994362"/>
              <a:gd name="connsiteY11" fmla="*/ 1531917 h 2110921"/>
              <a:gd name="connsiteX12" fmla="*/ 2405344 w 3994362"/>
              <a:gd name="connsiteY12" fmla="*/ 1021278 h 2110921"/>
              <a:gd name="connsiteX13" fmla="*/ 1835330 w 3994362"/>
              <a:gd name="connsiteY13" fmla="*/ 356261 h 2110921"/>
              <a:gd name="connsiteX14" fmla="*/ 1108995 w 3994362"/>
              <a:gd name="connsiteY14" fmla="*/ 207137 h 2110921"/>
              <a:gd name="connsiteX0" fmla="*/ 1111625 w 3996992"/>
              <a:gd name="connsiteY0" fmla="*/ 207137 h 2110921"/>
              <a:gd name="connsiteX1" fmla="*/ 484171 w 3996992"/>
              <a:gd name="connsiteY1" fmla="*/ 0 h 2110921"/>
              <a:gd name="connsiteX2" fmla="*/ 251071 w 3996992"/>
              <a:gd name="connsiteY2" fmla="*/ 1365 h 2110921"/>
              <a:gd name="connsiteX3" fmla="*/ 3329 w 3996992"/>
              <a:gd name="connsiteY3" fmla="*/ 17131 h 2110921"/>
              <a:gd name="connsiteX4" fmla="*/ 122447 w 3996992"/>
              <a:gd name="connsiteY4" fmla="*/ 43610 h 2110921"/>
              <a:gd name="connsiteX5" fmla="*/ 324328 w 3996992"/>
              <a:gd name="connsiteY5" fmla="*/ 150488 h 2110921"/>
              <a:gd name="connsiteX6" fmla="*/ 780137 w 3996992"/>
              <a:gd name="connsiteY6" fmla="*/ 517738 h 2110921"/>
              <a:gd name="connsiteX7" fmla="*/ 1710303 w 3996992"/>
              <a:gd name="connsiteY7" fmla="*/ 722689 h 2110921"/>
              <a:gd name="connsiteX8" fmla="*/ 2309393 w 3996992"/>
              <a:gd name="connsiteY8" fmla="*/ 1463669 h 2110921"/>
              <a:gd name="connsiteX9" fmla="*/ 3034606 w 3996992"/>
              <a:gd name="connsiteY9" fmla="*/ 1889338 h 2110921"/>
              <a:gd name="connsiteX10" fmla="*/ 3949006 w 3996992"/>
              <a:gd name="connsiteY10" fmla="*/ 2109850 h 2110921"/>
              <a:gd name="connsiteX11" fmla="*/ 3963642 w 3996992"/>
              <a:gd name="connsiteY11" fmla="*/ 1626920 h 2110921"/>
              <a:gd name="connsiteX12" fmla="*/ 3274872 w 3996992"/>
              <a:gd name="connsiteY12" fmla="*/ 1531917 h 2110921"/>
              <a:gd name="connsiteX13" fmla="*/ 2407974 w 3996992"/>
              <a:gd name="connsiteY13" fmla="*/ 1021278 h 2110921"/>
              <a:gd name="connsiteX14" fmla="*/ 1837960 w 3996992"/>
              <a:gd name="connsiteY14" fmla="*/ 356261 h 2110921"/>
              <a:gd name="connsiteX15" fmla="*/ 1111625 w 3996992"/>
              <a:gd name="connsiteY15" fmla="*/ 207137 h 2110921"/>
              <a:gd name="connsiteX0" fmla="*/ 1129734 w 4070493"/>
              <a:gd name="connsiteY0" fmla="*/ 207137 h 2123898"/>
              <a:gd name="connsiteX1" fmla="*/ 502280 w 4070493"/>
              <a:gd name="connsiteY1" fmla="*/ 0 h 2123898"/>
              <a:gd name="connsiteX2" fmla="*/ 269180 w 4070493"/>
              <a:gd name="connsiteY2" fmla="*/ 1365 h 2123898"/>
              <a:gd name="connsiteX3" fmla="*/ 21438 w 4070493"/>
              <a:gd name="connsiteY3" fmla="*/ 17131 h 2123898"/>
              <a:gd name="connsiteX4" fmla="*/ 140556 w 4070493"/>
              <a:gd name="connsiteY4" fmla="*/ 43610 h 2123898"/>
              <a:gd name="connsiteX5" fmla="*/ 342437 w 4070493"/>
              <a:gd name="connsiteY5" fmla="*/ 150488 h 2123898"/>
              <a:gd name="connsiteX6" fmla="*/ 798246 w 4070493"/>
              <a:gd name="connsiteY6" fmla="*/ 517738 h 2123898"/>
              <a:gd name="connsiteX7" fmla="*/ 1728412 w 4070493"/>
              <a:gd name="connsiteY7" fmla="*/ 722689 h 2123898"/>
              <a:gd name="connsiteX8" fmla="*/ 2327502 w 4070493"/>
              <a:gd name="connsiteY8" fmla="*/ 1463669 h 2123898"/>
              <a:gd name="connsiteX9" fmla="*/ 3052715 w 4070493"/>
              <a:gd name="connsiteY9" fmla="*/ 1889338 h 2123898"/>
              <a:gd name="connsiteX10" fmla="*/ 3967115 w 4070493"/>
              <a:gd name="connsiteY10" fmla="*/ 2109850 h 2123898"/>
              <a:gd name="connsiteX11" fmla="*/ 3981751 w 4070493"/>
              <a:gd name="connsiteY11" fmla="*/ 1626920 h 2123898"/>
              <a:gd name="connsiteX12" fmla="*/ 3292981 w 4070493"/>
              <a:gd name="connsiteY12" fmla="*/ 1531917 h 2123898"/>
              <a:gd name="connsiteX13" fmla="*/ 2426083 w 4070493"/>
              <a:gd name="connsiteY13" fmla="*/ 1021278 h 2123898"/>
              <a:gd name="connsiteX14" fmla="*/ 1856069 w 4070493"/>
              <a:gd name="connsiteY14" fmla="*/ 356261 h 2123898"/>
              <a:gd name="connsiteX15" fmla="*/ 1129734 w 4070493"/>
              <a:gd name="connsiteY15" fmla="*/ 207137 h 2123898"/>
              <a:gd name="connsiteX0" fmla="*/ 1129733 w 4127510"/>
              <a:gd name="connsiteY0" fmla="*/ 207137 h 2167321"/>
              <a:gd name="connsiteX1" fmla="*/ 502279 w 4127510"/>
              <a:gd name="connsiteY1" fmla="*/ 0 h 2167321"/>
              <a:gd name="connsiteX2" fmla="*/ 269179 w 4127510"/>
              <a:gd name="connsiteY2" fmla="*/ 1365 h 2167321"/>
              <a:gd name="connsiteX3" fmla="*/ 21437 w 4127510"/>
              <a:gd name="connsiteY3" fmla="*/ 17131 h 2167321"/>
              <a:gd name="connsiteX4" fmla="*/ 140555 w 4127510"/>
              <a:gd name="connsiteY4" fmla="*/ 43610 h 2167321"/>
              <a:gd name="connsiteX5" fmla="*/ 342436 w 4127510"/>
              <a:gd name="connsiteY5" fmla="*/ 150488 h 2167321"/>
              <a:gd name="connsiteX6" fmla="*/ 798245 w 4127510"/>
              <a:gd name="connsiteY6" fmla="*/ 517738 h 2167321"/>
              <a:gd name="connsiteX7" fmla="*/ 1728411 w 4127510"/>
              <a:gd name="connsiteY7" fmla="*/ 722689 h 2167321"/>
              <a:gd name="connsiteX8" fmla="*/ 2327501 w 4127510"/>
              <a:gd name="connsiteY8" fmla="*/ 1463669 h 2167321"/>
              <a:gd name="connsiteX9" fmla="*/ 3052714 w 4127510"/>
              <a:gd name="connsiteY9" fmla="*/ 1889338 h 2167321"/>
              <a:gd name="connsiteX10" fmla="*/ 3967114 w 4127510"/>
              <a:gd name="connsiteY10" fmla="*/ 2109850 h 2167321"/>
              <a:gd name="connsiteX11" fmla="*/ 4015099 w 4127510"/>
              <a:gd name="connsiteY11" fmla="*/ 1544514 h 2167321"/>
              <a:gd name="connsiteX12" fmla="*/ 3292980 w 4127510"/>
              <a:gd name="connsiteY12" fmla="*/ 1531917 h 2167321"/>
              <a:gd name="connsiteX13" fmla="*/ 2426082 w 4127510"/>
              <a:gd name="connsiteY13" fmla="*/ 1021278 h 2167321"/>
              <a:gd name="connsiteX14" fmla="*/ 1856068 w 4127510"/>
              <a:gd name="connsiteY14" fmla="*/ 356261 h 2167321"/>
              <a:gd name="connsiteX15" fmla="*/ 1129733 w 4127510"/>
              <a:gd name="connsiteY15" fmla="*/ 207137 h 2167321"/>
              <a:gd name="connsiteX0" fmla="*/ 1129733 w 4170336"/>
              <a:gd name="connsiteY0" fmla="*/ 207137 h 2135145"/>
              <a:gd name="connsiteX1" fmla="*/ 502279 w 4170336"/>
              <a:gd name="connsiteY1" fmla="*/ 0 h 2135145"/>
              <a:gd name="connsiteX2" fmla="*/ 269179 w 4170336"/>
              <a:gd name="connsiteY2" fmla="*/ 1365 h 2135145"/>
              <a:gd name="connsiteX3" fmla="*/ 21437 w 4170336"/>
              <a:gd name="connsiteY3" fmla="*/ 17131 h 2135145"/>
              <a:gd name="connsiteX4" fmla="*/ 140555 w 4170336"/>
              <a:gd name="connsiteY4" fmla="*/ 43610 h 2135145"/>
              <a:gd name="connsiteX5" fmla="*/ 342436 w 4170336"/>
              <a:gd name="connsiteY5" fmla="*/ 150488 h 2135145"/>
              <a:gd name="connsiteX6" fmla="*/ 798245 w 4170336"/>
              <a:gd name="connsiteY6" fmla="*/ 517738 h 2135145"/>
              <a:gd name="connsiteX7" fmla="*/ 1728411 w 4170336"/>
              <a:gd name="connsiteY7" fmla="*/ 722689 h 2135145"/>
              <a:gd name="connsiteX8" fmla="*/ 2327501 w 4170336"/>
              <a:gd name="connsiteY8" fmla="*/ 1463669 h 2135145"/>
              <a:gd name="connsiteX9" fmla="*/ 3052714 w 4170336"/>
              <a:gd name="connsiteY9" fmla="*/ 1889338 h 2135145"/>
              <a:gd name="connsiteX10" fmla="*/ 4009940 w 4170336"/>
              <a:gd name="connsiteY10" fmla="*/ 2077674 h 2135145"/>
              <a:gd name="connsiteX11" fmla="*/ 4015099 w 4170336"/>
              <a:gd name="connsiteY11" fmla="*/ 1544514 h 2135145"/>
              <a:gd name="connsiteX12" fmla="*/ 3292980 w 4170336"/>
              <a:gd name="connsiteY12" fmla="*/ 1531917 h 2135145"/>
              <a:gd name="connsiteX13" fmla="*/ 2426082 w 4170336"/>
              <a:gd name="connsiteY13" fmla="*/ 1021278 h 2135145"/>
              <a:gd name="connsiteX14" fmla="*/ 1856068 w 4170336"/>
              <a:gd name="connsiteY14" fmla="*/ 356261 h 2135145"/>
              <a:gd name="connsiteX15" fmla="*/ 1129733 w 4170336"/>
              <a:gd name="connsiteY15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1728411 w 4170337"/>
              <a:gd name="connsiteY7" fmla="*/ 722689 h 2135145"/>
              <a:gd name="connsiteX8" fmla="*/ 2327501 w 4170337"/>
              <a:gd name="connsiteY8" fmla="*/ 1463669 h 2135145"/>
              <a:gd name="connsiteX9" fmla="*/ 3052714 w 4170337"/>
              <a:gd name="connsiteY9" fmla="*/ 1889338 h 2135145"/>
              <a:gd name="connsiteX10" fmla="*/ 4009940 w 4170337"/>
              <a:gd name="connsiteY10" fmla="*/ 2077674 h 2135145"/>
              <a:gd name="connsiteX11" fmla="*/ 4015099 w 4170337"/>
              <a:gd name="connsiteY11" fmla="*/ 1544514 h 2135145"/>
              <a:gd name="connsiteX12" fmla="*/ 3292980 w 4170337"/>
              <a:gd name="connsiteY12" fmla="*/ 1531917 h 2135145"/>
              <a:gd name="connsiteX13" fmla="*/ 2758901 w 4170337"/>
              <a:gd name="connsiteY13" fmla="*/ 900966 h 2135145"/>
              <a:gd name="connsiteX14" fmla="*/ 1856068 w 4170337"/>
              <a:gd name="connsiteY14" fmla="*/ 356261 h 2135145"/>
              <a:gd name="connsiteX15" fmla="*/ 1129733 w 4170337"/>
              <a:gd name="connsiteY15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1728411 w 4170337"/>
              <a:gd name="connsiteY7" fmla="*/ 722689 h 2135145"/>
              <a:gd name="connsiteX8" fmla="*/ 2416300 w 4170337"/>
              <a:gd name="connsiteY8" fmla="*/ 1158385 h 2135145"/>
              <a:gd name="connsiteX9" fmla="*/ 3052714 w 4170337"/>
              <a:gd name="connsiteY9" fmla="*/ 1889338 h 2135145"/>
              <a:gd name="connsiteX10" fmla="*/ 4009940 w 4170337"/>
              <a:gd name="connsiteY10" fmla="*/ 2077674 h 2135145"/>
              <a:gd name="connsiteX11" fmla="*/ 4015099 w 4170337"/>
              <a:gd name="connsiteY11" fmla="*/ 1544514 h 2135145"/>
              <a:gd name="connsiteX12" fmla="*/ 3292980 w 4170337"/>
              <a:gd name="connsiteY12" fmla="*/ 1531917 h 2135145"/>
              <a:gd name="connsiteX13" fmla="*/ 2758901 w 4170337"/>
              <a:gd name="connsiteY13" fmla="*/ 900966 h 2135145"/>
              <a:gd name="connsiteX14" fmla="*/ 1856068 w 4170337"/>
              <a:gd name="connsiteY14" fmla="*/ 356261 h 2135145"/>
              <a:gd name="connsiteX15" fmla="*/ 1129733 w 4170337"/>
              <a:gd name="connsiteY15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1728411 w 4170337"/>
              <a:gd name="connsiteY7" fmla="*/ 722689 h 2135145"/>
              <a:gd name="connsiteX8" fmla="*/ 2416300 w 4170337"/>
              <a:gd name="connsiteY8" fmla="*/ 1158385 h 2135145"/>
              <a:gd name="connsiteX9" fmla="*/ 3052714 w 4170337"/>
              <a:gd name="connsiteY9" fmla="*/ 1889338 h 2135145"/>
              <a:gd name="connsiteX10" fmla="*/ 4009940 w 4170337"/>
              <a:gd name="connsiteY10" fmla="*/ 2077674 h 2135145"/>
              <a:gd name="connsiteX11" fmla="*/ 4015099 w 4170337"/>
              <a:gd name="connsiteY11" fmla="*/ 1544514 h 2135145"/>
              <a:gd name="connsiteX12" fmla="*/ 3292980 w 4170337"/>
              <a:gd name="connsiteY12" fmla="*/ 1531917 h 2135145"/>
              <a:gd name="connsiteX13" fmla="*/ 2758901 w 4170337"/>
              <a:gd name="connsiteY13" fmla="*/ 900966 h 2135145"/>
              <a:gd name="connsiteX14" fmla="*/ 1856068 w 4170337"/>
              <a:gd name="connsiteY14" fmla="*/ 356261 h 2135145"/>
              <a:gd name="connsiteX15" fmla="*/ 1129733 w 4170337"/>
              <a:gd name="connsiteY15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2416300 w 4170337"/>
              <a:gd name="connsiteY8" fmla="*/ 1158385 h 2135145"/>
              <a:gd name="connsiteX9" fmla="*/ 3052714 w 4170337"/>
              <a:gd name="connsiteY9" fmla="*/ 1889338 h 2135145"/>
              <a:gd name="connsiteX10" fmla="*/ 4009940 w 4170337"/>
              <a:gd name="connsiteY10" fmla="*/ 2077674 h 2135145"/>
              <a:gd name="connsiteX11" fmla="*/ 4015099 w 4170337"/>
              <a:gd name="connsiteY11" fmla="*/ 1544514 h 2135145"/>
              <a:gd name="connsiteX12" fmla="*/ 3292980 w 4170337"/>
              <a:gd name="connsiteY12" fmla="*/ 1531917 h 2135145"/>
              <a:gd name="connsiteX13" fmla="*/ 2758901 w 4170337"/>
              <a:gd name="connsiteY13" fmla="*/ 900966 h 2135145"/>
              <a:gd name="connsiteX14" fmla="*/ 1856068 w 4170337"/>
              <a:gd name="connsiteY14" fmla="*/ 356261 h 2135145"/>
              <a:gd name="connsiteX15" fmla="*/ 1129733 w 4170337"/>
              <a:gd name="connsiteY15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3052714 w 4170337"/>
              <a:gd name="connsiteY8" fmla="*/ 1889338 h 2135145"/>
              <a:gd name="connsiteX9" fmla="*/ 4009940 w 4170337"/>
              <a:gd name="connsiteY9" fmla="*/ 2077674 h 2135145"/>
              <a:gd name="connsiteX10" fmla="*/ 4015099 w 4170337"/>
              <a:gd name="connsiteY10" fmla="*/ 1544514 h 2135145"/>
              <a:gd name="connsiteX11" fmla="*/ 3292980 w 4170337"/>
              <a:gd name="connsiteY11" fmla="*/ 1531917 h 2135145"/>
              <a:gd name="connsiteX12" fmla="*/ 2758901 w 4170337"/>
              <a:gd name="connsiteY12" fmla="*/ 900966 h 2135145"/>
              <a:gd name="connsiteX13" fmla="*/ 1856068 w 4170337"/>
              <a:gd name="connsiteY13" fmla="*/ 356261 h 2135145"/>
              <a:gd name="connsiteX14" fmla="*/ 1129733 w 4170337"/>
              <a:gd name="connsiteY14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3052714 w 4170337"/>
              <a:gd name="connsiteY8" fmla="*/ 1889338 h 2135145"/>
              <a:gd name="connsiteX9" fmla="*/ 4009940 w 4170337"/>
              <a:gd name="connsiteY9" fmla="*/ 2077674 h 2135145"/>
              <a:gd name="connsiteX10" fmla="*/ 4015099 w 4170337"/>
              <a:gd name="connsiteY10" fmla="*/ 1544514 h 2135145"/>
              <a:gd name="connsiteX11" fmla="*/ 3292980 w 4170337"/>
              <a:gd name="connsiteY11" fmla="*/ 1531917 h 2135145"/>
              <a:gd name="connsiteX12" fmla="*/ 2758901 w 4170337"/>
              <a:gd name="connsiteY12" fmla="*/ 900966 h 2135145"/>
              <a:gd name="connsiteX13" fmla="*/ 2091605 w 4170337"/>
              <a:gd name="connsiteY13" fmla="*/ 340173 h 2135145"/>
              <a:gd name="connsiteX14" fmla="*/ 1129733 w 4170337"/>
              <a:gd name="connsiteY14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3052714 w 4170337"/>
              <a:gd name="connsiteY8" fmla="*/ 1889338 h 2135145"/>
              <a:gd name="connsiteX9" fmla="*/ 4009940 w 4170337"/>
              <a:gd name="connsiteY9" fmla="*/ 2077674 h 2135145"/>
              <a:gd name="connsiteX10" fmla="*/ 4015099 w 4170337"/>
              <a:gd name="connsiteY10" fmla="*/ 1544514 h 2135145"/>
              <a:gd name="connsiteX11" fmla="*/ 3292980 w 4170337"/>
              <a:gd name="connsiteY11" fmla="*/ 1531917 h 2135145"/>
              <a:gd name="connsiteX12" fmla="*/ 2973026 w 4170337"/>
              <a:gd name="connsiteY12" fmla="*/ 864767 h 2135145"/>
              <a:gd name="connsiteX13" fmla="*/ 2091605 w 4170337"/>
              <a:gd name="connsiteY13" fmla="*/ 340173 h 2135145"/>
              <a:gd name="connsiteX14" fmla="*/ 1129733 w 4170337"/>
              <a:gd name="connsiteY14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3052714 w 4170337"/>
              <a:gd name="connsiteY8" fmla="*/ 1889338 h 2135145"/>
              <a:gd name="connsiteX9" fmla="*/ 4009940 w 4170337"/>
              <a:gd name="connsiteY9" fmla="*/ 2077674 h 2135145"/>
              <a:gd name="connsiteX10" fmla="*/ 4015099 w 4170337"/>
              <a:gd name="connsiteY10" fmla="*/ 1544514 h 2135145"/>
              <a:gd name="connsiteX11" fmla="*/ 3882790 w 4170337"/>
              <a:gd name="connsiteY11" fmla="*/ 1029676 h 2135145"/>
              <a:gd name="connsiteX12" fmla="*/ 2973026 w 4170337"/>
              <a:gd name="connsiteY12" fmla="*/ 864767 h 2135145"/>
              <a:gd name="connsiteX13" fmla="*/ 2091605 w 4170337"/>
              <a:gd name="connsiteY13" fmla="*/ 340173 h 2135145"/>
              <a:gd name="connsiteX14" fmla="*/ 1129733 w 4170337"/>
              <a:gd name="connsiteY14" fmla="*/ 207137 h 2135145"/>
              <a:gd name="connsiteX0" fmla="*/ 1129733 w 4170670"/>
              <a:gd name="connsiteY0" fmla="*/ 207137 h 2135145"/>
              <a:gd name="connsiteX1" fmla="*/ 502279 w 4170670"/>
              <a:gd name="connsiteY1" fmla="*/ 0 h 2135145"/>
              <a:gd name="connsiteX2" fmla="*/ 269179 w 4170670"/>
              <a:gd name="connsiteY2" fmla="*/ 1365 h 2135145"/>
              <a:gd name="connsiteX3" fmla="*/ 21437 w 4170670"/>
              <a:gd name="connsiteY3" fmla="*/ 17131 h 2135145"/>
              <a:gd name="connsiteX4" fmla="*/ 140555 w 4170670"/>
              <a:gd name="connsiteY4" fmla="*/ 43610 h 2135145"/>
              <a:gd name="connsiteX5" fmla="*/ 342436 w 4170670"/>
              <a:gd name="connsiteY5" fmla="*/ 150488 h 2135145"/>
              <a:gd name="connsiteX6" fmla="*/ 798245 w 4170670"/>
              <a:gd name="connsiteY6" fmla="*/ 517738 h 2135145"/>
              <a:gd name="connsiteX7" fmla="*/ 2055595 w 4170670"/>
              <a:gd name="connsiteY7" fmla="*/ 643547 h 2135145"/>
              <a:gd name="connsiteX8" fmla="*/ 3052714 w 4170670"/>
              <a:gd name="connsiteY8" fmla="*/ 1889338 h 2135145"/>
              <a:gd name="connsiteX9" fmla="*/ 4009940 w 4170670"/>
              <a:gd name="connsiteY9" fmla="*/ 2077674 h 2135145"/>
              <a:gd name="connsiteX10" fmla="*/ 4015099 w 4170670"/>
              <a:gd name="connsiteY10" fmla="*/ 1544514 h 2135145"/>
              <a:gd name="connsiteX11" fmla="*/ 3996990 w 4170670"/>
              <a:gd name="connsiteY11" fmla="*/ 1029676 h 2135145"/>
              <a:gd name="connsiteX12" fmla="*/ 2973026 w 4170670"/>
              <a:gd name="connsiteY12" fmla="*/ 864767 h 2135145"/>
              <a:gd name="connsiteX13" fmla="*/ 2091605 w 4170670"/>
              <a:gd name="connsiteY13" fmla="*/ 340173 h 2135145"/>
              <a:gd name="connsiteX14" fmla="*/ 1129733 w 4170670"/>
              <a:gd name="connsiteY14" fmla="*/ 207137 h 2135145"/>
              <a:gd name="connsiteX0" fmla="*/ 1129733 w 4170337"/>
              <a:gd name="connsiteY0" fmla="*/ 207137 h 2135145"/>
              <a:gd name="connsiteX1" fmla="*/ 502279 w 4170337"/>
              <a:gd name="connsiteY1" fmla="*/ 0 h 2135145"/>
              <a:gd name="connsiteX2" fmla="*/ 269179 w 4170337"/>
              <a:gd name="connsiteY2" fmla="*/ 1365 h 2135145"/>
              <a:gd name="connsiteX3" fmla="*/ 21437 w 4170337"/>
              <a:gd name="connsiteY3" fmla="*/ 17131 h 2135145"/>
              <a:gd name="connsiteX4" fmla="*/ 140555 w 4170337"/>
              <a:gd name="connsiteY4" fmla="*/ 43610 h 2135145"/>
              <a:gd name="connsiteX5" fmla="*/ 342436 w 4170337"/>
              <a:gd name="connsiteY5" fmla="*/ 150488 h 2135145"/>
              <a:gd name="connsiteX6" fmla="*/ 798245 w 4170337"/>
              <a:gd name="connsiteY6" fmla="*/ 517738 h 2135145"/>
              <a:gd name="connsiteX7" fmla="*/ 2055595 w 4170337"/>
              <a:gd name="connsiteY7" fmla="*/ 643547 h 2135145"/>
              <a:gd name="connsiteX8" fmla="*/ 3052714 w 4170337"/>
              <a:gd name="connsiteY8" fmla="*/ 1889338 h 2135145"/>
              <a:gd name="connsiteX9" fmla="*/ 4009940 w 4170337"/>
              <a:gd name="connsiteY9" fmla="*/ 2077674 h 2135145"/>
              <a:gd name="connsiteX10" fmla="*/ 4015099 w 4170337"/>
              <a:gd name="connsiteY10" fmla="*/ 1544514 h 2135145"/>
              <a:gd name="connsiteX11" fmla="*/ 3996990 w 4170337"/>
              <a:gd name="connsiteY11" fmla="*/ 1029676 h 2135145"/>
              <a:gd name="connsiteX12" fmla="*/ 2973026 w 4170337"/>
              <a:gd name="connsiteY12" fmla="*/ 864767 h 2135145"/>
              <a:gd name="connsiteX13" fmla="*/ 2091605 w 4170337"/>
              <a:gd name="connsiteY13" fmla="*/ 340173 h 2135145"/>
              <a:gd name="connsiteX14" fmla="*/ 1129733 w 4170337"/>
              <a:gd name="connsiteY14" fmla="*/ 207137 h 2135145"/>
              <a:gd name="connsiteX0" fmla="*/ 1129733 w 4035351"/>
              <a:gd name="connsiteY0" fmla="*/ 207137 h 2135145"/>
              <a:gd name="connsiteX1" fmla="*/ 502279 w 4035351"/>
              <a:gd name="connsiteY1" fmla="*/ 0 h 2135145"/>
              <a:gd name="connsiteX2" fmla="*/ 269179 w 4035351"/>
              <a:gd name="connsiteY2" fmla="*/ 1365 h 2135145"/>
              <a:gd name="connsiteX3" fmla="*/ 21437 w 4035351"/>
              <a:gd name="connsiteY3" fmla="*/ 17131 h 2135145"/>
              <a:gd name="connsiteX4" fmla="*/ 140555 w 4035351"/>
              <a:gd name="connsiteY4" fmla="*/ 43610 h 2135145"/>
              <a:gd name="connsiteX5" fmla="*/ 342436 w 4035351"/>
              <a:gd name="connsiteY5" fmla="*/ 150488 h 2135145"/>
              <a:gd name="connsiteX6" fmla="*/ 798245 w 4035351"/>
              <a:gd name="connsiteY6" fmla="*/ 517738 h 2135145"/>
              <a:gd name="connsiteX7" fmla="*/ 2055595 w 4035351"/>
              <a:gd name="connsiteY7" fmla="*/ 643547 h 2135145"/>
              <a:gd name="connsiteX8" fmla="*/ 3052714 w 4035351"/>
              <a:gd name="connsiteY8" fmla="*/ 1889338 h 2135145"/>
              <a:gd name="connsiteX9" fmla="*/ 4009940 w 4035351"/>
              <a:gd name="connsiteY9" fmla="*/ 2077674 h 2135145"/>
              <a:gd name="connsiteX10" fmla="*/ 4015099 w 4035351"/>
              <a:gd name="connsiteY10" fmla="*/ 1544514 h 2135145"/>
              <a:gd name="connsiteX11" fmla="*/ 3996990 w 4035351"/>
              <a:gd name="connsiteY11" fmla="*/ 1029676 h 2135145"/>
              <a:gd name="connsiteX12" fmla="*/ 2973026 w 4035351"/>
              <a:gd name="connsiteY12" fmla="*/ 864767 h 2135145"/>
              <a:gd name="connsiteX13" fmla="*/ 2091605 w 4035351"/>
              <a:gd name="connsiteY13" fmla="*/ 340173 h 2135145"/>
              <a:gd name="connsiteX14" fmla="*/ 1129733 w 4035351"/>
              <a:gd name="connsiteY14" fmla="*/ 207137 h 2135145"/>
              <a:gd name="connsiteX0" fmla="*/ 1129733 w 4038294"/>
              <a:gd name="connsiteY0" fmla="*/ 207137 h 2135145"/>
              <a:gd name="connsiteX1" fmla="*/ 502279 w 4038294"/>
              <a:gd name="connsiteY1" fmla="*/ 0 h 2135145"/>
              <a:gd name="connsiteX2" fmla="*/ 269179 w 4038294"/>
              <a:gd name="connsiteY2" fmla="*/ 1365 h 2135145"/>
              <a:gd name="connsiteX3" fmla="*/ 21437 w 4038294"/>
              <a:gd name="connsiteY3" fmla="*/ 17131 h 2135145"/>
              <a:gd name="connsiteX4" fmla="*/ 140555 w 4038294"/>
              <a:gd name="connsiteY4" fmla="*/ 43610 h 2135145"/>
              <a:gd name="connsiteX5" fmla="*/ 342436 w 4038294"/>
              <a:gd name="connsiteY5" fmla="*/ 150488 h 2135145"/>
              <a:gd name="connsiteX6" fmla="*/ 798245 w 4038294"/>
              <a:gd name="connsiteY6" fmla="*/ 517738 h 2135145"/>
              <a:gd name="connsiteX7" fmla="*/ 2055595 w 4038294"/>
              <a:gd name="connsiteY7" fmla="*/ 643547 h 2135145"/>
              <a:gd name="connsiteX8" fmla="*/ 3052714 w 4038294"/>
              <a:gd name="connsiteY8" fmla="*/ 1889338 h 2135145"/>
              <a:gd name="connsiteX9" fmla="*/ 4009940 w 4038294"/>
              <a:gd name="connsiteY9" fmla="*/ 2077674 h 2135145"/>
              <a:gd name="connsiteX10" fmla="*/ 4015099 w 4038294"/>
              <a:gd name="connsiteY10" fmla="*/ 1544514 h 2135145"/>
              <a:gd name="connsiteX11" fmla="*/ 3996990 w 4038294"/>
              <a:gd name="connsiteY11" fmla="*/ 1029676 h 2135145"/>
              <a:gd name="connsiteX12" fmla="*/ 2973026 w 4038294"/>
              <a:gd name="connsiteY12" fmla="*/ 864767 h 2135145"/>
              <a:gd name="connsiteX13" fmla="*/ 2091605 w 4038294"/>
              <a:gd name="connsiteY13" fmla="*/ 340173 h 2135145"/>
              <a:gd name="connsiteX14" fmla="*/ 1129733 w 4038294"/>
              <a:gd name="connsiteY14" fmla="*/ 207137 h 2135145"/>
              <a:gd name="connsiteX0" fmla="*/ 1129733 w 4038294"/>
              <a:gd name="connsiteY0" fmla="*/ 207137 h 2135145"/>
              <a:gd name="connsiteX1" fmla="*/ 502279 w 4038294"/>
              <a:gd name="connsiteY1" fmla="*/ 0 h 2135145"/>
              <a:gd name="connsiteX2" fmla="*/ 269179 w 4038294"/>
              <a:gd name="connsiteY2" fmla="*/ 1365 h 2135145"/>
              <a:gd name="connsiteX3" fmla="*/ 21437 w 4038294"/>
              <a:gd name="connsiteY3" fmla="*/ 17131 h 2135145"/>
              <a:gd name="connsiteX4" fmla="*/ 140555 w 4038294"/>
              <a:gd name="connsiteY4" fmla="*/ 43610 h 2135145"/>
              <a:gd name="connsiteX5" fmla="*/ 342436 w 4038294"/>
              <a:gd name="connsiteY5" fmla="*/ 150488 h 2135145"/>
              <a:gd name="connsiteX6" fmla="*/ 798245 w 4038294"/>
              <a:gd name="connsiteY6" fmla="*/ 517738 h 2135145"/>
              <a:gd name="connsiteX7" fmla="*/ 2055595 w 4038294"/>
              <a:gd name="connsiteY7" fmla="*/ 643547 h 2135145"/>
              <a:gd name="connsiteX8" fmla="*/ 3052714 w 4038294"/>
              <a:gd name="connsiteY8" fmla="*/ 1889338 h 2135145"/>
              <a:gd name="connsiteX9" fmla="*/ 4009940 w 4038294"/>
              <a:gd name="connsiteY9" fmla="*/ 2077674 h 2135145"/>
              <a:gd name="connsiteX10" fmla="*/ 4015099 w 4038294"/>
              <a:gd name="connsiteY10" fmla="*/ 1544514 h 2135145"/>
              <a:gd name="connsiteX11" fmla="*/ 3996990 w 4038294"/>
              <a:gd name="connsiteY11" fmla="*/ 1029676 h 2135145"/>
              <a:gd name="connsiteX12" fmla="*/ 2973026 w 4038294"/>
              <a:gd name="connsiteY12" fmla="*/ 864767 h 2135145"/>
              <a:gd name="connsiteX13" fmla="*/ 2091605 w 4038294"/>
              <a:gd name="connsiteY13" fmla="*/ 340173 h 2135145"/>
              <a:gd name="connsiteX14" fmla="*/ 1129733 w 4038294"/>
              <a:gd name="connsiteY14" fmla="*/ 207137 h 2135145"/>
              <a:gd name="connsiteX0" fmla="*/ 1129733 w 4049001"/>
              <a:gd name="connsiteY0" fmla="*/ 207137 h 2227655"/>
              <a:gd name="connsiteX1" fmla="*/ 502279 w 4049001"/>
              <a:gd name="connsiteY1" fmla="*/ 0 h 2227655"/>
              <a:gd name="connsiteX2" fmla="*/ 269179 w 4049001"/>
              <a:gd name="connsiteY2" fmla="*/ 1365 h 2227655"/>
              <a:gd name="connsiteX3" fmla="*/ 21437 w 4049001"/>
              <a:gd name="connsiteY3" fmla="*/ 17131 h 2227655"/>
              <a:gd name="connsiteX4" fmla="*/ 140555 w 4049001"/>
              <a:gd name="connsiteY4" fmla="*/ 43610 h 2227655"/>
              <a:gd name="connsiteX5" fmla="*/ 342436 w 4049001"/>
              <a:gd name="connsiteY5" fmla="*/ 150488 h 2227655"/>
              <a:gd name="connsiteX6" fmla="*/ 798245 w 4049001"/>
              <a:gd name="connsiteY6" fmla="*/ 517738 h 2227655"/>
              <a:gd name="connsiteX7" fmla="*/ 2055595 w 4049001"/>
              <a:gd name="connsiteY7" fmla="*/ 643547 h 2227655"/>
              <a:gd name="connsiteX8" fmla="*/ 3052714 w 4049001"/>
              <a:gd name="connsiteY8" fmla="*/ 1889338 h 2227655"/>
              <a:gd name="connsiteX9" fmla="*/ 4020647 w 4049001"/>
              <a:gd name="connsiteY9" fmla="*/ 2170185 h 2227655"/>
              <a:gd name="connsiteX10" fmla="*/ 4015099 w 4049001"/>
              <a:gd name="connsiteY10" fmla="*/ 1544514 h 2227655"/>
              <a:gd name="connsiteX11" fmla="*/ 3996990 w 4049001"/>
              <a:gd name="connsiteY11" fmla="*/ 1029676 h 2227655"/>
              <a:gd name="connsiteX12" fmla="*/ 2973026 w 4049001"/>
              <a:gd name="connsiteY12" fmla="*/ 864767 h 2227655"/>
              <a:gd name="connsiteX13" fmla="*/ 2091605 w 4049001"/>
              <a:gd name="connsiteY13" fmla="*/ 340173 h 2227655"/>
              <a:gd name="connsiteX14" fmla="*/ 1129733 w 4049001"/>
              <a:gd name="connsiteY14" fmla="*/ 207137 h 2227655"/>
              <a:gd name="connsiteX0" fmla="*/ 1129733 w 4035351"/>
              <a:gd name="connsiteY0" fmla="*/ 207137 h 2135146"/>
              <a:gd name="connsiteX1" fmla="*/ 502279 w 4035351"/>
              <a:gd name="connsiteY1" fmla="*/ 0 h 2135146"/>
              <a:gd name="connsiteX2" fmla="*/ 269179 w 4035351"/>
              <a:gd name="connsiteY2" fmla="*/ 1365 h 2135146"/>
              <a:gd name="connsiteX3" fmla="*/ 21437 w 4035351"/>
              <a:gd name="connsiteY3" fmla="*/ 17131 h 2135146"/>
              <a:gd name="connsiteX4" fmla="*/ 140555 w 4035351"/>
              <a:gd name="connsiteY4" fmla="*/ 43610 h 2135146"/>
              <a:gd name="connsiteX5" fmla="*/ 342436 w 4035351"/>
              <a:gd name="connsiteY5" fmla="*/ 150488 h 2135146"/>
              <a:gd name="connsiteX6" fmla="*/ 798245 w 4035351"/>
              <a:gd name="connsiteY6" fmla="*/ 517738 h 2135146"/>
              <a:gd name="connsiteX7" fmla="*/ 2055595 w 4035351"/>
              <a:gd name="connsiteY7" fmla="*/ 643547 h 2135146"/>
              <a:gd name="connsiteX8" fmla="*/ 3052714 w 4035351"/>
              <a:gd name="connsiteY8" fmla="*/ 1889338 h 2135146"/>
              <a:gd name="connsiteX9" fmla="*/ 4006372 w 4035351"/>
              <a:gd name="connsiteY9" fmla="*/ 2077675 h 2135146"/>
              <a:gd name="connsiteX10" fmla="*/ 4015099 w 4035351"/>
              <a:gd name="connsiteY10" fmla="*/ 1544514 h 2135146"/>
              <a:gd name="connsiteX11" fmla="*/ 3996990 w 4035351"/>
              <a:gd name="connsiteY11" fmla="*/ 1029676 h 2135146"/>
              <a:gd name="connsiteX12" fmla="*/ 2973026 w 4035351"/>
              <a:gd name="connsiteY12" fmla="*/ 864767 h 2135146"/>
              <a:gd name="connsiteX13" fmla="*/ 2091605 w 4035351"/>
              <a:gd name="connsiteY13" fmla="*/ 340173 h 2135146"/>
              <a:gd name="connsiteX14" fmla="*/ 1129733 w 4035351"/>
              <a:gd name="connsiteY14" fmla="*/ 207137 h 2135146"/>
              <a:gd name="connsiteX0" fmla="*/ 1129733 w 4035351"/>
              <a:gd name="connsiteY0" fmla="*/ 207137 h 2195481"/>
              <a:gd name="connsiteX1" fmla="*/ 502279 w 4035351"/>
              <a:gd name="connsiteY1" fmla="*/ 0 h 2195481"/>
              <a:gd name="connsiteX2" fmla="*/ 269179 w 4035351"/>
              <a:gd name="connsiteY2" fmla="*/ 1365 h 2195481"/>
              <a:gd name="connsiteX3" fmla="*/ 21437 w 4035351"/>
              <a:gd name="connsiteY3" fmla="*/ 17131 h 2195481"/>
              <a:gd name="connsiteX4" fmla="*/ 140555 w 4035351"/>
              <a:gd name="connsiteY4" fmla="*/ 43610 h 2195481"/>
              <a:gd name="connsiteX5" fmla="*/ 342436 w 4035351"/>
              <a:gd name="connsiteY5" fmla="*/ 150488 h 2195481"/>
              <a:gd name="connsiteX6" fmla="*/ 798245 w 4035351"/>
              <a:gd name="connsiteY6" fmla="*/ 517738 h 2195481"/>
              <a:gd name="connsiteX7" fmla="*/ 2055595 w 4035351"/>
              <a:gd name="connsiteY7" fmla="*/ 643547 h 2195481"/>
              <a:gd name="connsiteX8" fmla="*/ 3052714 w 4035351"/>
              <a:gd name="connsiteY8" fmla="*/ 1889338 h 2195481"/>
              <a:gd name="connsiteX9" fmla="*/ 3992097 w 4035351"/>
              <a:gd name="connsiteY9" fmla="*/ 2138009 h 2195481"/>
              <a:gd name="connsiteX10" fmla="*/ 4015099 w 4035351"/>
              <a:gd name="connsiteY10" fmla="*/ 1544514 h 2195481"/>
              <a:gd name="connsiteX11" fmla="*/ 3996990 w 4035351"/>
              <a:gd name="connsiteY11" fmla="*/ 1029676 h 2195481"/>
              <a:gd name="connsiteX12" fmla="*/ 2973026 w 4035351"/>
              <a:gd name="connsiteY12" fmla="*/ 864767 h 2195481"/>
              <a:gd name="connsiteX13" fmla="*/ 2091605 w 4035351"/>
              <a:gd name="connsiteY13" fmla="*/ 340173 h 2195481"/>
              <a:gd name="connsiteX14" fmla="*/ 1129733 w 4035351"/>
              <a:gd name="connsiteY14" fmla="*/ 207137 h 2195481"/>
              <a:gd name="connsiteX0" fmla="*/ 1129733 w 4035351"/>
              <a:gd name="connsiteY0" fmla="*/ 207137 h 2195479"/>
              <a:gd name="connsiteX1" fmla="*/ 502279 w 4035351"/>
              <a:gd name="connsiteY1" fmla="*/ 0 h 2195479"/>
              <a:gd name="connsiteX2" fmla="*/ 269179 w 4035351"/>
              <a:gd name="connsiteY2" fmla="*/ 1365 h 2195479"/>
              <a:gd name="connsiteX3" fmla="*/ 21437 w 4035351"/>
              <a:gd name="connsiteY3" fmla="*/ 17131 h 2195479"/>
              <a:gd name="connsiteX4" fmla="*/ 140555 w 4035351"/>
              <a:gd name="connsiteY4" fmla="*/ 43610 h 2195479"/>
              <a:gd name="connsiteX5" fmla="*/ 342436 w 4035351"/>
              <a:gd name="connsiteY5" fmla="*/ 150488 h 2195479"/>
              <a:gd name="connsiteX6" fmla="*/ 798245 w 4035351"/>
              <a:gd name="connsiteY6" fmla="*/ 517738 h 2195479"/>
              <a:gd name="connsiteX7" fmla="*/ 2055595 w 4035351"/>
              <a:gd name="connsiteY7" fmla="*/ 643547 h 2195479"/>
              <a:gd name="connsiteX8" fmla="*/ 3052714 w 4035351"/>
              <a:gd name="connsiteY8" fmla="*/ 1889338 h 2195479"/>
              <a:gd name="connsiteX9" fmla="*/ 3992097 w 4035351"/>
              <a:gd name="connsiteY9" fmla="*/ 2138009 h 2195479"/>
              <a:gd name="connsiteX10" fmla="*/ 4015099 w 4035351"/>
              <a:gd name="connsiteY10" fmla="*/ 1544514 h 2195479"/>
              <a:gd name="connsiteX11" fmla="*/ 3996990 w 4035351"/>
              <a:gd name="connsiteY11" fmla="*/ 1029676 h 2195479"/>
              <a:gd name="connsiteX12" fmla="*/ 2973026 w 4035351"/>
              <a:gd name="connsiteY12" fmla="*/ 864767 h 2195479"/>
              <a:gd name="connsiteX13" fmla="*/ 2091605 w 4035351"/>
              <a:gd name="connsiteY13" fmla="*/ 340173 h 2195479"/>
              <a:gd name="connsiteX14" fmla="*/ 1129733 w 4035351"/>
              <a:gd name="connsiteY14" fmla="*/ 207137 h 2195479"/>
              <a:gd name="connsiteX0" fmla="*/ 1129733 w 4035351"/>
              <a:gd name="connsiteY0" fmla="*/ 207137 h 2195481"/>
              <a:gd name="connsiteX1" fmla="*/ 502279 w 4035351"/>
              <a:gd name="connsiteY1" fmla="*/ 0 h 2195481"/>
              <a:gd name="connsiteX2" fmla="*/ 269179 w 4035351"/>
              <a:gd name="connsiteY2" fmla="*/ 1365 h 2195481"/>
              <a:gd name="connsiteX3" fmla="*/ 21437 w 4035351"/>
              <a:gd name="connsiteY3" fmla="*/ 17131 h 2195481"/>
              <a:gd name="connsiteX4" fmla="*/ 140555 w 4035351"/>
              <a:gd name="connsiteY4" fmla="*/ 43610 h 2195481"/>
              <a:gd name="connsiteX5" fmla="*/ 342436 w 4035351"/>
              <a:gd name="connsiteY5" fmla="*/ 150488 h 2195481"/>
              <a:gd name="connsiteX6" fmla="*/ 798245 w 4035351"/>
              <a:gd name="connsiteY6" fmla="*/ 517738 h 2195481"/>
              <a:gd name="connsiteX7" fmla="*/ 2055595 w 4035351"/>
              <a:gd name="connsiteY7" fmla="*/ 643547 h 2195481"/>
              <a:gd name="connsiteX8" fmla="*/ 3052714 w 4035351"/>
              <a:gd name="connsiteY8" fmla="*/ 1889338 h 2195481"/>
              <a:gd name="connsiteX9" fmla="*/ 3992097 w 4035351"/>
              <a:gd name="connsiteY9" fmla="*/ 2138009 h 2195481"/>
              <a:gd name="connsiteX10" fmla="*/ 4015099 w 4035351"/>
              <a:gd name="connsiteY10" fmla="*/ 1544514 h 2195481"/>
              <a:gd name="connsiteX11" fmla="*/ 3996990 w 4035351"/>
              <a:gd name="connsiteY11" fmla="*/ 1029676 h 2195481"/>
              <a:gd name="connsiteX12" fmla="*/ 2798159 w 4035351"/>
              <a:gd name="connsiteY12" fmla="*/ 611370 h 2195481"/>
              <a:gd name="connsiteX13" fmla="*/ 2091605 w 4035351"/>
              <a:gd name="connsiteY13" fmla="*/ 340173 h 2195481"/>
              <a:gd name="connsiteX14" fmla="*/ 1129733 w 4035351"/>
              <a:gd name="connsiteY14" fmla="*/ 207137 h 2195481"/>
              <a:gd name="connsiteX0" fmla="*/ 1129733 w 4035351"/>
              <a:gd name="connsiteY0" fmla="*/ 207137 h 2195479"/>
              <a:gd name="connsiteX1" fmla="*/ 502279 w 4035351"/>
              <a:gd name="connsiteY1" fmla="*/ 0 h 2195479"/>
              <a:gd name="connsiteX2" fmla="*/ 269179 w 4035351"/>
              <a:gd name="connsiteY2" fmla="*/ 1365 h 2195479"/>
              <a:gd name="connsiteX3" fmla="*/ 21437 w 4035351"/>
              <a:gd name="connsiteY3" fmla="*/ 17131 h 2195479"/>
              <a:gd name="connsiteX4" fmla="*/ 140555 w 4035351"/>
              <a:gd name="connsiteY4" fmla="*/ 43610 h 2195479"/>
              <a:gd name="connsiteX5" fmla="*/ 342436 w 4035351"/>
              <a:gd name="connsiteY5" fmla="*/ 150488 h 2195479"/>
              <a:gd name="connsiteX6" fmla="*/ 798245 w 4035351"/>
              <a:gd name="connsiteY6" fmla="*/ 517738 h 2195479"/>
              <a:gd name="connsiteX7" fmla="*/ 2055595 w 4035351"/>
              <a:gd name="connsiteY7" fmla="*/ 643547 h 2195479"/>
              <a:gd name="connsiteX8" fmla="*/ 3052714 w 4035351"/>
              <a:gd name="connsiteY8" fmla="*/ 1889338 h 2195479"/>
              <a:gd name="connsiteX9" fmla="*/ 3992097 w 4035351"/>
              <a:gd name="connsiteY9" fmla="*/ 2138009 h 2195479"/>
              <a:gd name="connsiteX10" fmla="*/ 4015099 w 4035351"/>
              <a:gd name="connsiteY10" fmla="*/ 1544514 h 2195479"/>
              <a:gd name="connsiteX11" fmla="*/ 3996990 w 4035351"/>
              <a:gd name="connsiteY11" fmla="*/ 1029676 h 2195479"/>
              <a:gd name="connsiteX12" fmla="*/ 2798159 w 4035351"/>
              <a:gd name="connsiteY12" fmla="*/ 611370 h 2195479"/>
              <a:gd name="connsiteX13" fmla="*/ 2091605 w 4035351"/>
              <a:gd name="connsiteY13" fmla="*/ 340173 h 2195479"/>
              <a:gd name="connsiteX14" fmla="*/ 1129733 w 4035351"/>
              <a:gd name="connsiteY14" fmla="*/ 207137 h 2195479"/>
              <a:gd name="connsiteX0" fmla="*/ 1129733 w 4035351"/>
              <a:gd name="connsiteY0" fmla="*/ 207137 h 2195481"/>
              <a:gd name="connsiteX1" fmla="*/ 502279 w 4035351"/>
              <a:gd name="connsiteY1" fmla="*/ 0 h 2195481"/>
              <a:gd name="connsiteX2" fmla="*/ 269179 w 4035351"/>
              <a:gd name="connsiteY2" fmla="*/ 1365 h 2195481"/>
              <a:gd name="connsiteX3" fmla="*/ 21437 w 4035351"/>
              <a:gd name="connsiteY3" fmla="*/ 17131 h 2195481"/>
              <a:gd name="connsiteX4" fmla="*/ 140555 w 4035351"/>
              <a:gd name="connsiteY4" fmla="*/ 43610 h 2195481"/>
              <a:gd name="connsiteX5" fmla="*/ 342436 w 4035351"/>
              <a:gd name="connsiteY5" fmla="*/ 150488 h 2195481"/>
              <a:gd name="connsiteX6" fmla="*/ 798245 w 4035351"/>
              <a:gd name="connsiteY6" fmla="*/ 517738 h 2195481"/>
              <a:gd name="connsiteX7" fmla="*/ 2055595 w 4035351"/>
              <a:gd name="connsiteY7" fmla="*/ 643547 h 2195481"/>
              <a:gd name="connsiteX8" fmla="*/ 3052714 w 4035351"/>
              <a:gd name="connsiteY8" fmla="*/ 1889338 h 2195481"/>
              <a:gd name="connsiteX9" fmla="*/ 3992097 w 4035351"/>
              <a:gd name="connsiteY9" fmla="*/ 2138009 h 2195481"/>
              <a:gd name="connsiteX10" fmla="*/ 4015099 w 4035351"/>
              <a:gd name="connsiteY10" fmla="*/ 1544514 h 2195481"/>
              <a:gd name="connsiteX11" fmla="*/ 3996990 w 4035351"/>
              <a:gd name="connsiteY11" fmla="*/ 1029676 h 2195481"/>
              <a:gd name="connsiteX12" fmla="*/ 2798159 w 4035351"/>
              <a:gd name="connsiteY12" fmla="*/ 611370 h 2195481"/>
              <a:gd name="connsiteX13" fmla="*/ 2091605 w 4035351"/>
              <a:gd name="connsiteY13" fmla="*/ 340173 h 2195481"/>
              <a:gd name="connsiteX14" fmla="*/ 1129733 w 4035351"/>
              <a:gd name="connsiteY14" fmla="*/ 207137 h 2195481"/>
              <a:gd name="connsiteX0" fmla="*/ 1129733 w 4035351"/>
              <a:gd name="connsiteY0" fmla="*/ 207137 h 2195479"/>
              <a:gd name="connsiteX1" fmla="*/ 502279 w 4035351"/>
              <a:gd name="connsiteY1" fmla="*/ 0 h 2195479"/>
              <a:gd name="connsiteX2" fmla="*/ 269179 w 4035351"/>
              <a:gd name="connsiteY2" fmla="*/ 1365 h 2195479"/>
              <a:gd name="connsiteX3" fmla="*/ 21437 w 4035351"/>
              <a:gd name="connsiteY3" fmla="*/ 17131 h 2195479"/>
              <a:gd name="connsiteX4" fmla="*/ 140555 w 4035351"/>
              <a:gd name="connsiteY4" fmla="*/ 43610 h 2195479"/>
              <a:gd name="connsiteX5" fmla="*/ 342436 w 4035351"/>
              <a:gd name="connsiteY5" fmla="*/ 150488 h 2195479"/>
              <a:gd name="connsiteX6" fmla="*/ 798245 w 4035351"/>
              <a:gd name="connsiteY6" fmla="*/ 517738 h 2195479"/>
              <a:gd name="connsiteX7" fmla="*/ 2055595 w 4035351"/>
              <a:gd name="connsiteY7" fmla="*/ 643547 h 2195479"/>
              <a:gd name="connsiteX8" fmla="*/ 3052714 w 4035351"/>
              <a:gd name="connsiteY8" fmla="*/ 1889338 h 2195479"/>
              <a:gd name="connsiteX9" fmla="*/ 3992097 w 4035351"/>
              <a:gd name="connsiteY9" fmla="*/ 2138009 h 2195479"/>
              <a:gd name="connsiteX10" fmla="*/ 4015099 w 4035351"/>
              <a:gd name="connsiteY10" fmla="*/ 1544514 h 2195479"/>
              <a:gd name="connsiteX11" fmla="*/ 3996990 w 4035351"/>
              <a:gd name="connsiteY11" fmla="*/ 1029676 h 2195479"/>
              <a:gd name="connsiteX12" fmla="*/ 2798159 w 4035351"/>
              <a:gd name="connsiteY12" fmla="*/ 611370 h 2195479"/>
              <a:gd name="connsiteX13" fmla="*/ 2091605 w 4035351"/>
              <a:gd name="connsiteY13" fmla="*/ 340173 h 2195479"/>
              <a:gd name="connsiteX14" fmla="*/ 1129733 w 4035351"/>
              <a:gd name="connsiteY14" fmla="*/ 207137 h 2195479"/>
              <a:gd name="connsiteX0" fmla="*/ 1129733 w 4035351"/>
              <a:gd name="connsiteY0" fmla="*/ 207137 h 2195481"/>
              <a:gd name="connsiteX1" fmla="*/ 502279 w 4035351"/>
              <a:gd name="connsiteY1" fmla="*/ 0 h 2195481"/>
              <a:gd name="connsiteX2" fmla="*/ 269179 w 4035351"/>
              <a:gd name="connsiteY2" fmla="*/ 1365 h 2195481"/>
              <a:gd name="connsiteX3" fmla="*/ 21437 w 4035351"/>
              <a:gd name="connsiteY3" fmla="*/ 17131 h 2195481"/>
              <a:gd name="connsiteX4" fmla="*/ 140555 w 4035351"/>
              <a:gd name="connsiteY4" fmla="*/ 43610 h 2195481"/>
              <a:gd name="connsiteX5" fmla="*/ 342436 w 4035351"/>
              <a:gd name="connsiteY5" fmla="*/ 150488 h 2195481"/>
              <a:gd name="connsiteX6" fmla="*/ 798245 w 4035351"/>
              <a:gd name="connsiteY6" fmla="*/ 517738 h 2195481"/>
              <a:gd name="connsiteX7" fmla="*/ 2055595 w 4035351"/>
              <a:gd name="connsiteY7" fmla="*/ 643547 h 2195481"/>
              <a:gd name="connsiteX8" fmla="*/ 3052714 w 4035351"/>
              <a:gd name="connsiteY8" fmla="*/ 1889338 h 2195481"/>
              <a:gd name="connsiteX9" fmla="*/ 3992097 w 4035351"/>
              <a:gd name="connsiteY9" fmla="*/ 2138009 h 2195481"/>
              <a:gd name="connsiteX10" fmla="*/ 4015099 w 4035351"/>
              <a:gd name="connsiteY10" fmla="*/ 1544514 h 2195481"/>
              <a:gd name="connsiteX11" fmla="*/ 3996990 w 4035351"/>
              <a:gd name="connsiteY11" fmla="*/ 1029676 h 2195481"/>
              <a:gd name="connsiteX12" fmla="*/ 2798159 w 4035351"/>
              <a:gd name="connsiteY12" fmla="*/ 611370 h 2195481"/>
              <a:gd name="connsiteX13" fmla="*/ 2091605 w 4035351"/>
              <a:gd name="connsiteY13" fmla="*/ 340173 h 2195481"/>
              <a:gd name="connsiteX14" fmla="*/ 1129733 w 4035351"/>
              <a:gd name="connsiteY14" fmla="*/ 207137 h 2195481"/>
              <a:gd name="connsiteX0" fmla="*/ 1129733 w 4145982"/>
              <a:gd name="connsiteY0" fmla="*/ 207137 h 2195479"/>
              <a:gd name="connsiteX1" fmla="*/ 502279 w 4145982"/>
              <a:gd name="connsiteY1" fmla="*/ 0 h 2195479"/>
              <a:gd name="connsiteX2" fmla="*/ 269179 w 4145982"/>
              <a:gd name="connsiteY2" fmla="*/ 1365 h 2195479"/>
              <a:gd name="connsiteX3" fmla="*/ 21437 w 4145982"/>
              <a:gd name="connsiteY3" fmla="*/ 17131 h 2195479"/>
              <a:gd name="connsiteX4" fmla="*/ 140555 w 4145982"/>
              <a:gd name="connsiteY4" fmla="*/ 43610 h 2195479"/>
              <a:gd name="connsiteX5" fmla="*/ 342436 w 4145982"/>
              <a:gd name="connsiteY5" fmla="*/ 150488 h 2195479"/>
              <a:gd name="connsiteX6" fmla="*/ 798245 w 4145982"/>
              <a:gd name="connsiteY6" fmla="*/ 517738 h 2195479"/>
              <a:gd name="connsiteX7" fmla="*/ 2055595 w 4145982"/>
              <a:gd name="connsiteY7" fmla="*/ 643547 h 2195479"/>
              <a:gd name="connsiteX8" fmla="*/ 3052714 w 4145982"/>
              <a:gd name="connsiteY8" fmla="*/ 1889338 h 2195479"/>
              <a:gd name="connsiteX9" fmla="*/ 3992097 w 4145982"/>
              <a:gd name="connsiteY9" fmla="*/ 2138009 h 2195479"/>
              <a:gd name="connsiteX10" fmla="*/ 4125731 w 4145982"/>
              <a:gd name="connsiteY10" fmla="*/ 1540492 h 2195479"/>
              <a:gd name="connsiteX11" fmla="*/ 3996990 w 4145982"/>
              <a:gd name="connsiteY11" fmla="*/ 1029676 h 2195479"/>
              <a:gd name="connsiteX12" fmla="*/ 2798159 w 4145982"/>
              <a:gd name="connsiteY12" fmla="*/ 611370 h 2195479"/>
              <a:gd name="connsiteX13" fmla="*/ 2091605 w 4145982"/>
              <a:gd name="connsiteY13" fmla="*/ 340173 h 2195479"/>
              <a:gd name="connsiteX14" fmla="*/ 1129733 w 4145982"/>
              <a:gd name="connsiteY14" fmla="*/ 207137 h 2195479"/>
              <a:gd name="connsiteX0" fmla="*/ 1129733 w 4145983"/>
              <a:gd name="connsiteY0" fmla="*/ 207137 h 2195481"/>
              <a:gd name="connsiteX1" fmla="*/ 502279 w 4145983"/>
              <a:gd name="connsiteY1" fmla="*/ 0 h 2195481"/>
              <a:gd name="connsiteX2" fmla="*/ 269179 w 4145983"/>
              <a:gd name="connsiteY2" fmla="*/ 1365 h 2195481"/>
              <a:gd name="connsiteX3" fmla="*/ 21437 w 4145983"/>
              <a:gd name="connsiteY3" fmla="*/ 17131 h 2195481"/>
              <a:gd name="connsiteX4" fmla="*/ 140555 w 4145983"/>
              <a:gd name="connsiteY4" fmla="*/ 43610 h 2195481"/>
              <a:gd name="connsiteX5" fmla="*/ 342436 w 4145983"/>
              <a:gd name="connsiteY5" fmla="*/ 150488 h 2195481"/>
              <a:gd name="connsiteX6" fmla="*/ 798245 w 4145983"/>
              <a:gd name="connsiteY6" fmla="*/ 517738 h 2195481"/>
              <a:gd name="connsiteX7" fmla="*/ 2055595 w 4145983"/>
              <a:gd name="connsiteY7" fmla="*/ 643547 h 2195481"/>
              <a:gd name="connsiteX8" fmla="*/ 3052714 w 4145983"/>
              <a:gd name="connsiteY8" fmla="*/ 1889338 h 2195481"/>
              <a:gd name="connsiteX9" fmla="*/ 3992097 w 4145983"/>
              <a:gd name="connsiteY9" fmla="*/ 2138009 h 2195481"/>
              <a:gd name="connsiteX10" fmla="*/ 4125731 w 4145983"/>
              <a:gd name="connsiteY10" fmla="*/ 1540492 h 2195481"/>
              <a:gd name="connsiteX11" fmla="*/ 4107622 w 4145983"/>
              <a:gd name="connsiteY11" fmla="*/ 1009567 h 2195481"/>
              <a:gd name="connsiteX12" fmla="*/ 2798159 w 4145983"/>
              <a:gd name="connsiteY12" fmla="*/ 611370 h 2195481"/>
              <a:gd name="connsiteX13" fmla="*/ 2091605 w 4145983"/>
              <a:gd name="connsiteY13" fmla="*/ 340173 h 2195481"/>
              <a:gd name="connsiteX14" fmla="*/ 1129733 w 4145983"/>
              <a:gd name="connsiteY14" fmla="*/ 207137 h 2195481"/>
              <a:gd name="connsiteX0" fmla="*/ 1129733 w 4156065"/>
              <a:gd name="connsiteY0" fmla="*/ 207137 h 2259836"/>
              <a:gd name="connsiteX1" fmla="*/ 502279 w 4156065"/>
              <a:gd name="connsiteY1" fmla="*/ 0 h 2259836"/>
              <a:gd name="connsiteX2" fmla="*/ 269179 w 4156065"/>
              <a:gd name="connsiteY2" fmla="*/ 1365 h 2259836"/>
              <a:gd name="connsiteX3" fmla="*/ 21437 w 4156065"/>
              <a:gd name="connsiteY3" fmla="*/ 17131 h 2259836"/>
              <a:gd name="connsiteX4" fmla="*/ 140555 w 4156065"/>
              <a:gd name="connsiteY4" fmla="*/ 43610 h 2259836"/>
              <a:gd name="connsiteX5" fmla="*/ 342436 w 4156065"/>
              <a:gd name="connsiteY5" fmla="*/ 150488 h 2259836"/>
              <a:gd name="connsiteX6" fmla="*/ 798245 w 4156065"/>
              <a:gd name="connsiteY6" fmla="*/ 517738 h 2259836"/>
              <a:gd name="connsiteX7" fmla="*/ 2055595 w 4156065"/>
              <a:gd name="connsiteY7" fmla="*/ 643547 h 2259836"/>
              <a:gd name="connsiteX8" fmla="*/ 3052714 w 4156065"/>
              <a:gd name="connsiteY8" fmla="*/ 1889338 h 2259836"/>
              <a:gd name="connsiteX9" fmla="*/ 4127710 w 4156065"/>
              <a:gd name="connsiteY9" fmla="*/ 2202364 h 2259836"/>
              <a:gd name="connsiteX10" fmla="*/ 4125731 w 4156065"/>
              <a:gd name="connsiteY10" fmla="*/ 1540492 h 2259836"/>
              <a:gd name="connsiteX11" fmla="*/ 4107622 w 4156065"/>
              <a:gd name="connsiteY11" fmla="*/ 1009567 h 2259836"/>
              <a:gd name="connsiteX12" fmla="*/ 2798159 w 4156065"/>
              <a:gd name="connsiteY12" fmla="*/ 611370 h 2259836"/>
              <a:gd name="connsiteX13" fmla="*/ 2091605 w 4156065"/>
              <a:gd name="connsiteY13" fmla="*/ 340173 h 2259836"/>
              <a:gd name="connsiteX14" fmla="*/ 1129733 w 4156065"/>
              <a:gd name="connsiteY14" fmla="*/ 207137 h 2259836"/>
              <a:gd name="connsiteX0" fmla="*/ 1129733 w 4145983"/>
              <a:gd name="connsiteY0" fmla="*/ 207137 h 2183414"/>
              <a:gd name="connsiteX1" fmla="*/ 502279 w 4145983"/>
              <a:gd name="connsiteY1" fmla="*/ 0 h 2183414"/>
              <a:gd name="connsiteX2" fmla="*/ 269179 w 4145983"/>
              <a:gd name="connsiteY2" fmla="*/ 1365 h 2183414"/>
              <a:gd name="connsiteX3" fmla="*/ 21437 w 4145983"/>
              <a:gd name="connsiteY3" fmla="*/ 17131 h 2183414"/>
              <a:gd name="connsiteX4" fmla="*/ 140555 w 4145983"/>
              <a:gd name="connsiteY4" fmla="*/ 43610 h 2183414"/>
              <a:gd name="connsiteX5" fmla="*/ 342436 w 4145983"/>
              <a:gd name="connsiteY5" fmla="*/ 150488 h 2183414"/>
              <a:gd name="connsiteX6" fmla="*/ 798245 w 4145983"/>
              <a:gd name="connsiteY6" fmla="*/ 517738 h 2183414"/>
              <a:gd name="connsiteX7" fmla="*/ 2055595 w 4145983"/>
              <a:gd name="connsiteY7" fmla="*/ 643547 h 2183414"/>
              <a:gd name="connsiteX8" fmla="*/ 3052714 w 4145983"/>
              <a:gd name="connsiteY8" fmla="*/ 1889338 h 2183414"/>
              <a:gd name="connsiteX9" fmla="*/ 4113435 w 4145983"/>
              <a:gd name="connsiteY9" fmla="*/ 2125943 h 2183414"/>
              <a:gd name="connsiteX10" fmla="*/ 4125731 w 4145983"/>
              <a:gd name="connsiteY10" fmla="*/ 1540492 h 2183414"/>
              <a:gd name="connsiteX11" fmla="*/ 4107622 w 4145983"/>
              <a:gd name="connsiteY11" fmla="*/ 1009567 h 2183414"/>
              <a:gd name="connsiteX12" fmla="*/ 2798159 w 4145983"/>
              <a:gd name="connsiteY12" fmla="*/ 611370 h 2183414"/>
              <a:gd name="connsiteX13" fmla="*/ 2091605 w 4145983"/>
              <a:gd name="connsiteY13" fmla="*/ 340173 h 2183414"/>
              <a:gd name="connsiteX14" fmla="*/ 1129733 w 4145983"/>
              <a:gd name="connsiteY14" fmla="*/ 207137 h 2183414"/>
              <a:gd name="connsiteX0" fmla="*/ 1129733 w 4145983"/>
              <a:gd name="connsiteY0" fmla="*/ 207137 h 2189773"/>
              <a:gd name="connsiteX1" fmla="*/ 502279 w 4145983"/>
              <a:gd name="connsiteY1" fmla="*/ 0 h 2189773"/>
              <a:gd name="connsiteX2" fmla="*/ 269179 w 4145983"/>
              <a:gd name="connsiteY2" fmla="*/ 1365 h 2189773"/>
              <a:gd name="connsiteX3" fmla="*/ 21437 w 4145983"/>
              <a:gd name="connsiteY3" fmla="*/ 17131 h 2189773"/>
              <a:gd name="connsiteX4" fmla="*/ 140555 w 4145983"/>
              <a:gd name="connsiteY4" fmla="*/ 43610 h 2189773"/>
              <a:gd name="connsiteX5" fmla="*/ 342436 w 4145983"/>
              <a:gd name="connsiteY5" fmla="*/ 150488 h 2189773"/>
              <a:gd name="connsiteX6" fmla="*/ 798245 w 4145983"/>
              <a:gd name="connsiteY6" fmla="*/ 517738 h 2189773"/>
              <a:gd name="connsiteX7" fmla="*/ 2055595 w 4145983"/>
              <a:gd name="connsiteY7" fmla="*/ 643547 h 2189773"/>
              <a:gd name="connsiteX8" fmla="*/ 2740793 w 4145983"/>
              <a:gd name="connsiteY8" fmla="*/ 1942707 h 2189773"/>
              <a:gd name="connsiteX9" fmla="*/ 4113435 w 4145983"/>
              <a:gd name="connsiteY9" fmla="*/ 2125943 h 2189773"/>
              <a:gd name="connsiteX10" fmla="*/ 4125731 w 4145983"/>
              <a:gd name="connsiteY10" fmla="*/ 1540492 h 2189773"/>
              <a:gd name="connsiteX11" fmla="*/ 4107622 w 4145983"/>
              <a:gd name="connsiteY11" fmla="*/ 1009567 h 2189773"/>
              <a:gd name="connsiteX12" fmla="*/ 2798159 w 4145983"/>
              <a:gd name="connsiteY12" fmla="*/ 611370 h 2189773"/>
              <a:gd name="connsiteX13" fmla="*/ 2091605 w 4145983"/>
              <a:gd name="connsiteY13" fmla="*/ 340173 h 2189773"/>
              <a:gd name="connsiteX14" fmla="*/ 1129733 w 4145983"/>
              <a:gd name="connsiteY14" fmla="*/ 207137 h 2189773"/>
              <a:gd name="connsiteX0" fmla="*/ 1129733 w 4145983"/>
              <a:gd name="connsiteY0" fmla="*/ 207137 h 2186422"/>
              <a:gd name="connsiteX1" fmla="*/ 502279 w 4145983"/>
              <a:gd name="connsiteY1" fmla="*/ 0 h 2186422"/>
              <a:gd name="connsiteX2" fmla="*/ 269179 w 4145983"/>
              <a:gd name="connsiteY2" fmla="*/ 1365 h 2186422"/>
              <a:gd name="connsiteX3" fmla="*/ 21437 w 4145983"/>
              <a:gd name="connsiteY3" fmla="*/ 17131 h 2186422"/>
              <a:gd name="connsiteX4" fmla="*/ 140555 w 4145983"/>
              <a:gd name="connsiteY4" fmla="*/ 43610 h 2186422"/>
              <a:gd name="connsiteX5" fmla="*/ 342436 w 4145983"/>
              <a:gd name="connsiteY5" fmla="*/ 150488 h 2186422"/>
              <a:gd name="connsiteX6" fmla="*/ 798245 w 4145983"/>
              <a:gd name="connsiteY6" fmla="*/ 517738 h 2186422"/>
              <a:gd name="connsiteX7" fmla="*/ 1941395 w 4145983"/>
              <a:gd name="connsiteY7" fmla="*/ 663656 h 2186422"/>
              <a:gd name="connsiteX8" fmla="*/ 2740793 w 4145983"/>
              <a:gd name="connsiteY8" fmla="*/ 1942707 h 2186422"/>
              <a:gd name="connsiteX9" fmla="*/ 4113435 w 4145983"/>
              <a:gd name="connsiteY9" fmla="*/ 2125943 h 2186422"/>
              <a:gd name="connsiteX10" fmla="*/ 4125731 w 4145983"/>
              <a:gd name="connsiteY10" fmla="*/ 1540492 h 2186422"/>
              <a:gd name="connsiteX11" fmla="*/ 4107622 w 4145983"/>
              <a:gd name="connsiteY11" fmla="*/ 1009567 h 2186422"/>
              <a:gd name="connsiteX12" fmla="*/ 2798159 w 4145983"/>
              <a:gd name="connsiteY12" fmla="*/ 611370 h 2186422"/>
              <a:gd name="connsiteX13" fmla="*/ 2091605 w 4145983"/>
              <a:gd name="connsiteY13" fmla="*/ 340173 h 2186422"/>
              <a:gd name="connsiteX14" fmla="*/ 1129733 w 4145983"/>
              <a:gd name="connsiteY14" fmla="*/ 207137 h 2186422"/>
              <a:gd name="connsiteX0" fmla="*/ 1129733 w 4145983"/>
              <a:gd name="connsiteY0" fmla="*/ 207137 h 2186420"/>
              <a:gd name="connsiteX1" fmla="*/ 502279 w 4145983"/>
              <a:gd name="connsiteY1" fmla="*/ 0 h 2186420"/>
              <a:gd name="connsiteX2" fmla="*/ 269179 w 4145983"/>
              <a:gd name="connsiteY2" fmla="*/ 1365 h 2186420"/>
              <a:gd name="connsiteX3" fmla="*/ 21437 w 4145983"/>
              <a:gd name="connsiteY3" fmla="*/ 17131 h 2186420"/>
              <a:gd name="connsiteX4" fmla="*/ 140555 w 4145983"/>
              <a:gd name="connsiteY4" fmla="*/ 43610 h 2186420"/>
              <a:gd name="connsiteX5" fmla="*/ 342436 w 4145983"/>
              <a:gd name="connsiteY5" fmla="*/ 150488 h 2186420"/>
              <a:gd name="connsiteX6" fmla="*/ 798245 w 4145983"/>
              <a:gd name="connsiteY6" fmla="*/ 517738 h 2186420"/>
              <a:gd name="connsiteX7" fmla="*/ 1941395 w 4145983"/>
              <a:gd name="connsiteY7" fmla="*/ 663656 h 2186420"/>
              <a:gd name="connsiteX8" fmla="*/ 2740793 w 4145983"/>
              <a:gd name="connsiteY8" fmla="*/ 1942707 h 2186420"/>
              <a:gd name="connsiteX9" fmla="*/ 4113435 w 4145983"/>
              <a:gd name="connsiteY9" fmla="*/ 2125943 h 2186420"/>
              <a:gd name="connsiteX10" fmla="*/ 4125731 w 4145983"/>
              <a:gd name="connsiteY10" fmla="*/ 1540492 h 2186420"/>
              <a:gd name="connsiteX11" fmla="*/ 4107622 w 4145983"/>
              <a:gd name="connsiteY11" fmla="*/ 1009567 h 2186420"/>
              <a:gd name="connsiteX12" fmla="*/ 2969192 w 4145983"/>
              <a:gd name="connsiteY12" fmla="*/ 792365 h 2186420"/>
              <a:gd name="connsiteX13" fmla="*/ 2091605 w 4145983"/>
              <a:gd name="connsiteY13" fmla="*/ 340173 h 2186420"/>
              <a:gd name="connsiteX14" fmla="*/ 1129733 w 4145983"/>
              <a:gd name="connsiteY14" fmla="*/ 207137 h 2186420"/>
              <a:gd name="connsiteX0" fmla="*/ 1129733 w 4145983"/>
              <a:gd name="connsiteY0" fmla="*/ 207137 h 2186422"/>
              <a:gd name="connsiteX1" fmla="*/ 502279 w 4145983"/>
              <a:gd name="connsiteY1" fmla="*/ 0 h 2186422"/>
              <a:gd name="connsiteX2" fmla="*/ 269179 w 4145983"/>
              <a:gd name="connsiteY2" fmla="*/ 1365 h 2186422"/>
              <a:gd name="connsiteX3" fmla="*/ 21437 w 4145983"/>
              <a:gd name="connsiteY3" fmla="*/ 17131 h 2186422"/>
              <a:gd name="connsiteX4" fmla="*/ 140555 w 4145983"/>
              <a:gd name="connsiteY4" fmla="*/ 43610 h 2186422"/>
              <a:gd name="connsiteX5" fmla="*/ 342436 w 4145983"/>
              <a:gd name="connsiteY5" fmla="*/ 150488 h 2186422"/>
              <a:gd name="connsiteX6" fmla="*/ 798245 w 4145983"/>
              <a:gd name="connsiteY6" fmla="*/ 517738 h 2186422"/>
              <a:gd name="connsiteX7" fmla="*/ 1941395 w 4145983"/>
              <a:gd name="connsiteY7" fmla="*/ 663656 h 2186422"/>
              <a:gd name="connsiteX8" fmla="*/ 2740793 w 4145983"/>
              <a:gd name="connsiteY8" fmla="*/ 1942707 h 2186422"/>
              <a:gd name="connsiteX9" fmla="*/ 4113435 w 4145983"/>
              <a:gd name="connsiteY9" fmla="*/ 2125943 h 2186422"/>
              <a:gd name="connsiteX10" fmla="*/ 4125731 w 4145983"/>
              <a:gd name="connsiteY10" fmla="*/ 1540492 h 2186422"/>
              <a:gd name="connsiteX11" fmla="*/ 4107622 w 4145983"/>
              <a:gd name="connsiteY11" fmla="*/ 1009567 h 2186422"/>
              <a:gd name="connsiteX12" fmla="*/ 2969192 w 4145983"/>
              <a:gd name="connsiteY12" fmla="*/ 792365 h 2186422"/>
              <a:gd name="connsiteX13" fmla="*/ 2091605 w 4145983"/>
              <a:gd name="connsiteY13" fmla="*/ 340173 h 2186422"/>
              <a:gd name="connsiteX14" fmla="*/ 1129733 w 4145983"/>
              <a:gd name="connsiteY14" fmla="*/ 207137 h 2186422"/>
              <a:gd name="connsiteX0" fmla="*/ 1129733 w 4145983"/>
              <a:gd name="connsiteY0" fmla="*/ 207137 h 2186420"/>
              <a:gd name="connsiteX1" fmla="*/ 502279 w 4145983"/>
              <a:gd name="connsiteY1" fmla="*/ 0 h 2186420"/>
              <a:gd name="connsiteX2" fmla="*/ 269179 w 4145983"/>
              <a:gd name="connsiteY2" fmla="*/ 1365 h 2186420"/>
              <a:gd name="connsiteX3" fmla="*/ 21437 w 4145983"/>
              <a:gd name="connsiteY3" fmla="*/ 17131 h 2186420"/>
              <a:gd name="connsiteX4" fmla="*/ 140555 w 4145983"/>
              <a:gd name="connsiteY4" fmla="*/ 43610 h 2186420"/>
              <a:gd name="connsiteX5" fmla="*/ 342436 w 4145983"/>
              <a:gd name="connsiteY5" fmla="*/ 150488 h 2186420"/>
              <a:gd name="connsiteX6" fmla="*/ 798245 w 4145983"/>
              <a:gd name="connsiteY6" fmla="*/ 517738 h 2186420"/>
              <a:gd name="connsiteX7" fmla="*/ 1941395 w 4145983"/>
              <a:gd name="connsiteY7" fmla="*/ 663656 h 2186420"/>
              <a:gd name="connsiteX8" fmla="*/ 2740793 w 4145983"/>
              <a:gd name="connsiteY8" fmla="*/ 1942707 h 2186420"/>
              <a:gd name="connsiteX9" fmla="*/ 4113435 w 4145983"/>
              <a:gd name="connsiteY9" fmla="*/ 2125943 h 2186420"/>
              <a:gd name="connsiteX10" fmla="*/ 4125731 w 4145983"/>
              <a:gd name="connsiteY10" fmla="*/ 1540492 h 2186420"/>
              <a:gd name="connsiteX11" fmla="*/ 4107622 w 4145983"/>
              <a:gd name="connsiteY11" fmla="*/ 1009567 h 2186420"/>
              <a:gd name="connsiteX12" fmla="*/ 2969192 w 4145983"/>
              <a:gd name="connsiteY12" fmla="*/ 792365 h 2186420"/>
              <a:gd name="connsiteX13" fmla="*/ 2091605 w 4145983"/>
              <a:gd name="connsiteY13" fmla="*/ 340173 h 2186420"/>
              <a:gd name="connsiteX14" fmla="*/ 1129733 w 4145983"/>
              <a:gd name="connsiteY14" fmla="*/ 207137 h 2186420"/>
              <a:gd name="connsiteX0" fmla="*/ 1129733 w 4145983"/>
              <a:gd name="connsiteY0" fmla="*/ 207137 h 2186422"/>
              <a:gd name="connsiteX1" fmla="*/ 502279 w 4145983"/>
              <a:gd name="connsiteY1" fmla="*/ 0 h 2186422"/>
              <a:gd name="connsiteX2" fmla="*/ 269179 w 4145983"/>
              <a:gd name="connsiteY2" fmla="*/ 1365 h 2186422"/>
              <a:gd name="connsiteX3" fmla="*/ 21437 w 4145983"/>
              <a:gd name="connsiteY3" fmla="*/ 17131 h 2186422"/>
              <a:gd name="connsiteX4" fmla="*/ 140555 w 4145983"/>
              <a:gd name="connsiteY4" fmla="*/ 43610 h 2186422"/>
              <a:gd name="connsiteX5" fmla="*/ 342436 w 4145983"/>
              <a:gd name="connsiteY5" fmla="*/ 150488 h 2186422"/>
              <a:gd name="connsiteX6" fmla="*/ 798245 w 4145983"/>
              <a:gd name="connsiteY6" fmla="*/ 517738 h 2186422"/>
              <a:gd name="connsiteX7" fmla="*/ 1941395 w 4145983"/>
              <a:gd name="connsiteY7" fmla="*/ 663656 h 2186422"/>
              <a:gd name="connsiteX8" fmla="*/ 2740793 w 4145983"/>
              <a:gd name="connsiteY8" fmla="*/ 1942707 h 2186422"/>
              <a:gd name="connsiteX9" fmla="*/ 4113435 w 4145983"/>
              <a:gd name="connsiteY9" fmla="*/ 2125943 h 2186422"/>
              <a:gd name="connsiteX10" fmla="*/ 4125731 w 4145983"/>
              <a:gd name="connsiteY10" fmla="*/ 1540492 h 2186422"/>
              <a:gd name="connsiteX11" fmla="*/ 4107622 w 4145983"/>
              <a:gd name="connsiteY11" fmla="*/ 1009567 h 2186422"/>
              <a:gd name="connsiteX12" fmla="*/ 2969192 w 4145983"/>
              <a:gd name="connsiteY12" fmla="*/ 792365 h 2186422"/>
              <a:gd name="connsiteX13" fmla="*/ 2091605 w 4145983"/>
              <a:gd name="connsiteY13" fmla="*/ 340173 h 2186422"/>
              <a:gd name="connsiteX14" fmla="*/ 1129733 w 4145983"/>
              <a:gd name="connsiteY14" fmla="*/ 207137 h 218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45983" h="2186422">
                <a:moveTo>
                  <a:pt x="1129733" y="207137"/>
                </a:moveTo>
                <a:cubicBezTo>
                  <a:pt x="864845" y="150442"/>
                  <a:pt x="703102" y="20441"/>
                  <a:pt x="502279" y="0"/>
                </a:cubicBezTo>
                <a:lnTo>
                  <a:pt x="269179" y="1365"/>
                </a:lnTo>
                <a:cubicBezTo>
                  <a:pt x="159350" y="8179"/>
                  <a:pt x="42874" y="10090"/>
                  <a:pt x="21437" y="17131"/>
                </a:cubicBezTo>
                <a:cubicBezTo>
                  <a:pt x="0" y="24172"/>
                  <a:pt x="87055" y="21384"/>
                  <a:pt x="140555" y="43610"/>
                </a:cubicBezTo>
                <a:cubicBezTo>
                  <a:pt x="194055" y="65836"/>
                  <a:pt x="230842" y="79384"/>
                  <a:pt x="342436" y="150488"/>
                </a:cubicBezTo>
                <a:cubicBezTo>
                  <a:pt x="471904" y="233923"/>
                  <a:pt x="531752" y="432210"/>
                  <a:pt x="798245" y="517738"/>
                </a:cubicBezTo>
                <a:cubicBezTo>
                  <a:pt x="1064738" y="603266"/>
                  <a:pt x="1617637" y="426161"/>
                  <a:pt x="1941395" y="663656"/>
                </a:cubicBezTo>
                <a:cubicBezTo>
                  <a:pt x="2265153" y="901151"/>
                  <a:pt x="2378786" y="1698993"/>
                  <a:pt x="2740793" y="1942707"/>
                </a:cubicBezTo>
                <a:cubicBezTo>
                  <a:pt x="3102800" y="2186421"/>
                  <a:pt x="3953038" y="2183414"/>
                  <a:pt x="4113435" y="2125943"/>
                </a:cubicBezTo>
                <a:cubicBezTo>
                  <a:pt x="4141789" y="2108695"/>
                  <a:pt x="4106445" y="1534209"/>
                  <a:pt x="4125731" y="1540492"/>
                </a:cubicBezTo>
                <a:cubicBezTo>
                  <a:pt x="4145983" y="1547090"/>
                  <a:pt x="4131414" y="998170"/>
                  <a:pt x="4107622" y="1009567"/>
                </a:cubicBezTo>
                <a:cubicBezTo>
                  <a:pt x="4101674" y="1012920"/>
                  <a:pt x="3217003" y="1055574"/>
                  <a:pt x="2969192" y="792365"/>
                </a:cubicBezTo>
                <a:cubicBezTo>
                  <a:pt x="2527818" y="369840"/>
                  <a:pt x="2387519" y="399501"/>
                  <a:pt x="2091605" y="340173"/>
                </a:cubicBezTo>
                <a:cubicBezTo>
                  <a:pt x="1899184" y="300957"/>
                  <a:pt x="1394621" y="263832"/>
                  <a:pt x="1129733" y="207137"/>
                </a:cubicBezTo>
                <a:close/>
              </a:path>
            </a:pathLst>
          </a:custGeom>
          <a:solidFill>
            <a:srgbClr val="9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cxnSp>
        <p:nvCxnSpPr>
          <p:cNvPr id="19" name="Straight Connector 18"/>
          <p:cNvCxnSpPr/>
          <p:nvPr/>
        </p:nvCxnSpPr>
        <p:spPr>
          <a:xfrm>
            <a:off x="5065550" y="3699278"/>
            <a:ext cx="3697277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69873" y="3378993"/>
            <a:ext cx="3697277" cy="12631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cxnSp>
        <p:nvCxnSpPr>
          <p:cNvPr id="24" name="Straight Connector 23"/>
          <p:cNvCxnSpPr/>
          <p:nvPr/>
        </p:nvCxnSpPr>
        <p:spPr>
          <a:xfrm>
            <a:off x="6311298" y="3369428"/>
            <a:ext cx="0" cy="1277217"/>
          </a:xfrm>
          <a:prstGeom prst="line">
            <a:avLst/>
          </a:prstGeom>
          <a:ln w="3810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530498" y="3369428"/>
            <a:ext cx="0" cy="1263157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5082572" y="2907257"/>
            <a:ext cx="3686467" cy="458242"/>
          </a:xfrm>
          <a:custGeom>
            <a:avLst/>
            <a:gdLst>
              <a:gd name="connsiteX0" fmla="*/ 0 w 6745184"/>
              <a:gd name="connsiteY0" fmla="*/ 1472540 h 1472540"/>
              <a:gd name="connsiteX1" fmla="*/ 2185059 w 6745184"/>
              <a:gd name="connsiteY1" fmla="*/ 1258784 h 1472540"/>
              <a:gd name="connsiteX2" fmla="*/ 3289465 w 6745184"/>
              <a:gd name="connsiteY2" fmla="*/ 878774 h 1472540"/>
              <a:gd name="connsiteX3" fmla="*/ 4595750 w 6745184"/>
              <a:gd name="connsiteY3" fmla="*/ 783771 h 1472540"/>
              <a:gd name="connsiteX4" fmla="*/ 5070763 w 6745184"/>
              <a:gd name="connsiteY4" fmla="*/ 439387 h 1472540"/>
              <a:gd name="connsiteX5" fmla="*/ 6745184 w 6745184"/>
              <a:gd name="connsiteY5" fmla="*/ 0 h 1472540"/>
              <a:gd name="connsiteX0" fmla="*/ 0 w 6780397"/>
              <a:gd name="connsiteY0" fmla="*/ 1472540 h 1472540"/>
              <a:gd name="connsiteX1" fmla="*/ 2185059 w 6780397"/>
              <a:gd name="connsiteY1" fmla="*/ 1258784 h 1472540"/>
              <a:gd name="connsiteX2" fmla="*/ 3289465 w 6780397"/>
              <a:gd name="connsiteY2" fmla="*/ 878774 h 1472540"/>
              <a:gd name="connsiteX3" fmla="*/ 4595750 w 6780397"/>
              <a:gd name="connsiteY3" fmla="*/ 783771 h 1472540"/>
              <a:gd name="connsiteX4" fmla="*/ 5070763 w 6780397"/>
              <a:gd name="connsiteY4" fmla="*/ 439387 h 1472540"/>
              <a:gd name="connsiteX5" fmla="*/ 6626431 w 6780397"/>
              <a:gd name="connsiteY5" fmla="*/ 71252 h 1472540"/>
              <a:gd name="connsiteX6" fmla="*/ 6745184 w 6780397"/>
              <a:gd name="connsiteY6" fmla="*/ 0 h 1472540"/>
              <a:gd name="connsiteX0" fmla="*/ 0 w 6785378"/>
              <a:gd name="connsiteY0" fmla="*/ 1403862 h 1439495"/>
              <a:gd name="connsiteX1" fmla="*/ 2185059 w 6785378"/>
              <a:gd name="connsiteY1" fmla="*/ 1190106 h 1439495"/>
              <a:gd name="connsiteX2" fmla="*/ 3289465 w 6785378"/>
              <a:gd name="connsiteY2" fmla="*/ 810096 h 1439495"/>
              <a:gd name="connsiteX3" fmla="*/ 4595750 w 6785378"/>
              <a:gd name="connsiteY3" fmla="*/ 715093 h 1439495"/>
              <a:gd name="connsiteX4" fmla="*/ 5070763 w 6785378"/>
              <a:gd name="connsiteY4" fmla="*/ 370709 h 1439495"/>
              <a:gd name="connsiteX5" fmla="*/ 6626431 w 6785378"/>
              <a:gd name="connsiteY5" fmla="*/ 2574 h 1439495"/>
              <a:gd name="connsiteX6" fmla="*/ 6757060 w 6785378"/>
              <a:gd name="connsiteY6" fmla="*/ 1439488 h 1439495"/>
              <a:gd name="connsiteX0" fmla="*/ 0 w 6757060"/>
              <a:gd name="connsiteY0" fmla="*/ 1401288 h 1436922"/>
              <a:gd name="connsiteX1" fmla="*/ 2185059 w 6757060"/>
              <a:gd name="connsiteY1" fmla="*/ 1187532 h 1436922"/>
              <a:gd name="connsiteX2" fmla="*/ 3289465 w 6757060"/>
              <a:gd name="connsiteY2" fmla="*/ 807522 h 1436922"/>
              <a:gd name="connsiteX3" fmla="*/ 4595750 w 6757060"/>
              <a:gd name="connsiteY3" fmla="*/ 712519 h 1436922"/>
              <a:gd name="connsiteX4" fmla="*/ 5070763 w 6757060"/>
              <a:gd name="connsiteY4" fmla="*/ 368135 h 1436922"/>
              <a:gd name="connsiteX5" fmla="*/ 6626431 w 6757060"/>
              <a:gd name="connsiteY5" fmla="*/ 0 h 1436922"/>
              <a:gd name="connsiteX6" fmla="*/ 6757060 w 6757060"/>
              <a:gd name="connsiteY6" fmla="*/ 1436914 h 1436922"/>
              <a:gd name="connsiteX0" fmla="*/ 0 w 6780810"/>
              <a:gd name="connsiteY0" fmla="*/ 1448789 h 1484422"/>
              <a:gd name="connsiteX1" fmla="*/ 2185059 w 6780810"/>
              <a:gd name="connsiteY1" fmla="*/ 1235033 h 1484422"/>
              <a:gd name="connsiteX2" fmla="*/ 3289465 w 6780810"/>
              <a:gd name="connsiteY2" fmla="*/ 855023 h 1484422"/>
              <a:gd name="connsiteX3" fmla="*/ 4595750 w 6780810"/>
              <a:gd name="connsiteY3" fmla="*/ 760020 h 1484422"/>
              <a:gd name="connsiteX4" fmla="*/ 5070763 w 6780810"/>
              <a:gd name="connsiteY4" fmla="*/ 415636 h 1484422"/>
              <a:gd name="connsiteX5" fmla="*/ 6780810 w 6780810"/>
              <a:gd name="connsiteY5" fmla="*/ 0 h 1484422"/>
              <a:gd name="connsiteX6" fmla="*/ 6757060 w 6780810"/>
              <a:gd name="connsiteY6" fmla="*/ 1484415 h 1484422"/>
              <a:gd name="connsiteX0" fmla="*/ 0 w 6757060"/>
              <a:gd name="connsiteY0" fmla="*/ 1436914 h 1472547"/>
              <a:gd name="connsiteX1" fmla="*/ 2185059 w 6757060"/>
              <a:gd name="connsiteY1" fmla="*/ 1223158 h 1472547"/>
              <a:gd name="connsiteX2" fmla="*/ 3289465 w 6757060"/>
              <a:gd name="connsiteY2" fmla="*/ 843148 h 1472547"/>
              <a:gd name="connsiteX3" fmla="*/ 4595750 w 6757060"/>
              <a:gd name="connsiteY3" fmla="*/ 748145 h 1472547"/>
              <a:gd name="connsiteX4" fmla="*/ 5070763 w 6757060"/>
              <a:gd name="connsiteY4" fmla="*/ 403761 h 1472547"/>
              <a:gd name="connsiteX5" fmla="*/ 6733309 w 6757060"/>
              <a:gd name="connsiteY5" fmla="*/ 0 h 1472547"/>
              <a:gd name="connsiteX6" fmla="*/ 6757060 w 6757060"/>
              <a:gd name="connsiteY6" fmla="*/ 1472540 h 1472547"/>
              <a:gd name="connsiteX0" fmla="*/ 0 w 6757060"/>
              <a:gd name="connsiteY0" fmla="*/ 1033557 h 1069197"/>
              <a:gd name="connsiteX1" fmla="*/ 2185059 w 6757060"/>
              <a:gd name="connsiteY1" fmla="*/ 819801 h 1069197"/>
              <a:gd name="connsiteX2" fmla="*/ 3289465 w 6757060"/>
              <a:gd name="connsiteY2" fmla="*/ 439791 h 1069197"/>
              <a:gd name="connsiteX3" fmla="*/ 4595750 w 6757060"/>
              <a:gd name="connsiteY3" fmla="*/ 344788 h 1069197"/>
              <a:gd name="connsiteX4" fmla="*/ 5070763 w 6757060"/>
              <a:gd name="connsiteY4" fmla="*/ 404 h 1069197"/>
              <a:gd name="connsiteX5" fmla="*/ 6721433 w 6757060"/>
              <a:gd name="connsiteY5" fmla="*/ 261661 h 1069197"/>
              <a:gd name="connsiteX6" fmla="*/ 6757060 w 6757060"/>
              <a:gd name="connsiteY6" fmla="*/ 1069183 h 1069197"/>
              <a:gd name="connsiteX0" fmla="*/ 0 w 6757060"/>
              <a:gd name="connsiteY0" fmla="*/ 1039641 h 1075281"/>
              <a:gd name="connsiteX1" fmla="*/ 2185059 w 6757060"/>
              <a:gd name="connsiteY1" fmla="*/ 825885 h 1075281"/>
              <a:gd name="connsiteX2" fmla="*/ 3289465 w 6757060"/>
              <a:gd name="connsiteY2" fmla="*/ 445875 h 1075281"/>
              <a:gd name="connsiteX3" fmla="*/ 4465121 w 6757060"/>
              <a:gd name="connsiteY3" fmla="*/ 635880 h 1075281"/>
              <a:gd name="connsiteX4" fmla="*/ 5070763 w 6757060"/>
              <a:gd name="connsiteY4" fmla="*/ 6488 h 1075281"/>
              <a:gd name="connsiteX5" fmla="*/ 6721433 w 6757060"/>
              <a:gd name="connsiteY5" fmla="*/ 267745 h 1075281"/>
              <a:gd name="connsiteX6" fmla="*/ 6757060 w 6757060"/>
              <a:gd name="connsiteY6" fmla="*/ 1075267 h 1075281"/>
              <a:gd name="connsiteX0" fmla="*/ 0 w 6757060"/>
              <a:gd name="connsiteY0" fmla="*/ 771896 h 807536"/>
              <a:gd name="connsiteX1" fmla="*/ 2185059 w 6757060"/>
              <a:gd name="connsiteY1" fmla="*/ 558140 h 807536"/>
              <a:gd name="connsiteX2" fmla="*/ 3289465 w 6757060"/>
              <a:gd name="connsiteY2" fmla="*/ 178130 h 807536"/>
              <a:gd name="connsiteX3" fmla="*/ 4465121 w 6757060"/>
              <a:gd name="connsiteY3" fmla="*/ 368135 h 807536"/>
              <a:gd name="connsiteX4" fmla="*/ 5035137 w 6757060"/>
              <a:gd name="connsiteY4" fmla="*/ 95002 h 807536"/>
              <a:gd name="connsiteX5" fmla="*/ 6721433 w 6757060"/>
              <a:gd name="connsiteY5" fmla="*/ 0 h 807536"/>
              <a:gd name="connsiteX6" fmla="*/ 6757060 w 6757060"/>
              <a:gd name="connsiteY6" fmla="*/ 807522 h 807536"/>
              <a:gd name="connsiteX0" fmla="*/ 0 w 6757060"/>
              <a:gd name="connsiteY0" fmla="*/ 838701 h 874341"/>
              <a:gd name="connsiteX1" fmla="*/ 2185059 w 6757060"/>
              <a:gd name="connsiteY1" fmla="*/ 624945 h 874341"/>
              <a:gd name="connsiteX2" fmla="*/ 3289465 w 6757060"/>
              <a:gd name="connsiteY2" fmla="*/ 244935 h 874341"/>
              <a:gd name="connsiteX3" fmla="*/ 4465121 w 6757060"/>
              <a:gd name="connsiteY3" fmla="*/ 434940 h 874341"/>
              <a:gd name="connsiteX4" fmla="*/ 5035137 w 6757060"/>
              <a:gd name="connsiteY4" fmla="*/ 161807 h 874341"/>
              <a:gd name="connsiteX5" fmla="*/ 5854534 w 6757060"/>
              <a:gd name="connsiteY5" fmla="*/ 43052 h 874341"/>
              <a:gd name="connsiteX6" fmla="*/ 6721433 w 6757060"/>
              <a:gd name="connsiteY6" fmla="*/ 66805 h 874341"/>
              <a:gd name="connsiteX7" fmla="*/ 6757060 w 6757060"/>
              <a:gd name="connsiteY7" fmla="*/ 874327 h 874341"/>
              <a:gd name="connsiteX0" fmla="*/ 0 w 6757060"/>
              <a:gd name="connsiteY0" fmla="*/ 799846 h 835486"/>
              <a:gd name="connsiteX1" fmla="*/ 2185059 w 6757060"/>
              <a:gd name="connsiteY1" fmla="*/ 586090 h 835486"/>
              <a:gd name="connsiteX2" fmla="*/ 3289465 w 6757060"/>
              <a:gd name="connsiteY2" fmla="*/ 206080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185059 w 6757060"/>
              <a:gd name="connsiteY1" fmla="*/ 586090 h 835486"/>
              <a:gd name="connsiteX2" fmla="*/ 3289465 w 6757060"/>
              <a:gd name="connsiteY2" fmla="*/ 455462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289465 w 6757060"/>
              <a:gd name="connsiteY2" fmla="*/ 455462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396085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122952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32561 w 6757060"/>
              <a:gd name="connsiteY1" fmla="*/ 657342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372592 w 6757060"/>
              <a:gd name="connsiteY2" fmla="*/ 324834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384467 w 6757060"/>
              <a:gd name="connsiteY2" fmla="*/ 491088 h 835486"/>
              <a:gd name="connsiteX3" fmla="*/ 4465121 w 6757060"/>
              <a:gd name="connsiteY3" fmla="*/ 277332 h 835486"/>
              <a:gd name="connsiteX4" fmla="*/ 5035137 w 6757060"/>
              <a:gd name="connsiteY4" fmla="*/ 63575 h 835486"/>
              <a:gd name="connsiteX5" fmla="*/ 5854534 w 6757060"/>
              <a:gd name="connsiteY5" fmla="*/ 4197 h 835486"/>
              <a:gd name="connsiteX6" fmla="*/ 6721433 w 6757060"/>
              <a:gd name="connsiteY6" fmla="*/ 27950 h 835486"/>
              <a:gd name="connsiteX7" fmla="*/ 6757060 w 6757060"/>
              <a:gd name="connsiteY7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04456 w 6757060"/>
              <a:gd name="connsiteY2" fmla="*/ 669215 h 835486"/>
              <a:gd name="connsiteX3" fmla="*/ 3384467 w 6757060"/>
              <a:gd name="connsiteY3" fmla="*/ 491088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04456 w 6757060"/>
              <a:gd name="connsiteY2" fmla="*/ 669215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268187 w 6757060"/>
              <a:gd name="connsiteY1" fmla="*/ 704843 h 835486"/>
              <a:gd name="connsiteX2" fmla="*/ 3063833 w 6757060"/>
              <a:gd name="connsiteY2" fmla="*/ 681090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384467 w 6757060"/>
              <a:gd name="connsiteY3" fmla="*/ 443587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4465121 w 6757060"/>
              <a:gd name="connsiteY4" fmla="*/ 277332 h 835486"/>
              <a:gd name="connsiteX5" fmla="*/ 5035137 w 6757060"/>
              <a:gd name="connsiteY5" fmla="*/ 63575 h 835486"/>
              <a:gd name="connsiteX6" fmla="*/ 5854534 w 6757060"/>
              <a:gd name="connsiteY6" fmla="*/ 4197 h 835486"/>
              <a:gd name="connsiteX7" fmla="*/ 6721433 w 6757060"/>
              <a:gd name="connsiteY7" fmla="*/ 27950 h 835486"/>
              <a:gd name="connsiteX8" fmla="*/ 6757060 w 6757060"/>
              <a:gd name="connsiteY8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465121 w 6757060"/>
              <a:gd name="connsiteY5" fmla="*/ 277332 h 835486"/>
              <a:gd name="connsiteX6" fmla="*/ 5035137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524498 w 6757060"/>
              <a:gd name="connsiteY5" fmla="*/ 336709 h 835486"/>
              <a:gd name="connsiteX6" fmla="*/ 5035137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799846 h 835486"/>
              <a:gd name="connsiteX1" fmla="*/ 2327563 w 6757060"/>
              <a:gd name="connsiteY1" fmla="*/ 704843 h 835486"/>
              <a:gd name="connsiteX2" fmla="*/ 3063833 w 6757060"/>
              <a:gd name="connsiteY2" fmla="*/ 681090 h 835486"/>
              <a:gd name="connsiteX3" fmla="*/ 3443844 w 6757060"/>
              <a:gd name="connsiteY3" fmla="*/ 455462 h 835486"/>
              <a:gd name="connsiteX4" fmla="*/ 3918856 w 6757060"/>
              <a:gd name="connsiteY4" fmla="*/ 396083 h 835486"/>
              <a:gd name="connsiteX5" fmla="*/ 4524498 w 6757060"/>
              <a:gd name="connsiteY5" fmla="*/ 336709 h 835486"/>
              <a:gd name="connsiteX6" fmla="*/ 4987636 w 6757060"/>
              <a:gd name="connsiteY6" fmla="*/ 63575 h 835486"/>
              <a:gd name="connsiteX7" fmla="*/ 5854534 w 6757060"/>
              <a:gd name="connsiteY7" fmla="*/ 4197 h 835486"/>
              <a:gd name="connsiteX8" fmla="*/ 6721433 w 6757060"/>
              <a:gd name="connsiteY8" fmla="*/ 27950 h 835486"/>
              <a:gd name="connsiteX9" fmla="*/ 6757060 w 6757060"/>
              <a:gd name="connsiteY9" fmla="*/ 835472 h 835486"/>
              <a:gd name="connsiteX0" fmla="*/ 0 w 6757060"/>
              <a:gd name="connsiteY0" fmla="*/ 845195 h 880835"/>
              <a:gd name="connsiteX1" fmla="*/ 2327563 w 6757060"/>
              <a:gd name="connsiteY1" fmla="*/ 750192 h 880835"/>
              <a:gd name="connsiteX2" fmla="*/ 3063833 w 6757060"/>
              <a:gd name="connsiteY2" fmla="*/ 726439 h 880835"/>
              <a:gd name="connsiteX3" fmla="*/ 3443844 w 6757060"/>
              <a:gd name="connsiteY3" fmla="*/ 500811 h 880835"/>
              <a:gd name="connsiteX4" fmla="*/ 3918856 w 6757060"/>
              <a:gd name="connsiteY4" fmla="*/ 441432 h 880835"/>
              <a:gd name="connsiteX5" fmla="*/ 4524498 w 6757060"/>
              <a:gd name="connsiteY5" fmla="*/ 382058 h 880835"/>
              <a:gd name="connsiteX6" fmla="*/ 4987636 w 6757060"/>
              <a:gd name="connsiteY6" fmla="*/ 108924 h 880835"/>
              <a:gd name="connsiteX7" fmla="*/ 5854534 w 6757060"/>
              <a:gd name="connsiteY7" fmla="*/ 2044 h 880835"/>
              <a:gd name="connsiteX8" fmla="*/ 6721433 w 6757060"/>
              <a:gd name="connsiteY8" fmla="*/ 73299 h 880835"/>
              <a:gd name="connsiteX9" fmla="*/ 6757060 w 6757060"/>
              <a:gd name="connsiteY9" fmla="*/ 880821 h 880835"/>
              <a:gd name="connsiteX0" fmla="*/ 0 w 6757060"/>
              <a:gd name="connsiteY0" fmla="*/ 879646 h 915284"/>
              <a:gd name="connsiteX1" fmla="*/ 2327563 w 6757060"/>
              <a:gd name="connsiteY1" fmla="*/ 784643 h 915284"/>
              <a:gd name="connsiteX2" fmla="*/ 3063833 w 6757060"/>
              <a:gd name="connsiteY2" fmla="*/ 760890 h 915284"/>
              <a:gd name="connsiteX3" fmla="*/ 3443844 w 6757060"/>
              <a:gd name="connsiteY3" fmla="*/ 535262 h 915284"/>
              <a:gd name="connsiteX4" fmla="*/ 3918856 w 6757060"/>
              <a:gd name="connsiteY4" fmla="*/ 475883 h 915284"/>
              <a:gd name="connsiteX5" fmla="*/ 4524498 w 6757060"/>
              <a:gd name="connsiteY5" fmla="*/ 416509 h 915284"/>
              <a:gd name="connsiteX6" fmla="*/ 4987636 w 6757060"/>
              <a:gd name="connsiteY6" fmla="*/ 143375 h 915284"/>
              <a:gd name="connsiteX7" fmla="*/ 5854534 w 6757060"/>
              <a:gd name="connsiteY7" fmla="*/ 36495 h 915284"/>
              <a:gd name="connsiteX8" fmla="*/ 6721433 w 6757060"/>
              <a:gd name="connsiteY8" fmla="*/ 873 h 915284"/>
              <a:gd name="connsiteX9" fmla="*/ 6757060 w 6757060"/>
              <a:gd name="connsiteY9" fmla="*/ 915272 h 915284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16509 h 879646"/>
              <a:gd name="connsiteX6" fmla="*/ 4987636 w 6721433"/>
              <a:gd name="connsiteY6" fmla="*/ 143375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75886 h 879646"/>
              <a:gd name="connsiteX6" fmla="*/ 4987636 w 6721433"/>
              <a:gd name="connsiteY6" fmla="*/ 143375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646 h 879646"/>
              <a:gd name="connsiteX1" fmla="*/ 2327563 w 6721433"/>
              <a:gd name="connsiteY1" fmla="*/ 784643 h 879646"/>
              <a:gd name="connsiteX2" fmla="*/ 3063833 w 6721433"/>
              <a:gd name="connsiteY2" fmla="*/ 760890 h 879646"/>
              <a:gd name="connsiteX3" fmla="*/ 3443844 w 6721433"/>
              <a:gd name="connsiteY3" fmla="*/ 535262 h 879646"/>
              <a:gd name="connsiteX4" fmla="*/ 3918856 w 6721433"/>
              <a:gd name="connsiteY4" fmla="*/ 475883 h 879646"/>
              <a:gd name="connsiteX5" fmla="*/ 4524498 w 6721433"/>
              <a:gd name="connsiteY5" fmla="*/ 475886 h 879646"/>
              <a:gd name="connsiteX6" fmla="*/ 5023262 w 6721433"/>
              <a:gd name="connsiteY6" fmla="*/ 214627 h 879646"/>
              <a:gd name="connsiteX7" fmla="*/ 5854534 w 6721433"/>
              <a:gd name="connsiteY7" fmla="*/ 36495 h 879646"/>
              <a:gd name="connsiteX8" fmla="*/ 6721433 w 6721433"/>
              <a:gd name="connsiteY8" fmla="*/ 873 h 879646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43844 w 6721433"/>
              <a:gd name="connsiteY3" fmla="*/ 534731 h 879115"/>
              <a:gd name="connsiteX4" fmla="*/ 3918856 w 6721433"/>
              <a:gd name="connsiteY4" fmla="*/ 475352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43844 w 6721433"/>
              <a:gd name="connsiteY3" fmla="*/ 534731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60359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784112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30731 w 6721433"/>
              <a:gd name="connsiteY4" fmla="*/ 546604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4572000 w 6721433"/>
              <a:gd name="connsiteY6" fmla="*/ 510979 h 879115"/>
              <a:gd name="connsiteX7" fmla="*/ 5023262 w 6721433"/>
              <a:gd name="connsiteY7" fmla="*/ 214096 h 879115"/>
              <a:gd name="connsiteX8" fmla="*/ 5628903 w 6721433"/>
              <a:gd name="connsiteY8" fmla="*/ 83465 h 879115"/>
              <a:gd name="connsiteX9" fmla="*/ 6721433 w 6721433"/>
              <a:gd name="connsiteY9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31969 w 6721433"/>
              <a:gd name="connsiteY3" fmla="*/ 582233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475355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522857 h 879115"/>
              <a:gd name="connsiteX6" fmla="*/ 5023262 w 6721433"/>
              <a:gd name="connsiteY6" fmla="*/ 214096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9115 h 879115"/>
              <a:gd name="connsiteX1" fmla="*/ 2327563 w 6721433"/>
              <a:gd name="connsiteY1" fmla="*/ 843488 h 879115"/>
              <a:gd name="connsiteX2" fmla="*/ 3063833 w 6721433"/>
              <a:gd name="connsiteY2" fmla="*/ 795985 h 879115"/>
              <a:gd name="connsiteX3" fmla="*/ 3443845 w 6721433"/>
              <a:gd name="connsiteY3" fmla="*/ 629734 h 879115"/>
              <a:gd name="connsiteX4" fmla="*/ 3954482 w 6721433"/>
              <a:gd name="connsiteY4" fmla="*/ 582230 h 879115"/>
              <a:gd name="connsiteX5" fmla="*/ 4524498 w 6721433"/>
              <a:gd name="connsiteY5" fmla="*/ 522857 h 879115"/>
              <a:gd name="connsiteX6" fmla="*/ 4892634 w 6721433"/>
              <a:gd name="connsiteY6" fmla="*/ 320974 h 879115"/>
              <a:gd name="connsiteX7" fmla="*/ 5628903 w 6721433"/>
              <a:gd name="connsiteY7" fmla="*/ 83465 h 879115"/>
              <a:gd name="connsiteX8" fmla="*/ 6721433 w 6721433"/>
              <a:gd name="connsiteY8" fmla="*/ 342 h 879115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54482 w 6721433"/>
              <a:gd name="connsiteY4" fmla="*/ 581997 h 878882"/>
              <a:gd name="connsiteX5" fmla="*/ 4524498 w 6721433"/>
              <a:gd name="connsiteY5" fmla="*/ 522624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54482 w 6721433"/>
              <a:gd name="connsiteY4" fmla="*/ 581997 h 878882"/>
              <a:gd name="connsiteX5" fmla="*/ 4536373 w 6721433"/>
              <a:gd name="connsiteY5" fmla="*/ 570125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82 h 878882"/>
              <a:gd name="connsiteX1" fmla="*/ 2327563 w 6721433"/>
              <a:gd name="connsiteY1" fmla="*/ 843255 h 878882"/>
              <a:gd name="connsiteX2" fmla="*/ 3063833 w 6721433"/>
              <a:gd name="connsiteY2" fmla="*/ 795752 h 878882"/>
              <a:gd name="connsiteX3" fmla="*/ 3443845 w 6721433"/>
              <a:gd name="connsiteY3" fmla="*/ 629501 h 878882"/>
              <a:gd name="connsiteX4" fmla="*/ 3966357 w 6721433"/>
              <a:gd name="connsiteY4" fmla="*/ 617623 h 878882"/>
              <a:gd name="connsiteX5" fmla="*/ 4536373 w 6721433"/>
              <a:gd name="connsiteY5" fmla="*/ 570125 h 878882"/>
              <a:gd name="connsiteX6" fmla="*/ 4892634 w 6721433"/>
              <a:gd name="connsiteY6" fmla="*/ 320741 h 878882"/>
              <a:gd name="connsiteX7" fmla="*/ 5557651 w 6721433"/>
              <a:gd name="connsiteY7" fmla="*/ 249486 h 878882"/>
              <a:gd name="connsiteX8" fmla="*/ 6721433 w 6721433"/>
              <a:gd name="connsiteY8" fmla="*/ 109 h 878882"/>
              <a:gd name="connsiteX0" fmla="*/ 0 w 6721433"/>
              <a:gd name="connsiteY0" fmla="*/ 878868 h 878868"/>
              <a:gd name="connsiteX1" fmla="*/ 2327563 w 6721433"/>
              <a:gd name="connsiteY1" fmla="*/ 843241 h 878868"/>
              <a:gd name="connsiteX2" fmla="*/ 3063833 w 6721433"/>
              <a:gd name="connsiteY2" fmla="*/ 795738 h 878868"/>
              <a:gd name="connsiteX3" fmla="*/ 3443845 w 6721433"/>
              <a:gd name="connsiteY3" fmla="*/ 629487 h 878868"/>
              <a:gd name="connsiteX4" fmla="*/ 3966357 w 6721433"/>
              <a:gd name="connsiteY4" fmla="*/ 617609 h 878868"/>
              <a:gd name="connsiteX5" fmla="*/ 4536373 w 6721433"/>
              <a:gd name="connsiteY5" fmla="*/ 570111 h 878868"/>
              <a:gd name="connsiteX6" fmla="*/ 4892634 w 6721433"/>
              <a:gd name="connsiteY6" fmla="*/ 320727 h 878868"/>
              <a:gd name="connsiteX7" fmla="*/ 5557651 w 6721433"/>
              <a:gd name="connsiteY7" fmla="*/ 285098 h 878868"/>
              <a:gd name="connsiteX8" fmla="*/ 6721433 w 6721433"/>
              <a:gd name="connsiteY8" fmla="*/ 95 h 878868"/>
              <a:gd name="connsiteX0" fmla="*/ 0 w 6721433"/>
              <a:gd name="connsiteY0" fmla="*/ 878893 h 878893"/>
              <a:gd name="connsiteX1" fmla="*/ 2327563 w 6721433"/>
              <a:gd name="connsiteY1" fmla="*/ 843266 h 878893"/>
              <a:gd name="connsiteX2" fmla="*/ 3063833 w 6721433"/>
              <a:gd name="connsiteY2" fmla="*/ 795763 h 878893"/>
              <a:gd name="connsiteX3" fmla="*/ 3443845 w 6721433"/>
              <a:gd name="connsiteY3" fmla="*/ 629512 h 878893"/>
              <a:gd name="connsiteX4" fmla="*/ 3966357 w 6721433"/>
              <a:gd name="connsiteY4" fmla="*/ 617634 h 878893"/>
              <a:gd name="connsiteX5" fmla="*/ 4536373 w 6721433"/>
              <a:gd name="connsiteY5" fmla="*/ 570136 h 878893"/>
              <a:gd name="connsiteX6" fmla="*/ 4892634 w 6721433"/>
              <a:gd name="connsiteY6" fmla="*/ 320752 h 878893"/>
              <a:gd name="connsiteX7" fmla="*/ 5557651 w 6721433"/>
              <a:gd name="connsiteY7" fmla="*/ 225746 h 878893"/>
              <a:gd name="connsiteX8" fmla="*/ 6721433 w 6721433"/>
              <a:gd name="connsiteY8" fmla="*/ 120 h 878893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43845 w 6709558"/>
              <a:gd name="connsiteY3" fmla="*/ 499061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87183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536373 w 6709558"/>
              <a:gd name="connsiteY5" fmla="*/ 439685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488872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4488872 w 6709558"/>
              <a:gd name="connsiteY5" fmla="*/ 344682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42608 w 6709558"/>
              <a:gd name="connsiteY5" fmla="*/ 396138 h 748442"/>
              <a:gd name="connsiteX6" fmla="*/ 4488872 w 6709558"/>
              <a:gd name="connsiteY6" fmla="*/ 344682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42608 w 6709558"/>
              <a:gd name="connsiteY5" fmla="*/ 396138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55721 w 6709558"/>
              <a:gd name="connsiteY3" fmla="*/ 415933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3978234 w 6709558"/>
              <a:gd name="connsiteY5" fmla="*/ 419889 h 748442"/>
              <a:gd name="connsiteX6" fmla="*/ 4548249 w 6709558"/>
              <a:gd name="connsiteY6" fmla="*/ 380308 h 748442"/>
              <a:gd name="connsiteX7" fmla="*/ 4892634 w 6709558"/>
              <a:gd name="connsiteY7" fmla="*/ 190301 h 748442"/>
              <a:gd name="connsiteX8" fmla="*/ 5557651 w 6709558"/>
              <a:gd name="connsiteY8" fmla="*/ 95295 h 748442"/>
              <a:gd name="connsiteX9" fmla="*/ 6709558 w 6709558"/>
              <a:gd name="connsiteY9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966357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63435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467597 w 6709558"/>
              <a:gd name="connsiteY3" fmla="*/ 427809 h 748442"/>
              <a:gd name="connsiteX4" fmla="*/ 3693224 w 6709558"/>
              <a:gd name="connsiteY4" fmla="*/ 404056 h 748442"/>
              <a:gd name="connsiteX5" fmla="*/ 4548249 w 6709558"/>
              <a:gd name="connsiteY5" fmla="*/ 380308 h 748442"/>
              <a:gd name="connsiteX6" fmla="*/ 4892634 w 6709558"/>
              <a:gd name="connsiteY6" fmla="*/ 190301 h 748442"/>
              <a:gd name="connsiteX7" fmla="*/ 5557651 w 6709558"/>
              <a:gd name="connsiteY7" fmla="*/ 95295 h 748442"/>
              <a:gd name="connsiteX8" fmla="*/ 6709558 w 6709558"/>
              <a:gd name="connsiteY8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693224 w 6709558"/>
              <a:gd name="connsiteY3" fmla="*/ 40405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86346 w 6709558"/>
              <a:gd name="connsiteY3" fmla="*/ 38030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15094 w 6709558"/>
              <a:gd name="connsiteY3" fmla="*/ 439682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15094 w 6709558"/>
              <a:gd name="connsiteY3" fmla="*/ 404056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48442 h 748442"/>
              <a:gd name="connsiteX1" fmla="*/ 2327563 w 6709558"/>
              <a:gd name="connsiteY1" fmla="*/ 712815 h 748442"/>
              <a:gd name="connsiteX2" fmla="*/ 3063833 w 6709558"/>
              <a:gd name="connsiteY2" fmla="*/ 665312 h 748442"/>
              <a:gd name="connsiteX3" fmla="*/ 3503219 w 6709558"/>
              <a:gd name="connsiteY3" fmla="*/ 439682 h 748442"/>
              <a:gd name="connsiteX4" fmla="*/ 4548249 w 6709558"/>
              <a:gd name="connsiteY4" fmla="*/ 380308 h 748442"/>
              <a:gd name="connsiteX5" fmla="*/ 4892634 w 6709558"/>
              <a:gd name="connsiteY5" fmla="*/ 190301 h 748442"/>
              <a:gd name="connsiteX6" fmla="*/ 5557651 w 6709558"/>
              <a:gd name="connsiteY6" fmla="*/ 95295 h 748442"/>
              <a:gd name="connsiteX7" fmla="*/ 6709558 w 6709558"/>
              <a:gd name="connsiteY7" fmla="*/ 297 h 748442"/>
              <a:gd name="connsiteX0" fmla="*/ 0 w 6709558"/>
              <a:gd name="connsiteY0" fmla="*/ 754084 h 754084"/>
              <a:gd name="connsiteX1" fmla="*/ 3063833 w 6709558"/>
              <a:gd name="connsiteY1" fmla="*/ 670954 h 754084"/>
              <a:gd name="connsiteX2" fmla="*/ 3503219 w 6709558"/>
              <a:gd name="connsiteY2" fmla="*/ 445324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82746"/>
              <a:gd name="connsiteX1" fmla="*/ 2316929 w 6709558"/>
              <a:gd name="connsiteY1" fmla="*/ 731286 h 782746"/>
              <a:gd name="connsiteX2" fmla="*/ 3503219 w 6709558"/>
              <a:gd name="connsiteY2" fmla="*/ 445322 h 782746"/>
              <a:gd name="connsiteX3" fmla="*/ 4548249 w 6709558"/>
              <a:gd name="connsiteY3" fmla="*/ 385948 h 782746"/>
              <a:gd name="connsiteX4" fmla="*/ 4892634 w 6709558"/>
              <a:gd name="connsiteY4" fmla="*/ 195941 h 782746"/>
              <a:gd name="connsiteX5" fmla="*/ 5557651 w 6709558"/>
              <a:gd name="connsiteY5" fmla="*/ 100935 h 782746"/>
              <a:gd name="connsiteX6" fmla="*/ 6709558 w 6709558"/>
              <a:gd name="connsiteY6" fmla="*/ 5937 h 782746"/>
              <a:gd name="connsiteX0" fmla="*/ 0 w 6709558"/>
              <a:gd name="connsiteY0" fmla="*/ 754084 h 762637"/>
              <a:gd name="connsiteX1" fmla="*/ 1535083 w 6709558"/>
              <a:gd name="connsiteY1" fmla="*/ 711177 h 762637"/>
              <a:gd name="connsiteX2" fmla="*/ 3503219 w 6709558"/>
              <a:gd name="connsiteY2" fmla="*/ 445324 h 762637"/>
              <a:gd name="connsiteX3" fmla="*/ 4548249 w 6709558"/>
              <a:gd name="connsiteY3" fmla="*/ 385950 h 762637"/>
              <a:gd name="connsiteX4" fmla="*/ 4892634 w 6709558"/>
              <a:gd name="connsiteY4" fmla="*/ 195943 h 762637"/>
              <a:gd name="connsiteX5" fmla="*/ 5557651 w 6709558"/>
              <a:gd name="connsiteY5" fmla="*/ 100937 h 762637"/>
              <a:gd name="connsiteX6" fmla="*/ 6709558 w 6709558"/>
              <a:gd name="connsiteY6" fmla="*/ 5939 h 762637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3503219 w 6709558"/>
              <a:gd name="connsiteY2" fmla="*/ 445322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76239 w 6709558"/>
              <a:gd name="connsiteY2" fmla="*/ 429236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2623825 w 6709558"/>
              <a:gd name="connsiteY2" fmla="*/ 461411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47120 w 6709558"/>
              <a:gd name="connsiteY2" fmla="*/ 338067 h 754084"/>
              <a:gd name="connsiteX3" fmla="*/ 4548249 w 6709558"/>
              <a:gd name="connsiteY3" fmla="*/ 385950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754082 h 754082"/>
              <a:gd name="connsiteX1" fmla="*/ 1802978 w 6709558"/>
              <a:gd name="connsiteY1" fmla="*/ 721901 h 754082"/>
              <a:gd name="connsiteX2" fmla="*/ 2600529 w 6709558"/>
              <a:gd name="connsiteY2" fmla="*/ 380968 h 754082"/>
              <a:gd name="connsiteX3" fmla="*/ 4548249 w 6709558"/>
              <a:gd name="connsiteY3" fmla="*/ 385948 h 754082"/>
              <a:gd name="connsiteX4" fmla="*/ 4892634 w 6709558"/>
              <a:gd name="connsiteY4" fmla="*/ 195941 h 754082"/>
              <a:gd name="connsiteX5" fmla="*/ 5557651 w 6709558"/>
              <a:gd name="connsiteY5" fmla="*/ 100935 h 754082"/>
              <a:gd name="connsiteX6" fmla="*/ 6709558 w 6709558"/>
              <a:gd name="connsiteY6" fmla="*/ 5937 h 754082"/>
              <a:gd name="connsiteX0" fmla="*/ 0 w 6709558"/>
              <a:gd name="connsiteY0" fmla="*/ 754084 h 754084"/>
              <a:gd name="connsiteX1" fmla="*/ 1802978 w 6709558"/>
              <a:gd name="connsiteY1" fmla="*/ 721903 h 754084"/>
              <a:gd name="connsiteX2" fmla="*/ 2600529 w 6709558"/>
              <a:gd name="connsiteY2" fmla="*/ 380970 h 754084"/>
              <a:gd name="connsiteX3" fmla="*/ 3861041 w 6709558"/>
              <a:gd name="connsiteY3" fmla="*/ 348409 h 754084"/>
              <a:gd name="connsiteX4" fmla="*/ 4892634 w 6709558"/>
              <a:gd name="connsiteY4" fmla="*/ 195943 h 754084"/>
              <a:gd name="connsiteX5" fmla="*/ 5557651 w 6709558"/>
              <a:gd name="connsiteY5" fmla="*/ 100937 h 754084"/>
              <a:gd name="connsiteX6" fmla="*/ 6709558 w 6709558"/>
              <a:gd name="connsiteY6" fmla="*/ 5939 h 754084"/>
              <a:gd name="connsiteX0" fmla="*/ 0 w 6709558"/>
              <a:gd name="connsiteY0" fmla="*/ 862168 h 862168"/>
              <a:gd name="connsiteX1" fmla="*/ 1802978 w 6709558"/>
              <a:gd name="connsiteY1" fmla="*/ 829987 h 862168"/>
              <a:gd name="connsiteX2" fmla="*/ 2600529 w 6709558"/>
              <a:gd name="connsiteY2" fmla="*/ 489054 h 862168"/>
              <a:gd name="connsiteX3" fmla="*/ 3861041 w 6709558"/>
              <a:gd name="connsiteY3" fmla="*/ 456493 h 862168"/>
              <a:gd name="connsiteX4" fmla="*/ 4712096 w 6709558"/>
              <a:gd name="connsiteY4" fmla="*/ 41245 h 862168"/>
              <a:gd name="connsiteX5" fmla="*/ 5557651 w 6709558"/>
              <a:gd name="connsiteY5" fmla="*/ 209021 h 862168"/>
              <a:gd name="connsiteX6" fmla="*/ 6709558 w 6709558"/>
              <a:gd name="connsiteY6" fmla="*/ 114023 h 862168"/>
              <a:gd name="connsiteX0" fmla="*/ 0 w 6709558"/>
              <a:gd name="connsiteY0" fmla="*/ 857699 h 857699"/>
              <a:gd name="connsiteX1" fmla="*/ 1802978 w 6709558"/>
              <a:gd name="connsiteY1" fmla="*/ 825518 h 857699"/>
              <a:gd name="connsiteX2" fmla="*/ 2600529 w 6709558"/>
              <a:gd name="connsiteY2" fmla="*/ 484585 h 857699"/>
              <a:gd name="connsiteX3" fmla="*/ 4076522 w 6709558"/>
              <a:gd name="connsiteY3" fmla="*/ 425210 h 857699"/>
              <a:gd name="connsiteX4" fmla="*/ 4712096 w 6709558"/>
              <a:gd name="connsiteY4" fmla="*/ 36776 h 857699"/>
              <a:gd name="connsiteX5" fmla="*/ 5557651 w 6709558"/>
              <a:gd name="connsiteY5" fmla="*/ 204552 h 857699"/>
              <a:gd name="connsiteX6" fmla="*/ 6709558 w 6709558"/>
              <a:gd name="connsiteY6" fmla="*/ 109554 h 857699"/>
              <a:gd name="connsiteX0" fmla="*/ 0 w 6709558"/>
              <a:gd name="connsiteY0" fmla="*/ 825522 h 825522"/>
              <a:gd name="connsiteX1" fmla="*/ 1802978 w 6709558"/>
              <a:gd name="connsiteY1" fmla="*/ 793341 h 825522"/>
              <a:gd name="connsiteX2" fmla="*/ 2600529 w 6709558"/>
              <a:gd name="connsiteY2" fmla="*/ 452408 h 825522"/>
              <a:gd name="connsiteX3" fmla="*/ 4076522 w 6709558"/>
              <a:gd name="connsiteY3" fmla="*/ 393033 h 825522"/>
              <a:gd name="connsiteX4" fmla="*/ 4729567 w 6709558"/>
              <a:gd name="connsiteY4" fmla="*/ 36777 h 825522"/>
              <a:gd name="connsiteX5" fmla="*/ 5557651 w 6709558"/>
              <a:gd name="connsiteY5" fmla="*/ 172375 h 825522"/>
              <a:gd name="connsiteX6" fmla="*/ 6709558 w 6709558"/>
              <a:gd name="connsiteY6" fmla="*/ 77377 h 825522"/>
              <a:gd name="connsiteX0" fmla="*/ 0 w 6709558"/>
              <a:gd name="connsiteY0" fmla="*/ 885156 h 885156"/>
              <a:gd name="connsiteX1" fmla="*/ 1802978 w 6709558"/>
              <a:gd name="connsiteY1" fmla="*/ 852975 h 885156"/>
              <a:gd name="connsiteX2" fmla="*/ 2600529 w 6709558"/>
              <a:gd name="connsiteY2" fmla="*/ 512042 h 885156"/>
              <a:gd name="connsiteX3" fmla="*/ 4076522 w 6709558"/>
              <a:gd name="connsiteY3" fmla="*/ 452667 h 885156"/>
              <a:gd name="connsiteX4" fmla="*/ 4729567 w 6709558"/>
              <a:gd name="connsiteY4" fmla="*/ 96411 h 885156"/>
              <a:gd name="connsiteX5" fmla="*/ 5487766 w 6709558"/>
              <a:gd name="connsiteY5" fmla="*/ 6767 h 885156"/>
              <a:gd name="connsiteX6" fmla="*/ 6709558 w 6709558"/>
              <a:gd name="connsiteY6" fmla="*/ 137011 h 885156"/>
              <a:gd name="connsiteX0" fmla="*/ 0 w 6692087"/>
              <a:gd name="connsiteY0" fmla="*/ 909607 h 909607"/>
              <a:gd name="connsiteX1" fmla="*/ 1802978 w 6692087"/>
              <a:gd name="connsiteY1" fmla="*/ 877426 h 909607"/>
              <a:gd name="connsiteX2" fmla="*/ 2600529 w 6692087"/>
              <a:gd name="connsiteY2" fmla="*/ 536493 h 909607"/>
              <a:gd name="connsiteX3" fmla="*/ 4076522 w 6692087"/>
              <a:gd name="connsiteY3" fmla="*/ 477118 h 909607"/>
              <a:gd name="connsiteX4" fmla="*/ 4729567 w 6692087"/>
              <a:gd name="connsiteY4" fmla="*/ 120862 h 909607"/>
              <a:gd name="connsiteX5" fmla="*/ 5487766 w 6692087"/>
              <a:gd name="connsiteY5" fmla="*/ 31218 h 909607"/>
              <a:gd name="connsiteX6" fmla="*/ 6692087 w 6692087"/>
              <a:gd name="connsiteY6" fmla="*/ 5938 h 909607"/>
              <a:gd name="connsiteX0" fmla="*/ 0 w 6808563"/>
              <a:gd name="connsiteY0" fmla="*/ 898880 h 898880"/>
              <a:gd name="connsiteX1" fmla="*/ 1802978 w 6808563"/>
              <a:gd name="connsiteY1" fmla="*/ 866699 h 898880"/>
              <a:gd name="connsiteX2" fmla="*/ 2600529 w 6808563"/>
              <a:gd name="connsiteY2" fmla="*/ 525766 h 898880"/>
              <a:gd name="connsiteX3" fmla="*/ 4076522 w 6808563"/>
              <a:gd name="connsiteY3" fmla="*/ 466391 h 898880"/>
              <a:gd name="connsiteX4" fmla="*/ 4729567 w 6808563"/>
              <a:gd name="connsiteY4" fmla="*/ 110135 h 898880"/>
              <a:gd name="connsiteX5" fmla="*/ 5487766 w 6808563"/>
              <a:gd name="connsiteY5" fmla="*/ 20491 h 898880"/>
              <a:gd name="connsiteX6" fmla="*/ 6808563 w 6808563"/>
              <a:gd name="connsiteY6" fmla="*/ 5938 h 898880"/>
              <a:gd name="connsiteX0" fmla="*/ 0 w 6703735"/>
              <a:gd name="connsiteY0" fmla="*/ 947144 h 947144"/>
              <a:gd name="connsiteX1" fmla="*/ 1802978 w 6703735"/>
              <a:gd name="connsiteY1" fmla="*/ 914963 h 947144"/>
              <a:gd name="connsiteX2" fmla="*/ 2600529 w 6703735"/>
              <a:gd name="connsiteY2" fmla="*/ 574030 h 947144"/>
              <a:gd name="connsiteX3" fmla="*/ 4076522 w 6703735"/>
              <a:gd name="connsiteY3" fmla="*/ 514655 h 947144"/>
              <a:gd name="connsiteX4" fmla="*/ 4729567 w 6703735"/>
              <a:gd name="connsiteY4" fmla="*/ 158399 h 947144"/>
              <a:gd name="connsiteX5" fmla="*/ 5487766 w 6703735"/>
              <a:gd name="connsiteY5" fmla="*/ 68755 h 947144"/>
              <a:gd name="connsiteX6" fmla="*/ 6703735 w 6703735"/>
              <a:gd name="connsiteY6" fmla="*/ 5937 h 947144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0529 w 6761973"/>
              <a:gd name="connsiteY2" fmla="*/ 541853 h 914967"/>
              <a:gd name="connsiteX3" fmla="*/ 4076522 w 6761973"/>
              <a:gd name="connsiteY3" fmla="*/ 482478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71411 w 6761973"/>
              <a:gd name="connsiteY2" fmla="*/ 434594 h 914967"/>
              <a:gd name="connsiteX3" fmla="*/ 4076522 w 6761973"/>
              <a:gd name="connsiteY3" fmla="*/ 482478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71411 w 6761973"/>
              <a:gd name="connsiteY2" fmla="*/ 434594 h 914967"/>
              <a:gd name="connsiteX3" fmla="*/ 4099817 w 6761973"/>
              <a:gd name="connsiteY3" fmla="*/ 359132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87887 w 6761973"/>
              <a:gd name="connsiteY2" fmla="*/ 391691 h 914967"/>
              <a:gd name="connsiteX3" fmla="*/ 4099817 w 6761973"/>
              <a:gd name="connsiteY3" fmla="*/ 359132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87887 w 6761973"/>
              <a:gd name="connsiteY2" fmla="*/ 391691 h 914967"/>
              <a:gd name="connsiteX3" fmla="*/ 4111465 w 6761973"/>
              <a:gd name="connsiteY3" fmla="*/ 316229 h 914967"/>
              <a:gd name="connsiteX4" fmla="*/ 4729567 w 6761973"/>
              <a:gd name="connsiteY4" fmla="*/ 126222 h 914967"/>
              <a:gd name="connsiteX5" fmla="*/ 5487766 w 6761973"/>
              <a:gd name="connsiteY5" fmla="*/ 3657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87887 w 6761973"/>
              <a:gd name="connsiteY2" fmla="*/ 391691 h 914967"/>
              <a:gd name="connsiteX3" fmla="*/ 4111465 w 6761973"/>
              <a:gd name="connsiteY3" fmla="*/ 316229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4024 w 6761973"/>
              <a:gd name="connsiteY2" fmla="*/ 378820 h 914967"/>
              <a:gd name="connsiteX3" fmla="*/ 4111465 w 6761973"/>
              <a:gd name="connsiteY3" fmla="*/ 316229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04024 w 6761973"/>
              <a:gd name="connsiteY2" fmla="*/ 378820 h 914967"/>
              <a:gd name="connsiteX3" fmla="*/ 4097488 w 6761973"/>
              <a:gd name="connsiteY3" fmla="*/ 32910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45955 w 6761973"/>
              <a:gd name="connsiteY2" fmla="*/ 494659 h 914967"/>
              <a:gd name="connsiteX3" fmla="*/ 4097488 w 6761973"/>
              <a:gd name="connsiteY3" fmla="*/ 32910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04562 h 914967"/>
              <a:gd name="connsiteX3" fmla="*/ 4097488 w 6761973"/>
              <a:gd name="connsiteY3" fmla="*/ 32910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645955 w 6761973"/>
              <a:gd name="connsiteY2" fmla="*/ 481788 h 914967"/>
              <a:gd name="connsiteX3" fmla="*/ 4097488 w 6761973"/>
              <a:gd name="connsiteY3" fmla="*/ 32910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17433 h 914967"/>
              <a:gd name="connsiteX3" fmla="*/ 4097488 w 6761973"/>
              <a:gd name="connsiteY3" fmla="*/ 32910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17433 h 914967"/>
              <a:gd name="connsiteX3" fmla="*/ 4010527 w 6761973"/>
              <a:gd name="connsiteY3" fmla="*/ 333630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17433 h 914967"/>
              <a:gd name="connsiteX3" fmla="*/ 4010527 w 6761973"/>
              <a:gd name="connsiteY3" fmla="*/ 346501 h 914967"/>
              <a:gd name="connsiteX4" fmla="*/ 4729567 w 6761973"/>
              <a:gd name="connsiteY4" fmla="*/ 126222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17433 h 914967"/>
              <a:gd name="connsiteX3" fmla="*/ 4010527 w 6761973"/>
              <a:gd name="connsiteY3" fmla="*/ 346501 h 914967"/>
              <a:gd name="connsiteX4" fmla="*/ 4799453 w 6761973"/>
              <a:gd name="connsiteY4" fmla="*/ 229189 h 914967"/>
              <a:gd name="connsiteX5" fmla="*/ 5557652 w 6761973"/>
              <a:gd name="connsiteY5" fmla="*/ 49448 h 914967"/>
              <a:gd name="connsiteX6" fmla="*/ 6761973 w 6761973"/>
              <a:gd name="connsiteY6" fmla="*/ 5938 h 914967"/>
              <a:gd name="connsiteX0" fmla="*/ 0 w 6761973"/>
              <a:gd name="connsiteY0" fmla="*/ 914967 h 914967"/>
              <a:gd name="connsiteX1" fmla="*/ 1802978 w 6761973"/>
              <a:gd name="connsiteY1" fmla="*/ 882786 h 914967"/>
              <a:gd name="connsiteX2" fmla="*/ 2590047 w 6761973"/>
              <a:gd name="connsiteY2" fmla="*/ 417433 h 914967"/>
              <a:gd name="connsiteX3" fmla="*/ 4010527 w 6761973"/>
              <a:gd name="connsiteY3" fmla="*/ 346501 h 914967"/>
              <a:gd name="connsiteX4" fmla="*/ 4799453 w 6761973"/>
              <a:gd name="connsiteY4" fmla="*/ 229189 h 914967"/>
              <a:gd name="connsiteX5" fmla="*/ 5585607 w 6761973"/>
              <a:gd name="connsiteY5" fmla="*/ 152416 h 914967"/>
              <a:gd name="connsiteX6" fmla="*/ 6761973 w 6761973"/>
              <a:gd name="connsiteY6" fmla="*/ 5938 h 914967"/>
              <a:gd name="connsiteX0" fmla="*/ 0 w 6761973"/>
              <a:gd name="connsiteY0" fmla="*/ 774016 h 774016"/>
              <a:gd name="connsiteX1" fmla="*/ 1802978 w 6761973"/>
              <a:gd name="connsiteY1" fmla="*/ 741835 h 774016"/>
              <a:gd name="connsiteX2" fmla="*/ 2590047 w 6761973"/>
              <a:gd name="connsiteY2" fmla="*/ 276482 h 774016"/>
              <a:gd name="connsiteX3" fmla="*/ 4010527 w 6761973"/>
              <a:gd name="connsiteY3" fmla="*/ 205550 h 774016"/>
              <a:gd name="connsiteX4" fmla="*/ 4799453 w 6761973"/>
              <a:gd name="connsiteY4" fmla="*/ 88238 h 774016"/>
              <a:gd name="connsiteX5" fmla="*/ 5585607 w 6761973"/>
              <a:gd name="connsiteY5" fmla="*/ 11465 h 774016"/>
              <a:gd name="connsiteX6" fmla="*/ 6761973 w 6761973"/>
              <a:gd name="connsiteY6" fmla="*/ 19439 h 774016"/>
              <a:gd name="connsiteX0" fmla="*/ 0 w 6761973"/>
              <a:gd name="connsiteY0" fmla="*/ 774018 h 774018"/>
              <a:gd name="connsiteX1" fmla="*/ 1802978 w 6761973"/>
              <a:gd name="connsiteY1" fmla="*/ 741837 h 774018"/>
              <a:gd name="connsiteX2" fmla="*/ 2590047 w 6761973"/>
              <a:gd name="connsiteY2" fmla="*/ 276484 h 774018"/>
              <a:gd name="connsiteX3" fmla="*/ 4220184 w 6761973"/>
              <a:gd name="connsiteY3" fmla="*/ 218423 h 774018"/>
              <a:gd name="connsiteX4" fmla="*/ 4799453 w 6761973"/>
              <a:gd name="connsiteY4" fmla="*/ 88240 h 774018"/>
              <a:gd name="connsiteX5" fmla="*/ 5585607 w 6761973"/>
              <a:gd name="connsiteY5" fmla="*/ 11467 h 774018"/>
              <a:gd name="connsiteX6" fmla="*/ 6761973 w 6761973"/>
              <a:gd name="connsiteY6" fmla="*/ 19441 h 77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1973" h="774018">
                <a:moveTo>
                  <a:pt x="0" y="774018"/>
                </a:moveTo>
                <a:lnTo>
                  <a:pt x="1802978" y="741837"/>
                </a:lnTo>
                <a:cubicBezTo>
                  <a:pt x="2386848" y="690377"/>
                  <a:pt x="2187179" y="363720"/>
                  <a:pt x="2590047" y="276484"/>
                </a:cubicBezTo>
                <a:cubicBezTo>
                  <a:pt x="2992915" y="189248"/>
                  <a:pt x="3851950" y="249797"/>
                  <a:pt x="4220184" y="218423"/>
                </a:cubicBezTo>
                <a:cubicBezTo>
                  <a:pt x="4588418" y="187049"/>
                  <a:pt x="4571883" y="122733"/>
                  <a:pt x="4799453" y="88240"/>
                </a:cubicBezTo>
                <a:cubicBezTo>
                  <a:pt x="5027024" y="53747"/>
                  <a:pt x="5258520" y="22934"/>
                  <a:pt x="5585607" y="11467"/>
                </a:cubicBezTo>
                <a:cubicBezTo>
                  <a:pt x="5912694" y="1"/>
                  <a:pt x="6744160" y="13503"/>
                  <a:pt x="6761973" y="19441"/>
                </a:cubicBezTo>
              </a:path>
            </a:pathLst>
          </a:custGeom>
          <a:noFill/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/>
          </a:p>
        </p:txBody>
      </p:sp>
      <p:sp>
        <p:nvSpPr>
          <p:cNvPr id="45" name="Rectangle 44"/>
          <p:cNvSpPr/>
          <p:nvPr/>
        </p:nvSpPr>
        <p:spPr>
          <a:xfrm>
            <a:off x="5065550" y="2762250"/>
            <a:ext cx="3697277" cy="61190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12005" y="286893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η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6" name="Straight Connector 165"/>
          <p:cNvCxnSpPr/>
          <p:nvPr/>
        </p:nvCxnSpPr>
        <p:spPr>
          <a:xfrm>
            <a:off x="7008666" y="3371850"/>
            <a:ext cx="0" cy="1277217"/>
          </a:xfrm>
          <a:prstGeom prst="line">
            <a:avLst/>
          </a:prstGeom>
          <a:ln w="22225">
            <a:solidFill>
              <a:srgbClr val="CC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802166" y="3371850"/>
            <a:ext cx="0" cy="1277217"/>
          </a:xfrm>
          <a:prstGeom prst="line">
            <a:avLst/>
          </a:prstGeom>
          <a:ln w="22225">
            <a:solidFill>
              <a:srgbClr val="CC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201025" y="3367173"/>
            <a:ext cx="0" cy="1277217"/>
          </a:xfrm>
          <a:prstGeom prst="line">
            <a:avLst/>
          </a:prstGeom>
          <a:ln w="2222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ight Arrow 151"/>
          <p:cNvSpPr/>
          <p:nvPr/>
        </p:nvSpPr>
        <p:spPr>
          <a:xfrm rot="10800000">
            <a:off x="7222799" y="3478530"/>
            <a:ext cx="620086" cy="15653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0" name="Right Arrow 169"/>
          <p:cNvSpPr/>
          <p:nvPr/>
        </p:nvSpPr>
        <p:spPr>
          <a:xfrm>
            <a:off x="6090285" y="3478530"/>
            <a:ext cx="609600" cy="15653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2" name="Right Arrow 171"/>
          <p:cNvSpPr/>
          <p:nvPr/>
        </p:nvSpPr>
        <p:spPr>
          <a:xfrm>
            <a:off x="8300085" y="3478530"/>
            <a:ext cx="381000" cy="15653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173" name="Straight Connector 172"/>
          <p:cNvCxnSpPr/>
          <p:nvPr/>
        </p:nvCxnSpPr>
        <p:spPr>
          <a:xfrm rot="16200000" flipH="1">
            <a:off x="5364027" y="3720013"/>
            <a:ext cx="1909677" cy="37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rot="16200000" flipH="1">
            <a:off x="6590886" y="3678970"/>
            <a:ext cx="1909677" cy="37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82526" y="4225290"/>
            <a:ext cx="49943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SAF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44598" y="4210050"/>
            <a:ext cx="5334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APF</a:t>
            </a:r>
            <a:endParaRPr lang="en-US" sz="1600" b="1" dirty="0"/>
          </a:p>
        </p:txBody>
      </p:sp>
      <p:cxnSp>
        <p:nvCxnSpPr>
          <p:cNvPr id="168" name="Straight Connector 167"/>
          <p:cNvCxnSpPr/>
          <p:nvPr/>
        </p:nvCxnSpPr>
        <p:spPr>
          <a:xfrm>
            <a:off x="7040416" y="3371850"/>
            <a:ext cx="0" cy="1277217"/>
          </a:xfrm>
          <a:prstGeom prst="line">
            <a:avLst/>
          </a:prstGeom>
          <a:ln w="22225">
            <a:solidFill>
              <a:srgbClr val="00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ight Arrow 149"/>
          <p:cNvSpPr/>
          <p:nvPr/>
        </p:nvSpPr>
        <p:spPr>
          <a:xfrm rot="5400000">
            <a:off x="6873821" y="3816575"/>
            <a:ext cx="29509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178" name="Right Arrow 177"/>
          <p:cNvSpPr/>
          <p:nvPr/>
        </p:nvSpPr>
        <p:spPr>
          <a:xfrm rot="16200000">
            <a:off x="8045860" y="3812765"/>
            <a:ext cx="295090" cy="2286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23485" y="3630930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Z</a:t>
            </a:r>
            <a:r>
              <a:rPr lang="en-US" sz="1600" b="1" baseline="-25000" dirty="0" err="1" smtClean="0">
                <a:solidFill>
                  <a:schemeClr val="bg1"/>
                </a:solidFill>
              </a:rPr>
              <a:t>ek</a:t>
            </a:r>
            <a:endParaRPr lang="en-US" sz="1600" b="1" baseline="-25000" dirty="0">
              <a:solidFill>
                <a:schemeClr val="bg1"/>
              </a:solidFill>
            </a:endParaRPr>
          </a:p>
        </p:txBody>
      </p:sp>
      <p:cxnSp>
        <p:nvCxnSpPr>
          <p:cNvPr id="309" name="Straight Connector 308"/>
          <p:cNvCxnSpPr/>
          <p:nvPr/>
        </p:nvCxnSpPr>
        <p:spPr>
          <a:xfrm>
            <a:off x="5059216" y="281559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5059216" y="28689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059216" y="29451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5059216" y="30213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5059216" y="30975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5059216" y="31737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5059216" y="32499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5059216" y="332613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8693956" y="282321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8693956" y="28765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8693956" y="29527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8693956" y="30289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8693956" y="31051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8693956" y="31813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8693956" y="32575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>
            <a:off x="8693956" y="3333750"/>
            <a:ext cx="7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6126016" y="2985266"/>
            <a:ext cx="390162" cy="3408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1" name="Rectangle 120"/>
          <p:cNvSpPr/>
          <p:nvPr/>
        </p:nvSpPr>
        <p:spPr>
          <a:xfrm>
            <a:off x="6507016" y="3402330"/>
            <a:ext cx="14478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6" name="Rectangle 125"/>
          <p:cNvSpPr/>
          <p:nvPr/>
        </p:nvSpPr>
        <p:spPr>
          <a:xfrm>
            <a:off x="7383679" y="2878455"/>
            <a:ext cx="390162" cy="3408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6" name="Content Placeholder 14" descr="vgeo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009650"/>
            <a:ext cx="4267200" cy="3200400"/>
          </a:xfrm>
        </p:spPr>
      </p:pic>
      <p:pic>
        <p:nvPicPr>
          <p:cNvPr id="117" name="Picture 116" descr="SAM_wind_struc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35423" y="3292822"/>
            <a:ext cx="2253555" cy="3962401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4572000" y="5906869"/>
            <a:ext cx="480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Domingues</a:t>
            </a:r>
            <a:r>
              <a:rPr lang="en-US" sz="1200" dirty="0" smtClean="0"/>
              <a:t>, R., G </a:t>
            </a:r>
            <a:r>
              <a:rPr lang="en-US" sz="1200" dirty="0" err="1" smtClean="0"/>
              <a:t>Goni</a:t>
            </a:r>
            <a:r>
              <a:rPr lang="en-US" sz="1200" dirty="0" smtClean="0"/>
              <a:t>., S. Swart and S. Dong: </a:t>
            </a:r>
            <a:r>
              <a:rPr lang="en-US" sz="1200" dirty="0" smtClean="0"/>
              <a:t>Wind forced variability of the Antarctic Circumpolar Current south of Africa between </a:t>
            </a:r>
            <a:r>
              <a:rPr lang="en-US" sz="1200" dirty="0" smtClean="0"/>
              <a:t>1993-2010,  </a:t>
            </a:r>
            <a:r>
              <a:rPr lang="en-US" sz="1200" b="1" dirty="0" smtClean="0"/>
              <a:t>under review on the Journal of Geophysical Research</a:t>
            </a:r>
            <a:endParaRPr lang="en-US" sz="12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4800600" y="56358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SAF – </a:t>
            </a:r>
            <a:r>
              <a:rPr lang="en-US" sz="1400" b="1" dirty="0" err="1" smtClean="0"/>
              <a:t>Subantarctic</a:t>
            </a:r>
            <a:r>
              <a:rPr lang="en-US" sz="1400" b="1" dirty="0" smtClean="0"/>
              <a:t> Front; APF – Antarctic Polar Front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xmlns="" val="9608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70" grpId="0" animBg="1"/>
      <p:bldP spid="172" grpId="0" animBg="1"/>
      <p:bldP spid="150" grpId="0" animBg="1"/>
      <p:bldP spid="178" grpId="0" animBg="1"/>
      <p:bldP spid="112" grpId="0" animBg="1"/>
      <p:bldP spid="121" grpId="0" animBg="1"/>
      <p:bldP spid="121" grpId="1" animBg="1"/>
      <p:bldP spid="126" grpId="0" animBg="1"/>
      <p:bldP spid="12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13867</TotalTime>
  <Words>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Wind forced variability of the Antarctic Circumpolar Current south of Africa between 1993-2010 </vt:lpstr>
    </vt:vector>
  </TitlesOfParts>
  <Company>FIU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</dc:creator>
  <cp:lastModifiedBy>Ricardo Domingues</cp:lastModifiedBy>
  <cp:revision>816</cp:revision>
  <dcterms:created xsi:type="dcterms:W3CDTF">2012-03-16T20:28:35Z</dcterms:created>
  <dcterms:modified xsi:type="dcterms:W3CDTF">2013-09-18T16:01:34Z</dcterms:modified>
</cp:coreProperties>
</file>