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3" autoAdjust="0"/>
    <p:restoredTop sz="94660"/>
  </p:normalViewPr>
  <p:slideViewPr>
    <p:cSldViewPr snapToGrid="0" snapToObjects="1">
      <p:cViewPr>
        <p:scale>
          <a:sx n="153" d="100"/>
          <a:sy n="153" d="100"/>
        </p:scale>
        <p:origin x="-22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929C7-DBFC-B14C-A884-624732FCF23C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DDB90-1B4D-744D-8F91-950A2516A65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18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DDB90-1B4D-744D-8F91-950A2516A65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7003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095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46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04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398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3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9378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074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02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06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164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838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934F-8269-FA46-8668-81372008F441}" type="datetimeFigureOut">
              <a:rPr kumimoji="1" lang="zh-CN" altLang="en-US" smtClean="0"/>
              <a:t>2014/2/28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A53C4-485E-0B4F-A08F-A16F87F301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60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WRF-Basinscale_2012-08-27-18Z_ISAAC09L-KIRK11L-ILEANA09E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" y="12827"/>
            <a:ext cx="9141221" cy="615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8" y="6183293"/>
            <a:ext cx="914122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3200" b="1" dirty="0" smtClean="0"/>
              <a:t>Multiple Movable-Nest HWRF Modeling System</a:t>
            </a:r>
            <a:endParaRPr lang="en-US" altLang="zh-CN" sz="3200" b="1" dirty="0">
              <a:solidFill>
                <a:srgbClr val="FFFFFF"/>
              </a:solidFill>
              <a:latin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164453"/>
          </a:xfrm>
          <a:prstGeom prst="rect">
            <a:avLst/>
          </a:prstGeom>
          <a:solidFill>
            <a:schemeClr val="tx2">
              <a:lumMod val="50000"/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12446"/>
            <a:ext cx="4554360" cy="6164453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u="sng" dirty="0" smtClean="0"/>
              <a:t>Research Applications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Storm-storm </a:t>
            </a:r>
            <a:r>
              <a:rPr kumimoji="1" lang="en-US" altLang="zh-CN" sz="2400" b="1" dirty="0"/>
              <a:t>i</a:t>
            </a:r>
            <a:r>
              <a:rPr kumimoji="1" lang="en-US" altLang="zh-CN" sz="2400" b="1" dirty="0" smtClean="0"/>
              <a:t>nteractions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Model bias diagnostics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/>
              <a:t>Physics parameterization evaluation and improvement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/>
              <a:t>Initialization and its sensitivity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Extended forecasts and genesis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Data impact and Data Assimilation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Hurricane vortex </a:t>
            </a:r>
            <a:r>
              <a:rPr kumimoji="1" lang="en-US" altLang="zh-CN" sz="2400" b="1" dirty="0" smtClean="0"/>
              <a:t>reanalysis</a:t>
            </a:r>
          </a:p>
          <a:p>
            <a:pPr marL="342900" indent="-342900">
              <a:buFont typeface="Arial"/>
              <a:buChar char="•"/>
            </a:pPr>
            <a:endParaRPr kumimoji="1" lang="en-US" altLang="zh-CN" sz="2400" b="1" dirty="0" smtClean="0"/>
          </a:p>
          <a:p>
            <a:pPr marL="342900" indent="-342900">
              <a:buFont typeface="Arial"/>
              <a:buChar char="•"/>
            </a:pPr>
            <a:endParaRPr kumimoji="1" lang="en-US" altLang="zh-CN" sz="2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54360" y="6012"/>
            <a:ext cx="4554360" cy="6164453"/>
          </a:xfrm>
          <a:prstGeom prst="rect">
            <a:avLst/>
          </a:prstGeom>
          <a:solidFill>
            <a:schemeClr val="tx2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u="sng" dirty="0" smtClean="0"/>
              <a:t>R2O Transitions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Triple nest </a:t>
            </a:r>
            <a:r>
              <a:rPr kumimoji="1" lang="en-US" altLang="zh-CN" sz="2400" b="1" dirty="0" smtClean="0"/>
              <a:t>algorithm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Idealized capability</a:t>
            </a:r>
            <a:endParaRPr kumimoji="1" lang="en-US" altLang="zh-CN" sz="2400" b="1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/>
              <a:t>Multiple movable </a:t>
            </a:r>
            <a:r>
              <a:rPr kumimoji="1" lang="en-US" altLang="zh-CN" sz="2400" b="1" dirty="0" smtClean="0"/>
              <a:t>nests</a:t>
            </a:r>
            <a:endParaRPr kumimoji="1" lang="en-US" altLang="zh-CN" sz="2400" b="1" dirty="0"/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/>
              <a:t>Multiple movable nest initialization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Calibrated PBL and surface parameterization at hurricane wind regime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Horizontal and vertical diffusion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sz="2400" b="1" dirty="0" smtClean="0"/>
              <a:t>Hurricane diagnostic tool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8" y="5486401"/>
            <a:ext cx="8646367" cy="6656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Begin R&amp;D for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next generation global-to-local scale TC forecast system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2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9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1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3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2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7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9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81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3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75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Xuejin</dc:creator>
  <cp:lastModifiedBy>Xuejin Zhang</cp:lastModifiedBy>
  <cp:revision>11</cp:revision>
  <dcterms:created xsi:type="dcterms:W3CDTF">2014-02-28T02:51:52Z</dcterms:created>
  <dcterms:modified xsi:type="dcterms:W3CDTF">2014-02-28T18:04:03Z</dcterms:modified>
</cp:coreProperties>
</file>