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5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0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3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0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1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6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9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C32B9-FF1E-B84D-BDC8-A3FAD17CB982}" type="datetimeFigureOut">
              <a:rPr lang="en-US" smtClean="0"/>
              <a:t>8/6/12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F9A6-FA28-F64F-AC1B-380E77C9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2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-Basin-Scale-EARL07L-DANIELLE06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30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AOML/HRD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Xuejin Zhang</dc:creator>
  <cp:lastModifiedBy>Xuejin Zhang</cp:lastModifiedBy>
  <cp:revision>1</cp:revision>
  <dcterms:created xsi:type="dcterms:W3CDTF">2012-08-07T02:42:28Z</dcterms:created>
  <dcterms:modified xsi:type="dcterms:W3CDTF">2012-08-07T02:43:22Z</dcterms:modified>
</cp:coreProperties>
</file>