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4" d="100"/>
          <a:sy n="124" d="100"/>
        </p:scale>
        <p:origin x="-1488" y="11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2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6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5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3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8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0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4518A-FE5A-4798-8AF1-150880D9DB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7248B-1868-4F62-A8B2-067FB00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6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RT~1.ROG\AppData\Local\Temp\1\Patricia_four_panel_visible_image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427"/>
            <a:ext cx="6858000" cy="72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332" y="8382000"/>
            <a:ext cx="638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Flight tracks and visible satellite imagery.  Blue is WB-57, red is P-3.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6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44" y="297180"/>
            <a:ext cx="3279727" cy="7856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332" y="8382000"/>
            <a:ext cx="66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P-3 lower fuselage reflectivity at ~1.5 km altitude (Oct. 21) and ~2.8 km (Oct. 22-23).  Domains are 360 km on a side.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79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32" y="240792"/>
            <a:ext cx="3142746" cy="8141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332" y="8382000"/>
            <a:ext cx="66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Storm-relative wind speed (shaded, m/s) and wind vectors at 2-km altitude for Oct. 21-23.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0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02" y="170688"/>
            <a:ext cx="3191511" cy="8135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332" y="8382000"/>
            <a:ext cx="66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Azimuthally-averaged reflectivity (shaded, </a:t>
            </a:r>
            <a:r>
              <a:rPr lang="en-US" dirty="0" err="1" smtClean="0"/>
              <a:t>dBZ</a:t>
            </a:r>
            <a:r>
              <a:rPr lang="en-US" dirty="0" smtClean="0"/>
              <a:t>) and tangential wind (contour, m/s) for Oct. 21 (top) to Oct. 23 (bottom).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6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0" y="1952090"/>
            <a:ext cx="6038704" cy="5209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332" y="7742072"/>
            <a:ext cx="6610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Storm-relative wind speed at 2-km altitude (shaded, m/s) and streamlines of storm-relative flow at 2 km (black lines) and 8 km (white lines) on Oct. 21.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2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2" y="1962365"/>
            <a:ext cx="6030931" cy="5187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332" y="7742072"/>
            <a:ext cx="6610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Storm-relative wind speed at 2-km altitude (shaded, m/s) and streamlines of storm-relative flow at 2 km (black lines) and 8 km (white lines) on Oct. 23.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6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5947</TotalTime>
  <Words>164</Words>
  <Application>Microsoft Office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Robert Rogers</cp:lastModifiedBy>
  <cp:revision>8</cp:revision>
  <dcterms:created xsi:type="dcterms:W3CDTF">2016-05-23T17:54:20Z</dcterms:created>
  <dcterms:modified xsi:type="dcterms:W3CDTF">2016-05-27T21:01:48Z</dcterms:modified>
</cp:coreProperties>
</file>