
<file path=[Content_Types].xml><?xml version="1.0" encoding="utf-8"?>
<Types xmlns="http://schemas.openxmlformats.org/package/2006/content-types">
  <Default Extension="png" ContentType="image/png"/>
  <Default Extension="mpeg" ContentType="vide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" ContentType="image/tif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75" r:id="rId3"/>
    <p:sldId id="257" r:id="rId4"/>
    <p:sldId id="268" r:id="rId5"/>
    <p:sldId id="269" r:id="rId6"/>
    <p:sldId id="260" r:id="rId7"/>
    <p:sldId id="271" r:id="rId8"/>
    <p:sldId id="262" r:id="rId9"/>
    <p:sldId id="261" r:id="rId10"/>
    <p:sldId id="266" r:id="rId11"/>
    <p:sldId id="264" r:id="rId12"/>
    <p:sldId id="265" r:id="rId13"/>
    <p:sldId id="263" r:id="rId14"/>
    <p:sldId id="270" r:id="rId15"/>
    <p:sldId id="276" r:id="rId16"/>
    <p:sldId id="267" r:id="rId17"/>
    <p:sldId id="273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690" y="-8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4F45D-4AC7-4917-9D8E-FE724C01BA0B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8189B-4471-4DCD-A148-844443714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317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4F45D-4AC7-4917-9D8E-FE724C01BA0B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8189B-4471-4DCD-A148-844443714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789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4F45D-4AC7-4917-9D8E-FE724C01BA0B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8189B-4471-4DCD-A148-844443714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665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4F45D-4AC7-4917-9D8E-FE724C01BA0B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8189B-4471-4DCD-A148-844443714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4F45D-4AC7-4917-9D8E-FE724C01BA0B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8189B-4471-4DCD-A148-844443714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97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4F45D-4AC7-4917-9D8E-FE724C01BA0B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8189B-4471-4DCD-A148-844443714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204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4F45D-4AC7-4917-9D8E-FE724C01BA0B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8189B-4471-4DCD-A148-844443714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359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4F45D-4AC7-4917-9D8E-FE724C01BA0B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8189B-4471-4DCD-A148-844443714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61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4F45D-4AC7-4917-9D8E-FE724C01BA0B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8189B-4471-4DCD-A148-844443714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537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4F45D-4AC7-4917-9D8E-FE724C01BA0B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8189B-4471-4DCD-A148-844443714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911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4F45D-4AC7-4917-9D8E-FE724C01BA0B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8189B-4471-4DCD-A148-844443714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46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E4F45D-4AC7-4917-9D8E-FE724C01BA0B}" type="datetimeFigureOut">
              <a:rPr lang="en-US" smtClean="0"/>
              <a:t>4/30/2015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8189B-4471-4DCD-A148-844443714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3531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2.t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tiff"/><Relationship Id="rId4" Type="http://schemas.openxmlformats.org/officeDocument/2006/relationships/image" Target="../media/image35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tif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"/><Relationship Id="rId3" Type="http://schemas.microsoft.com/office/2007/relationships/media" Target="../media/media2.mpeg"/><Relationship Id="rId7" Type="http://schemas.openxmlformats.org/officeDocument/2006/relationships/image" Target="../media/image19.png"/><Relationship Id="rId2" Type="http://schemas.openxmlformats.org/officeDocument/2006/relationships/video" Target="../media/media1.mpeg"/><Relationship Id="rId1" Type="http://schemas.microsoft.com/office/2007/relationships/media" Target="../media/media1.mpeg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eg"/><Relationship Id="rId9" Type="http://schemas.openxmlformats.org/officeDocument/2006/relationships/image" Target="../media/image20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0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0.tif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tif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37650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" y="381000"/>
            <a:ext cx="85344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FF00"/>
                </a:solidFill>
              </a:rPr>
              <a:t>Multiscale</a:t>
            </a:r>
            <a:r>
              <a:rPr lang="en-US" sz="3200" dirty="0" smtClean="0">
                <a:solidFill>
                  <a:srgbClr val="FFFF00"/>
                </a:solidFill>
              </a:rPr>
              <a:t> kinematic structure and evolution of Hurricane Edouard from 14-­16 September using Global Hawk </a:t>
            </a:r>
            <a:r>
              <a:rPr lang="en-US" sz="3200" dirty="0" err="1" smtClean="0">
                <a:solidFill>
                  <a:srgbClr val="FFFF00"/>
                </a:solidFill>
              </a:rPr>
              <a:t>dropsondes</a:t>
            </a:r>
            <a:r>
              <a:rPr lang="en-US" sz="3200" dirty="0" smtClean="0">
                <a:solidFill>
                  <a:srgbClr val="FFFF00"/>
                </a:solidFill>
              </a:rPr>
              <a:t> and P-­3 airborne Doppler radar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3397154"/>
            <a:ext cx="7298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Robert Rogers</a:t>
            </a:r>
            <a:r>
              <a:rPr lang="en-US" sz="2400" baseline="30000" dirty="0" smtClean="0"/>
              <a:t>1</a:t>
            </a:r>
            <a:r>
              <a:rPr lang="en-US" sz="2400" dirty="0" smtClean="0"/>
              <a:t>, Jun Zhang</a:t>
            </a:r>
            <a:r>
              <a:rPr lang="en-US" sz="2400" baseline="30000" dirty="0" smtClean="0"/>
              <a:t>1,2</a:t>
            </a:r>
            <a:r>
              <a:rPr lang="en-US" sz="2400" dirty="0" smtClean="0"/>
              <a:t>, Jon Zawislak</a:t>
            </a:r>
            <a:r>
              <a:rPr lang="en-US" sz="2400" baseline="30000" dirty="0" smtClean="0"/>
              <a:t>3</a:t>
            </a:r>
            <a:r>
              <a:rPr lang="en-US" sz="2400" dirty="0" smtClean="0"/>
              <a:t>, Eric Uhlhorn</a:t>
            </a:r>
            <a:r>
              <a:rPr lang="en-US" sz="2400" baseline="30000" dirty="0" smtClean="0"/>
              <a:t>1</a:t>
            </a:r>
            <a:endParaRPr lang="en-US" sz="2400" baseline="30000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3880634"/>
            <a:ext cx="85113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aseline="30000" dirty="0" smtClean="0"/>
              <a:t>1</a:t>
            </a:r>
            <a:r>
              <a:rPr lang="en-US" sz="2000" dirty="0" smtClean="0"/>
              <a:t>NOAA/AOML Hurricane Research Division</a:t>
            </a:r>
          </a:p>
          <a:p>
            <a:r>
              <a:rPr lang="en-US" sz="2000" baseline="30000" dirty="0" smtClean="0"/>
              <a:t>2</a:t>
            </a:r>
            <a:r>
              <a:rPr lang="en-US" sz="2000" dirty="0" smtClean="0"/>
              <a:t>Cooperative Institute for Marine and Atmospheric Studies, University of Miami</a:t>
            </a:r>
          </a:p>
          <a:p>
            <a:r>
              <a:rPr lang="en-US" sz="2000" baseline="30000" dirty="0" smtClean="0"/>
              <a:t>3</a:t>
            </a:r>
            <a:r>
              <a:rPr lang="en-US" sz="2000" dirty="0" smtClean="0"/>
              <a:t>Florida International University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1261299" y="4888888"/>
            <a:ext cx="6053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(thanks to Paul </a:t>
            </a:r>
            <a:r>
              <a:rPr lang="en-US" dirty="0" err="1" smtClean="0"/>
              <a:t>Reasor</a:t>
            </a:r>
            <a:r>
              <a:rPr lang="en-US" dirty="0" smtClean="0"/>
              <a:t> for performing the Doppler re-analyses)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5852596"/>
            <a:ext cx="762000" cy="899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http://www.aoml.noaa.gov/hrd/HFP2010/IFEX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889172"/>
            <a:ext cx="861219" cy="86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902125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8" t="3262" r="12509" b="2102"/>
          <a:stretch/>
        </p:blipFill>
        <p:spPr bwMode="auto">
          <a:xfrm>
            <a:off x="2448272" y="5902125"/>
            <a:ext cx="101368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97397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304800"/>
            <a:ext cx="7188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Shear-relative vertical profiles of </a:t>
            </a:r>
            <a:r>
              <a:rPr lang="en-US" i="1" dirty="0" smtClean="0"/>
              <a:t>theta-e for GH drops from 0-200 km radius</a:t>
            </a:r>
            <a:endParaRPr lang="en-US" i="1" dirty="0"/>
          </a:p>
        </p:txBody>
      </p:sp>
      <p:grpSp>
        <p:nvGrpSpPr>
          <p:cNvPr id="11" name="Group 10"/>
          <p:cNvGrpSpPr/>
          <p:nvPr/>
        </p:nvGrpSpPr>
        <p:grpSpPr>
          <a:xfrm>
            <a:off x="998482" y="685800"/>
            <a:ext cx="5173717" cy="5113556"/>
            <a:chOff x="1905000" y="609600"/>
            <a:chExt cx="5334000" cy="5334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5000" y="609600"/>
              <a:ext cx="5334000" cy="5334000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>
            <a:xfrm>
              <a:off x="2057400" y="948268"/>
              <a:ext cx="431802" cy="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>
              <a:off x="2057400" y="1176868"/>
              <a:ext cx="431802" cy="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6324600" y="1143000"/>
            <a:ext cx="2470536" cy="2056867"/>
            <a:chOff x="908157" y="1854528"/>
            <a:chExt cx="3621739" cy="2819400"/>
          </a:xfrm>
        </p:grpSpPr>
        <p:pic>
          <p:nvPicPr>
            <p:cNvPr id="13" name="Picture 3" descr="C:\Users\ROBERT~1.ROG\AppData\Local\Temp\1\sst14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8157" y="1854528"/>
              <a:ext cx="3621739" cy="2819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" name="Straight Arrow Connector 13"/>
            <p:cNvCxnSpPr/>
            <p:nvPr/>
          </p:nvCxnSpPr>
          <p:spPr>
            <a:xfrm flipH="1" flipV="1">
              <a:off x="1989734" y="2867558"/>
              <a:ext cx="607900" cy="359256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oup 14"/>
            <p:cNvGrpSpPr/>
            <p:nvPr/>
          </p:nvGrpSpPr>
          <p:grpSpPr>
            <a:xfrm rot="19656160">
              <a:off x="1393932" y="2076778"/>
              <a:ext cx="2451100" cy="2286000"/>
              <a:chOff x="1485900" y="3956050"/>
              <a:chExt cx="2451100" cy="2286000"/>
            </a:xfrm>
          </p:grpSpPr>
          <p:cxnSp>
            <p:nvCxnSpPr>
              <p:cNvPr id="21" name="Straight Connector 20"/>
              <p:cNvCxnSpPr/>
              <p:nvPr/>
            </p:nvCxnSpPr>
            <p:spPr>
              <a:xfrm>
                <a:off x="2679700" y="3956050"/>
                <a:ext cx="0" cy="22860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H="1" flipV="1">
                <a:off x="1485900" y="5111750"/>
                <a:ext cx="2451100" cy="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" name="Straight Arrow Connector 15"/>
            <p:cNvCxnSpPr/>
            <p:nvPr/>
          </p:nvCxnSpPr>
          <p:spPr>
            <a:xfrm flipH="1" flipV="1">
              <a:off x="2189548" y="2615047"/>
              <a:ext cx="394362" cy="602378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1508233" y="2823062"/>
              <a:ext cx="557410" cy="337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chemeClr val="bg1"/>
                  </a:solidFill>
                </a:rPr>
                <a:t>DSL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529643" y="2246964"/>
              <a:ext cx="583261" cy="337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chemeClr val="bg1"/>
                  </a:solidFill>
                </a:rPr>
                <a:t>DSR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106138" y="3818963"/>
              <a:ext cx="562110" cy="337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</a:rPr>
                <a:t>U</a:t>
              </a:r>
              <a:r>
                <a:rPr lang="en-US" sz="1000" b="1" dirty="0" smtClean="0">
                  <a:solidFill>
                    <a:schemeClr val="bg1"/>
                  </a:solidFill>
                </a:rPr>
                <a:t>SL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127551" y="3242865"/>
              <a:ext cx="587961" cy="337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</a:rPr>
                <a:t>U</a:t>
              </a:r>
              <a:r>
                <a:rPr lang="en-US" sz="1000" b="1" dirty="0" smtClean="0">
                  <a:solidFill>
                    <a:schemeClr val="bg1"/>
                  </a:solidFill>
                </a:rPr>
                <a:t>SR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324599" y="3542993"/>
            <a:ext cx="2514601" cy="1946030"/>
            <a:chOff x="4861033" y="1921202"/>
            <a:chExt cx="3657600" cy="2743201"/>
          </a:xfrm>
        </p:grpSpPr>
        <p:pic>
          <p:nvPicPr>
            <p:cNvPr id="24" name="Picture 2" descr="C:\Users\ROBERT~1.ROG\AppData\Local\Temp\1\sst16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1033" y="1921202"/>
              <a:ext cx="3657600" cy="2743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5" name="Straight Arrow Connector 24"/>
            <p:cNvCxnSpPr/>
            <p:nvPr/>
          </p:nvCxnSpPr>
          <p:spPr>
            <a:xfrm flipV="1">
              <a:off x="6566384" y="2655418"/>
              <a:ext cx="207491" cy="638621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H="1" flipV="1">
              <a:off x="6283432" y="3210803"/>
              <a:ext cx="269228" cy="73848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 26"/>
            <p:cNvGrpSpPr/>
            <p:nvPr/>
          </p:nvGrpSpPr>
          <p:grpSpPr>
            <a:xfrm>
              <a:off x="5375382" y="2140278"/>
              <a:ext cx="2451100" cy="2286000"/>
              <a:chOff x="5375382" y="2140278"/>
              <a:chExt cx="2451100" cy="2286000"/>
            </a:xfrm>
          </p:grpSpPr>
          <p:grpSp>
            <p:nvGrpSpPr>
              <p:cNvPr id="28" name="Group 27"/>
              <p:cNvGrpSpPr/>
              <p:nvPr/>
            </p:nvGrpSpPr>
            <p:grpSpPr>
              <a:xfrm rot="838570">
                <a:off x="5375382" y="2140278"/>
                <a:ext cx="2451100" cy="2286000"/>
                <a:chOff x="1485900" y="3956050"/>
                <a:chExt cx="2451100" cy="2286000"/>
              </a:xfrm>
            </p:grpSpPr>
            <p:cxnSp>
              <p:nvCxnSpPr>
                <p:cNvPr id="33" name="Straight Connector 32"/>
                <p:cNvCxnSpPr/>
                <p:nvPr/>
              </p:nvCxnSpPr>
              <p:spPr>
                <a:xfrm>
                  <a:off x="2679700" y="3956050"/>
                  <a:ext cx="0" cy="228600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 flipH="1" flipV="1">
                  <a:off x="1485900" y="5111750"/>
                  <a:ext cx="2451100" cy="1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9" name="TextBox 28"/>
              <p:cNvSpPr txBox="1"/>
              <p:nvPr/>
            </p:nvSpPr>
            <p:spPr>
              <a:xfrm>
                <a:off x="5622452" y="3453097"/>
                <a:ext cx="553064" cy="3470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 smtClean="0">
                    <a:solidFill>
                      <a:schemeClr val="bg1"/>
                    </a:solidFill>
                  </a:rPr>
                  <a:t>DSL</a:t>
                </a:r>
                <a:endParaRPr lang="en-US" sz="1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852921" y="2452197"/>
                <a:ext cx="578714" cy="3470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 smtClean="0">
                    <a:solidFill>
                      <a:schemeClr val="bg1"/>
                    </a:solidFill>
                  </a:rPr>
                  <a:t>DSR</a:t>
                </a:r>
                <a:endParaRPr lang="en-US" sz="1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6846178" y="3764727"/>
                <a:ext cx="557728" cy="3470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>
                    <a:solidFill>
                      <a:schemeClr val="bg1"/>
                    </a:solidFill>
                  </a:rPr>
                  <a:t>U</a:t>
                </a:r>
                <a:r>
                  <a:rPr lang="en-US" sz="1000" b="1" dirty="0" smtClean="0">
                    <a:solidFill>
                      <a:schemeClr val="bg1"/>
                    </a:solidFill>
                  </a:rPr>
                  <a:t>SL</a:t>
                </a:r>
                <a:endParaRPr lang="en-US" sz="1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7241770" y="2722610"/>
                <a:ext cx="583377" cy="3470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>
                    <a:solidFill>
                      <a:schemeClr val="bg1"/>
                    </a:solidFill>
                  </a:rPr>
                  <a:t>U</a:t>
                </a:r>
                <a:r>
                  <a:rPr lang="en-US" sz="1000" b="1" dirty="0" smtClean="0">
                    <a:solidFill>
                      <a:schemeClr val="bg1"/>
                    </a:solidFill>
                  </a:rPr>
                  <a:t>SR</a:t>
                </a:r>
                <a:endParaRPr lang="en-US" sz="1000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5" name="TextBox 34"/>
          <p:cNvSpPr txBox="1"/>
          <p:nvPr/>
        </p:nvSpPr>
        <p:spPr>
          <a:xfrm>
            <a:off x="939415" y="-60298"/>
            <a:ext cx="7442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Shear-relative t</a:t>
            </a:r>
            <a:r>
              <a:rPr lang="en-US" sz="2400" dirty="0" smtClean="0">
                <a:solidFill>
                  <a:srgbClr val="FFFF00"/>
                </a:solidFill>
              </a:rPr>
              <a:t>hermodynamic context for precipitation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6200" y="5825360"/>
            <a:ext cx="8763000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prstClr val="black"/>
                </a:solidFill>
              </a:rPr>
              <a:t>High low-level theta-e DSR, DSL, decrease in </a:t>
            </a:r>
            <a:r>
              <a:rPr lang="en-US" sz="1500" dirty="0" err="1" smtClean="0">
                <a:solidFill>
                  <a:prstClr val="black"/>
                </a:solidFill>
              </a:rPr>
              <a:t>thetae</a:t>
            </a:r>
            <a:r>
              <a:rPr lang="en-US" sz="1500" dirty="0" smtClean="0">
                <a:solidFill>
                  <a:prstClr val="black"/>
                </a:solidFill>
              </a:rPr>
              <a:t> with height below 600 </a:t>
            </a:r>
            <a:r>
              <a:rPr lang="en-US" sz="1500" dirty="0" err="1" smtClean="0">
                <a:solidFill>
                  <a:prstClr val="black"/>
                </a:solidFill>
              </a:rPr>
              <a:t>hPa</a:t>
            </a:r>
            <a:r>
              <a:rPr lang="en-US" sz="1500" dirty="0">
                <a:solidFill>
                  <a:prstClr val="black"/>
                </a:solidFill>
              </a:rPr>
              <a:t> </a:t>
            </a:r>
            <a:r>
              <a:rPr lang="en-US" sz="1500" dirty="0" smtClean="0">
                <a:solidFill>
                  <a:prstClr val="black"/>
                </a:solidFill>
              </a:rPr>
              <a:t>in all quadrants on 14 Sept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prstClr val="black"/>
                </a:solidFill>
              </a:rPr>
              <a:t>Increase in theta-e and stabilization aloft, especially USL, USR, on 16 Sept</a:t>
            </a:r>
            <a:endParaRPr lang="en-US" sz="15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prstClr val="black"/>
                </a:solidFill>
              </a:rPr>
              <a:t>Stabilization of PBL on 16 Sept, strongest in USL, USR, weakest in DSL, DSR (consistent with Molinari et al. 2013, Zhang et al. 2013)</a:t>
            </a:r>
            <a:endParaRPr lang="en-US" sz="15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20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726896"/>
            <a:ext cx="3814931" cy="54453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14669" y="723580"/>
            <a:ext cx="3814931" cy="54453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5" descr="sondenumber_vs_r_earl.tif"/>
          <p:cNvPicPr>
            <a:picLocks noGrp="1" noChangeAspect="1"/>
          </p:cNvPicPr>
          <p:nvPr/>
        </p:nvPicPr>
        <p:blipFill rotWithShape="1">
          <a:blip r:embed="rId2"/>
          <a:srcRect t="-3228" b="-2914"/>
          <a:stretch/>
        </p:blipFill>
        <p:spPr>
          <a:xfrm>
            <a:off x="502664" y="3352800"/>
            <a:ext cx="3431059" cy="2819400"/>
          </a:xfrm>
          <a:prstGeom prst="rect">
            <a:avLst/>
          </a:prstGeom>
        </p:spPr>
      </p:pic>
      <p:pic>
        <p:nvPicPr>
          <p:cNvPr id="5" name="Content Placeholder 4" descr="sondenumber_vs_r_edouard.tif"/>
          <p:cNvPicPr>
            <a:picLocks noGrp="1" noChangeAspect="1"/>
          </p:cNvPicPr>
          <p:nvPr/>
        </p:nvPicPr>
        <p:blipFill rotWithShape="1">
          <a:blip r:embed="rId3"/>
          <a:srcRect t="1412" b="-2257"/>
          <a:stretch/>
        </p:blipFill>
        <p:spPr>
          <a:xfrm>
            <a:off x="4530181" y="3446232"/>
            <a:ext cx="3595781" cy="272265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963178" y="369616"/>
            <a:ext cx="631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 dirty="0" smtClean="0"/>
              <a:t>Earl</a:t>
            </a:r>
            <a:endParaRPr lang="en-US" u="sng" dirty="0"/>
          </a:p>
        </p:txBody>
      </p:sp>
      <p:sp>
        <p:nvSpPr>
          <p:cNvPr id="7" name="TextBox 7"/>
          <p:cNvSpPr txBox="1"/>
          <p:nvPr/>
        </p:nvSpPr>
        <p:spPr>
          <a:xfrm>
            <a:off x="5715000" y="370252"/>
            <a:ext cx="985476" cy="368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 dirty="0" err="1" smtClean="0"/>
              <a:t>Edouard</a:t>
            </a:r>
            <a:endParaRPr lang="en-US" u="sng" dirty="0"/>
          </a:p>
        </p:txBody>
      </p:sp>
      <p:sp>
        <p:nvSpPr>
          <p:cNvPr id="10" name="TextBox 9"/>
          <p:cNvSpPr txBox="1"/>
          <p:nvPr/>
        </p:nvSpPr>
        <p:spPr>
          <a:xfrm>
            <a:off x="762000" y="6220077"/>
            <a:ext cx="7315200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Similar coverage of </a:t>
            </a:r>
            <a:r>
              <a:rPr lang="en-US" sz="1600" dirty="0" err="1">
                <a:solidFill>
                  <a:prstClr val="black"/>
                </a:solidFill>
              </a:rPr>
              <a:t>dropsondes</a:t>
            </a:r>
            <a:r>
              <a:rPr lang="en-US" sz="1600" dirty="0">
                <a:solidFill>
                  <a:prstClr val="black"/>
                </a:solidFill>
              </a:rPr>
              <a:t>, especially outside the RMW, for Earl and Edouard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This was by design for the GH mission on 9/16</a:t>
            </a:r>
          </a:p>
        </p:txBody>
      </p:sp>
      <p:pic>
        <p:nvPicPr>
          <p:cNvPr id="1027" name="Picture 3" descr="C:\Users\ROBERT~1.ROG\AppData\Local\Temp\1\Edouard_xy_plot_091612Z_09170Z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671" y="761999"/>
            <a:ext cx="3578529" cy="268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ROBERT~1.ROG\AppData\Local\Temp\1\Earl_xy_plot_082918Z_08306Z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53" y="726896"/>
            <a:ext cx="3498208" cy="262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32138" y="838471"/>
            <a:ext cx="9589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rgbClr val="00B050"/>
                </a:solidFill>
              </a:rPr>
              <a:t>Green – N42</a:t>
            </a:r>
          </a:p>
          <a:p>
            <a:r>
              <a:rPr lang="en-US" sz="900" b="1" dirty="0" smtClean="0">
                <a:solidFill>
                  <a:srgbClr val="CC0099"/>
                </a:solidFill>
              </a:rPr>
              <a:t>Magenta – C130</a:t>
            </a:r>
          </a:p>
          <a:p>
            <a:r>
              <a:rPr lang="en-US" sz="900" b="1" dirty="0" smtClean="0">
                <a:solidFill>
                  <a:srgbClr val="FF0000"/>
                </a:solidFill>
              </a:rPr>
              <a:t>Red – DC8</a:t>
            </a:r>
          </a:p>
          <a:p>
            <a:r>
              <a:rPr lang="en-US" sz="900" b="1" dirty="0" smtClean="0"/>
              <a:t>Black – GIV</a:t>
            </a:r>
            <a:endParaRPr lang="en-US" sz="9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451742" y="914400"/>
            <a:ext cx="77136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rgbClr val="0000FF"/>
                </a:solidFill>
              </a:rPr>
              <a:t>Blue – N43</a:t>
            </a:r>
          </a:p>
          <a:p>
            <a:r>
              <a:rPr lang="en-US" sz="900" b="1" dirty="0" smtClean="0">
                <a:solidFill>
                  <a:srgbClr val="00B050"/>
                </a:solidFill>
              </a:rPr>
              <a:t>Green – N42</a:t>
            </a:r>
          </a:p>
          <a:p>
            <a:r>
              <a:rPr lang="en-US" sz="900" b="1" dirty="0" smtClean="0">
                <a:solidFill>
                  <a:srgbClr val="FF0000"/>
                </a:solidFill>
              </a:rPr>
              <a:t>Red – GH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516" y="3717"/>
            <a:ext cx="89992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solidFill>
                  <a:srgbClr val="FFFF00"/>
                </a:solidFill>
              </a:rPr>
              <a:t>Comparison </a:t>
            </a:r>
            <a:r>
              <a:rPr lang="en-US" sz="2100" dirty="0">
                <a:solidFill>
                  <a:srgbClr val="FFFF00"/>
                </a:solidFill>
              </a:rPr>
              <a:t>of PBL kinematic structures for Earl </a:t>
            </a:r>
            <a:r>
              <a:rPr lang="en-US" sz="2100" dirty="0" smtClean="0">
                <a:solidFill>
                  <a:srgbClr val="FFFF00"/>
                </a:solidFill>
              </a:rPr>
              <a:t>(2010) and Edouard (2014)</a:t>
            </a:r>
            <a:endParaRPr lang="en-US" sz="2100" dirty="0">
              <a:solidFill>
                <a:srgbClr val="FFFF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947276" y="1667813"/>
            <a:ext cx="652801" cy="6533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082748" y="1796994"/>
            <a:ext cx="524785" cy="52478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506649" y="2057400"/>
            <a:ext cx="4860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</a:rPr>
              <a:t>RMW</a:t>
            </a:r>
            <a:endParaRPr lang="en-US" sz="1000" b="1" dirty="0">
              <a:solidFill>
                <a:schemeClr val="bg2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24370" y="2057400"/>
            <a:ext cx="4860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</a:rPr>
              <a:t>RMW</a:t>
            </a:r>
            <a:endParaRPr lang="en-US" sz="1000" b="1" dirty="0">
              <a:solidFill>
                <a:schemeClr val="bg2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1752600" y="3810000"/>
            <a:ext cx="0" cy="19812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554649" y="3810000"/>
            <a:ext cx="0" cy="19812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712845" y="3733800"/>
            <a:ext cx="4860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</a:rPr>
              <a:t>RMW</a:t>
            </a:r>
            <a:endParaRPr lang="en-US" sz="1000" b="1" dirty="0">
              <a:solidFill>
                <a:schemeClr val="bg2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522845" y="3733800"/>
            <a:ext cx="4860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</a:rPr>
              <a:t>RMW</a:t>
            </a:r>
            <a:endParaRPr lang="en-US" sz="1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34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50809" y="685800"/>
            <a:ext cx="8148475" cy="24889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Content Placeholder 19" descr="BL_convergence_Earl.tif"/>
          <p:cNvPicPr>
            <a:picLocks noGrp="1" noChangeAspect="1"/>
          </p:cNvPicPr>
          <p:nvPr/>
        </p:nvPicPr>
        <p:blipFill rotWithShape="1">
          <a:blip r:embed="rId2"/>
          <a:srcRect l="48247" t="1830" r="5584" b="53504"/>
          <a:stretch/>
        </p:blipFill>
        <p:spPr>
          <a:xfrm>
            <a:off x="850809" y="708852"/>
            <a:ext cx="2921000" cy="2135522"/>
          </a:xfrm>
          <a:prstGeom prst="rect">
            <a:avLst/>
          </a:prstGeom>
        </p:spPr>
      </p:pic>
      <p:pic>
        <p:nvPicPr>
          <p:cNvPr id="3" name="Content Placeholder 19" descr="BL_convergence_Earl.tif"/>
          <p:cNvPicPr>
            <a:picLocks noGrp="1" noChangeAspect="1"/>
          </p:cNvPicPr>
          <p:nvPr/>
        </p:nvPicPr>
        <p:blipFill rotWithShape="1">
          <a:blip r:embed="rId2"/>
          <a:srcRect l="8052" t="48442" r="52338" b="6854"/>
          <a:stretch/>
        </p:blipFill>
        <p:spPr>
          <a:xfrm>
            <a:off x="3771809" y="685801"/>
            <a:ext cx="2514600" cy="2135522"/>
          </a:xfrm>
          <a:prstGeom prst="rect">
            <a:avLst/>
          </a:prstGeom>
        </p:spPr>
      </p:pic>
      <p:pic>
        <p:nvPicPr>
          <p:cNvPr id="4" name="Content Placeholder 19" descr="BL_convergence_Earl.tif"/>
          <p:cNvPicPr>
            <a:picLocks noGrp="1" noChangeAspect="1"/>
          </p:cNvPicPr>
          <p:nvPr/>
        </p:nvPicPr>
        <p:blipFill rotWithShape="1">
          <a:blip r:embed="rId2"/>
          <a:srcRect l="51990" t="48441" r="6467" b="7117"/>
          <a:stretch/>
        </p:blipFill>
        <p:spPr>
          <a:xfrm>
            <a:off x="6342061" y="692151"/>
            <a:ext cx="2657223" cy="21291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516" y="11668"/>
            <a:ext cx="89992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solidFill>
                  <a:srgbClr val="FFFF00"/>
                </a:solidFill>
              </a:rPr>
              <a:t>Comparison </a:t>
            </a:r>
            <a:r>
              <a:rPr lang="en-US" sz="2100" dirty="0">
                <a:solidFill>
                  <a:srgbClr val="FFFF00"/>
                </a:solidFill>
              </a:rPr>
              <a:t>of PBL kinematic structures for Earl </a:t>
            </a:r>
            <a:r>
              <a:rPr lang="en-US" sz="2100" dirty="0" smtClean="0">
                <a:solidFill>
                  <a:srgbClr val="FFFF00"/>
                </a:solidFill>
              </a:rPr>
              <a:t>(2010) and Edouard (2014)</a:t>
            </a:r>
            <a:endParaRPr lang="en-US" sz="2100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5528" y="1609209"/>
            <a:ext cx="542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Earl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-68516" y="3226013"/>
            <a:ext cx="9067800" cy="2488987"/>
            <a:chOff x="-68516" y="3226013"/>
            <a:chExt cx="9067800" cy="2488987"/>
          </a:xfrm>
        </p:grpSpPr>
        <p:sp>
          <p:nvSpPr>
            <p:cNvPr id="15" name="Rectangle 14"/>
            <p:cNvSpPr/>
            <p:nvPr/>
          </p:nvSpPr>
          <p:spPr>
            <a:xfrm>
              <a:off x="860841" y="3226013"/>
              <a:ext cx="8138443" cy="248898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Convergence_period5.jpg"/>
            <p:cNvPicPr>
              <a:picLocks noChangeAspect="1"/>
            </p:cNvPicPr>
            <p:nvPr/>
          </p:nvPicPr>
          <p:blipFill rotWithShape="1">
            <a:blip r:embed="rId3"/>
            <a:srcRect l="48021" t="1597" r="6165" b="51583"/>
            <a:stretch/>
          </p:blipFill>
          <p:spPr>
            <a:xfrm>
              <a:off x="859585" y="3257763"/>
              <a:ext cx="2901950" cy="2254250"/>
            </a:xfrm>
            <a:prstGeom prst="rect">
              <a:avLst/>
            </a:prstGeom>
          </p:spPr>
        </p:pic>
        <p:pic>
          <p:nvPicPr>
            <p:cNvPr id="6" name="Picture 5" descr="Convergence_period5.jpg"/>
            <p:cNvPicPr>
              <a:picLocks noChangeAspect="1"/>
            </p:cNvPicPr>
            <p:nvPr/>
          </p:nvPicPr>
          <p:blipFill rotWithShape="1">
            <a:blip r:embed="rId3"/>
            <a:srcRect l="8246" t="50677" r="51681" b="6265"/>
            <a:stretch/>
          </p:blipFill>
          <p:spPr>
            <a:xfrm>
              <a:off x="3803452" y="3331028"/>
              <a:ext cx="2548883" cy="2051637"/>
            </a:xfrm>
            <a:prstGeom prst="rect">
              <a:avLst/>
            </a:prstGeom>
          </p:spPr>
        </p:pic>
        <p:pic>
          <p:nvPicPr>
            <p:cNvPr id="7" name="Picture 6" descr="Convergence_period5.jpg"/>
            <p:cNvPicPr>
              <a:picLocks noChangeAspect="1"/>
            </p:cNvPicPr>
            <p:nvPr/>
          </p:nvPicPr>
          <p:blipFill rotWithShape="1">
            <a:blip r:embed="rId3"/>
            <a:srcRect l="52311" t="49213" r="7144" b="6417"/>
            <a:stretch/>
          </p:blipFill>
          <p:spPr>
            <a:xfrm>
              <a:off x="6392034" y="3257763"/>
              <a:ext cx="2585305" cy="2124902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-68516" y="4120633"/>
              <a:ext cx="9643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Edouard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09600" y="5842387"/>
            <a:ext cx="7696199" cy="7386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</a:rPr>
              <a:t>Both storms showed </a:t>
            </a:r>
            <a:r>
              <a:rPr lang="en-US" sz="1400" dirty="0" err="1" smtClean="0">
                <a:solidFill>
                  <a:prstClr val="black"/>
                </a:solidFill>
              </a:rPr>
              <a:t>supergradient</a:t>
            </a:r>
            <a:r>
              <a:rPr lang="en-US" sz="1400" dirty="0" smtClean="0">
                <a:solidFill>
                  <a:prstClr val="black"/>
                </a:solidFill>
              </a:rPr>
              <a:t> flow, Edouard had </a:t>
            </a:r>
            <a:r>
              <a:rPr lang="en-US" sz="1400" dirty="0">
                <a:solidFill>
                  <a:prstClr val="black"/>
                </a:solidFill>
              </a:rPr>
              <a:t>a shallower, weaker inflow than Earl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Radial location of peak convergence for Edouard at ~1.5 x RMW, for Earl peak was at ~0.75 x RMW – could that explain difference in radial location of tallest echoes for Edouard and Earl?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05000" y="2766115"/>
            <a:ext cx="6655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r/RMW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05000" y="5314861"/>
            <a:ext cx="6655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r/RMW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92233" y="2765145"/>
            <a:ext cx="6655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r/RMW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92233" y="5313891"/>
            <a:ext cx="6655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r/RMW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70115" y="2757830"/>
            <a:ext cx="6655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r/RMW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70115" y="5306576"/>
            <a:ext cx="6655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r/RMW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96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1460323"/>
            <a:ext cx="8612272" cy="33202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7"/>
          <a:stretch/>
        </p:blipFill>
        <p:spPr>
          <a:xfrm>
            <a:off x="304800" y="1576864"/>
            <a:ext cx="4304191" cy="31585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5"/>
          <a:stretch/>
        </p:blipFill>
        <p:spPr>
          <a:xfrm>
            <a:off x="4495800" y="1532668"/>
            <a:ext cx="4421272" cy="3247922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464773" y="2447529"/>
            <a:ext cx="1269760" cy="1834254"/>
          </a:xfrm>
          <a:custGeom>
            <a:avLst/>
            <a:gdLst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21017 w 1269760"/>
              <a:gd name="connsiteY22" fmla="*/ 1200421 h 1820132"/>
              <a:gd name="connsiteX23" fmla="*/ 229684 w 1269760"/>
              <a:gd name="connsiteY23" fmla="*/ 1165751 h 1820132"/>
              <a:gd name="connsiteX24" fmla="*/ 238351 w 1269760"/>
              <a:gd name="connsiteY24" fmla="*/ 1152750 h 1820132"/>
              <a:gd name="connsiteX25" fmla="*/ 260019 w 1269760"/>
              <a:gd name="connsiteY25" fmla="*/ 1113748 h 1820132"/>
              <a:gd name="connsiteX26" fmla="*/ 268687 w 1269760"/>
              <a:gd name="connsiteY26" fmla="*/ 1087746 h 1820132"/>
              <a:gd name="connsiteX27" fmla="*/ 273020 w 1269760"/>
              <a:gd name="connsiteY27" fmla="*/ 1074745 h 1820132"/>
              <a:gd name="connsiteX28" fmla="*/ 290355 w 1269760"/>
              <a:gd name="connsiteY28" fmla="*/ 1053077 h 1820132"/>
              <a:gd name="connsiteX29" fmla="*/ 294689 w 1269760"/>
              <a:gd name="connsiteY29" fmla="*/ 1040076 h 1820132"/>
              <a:gd name="connsiteX30" fmla="*/ 312023 w 1269760"/>
              <a:gd name="connsiteY30" fmla="*/ 1014074 h 1820132"/>
              <a:gd name="connsiteX31" fmla="*/ 316357 w 1269760"/>
              <a:gd name="connsiteY31" fmla="*/ 1001073 h 1820132"/>
              <a:gd name="connsiteX32" fmla="*/ 325024 w 1269760"/>
              <a:gd name="connsiteY32" fmla="*/ 983738 h 1820132"/>
              <a:gd name="connsiteX33" fmla="*/ 333691 w 1269760"/>
              <a:gd name="connsiteY33" fmla="*/ 949069 h 1820132"/>
              <a:gd name="connsiteX34" fmla="*/ 351026 w 1269760"/>
              <a:gd name="connsiteY34" fmla="*/ 931734 h 1820132"/>
              <a:gd name="connsiteX35" fmla="*/ 359693 w 1269760"/>
              <a:gd name="connsiteY35" fmla="*/ 918733 h 1820132"/>
              <a:gd name="connsiteX36" fmla="*/ 381362 w 1269760"/>
              <a:gd name="connsiteY36" fmla="*/ 897065 h 1820132"/>
              <a:gd name="connsiteX37" fmla="*/ 394363 w 1269760"/>
              <a:gd name="connsiteY37" fmla="*/ 871063 h 1820132"/>
              <a:gd name="connsiteX38" fmla="*/ 398696 w 1269760"/>
              <a:gd name="connsiteY38" fmla="*/ 858062 h 1820132"/>
              <a:gd name="connsiteX39" fmla="*/ 411697 w 1269760"/>
              <a:gd name="connsiteY39" fmla="*/ 853729 h 1820132"/>
              <a:gd name="connsiteX40" fmla="*/ 429032 w 1269760"/>
              <a:gd name="connsiteY40" fmla="*/ 836394 h 1820132"/>
              <a:gd name="connsiteX41" fmla="*/ 442033 w 1269760"/>
              <a:gd name="connsiteY41" fmla="*/ 823393 h 1820132"/>
              <a:gd name="connsiteX42" fmla="*/ 463701 w 1269760"/>
              <a:gd name="connsiteY42" fmla="*/ 806058 h 1820132"/>
              <a:gd name="connsiteX43" fmla="*/ 476702 w 1269760"/>
              <a:gd name="connsiteY43" fmla="*/ 784390 h 1820132"/>
              <a:gd name="connsiteX44" fmla="*/ 502704 w 1269760"/>
              <a:gd name="connsiteY44" fmla="*/ 749721 h 1820132"/>
              <a:gd name="connsiteX45" fmla="*/ 515705 w 1269760"/>
              <a:gd name="connsiteY45" fmla="*/ 741054 h 1820132"/>
              <a:gd name="connsiteX46" fmla="*/ 528706 w 1269760"/>
              <a:gd name="connsiteY46" fmla="*/ 736720 h 1820132"/>
              <a:gd name="connsiteX47" fmla="*/ 563375 w 1269760"/>
              <a:gd name="connsiteY47" fmla="*/ 728053 h 1820132"/>
              <a:gd name="connsiteX48" fmla="*/ 602378 w 1269760"/>
              <a:gd name="connsiteY48" fmla="*/ 719386 h 1820132"/>
              <a:gd name="connsiteX49" fmla="*/ 611045 w 1269760"/>
              <a:gd name="connsiteY49" fmla="*/ 710718 h 1820132"/>
              <a:gd name="connsiteX50" fmla="*/ 637047 w 1269760"/>
              <a:gd name="connsiteY50" fmla="*/ 702051 h 1820132"/>
              <a:gd name="connsiteX51" fmla="*/ 650048 w 1269760"/>
              <a:gd name="connsiteY51" fmla="*/ 706385 h 1820132"/>
              <a:gd name="connsiteX52" fmla="*/ 663049 w 1269760"/>
              <a:gd name="connsiteY52" fmla="*/ 715052 h 1820132"/>
              <a:gd name="connsiteX53" fmla="*/ 689051 w 1269760"/>
              <a:gd name="connsiteY53" fmla="*/ 723719 h 1820132"/>
              <a:gd name="connsiteX54" fmla="*/ 715053 w 1269760"/>
              <a:gd name="connsiteY54" fmla="*/ 736720 h 1820132"/>
              <a:gd name="connsiteX55" fmla="*/ 741054 w 1269760"/>
              <a:gd name="connsiteY55" fmla="*/ 749721 h 1820132"/>
              <a:gd name="connsiteX56" fmla="*/ 775724 w 1269760"/>
              <a:gd name="connsiteY56" fmla="*/ 754055 h 1820132"/>
              <a:gd name="connsiteX57" fmla="*/ 788725 w 1269760"/>
              <a:gd name="connsiteY57" fmla="*/ 758388 h 1820132"/>
              <a:gd name="connsiteX58" fmla="*/ 858063 w 1269760"/>
              <a:gd name="connsiteY58" fmla="*/ 749721 h 1820132"/>
              <a:gd name="connsiteX59" fmla="*/ 866730 w 1269760"/>
              <a:gd name="connsiteY59" fmla="*/ 736720 h 1820132"/>
              <a:gd name="connsiteX60" fmla="*/ 875398 w 1269760"/>
              <a:gd name="connsiteY60" fmla="*/ 702051 h 1820132"/>
              <a:gd name="connsiteX61" fmla="*/ 879731 w 1269760"/>
              <a:gd name="connsiteY61" fmla="*/ 689050 h 1820132"/>
              <a:gd name="connsiteX62" fmla="*/ 888399 w 1269760"/>
              <a:gd name="connsiteY62" fmla="*/ 680383 h 1820132"/>
              <a:gd name="connsiteX63" fmla="*/ 897066 w 1269760"/>
              <a:gd name="connsiteY63" fmla="*/ 654381 h 1820132"/>
              <a:gd name="connsiteX64" fmla="*/ 901400 w 1269760"/>
              <a:gd name="connsiteY64" fmla="*/ 641380 h 1820132"/>
              <a:gd name="connsiteX65" fmla="*/ 905733 w 1269760"/>
              <a:gd name="connsiteY65" fmla="*/ 619712 h 1820132"/>
              <a:gd name="connsiteX66" fmla="*/ 910067 w 1269760"/>
              <a:gd name="connsiteY66" fmla="*/ 429031 h 1820132"/>
              <a:gd name="connsiteX67" fmla="*/ 923068 w 1269760"/>
              <a:gd name="connsiteY67" fmla="*/ 385695 h 1820132"/>
              <a:gd name="connsiteX68" fmla="*/ 940402 w 1269760"/>
              <a:gd name="connsiteY68" fmla="*/ 364026 h 1820132"/>
              <a:gd name="connsiteX69" fmla="*/ 949070 w 1269760"/>
              <a:gd name="connsiteY69" fmla="*/ 355359 h 1820132"/>
              <a:gd name="connsiteX70" fmla="*/ 962071 w 1269760"/>
              <a:gd name="connsiteY70" fmla="*/ 333691 h 1820132"/>
              <a:gd name="connsiteX71" fmla="*/ 966404 w 1269760"/>
              <a:gd name="connsiteY71" fmla="*/ 320690 h 1820132"/>
              <a:gd name="connsiteX72" fmla="*/ 983739 w 1269760"/>
              <a:gd name="connsiteY72" fmla="*/ 294688 h 1820132"/>
              <a:gd name="connsiteX73" fmla="*/ 992406 w 1269760"/>
              <a:gd name="connsiteY73" fmla="*/ 281687 h 1820132"/>
              <a:gd name="connsiteX74" fmla="*/ 1009741 w 1269760"/>
              <a:gd name="connsiteY74" fmla="*/ 247018 h 1820132"/>
              <a:gd name="connsiteX75" fmla="*/ 1031409 w 1269760"/>
              <a:gd name="connsiteY75" fmla="*/ 208015 h 1820132"/>
              <a:gd name="connsiteX76" fmla="*/ 1040076 w 1269760"/>
              <a:gd name="connsiteY76" fmla="*/ 195014 h 1820132"/>
              <a:gd name="connsiteX77" fmla="*/ 1057411 w 1269760"/>
              <a:gd name="connsiteY77" fmla="*/ 177679 h 1820132"/>
              <a:gd name="connsiteX78" fmla="*/ 1066078 w 1269760"/>
              <a:gd name="connsiteY78" fmla="*/ 164678 h 1820132"/>
              <a:gd name="connsiteX79" fmla="*/ 1070412 w 1269760"/>
              <a:gd name="connsiteY79" fmla="*/ 151677 h 1820132"/>
              <a:gd name="connsiteX80" fmla="*/ 1083413 w 1269760"/>
              <a:gd name="connsiteY80" fmla="*/ 147344 h 1820132"/>
              <a:gd name="connsiteX81" fmla="*/ 1105081 w 1269760"/>
              <a:gd name="connsiteY81" fmla="*/ 125676 h 1820132"/>
              <a:gd name="connsiteX82" fmla="*/ 1122416 w 1269760"/>
              <a:gd name="connsiteY82" fmla="*/ 108341 h 1820132"/>
              <a:gd name="connsiteX83" fmla="*/ 1131083 w 1269760"/>
              <a:gd name="connsiteY83" fmla="*/ 95340 h 1820132"/>
              <a:gd name="connsiteX84" fmla="*/ 1144084 w 1269760"/>
              <a:gd name="connsiteY84" fmla="*/ 91006 h 1820132"/>
              <a:gd name="connsiteX85" fmla="*/ 1152751 w 1269760"/>
              <a:gd name="connsiteY85" fmla="*/ 78005 h 1820132"/>
              <a:gd name="connsiteX86" fmla="*/ 1178753 w 1269760"/>
              <a:gd name="connsiteY86" fmla="*/ 60671 h 1820132"/>
              <a:gd name="connsiteX87" fmla="*/ 1196088 w 1269760"/>
              <a:gd name="connsiteY87" fmla="*/ 39003 h 1820132"/>
              <a:gd name="connsiteX88" fmla="*/ 1209089 w 1269760"/>
              <a:gd name="connsiteY88" fmla="*/ 34669 h 1820132"/>
              <a:gd name="connsiteX89" fmla="*/ 1222090 w 1269760"/>
              <a:gd name="connsiteY89" fmla="*/ 26002 h 1820132"/>
              <a:gd name="connsiteX90" fmla="*/ 1239424 w 1269760"/>
              <a:gd name="connsiteY90" fmla="*/ 21668 h 1820132"/>
              <a:gd name="connsiteX91" fmla="*/ 1252425 w 1269760"/>
              <a:gd name="connsiteY91" fmla="*/ 17334 h 1820132"/>
              <a:gd name="connsiteX92" fmla="*/ 1269760 w 1269760"/>
              <a:gd name="connsiteY92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21017 w 1269760"/>
              <a:gd name="connsiteY22" fmla="*/ 1200421 h 1820132"/>
              <a:gd name="connsiteX23" fmla="*/ 229684 w 1269760"/>
              <a:gd name="connsiteY23" fmla="*/ 1165751 h 1820132"/>
              <a:gd name="connsiteX24" fmla="*/ 238351 w 1269760"/>
              <a:gd name="connsiteY24" fmla="*/ 1152750 h 1820132"/>
              <a:gd name="connsiteX25" fmla="*/ 260019 w 1269760"/>
              <a:gd name="connsiteY25" fmla="*/ 1113748 h 1820132"/>
              <a:gd name="connsiteX26" fmla="*/ 268687 w 1269760"/>
              <a:gd name="connsiteY26" fmla="*/ 1087746 h 1820132"/>
              <a:gd name="connsiteX27" fmla="*/ 273020 w 1269760"/>
              <a:gd name="connsiteY27" fmla="*/ 1074745 h 1820132"/>
              <a:gd name="connsiteX28" fmla="*/ 290355 w 1269760"/>
              <a:gd name="connsiteY28" fmla="*/ 1053077 h 1820132"/>
              <a:gd name="connsiteX29" fmla="*/ 294689 w 1269760"/>
              <a:gd name="connsiteY29" fmla="*/ 1040076 h 1820132"/>
              <a:gd name="connsiteX30" fmla="*/ 312023 w 1269760"/>
              <a:gd name="connsiteY30" fmla="*/ 1014074 h 1820132"/>
              <a:gd name="connsiteX31" fmla="*/ 316357 w 1269760"/>
              <a:gd name="connsiteY31" fmla="*/ 1001073 h 1820132"/>
              <a:gd name="connsiteX32" fmla="*/ 325024 w 1269760"/>
              <a:gd name="connsiteY32" fmla="*/ 983738 h 1820132"/>
              <a:gd name="connsiteX33" fmla="*/ 333691 w 1269760"/>
              <a:gd name="connsiteY33" fmla="*/ 949069 h 1820132"/>
              <a:gd name="connsiteX34" fmla="*/ 351026 w 1269760"/>
              <a:gd name="connsiteY34" fmla="*/ 931734 h 1820132"/>
              <a:gd name="connsiteX35" fmla="*/ 359693 w 1269760"/>
              <a:gd name="connsiteY35" fmla="*/ 918733 h 1820132"/>
              <a:gd name="connsiteX36" fmla="*/ 381362 w 1269760"/>
              <a:gd name="connsiteY36" fmla="*/ 897065 h 1820132"/>
              <a:gd name="connsiteX37" fmla="*/ 394363 w 1269760"/>
              <a:gd name="connsiteY37" fmla="*/ 871063 h 1820132"/>
              <a:gd name="connsiteX38" fmla="*/ 398696 w 1269760"/>
              <a:gd name="connsiteY38" fmla="*/ 858062 h 1820132"/>
              <a:gd name="connsiteX39" fmla="*/ 411697 w 1269760"/>
              <a:gd name="connsiteY39" fmla="*/ 853729 h 1820132"/>
              <a:gd name="connsiteX40" fmla="*/ 429032 w 1269760"/>
              <a:gd name="connsiteY40" fmla="*/ 836394 h 1820132"/>
              <a:gd name="connsiteX41" fmla="*/ 442033 w 1269760"/>
              <a:gd name="connsiteY41" fmla="*/ 823393 h 1820132"/>
              <a:gd name="connsiteX42" fmla="*/ 463701 w 1269760"/>
              <a:gd name="connsiteY42" fmla="*/ 806058 h 1820132"/>
              <a:gd name="connsiteX43" fmla="*/ 476702 w 1269760"/>
              <a:gd name="connsiteY43" fmla="*/ 784390 h 1820132"/>
              <a:gd name="connsiteX44" fmla="*/ 502704 w 1269760"/>
              <a:gd name="connsiteY44" fmla="*/ 749721 h 1820132"/>
              <a:gd name="connsiteX45" fmla="*/ 515705 w 1269760"/>
              <a:gd name="connsiteY45" fmla="*/ 741054 h 1820132"/>
              <a:gd name="connsiteX46" fmla="*/ 528706 w 1269760"/>
              <a:gd name="connsiteY46" fmla="*/ 736720 h 1820132"/>
              <a:gd name="connsiteX47" fmla="*/ 563375 w 1269760"/>
              <a:gd name="connsiteY47" fmla="*/ 728053 h 1820132"/>
              <a:gd name="connsiteX48" fmla="*/ 602378 w 1269760"/>
              <a:gd name="connsiteY48" fmla="*/ 719386 h 1820132"/>
              <a:gd name="connsiteX49" fmla="*/ 611045 w 1269760"/>
              <a:gd name="connsiteY49" fmla="*/ 710718 h 1820132"/>
              <a:gd name="connsiteX50" fmla="*/ 637047 w 1269760"/>
              <a:gd name="connsiteY50" fmla="*/ 702051 h 1820132"/>
              <a:gd name="connsiteX51" fmla="*/ 650048 w 1269760"/>
              <a:gd name="connsiteY51" fmla="*/ 706385 h 1820132"/>
              <a:gd name="connsiteX52" fmla="*/ 663049 w 1269760"/>
              <a:gd name="connsiteY52" fmla="*/ 715052 h 1820132"/>
              <a:gd name="connsiteX53" fmla="*/ 689051 w 1269760"/>
              <a:gd name="connsiteY53" fmla="*/ 723719 h 1820132"/>
              <a:gd name="connsiteX54" fmla="*/ 715053 w 1269760"/>
              <a:gd name="connsiteY54" fmla="*/ 736720 h 1820132"/>
              <a:gd name="connsiteX55" fmla="*/ 741054 w 1269760"/>
              <a:gd name="connsiteY55" fmla="*/ 749721 h 1820132"/>
              <a:gd name="connsiteX56" fmla="*/ 775724 w 1269760"/>
              <a:gd name="connsiteY56" fmla="*/ 754055 h 1820132"/>
              <a:gd name="connsiteX57" fmla="*/ 788725 w 1269760"/>
              <a:gd name="connsiteY57" fmla="*/ 758388 h 1820132"/>
              <a:gd name="connsiteX58" fmla="*/ 858063 w 1269760"/>
              <a:gd name="connsiteY58" fmla="*/ 749721 h 1820132"/>
              <a:gd name="connsiteX59" fmla="*/ 866730 w 1269760"/>
              <a:gd name="connsiteY59" fmla="*/ 736720 h 1820132"/>
              <a:gd name="connsiteX60" fmla="*/ 875398 w 1269760"/>
              <a:gd name="connsiteY60" fmla="*/ 702051 h 1820132"/>
              <a:gd name="connsiteX61" fmla="*/ 879731 w 1269760"/>
              <a:gd name="connsiteY61" fmla="*/ 689050 h 1820132"/>
              <a:gd name="connsiteX62" fmla="*/ 888399 w 1269760"/>
              <a:gd name="connsiteY62" fmla="*/ 680383 h 1820132"/>
              <a:gd name="connsiteX63" fmla="*/ 897066 w 1269760"/>
              <a:gd name="connsiteY63" fmla="*/ 654381 h 1820132"/>
              <a:gd name="connsiteX64" fmla="*/ 901400 w 1269760"/>
              <a:gd name="connsiteY64" fmla="*/ 641380 h 1820132"/>
              <a:gd name="connsiteX65" fmla="*/ 905733 w 1269760"/>
              <a:gd name="connsiteY65" fmla="*/ 619712 h 1820132"/>
              <a:gd name="connsiteX66" fmla="*/ 892733 w 1269760"/>
              <a:gd name="connsiteY66" fmla="*/ 459367 h 1820132"/>
              <a:gd name="connsiteX67" fmla="*/ 923068 w 1269760"/>
              <a:gd name="connsiteY67" fmla="*/ 385695 h 1820132"/>
              <a:gd name="connsiteX68" fmla="*/ 940402 w 1269760"/>
              <a:gd name="connsiteY68" fmla="*/ 364026 h 1820132"/>
              <a:gd name="connsiteX69" fmla="*/ 949070 w 1269760"/>
              <a:gd name="connsiteY69" fmla="*/ 355359 h 1820132"/>
              <a:gd name="connsiteX70" fmla="*/ 962071 w 1269760"/>
              <a:gd name="connsiteY70" fmla="*/ 333691 h 1820132"/>
              <a:gd name="connsiteX71" fmla="*/ 966404 w 1269760"/>
              <a:gd name="connsiteY71" fmla="*/ 320690 h 1820132"/>
              <a:gd name="connsiteX72" fmla="*/ 983739 w 1269760"/>
              <a:gd name="connsiteY72" fmla="*/ 294688 h 1820132"/>
              <a:gd name="connsiteX73" fmla="*/ 992406 w 1269760"/>
              <a:gd name="connsiteY73" fmla="*/ 281687 h 1820132"/>
              <a:gd name="connsiteX74" fmla="*/ 1009741 w 1269760"/>
              <a:gd name="connsiteY74" fmla="*/ 247018 h 1820132"/>
              <a:gd name="connsiteX75" fmla="*/ 1031409 w 1269760"/>
              <a:gd name="connsiteY75" fmla="*/ 208015 h 1820132"/>
              <a:gd name="connsiteX76" fmla="*/ 1040076 w 1269760"/>
              <a:gd name="connsiteY76" fmla="*/ 195014 h 1820132"/>
              <a:gd name="connsiteX77" fmla="*/ 1057411 w 1269760"/>
              <a:gd name="connsiteY77" fmla="*/ 177679 h 1820132"/>
              <a:gd name="connsiteX78" fmla="*/ 1066078 w 1269760"/>
              <a:gd name="connsiteY78" fmla="*/ 164678 h 1820132"/>
              <a:gd name="connsiteX79" fmla="*/ 1070412 w 1269760"/>
              <a:gd name="connsiteY79" fmla="*/ 151677 h 1820132"/>
              <a:gd name="connsiteX80" fmla="*/ 1083413 w 1269760"/>
              <a:gd name="connsiteY80" fmla="*/ 147344 h 1820132"/>
              <a:gd name="connsiteX81" fmla="*/ 1105081 w 1269760"/>
              <a:gd name="connsiteY81" fmla="*/ 125676 h 1820132"/>
              <a:gd name="connsiteX82" fmla="*/ 1122416 w 1269760"/>
              <a:gd name="connsiteY82" fmla="*/ 108341 h 1820132"/>
              <a:gd name="connsiteX83" fmla="*/ 1131083 w 1269760"/>
              <a:gd name="connsiteY83" fmla="*/ 95340 h 1820132"/>
              <a:gd name="connsiteX84" fmla="*/ 1144084 w 1269760"/>
              <a:gd name="connsiteY84" fmla="*/ 91006 h 1820132"/>
              <a:gd name="connsiteX85" fmla="*/ 1152751 w 1269760"/>
              <a:gd name="connsiteY85" fmla="*/ 78005 h 1820132"/>
              <a:gd name="connsiteX86" fmla="*/ 1178753 w 1269760"/>
              <a:gd name="connsiteY86" fmla="*/ 60671 h 1820132"/>
              <a:gd name="connsiteX87" fmla="*/ 1196088 w 1269760"/>
              <a:gd name="connsiteY87" fmla="*/ 39003 h 1820132"/>
              <a:gd name="connsiteX88" fmla="*/ 1209089 w 1269760"/>
              <a:gd name="connsiteY88" fmla="*/ 34669 h 1820132"/>
              <a:gd name="connsiteX89" fmla="*/ 1222090 w 1269760"/>
              <a:gd name="connsiteY89" fmla="*/ 26002 h 1820132"/>
              <a:gd name="connsiteX90" fmla="*/ 1239424 w 1269760"/>
              <a:gd name="connsiteY90" fmla="*/ 21668 h 1820132"/>
              <a:gd name="connsiteX91" fmla="*/ 1252425 w 1269760"/>
              <a:gd name="connsiteY91" fmla="*/ 17334 h 1820132"/>
              <a:gd name="connsiteX92" fmla="*/ 1269760 w 1269760"/>
              <a:gd name="connsiteY92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21017 w 1269760"/>
              <a:gd name="connsiteY22" fmla="*/ 1200421 h 1820132"/>
              <a:gd name="connsiteX23" fmla="*/ 229684 w 1269760"/>
              <a:gd name="connsiteY23" fmla="*/ 1165751 h 1820132"/>
              <a:gd name="connsiteX24" fmla="*/ 238351 w 1269760"/>
              <a:gd name="connsiteY24" fmla="*/ 1152750 h 1820132"/>
              <a:gd name="connsiteX25" fmla="*/ 260019 w 1269760"/>
              <a:gd name="connsiteY25" fmla="*/ 1113748 h 1820132"/>
              <a:gd name="connsiteX26" fmla="*/ 268687 w 1269760"/>
              <a:gd name="connsiteY26" fmla="*/ 1087746 h 1820132"/>
              <a:gd name="connsiteX27" fmla="*/ 273020 w 1269760"/>
              <a:gd name="connsiteY27" fmla="*/ 1074745 h 1820132"/>
              <a:gd name="connsiteX28" fmla="*/ 290355 w 1269760"/>
              <a:gd name="connsiteY28" fmla="*/ 1053077 h 1820132"/>
              <a:gd name="connsiteX29" fmla="*/ 294689 w 1269760"/>
              <a:gd name="connsiteY29" fmla="*/ 1040076 h 1820132"/>
              <a:gd name="connsiteX30" fmla="*/ 312023 w 1269760"/>
              <a:gd name="connsiteY30" fmla="*/ 1014074 h 1820132"/>
              <a:gd name="connsiteX31" fmla="*/ 316357 w 1269760"/>
              <a:gd name="connsiteY31" fmla="*/ 1001073 h 1820132"/>
              <a:gd name="connsiteX32" fmla="*/ 325024 w 1269760"/>
              <a:gd name="connsiteY32" fmla="*/ 983738 h 1820132"/>
              <a:gd name="connsiteX33" fmla="*/ 333691 w 1269760"/>
              <a:gd name="connsiteY33" fmla="*/ 949069 h 1820132"/>
              <a:gd name="connsiteX34" fmla="*/ 351026 w 1269760"/>
              <a:gd name="connsiteY34" fmla="*/ 931734 h 1820132"/>
              <a:gd name="connsiteX35" fmla="*/ 359693 w 1269760"/>
              <a:gd name="connsiteY35" fmla="*/ 918733 h 1820132"/>
              <a:gd name="connsiteX36" fmla="*/ 381362 w 1269760"/>
              <a:gd name="connsiteY36" fmla="*/ 897065 h 1820132"/>
              <a:gd name="connsiteX37" fmla="*/ 394363 w 1269760"/>
              <a:gd name="connsiteY37" fmla="*/ 871063 h 1820132"/>
              <a:gd name="connsiteX38" fmla="*/ 398696 w 1269760"/>
              <a:gd name="connsiteY38" fmla="*/ 858062 h 1820132"/>
              <a:gd name="connsiteX39" fmla="*/ 411697 w 1269760"/>
              <a:gd name="connsiteY39" fmla="*/ 853729 h 1820132"/>
              <a:gd name="connsiteX40" fmla="*/ 429032 w 1269760"/>
              <a:gd name="connsiteY40" fmla="*/ 836394 h 1820132"/>
              <a:gd name="connsiteX41" fmla="*/ 442033 w 1269760"/>
              <a:gd name="connsiteY41" fmla="*/ 823393 h 1820132"/>
              <a:gd name="connsiteX42" fmla="*/ 476702 w 1269760"/>
              <a:gd name="connsiteY42" fmla="*/ 784390 h 1820132"/>
              <a:gd name="connsiteX43" fmla="*/ 502704 w 1269760"/>
              <a:gd name="connsiteY43" fmla="*/ 749721 h 1820132"/>
              <a:gd name="connsiteX44" fmla="*/ 515705 w 1269760"/>
              <a:gd name="connsiteY44" fmla="*/ 741054 h 1820132"/>
              <a:gd name="connsiteX45" fmla="*/ 528706 w 1269760"/>
              <a:gd name="connsiteY45" fmla="*/ 736720 h 1820132"/>
              <a:gd name="connsiteX46" fmla="*/ 563375 w 1269760"/>
              <a:gd name="connsiteY46" fmla="*/ 728053 h 1820132"/>
              <a:gd name="connsiteX47" fmla="*/ 602378 w 1269760"/>
              <a:gd name="connsiteY47" fmla="*/ 719386 h 1820132"/>
              <a:gd name="connsiteX48" fmla="*/ 611045 w 1269760"/>
              <a:gd name="connsiteY48" fmla="*/ 710718 h 1820132"/>
              <a:gd name="connsiteX49" fmla="*/ 637047 w 1269760"/>
              <a:gd name="connsiteY49" fmla="*/ 702051 h 1820132"/>
              <a:gd name="connsiteX50" fmla="*/ 650048 w 1269760"/>
              <a:gd name="connsiteY50" fmla="*/ 706385 h 1820132"/>
              <a:gd name="connsiteX51" fmla="*/ 663049 w 1269760"/>
              <a:gd name="connsiteY51" fmla="*/ 715052 h 1820132"/>
              <a:gd name="connsiteX52" fmla="*/ 689051 w 1269760"/>
              <a:gd name="connsiteY52" fmla="*/ 723719 h 1820132"/>
              <a:gd name="connsiteX53" fmla="*/ 715053 w 1269760"/>
              <a:gd name="connsiteY53" fmla="*/ 736720 h 1820132"/>
              <a:gd name="connsiteX54" fmla="*/ 741054 w 1269760"/>
              <a:gd name="connsiteY54" fmla="*/ 749721 h 1820132"/>
              <a:gd name="connsiteX55" fmla="*/ 775724 w 1269760"/>
              <a:gd name="connsiteY55" fmla="*/ 754055 h 1820132"/>
              <a:gd name="connsiteX56" fmla="*/ 788725 w 1269760"/>
              <a:gd name="connsiteY56" fmla="*/ 758388 h 1820132"/>
              <a:gd name="connsiteX57" fmla="*/ 858063 w 1269760"/>
              <a:gd name="connsiteY57" fmla="*/ 749721 h 1820132"/>
              <a:gd name="connsiteX58" fmla="*/ 866730 w 1269760"/>
              <a:gd name="connsiteY58" fmla="*/ 736720 h 1820132"/>
              <a:gd name="connsiteX59" fmla="*/ 875398 w 1269760"/>
              <a:gd name="connsiteY59" fmla="*/ 702051 h 1820132"/>
              <a:gd name="connsiteX60" fmla="*/ 879731 w 1269760"/>
              <a:gd name="connsiteY60" fmla="*/ 689050 h 1820132"/>
              <a:gd name="connsiteX61" fmla="*/ 888399 w 1269760"/>
              <a:gd name="connsiteY61" fmla="*/ 680383 h 1820132"/>
              <a:gd name="connsiteX62" fmla="*/ 897066 w 1269760"/>
              <a:gd name="connsiteY62" fmla="*/ 654381 h 1820132"/>
              <a:gd name="connsiteX63" fmla="*/ 901400 w 1269760"/>
              <a:gd name="connsiteY63" fmla="*/ 641380 h 1820132"/>
              <a:gd name="connsiteX64" fmla="*/ 905733 w 1269760"/>
              <a:gd name="connsiteY64" fmla="*/ 619712 h 1820132"/>
              <a:gd name="connsiteX65" fmla="*/ 892733 w 1269760"/>
              <a:gd name="connsiteY65" fmla="*/ 459367 h 1820132"/>
              <a:gd name="connsiteX66" fmla="*/ 923068 w 1269760"/>
              <a:gd name="connsiteY66" fmla="*/ 385695 h 1820132"/>
              <a:gd name="connsiteX67" fmla="*/ 940402 w 1269760"/>
              <a:gd name="connsiteY67" fmla="*/ 364026 h 1820132"/>
              <a:gd name="connsiteX68" fmla="*/ 949070 w 1269760"/>
              <a:gd name="connsiteY68" fmla="*/ 355359 h 1820132"/>
              <a:gd name="connsiteX69" fmla="*/ 962071 w 1269760"/>
              <a:gd name="connsiteY69" fmla="*/ 333691 h 1820132"/>
              <a:gd name="connsiteX70" fmla="*/ 966404 w 1269760"/>
              <a:gd name="connsiteY70" fmla="*/ 320690 h 1820132"/>
              <a:gd name="connsiteX71" fmla="*/ 983739 w 1269760"/>
              <a:gd name="connsiteY71" fmla="*/ 294688 h 1820132"/>
              <a:gd name="connsiteX72" fmla="*/ 992406 w 1269760"/>
              <a:gd name="connsiteY72" fmla="*/ 281687 h 1820132"/>
              <a:gd name="connsiteX73" fmla="*/ 1009741 w 1269760"/>
              <a:gd name="connsiteY73" fmla="*/ 247018 h 1820132"/>
              <a:gd name="connsiteX74" fmla="*/ 1031409 w 1269760"/>
              <a:gd name="connsiteY74" fmla="*/ 208015 h 1820132"/>
              <a:gd name="connsiteX75" fmla="*/ 1040076 w 1269760"/>
              <a:gd name="connsiteY75" fmla="*/ 195014 h 1820132"/>
              <a:gd name="connsiteX76" fmla="*/ 1057411 w 1269760"/>
              <a:gd name="connsiteY76" fmla="*/ 177679 h 1820132"/>
              <a:gd name="connsiteX77" fmla="*/ 1066078 w 1269760"/>
              <a:gd name="connsiteY77" fmla="*/ 164678 h 1820132"/>
              <a:gd name="connsiteX78" fmla="*/ 1070412 w 1269760"/>
              <a:gd name="connsiteY78" fmla="*/ 151677 h 1820132"/>
              <a:gd name="connsiteX79" fmla="*/ 1083413 w 1269760"/>
              <a:gd name="connsiteY79" fmla="*/ 147344 h 1820132"/>
              <a:gd name="connsiteX80" fmla="*/ 1105081 w 1269760"/>
              <a:gd name="connsiteY80" fmla="*/ 125676 h 1820132"/>
              <a:gd name="connsiteX81" fmla="*/ 1122416 w 1269760"/>
              <a:gd name="connsiteY81" fmla="*/ 108341 h 1820132"/>
              <a:gd name="connsiteX82" fmla="*/ 1131083 w 1269760"/>
              <a:gd name="connsiteY82" fmla="*/ 95340 h 1820132"/>
              <a:gd name="connsiteX83" fmla="*/ 1144084 w 1269760"/>
              <a:gd name="connsiteY83" fmla="*/ 91006 h 1820132"/>
              <a:gd name="connsiteX84" fmla="*/ 1152751 w 1269760"/>
              <a:gd name="connsiteY84" fmla="*/ 78005 h 1820132"/>
              <a:gd name="connsiteX85" fmla="*/ 1178753 w 1269760"/>
              <a:gd name="connsiteY85" fmla="*/ 60671 h 1820132"/>
              <a:gd name="connsiteX86" fmla="*/ 1196088 w 1269760"/>
              <a:gd name="connsiteY86" fmla="*/ 39003 h 1820132"/>
              <a:gd name="connsiteX87" fmla="*/ 1209089 w 1269760"/>
              <a:gd name="connsiteY87" fmla="*/ 34669 h 1820132"/>
              <a:gd name="connsiteX88" fmla="*/ 1222090 w 1269760"/>
              <a:gd name="connsiteY88" fmla="*/ 26002 h 1820132"/>
              <a:gd name="connsiteX89" fmla="*/ 1239424 w 1269760"/>
              <a:gd name="connsiteY89" fmla="*/ 21668 h 1820132"/>
              <a:gd name="connsiteX90" fmla="*/ 1252425 w 1269760"/>
              <a:gd name="connsiteY90" fmla="*/ 17334 h 1820132"/>
              <a:gd name="connsiteX91" fmla="*/ 1269760 w 1269760"/>
              <a:gd name="connsiteY91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21017 w 1269760"/>
              <a:gd name="connsiteY22" fmla="*/ 1200421 h 1820132"/>
              <a:gd name="connsiteX23" fmla="*/ 229684 w 1269760"/>
              <a:gd name="connsiteY23" fmla="*/ 1165751 h 1820132"/>
              <a:gd name="connsiteX24" fmla="*/ 238351 w 1269760"/>
              <a:gd name="connsiteY24" fmla="*/ 1152750 h 1820132"/>
              <a:gd name="connsiteX25" fmla="*/ 260019 w 1269760"/>
              <a:gd name="connsiteY25" fmla="*/ 1113748 h 1820132"/>
              <a:gd name="connsiteX26" fmla="*/ 268687 w 1269760"/>
              <a:gd name="connsiteY26" fmla="*/ 1087746 h 1820132"/>
              <a:gd name="connsiteX27" fmla="*/ 273020 w 1269760"/>
              <a:gd name="connsiteY27" fmla="*/ 1074745 h 1820132"/>
              <a:gd name="connsiteX28" fmla="*/ 290355 w 1269760"/>
              <a:gd name="connsiteY28" fmla="*/ 1053077 h 1820132"/>
              <a:gd name="connsiteX29" fmla="*/ 294689 w 1269760"/>
              <a:gd name="connsiteY29" fmla="*/ 1040076 h 1820132"/>
              <a:gd name="connsiteX30" fmla="*/ 312023 w 1269760"/>
              <a:gd name="connsiteY30" fmla="*/ 1014074 h 1820132"/>
              <a:gd name="connsiteX31" fmla="*/ 316357 w 1269760"/>
              <a:gd name="connsiteY31" fmla="*/ 1001073 h 1820132"/>
              <a:gd name="connsiteX32" fmla="*/ 325024 w 1269760"/>
              <a:gd name="connsiteY32" fmla="*/ 983738 h 1820132"/>
              <a:gd name="connsiteX33" fmla="*/ 333691 w 1269760"/>
              <a:gd name="connsiteY33" fmla="*/ 949069 h 1820132"/>
              <a:gd name="connsiteX34" fmla="*/ 351026 w 1269760"/>
              <a:gd name="connsiteY34" fmla="*/ 931734 h 1820132"/>
              <a:gd name="connsiteX35" fmla="*/ 359693 w 1269760"/>
              <a:gd name="connsiteY35" fmla="*/ 918733 h 1820132"/>
              <a:gd name="connsiteX36" fmla="*/ 381362 w 1269760"/>
              <a:gd name="connsiteY36" fmla="*/ 897065 h 1820132"/>
              <a:gd name="connsiteX37" fmla="*/ 394363 w 1269760"/>
              <a:gd name="connsiteY37" fmla="*/ 871063 h 1820132"/>
              <a:gd name="connsiteX38" fmla="*/ 398696 w 1269760"/>
              <a:gd name="connsiteY38" fmla="*/ 858062 h 1820132"/>
              <a:gd name="connsiteX39" fmla="*/ 429032 w 1269760"/>
              <a:gd name="connsiteY39" fmla="*/ 836394 h 1820132"/>
              <a:gd name="connsiteX40" fmla="*/ 442033 w 1269760"/>
              <a:gd name="connsiteY40" fmla="*/ 823393 h 1820132"/>
              <a:gd name="connsiteX41" fmla="*/ 476702 w 1269760"/>
              <a:gd name="connsiteY41" fmla="*/ 784390 h 1820132"/>
              <a:gd name="connsiteX42" fmla="*/ 502704 w 1269760"/>
              <a:gd name="connsiteY42" fmla="*/ 749721 h 1820132"/>
              <a:gd name="connsiteX43" fmla="*/ 515705 w 1269760"/>
              <a:gd name="connsiteY43" fmla="*/ 741054 h 1820132"/>
              <a:gd name="connsiteX44" fmla="*/ 528706 w 1269760"/>
              <a:gd name="connsiteY44" fmla="*/ 736720 h 1820132"/>
              <a:gd name="connsiteX45" fmla="*/ 563375 w 1269760"/>
              <a:gd name="connsiteY45" fmla="*/ 728053 h 1820132"/>
              <a:gd name="connsiteX46" fmla="*/ 602378 w 1269760"/>
              <a:gd name="connsiteY46" fmla="*/ 719386 h 1820132"/>
              <a:gd name="connsiteX47" fmla="*/ 611045 w 1269760"/>
              <a:gd name="connsiteY47" fmla="*/ 710718 h 1820132"/>
              <a:gd name="connsiteX48" fmla="*/ 637047 w 1269760"/>
              <a:gd name="connsiteY48" fmla="*/ 702051 h 1820132"/>
              <a:gd name="connsiteX49" fmla="*/ 650048 w 1269760"/>
              <a:gd name="connsiteY49" fmla="*/ 706385 h 1820132"/>
              <a:gd name="connsiteX50" fmla="*/ 663049 w 1269760"/>
              <a:gd name="connsiteY50" fmla="*/ 715052 h 1820132"/>
              <a:gd name="connsiteX51" fmla="*/ 689051 w 1269760"/>
              <a:gd name="connsiteY51" fmla="*/ 723719 h 1820132"/>
              <a:gd name="connsiteX52" fmla="*/ 715053 w 1269760"/>
              <a:gd name="connsiteY52" fmla="*/ 736720 h 1820132"/>
              <a:gd name="connsiteX53" fmla="*/ 741054 w 1269760"/>
              <a:gd name="connsiteY53" fmla="*/ 749721 h 1820132"/>
              <a:gd name="connsiteX54" fmla="*/ 775724 w 1269760"/>
              <a:gd name="connsiteY54" fmla="*/ 754055 h 1820132"/>
              <a:gd name="connsiteX55" fmla="*/ 788725 w 1269760"/>
              <a:gd name="connsiteY55" fmla="*/ 758388 h 1820132"/>
              <a:gd name="connsiteX56" fmla="*/ 858063 w 1269760"/>
              <a:gd name="connsiteY56" fmla="*/ 749721 h 1820132"/>
              <a:gd name="connsiteX57" fmla="*/ 866730 w 1269760"/>
              <a:gd name="connsiteY57" fmla="*/ 736720 h 1820132"/>
              <a:gd name="connsiteX58" fmla="*/ 875398 w 1269760"/>
              <a:gd name="connsiteY58" fmla="*/ 702051 h 1820132"/>
              <a:gd name="connsiteX59" fmla="*/ 879731 w 1269760"/>
              <a:gd name="connsiteY59" fmla="*/ 689050 h 1820132"/>
              <a:gd name="connsiteX60" fmla="*/ 888399 w 1269760"/>
              <a:gd name="connsiteY60" fmla="*/ 680383 h 1820132"/>
              <a:gd name="connsiteX61" fmla="*/ 897066 w 1269760"/>
              <a:gd name="connsiteY61" fmla="*/ 654381 h 1820132"/>
              <a:gd name="connsiteX62" fmla="*/ 901400 w 1269760"/>
              <a:gd name="connsiteY62" fmla="*/ 641380 h 1820132"/>
              <a:gd name="connsiteX63" fmla="*/ 905733 w 1269760"/>
              <a:gd name="connsiteY63" fmla="*/ 619712 h 1820132"/>
              <a:gd name="connsiteX64" fmla="*/ 892733 w 1269760"/>
              <a:gd name="connsiteY64" fmla="*/ 459367 h 1820132"/>
              <a:gd name="connsiteX65" fmla="*/ 923068 w 1269760"/>
              <a:gd name="connsiteY65" fmla="*/ 385695 h 1820132"/>
              <a:gd name="connsiteX66" fmla="*/ 940402 w 1269760"/>
              <a:gd name="connsiteY66" fmla="*/ 364026 h 1820132"/>
              <a:gd name="connsiteX67" fmla="*/ 949070 w 1269760"/>
              <a:gd name="connsiteY67" fmla="*/ 355359 h 1820132"/>
              <a:gd name="connsiteX68" fmla="*/ 962071 w 1269760"/>
              <a:gd name="connsiteY68" fmla="*/ 333691 h 1820132"/>
              <a:gd name="connsiteX69" fmla="*/ 966404 w 1269760"/>
              <a:gd name="connsiteY69" fmla="*/ 320690 h 1820132"/>
              <a:gd name="connsiteX70" fmla="*/ 983739 w 1269760"/>
              <a:gd name="connsiteY70" fmla="*/ 294688 h 1820132"/>
              <a:gd name="connsiteX71" fmla="*/ 992406 w 1269760"/>
              <a:gd name="connsiteY71" fmla="*/ 281687 h 1820132"/>
              <a:gd name="connsiteX72" fmla="*/ 1009741 w 1269760"/>
              <a:gd name="connsiteY72" fmla="*/ 247018 h 1820132"/>
              <a:gd name="connsiteX73" fmla="*/ 1031409 w 1269760"/>
              <a:gd name="connsiteY73" fmla="*/ 208015 h 1820132"/>
              <a:gd name="connsiteX74" fmla="*/ 1040076 w 1269760"/>
              <a:gd name="connsiteY74" fmla="*/ 195014 h 1820132"/>
              <a:gd name="connsiteX75" fmla="*/ 1057411 w 1269760"/>
              <a:gd name="connsiteY75" fmla="*/ 177679 h 1820132"/>
              <a:gd name="connsiteX76" fmla="*/ 1066078 w 1269760"/>
              <a:gd name="connsiteY76" fmla="*/ 164678 h 1820132"/>
              <a:gd name="connsiteX77" fmla="*/ 1070412 w 1269760"/>
              <a:gd name="connsiteY77" fmla="*/ 151677 h 1820132"/>
              <a:gd name="connsiteX78" fmla="*/ 1083413 w 1269760"/>
              <a:gd name="connsiteY78" fmla="*/ 147344 h 1820132"/>
              <a:gd name="connsiteX79" fmla="*/ 1105081 w 1269760"/>
              <a:gd name="connsiteY79" fmla="*/ 125676 h 1820132"/>
              <a:gd name="connsiteX80" fmla="*/ 1122416 w 1269760"/>
              <a:gd name="connsiteY80" fmla="*/ 108341 h 1820132"/>
              <a:gd name="connsiteX81" fmla="*/ 1131083 w 1269760"/>
              <a:gd name="connsiteY81" fmla="*/ 95340 h 1820132"/>
              <a:gd name="connsiteX82" fmla="*/ 1144084 w 1269760"/>
              <a:gd name="connsiteY82" fmla="*/ 91006 h 1820132"/>
              <a:gd name="connsiteX83" fmla="*/ 1152751 w 1269760"/>
              <a:gd name="connsiteY83" fmla="*/ 78005 h 1820132"/>
              <a:gd name="connsiteX84" fmla="*/ 1178753 w 1269760"/>
              <a:gd name="connsiteY84" fmla="*/ 60671 h 1820132"/>
              <a:gd name="connsiteX85" fmla="*/ 1196088 w 1269760"/>
              <a:gd name="connsiteY85" fmla="*/ 39003 h 1820132"/>
              <a:gd name="connsiteX86" fmla="*/ 1209089 w 1269760"/>
              <a:gd name="connsiteY86" fmla="*/ 34669 h 1820132"/>
              <a:gd name="connsiteX87" fmla="*/ 1222090 w 1269760"/>
              <a:gd name="connsiteY87" fmla="*/ 26002 h 1820132"/>
              <a:gd name="connsiteX88" fmla="*/ 1239424 w 1269760"/>
              <a:gd name="connsiteY88" fmla="*/ 21668 h 1820132"/>
              <a:gd name="connsiteX89" fmla="*/ 1252425 w 1269760"/>
              <a:gd name="connsiteY89" fmla="*/ 17334 h 1820132"/>
              <a:gd name="connsiteX90" fmla="*/ 1269760 w 1269760"/>
              <a:gd name="connsiteY90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21017 w 1269760"/>
              <a:gd name="connsiteY22" fmla="*/ 1200421 h 1820132"/>
              <a:gd name="connsiteX23" fmla="*/ 229684 w 1269760"/>
              <a:gd name="connsiteY23" fmla="*/ 1165751 h 1820132"/>
              <a:gd name="connsiteX24" fmla="*/ 238351 w 1269760"/>
              <a:gd name="connsiteY24" fmla="*/ 1152750 h 1820132"/>
              <a:gd name="connsiteX25" fmla="*/ 260019 w 1269760"/>
              <a:gd name="connsiteY25" fmla="*/ 1113748 h 1820132"/>
              <a:gd name="connsiteX26" fmla="*/ 268687 w 1269760"/>
              <a:gd name="connsiteY26" fmla="*/ 1087746 h 1820132"/>
              <a:gd name="connsiteX27" fmla="*/ 273020 w 1269760"/>
              <a:gd name="connsiteY27" fmla="*/ 1074745 h 1820132"/>
              <a:gd name="connsiteX28" fmla="*/ 290355 w 1269760"/>
              <a:gd name="connsiteY28" fmla="*/ 1053077 h 1820132"/>
              <a:gd name="connsiteX29" fmla="*/ 294689 w 1269760"/>
              <a:gd name="connsiteY29" fmla="*/ 1040076 h 1820132"/>
              <a:gd name="connsiteX30" fmla="*/ 312023 w 1269760"/>
              <a:gd name="connsiteY30" fmla="*/ 1014074 h 1820132"/>
              <a:gd name="connsiteX31" fmla="*/ 316357 w 1269760"/>
              <a:gd name="connsiteY31" fmla="*/ 1001073 h 1820132"/>
              <a:gd name="connsiteX32" fmla="*/ 325024 w 1269760"/>
              <a:gd name="connsiteY32" fmla="*/ 983738 h 1820132"/>
              <a:gd name="connsiteX33" fmla="*/ 333691 w 1269760"/>
              <a:gd name="connsiteY33" fmla="*/ 949069 h 1820132"/>
              <a:gd name="connsiteX34" fmla="*/ 351026 w 1269760"/>
              <a:gd name="connsiteY34" fmla="*/ 931734 h 1820132"/>
              <a:gd name="connsiteX35" fmla="*/ 359693 w 1269760"/>
              <a:gd name="connsiteY35" fmla="*/ 918733 h 1820132"/>
              <a:gd name="connsiteX36" fmla="*/ 381362 w 1269760"/>
              <a:gd name="connsiteY36" fmla="*/ 897065 h 1820132"/>
              <a:gd name="connsiteX37" fmla="*/ 394363 w 1269760"/>
              <a:gd name="connsiteY37" fmla="*/ 871063 h 1820132"/>
              <a:gd name="connsiteX38" fmla="*/ 398696 w 1269760"/>
              <a:gd name="connsiteY38" fmla="*/ 858062 h 1820132"/>
              <a:gd name="connsiteX39" fmla="*/ 429032 w 1269760"/>
              <a:gd name="connsiteY39" fmla="*/ 836394 h 1820132"/>
              <a:gd name="connsiteX40" fmla="*/ 459368 w 1269760"/>
              <a:gd name="connsiteY40" fmla="*/ 819059 h 1820132"/>
              <a:gd name="connsiteX41" fmla="*/ 476702 w 1269760"/>
              <a:gd name="connsiteY41" fmla="*/ 784390 h 1820132"/>
              <a:gd name="connsiteX42" fmla="*/ 502704 w 1269760"/>
              <a:gd name="connsiteY42" fmla="*/ 749721 h 1820132"/>
              <a:gd name="connsiteX43" fmla="*/ 515705 w 1269760"/>
              <a:gd name="connsiteY43" fmla="*/ 741054 h 1820132"/>
              <a:gd name="connsiteX44" fmla="*/ 528706 w 1269760"/>
              <a:gd name="connsiteY44" fmla="*/ 736720 h 1820132"/>
              <a:gd name="connsiteX45" fmla="*/ 563375 w 1269760"/>
              <a:gd name="connsiteY45" fmla="*/ 728053 h 1820132"/>
              <a:gd name="connsiteX46" fmla="*/ 602378 w 1269760"/>
              <a:gd name="connsiteY46" fmla="*/ 719386 h 1820132"/>
              <a:gd name="connsiteX47" fmla="*/ 611045 w 1269760"/>
              <a:gd name="connsiteY47" fmla="*/ 710718 h 1820132"/>
              <a:gd name="connsiteX48" fmla="*/ 637047 w 1269760"/>
              <a:gd name="connsiteY48" fmla="*/ 702051 h 1820132"/>
              <a:gd name="connsiteX49" fmla="*/ 650048 w 1269760"/>
              <a:gd name="connsiteY49" fmla="*/ 706385 h 1820132"/>
              <a:gd name="connsiteX50" fmla="*/ 663049 w 1269760"/>
              <a:gd name="connsiteY50" fmla="*/ 715052 h 1820132"/>
              <a:gd name="connsiteX51" fmla="*/ 689051 w 1269760"/>
              <a:gd name="connsiteY51" fmla="*/ 723719 h 1820132"/>
              <a:gd name="connsiteX52" fmla="*/ 715053 w 1269760"/>
              <a:gd name="connsiteY52" fmla="*/ 736720 h 1820132"/>
              <a:gd name="connsiteX53" fmla="*/ 741054 w 1269760"/>
              <a:gd name="connsiteY53" fmla="*/ 749721 h 1820132"/>
              <a:gd name="connsiteX54" fmla="*/ 775724 w 1269760"/>
              <a:gd name="connsiteY54" fmla="*/ 754055 h 1820132"/>
              <a:gd name="connsiteX55" fmla="*/ 788725 w 1269760"/>
              <a:gd name="connsiteY55" fmla="*/ 758388 h 1820132"/>
              <a:gd name="connsiteX56" fmla="*/ 858063 w 1269760"/>
              <a:gd name="connsiteY56" fmla="*/ 749721 h 1820132"/>
              <a:gd name="connsiteX57" fmla="*/ 866730 w 1269760"/>
              <a:gd name="connsiteY57" fmla="*/ 736720 h 1820132"/>
              <a:gd name="connsiteX58" fmla="*/ 875398 w 1269760"/>
              <a:gd name="connsiteY58" fmla="*/ 702051 h 1820132"/>
              <a:gd name="connsiteX59" fmla="*/ 879731 w 1269760"/>
              <a:gd name="connsiteY59" fmla="*/ 689050 h 1820132"/>
              <a:gd name="connsiteX60" fmla="*/ 888399 w 1269760"/>
              <a:gd name="connsiteY60" fmla="*/ 680383 h 1820132"/>
              <a:gd name="connsiteX61" fmla="*/ 897066 w 1269760"/>
              <a:gd name="connsiteY61" fmla="*/ 654381 h 1820132"/>
              <a:gd name="connsiteX62" fmla="*/ 901400 w 1269760"/>
              <a:gd name="connsiteY62" fmla="*/ 641380 h 1820132"/>
              <a:gd name="connsiteX63" fmla="*/ 905733 w 1269760"/>
              <a:gd name="connsiteY63" fmla="*/ 619712 h 1820132"/>
              <a:gd name="connsiteX64" fmla="*/ 892733 w 1269760"/>
              <a:gd name="connsiteY64" fmla="*/ 459367 h 1820132"/>
              <a:gd name="connsiteX65" fmla="*/ 923068 w 1269760"/>
              <a:gd name="connsiteY65" fmla="*/ 385695 h 1820132"/>
              <a:gd name="connsiteX66" fmla="*/ 940402 w 1269760"/>
              <a:gd name="connsiteY66" fmla="*/ 364026 h 1820132"/>
              <a:gd name="connsiteX67" fmla="*/ 949070 w 1269760"/>
              <a:gd name="connsiteY67" fmla="*/ 355359 h 1820132"/>
              <a:gd name="connsiteX68" fmla="*/ 962071 w 1269760"/>
              <a:gd name="connsiteY68" fmla="*/ 333691 h 1820132"/>
              <a:gd name="connsiteX69" fmla="*/ 966404 w 1269760"/>
              <a:gd name="connsiteY69" fmla="*/ 320690 h 1820132"/>
              <a:gd name="connsiteX70" fmla="*/ 983739 w 1269760"/>
              <a:gd name="connsiteY70" fmla="*/ 294688 h 1820132"/>
              <a:gd name="connsiteX71" fmla="*/ 992406 w 1269760"/>
              <a:gd name="connsiteY71" fmla="*/ 281687 h 1820132"/>
              <a:gd name="connsiteX72" fmla="*/ 1009741 w 1269760"/>
              <a:gd name="connsiteY72" fmla="*/ 247018 h 1820132"/>
              <a:gd name="connsiteX73" fmla="*/ 1031409 w 1269760"/>
              <a:gd name="connsiteY73" fmla="*/ 208015 h 1820132"/>
              <a:gd name="connsiteX74" fmla="*/ 1040076 w 1269760"/>
              <a:gd name="connsiteY74" fmla="*/ 195014 h 1820132"/>
              <a:gd name="connsiteX75" fmla="*/ 1057411 w 1269760"/>
              <a:gd name="connsiteY75" fmla="*/ 177679 h 1820132"/>
              <a:gd name="connsiteX76" fmla="*/ 1066078 w 1269760"/>
              <a:gd name="connsiteY76" fmla="*/ 164678 h 1820132"/>
              <a:gd name="connsiteX77" fmla="*/ 1070412 w 1269760"/>
              <a:gd name="connsiteY77" fmla="*/ 151677 h 1820132"/>
              <a:gd name="connsiteX78" fmla="*/ 1083413 w 1269760"/>
              <a:gd name="connsiteY78" fmla="*/ 147344 h 1820132"/>
              <a:gd name="connsiteX79" fmla="*/ 1105081 w 1269760"/>
              <a:gd name="connsiteY79" fmla="*/ 125676 h 1820132"/>
              <a:gd name="connsiteX80" fmla="*/ 1122416 w 1269760"/>
              <a:gd name="connsiteY80" fmla="*/ 108341 h 1820132"/>
              <a:gd name="connsiteX81" fmla="*/ 1131083 w 1269760"/>
              <a:gd name="connsiteY81" fmla="*/ 95340 h 1820132"/>
              <a:gd name="connsiteX82" fmla="*/ 1144084 w 1269760"/>
              <a:gd name="connsiteY82" fmla="*/ 91006 h 1820132"/>
              <a:gd name="connsiteX83" fmla="*/ 1152751 w 1269760"/>
              <a:gd name="connsiteY83" fmla="*/ 78005 h 1820132"/>
              <a:gd name="connsiteX84" fmla="*/ 1178753 w 1269760"/>
              <a:gd name="connsiteY84" fmla="*/ 60671 h 1820132"/>
              <a:gd name="connsiteX85" fmla="*/ 1196088 w 1269760"/>
              <a:gd name="connsiteY85" fmla="*/ 39003 h 1820132"/>
              <a:gd name="connsiteX86" fmla="*/ 1209089 w 1269760"/>
              <a:gd name="connsiteY86" fmla="*/ 34669 h 1820132"/>
              <a:gd name="connsiteX87" fmla="*/ 1222090 w 1269760"/>
              <a:gd name="connsiteY87" fmla="*/ 26002 h 1820132"/>
              <a:gd name="connsiteX88" fmla="*/ 1239424 w 1269760"/>
              <a:gd name="connsiteY88" fmla="*/ 21668 h 1820132"/>
              <a:gd name="connsiteX89" fmla="*/ 1252425 w 1269760"/>
              <a:gd name="connsiteY89" fmla="*/ 17334 h 1820132"/>
              <a:gd name="connsiteX90" fmla="*/ 1269760 w 1269760"/>
              <a:gd name="connsiteY90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21017 w 1269760"/>
              <a:gd name="connsiteY22" fmla="*/ 1200421 h 1820132"/>
              <a:gd name="connsiteX23" fmla="*/ 229684 w 1269760"/>
              <a:gd name="connsiteY23" fmla="*/ 1165751 h 1820132"/>
              <a:gd name="connsiteX24" fmla="*/ 238351 w 1269760"/>
              <a:gd name="connsiteY24" fmla="*/ 1152750 h 1820132"/>
              <a:gd name="connsiteX25" fmla="*/ 260019 w 1269760"/>
              <a:gd name="connsiteY25" fmla="*/ 1113748 h 1820132"/>
              <a:gd name="connsiteX26" fmla="*/ 268687 w 1269760"/>
              <a:gd name="connsiteY26" fmla="*/ 1087746 h 1820132"/>
              <a:gd name="connsiteX27" fmla="*/ 273020 w 1269760"/>
              <a:gd name="connsiteY27" fmla="*/ 1074745 h 1820132"/>
              <a:gd name="connsiteX28" fmla="*/ 290355 w 1269760"/>
              <a:gd name="connsiteY28" fmla="*/ 1053077 h 1820132"/>
              <a:gd name="connsiteX29" fmla="*/ 294689 w 1269760"/>
              <a:gd name="connsiteY29" fmla="*/ 1040076 h 1820132"/>
              <a:gd name="connsiteX30" fmla="*/ 312023 w 1269760"/>
              <a:gd name="connsiteY30" fmla="*/ 1014074 h 1820132"/>
              <a:gd name="connsiteX31" fmla="*/ 316357 w 1269760"/>
              <a:gd name="connsiteY31" fmla="*/ 1001073 h 1820132"/>
              <a:gd name="connsiteX32" fmla="*/ 325024 w 1269760"/>
              <a:gd name="connsiteY32" fmla="*/ 983738 h 1820132"/>
              <a:gd name="connsiteX33" fmla="*/ 333691 w 1269760"/>
              <a:gd name="connsiteY33" fmla="*/ 949069 h 1820132"/>
              <a:gd name="connsiteX34" fmla="*/ 351026 w 1269760"/>
              <a:gd name="connsiteY34" fmla="*/ 931734 h 1820132"/>
              <a:gd name="connsiteX35" fmla="*/ 359693 w 1269760"/>
              <a:gd name="connsiteY35" fmla="*/ 918733 h 1820132"/>
              <a:gd name="connsiteX36" fmla="*/ 381362 w 1269760"/>
              <a:gd name="connsiteY36" fmla="*/ 897065 h 1820132"/>
              <a:gd name="connsiteX37" fmla="*/ 394363 w 1269760"/>
              <a:gd name="connsiteY37" fmla="*/ 871063 h 1820132"/>
              <a:gd name="connsiteX38" fmla="*/ 398696 w 1269760"/>
              <a:gd name="connsiteY38" fmla="*/ 858062 h 1820132"/>
              <a:gd name="connsiteX39" fmla="*/ 429032 w 1269760"/>
              <a:gd name="connsiteY39" fmla="*/ 836394 h 1820132"/>
              <a:gd name="connsiteX40" fmla="*/ 476702 w 1269760"/>
              <a:gd name="connsiteY40" fmla="*/ 784390 h 1820132"/>
              <a:gd name="connsiteX41" fmla="*/ 502704 w 1269760"/>
              <a:gd name="connsiteY41" fmla="*/ 749721 h 1820132"/>
              <a:gd name="connsiteX42" fmla="*/ 515705 w 1269760"/>
              <a:gd name="connsiteY42" fmla="*/ 741054 h 1820132"/>
              <a:gd name="connsiteX43" fmla="*/ 528706 w 1269760"/>
              <a:gd name="connsiteY43" fmla="*/ 736720 h 1820132"/>
              <a:gd name="connsiteX44" fmla="*/ 563375 w 1269760"/>
              <a:gd name="connsiteY44" fmla="*/ 728053 h 1820132"/>
              <a:gd name="connsiteX45" fmla="*/ 602378 w 1269760"/>
              <a:gd name="connsiteY45" fmla="*/ 719386 h 1820132"/>
              <a:gd name="connsiteX46" fmla="*/ 611045 w 1269760"/>
              <a:gd name="connsiteY46" fmla="*/ 710718 h 1820132"/>
              <a:gd name="connsiteX47" fmla="*/ 637047 w 1269760"/>
              <a:gd name="connsiteY47" fmla="*/ 702051 h 1820132"/>
              <a:gd name="connsiteX48" fmla="*/ 650048 w 1269760"/>
              <a:gd name="connsiteY48" fmla="*/ 706385 h 1820132"/>
              <a:gd name="connsiteX49" fmla="*/ 663049 w 1269760"/>
              <a:gd name="connsiteY49" fmla="*/ 715052 h 1820132"/>
              <a:gd name="connsiteX50" fmla="*/ 689051 w 1269760"/>
              <a:gd name="connsiteY50" fmla="*/ 723719 h 1820132"/>
              <a:gd name="connsiteX51" fmla="*/ 715053 w 1269760"/>
              <a:gd name="connsiteY51" fmla="*/ 736720 h 1820132"/>
              <a:gd name="connsiteX52" fmla="*/ 741054 w 1269760"/>
              <a:gd name="connsiteY52" fmla="*/ 749721 h 1820132"/>
              <a:gd name="connsiteX53" fmla="*/ 775724 w 1269760"/>
              <a:gd name="connsiteY53" fmla="*/ 754055 h 1820132"/>
              <a:gd name="connsiteX54" fmla="*/ 788725 w 1269760"/>
              <a:gd name="connsiteY54" fmla="*/ 758388 h 1820132"/>
              <a:gd name="connsiteX55" fmla="*/ 858063 w 1269760"/>
              <a:gd name="connsiteY55" fmla="*/ 749721 h 1820132"/>
              <a:gd name="connsiteX56" fmla="*/ 866730 w 1269760"/>
              <a:gd name="connsiteY56" fmla="*/ 736720 h 1820132"/>
              <a:gd name="connsiteX57" fmla="*/ 875398 w 1269760"/>
              <a:gd name="connsiteY57" fmla="*/ 702051 h 1820132"/>
              <a:gd name="connsiteX58" fmla="*/ 879731 w 1269760"/>
              <a:gd name="connsiteY58" fmla="*/ 689050 h 1820132"/>
              <a:gd name="connsiteX59" fmla="*/ 888399 w 1269760"/>
              <a:gd name="connsiteY59" fmla="*/ 680383 h 1820132"/>
              <a:gd name="connsiteX60" fmla="*/ 897066 w 1269760"/>
              <a:gd name="connsiteY60" fmla="*/ 654381 h 1820132"/>
              <a:gd name="connsiteX61" fmla="*/ 901400 w 1269760"/>
              <a:gd name="connsiteY61" fmla="*/ 641380 h 1820132"/>
              <a:gd name="connsiteX62" fmla="*/ 905733 w 1269760"/>
              <a:gd name="connsiteY62" fmla="*/ 619712 h 1820132"/>
              <a:gd name="connsiteX63" fmla="*/ 892733 w 1269760"/>
              <a:gd name="connsiteY63" fmla="*/ 459367 h 1820132"/>
              <a:gd name="connsiteX64" fmla="*/ 923068 w 1269760"/>
              <a:gd name="connsiteY64" fmla="*/ 385695 h 1820132"/>
              <a:gd name="connsiteX65" fmla="*/ 940402 w 1269760"/>
              <a:gd name="connsiteY65" fmla="*/ 364026 h 1820132"/>
              <a:gd name="connsiteX66" fmla="*/ 949070 w 1269760"/>
              <a:gd name="connsiteY66" fmla="*/ 355359 h 1820132"/>
              <a:gd name="connsiteX67" fmla="*/ 962071 w 1269760"/>
              <a:gd name="connsiteY67" fmla="*/ 333691 h 1820132"/>
              <a:gd name="connsiteX68" fmla="*/ 966404 w 1269760"/>
              <a:gd name="connsiteY68" fmla="*/ 320690 h 1820132"/>
              <a:gd name="connsiteX69" fmla="*/ 983739 w 1269760"/>
              <a:gd name="connsiteY69" fmla="*/ 294688 h 1820132"/>
              <a:gd name="connsiteX70" fmla="*/ 992406 w 1269760"/>
              <a:gd name="connsiteY70" fmla="*/ 281687 h 1820132"/>
              <a:gd name="connsiteX71" fmla="*/ 1009741 w 1269760"/>
              <a:gd name="connsiteY71" fmla="*/ 247018 h 1820132"/>
              <a:gd name="connsiteX72" fmla="*/ 1031409 w 1269760"/>
              <a:gd name="connsiteY72" fmla="*/ 208015 h 1820132"/>
              <a:gd name="connsiteX73" fmla="*/ 1040076 w 1269760"/>
              <a:gd name="connsiteY73" fmla="*/ 195014 h 1820132"/>
              <a:gd name="connsiteX74" fmla="*/ 1057411 w 1269760"/>
              <a:gd name="connsiteY74" fmla="*/ 177679 h 1820132"/>
              <a:gd name="connsiteX75" fmla="*/ 1066078 w 1269760"/>
              <a:gd name="connsiteY75" fmla="*/ 164678 h 1820132"/>
              <a:gd name="connsiteX76" fmla="*/ 1070412 w 1269760"/>
              <a:gd name="connsiteY76" fmla="*/ 151677 h 1820132"/>
              <a:gd name="connsiteX77" fmla="*/ 1083413 w 1269760"/>
              <a:gd name="connsiteY77" fmla="*/ 147344 h 1820132"/>
              <a:gd name="connsiteX78" fmla="*/ 1105081 w 1269760"/>
              <a:gd name="connsiteY78" fmla="*/ 125676 h 1820132"/>
              <a:gd name="connsiteX79" fmla="*/ 1122416 w 1269760"/>
              <a:gd name="connsiteY79" fmla="*/ 108341 h 1820132"/>
              <a:gd name="connsiteX80" fmla="*/ 1131083 w 1269760"/>
              <a:gd name="connsiteY80" fmla="*/ 95340 h 1820132"/>
              <a:gd name="connsiteX81" fmla="*/ 1144084 w 1269760"/>
              <a:gd name="connsiteY81" fmla="*/ 91006 h 1820132"/>
              <a:gd name="connsiteX82" fmla="*/ 1152751 w 1269760"/>
              <a:gd name="connsiteY82" fmla="*/ 78005 h 1820132"/>
              <a:gd name="connsiteX83" fmla="*/ 1178753 w 1269760"/>
              <a:gd name="connsiteY83" fmla="*/ 60671 h 1820132"/>
              <a:gd name="connsiteX84" fmla="*/ 1196088 w 1269760"/>
              <a:gd name="connsiteY84" fmla="*/ 39003 h 1820132"/>
              <a:gd name="connsiteX85" fmla="*/ 1209089 w 1269760"/>
              <a:gd name="connsiteY85" fmla="*/ 34669 h 1820132"/>
              <a:gd name="connsiteX86" fmla="*/ 1222090 w 1269760"/>
              <a:gd name="connsiteY86" fmla="*/ 26002 h 1820132"/>
              <a:gd name="connsiteX87" fmla="*/ 1239424 w 1269760"/>
              <a:gd name="connsiteY87" fmla="*/ 21668 h 1820132"/>
              <a:gd name="connsiteX88" fmla="*/ 1252425 w 1269760"/>
              <a:gd name="connsiteY88" fmla="*/ 17334 h 1820132"/>
              <a:gd name="connsiteX89" fmla="*/ 1269760 w 1269760"/>
              <a:gd name="connsiteY89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21017 w 1269760"/>
              <a:gd name="connsiteY22" fmla="*/ 1200421 h 1820132"/>
              <a:gd name="connsiteX23" fmla="*/ 229684 w 1269760"/>
              <a:gd name="connsiteY23" fmla="*/ 1165751 h 1820132"/>
              <a:gd name="connsiteX24" fmla="*/ 238351 w 1269760"/>
              <a:gd name="connsiteY24" fmla="*/ 1152750 h 1820132"/>
              <a:gd name="connsiteX25" fmla="*/ 260019 w 1269760"/>
              <a:gd name="connsiteY25" fmla="*/ 1113748 h 1820132"/>
              <a:gd name="connsiteX26" fmla="*/ 268687 w 1269760"/>
              <a:gd name="connsiteY26" fmla="*/ 1087746 h 1820132"/>
              <a:gd name="connsiteX27" fmla="*/ 273020 w 1269760"/>
              <a:gd name="connsiteY27" fmla="*/ 1074745 h 1820132"/>
              <a:gd name="connsiteX28" fmla="*/ 290355 w 1269760"/>
              <a:gd name="connsiteY28" fmla="*/ 1053077 h 1820132"/>
              <a:gd name="connsiteX29" fmla="*/ 294689 w 1269760"/>
              <a:gd name="connsiteY29" fmla="*/ 1040076 h 1820132"/>
              <a:gd name="connsiteX30" fmla="*/ 312023 w 1269760"/>
              <a:gd name="connsiteY30" fmla="*/ 1014074 h 1820132"/>
              <a:gd name="connsiteX31" fmla="*/ 316357 w 1269760"/>
              <a:gd name="connsiteY31" fmla="*/ 1001073 h 1820132"/>
              <a:gd name="connsiteX32" fmla="*/ 325024 w 1269760"/>
              <a:gd name="connsiteY32" fmla="*/ 983738 h 1820132"/>
              <a:gd name="connsiteX33" fmla="*/ 333691 w 1269760"/>
              <a:gd name="connsiteY33" fmla="*/ 949069 h 1820132"/>
              <a:gd name="connsiteX34" fmla="*/ 351026 w 1269760"/>
              <a:gd name="connsiteY34" fmla="*/ 931734 h 1820132"/>
              <a:gd name="connsiteX35" fmla="*/ 359693 w 1269760"/>
              <a:gd name="connsiteY35" fmla="*/ 918733 h 1820132"/>
              <a:gd name="connsiteX36" fmla="*/ 381362 w 1269760"/>
              <a:gd name="connsiteY36" fmla="*/ 897065 h 1820132"/>
              <a:gd name="connsiteX37" fmla="*/ 394363 w 1269760"/>
              <a:gd name="connsiteY37" fmla="*/ 871063 h 1820132"/>
              <a:gd name="connsiteX38" fmla="*/ 398696 w 1269760"/>
              <a:gd name="connsiteY38" fmla="*/ 858062 h 1820132"/>
              <a:gd name="connsiteX39" fmla="*/ 429032 w 1269760"/>
              <a:gd name="connsiteY39" fmla="*/ 836394 h 1820132"/>
              <a:gd name="connsiteX40" fmla="*/ 446366 w 1269760"/>
              <a:gd name="connsiteY40" fmla="*/ 797391 h 1820132"/>
              <a:gd name="connsiteX41" fmla="*/ 502704 w 1269760"/>
              <a:gd name="connsiteY41" fmla="*/ 749721 h 1820132"/>
              <a:gd name="connsiteX42" fmla="*/ 515705 w 1269760"/>
              <a:gd name="connsiteY42" fmla="*/ 741054 h 1820132"/>
              <a:gd name="connsiteX43" fmla="*/ 528706 w 1269760"/>
              <a:gd name="connsiteY43" fmla="*/ 736720 h 1820132"/>
              <a:gd name="connsiteX44" fmla="*/ 563375 w 1269760"/>
              <a:gd name="connsiteY44" fmla="*/ 728053 h 1820132"/>
              <a:gd name="connsiteX45" fmla="*/ 602378 w 1269760"/>
              <a:gd name="connsiteY45" fmla="*/ 719386 h 1820132"/>
              <a:gd name="connsiteX46" fmla="*/ 611045 w 1269760"/>
              <a:gd name="connsiteY46" fmla="*/ 710718 h 1820132"/>
              <a:gd name="connsiteX47" fmla="*/ 637047 w 1269760"/>
              <a:gd name="connsiteY47" fmla="*/ 702051 h 1820132"/>
              <a:gd name="connsiteX48" fmla="*/ 650048 w 1269760"/>
              <a:gd name="connsiteY48" fmla="*/ 706385 h 1820132"/>
              <a:gd name="connsiteX49" fmla="*/ 663049 w 1269760"/>
              <a:gd name="connsiteY49" fmla="*/ 715052 h 1820132"/>
              <a:gd name="connsiteX50" fmla="*/ 689051 w 1269760"/>
              <a:gd name="connsiteY50" fmla="*/ 723719 h 1820132"/>
              <a:gd name="connsiteX51" fmla="*/ 715053 w 1269760"/>
              <a:gd name="connsiteY51" fmla="*/ 736720 h 1820132"/>
              <a:gd name="connsiteX52" fmla="*/ 741054 w 1269760"/>
              <a:gd name="connsiteY52" fmla="*/ 749721 h 1820132"/>
              <a:gd name="connsiteX53" fmla="*/ 775724 w 1269760"/>
              <a:gd name="connsiteY53" fmla="*/ 754055 h 1820132"/>
              <a:gd name="connsiteX54" fmla="*/ 788725 w 1269760"/>
              <a:gd name="connsiteY54" fmla="*/ 758388 h 1820132"/>
              <a:gd name="connsiteX55" fmla="*/ 858063 w 1269760"/>
              <a:gd name="connsiteY55" fmla="*/ 749721 h 1820132"/>
              <a:gd name="connsiteX56" fmla="*/ 866730 w 1269760"/>
              <a:gd name="connsiteY56" fmla="*/ 736720 h 1820132"/>
              <a:gd name="connsiteX57" fmla="*/ 875398 w 1269760"/>
              <a:gd name="connsiteY57" fmla="*/ 702051 h 1820132"/>
              <a:gd name="connsiteX58" fmla="*/ 879731 w 1269760"/>
              <a:gd name="connsiteY58" fmla="*/ 689050 h 1820132"/>
              <a:gd name="connsiteX59" fmla="*/ 888399 w 1269760"/>
              <a:gd name="connsiteY59" fmla="*/ 680383 h 1820132"/>
              <a:gd name="connsiteX60" fmla="*/ 897066 w 1269760"/>
              <a:gd name="connsiteY60" fmla="*/ 654381 h 1820132"/>
              <a:gd name="connsiteX61" fmla="*/ 901400 w 1269760"/>
              <a:gd name="connsiteY61" fmla="*/ 641380 h 1820132"/>
              <a:gd name="connsiteX62" fmla="*/ 905733 w 1269760"/>
              <a:gd name="connsiteY62" fmla="*/ 619712 h 1820132"/>
              <a:gd name="connsiteX63" fmla="*/ 892733 w 1269760"/>
              <a:gd name="connsiteY63" fmla="*/ 459367 h 1820132"/>
              <a:gd name="connsiteX64" fmla="*/ 923068 w 1269760"/>
              <a:gd name="connsiteY64" fmla="*/ 385695 h 1820132"/>
              <a:gd name="connsiteX65" fmla="*/ 940402 w 1269760"/>
              <a:gd name="connsiteY65" fmla="*/ 364026 h 1820132"/>
              <a:gd name="connsiteX66" fmla="*/ 949070 w 1269760"/>
              <a:gd name="connsiteY66" fmla="*/ 355359 h 1820132"/>
              <a:gd name="connsiteX67" fmla="*/ 962071 w 1269760"/>
              <a:gd name="connsiteY67" fmla="*/ 333691 h 1820132"/>
              <a:gd name="connsiteX68" fmla="*/ 966404 w 1269760"/>
              <a:gd name="connsiteY68" fmla="*/ 320690 h 1820132"/>
              <a:gd name="connsiteX69" fmla="*/ 983739 w 1269760"/>
              <a:gd name="connsiteY69" fmla="*/ 294688 h 1820132"/>
              <a:gd name="connsiteX70" fmla="*/ 992406 w 1269760"/>
              <a:gd name="connsiteY70" fmla="*/ 281687 h 1820132"/>
              <a:gd name="connsiteX71" fmla="*/ 1009741 w 1269760"/>
              <a:gd name="connsiteY71" fmla="*/ 247018 h 1820132"/>
              <a:gd name="connsiteX72" fmla="*/ 1031409 w 1269760"/>
              <a:gd name="connsiteY72" fmla="*/ 208015 h 1820132"/>
              <a:gd name="connsiteX73" fmla="*/ 1040076 w 1269760"/>
              <a:gd name="connsiteY73" fmla="*/ 195014 h 1820132"/>
              <a:gd name="connsiteX74" fmla="*/ 1057411 w 1269760"/>
              <a:gd name="connsiteY74" fmla="*/ 177679 h 1820132"/>
              <a:gd name="connsiteX75" fmla="*/ 1066078 w 1269760"/>
              <a:gd name="connsiteY75" fmla="*/ 164678 h 1820132"/>
              <a:gd name="connsiteX76" fmla="*/ 1070412 w 1269760"/>
              <a:gd name="connsiteY76" fmla="*/ 151677 h 1820132"/>
              <a:gd name="connsiteX77" fmla="*/ 1083413 w 1269760"/>
              <a:gd name="connsiteY77" fmla="*/ 147344 h 1820132"/>
              <a:gd name="connsiteX78" fmla="*/ 1105081 w 1269760"/>
              <a:gd name="connsiteY78" fmla="*/ 125676 h 1820132"/>
              <a:gd name="connsiteX79" fmla="*/ 1122416 w 1269760"/>
              <a:gd name="connsiteY79" fmla="*/ 108341 h 1820132"/>
              <a:gd name="connsiteX80" fmla="*/ 1131083 w 1269760"/>
              <a:gd name="connsiteY80" fmla="*/ 95340 h 1820132"/>
              <a:gd name="connsiteX81" fmla="*/ 1144084 w 1269760"/>
              <a:gd name="connsiteY81" fmla="*/ 91006 h 1820132"/>
              <a:gd name="connsiteX82" fmla="*/ 1152751 w 1269760"/>
              <a:gd name="connsiteY82" fmla="*/ 78005 h 1820132"/>
              <a:gd name="connsiteX83" fmla="*/ 1178753 w 1269760"/>
              <a:gd name="connsiteY83" fmla="*/ 60671 h 1820132"/>
              <a:gd name="connsiteX84" fmla="*/ 1196088 w 1269760"/>
              <a:gd name="connsiteY84" fmla="*/ 39003 h 1820132"/>
              <a:gd name="connsiteX85" fmla="*/ 1209089 w 1269760"/>
              <a:gd name="connsiteY85" fmla="*/ 34669 h 1820132"/>
              <a:gd name="connsiteX86" fmla="*/ 1222090 w 1269760"/>
              <a:gd name="connsiteY86" fmla="*/ 26002 h 1820132"/>
              <a:gd name="connsiteX87" fmla="*/ 1239424 w 1269760"/>
              <a:gd name="connsiteY87" fmla="*/ 21668 h 1820132"/>
              <a:gd name="connsiteX88" fmla="*/ 1252425 w 1269760"/>
              <a:gd name="connsiteY88" fmla="*/ 17334 h 1820132"/>
              <a:gd name="connsiteX89" fmla="*/ 1269760 w 1269760"/>
              <a:gd name="connsiteY89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21017 w 1269760"/>
              <a:gd name="connsiteY22" fmla="*/ 1200421 h 1820132"/>
              <a:gd name="connsiteX23" fmla="*/ 229684 w 1269760"/>
              <a:gd name="connsiteY23" fmla="*/ 1165751 h 1820132"/>
              <a:gd name="connsiteX24" fmla="*/ 238351 w 1269760"/>
              <a:gd name="connsiteY24" fmla="*/ 1152750 h 1820132"/>
              <a:gd name="connsiteX25" fmla="*/ 260019 w 1269760"/>
              <a:gd name="connsiteY25" fmla="*/ 1113748 h 1820132"/>
              <a:gd name="connsiteX26" fmla="*/ 268687 w 1269760"/>
              <a:gd name="connsiteY26" fmla="*/ 1087746 h 1820132"/>
              <a:gd name="connsiteX27" fmla="*/ 273020 w 1269760"/>
              <a:gd name="connsiteY27" fmla="*/ 1074745 h 1820132"/>
              <a:gd name="connsiteX28" fmla="*/ 290355 w 1269760"/>
              <a:gd name="connsiteY28" fmla="*/ 1053077 h 1820132"/>
              <a:gd name="connsiteX29" fmla="*/ 294689 w 1269760"/>
              <a:gd name="connsiteY29" fmla="*/ 1040076 h 1820132"/>
              <a:gd name="connsiteX30" fmla="*/ 312023 w 1269760"/>
              <a:gd name="connsiteY30" fmla="*/ 1014074 h 1820132"/>
              <a:gd name="connsiteX31" fmla="*/ 316357 w 1269760"/>
              <a:gd name="connsiteY31" fmla="*/ 1001073 h 1820132"/>
              <a:gd name="connsiteX32" fmla="*/ 325024 w 1269760"/>
              <a:gd name="connsiteY32" fmla="*/ 983738 h 1820132"/>
              <a:gd name="connsiteX33" fmla="*/ 333691 w 1269760"/>
              <a:gd name="connsiteY33" fmla="*/ 949069 h 1820132"/>
              <a:gd name="connsiteX34" fmla="*/ 351026 w 1269760"/>
              <a:gd name="connsiteY34" fmla="*/ 931734 h 1820132"/>
              <a:gd name="connsiteX35" fmla="*/ 359693 w 1269760"/>
              <a:gd name="connsiteY35" fmla="*/ 918733 h 1820132"/>
              <a:gd name="connsiteX36" fmla="*/ 381362 w 1269760"/>
              <a:gd name="connsiteY36" fmla="*/ 897065 h 1820132"/>
              <a:gd name="connsiteX37" fmla="*/ 394363 w 1269760"/>
              <a:gd name="connsiteY37" fmla="*/ 871063 h 1820132"/>
              <a:gd name="connsiteX38" fmla="*/ 398696 w 1269760"/>
              <a:gd name="connsiteY38" fmla="*/ 858062 h 1820132"/>
              <a:gd name="connsiteX39" fmla="*/ 429032 w 1269760"/>
              <a:gd name="connsiteY39" fmla="*/ 836394 h 1820132"/>
              <a:gd name="connsiteX40" fmla="*/ 446366 w 1269760"/>
              <a:gd name="connsiteY40" fmla="*/ 797391 h 1820132"/>
              <a:gd name="connsiteX41" fmla="*/ 502704 w 1269760"/>
              <a:gd name="connsiteY41" fmla="*/ 749721 h 1820132"/>
              <a:gd name="connsiteX42" fmla="*/ 515705 w 1269760"/>
              <a:gd name="connsiteY42" fmla="*/ 741054 h 1820132"/>
              <a:gd name="connsiteX43" fmla="*/ 563375 w 1269760"/>
              <a:gd name="connsiteY43" fmla="*/ 728053 h 1820132"/>
              <a:gd name="connsiteX44" fmla="*/ 602378 w 1269760"/>
              <a:gd name="connsiteY44" fmla="*/ 719386 h 1820132"/>
              <a:gd name="connsiteX45" fmla="*/ 611045 w 1269760"/>
              <a:gd name="connsiteY45" fmla="*/ 710718 h 1820132"/>
              <a:gd name="connsiteX46" fmla="*/ 637047 w 1269760"/>
              <a:gd name="connsiteY46" fmla="*/ 702051 h 1820132"/>
              <a:gd name="connsiteX47" fmla="*/ 650048 w 1269760"/>
              <a:gd name="connsiteY47" fmla="*/ 706385 h 1820132"/>
              <a:gd name="connsiteX48" fmla="*/ 663049 w 1269760"/>
              <a:gd name="connsiteY48" fmla="*/ 715052 h 1820132"/>
              <a:gd name="connsiteX49" fmla="*/ 689051 w 1269760"/>
              <a:gd name="connsiteY49" fmla="*/ 723719 h 1820132"/>
              <a:gd name="connsiteX50" fmla="*/ 715053 w 1269760"/>
              <a:gd name="connsiteY50" fmla="*/ 736720 h 1820132"/>
              <a:gd name="connsiteX51" fmla="*/ 741054 w 1269760"/>
              <a:gd name="connsiteY51" fmla="*/ 749721 h 1820132"/>
              <a:gd name="connsiteX52" fmla="*/ 775724 w 1269760"/>
              <a:gd name="connsiteY52" fmla="*/ 754055 h 1820132"/>
              <a:gd name="connsiteX53" fmla="*/ 788725 w 1269760"/>
              <a:gd name="connsiteY53" fmla="*/ 758388 h 1820132"/>
              <a:gd name="connsiteX54" fmla="*/ 858063 w 1269760"/>
              <a:gd name="connsiteY54" fmla="*/ 749721 h 1820132"/>
              <a:gd name="connsiteX55" fmla="*/ 866730 w 1269760"/>
              <a:gd name="connsiteY55" fmla="*/ 736720 h 1820132"/>
              <a:gd name="connsiteX56" fmla="*/ 875398 w 1269760"/>
              <a:gd name="connsiteY56" fmla="*/ 702051 h 1820132"/>
              <a:gd name="connsiteX57" fmla="*/ 879731 w 1269760"/>
              <a:gd name="connsiteY57" fmla="*/ 689050 h 1820132"/>
              <a:gd name="connsiteX58" fmla="*/ 888399 w 1269760"/>
              <a:gd name="connsiteY58" fmla="*/ 680383 h 1820132"/>
              <a:gd name="connsiteX59" fmla="*/ 897066 w 1269760"/>
              <a:gd name="connsiteY59" fmla="*/ 654381 h 1820132"/>
              <a:gd name="connsiteX60" fmla="*/ 901400 w 1269760"/>
              <a:gd name="connsiteY60" fmla="*/ 641380 h 1820132"/>
              <a:gd name="connsiteX61" fmla="*/ 905733 w 1269760"/>
              <a:gd name="connsiteY61" fmla="*/ 619712 h 1820132"/>
              <a:gd name="connsiteX62" fmla="*/ 892733 w 1269760"/>
              <a:gd name="connsiteY62" fmla="*/ 459367 h 1820132"/>
              <a:gd name="connsiteX63" fmla="*/ 923068 w 1269760"/>
              <a:gd name="connsiteY63" fmla="*/ 385695 h 1820132"/>
              <a:gd name="connsiteX64" fmla="*/ 940402 w 1269760"/>
              <a:gd name="connsiteY64" fmla="*/ 364026 h 1820132"/>
              <a:gd name="connsiteX65" fmla="*/ 949070 w 1269760"/>
              <a:gd name="connsiteY65" fmla="*/ 355359 h 1820132"/>
              <a:gd name="connsiteX66" fmla="*/ 962071 w 1269760"/>
              <a:gd name="connsiteY66" fmla="*/ 333691 h 1820132"/>
              <a:gd name="connsiteX67" fmla="*/ 966404 w 1269760"/>
              <a:gd name="connsiteY67" fmla="*/ 320690 h 1820132"/>
              <a:gd name="connsiteX68" fmla="*/ 983739 w 1269760"/>
              <a:gd name="connsiteY68" fmla="*/ 294688 h 1820132"/>
              <a:gd name="connsiteX69" fmla="*/ 992406 w 1269760"/>
              <a:gd name="connsiteY69" fmla="*/ 281687 h 1820132"/>
              <a:gd name="connsiteX70" fmla="*/ 1009741 w 1269760"/>
              <a:gd name="connsiteY70" fmla="*/ 247018 h 1820132"/>
              <a:gd name="connsiteX71" fmla="*/ 1031409 w 1269760"/>
              <a:gd name="connsiteY71" fmla="*/ 208015 h 1820132"/>
              <a:gd name="connsiteX72" fmla="*/ 1040076 w 1269760"/>
              <a:gd name="connsiteY72" fmla="*/ 195014 h 1820132"/>
              <a:gd name="connsiteX73" fmla="*/ 1057411 w 1269760"/>
              <a:gd name="connsiteY73" fmla="*/ 177679 h 1820132"/>
              <a:gd name="connsiteX74" fmla="*/ 1066078 w 1269760"/>
              <a:gd name="connsiteY74" fmla="*/ 164678 h 1820132"/>
              <a:gd name="connsiteX75" fmla="*/ 1070412 w 1269760"/>
              <a:gd name="connsiteY75" fmla="*/ 151677 h 1820132"/>
              <a:gd name="connsiteX76" fmla="*/ 1083413 w 1269760"/>
              <a:gd name="connsiteY76" fmla="*/ 147344 h 1820132"/>
              <a:gd name="connsiteX77" fmla="*/ 1105081 w 1269760"/>
              <a:gd name="connsiteY77" fmla="*/ 125676 h 1820132"/>
              <a:gd name="connsiteX78" fmla="*/ 1122416 w 1269760"/>
              <a:gd name="connsiteY78" fmla="*/ 108341 h 1820132"/>
              <a:gd name="connsiteX79" fmla="*/ 1131083 w 1269760"/>
              <a:gd name="connsiteY79" fmla="*/ 95340 h 1820132"/>
              <a:gd name="connsiteX80" fmla="*/ 1144084 w 1269760"/>
              <a:gd name="connsiteY80" fmla="*/ 91006 h 1820132"/>
              <a:gd name="connsiteX81" fmla="*/ 1152751 w 1269760"/>
              <a:gd name="connsiteY81" fmla="*/ 78005 h 1820132"/>
              <a:gd name="connsiteX82" fmla="*/ 1178753 w 1269760"/>
              <a:gd name="connsiteY82" fmla="*/ 60671 h 1820132"/>
              <a:gd name="connsiteX83" fmla="*/ 1196088 w 1269760"/>
              <a:gd name="connsiteY83" fmla="*/ 39003 h 1820132"/>
              <a:gd name="connsiteX84" fmla="*/ 1209089 w 1269760"/>
              <a:gd name="connsiteY84" fmla="*/ 34669 h 1820132"/>
              <a:gd name="connsiteX85" fmla="*/ 1222090 w 1269760"/>
              <a:gd name="connsiteY85" fmla="*/ 26002 h 1820132"/>
              <a:gd name="connsiteX86" fmla="*/ 1239424 w 1269760"/>
              <a:gd name="connsiteY86" fmla="*/ 21668 h 1820132"/>
              <a:gd name="connsiteX87" fmla="*/ 1252425 w 1269760"/>
              <a:gd name="connsiteY87" fmla="*/ 17334 h 1820132"/>
              <a:gd name="connsiteX88" fmla="*/ 1269760 w 1269760"/>
              <a:gd name="connsiteY88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21017 w 1269760"/>
              <a:gd name="connsiteY22" fmla="*/ 1200421 h 1820132"/>
              <a:gd name="connsiteX23" fmla="*/ 229684 w 1269760"/>
              <a:gd name="connsiteY23" fmla="*/ 1165751 h 1820132"/>
              <a:gd name="connsiteX24" fmla="*/ 238351 w 1269760"/>
              <a:gd name="connsiteY24" fmla="*/ 1152750 h 1820132"/>
              <a:gd name="connsiteX25" fmla="*/ 260019 w 1269760"/>
              <a:gd name="connsiteY25" fmla="*/ 1113748 h 1820132"/>
              <a:gd name="connsiteX26" fmla="*/ 268687 w 1269760"/>
              <a:gd name="connsiteY26" fmla="*/ 1087746 h 1820132"/>
              <a:gd name="connsiteX27" fmla="*/ 273020 w 1269760"/>
              <a:gd name="connsiteY27" fmla="*/ 1074745 h 1820132"/>
              <a:gd name="connsiteX28" fmla="*/ 290355 w 1269760"/>
              <a:gd name="connsiteY28" fmla="*/ 1053077 h 1820132"/>
              <a:gd name="connsiteX29" fmla="*/ 294689 w 1269760"/>
              <a:gd name="connsiteY29" fmla="*/ 1040076 h 1820132"/>
              <a:gd name="connsiteX30" fmla="*/ 312023 w 1269760"/>
              <a:gd name="connsiteY30" fmla="*/ 1014074 h 1820132"/>
              <a:gd name="connsiteX31" fmla="*/ 316357 w 1269760"/>
              <a:gd name="connsiteY31" fmla="*/ 1001073 h 1820132"/>
              <a:gd name="connsiteX32" fmla="*/ 325024 w 1269760"/>
              <a:gd name="connsiteY32" fmla="*/ 983738 h 1820132"/>
              <a:gd name="connsiteX33" fmla="*/ 333691 w 1269760"/>
              <a:gd name="connsiteY33" fmla="*/ 949069 h 1820132"/>
              <a:gd name="connsiteX34" fmla="*/ 351026 w 1269760"/>
              <a:gd name="connsiteY34" fmla="*/ 931734 h 1820132"/>
              <a:gd name="connsiteX35" fmla="*/ 359693 w 1269760"/>
              <a:gd name="connsiteY35" fmla="*/ 918733 h 1820132"/>
              <a:gd name="connsiteX36" fmla="*/ 381362 w 1269760"/>
              <a:gd name="connsiteY36" fmla="*/ 897065 h 1820132"/>
              <a:gd name="connsiteX37" fmla="*/ 394363 w 1269760"/>
              <a:gd name="connsiteY37" fmla="*/ 871063 h 1820132"/>
              <a:gd name="connsiteX38" fmla="*/ 398696 w 1269760"/>
              <a:gd name="connsiteY38" fmla="*/ 858062 h 1820132"/>
              <a:gd name="connsiteX39" fmla="*/ 429032 w 1269760"/>
              <a:gd name="connsiteY39" fmla="*/ 836394 h 1820132"/>
              <a:gd name="connsiteX40" fmla="*/ 446366 w 1269760"/>
              <a:gd name="connsiteY40" fmla="*/ 797391 h 1820132"/>
              <a:gd name="connsiteX41" fmla="*/ 502704 w 1269760"/>
              <a:gd name="connsiteY41" fmla="*/ 749721 h 1820132"/>
              <a:gd name="connsiteX42" fmla="*/ 528706 w 1269760"/>
              <a:gd name="connsiteY42" fmla="*/ 723720 h 1820132"/>
              <a:gd name="connsiteX43" fmla="*/ 563375 w 1269760"/>
              <a:gd name="connsiteY43" fmla="*/ 728053 h 1820132"/>
              <a:gd name="connsiteX44" fmla="*/ 602378 w 1269760"/>
              <a:gd name="connsiteY44" fmla="*/ 719386 h 1820132"/>
              <a:gd name="connsiteX45" fmla="*/ 611045 w 1269760"/>
              <a:gd name="connsiteY45" fmla="*/ 710718 h 1820132"/>
              <a:gd name="connsiteX46" fmla="*/ 637047 w 1269760"/>
              <a:gd name="connsiteY46" fmla="*/ 702051 h 1820132"/>
              <a:gd name="connsiteX47" fmla="*/ 650048 w 1269760"/>
              <a:gd name="connsiteY47" fmla="*/ 706385 h 1820132"/>
              <a:gd name="connsiteX48" fmla="*/ 663049 w 1269760"/>
              <a:gd name="connsiteY48" fmla="*/ 715052 h 1820132"/>
              <a:gd name="connsiteX49" fmla="*/ 689051 w 1269760"/>
              <a:gd name="connsiteY49" fmla="*/ 723719 h 1820132"/>
              <a:gd name="connsiteX50" fmla="*/ 715053 w 1269760"/>
              <a:gd name="connsiteY50" fmla="*/ 736720 h 1820132"/>
              <a:gd name="connsiteX51" fmla="*/ 741054 w 1269760"/>
              <a:gd name="connsiteY51" fmla="*/ 749721 h 1820132"/>
              <a:gd name="connsiteX52" fmla="*/ 775724 w 1269760"/>
              <a:gd name="connsiteY52" fmla="*/ 754055 h 1820132"/>
              <a:gd name="connsiteX53" fmla="*/ 788725 w 1269760"/>
              <a:gd name="connsiteY53" fmla="*/ 758388 h 1820132"/>
              <a:gd name="connsiteX54" fmla="*/ 858063 w 1269760"/>
              <a:gd name="connsiteY54" fmla="*/ 749721 h 1820132"/>
              <a:gd name="connsiteX55" fmla="*/ 866730 w 1269760"/>
              <a:gd name="connsiteY55" fmla="*/ 736720 h 1820132"/>
              <a:gd name="connsiteX56" fmla="*/ 875398 w 1269760"/>
              <a:gd name="connsiteY56" fmla="*/ 702051 h 1820132"/>
              <a:gd name="connsiteX57" fmla="*/ 879731 w 1269760"/>
              <a:gd name="connsiteY57" fmla="*/ 689050 h 1820132"/>
              <a:gd name="connsiteX58" fmla="*/ 888399 w 1269760"/>
              <a:gd name="connsiteY58" fmla="*/ 680383 h 1820132"/>
              <a:gd name="connsiteX59" fmla="*/ 897066 w 1269760"/>
              <a:gd name="connsiteY59" fmla="*/ 654381 h 1820132"/>
              <a:gd name="connsiteX60" fmla="*/ 901400 w 1269760"/>
              <a:gd name="connsiteY60" fmla="*/ 641380 h 1820132"/>
              <a:gd name="connsiteX61" fmla="*/ 905733 w 1269760"/>
              <a:gd name="connsiteY61" fmla="*/ 619712 h 1820132"/>
              <a:gd name="connsiteX62" fmla="*/ 892733 w 1269760"/>
              <a:gd name="connsiteY62" fmla="*/ 459367 h 1820132"/>
              <a:gd name="connsiteX63" fmla="*/ 923068 w 1269760"/>
              <a:gd name="connsiteY63" fmla="*/ 385695 h 1820132"/>
              <a:gd name="connsiteX64" fmla="*/ 940402 w 1269760"/>
              <a:gd name="connsiteY64" fmla="*/ 364026 h 1820132"/>
              <a:gd name="connsiteX65" fmla="*/ 949070 w 1269760"/>
              <a:gd name="connsiteY65" fmla="*/ 355359 h 1820132"/>
              <a:gd name="connsiteX66" fmla="*/ 962071 w 1269760"/>
              <a:gd name="connsiteY66" fmla="*/ 333691 h 1820132"/>
              <a:gd name="connsiteX67" fmla="*/ 966404 w 1269760"/>
              <a:gd name="connsiteY67" fmla="*/ 320690 h 1820132"/>
              <a:gd name="connsiteX68" fmla="*/ 983739 w 1269760"/>
              <a:gd name="connsiteY68" fmla="*/ 294688 h 1820132"/>
              <a:gd name="connsiteX69" fmla="*/ 992406 w 1269760"/>
              <a:gd name="connsiteY69" fmla="*/ 281687 h 1820132"/>
              <a:gd name="connsiteX70" fmla="*/ 1009741 w 1269760"/>
              <a:gd name="connsiteY70" fmla="*/ 247018 h 1820132"/>
              <a:gd name="connsiteX71" fmla="*/ 1031409 w 1269760"/>
              <a:gd name="connsiteY71" fmla="*/ 208015 h 1820132"/>
              <a:gd name="connsiteX72" fmla="*/ 1040076 w 1269760"/>
              <a:gd name="connsiteY72" fmla="*/ 195014 h 1820132"/>
              <a:gd name="connsiteX73" fmla="*/ 1057411 w 1269760"/>
              <a:gd name="connsiteY73" fmla="*/ 177679 h 1820132"/>
              <a:gd name="connsiteX74" fmla="*/ 1066078 w 1269760"/>
              <a:gd name="connsiteY74" fmla="*/ 164678 h 1820132"/>
              <a:gd name="connsiteX75" fmla="*/ 1070412 w 1269760"/>
              <a:gd name="connsiteY75" fmla="*/ 151677 h 1820132"/>
              <a:gd name="connsiteX76" fmla="*/ 1083413 w 1269760"/>
              <a:gd name="connsiteY76" fmla="*/ 147344 h 1820132"/>
              <a:gd name="connsiteX77" fmla="*/ 1105081 w 1269760"/>
              <a:gd name="connsiteY77" fmla="*/ 125676 h 1820132"/>
              <a:gd name="connsiteX78" fmla="*/ 1122416 w 1269760"/>
              <a:gd name="connsiteY78" fmla="*/ 108341 h 1820132"/>
              <a:gd name="connsiteX79" fmla="*/ 1131083 w 1269760"/>
              <a:gd name="connsiteY79" fmla="*/ 95340 h 1820132"/>
              <a:gd name="connsiteX80" fmla="*/ 1144084 w 1269760"/>
              <a:gd name="connsiteY80" fmla="*/ 91006 h 1820132"/>
              <a:gd name="connsiteX81" fmla="*/ 1152751 w 1269760"/>
              <a:gd name="connsiteY81" fmla="*/ 78005 h 1820132"/>
              <a:gd name="connsiteX82" fmla="*/ 1178753 w 1269760"/>
              <a:gd name="connsiteY82" fmla="*/ 60671 h 1820132"/>
              <a:gd name="connsiteX83" fmla="*/ 1196088 w 1269760"/>
              <a:gd name="connsiteY83" fmla="*/ 39003 h 1820132"/>
              <a:gd name="connsiteX84" fmla="*/ 1209089 w 1269760"/>
              <a:gd name="connsiteY84" fmla="*/ 34669 h 1820132"/>
              <a:gd name="connsiteX85" fmla="*/ 1222090 w 1269760"/>
              <a:gd name="connsiteY85" fmla="*/ 26002 h 1820132"/>
              <a:gd name="connsiteX86" fmla="*/ 1239424 w 1269760"/>
              <a:gd name="connsiteY86" fmla="*/ 21668 h 1820132"/>
              <a:gd name="connsiteX87" fmla="*/ 1252425 w 1269760"/>
              <a:gd name="connsiteY87" fmla="*/ 17334 h 1820132"/>
              <a:gd name="connsiteX88" fmla="*/ 1269760 w 1269760"/>
              <a:gd name="connsiteY88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21017 w 1269760"/>
              <a:gd name="connsiteY22" fmla="*/ 1200421 h 1820132"/>
              <a:gd name="connsiteX23" fmla="*/ 229684 w 1269760"/>
              <a:gd name="connsiteY23" fmla="*/ 1165751 h 1820132"/>
              <a:gd name="connsiteX24" fmla="*/ 238351 w 1269760"/>
              <a:gd name="connsiteY24" fmla="*/ 1152750 h 1820132"/>
              <a:gd name="connsiteX25" fmla="*/ 260019 w 1269760"/>
              <a:gd name="connsiteY25" fmla="*/ 1113748 h 1820132"/>
              <a:gd name="connsiteX26" fmla="*/ 273020 w 1269760"/>
              <a:gd name="connsiteY26" fmla="*/ 1074745 h 1820132"/>
              <a:gd name="connsiteX27" fmla="*/ 290355 w 1269760"/>
              <a:gd name="connsiteY27" fmla="*/ 1053077 h 1820132"/>
              <a:gd name="connsiteX28" fmla="*/ 294689 w 1269760"/>
              <a:gd name="connsiteY28" fmla="*/ 1040076 h 1820132"/>
              <a:gd name="connsiteX29" fmla="*/ 312023 w 1269760"/>
              <a:gd name="connsiteY29" fmla="*/ 1014074 h 1820132"/>
              <a:gd name="connsiteX30" fmla="*/ 316357 w 1269760"/>
              <a:gd name="connsiteY30" fmla="*/ 1001073 h 1820132"/>
              <a:gd name="connsiteX31" fmla="*/ 325024 w 1269760"/>
              <a:gd name="connsiteY31" fmla="*/ 983738 h 1820132"/>
              <a:gd name="connsiteX32" fmla="*/ 333691 w 1269760"/>
              <a:gd name="connsiteY32" fmla="*/ 949069 h 1820132"/>
              <a:gd name="connsiteX33" fmla="*/ 351026 w 1269760"/>
              <a:gd name="connsiteY33" fmla="*/ 931734 h 1820132"/>
              <a:gd name="connsiteX34" fmla="*/ 359693 w 1269760"/>
              <a:gd name="connsiteY34" fmla="*/ 918733 h 1820132"/>
              <a:gd name="connsiteX35" fmla="*/ 381362 w 1269760"/>
              <a:gd name="connsiteY35" fmla="*/ 897065 h 1820132"/>
              <a:gd name="connsiteX36" fmla="*/ 394363 w 1269760"/>
              <a:gd name="connsiteY36" fmla="*/ 871063 h 1820132"/>
              <a:gd name="connsiteX37" fmla="*/ 398696 w 1269760"/>
              <a:gd name="connsiteY37" fmla="*/ 858062 h 1820132"/>
              <a:gd name="connsiteX38" fmla="*/ 429032 w 1269760"/>
              <a:gd name="connsiteY38" fmla="*/ 836394 h 1820132"/>
              <a:gd name="connsiteX39" fmla="*/ 446366 w 1269760"/>
              <a:gd name="connsiteY39" fmla="*/ 797391 h 1820132"/>
              <a:gd name="connsiteX40" fmla="*/ 502704 w 1269760"/>
              <a:gd name="connsiteY40" fmla="*/ 749721 h 1820132"/>
              <a:gd name="connsiteX41" fmla="*/ 528706 w 1269760"/>
              <a:gd name="connsiteY41" fmla="*/ 723720 h 1820132"/>
              <a:gd name="connsiteX42" fmla="*/ 563375 w 1269760"/>
              <a:gd name="connsiteY42" fmla="*/ 728053 h 1820132"/>
              <a:gd name="connsiteX43" fmla="*/ 602378 w 1269760"/>
              <a:gd name="connsiteY43" fmla="*/ 719386 h 1820132"/>
              <a:gd name="connsiteX44" fmla="*/ 611045 w 1269760"/>
              <a:gd name="connsiteY44" fmla="*/ 710718 h 1820132"/>
              <a:gd name="connsiteX45" fmla="*/ 637047 w 1269760"/>
              <a:gd name="connsiteY45" fmla="*/ 702051 h 1820132"/>
              <a:gd name="connsiteX46" fmla="*/ 650048 w 1269760"/>
              <a:gd name="connsiteY46" fmla="*/ 706385 h 1820132"/>
              <a:gd name="connsiteX47" fmla="*/ 663049 w 1269760"/>
              <a:gd name="connsiteY47" fmla="*/ 715052 h 1820132"/>
              <a:gd name="connsiteX48" fmla="*/ 689051 w 1269760"/>
              <a:gd name="connsiteY48" fmla="*/ 723719 h 1820132"/>
              <a:gd name="connsiteX49" fmla="*/ 715053 w 1269760"/>
              <a:gd name="connsiteY49" fmla="*/ 736720 h 1820132"/>
              <a:gd name="connsiteX50" fmla="*/ 741054 w 1269760"/>
              <a:gd name="connsiteY50" fmla="*/ 749721 h 1820132"/>
              <a:gd name="connsiteX51" fmla="*/ 775724 w 1269760"/>
              <a:gd name="connsiteY51" fmla="*/ 754055 h 1820132"/>
              <a:gd name="connsiteX52" fmla="*/ 788725 w 1269760"/>
              <a:gd name="connsiteY52" fmla="*/ 758388 h 1820132"/>
              <a:gd name="connsiteX53" fmla="*/ 858063 w 1269760"/>
              <a:gd name="connsiteY53" fmla="*/ 749721 h 1820132"/>
              <a:gd name="connsiteX54" fmla="*/ 866730 w 1269760"/>
              <a:gd name="connsiteY54" fmla="*/ 736720 h 1820132"/>
              <a:gd name="connsiteX55" fmla="*/ 875398 w 1269760"/>
              <a:gd name="connsiteY55" fmla="*/ 702051 h 1820132"/>
              <a:gd name="connsiteX56" fmla="*/ 879731 w 1269760"/>
              <a:gd name="connsiteY56" fmla="*/ 689050 h 1820132"/>
              <a:gd name="connsiteX57" fmla="*/ 888399 w 1269760"/>
              <a:gd name="connsiteY57" fmla="*/ 680383 h 1820132"/>
              <a:gd name="connsiteX58" fmla="*/ 897066 w 1269760"/>
              <a:gd name="connsiteY58" fmla="*/ 654381 h 1820132"/>
              <a:gd name="connsiteX59" fmla="*/ 901400 w 1269760"/>
              <a:gd name="connsiteY59" fmla="*/ 641380 h 1820132"/>
              <a:gd name="connsiteX60" fmla="*/ 905733 w 1269760"/>
              <a:gd name="connsiteY60" fmla="*/ 619712 h 1820132"/>
              <a:gd name="connsiteX61" fmla="*/ 892733 w 1269760"/>
              <a:gd name="connsiteY61" fmla="*/ 459367 h 1820132"/>
              <a:gd name="connsiteX62" fmla="*/ 923068 w 1269760"/>
              <a:gd name="connsiteY62" fmla="*/ 385695 h 1820132"/>
              <a:gd name="connsiteX63" fmla="*/ 940402 w 1269760"/>
              <a:gd name="connsiteY63" fmla="*/ 364026 h 1820132"/>
              <a:gd name="connsiteX64" fmla="*/ 949070 w 1269760"/>
              <a:gd name="connsiteY64" fmla="*/ 355359 h 1820132"/>
              <a:gd name="connsiteX65" fmla="*/ 962071 w 1269760"/>
              <a:gd name="connsiteY65" fmla="*/ 333691 h 1820132"/>
              <a:gd name="connsiteX66" fmla="*/ 966404 w 1269760"/>
              <a:gd name="connsiteY66" fmla="*/ 320690 h 1820132"/>
              <a:gd name="connsiteX67" fmla="*/ 983739 w 1269760"/>
              <a:gd name="connsiteY67" fmla="*/ 294688 h 1820132"/>
              <a:gd name="connsiteX68" fmla="*/ 992406 w 1269760"/>
              <a:gd name="connsiteY68" fmla="*/ 281687 h 1820132"/>
              <a:gd name="connsiteX69" fmla="*/ 1009741 w 1269760"/>
              <a:gd name="connsiteY69" fmla="*/ 247018 h 1820132"/>
              <a:gd name="connsiteX70" fmla="*/ 1031409 w 1269760"/>
              <a:gd name="connsiteY70" fmla="*/ 208015 h 1820132"/>
              <a:gd name="connsiteX71" fmla="*/ 1040076 w 1269760"/>
              <a:gd name="connsiteY71" fmla="*/ 195014 h 1820132"/>
              <a:gd name="connsiteX72" fmla="*/ 1057411 w 1269760"/>
              <a:gd name="connsiteY72" fmla="*/ 177679 h 1820132"/>
              <a:gd name="connsiteX73" fmla="*/ 1066078 w 1269760"/>
              <a:gd name="connsiteY73" fmla="*/ 164678 h 1820132"/>
              <a:gd name="connsiteX74" fmla="*/ 1070412 w 1269760"/>
              <a:gd name="connsiteY74" fmla="*/ 151677 h 1820132"/>
              <a:gd name="connsiteX75" fmla="*/ 1083413 w 1269760"/>
              <a:gd name="connsiteY75" fmla="*/ 147344 h 1820132"/>
              <a:gd name="connsiteX76" fmla="*/ 1105081 w 1269760"/>
              <a:gd name="connsiteY76" fmla="*/ 125676 h 1820132"/>
              <a:gd name="connsiteX77" fmla="*/ 1122416 w 1269760"/>
              <a:gd name="connsiteY77" fmla="*/ 108341 h 1820132"/>
              <a:gd name="connsiteX78" fmla="*/ 1131083 w 1269760"/>
              <a:gd name="connsiteY78" fmla="*/ 95340 h 1820132"/>
              <a:gd name="connsiteX79" fmla="*/ 1144084 w 1269760"/>
              <a:gd name="connsiteY79" fmla="*/ 91006 h 1820132"/>
              <a:gd name="connsiteX80" fmla="*/ 1152751 w 1269760"/>
              <a:gd name="connsiteY80" fmla="*/ 78005 h 1820132"/>
              <a:gd name="connsiteX81" fmla="*/ 1178753 w 1269760"/>
              <a:gd name="connsiteY81" fmla="*/ 60671 h 1820132"/>
              <a:gd name="connsiteX82" fmla="*/ 1196088 w 1269760"/>
              <a:gd name="connsiteY82" fmla="*/ 39003 h 1820132"/>
              <a:gd name="connsiteX83" fmla="*/ 1209089 w 1269760"/>
              <a:gd name="connsiteY83" fmla="*/ 34669 h 1820132"/>
              <a:gd name="connsiteX84" fmla="*/ 1222090 w 1269760"/>
              <a:gd name="connsiteY84" fmla="*/ 26002 h 1820132"/>
              <a:gd name="connsiteX85" fmla="*/ 1239424 w 1269760"/>
              <a:gd name="connsiteY85" fmla="*/ 21668 h 1820132"/>
              <a:gd name="connsiteX86" fmla="*/ 1252425 w 1269760"/>
              <a:gd name="connsiteY86" fmla="*/ 17334 h 1820132"/>
              <a:gd name="connsiteX87" fmla="*/ 1269760 w 1269760"/>
              <a:gd name="connsiteY87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29684 w 1269760"/>
              <a:gd name="connsiteY22" fmla="*/ 1165751 h 1820132"/>
              <a:gd name="connsiteX23" fmla="*/ 238351 w 1269760"/>
              <a:gd name="connsiteY23" fmla="*/ 1152750 h 1820132"/>
              <a:gd name="connsiteX24" fmla="*/ 260019 w 1269760"/>
              <a:gd name="connsiteY24" fmla="*/ 1113748 h 1820132"/>
              <a:gd name="connsiteX25" fmla="*/ 273020 w 1269760"/>
              <a:gd name="connsiteY25" fmla="*/ 1074745 h 1820132"/>
              <a:gd name="connsiteX26" fmla="*/ 290355 w 1269760"/>
              <a:gd name="connsiteY26" fmla="*/ 1053077 h 1820132"/>
              <a:gd name="connsiteX27" fmla="*/ 294689 w 1269760"/>
              <a:gd name="connsiteY27" fmla="*/ 1040076 h 1820132"/>
              <a:gd name="connsiteX28" fmla="*/ 312023 w 1269760"/>
              <a:gd name="connsiteY28" fmla="*/ 1014074 h 1820132"/>
              <a:gd name="connsiteX29" fmla="*/ 316357 w 1269760"/>
              <a:gd name="connsiteY29" fmla="*/ 1001073 h 1820132"/>
              <a:gd name="connsiteX30" fmla="*/ 325024 w 1269760"/>
              <a:gd name="connsiteY30" fmla="*/ 983738 h 1820132"/>
              <a:gd name="connsiteX31" fmla="*/ 333691 w 1269760"/>
              <a:gd name="connsiteY31" fmla="*/ 949069 h 1820132"/>
              <a:gd name="connsiteX32" fmla="*/ 351026 w 1269760"/>
              <a:gd name="connsiteY32" fmla="*/ 931734 h 1820132"/>
              <a:gd name="connsiteX33" fmla="*/ 359693 w 1269760"/>
              <a:gd name="connsiteY33" fmla="*/ 918733 h 1820132"/>
              <a:gd name="connsiteX34" fmla="*/ 381362 w 1269760"/>
              <a:gd name="connsiteY34" fmla="*/ 897065 h 1820132"/>
              <a:gd name="connsiteX35" fmla="*/ 394363 w 1269760"/>
              <a:gd name="connsiteY35" fmla="*/ 871063 h 1820132"/>
              <a:gd name="connsiteX36" fmla="*/ 398696 w 1269760"/>
              <a:gd name="connsiteY36" fmla="*/ 858062 h 1820132"/>
              <a:gd name="connsiteX37" fmla="*/ 429032 w 1269760"/>
              <a:gd name="connsiteY37" fmla="*/ 836394 h 1820132"/>
              <a:gd name="connsiteX38" fmla="*/ 446366 w 1269760"/>
              <a:gd name="connsiteY38" fmla="*/ 797391 h 1820132"/>
              <a:gd name="connsiteX39" fmla="*/ 502704 w 1269760"/>
              <a:gd name="connsiteY39" fmla="*/ 749721 h 1820132"/>
              <a:gd name="connsiteX40" fmla="*/ 528706 w 1269760"/>
              <a:gd name="connsiteY40" fmla="*/ 723720 h 1820132"/>
              <a:gd name="connsiteX41" fmla="*/ 563375 w 1269760"/>
              <a:gd name="connsiteY41" fmla="*/ 728053 h 1820132"/>
              <a:gd name="connsiteX42" fmla="*/ 602378 w 1269760"/>
              <a:gd name="connsiteY42" fmla="*/ 719386 h 1820132"/>
              <a:gd name="connsiteX43" fmla="*/ 611045 w 1269760"/>
              <a:gd name="connsiteY43" fmla="*/ 710718 h 1820132"/>
              <a:gd name="connsiteX44" fmla="*/ 637047 w 1269760"/>
              <a:gd name="connsiteY44" fmla="*/ 702051 h 1820132"/>
              <a:gd name="connsiteX45" fmla="*/ 650048 w 1269760"/>
              <a:gd name="connsiteY45" fmla="*/ 706385 h 1820132"/>
              <a:gd name="connsiteX46" fmla="*/ 663049 w 1269760"/>
              <a:gd name="connsiteY46" fmla="*/ 715052 h 1820132"/>
              <a:gd name="connsiteX47" fmla="*/ 689051 w 1269760"/>
              <a:gd name="connsiteY47" fmla="*/ 723719 h 1820132"/>
              <a:gd name="connsiteX48" fmla="*/ 715053 w 1269760"/>
              <a:gd name="connsiteY48" fmla="*/ 736720 h 1820132"/>
              <a:gd name="connsiteX49" fmla="*/ 741054 w 1269760"/>
              <a:gd name="connsiteY49" fmla="*/ 749721 h 1820132"/>
              <a:gd name="connsiteX50" fmla="*/ 775724 w 1269760"/>
              <a:gd name="connsiteY50" fmla="*/ 754055 h 1820132"/>
              <a:gd name="connsiteX51" fmla="*/ 788725 w 1269760"/>
              <a:gd name="connsiteY51" fmla="*/ 758388 h 1820132"/>
              <a:gd name="connsiteX52" fmla="*/ 858063 w 1269760"/>
              <a:gd name="connsiteY52" fmla="*/ 749721 h 1820132"/>
              <a:gd name="connsiteX53" fmla="*/ 866730 w 1269760"/>
              <a:gd name="connsiteY53" fmla="*/ 736720 h 1820132"/>
              <a:gd name="connsiteX54" fmla="*/ 875398 w 1269760"/>
              <a:gd name="connsiteY54" fmla="*/ 702051 h 1820132"/>
              <a:gd name="connsiteX55" fmla="*/ 879731 w 1269760"/>
              <a:gd name="connsiteY55" fmla="*/ 689050 h 1820132"/>
              <a:gd name="connsiteX56" fmla="*/ 888399 w 1269760"/>
              <a:gd name="connsiteY56" fmla="*/ 680383 h 1820132"/>
              <a:gd name="connsiteX57" fmla="*/ 897066 w 1269760"/>
              <a:gd name="connsiteY57" fmla="*/ 654381 h 1820132"/>
              <a:gd name="connsiteX58" fmla="*/ 901400 w 1269760"/>
              <a:gd name="connsiteY58" fmla="*/ 641380 h 1820132"/>
              <a:gd name="connsiteX59" fmla="*/ 905733 w 1269760"/>
              <a:gd name="connsiteY59" fmla="*/ 619712 h 1820132"/>
              <a:gd name="connsiteX60" fmla="*/ 892733 w 1269760"/>
              <a:gd name="connsiteY60" fmla="*/ 459367 h 1820132"/>
              <a:gd name="connsiteX61" fmla="*/ 923068 w 1269760"/>
              <a:gd name="connsiteY61" fmla="*/ 385695 h 1820132"/>
              <a:gd name="connsiteX62" fmla="*/ 940402 w 1269760"/>
              <a:gd name="connsiteY62" fmla="*/ 364026 h 1820132"/>
              <a:gd name="connsiteX63" fmla="*/ 949070 w 1269760"/>
              <a:gd name="connsiteY63" fmla="*/ 355359 h 1820132"/>
              <a:gd name="connsiteX64" fmla="*/ 962071 w 1269760"/>
              <a:gd name="connsiteY64" fmla="*/ 333691 h 1820132"/>
              <a:gd name="connsiteX65" fmla="*/ 966404 w 1269760"/>
              <a:gd name="connsiteY65" fmla="*/ 320690 h 1820132"/>
              <a:gd name="connsiteX66" fmla="*/ 983739 w 1269760"/>
              <a:gd name="connsiteY66" fmla="*/ 294688 h 1820132"/>
              <a:gd name="connsiteX67" fmla="*/ 992406 w 1269760"/>
              <a:gd name="connsiteY67" fmla="*/ 281687 h 1820132"/>
              <a:gd name="connsiteX68" fmla="*/ 1009741 w 1269760"/>
              <a:gd name="connsiteY68" fmla="*/ 247018 h 1820132"/>
              <a:gd name="connsiteX69" fmla="*/ 1031409 w 1269760"/>
              <a:gd name="connsiteY69" fmla="*/ 208015 h 1820132"/>
              <a:gd name="connsiteX70" fmla="*/ 1040076 w 1269760"/>
              <a:gd name="connsiteY70" fmla="*/ 195014 h 1820132"/>
              <a:gd name="connsiteX71" fmla="*/ 1057411 w 1269760"/>
              <a:gd name="connsiteY71" fmla="*/ 177679 h 1820132"/>
              <a:gd name="connsiteX72" fmla="*/ 1066078 w 1269760"/>
              <a:gd name="connsiteY72" fmla="*/ 164678 h 1820132"/>
              <a:gd name="connsiteX73" fmla="*/ 1070412 w 1269760"/>
              <a:gd name="connsiteY73" fmla="*/ 151677 h 1820132"/>
              <a:gd name="connsiteX74" fmla="*/ 1083413 w 1269760"/>
              <a:gd name="connsiteY74" fmla="*/ 147344 h 1820132"/>
              <a:gd name="connsiteX75" fmla="*/ 1105081 w 1269760"/>
              <a:gd name="connsiteY75" fmla="*/ 125676 h 1820132"/>
              <a:gd name="connsiteX76" fmla="*/ 1122416 w 1269760"/>
              <a:gd name="connsiteY76" fmla="*/ 108341 h 1820132"/>
              <a:gd name="connsiteX77" fmla="*/ 1131083 w 1269760"/>
              <a:gd name="connsiteY77" fmla="*/ 95340 h 1820132"/>
              <a:gd name="connsiteX78" fmla="*/ 1144084 w 1269760"/>
              <a:gd name="connsiteY78" fmla="*/ 91006 h 1820132"/>
              <a:gd name="connsiteX79" fmla="*/ 1152751 w 1269760"/>
              <a:gd name="connsiteY79" fmla="*/ 78005 h 1820132"/>
              <a:gd name="connsiteX80" fmla="*/ 1178753 w 1269760"/>
              <a:gd name="connsiteY80" fmla="*/ 60671 h 1820132"/>
              <a:gd name="connsiteX81" fmla="*/ 1196088 w 1269760"/>
              <a:gd name="connsiteY81" fmla="*/ 39003 h 1820132"/>
              <a:gd name="connsiteX82" fmla="*/ 1209089 w 1269760"/>
              <a:gd name="connsiteY82" fmla="*/ 34669 h 1820132"/>
              <a:gd name="connsiteX83" fmla="*/ 1222090 w 1269760"/>
              <a:gd name="connsiteY83" fmla="*/ 26002 h 1820132"/>
              <a:gd name="connsiteX84" fmla="*/ 1239424 w 1269760"/>
              <a:gd name="connsiteY84" fmla="*/ 21668 h 1820132"/>
              <a:gd name="connsiteX85" fmla="*/ 1252425 w 1269760"/>
              <a:gd name="connsiteY85" fmla="*/ 17334 h 1820132"/>
              <a:gd name="connsiteX86" fmla="*/ 1269760 w 1269760"/>
              <a:gd name="connsiteY86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38351 w 1269760"/>
              <a:gd name="connsiteY22" fmla="*/ 1152750 h 1820132"/>
              <a:gd name="connsiteX23" fmla="*/ 260019 w 1269760"/>
              <a:gd name="connsiteY23" fmla="*/ 1113748 h 1820132"/>
              <a:gd name="connsiteX24" fmla="*/ 273020 w 1269760"/>
              <a:gd name="connsiteY24" fmla="*/ 1074745 h 1820132"/>
              <a:gd name="connsiteX25" fmla="*/ 290355 w 1269760"/>
              <a:gd name="connsiteY25" fmla="*/ 1053077 h 1820132"/>
              <a:gd name="connsiteX26" fmla="*/ 294689 w 1269760"/>
              <a:gd name="connsiteY26" fmla="*/ 1040076 h 1820132"/>
              <a:gd name="connsiteX27" fmla="*/ 312023 w 1269760"/>
              <a:gd name="connsiteY27" fmla="*/ 1014074 h 1820132"/>
              <a:gd name="connsiteX28" fmla="*/ 316357 w 1269760"/>
              <a:gd name="connsiteY28" fmla="*/ 1001073 h 1820132"/>
              <a:gd name="connsiteX29" fmla="*/ 325024 w 1269760"/>
              <a:gd name="connsiteY29" fmla="*/ 983738 h 1820132"/>
              <a:gd name="connsiteX30" fmla="*/ 333691 w 1269760"/>
              <a:gd name="connsiteY30" fmla="*/ 949069 h 1820132"/>
              <a:gd name="connsiteX31" fmla="*/ 351026 w 1269760"/>
              <a:gd name="connsiteY31" fmla="*/ 931734 h 1820132"/>
              <a:gd name="connsiteX32" fmla="*/ 359693 w 1269760"/>
              <a:gd name="connsiteY32" fmla="*/ 918733 h 1820132"/>
              <a:gd name="connsiteX33" fmla="*/ 381362 w 1269760"/>
              <a:gd name="connsiteY33" fmla="*/ 897065 h 1820132"/>
              <a:gd name="connsiteX34" fmla="*/ 394363 w 1269760"/>
              <a:gd name="connsiteY34" fmla="*/ 871063 h 1820132"/>
              <a:gd name="connsiteX35" fmla="*/ 398696 w 1269760"/>
              <a:gd name="connsiteY35" fmla="*/ 858062 h 1820132"/>
              <a:gd name="connsiteX36" fmla="*/ 429032 w 1269760"/>
              <a:gd name="connsiteY36" fmla="*/ 836394 h 1820132"/>
              <a:gd name="connsiteX37" fmla="*/ 446366 w 1269760"/>
              <a:gd name="connsiteY37" fmla="*/ 797391 h 1820132"/>
              <a:gd name="connsiteX38" fmla="*/ 502704 w 1269760"/>
              <a:gd name="connsiteY38" fmla="*/ 749721 h 1820132"/>
              <a:gd name="connsiteX39" fmla="*/ 528706 w 1269760"/>
              <a:gd name="connsiteY39" fmla="*/ 723720 h 1820132"/>
              <a:gd name="connsiteX40" fmla="*/ 563375 w 1269760"/>
              <a:gd name="connsiteY40" fmla="*/ 728053 h 1820132"/>
              <a:gd name="connsiteX41" fmla="*/ 602378 w 1269760"/>
              <a:gd name="connsiteY41" fmla="*/ 719386 h 1820132"/>
              <a:gd name="connsiteX42" fmla="*/ 611045 w 1269760"/>
              <a:gd name="connsiteY42" fmla="*/ 710718 h 1820132"/>
              <a:gd name="connsiteX43" fmla="*/ 637047 w 1269760"/>
              <a:gd name="connsiteY43" fmla="*/ 702051 h 1820132"/>
              <a:gd name="connsiteX44" fmla="*/ 650048 w 1269760"/>
              <a:gd name="connsiteY44" fmla="*/ 706385 h 1820132"/>
              <a:gd name="connsiteX45" fmla="*/ 663049 w 1269760"/>
              <a:gd name="connsiteY45" fmla="*/ 715052 h 1820132"/>
              <a:gd name="connsiteX46" fmla="*/ 689051 w 1269760"/>
              <a:gd name="connsiteY46" fmla="*/ 723719 h 1820132"/>
              <a:gd name="connsiteX47" fmla="*/ 715053 w 1269760"/>
              <a:gd name="connsiteY47" fmla="*/ 736720 h 1820132"/>
              <a:gd name="connsiteX48" fmla="*/ 741054 w 1269760"/>
              <a:gd name="connsiteY48" fmla="*/ 749721 h 1820132"/>
              <a:gd name="connsiteX49" fmla="*/ 775724 w 1269760"/>
              <a:gd name="connsiteY49" fmla="*/ 754055 h 1820132"/>
              <a:gd name="connsiteX50" fmla="*/ 788725 w 1269760"/>
              <a:gd name="connsiteY50" fmla="*/ 758388 h 1820132"/>
              <a:gd name="connsiteX51" fmla="*/ 858063 w 1269760"/>
              <a:gd name="connsiteY51" fmla="*/ 749721 h 1820132"/>
              <a:gd name="connsiteX52" fmla="*/ 866730 w 1269760"/>
              <a:gd name="connsiteY52" fmla="*/ 736720 h 1820132"/>
              <a:gd name="connsiteX53" fmla="*/ 875398 w 1269760"/>
              <a:gd name="connsiteY53" fmla="*/ 702051 h 1820132"/>
              <a:gd name="connsiteX54" fmla="*/ 879731 w 1269760"/>
              <a:gd name="connsiteY54" fmla="*/ 689050 h 1820132"/>
              <a:gd name="connsiteX55" fmla="*/ 888399 w 1269760"/>
              <a:gd name="connsiteY55" fmla="*/ 680383 h 1820132"/>
              <a:gd name="connsiteX56" fmla="*/ 897066 w 1269760"/>
              <a:gd name="connsiteY56" fmla="*/ 654381 h 1820132"/>
              <a:gd name="connsiteX57" fmla="*/ 901400 w 1269760"/>
              <a:gd name="connsiteY57" fmla="*/ 641380 h 1820132"/>
              <a:gd name="connsiteX58" fmla="*/ 905733 w 1269760"/>
              <a:gd name="connsiteY58" fmla="*/ 619712 h 1820132"/>
              <a:gd name="connsiteX59" fmla="*/ 892733 w 1269760"/>
              <a:gd name="connsiteY59" fmla="*/ 459367 h 1820132"/>
              <a:gd name="connsiteX60" fmla="*/ 923068 w 1269760"/>
              <a:gd name="connsiteY60" fmla="*/ 385695 h 1820132"/>
              <a:gd name="connsiteX61" fmla="*/ 940402 w 1269760"/>
              <a:gd name="connsiteY61" fmla="*/ 364026 h 1820132"/>
              <a:gd name="connsiteX62" fmla="*/ 949070 w 1269760"/>
              <a:gd name="connsiteY62" fmla="*/ 355359 h 1820132"/>
              <a:gd name="connsiteX63" fmla="*/ 962071 w 1269760"/>
              <a:gd name="connsiteY63" fmla="*/ 333691 h 1820132"/>
              <a:gd name="connsiteX64" fmla="*/ 966404 w 1269760"/>
              <a:gd name="connsiteY64" fmla="*/ 320690 h 1820132"/>
              <a:gd name="connsiteX65" fmla="*/ 983739 w 1269760"/>
              <a:gd name="connsiteY65" fmla="*/ 294688 h 1820132"/>
              <a:gd name="connsiteX66" fmla="*/ 992406 w 1269760"/>
              <a:gd name="connsiteY66" fmla="*/ 281687 h 1820132"/>
              <a:gd name="connsiteX67" fmla="*/ 1009741 w 1269760"/>
              <a:gd name="connsiteY67" fmla="*/ 247018 h 1820132"/>
              <a:gd name="connsiteX68" fmla="*/ 1031409 w 1269760"/>
              <a:gd name="connsiteY68" fmla="*/ 208015 h 1820132"/>
              <a:gd name="connsiteX69" fmla="*/ 1040076 w 1269760"/>
              <a:gd name="connsiteY69" fmla="*/ 195014 h 1820132"/>
              <a:gd name="connsiteX70" fmla="*/ 1057411 w 1269760"/>
              <a:gd name="connsiteY70" fmla="*/ 177679 h 1820132"/>
              <a:gd name="connsiteX71" fmla="*/ 1066078 w 1269760"/>
              <a:gd name="connsiteY71" fmla="*/ 164678 h 1820132"/>
              <a:gd name="connsiteX72" fmla="*/ 1070412 w 1269760"/>
              <a:gd name="connsiteY72" fmla="*/ 151677 h 1820132"/>
              <a:gd name="connsiteX73" fmla="*/ 1083413 w 1269760"/>
              <a:gd name="connsiteY73" fmla="*/ 147344 h 1820132"/>
              <a:gd name="connsiteX74" fmla="*/ 1105081 w 1269760"/>
              <a:gd name="connsiteY74" fmla="*/ 125676 h 1820132"/>
              <a:gd name="connsiteX75" fmla="*/ 1122416 w 1269760"/>
              <a:gd name="connsiteY75" fmla="*/ 108341 h 1820132"/>
              <a:gd name="connsiteX76" fmla="*/ 1131083 w 1269760"/>
              <a:gd name="connsiteY76" fmla="*/ 95340 h 1820132"/>
              <a:gd name="connsiteX77" fmla="*/ 1144084 w 1269760"/>
              <a:gd name="connsiteY77" fmla="*/ 91006 h 1820132"/>
              <a:gd name="connsiteX78" fmla="*/ 1152751 w 1269760"/>
              <a:gd name="connsiteY78" fmla="*/ 78005 h 1820132"/>
              <a:gd name="connsiteX79" fmla="*/ 1178753 w 1269760"/>
              <a:gd name="connsiteY79" fmla="*/ 60671 h 1820132"/>
              <a:gd name="connsiteX80" fmla="*/ 1196088 w 1269760"/>
              <a:gd name="connsiteY80" fmla="*/ 39003 h 1820132"/>
              <a:gd name="connsiteX81" fmla="*/ 1209089 w 1269760"/>
              <a:gd name="connsiteY81" fmla="*/ 34669 h 1820132"/>
              <a:gd name="connsiteX82" fmla="*/ 1222090 w 1269760"/>
              <a:gd name="connsiteY82" fmla="*/ 26002 h 1820132"/>
              <a:gd name="connsiteX83" fmla="*/ 1239424 w 1269760"/>
              <a:gd name="connsiteY83" fmla="*/ 21668 h 1820132"/>
              <a:gd name="connsiteX84" fmla="*/ 1252425 w 1269760"/>
              <a:gd name="connsiteY84" fmla="*/ 17334 h 1820132"/>
              <a:gd name="connsiteX85" fmla="*/ 1269760 w 1269760"/>
              <a:gd name="connsiteY85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38351 w 1269760"/>
              <a:gd name="connsiteY22" fmla="*/ 1152750 h 1820132"/>
              <a:gd name="connsiteX23" fmla="*/ 260019 w 1269760"/>
              <a:gd name="connsiteY23" fmla="*/ 1113748 h 1820132"/>
              <a:gd name="connsiteX24" fmla="*/ 273020 w 1269760"/>
              <a:gd name="connsiteY24" fmla="*/ 1074745 h 1820132"/>
              <a:gd name="connsiteX25" fmla="*/ 290355 w 1269760"/>
              <a:gd name="connsiteY25" fmla="*/ 1053077 h 1820132"/>
              <a:gd name="connsiteX26" fmla="*/ 294689 w 1269760"/>
              <a:gd name="connsiteY26" fmla="*/ 1040076 h 1820132"/>
              <a:gd name="connsiteX27" fmla="*/ 316357 w 1269760"/>
              <a:gd name="connsiteY27" fmla="*/ 1001073 h 1820132"/>
              <a:gd name="connsiteX28" fmla="*/ 325024 w 1269760"/>
              <a:gd name="connsiteY28" fmla="*/ 983738 h 1820132"/>
              <a:gd name="connsiteX29" fmla="*/ 333691 w 1269760"/>
              <a:gd name="connsiteY29" fmla="*/ 949069 h 1820132"/>
              <a:gd name="connsiteX30" fmla="*/ 351026 w 1269760"/>
              <a:gd name="connsiteY30" fmla="*/ 931734 h 1820132"/>
              <a:gd name="connsiteX31" fmla="*/ 359693 w 1269760"/>
              <a:gd name="connsiteY31" fmla="*/ 918733 h 1820132"/>
              <a:gd name="connsiteX32" fmla="*/ 381362 w 1269760"/>
              <a:gd name="connsiteY32" fmla="*/ 897065 h 1820132"/>
              <a:gd name="connsiteX33" fmla="*/ 394363 w 1269760"/>
              <a:gd name="connsiteY33" fmla="*/ 871063 h 1820132"/>
              <a:gd name="connsiteX34" fmla="*/ 398696 w 1269760"/>
              <a:gd name="connsiteY34" fmla="*/ 858062 h 1820132"/>
              <a:gd name="connsiteX35" fmla="*/ 429032 w 1269760"/>
              <a:gd name="connsiteY35" fmla="*/ 836394 h 1820132"/>
              <a:gd name="connsiteX36" fmla="*/ 446366 w 1269760"/>
              <a:gd name="connsiteY36" fmla="*/ 797391 h 1820132"/>
              <a:gd name="connsiteX37" fmla="*/ 502704 w 1269760"/>
              <a:gd name="connsiteY37" fmla="*/ 749721 h 1820132"/>
              <a:gd name="connsiteX38" fmla="*/ 528706 w 1269760"/>
              <a:gd name="connsiteY38" fmla="*/ 723720 h 1820132"/>
              <a:gd name="connsiteX39" fmla="*/ 563375 w 1269760"/>
              <a:gd name="connsiteY39" fmla="*/ 728053 h 1820132"/>
              <a:gd name="connsiteX40" fmla="*/ 602378 w 1269760"/>
              <a:gd name="connsiteY40" fmla="*/ 719386 h 1820132"/>
              <a:gd name="connsiteX41" fmla="*/ 611045 w 1269760"/>
              <a:gd name="connsiteY41" fmla="*/ 710718 h 1820132"/>
              <a:gd name="connsiteX42" fmla="*/ 637047 w 1269760"/>
              <a:gd name="connsiteY42" fmla="*/ 702051 h 1820132"/>
              <a:gd name="connsiteX43" fmla="*/ 650048 w 1269760"/>
              <a:gd name="connsiteY43" fmla="*/ 706385 h 1820132"/>
              <a:gd name="connsiteX44" fmla="*/ 663049 w 1269760"/>
              <a:gd name="connsiteY44" fmla="*/ 715052 h 1820132"/>
              <a:gd name="connsiteX45" fmla="*/ 689051 w 1269760"/>
              <a:gd name="connsiteY45" fmla="*/ 723719 h 1820132"/>
              <a:gd name="connsiteX46" fmla="*/ 715053 w 1269760"/>
              <a:gd name="connsiteY46" fmla="*/ 736720 h 1820132"/>
              <a:gd name="connsiteX47" fmla="*/ 741054 w 1269760"/>
              <a:gd name="connsiteY47" fmla="*/ 749721 h 1820132"/>
              <a:gd name="connsiteX48" fmla="*/ 775724 w 1269760"/>
              <a:gd name="connsiteY48" fmla="*/ 754055 h 1820132"/>
              <a:gd name="connsiteX49" fmla="*/ 788725 w 1269760"/>
              <a:gd name="connsiteY49" fmla="*/ 758388 h 1820132"/>
              <a:gd name="connsiteX50" fmla="*/ 858063 w 1269760"/>
              <a:gd name="connsiteY50" fmla="*/ 749721 h 1820132"/>
              <a:gd name="connsiteX51" fmla="*/ 866730 w 1269760"/>
              <a:gd name="connsiteY51" fmla="*/ 736720 h 1820132"/>
              <a:gd name="connsiteX52" fmla="*/ 875398 w 1269760"/>
              <a:gd name="connsiteY52" fmla="*/ 702051 h 1820132"/>
              <a:gd name="connsiteX53" fmla="*/ 879731 w 1269760"/>
              <a:gd name="connsiteY53" fmla="*/ 689050 h 1820132"/>
              <a:gd name="connsiteX54" fmla="*/ 888399 w 1269760"/>
              <a:gd name="connsiteY54" fmla="*/ 680383 h 1820132"/>
              <a:gd name="connsiteX55" fmla="*/ 897066 w 1269760"/>
              <a:gd name="connsiteY55" fmla="*/ 654381 h 1820132"/>
              <a:gd name="connsiteX56" fmla="*/ 901400 w 1269760"/>
              <a:gd name="connsiteY56" fmla="*/ 641380 h 1820132"/>
              <a:gd name="connsiteX57" fmla="*/ 905733 w 1269760"/>
              <a:gd name="connsiteY57" fmla="*/ 619712 h 1820132"/>
              <a:gd name="connsiteX58" fmla="*/ 892733 w 1269760"/>
              <a:gd name="connsiteY58" fmla="*/ 459367 h 1820132"/>
              <a:gd name="connsiteX59" fmla="*/ 923068 w 1269760"/>
              <a:gd name="connsiteY59" fmla="*/ 385695 h 1820132"/>
              <a:gd name="connsiteX60" fmla="*/ 940402 w 1269760"/>
              <a:gd name="connsiteY60" fmla="*/ 364026 h 1820132"/>
              <a:gd name="connsiteX61" fmla="*/ 949070 w 1269760"/>
              <a:gd name="connsiteY61" fmla="*/ 355359 h 1820132"/>
              <a:gd name="connsiteX62" fmla="*/ 962071 w 1269760"/>
              <a:gd name="connsiteY62" fmla="*/ 333691 h 1820132"/>
              <a:gd name="connsiteX63" fmla="*/ 966404 w 1269760"/>
              <a:gd name="connsiteY63" fmla="*/ 320690 h 1820132"/>
              <a:gd name="connsiteX64" fmla="*/ 983739 w 1269760"/>
              <a:gd name="connsiteY64" fmla="*/ 294688 h 1820132"/>
              <a:gd name="connsiteX65" fmla="*/ 992406 w 1269760"/>
              <a:gd name="connsiteY65" fmla="*/ 281687 h 1820132"/>
              <a:gd name="connsiteX66" fmla="*/ 1009741 w 1269760"/>
              <a:gd name="connsiteY66" fmla="*/ 247018 h 1820132"/>
              <a:gd name="connsiteX67" fmla="*/ 1031409 w 1269760"/>
              <a:gd name="connsiteY67" fmla="*/ 208015 h 1820132"/>
              <a:gd name="connsiteX68" fmla="*/ 1040076 w 1269760"/>
              <a:gd name="connsiteY68" fmla="*/ 195014 h 1820132"/>
              <a:gd name="connsiteX69" fmla="*/ 1057411 w 1269760"/>
              <a:gd name="connsiteY69" fmla="*/ 177679 h 1820132"/>
              <a:gd name="connsiteX70" fmla="*/ 1066078 w 1269760"/>
              <a:gd name="connsiteY70" fmla="*/ 164678 h 1820132"/>
              <a:gd name="connsiteX71" fmla="*/ 1070412 w 1269760"/>
              <a:gd name="connsiteY71" fmla="*/ 151677 h 1820132"/>
              <a:gd name="connsiteX72" fmla="*/ 1083413 w 1269760"/>
              <a:gd name="connsiteY72" fmla="*/ 147344 h 1820132"/>
              <a:gd name="connsiteX73" fmla="*/ 1105081 w 1269760"/>
              <a:gd name="connsiteY73" fmla="*/ 125676 h 1820132"/>
              <a:gd name="connsiteX74" fmla="*/ 1122416 w 1269760"/>
              <a:gd name="connsiteY74" fmla="*/ 108341 h 1820132"/>
              <a:gd name="connsiteX75" fmla="*/ 1131083 w 1269760"/>
              <a:gd name="connsiteY75" fmla="*/ 95340 h 1820132"/>
              <a:gd name="connsiteX76" fmla="*/ 1144084 w 1269760"/>
              <a:gd name="connsiteY76" fmla="*/ 91006 h 1820132"/>
              <a:gd name="connsiteX77" fmla="*/ 1152751 w 1269760"/>
              <a:gd name="connsiteY77" fmla="*/ 78005 h 1820132"/>
              <a:gd name="connsiteX78" fmla="*/ 1178753 w 1269760"/>
              <a:gd name="connsiteY78" fmla="*/ 60671 h 1820132"/>
              <a:gd name="connsiteX79" fmla="*/ 1196088 w 1269760"/>
              <a:gd name="connsiteY79" fmla="*/ 39003 h 1820132"/>
              <a:gd name="connsiteX80" fmla="*/ 1209089 w 1269760"/>
              <a:gd name="connsiteY80" fmla="*/ 34669 h 1820132"/>
              <a:gd name="connsiteX81" fmla="*/ 1222090 w 1269760"/>
              <a:gd name="connsiteY81" fmla="*/ 26002 h 1820132"/>
              <a:gd name="connsiteX82" fmla="*/ 1239424 w 1269760"/>
              <a:gd name="connsiteY82" fmla="*/ 21668 h 1820132"/>
              <a:gd name="connsiteX83" fmla="*/ 1252425 w 1269760"/>
              <a:gd name="connsiteY83" fmla="*/ 17334 h 1820132"/>
              <a:gd name="connsiteX84" fmla="*/ 1269760 w 1269760"/>
              <a:gd name="connsiteY84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38351 w 1269760"/>
              <a:gd name="connsiteY22" fmla="*/ 1152750 h 1820132"/>
              <a:gd name="connsiteX23" fmla="*/ 260019 w 1269760"/>
              <a:gd name="connsiteY23" fmla="*/ 1113748 h 1820132"/>
              <a:gd name="connsiteX24" fmla="*/ 273020 w 1269760"/>
              <a:gd name="connsiteY24" fmla="*/ 1074745 h 1820132"/>
              <a:gd name="connsiteX25" fmla="*/ 294689 w 1269760"/>
              <a:gd name="connsiteY25" fmla="*/ 1040076 h 1820132"/>
              <a:gd name="connsiteX26" fmla="*/ 316357 w 1269760"/>
              <a:gd name="connsiteY26" fmla="*/ 1001073 h 1820132"/>
              <a:gd name="connsiteX27" fmla="*/ 325024 w 1269760"/>
              <a:gd name="connsiteY27" fmla="*/ 983738 h 1820132"/>
              <a:gd name="connsiteX28" fmla="*/ 333691 w 1269760"/>
              <a:gd name="connsiteY28" fmla="*/ 949069 h 1820132"/>
              <a:gd name="connsiteX29" fmla="*/ 351026 w 1269760"/>
              <a:gd name="connsiteY29" fmla="*/ 931734 h 1820132"/>
              <a:gd name="connsiteX30" fmla="*/ 359693 w 1269760"/>
              <a:gd name="connsiteY30" fmla="*/ 918733 h 1820132"/>
              <a:gd name="connsiteX31" fmla="*/ 381362 w 1269760"/>
              <a:gd name="connsiteY31" fmla="*/ 897065 h 1820132"/>
              <a:gd name="connsiteX32" fmla="*/ 394363 w 1269760"/>
              <a:gd name="connsiteY32" fmla="*/ 871063 h 1820132"/>
              <a:gd name="connsiteX33" fmla="*/ 398696 w 1269760"/>
              <a:gd name="connsiteY33" fmla="*/ 858062 h 1820132"/>
              <a:gd name="connsiteX34" fmla="*/ 429032 w 1269760"/>
              <a:gd name="connsiteY34" fmla="*/ 836394 h 1820132"/>
              <a:gd name="connsiteX35" fmla="*/ 446366 w 1269760"/>
              <a:gd name="connsiteY35" fmla="*/ 797391 h 1820132"/>
              <a:gd name="connsiteX36" fmla="*/ 502704 w 1269760"/>
              <a:gd name="connsiteY36" fmla="*/ 749721 h 1820132"/>
              <a:gd name="connsiteX37" fmla="*/ 528706 w 1269760"/>
              <a:gd name="connsiteY37" fmla="*/ 723720 h 1820132"/>
              <a:gd name="connsiteX38" fmla="*/ 563375 w 1269760"/>
              <a:gd name="connsiteY38" fmla="*/ 728053 h 1820132"/>
              <a:gd name="connsiteX39" fmla="*/ 602378 w 1269760"/>
              <a:gd name="connsiteY39" fmla="*/ 719386 h 1820132"/>
              <a:gd name="connsiteX40" fmla="*/ 611045 w 1269760"/>
              <a:gd name="connsiteY40" fmla="*/ 710718 h 1820132"/>
              <a:gd name="connsiteX41" fmla="*/ 637047 w 1269760"/>
              <a:gd name="connsiteY41" fmla="*/ 702051 h 1820132"/>
              <a:gd name="connsiteX42" fmla="*/ 650048 w 1269760"/>
              <a:gd name="connsiteY42" fmla="*/ 706385 h 1820132"/>
              <a:gd name="connsiteX43" fmla="*/ 663049 w 1269760"/>
              <a:gd name="connsiteY43" fmla="*/ 715052 h 1820132"/>
              <a:gd name="connsiteX44" fmla="*/ 689051 w 1269760"/>
              <a:gd name="connsiteY44" fmla="*/ 723719 h 1820132"/>
              <a:gd name="connsiteX45" fmla="*/ 715053 w 1269760"/>
              <a:gd name="connsiteY45" fmla="*/ 736720 h 1820132"/>
              <a:gd name="connsiteX46" fmla="*/ 741054 w 1269760"/>
              <a:gd name="connsiteY46" fmla="*/ 749721 h 1820132"/>
              <a:gd name="connsiteX47" fmla="*/ 775724 w 1269760"/>
              <a:gd name="connsiteY47" fmla="*/ 754055 h 1820132"/>
              <a:gd name="connsiteX48" fmla="*/ 788725 w 1269760"/>
              <a:gd name="connsiteY48" fmla="*/ 758388 h 1820132"/>
              <a:gd name="connsiteX49" fmla="*/ 858063 w 1269760"/>
              <a:gd name="connsiteY49" fmla="*/ 749721 h 1820132"/>
              <a:gd name="connsiteX50" fmla="*/ 866730 w 1269760"/>
              <a:gd name="connsiteY50" fmla="*/ 736720 h 1820132"/>
              <a:gd name="connsiteX51" fmla="*/ 875398 w 1269760"/>
              <a:gd name="connsiteY51" fmla="*/ 702051 h 1820132"/>
              <a:gd name="connsiteX52" fmla="*/ 879731 w 1269760"/>
              <a:gd name="connsiteY52" fmla="*/ 689050 h 1820132"/>
              <a:gd name="connsiteX53" fmla="*/ 888399 w 1269760"/>
              <a:gd name="connsiteY53" fmla="*/ 680383 h 1820132"/>
              <a:gd name="connsiteX54" fmla="*/ 897066 w 1269760"/>
              <a:gd name="connsiteY54" fmla="*/ 654381 h 1820132"/>
              <a:gd name="connsiteX55" fmla="*/ 901400 w 1269760"/>
              <a:gd name="connsiteY55" fmla="*/ 641380 h 1820132"/>
              <a:gd name="connsiteX56" fmla="*/ 905733 w 1269760"/>
              <a:gd name="connsiteY56" fmla="*/ 619712 h 1820132"/>
              <a:gd name="connsiteX57" fmla="*/ 892733 w 1269760"/>
              <a:gd name="connsiteY57" fmla="*/ 459367 h 1820132"/>
              <a:gd name="connsiteX58" fmla="*/ 923068 w 1269760"/>
              <a:gd name="connsiteY58" fmla="*/ 385695 h 1820132"/>
              <a:gd name="connsiteX59" fmla="*/ 940402 w 1269760"/>
              <a:gd name="connsiteY59" fmla="*/ 364026 h 1820132"/>
              <a:gd name="connsiteX60" fmla="*/ 949070 w 1269760"/>
              <a:gd name="connsiteY60" fmla="*/ 355359 h 1820132"/>
              <a:gd name="connsiteX61" fmla="*/ 962071 w 1269760"/>
              <a:gd name="connsiteY61" fmla="*/ 333691 h 1820132"/>
              <a:gd name="connsiteX62" fmla="*/ 966404 w 1269760"/>
              <a:gd name="connsiteY62" fmla="*/ 320690 h 1820132"/>
              <a:gd name="connsiteX63" fmla="*/ 983739 w 1269760"/>
              <a:gd name="connsiteY63" fmla="*/ 294688 h 1820132"/>
              <a:gd name="connsiteX64" fmla="*/ 992406 w 1269760"/>
              <a:gd name="connsiteY64" fmla="*/ 281687 h 1820132"/>
              <a:gd name="connsiteX65" fmla="*/ 1009741 w 1269760"/>
              <a:gd name="connsiteY65" fmla="*/ 247018 h 1820132"/>
              <a:gd name="connsiteX66" fmla="*/ 1031409 w 1269760"/>
              <a:gd name="connsiteY66" fmla="*/ 208015 h 1820132"/>
              <a:gd name="connsiteX67" fmla="*/ 1040076 w 1269760"/>
              <a:gd name="connsiteY67" fmla="*/ 195014 h 1820132"/>
              <a:gd name="connsiteX68" fmla="*/ 1057411 w 1269760"/>
              <a:gd name="connsiteY68" fmla="*/ 177679 h 1820132"/>
              <a:gd name="connsiteX69" fmla="*/ 1066078 w 1269760"/>
              <a:gd name="connsiteY69" fmla="*/ 164678 h 1820132"/>
              <a:gd name="connsiteX70" fmla="*/ 1070412 w 1269760"/>
              <a:gd name="connsiteY70" fmla="*/ 151677 h 1820132"/>
              <a:gd name="connsiteX71" fmla="*/ 1083413 w 1269760"/>
              <a:gd name="connsiteY71" fmla="*/ 147344 h 1820132"/>
              <a:gd name="connsiteX72" fmla="*/ 1105081 w 1269760"/>
              <a:gd name="connsiteY72" fmla="*/ 125676 h 1820132"/>
              <a:gd name="connsiteX73" fmla="*/ 1122416 w 1269760"/>
              <a:gd name="connsiteY73" fmla="*/ 108341 h 1820132"/>
              <a:gd name="connsiteX74" fmla="*/ 1131083 w 1269760"/>
              <a:gd name="connsiteY74" fmla="*/ 95340 h 1820132"/>
              <a:gd name="connsiteX75" fmla="*/ 1144084 w 1269760"/>
              <a:gd name="connsiteY75" fmla="*/ 91006 h 1820132"/>
              <a:gd name="connsiteX76" fmla="*/ 1152751 w 1269760"/>
              <a:gd name="connsiteY76" fmla="*/ 78005 h 1820132"/>
              <a:gd name="connsiteX77" fmla="*/ 1178753 w 1269760"/>
              <a:gd name="connsiteY77" fmla="*/ 60671 h 1820132"/>
              <a:gd name="connsiteX78" fmla="*/ 1196088 w 1269760"/>
              <a:gd name="connsiteY78" fmla="*/ 39003 h 1820132"/>
              <a:gd name="connsiteX79" fmla="*/ 1209089 w 1269760"/>
              <a:gd name="connsiteY79" fmla="*/ 34669 h 1820132"/>
              <a:gd name="connsiteX80" fmla="*/ 1222090 w 1269760"/>
              <a:gd name="connsiteY80" fmla="*/ 26002 h 1820132"/>
              <a:gd name="connsiteX81" fmla="*/ 1239424 w 1269760"/>
              <a:gd name="connsiteY81" fmla="*/ 21668 h 1820132"/>
              <a:gd name="connsiteX82" fmla="*/ 1252425 w 1269760"/>
              <a:gd name="connsiteY82" fmla="*/ 17334 h 1820132"/>
              <a:gd name="connsiteX83" fmla="*/ 1269760 w 1269760"/>
              <a:gd name="connsiteY83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38351 w 1269760"/>
              <a:gd name="connsiteY22" fmla="*/ 1152750 h 1820132"/>
              <a:gd name="connsiteX23" fmla="*/ 260019 w 1269760"/>
              <a:gd name="connsiteY23" fmla="*/ 1113748 h 1820132"/>
              <a:gd name="connsiteX24" fmla="*/ 273020 w 1269760"/>
              <a:gd name="connsiteY24" fmla="*/ 1074745 h 1820132"/>
              <a:gd name="connsiteX25" fmla="*/ 294689 w 1269760"/>
              <a:gd name="connsiteY25" fmla="*/ 1040076 h 1820132"/>
              <a:gd name="connsiteX26" fmla="*/ 316357 w 1269760"/>
              <a:gd name="connsiteY26" fmla="*/ 1001073 h 1820132"/>
              <a:gd name="connsiteX27" fmla="*/ 325024 w 1269760"/>
              <a:gd name="connsiteY27" fmla="*/ 983738 h 1820132"/>
              <a:gd name="connsiteX28" fmla="*/ 333691 w 1269760"/>
              <a:gd name="connsiteY28" fmla="*/ 949069 h 1820132"/>
              <a:gd name="connsiteX29" fmla="*/ 359693 w 1269760"/>
              <a:gd name="connsiteY29" fmla="*/ 918733 h 1820132"/>
              <a:gd name="connsiteX30" fmla="*/ 381362 w 1269760"/>
              <a:gd name="connsiteY30" fmla="*/ 897065 h 1820132"/>
              <a:gd name="connsiteX31" fmla="*/ 394363 w 1269760"/>
              <a:gd name="connsiteY31" fmla="*/ 871063 h 1820132"/>
              <a:gd name="connsiteX32" fmla="*/ 398696 w 1269760"/>
              <a:gd name="connsiteY32" fmla="*/ 858062 h 1820132"/>
              <a:gd name="connsiteX33" fmla="*/ 429032 w 1269760"/>
              <a:gd name="connsiteY33" fmla="*/ 836394 h 1820132"/>
              <a:gd name="connsiteX34" fmla="*/ 446366 w 1269760"/>
              <a:gd name="connsiteY34" fmla="*/ 797391 h 1820132"/>
              <a:gd name="connsiteX35" fmla="*/ 502704 w 1269760"/>
              <a:gd name="connsiteY35" fmla="*/ 749721 h 1820132"/>
              <a:gd name="connsiteX36" fmla="*/ 528706 w 1269760"/>
              <a:gd name="connsiteY36" fmla="*/ 723720 h 1820132"/>
              <a:gd name="connsiteX37" fmla="*/ 563375 w 1269760"/>
              <a:gd name="connsiteY37" fmla="*/ 728053 h 1820132"/>
              <a:gd name="connsiteX38" fmla="*/ 602378 w 1269760"/>
              <a:gd name="connsiteY38" fmla="*/ 719386 h 1820132"/>
              <a:gd name="connsiteX39" fmla="*/ 611045 w 1269760"/>
              <a:gd name="connsiteY39" fmla="*/ 710718 h 1820132"/>
              <a:gd name="connsiteX40" fmla="*/ 637047 w 1269760"/>
              <a:gd name="connsiteY40" fmla="*/ 702051 h 1820132"/>
              <a:gd name="connsiteX41" fmla="*/ 650048 w 1269760"/>
              <a:gd name="connsiteY41" fmla="*/ 706385 h 1820132"/>
              <a:gd name="connsiteX42" fmla="*/ 663049 w 1269760"/>
              <a:gd name="connsiteY42" fmla="*/ 715052 h 1820132"/>
              <a:gd name="connsiteX43" fmla="*/ 689051 w 1269760"/>
              <a:gd name="connsiteY43" fmla="*/ 723719 h 1820132"/>
              <a:gd name="connsiteX44" fmla="*/ 715053 w 1269760"/>
              <a:gd name="connsiteY44" fmla="*/ 736720 h 1820132"/>
              <a:gd name="connsiteX45" fmla="*/ 741054 w 1269760"/>
              <a:gd name="connsiteY45" fmla="*/ 749721 h 1820132"/>
              <a:gd name="connsiteX46" fmla="*/ 775724 w 1269760"/>
              <a:gd name="connsiteY46" fmla="*/ 754055 h 1820132"/>
              <a:gd name="connsiteX47" fmla="*/ 788725 w 1269760"/>
              <a:gd name="connsiteY47" fmla="*/ 758388 h 1820132"/>
              <a:gd name="connsiteX48" fmla="*/ 858063 w 1269760"/>
              <a:gd name="connsiteY48" fmla="*/ 749721 h 1820132"/>
              <a:gd name="connsiteX49" fmla="*/ 866730 w 1269760"/>
              <a:gd name="connsiteY49" fmla="*/ 736720 h 1820132"/>
              <a:gd name="connsiteX50" fmla="*/ 875398 w 1269760"/>
              <a:gd name="connsiteY50" fmla="*/ 702051 h 1820132"/>
              <a:gd name="connsiteX51" fmla="*/ 879731 w 1269760"/>
              <a:gd name="connsiteY51" fmla="*/ 689050 h 1820132"/>
              <a:gd name="connsiteX52" fmla="*/ 888399 w 1269760"/>
              <a:gd name="connsiteY52" fmla="*/ 680383 h 1820132"/>
              <a:gd name="connsiteX53" fmla="*/ 897066 w 1269760"/>
              <a:gd name="connsiteY53" fmla="*/ 654381 h 1820132"/>
              <a:gd name="connsiteX54" fmla="*/ 901400 w 1269760"/>
              <a:gd name="connsiteY54" fmla="*/ 641380 h 1820132"/>
              <a:gd name="connsiteX55" fmla="*/ 905733 w 1269760"/>
              <a:gd name="connsiteY55" fmla="*/ 619712 h 1820132"/>
              <a:gd name="connsiteX56" fmla="*/ 892733 w 1269760"/>
              <a:gd name="connsiteY56" fmla="*/ 459367 h 1820132"/>
              <a:gd name="connsiteX57" fmla="*/ 923068 w 1269760"/>
              <a:gd name="connsiteY57" fmla="*/ 385695 h 1820132"/>
              <a:gd name="connsiteX58" fmla="*/ 940402 w 1269760"/>
              <a:gd name="connsiteY58" fmla="*/ 364026 h 1820132"/>
              <a:gd name="connsiteX59" fmla="*/ 949070 w 1269760"/>
              <a:gd name="connsiteY59" fmla="*/ 355359 h 1820132"/>
              <a:gd name="connsiteX60" fmla="*/ 962071 w 1269760"/>
              <a:gd name="connsiteY60" fmla="*/ 333691 h 1820132"/>
              <a:gd name="connsiteX61" fmla="*/ 966404 w 1269760"/>
              <a:gd name="connsiteY61" fmla="*/ 320690 h 1820132"/>
              <a:gd name="connsiteX62" fmla="*/ 983739 w 1269760"/>
              <a:gd name="connsiteY62" fmla="*/ 294688 h 1820132"/>
              <a:gd name="connsiteX63" fmla="*/ 992406 w 1269760"/>
              <a:gd name="connsiteY63" fmla="*/ 281687 h 1820132"/>
              <a:gd name="connsiteX64" fmla="*/ 1009741 w 1269760"/>
              <a:gd name="connsiteY64" fmla="*/ 247018 h 1820132"/>
              <a:gd name="connsiteX65" fmla="*/ 1031409 w 1269760"/>
              <a:gd name="connsiteY65" fmla="*/ 208015 h 1820132"/>
              <a:gd name="connsiteX66" fmla="*/ 1040076 w 1269760"/>
              <a:gd name="connsiteY66" fmla="*/ 195014 h 1820132"/>
              <a:gd name="connsiteX67" fmla="*/ 1057411 w 1269760"/>
              <a:gd name="connsiteY67" fmla="*/ 177679 h 1820132"/>
              <a:gd name="connsiteX68" fmla="*/ 1066078 w 1269760"/>
              <a:gd name="connsiteY68" fmla="*/ 164678 h 1820132"/>
              <a:gd name="connsiteX69" fmla="*/ 1070412 w 1269760"/>
              <a:gd name="connsiteY69" fmla="*/ 151677 h 1820132"/>
              <a:gd name="connsiteX70" fmla="*/ 1083413 w 1269760"/>
              <a:gd name="connsiteY70" fmla="*/ 147344 h 1820132"/>
              <a:gd name="connsiteX71" fmla="*/ 1105081 w 1269760"/>
              <a:gd name="connsiteY71" fmla="*/ 125676 h 1820132"/>
              <a:gd name="connsiteX72" fmla="*/ 1122416 w 1269760"/>
              <a:gd name="connsiteY72" fmla="*/ 108341 h 1820132"/>
              <a:gd name="connsiteX73" fmla="*/ 1131083 w 1269760"/>
              <a:gd name="connsiteY73" fmla="*/ 95340 h 1820132"/>
              <a:gd name="connsiteX74" fmla="*/ 1144084 w 1269760"/>
              <a:gd name="connsiteY74" fmla="*/ 91006 h 1820132"/>
              <a:gd name="connsiteX75" fmla="*/ 1152751 w 1269760"/>
              <a:gd name="connsiteY75" fmla="*/ 78005 h 1820132"/>
              <a:gd name="connsiteX76" fmla="*/ 1178753 w 1269760"/>
              <a:gd name="connsiteY76" fmla="*/ 60671 h 1820132"/>
              <a:gd name="connsiteX77" fmla="*/ 1196088 w 1269760"/>
              <a:gd name="connsiteY77" fmla="*/ 39003 h 1820132"/>
              <a:gd name="connsiteX78" fmla="*/ 1209089 w 1269760"/>
              <a:gd name="connsiteY78" fmla="*/ 34669 h 1820132"/>
              <a:gd name="connsiteX79" fmla="*/ 1222090 w 1269760"/>
              <a:gd name="connsiteY79" fmla="*/ 26002 h 1820132"/>
              <a:gd name="connsiteX80" fmla="*/ 1239424 w 1269760"/>
              <a:gd name="connsiteY80" fmla="*/ 21668 h 1820132"/>
              <a:gd name="connsiteX81" fmla="*/ 1252425 w 1269760"/>
              <a:gd name="connsiteY81" fmla="*/ 17334 h 1820132"/>
              <a:gd name="connsiteX82" fmla="*/ 1269760 w 1269760"/>
              <a:gd name="connsiteY82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38351 w 1269760"/>
              <a:gd name="connsiteY22" fmla="*/ 1152750 h 1820132"/>
              <a:gd name="connsiteX23" fmla="*/ 260019 w 1269760"/>
              <a:gd name="connsiteY23" fmla="*/ 1113748 h 1820132"/>
              <a:gd name="connsiteX24" fmla="*/ 273020 w 1269760"/>
              <a:gd name="connsiteY24" fmla="*/ 1074745 h 1820132"/>
              <a:gd name="connsiteX25" fmla="*/ 294689 w 1269760"/>
              <a:gd name="connsiteY25" fmla="*/ 1040076 h 1820132"/>
              <a:gd name="connsiteX26" fmla="*/ 316357 w 1269760"/>
              <a:gd name="connsiteY26" fmla="*/ 1001073 h 1820132"/>
              <a:gd name="connsiteX27" fmla="*/ 325024 w 1269760"/>
              <a:gd name="connsiteY27" fmla="*/ 983738 h 1820132"/>
              <a:gd name="connsiteX28" fmla="*/ 333691 w 1269760"/>
              <a:gd name="connsiteY28" fmla="*/ 949069 h 1820132"/>
              <a:gd name="connsiteX29" fmla="*/ 381362 w 1269760"/>
              <a:gd name="connsiteY29" fmla="*/ 897065 h 1820132"/>
              <a:gd name="connsiteX30" fmla="*/ 394363 w 1269760"/>
              <a:gd name="connsiteY30" fmla="*/ 871063 h 1820132"/>
              <a:gd name="connsiteX31" fmla="*/ 398696 w 1269760"/>
              <a:gd name="connsiteY31" fmla="*/ 858062 h 1820132"/>
              <a:gd name="connsiteX32" fmla="*/ 429032 w 1269760"/>
              <a:gd name="connsiteY32" fmla="*/ 836394 h 1820132"/>
              <a:gd name="connsiteX33" fmla="*/ 446366 w 1269760"/>
              <a:gd name="connsiteY33" fmla="*/ 797391 h 1820132"/>
              <a:gd name="connsiteX34" fmla="*/ 502704 w 1269760"/>
              <a:gd name="connsiteY34" fmla="*/ 749721 h 1820132"/>
              <a:gd name="connsiteX35" fmla="*/ 528706 w 1269760"/>
              <a:gd name="connsiteY35" fmla="*/ 723720 h 1820132"/>
              <a:gd name="connsiteX36" fmla="*/ 563375 w 1269760"/>
              <a:gd name="connsiteY36" fmla="*/ 728053 h 1820132"/>
              <a:gd name="connsiteX37" fmla="*/ 602378 w 1269760"/>
              <a:gd name="connsiteY37" fmla="*/ 719386 h 1820132"/>
              <a:gd name="connsiteX38" fmla="*/ 611045 w 1269760"/>
              <a:gd name="connsiteY38" fmla="*/ 710718 h 1820132"/>
              <a:gd name="connsiteX39" fmla="*/ 637047 w 1269760"/>
              <a:gd name="connsiteY39" fmla="*/ 702051 h 1820132"/>
              <a:gd name="connsiteX40" fmla="*/ 650048 w 1269760"/>
              <a:gd name="connsiteY40" fmla="*/ 706385 h 1820132"/>
              <a:gd name="connsiteX41" fmla="*/ 663049 w 1269760"/>
              <a:gd name="connsiteY41" fmla="*/ 715052 h 1820132"/>
              <a:gd name="connsiteX42" fmla="*/ 689051 w 1269760"/>
              <a:gd name="connsiteY42" fmla="*/ 723719 h 1820132"/>
              <a:gd name="connsiteX43" fmla="*/ 715053 w 1269760"/>
              <a:gd name="connsiteY43" fmla="*/ 736720 h 1820132"/>
              <a:gd name="connsiteX44" fmla="*/ 741054 w 1269760"/>
              <a:gd name="connsiteY44" fmla="*/ 749721 h 1820132"/>
              <a:gd name="connsiteX45" fmla="*/ 775724 w 1269760"/>
              <a:gd name="connsiteY45" fmla="*/ 754055 h 1820132"/>
              <a:gd name="connsiteX46" fmla="*/ 788725 w 1269760"/>
              <a:gd name="connsiteY46" fmla="*/ 758388 h 1820132"/>
              <a:gd name="connsiteX47" fmla="*/ 858063 w 1269760"/>
              <a:gd name="connsiteY47" fmla="*/ 749721 h 1820132"/>
              <a:gd name="connsiteX48" fmla="*/ 866730 w 1269760"/>
              <a:gd name="connsiteY48" fmla="*/ 736720 h 1820132"/>
              <a:gd name="connsiteX49" fmla="*/ 875398 w 1269760"/>
              <a:gd name="connsiteY49" fmla="*/ 702051 h 1820132"/>
              <a:gd name="connsiteX50" fmla="*/ 879731 w 1269760"/>
              <a:gd name="connsiteY50" fmla="*/ 689050 h 1820132"/>
              <a:gd name="connsiteX51" fmla="*/ 888399 w 1269760"/>
              <a:gd name="connsiteY51" fmla="*/ 680383 h 1820132"/>
              <a:gd name="connsiteX52" fmla="*/ 897066 w 1269760"/>
              <a:gd name="connsiteY52" fmla="*/ 654381 h 1820132"/>
              <a:gd name="connsiteX53" fmla="*/ 901400 w 1269760"/>
              <a:gd name="connsiteY53" fmla="*/ 641380 h 1820132"/>
              <a:gd name="connsiteX54" fmla="*/ 905733 w 1269760"/>
              <a:gd name="connsiteY54" fmla="*/ 619712 h 1820132"/>
              <a:gd name="connsiteX55" fmla="*/ 892733 w 1269760"/>
              <a:gd name="connsiteY55" fmla="*/ 459367 h 1820132"/>
              <a:gd name="connsiteX56" fmla="*/ 923068 w 1269760"/>
              <a:gd name="connsiteY56" fmla="*/ 385695 h 1820132"/>
              <a:gd name="connsiteX57" fmla="*/ 940402 w 1269760"/>
              <a:gd name="connsiteY57" fmla="*/ 364026 h 1820132"/>
              <a:gd name="connsiteX58" fmla="*/ 949070 w 1269760"/>
              <a:gd name="connsiteY58" fmla="*/ 355359 h 1820132"/>
              <a:gd name="connsiteX59" fmla="*/ 962071 w 1269760"/>
              <a:gd name="connsiteY59" fmla="*/ 333691 h 1820132"/>
              <a:gd name="connsiteX60" fmla="*/ 966404 w 1269760"/>
              <a:gd name="connsiteY60" fmla="*/ 320690 h 1820132"/>
              <a:gd name="connsiteX61" fmla="*/ 983739 w 1269760"/>
              <a:gd name="connsiteY61" fmla="*/ 294688 h 1820132"/>
              <a:gd name="connsiteX62" fmla="*/ 992406 w 1269760"/>
              <a:gd name="connsiteY62" fmla="*/ 281687 h 1820132"/>
              <a:gd name="connsiteX63" fmla="*/ 1009741 w 1269760"/>
              <a:gd name="connsiteY63" fmla="*/ 247018 h 1820132"/>
              <a:gd name="connsiteX64" fmla="*/ 1031409 w 1269760"/>
              <a:gd name="connsiteY64" fmla="*/ 208015 h 1820132"/>
              <a:gd name="connsiteX65" fmla="*/ 1040076 w 1269760"/>
              <a:gd name="connsiteY65" fmla="*/ 195014 h 1820132"/>
              <a:gd name="connsiteX66" fmla="*/ 1057411 w 1269760"/>
              <a:gd name="connsiteY66" fmla="*/ 177679 h 1820132"/>
              <a:gd name="connsiteX67" fmla="*/ 1066078 w 1269760"/>
              <a:gd name="connsiteY67" fmla="*/ 164678 h 1820132"/>
              <a:gd name="connsiteX68" fmla="*/ 1070412 w 1269760"/>
              <a:gd name="connsiteY68" fmla="*/ 151677 h 1820132"/>
              <a:gd name="connsiteX69" fmla="*/ 1083413 w 1269760"/>
              <a:gd name="connsiteY69" fmla="*/ 147344 h 1820132"/>
              <a:gd name="connsiteX70" fmla="*/ 1105081 w 1269760"/>
              <a:gd name="connsiteY70" fmla="*/ 125676 h 1820132"/>
              <a:gd name="connsiteX71" fmla="*/ 1122416 w 1269760"/>
              <a:gd name="connsiteY71" fmla="*/ 108341 h 1820132"/>
              <a:gd name="connsiteX72" fmla="*/ 1131083 w 1269760"/>
              <a:gd name="connsiteY72" fmla="*/ 95340 h 1820132"/>
              <a:gd name="connsiteX73" fmla="*/ 1144084 w 1269760"/>
              <a:gd name="connsiteY73" fmla="*/ 91006 h 1820132"/>
              <a:gd name="connsiteX74" fmla="*/ 1152751 w 1269760"/>
              <a:gd name="connsiteY74" fmla="*/ 78005 h 1820132"/>
              <a:gd name="connsiteX75" fmla="*/ 1178753 w 1269760"/>
              <a:gd name="connsiteY75" fmla="*/ 60671 h 1820132"/>
              <a:gd name="connsiteX76" fmla="*/ 1196088 w 1269760"/>
              <a:gd name="connsiteY76" fmla="*/ 39003 h 1820132"/>
              <a:gd name="connsiteX77" fmla="*/ 1209089 w 1269760"/>
              <a:gd name="connsiteY77" fmla="*/ 34669 h 1820132"/>
              <a:gd name="connsiteX78" fmla="*/ 1222090 w 1269760"/>
              <a:gd name="connsiteY78" fmla="*/ 26002 h 1820132"/>
              <a:gd name="connsiteX79" fmla="*/ 1239424 w 1269760"/>
              <a:gd name="connsiteY79" fmla="*/ 21668 h 1820132"/>
              <a:gd name="connsiteX80" fmla="*/ 1252425 w 1269760"/>
              <a:gd name="connsiteY80" fmla="*/ 17334 h 1820132"/>
              <a:gd name="connsiteX81" fmla="*/ 1269760 w 1269760"/>
              <a:gd name="connsiteY81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38351 w 1269760"/>
              <a:gd name="connsiteY22" fmla="*/ 1152750 h 1820132"/>
              <a:gd name="connsiteX23" fmla="*/ 260019 w 1269760"/>
              <a:gd name="connsiteY23" fmla="*/ 1113748 h 1820132"/>
              <a:gd name="connsiteX24" fmla="*/ 273020 w 1269760"/>
              <a:gd name="connsiteY24" fmla="*/ 1074745 h 1820132"/>
              <a:gd name="connsiteX25" fmla="*/ 294689 w 1269760"/>
              <a:gd name="connsiteY25" fmla="*/ 1040076 h 1820132"/>
              <a:gd name="connsiteX26" fmla="*/ 316357 w 1269760"/>
              <a:gd name="connsiteY26" fmla="*/ 1001073 h 1820132"/>
              <a:gd name="connsiteX27" fmla="*/ 333691 w 1269760"/>
              <a:gd name="connsiteY27" fmla="*/ 949069 h 1820132"/>
              <a:gd name="connsiteX28" fmla="*/ 381362 w 1269760"/>
              <a:gd name="connsiteY28" fmla="*/ 897065 h 1820132"/>
              <a:gd name="connsiteX29" fmla="*/ 394363 w 1269760"/>
              <a:gd name="connsiteY29" fmla="*/ 871063 h 1820132"/>
              <a:gd name="connsiteX30" fmla="*/ 398696 w 1269760"/>
              <a:gd name="connsiteY30" fmla="*/ 858062 h 1820132"/>
              <a:gd name="connsiteX31" fmla="*/ 429032 w 1269760"/>
              <a:gd name="connsiteY31" fmla="*/ 836394 h 1820132"/>
              <a:gd name="connsiteX32" fmla="*/ 446366 w 1269760"/>
              <a:gd name="connsiteY32" fmla="*/ 797391 h 1820132"/>
              <a:gd name="connsiteX33" fmla="*/ 502704 w 1269760"/>
              <a:gd name="connsiteY33" fmla="*/ 749721 h 1820132"/>
              <a:gd name="connsiteX34" fmla="*/ 528706 w 1269760"/>
              <a:gd name="connsiteY34" fmla="*/ 723720 h 1820132"/>
              <a:gd name="connsiteX35" fmla="*/ 563375 w 1269760"/>
              <a:gd name="connsiteY35" fmla="*/ 728053 h 1820132"/>
              <a:gd name="connsiteX36" fmla="*/ 602378 w 1269760"/>
              <a:gd name="connsiteY36" fmla="*/ 719386 h 1820132"/>
              <a:gd name="connsiteX37" fmla="*/ 611045 w 1269760"/>
              <a:gd name="connsiteY37" fmla="*/ 710718 h 1820132"/>
              <a:gd name="connsiteX38" fmla="*/ 637047 w 1269760"/>
              <a:gd name="connsiteY38" fmla="*/ 702051 h 1820132"/>
              <a:gd name="connsiteX39" fmla="*/ 650048 w 1269760"/>
              <a:gd name="connsiteY39" fmla="*/ 706385 h 1820132"/>
              <a:gd name="connsiteX40" fmla="*/ 663049 w 1269760"/>
              <a:gd name="connsiteY40" fmla="*/ 715052 h 1820132"/>
              <a:gd name="connsiteX41" fmla="*/ 689051 w 1269760"/>
              <a:gd name="connsiteY41" fmla="*/ 723719 h 1820132"/>
              <a:gd name="connsiteX42" fmla="*/ 715053 w 1269760"/>
              <a:gd name="connsiteY42" fmla="*/ 736720 h 1820132"/>
              <a:gd name="connsiteX43" fmla="*/ 741054 w 1269760"/>
              <a:gd name="connsiteY43" fmla="*/ 749721 h 1820132"/>
              <a:gd name="connsiteX44" fmla="*/ 775724 w 1269760"/>
              <a:gd name="connsiteY44" fmla="*/ 754055 h 1820132"/>
              <a:gd name="connsiteX45" fmla="*/ 788725 w 1269760"/>
              <a:gd name="connsiteY45" fmla="*/ 758388 h 1820132"/>
              <a:gd name="connsiteX46" fmla="*/ 858063 w 1269760"/>
              <a:gd name="connsiteY46" fmla="*/ 749721 h 1820132"/>
              <a:gd name="connsiteX47" fmla="*/ 866730 w 1269760"/>
              <a:gd name="connsiteY47" fmla="*/ 736720 h 1820132"/>
              <a:gd name="connsiteX48" fmla="*/ 875398 w 1269760"/>
              <a:gd name="connsiteY48" fmla="*/ 702051 h 1820132"/>
              <a:gd name="connsiteX49" fmla="*/ 879731 w 1269760"/>
              <a:gd name="connsiteY49" fmla="*/ 689050 h 1820132"/>
              <a:gd name="connsiteX50" fmla="*/ 888399 w 1269760"/>
              <a:gd name="connsiteY50" fmla="*/ 680383 h 1820132"/>
              <a:gd name="connsiteX51" fmla="*/ 897066 w 1269760"/>
              <a:gd name="connsiteY51" fmla="*/ 654381 h 1820132"/>
              <a:gd name="connsiteX52" fmla="*/ 901400 w 1269760"/>
              <a:gd name="connsiteY52" fmla="*/ 641380 h 1820132"/>
              <a:gd name="connsiteX53" fmla="*/ 905733 w 1269760"/>
              <a:gd name="connsiteY53" fmla="*/ 619712 h 1820132"/>
              <a:gd name="connsiteX54" fmla="*/ 892733 w 1269760"/>
              <a:gd name="connsiteY54" fmla="*/ 459367 h 1820132"/>
              <a:gd name="connsiteX55" fmla="*/ 923068 w 1269760"/>
              <a:gd name="connsiteY55" fmla="*/ 385695 h 1820132"/>
              <a:gd name="connsiteX56" fmla="*/ 940402 w 1269760"/>
              <a:gd name="connsiteY56" fmla="*/ 364026 h 1820132"/>
              <a:gd name="connsiteX57" fmla="*/ 949070 w 1269760"/>
              <a:gd name="connsiteY57" fmla="*/ 355359 h 1820132"/>
              <a:gd name="connsiteX58" fmla="*/ 962071 w 1269760"/>
              <a:gd name="connsiteY58" fmla="*/ 333691 h 1820132"/>
              <a:gd name="connsiteX59" fmla="*/ 966404 w 1269760"/>
              <a:gd name="connsiteY59" fmla="*/ 320690 h 1820132"/>
              <a:gd name="connsiteX60" fmla="*/ 983739 w 1269760"/>
              <a:gd name="connsiteY60" fmla="*/ 294688 h 1820132"/>
              <a:gd name="connsiteX61" fmla="*/ 992406 w 1269760"/>
              <a:gd name="connsiteY61" fmla="*/ 281687 h 1820132"/>
              <a:gd name="connsiteX62" fmla="*/ 1009741 w 1269760"/>
              <a:gd name="connsiteY62" fmla="*/ 247018 h 1820132"/>
              <a:gd name="connsiteX63" fmla="*/ 1031409 w 1269760"/>
              <a:gd name="connsiteY63" fmla="*/ 208015 h 1820132"/>
              <a:gd name="connsiteX64" fmla="*/ 1040076 w 1269760"/>
              <a:gd name="connsiteY64" fmla="*/ 195014 h 1820132"/>
              <a:gd name="connsiteX65" fmla="*/ 1057411 w 1269760"/>
              <a:gd name="connsiteY65" fmla="*/ 177679 h 1820132"/>
              <a:gd name="connsiteX66" fmla="*/ 1066078 w 1269760"/>
              <a:gd name="connsiteY66" fmla="*/ 164678 h 1820132"/>
              <a:gd name="connsiteX67" fmla="*/ 1070412 w 1269760"/>
              <a:gd name="connsiteY67" fmla="*/ 151677 h 1820132"/>
              <a:gd name="connsiteX68" fmla="*/ 1083413 w 1269760"/>
              <a:gd name="connsiteY68" fmla="*/ 147344 h 1820132"/>
              <a:gd name="connsiteX69" fmla="*/ 1105081 w 1269760"/>
              <a:gd name="connsiteY69" fmla="*/ 125676 h 1820132"/>
              <a:gd name="connsiteX70" fmla="*/ 1122416 w 1269760"/>
              <a:gd name="connsiteY70" fmla="*/ 108341 h 1820132"/>
              <a:gd name="connsiteX71" fmla="*/ 1131083 w 1269760"/>
              <a:gd name="connsiteY71" fmla="*/ 95340 h 1820132"/>
              <a:gd name="connsiteX72" fmla="*/ 1144084 w 1269760"/>
              <a:gd name="connsiteY72" fmla="*/ 91006 h 1820132"/>
              <a:gd name="connsiteX73" fmla="*/ 1152751 w 1269760"/>
              <a:gd name="connsiteY73" fmla="*/ 78005 h 1820132"/>
              <a:gd name="connsiteX74" fmla="*/ 1178753 w 1269760"/>
              <a:gd name="connsiteY74" fmla="*/ 60671 h 1820132"/>
              <a:gd name="connsiteX75" fmla="*/ 1196088 w 1269760"/>
              <a:gd name="connsiteY75" fmla="*/ 39003 h 1820132"/>
              <a:gd name="connsiteX76" fmla="*/ 1209089 w 1269760"/>
              <a:gd name="connsiteY76" fmla="*/ 34669 h 1820132"/>
              <a:gd name="connsiteX77" fmla="*/ 1222090 w 1269760"/>
              <a:gd name="connsiteY77" fmla="*/ 26002 h 1820132"/>
              <a:gd name="connsiteX78" fmla="*/ 1239424 w 1269760"/>
              <a:gd name="connsiteY78" fmla="*/ 21668 h 1820132"/>
              <a:gd name="connsiteX79" fmla="*/ 1252425 w 1269760"/>
              <a:gd name="connsiteY79" fmla="*/ 17334 h 1820132"/>
              <a:gd name="connsiteX80" fmla="*/ 1269760 w 1269760"/>
              <a:gd name="connsiteY80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38351 w 1269760"/>
              <a:gd name="connsiteY22" fmla="*/ 1152750 h 1820132"/>
              <a:gd name="connsiteX23" fmla="*/ 260019 w 1269760"/>
              <a:gd name="connsiteY23" fmla="*/ 1113748 h 1820132"/>
              <a:gd name="connsiteX24" fmla="*/ 273020 w 1269760"/>
              <a:gd name="connsiteY24" fmla="*/ 1074745 h 1820132"/>
              <a:gd name="connsiteX25" fmla="*/ 294689 w 1269760"/>
              <a:gd name="connsiteY25" fmla="*/ 1040076 h 1820132"/>
              <a:gd name="connsiteX26" fmla="*/ 316357 w 1269760"/>
              <a:gd name="connsiteY26" fmla="*/ 1001073 h 1820132"/>
              <a:gd name="connsiteX27" fmla="*/ 344282 w 1269760"/>
              <a:gd name="connsiteY27" fmla="*/ 945538 h 1820132"/>
              <a:gd name="connsiteX28" fmla="*/ 381362 w 1269760"/>
              <a:gd name="connsiteY28" fmla="*/ 897065 h 1820132"/>
              <a:gd name="connsiteX29" fmla="*/ 394363 w 1269760"/>
              <a:gd name="connsiteY29" fmla="*/ 871063 h 1820132"/>
              <a:gd name="connsiteX30" fmla="*/ 398696 w 1269760"/>
              <a:gd name="connsiteY30" fmla="*/ 858062 h 1820132"/>
              <a:gd name="connsiteX31" fmla="*/ 429032 w 1269760"/>
              <a:gd name="connsiteY31" fmla="*/ 836394 h 1820132"/>
              <a:gd name="connsiteX32" fmla="*/ 446366 w 1269760"/>
              <a:gd name="connsiteY32" fmla="*/ 797391 h 1820132"/>
              <a:gd name="connsiteX33" fmla="*/ 502704 w 1269760"/>
              <a:gd name="connsiteY33" fmla="*/ 749721 h 1820132"/>
              <a:gd name="connsiteX34" fmla="*/ 528706 w 1269760"/>
              <a:gd name="connsiteY34" fmla="*/ 723720 h 1820132"/>
              <a:gd name="connsiteX35" fmla="*/ 563375 w 1269760"/>
              <a:gd name="connsiteY35" fmla="*/ 728053 h 1820132"/>
              <a:gd name="connsiteX36" fmla="*/ 602378 w 1269760"/>
              <a:gd name="connsiteY36" fmla="*/ 719386 h 1820132"/>
              <a:gd name="connsiteX37" fmla="*/ 611045 w 1269760"/>
              <a:gd name="connsiteY37" fmla="*/ 710718 h 1820132"/>
              <a:gd name="connsiteX38" fmla="*/ 637047 w 1269760"/>
              <a:gd name="connsiteY38" fmla="*/ 702051 h 1820132"/>
              <a:gd name="connsiteX39" fmla="*/ 650048 w 1269760"/>
              <a:gd name="connsiteY39" fmla="*/ 706385 h 1820132"/>
              <a:gd name="connsiteX40" fmla="*/ 663049 w 1269760"/>
              <a:gd name="connsiteY40" fmla="*/ 715052 h 1820132"/>
              <a:gd name="connsiteX41" fmla="*/ 689051 w 1269760"/>
              <a:gd name="connsiteY41" fmla="*/ 723719 h 1820132"/>
              <a:gd name="connsiteX42" fmla="*/ 715053 w 1269760"/>
              <a:gd name="connsiteY42" fmla="*/ 736720 h 1820132"/>
              <a:gd name="connsiteX43" fmla="*/ 741054 w 1269760"/>
              <a:gd name="connsiteY43" fmla="*/ 749721 h 1820132"/>
              <a:gd name="connsiteX44" fmla="*/ 775724 w 1269760"/>
              <a:gd name="connsiteY44" fmla="*/ 754055 h 1820132"/>
              <a:gd name="connsiteX45" fmla="*/ 788725 w 1269760"/>
              <a:gd name="connsiteY45" fmla="*/ 758388 h 1820132"/>
              <a:gd name="connsiteX46" fmla="*/ 858063 w 1269760"/>
              <a:gd name="connsiteY46" fmla="*/ 749721 h 1820132"/>
              <a:gd name="connsiteX47" fmla="*/ 866730 w 1269760"/>
              <a:gd name="connsiteY47" fmla="*/ 736720 h 1820132"/>
              <a:gd name="connsiteX48" fmla="*/ 875398 w 1269760"/>
              <a:gd name="connsiteY48" fmla="*/ 702051 h 1820132"/>
              <a:gd name="connsiteX49" fmla="*/ 879731 w 1269760"/>
              <a:gd name="connsiteY49" fmla="*/ 689050 h 1820132"/>
              <a:gd name="connsiteX50" fmla="*/ 888399 w 1269760"/>
              <a:gd name="connsiteY50" fmla="*/ 680383 h 1820132"/>
              <a:gd name="connsiteX51" fmla="*/ 897066 w 1269760"/>
              <a:gd name="connsiteY51" fmla="*/ 654381 h 1820132"/>
              <a:gd name="connsiteX52" fmla="*/ 901400 w 1269760"/>
              <a:gd name="connsiteY52" fmla="*/ 641380 h 1820132"/>
              <a:gd name="connsiteX53" fmla="*/ 905733 w 1269760"/>
              <a:gd name="connsiteY53" fmla="*/ 619712 h 1820132"/>
              <a:gd name="connsiteX54" fmla="*/ 892733 w 1269760"/>
              <a:gd name="connsiteY54" fmla="*/ 459367 h 1820132"/>
              <a:gd name="connsiteX55" fmla="*/ 923068 w 1269760"/>
              <a:gd name="connsiteY55" fmla="*/ 385695 h 1820132"/>
              <a:gd name="connsiteX56" fmla="*/ 940402 w 1269760"/>
              <a:gd name="connsiteY56" fmla="*/ 364026 h 1820132"/>
              <a:gd name="connsiteX57" fmla="*/ 949070 w 1269760"/>
              <a:gd name="connsiteY57" fmla="*/ 355359 h 1820132"/>
              <a:gd name="connsiteX58" fmla="*/ 962071 w 1269760"/>
              <a:gd name="connsiteY58" fmla="*/ 333691 h 1820132"/>
              <a:gd name="connsiteX59" fmla="*/ 966404 w 1269760"/>
              <a:gd name="connsiteY59" fmla="*/ 320690 h 1820132"/>
              <a:gd name="connsiteX60" fmla="*/ 983739 w 1269760"/>
              <a:gd name="connsiteY60" fmla="*/ 294688 h 1820132"/>
              <a:gd name="connsiteX61" fmla="*/ 992406 w 1269760"/>
              <a:gd name="connsiteY61" fmla="*/ 281687 h 1820132"/>
              <a:gd name="connsiteX62" fmla="*/ 1009741 w 1269760"/>
              <a:gd name="connsiteY62" fmla="*/ 247018 h 1820132"/>
              <a:gd name="connsiteX63" fmla="*/ 1031409 w 1269760"/>
              <a:gd name="connsiteY63" fmla="*/ 208015 h 1820132"/>
              <a:gd name="connsiteX64" fmla="*/ 1040076 w 1269760"/>
              <a:gd name="connsiteY64" fmla="*/ 195014 h 1820132"/>
              <a:gd name="connsiteX65" fmla="*/ 1057411 w 1269760"/>
              <a:gd name="connsiteY65" fmla="*/ 177679 h 1820132"/>
              <a:gd name="connsiteX66" fmla="*/ 1066078 w 1269760"/>
              <a:gd name="connsiteY66" fmla="*/ 164678 h 1820132"/>
              <a:gd name="connsiteX67" fmla="*/ 1070412 w 1269760"/>
              <a:gd name="connsiteY67" fmla="*/ 151677 h 1820132"/>
              <a:gd name="connsiteX68" fmla="*/ 1083413 w 1269760"/>
              <a:gd name="connsiteY68" fmla="*/ 147344 h 1820132"/>
              <a:gd name="connsiteX69" fmla="*/ 1105081 w 1269760"/>
              <a:gd name="connsiteY69" fmla="*/ 125676 h 1820132"/>
              <a:gd name="connsiteX70" fmla="*/ 1122416 w 1269760"/>
              <a:gd name="connsiteY70" fmla="*/ 108341 h 1820132"/>
              <a:gd name="connsiteX71" fmla="*/ 1131083 w 1269760"/>
              <a:gd name="connsiteY71" fmla="*/ 95340 h 1820132"/>
              <a:gd name="connsiteX72" fmla="*/ 1144084 w 1269760"/>
              <a:gd name="connsiteY72" fmla="*/ 91006 h 1820132"/>
              <a:gd name="connsiteX73" fmla="*/ 1152751 w 1269760"/>
              <a:gd name="connsiteY73" fmla="*/ 78005 h 1820132"/>
              <a:gd name="connsiteX74" fmla="*/ 1178753 w 1269760"/>
              <a:gd name="connsiteY74" fmla="*/ 60671 h 1820132"/>
              <a:gd name="connsiteX75" fmla="*/ 1196088 w 1269760"/>
              <a:gd name="connsiteY75" fmla="*/ 39003 h 1820132"/>
              <a:gd name="connsiteX76" fmla="*/ 1209089 w 1269760"/>
              <a:gd name="connsiteY76" fmla="*/ 34669 h 1820132"/>
              <a:gd name="connsiteX77" fmla="*/ 1222090 w 1269760"/>
              <a:gd name="connsiteY77" fmla="*/ 26002 h 1820132"/>
              <a:gd name="connsiteX78" fmla="*/ 1239424 w 1269760"/>
              <a:gd name="connsiteY78" fmla="*/ 21668 h 1820132"/>
              <a:gd name="connsiteX79" fmla="*/ 1252425 w 1269760"/>
              <a:gd name="connsiteY79" fmla="*/ 17334 h 1820132"/>
              <a:gd name="connsiteX80" fmla="*/ 1269760 w 1269760"/>
              <a:gd name="connsiteY80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38351 w 1269760"/>
              <a:gd name="connsiteY22" fmla="*/ 1152750 h 1820132"/>
              <a:gd name="connsiteX23" fmla="*/ 260019 w 1269760"/>
              <a:gd name="connsiteY23" fmla="*/ 1113748 h 1820132"/>
              <a:gd name="connsiteX24" fmla="*/ 273020 w 1269760"/>
              <a:gd name="connsiteY24" fmla="*/ 1074745 h 1820132"/>
              <a:gd name="connsiteX25" fmla="*/ 294689 w 1269760"/>
              <a:gd name="connsiteY25" fmla="*/ 1040076 h 1820132"/>
              <a:gd name="connsiteX26" fmla="*/ 316357 w 1269760"/>
              <a:gd name="connsiteY26" fmla="*/ 1001073 h 1820132"/>
              <a:gd name="connsiteX27" fmla="*/ 344282 w 1269760"/>
              <a:gd name="connsiteY27" fmla="*/ 945538 h 1820132"/>
              <a:gd name="connsiteX28" fmla="*/ 381362 w 1269760"/>
              <a:gd name="connsiteY28" fmla="*/ 897065 h 1820132"/>
              <a:gd name="connsiteX29" fmla="*/ 394363 w 1269760"/>
              <a:gd name="connsiteY29" fmla="*/ 871063 h 1820132"/>
              <a:gd name="connsiteX30" fmla="*/ 398696 w 1269760"/>
              <a:gd name="connsiteY30" fmla="*/ 858062 h 1820132"/>
              <a:gd name="connsiteX31" fmla="*/ 429032 w 1269760"/>
              <a:gd name="connsiteY31" fmla="*/ 836394 h 1820132"/>
              <a:gd name="connsiteX32" fmla="*/ 446366 w 1269760"/>
              <a:gd name="connsiteY32" fmla="*/ 797391 h 1820132"/>
              <a:gd name="connsiteX33" fmla="*/ 502704 w 1269760"/>
              <a:gd name="connsiteY33" fmla="*/ 749721 h 1820132"/>
              <a:gd name="connsiteX34" fmla="*/ 528706 w 1269760"/>
              <a:gd name="connsiteY34" fmla="*/ 723720 h 1820132"/>
              <a:gd name="connsiteX35" fmla="*/ 563375 w 1269760"/>
              <a:gd name="connsiteY35" fmla="*/ 728053 h 1820132"/>
              <a:gd name="connsiteX36" fmla="*/ 602378 w 1269760"/>
              <a:gd name="connsiteY36" fmla="*/ 719386 h 1820132"/>
              <a:gd name="connsiteX37" fmla="*/ 611045 w 1269760"/>
              <a:gd name="connsiteY37" fmla="*/ 710718 h 1820132"/>
              <a:gd name="connsiteX38" fmla="*/ 637047 w 1269760"/>
              <a:gd name="connsiteY38" fmla="*/ 702051 h 1820132"/>
              <a:gd name="connsiteX39" fmla="*/ 650048 w 1269760"/>
              <a:gd name="connsiteY39" fmla="*/ 706385 h 1820132"/>
              <a:gd name="connsiteX40" fmla="*/ 663049 w 1269760"/>
              <a:gd name="connsiteY40" fmla="*/ 715052 h 1820132"/>
              <a:gd name="connsiteX41" fmla="*/ 689051 w 1269760"/>
              <a:gd name="connsiteY41" fmla="*/ 723719 h 1820132"/>
              <a:gd name="connsiteX42" fmla="*/ 715053 w 1269760"/>
              <a:gd name="connsiteY42" fmla="*/ 736720 h 1820132"/>
              <a:gd name="connsiteX43" fmla="*/ 741054 w 1269760"/>
              <a:gd name="connsiteY43" fmla="*/ 749721 h 1820132"/>
              <a:gd name="connsiteX44" fmla="*/ 775724 w 1269760"/>
              <a:gd name="connsiteY44" fmla="*/ 754055 h 1820132"/>
              <a:gd name="connsiteX45" fmla="*/ 788725 w 1269760"/>
              <a:gd name="connsiteY45" fmla="*/ 758388 h 1820132"/>
              <a:gd name="connsiteX46" fmla="*/ 858063 w 1269760"/>
              <a:gd name="connsiteY46" fmla="*/ 749721 h 1820132"/>
              <a:gd name="connsiteX47" fmla="*/ 866730 w 1269760"/>
              <a:gd name="connsiteY47" fmla="*/ 736720 h 1820132"/>
              <a:gd name="connsiteX48" fmla="*/ 875398 w 1269760"/>
              <a:gd name="connsiteY48" fmla="*/ 702051 h 1820132"/>
              <a:gd name="connsiteX49" fmla="*/ 879731 w 1269760"/>
              <a:gd name="connsiteY49" fmla="*/ 689050 h 1820132"/>
              <a:gd name="connsiteX50" fmla="*/ 888399 w 1269760"/>
              <a:gd name="connsiteY50" fmla="*/ 680383 h 1820132"/>
              <a:gd name="connsiteX51" fmla="*/ 897066 w 1269760"/>
              <a:gd name="connsiteY51" fmla="*/ 654381 h 1820132"/>
              <a:gd name="connsiteX52" fmla="*/ 901400 w 1269760"/>
              <a:gd name="connsiteY52" fmla="*/ 641380 h 1820132"/>
              <a:gd name="connsiteX53" fmla="*/ 905733 w 1269760"/>
              <a:gd name="connsiteY53" fmla="*/ 619712 h 1820132"/>
              <a:gd name="connsiteX54" fmla="*/ 892733 w 1269760"/>
              <a:gd name="connsiteY54" fmla="*/ 459367 h 1820132"/>
              <a:gd name="connsiteX55" fmla="*/ 923068 w 1269760"/>
              <a:gd name="connsiteY55" fmla="*/ 385695 h 1820132"/>
              <a:gd name="connsiteX56" fmla="*/ 940402 w 1269760"/>
              <a:gd name="connsiteY56" fmla="*/ 364026 h 1820132"/>
              <a:gd name="connsiteX57" fmla="*/ 949070 w 1269760"/>
              <a:gd name="connsiteY57" fmla="*/ 355359 h 1820132"/>
              <a:gd name="connsiteX58" fmla="*/ 966404 w 1269760"/>
              <a:gd name="connsiteY58" fmla="*/ 320690 h 1820132"/>
              <a:gd name="connsiteX59" fmla="*/ 983739 w 1269760"/>
              <a:gd name="connsiteY59" fmla="*/ 294688 h 1820132"/>
              <a:gd name="connsiteX60" fmla="*/ 992406 w 1269760"/>
              <a:gd name="connsiteY60" fmla="*/ 281687 h 1820132"/>
              <a:gd name="connsiteX61" fmla="*/ 1009741 w 1269760"/>
              <a:gd name="connsiteY61" fmla="*/ 247018 h 1820132"/>
              <a:gd name="connsiteX62" fmla="*/ 1031409 w 1269760"/>
              <a:gd name="connsiteY62" fmla="*/ 208015 h 1820132"/>
              <a:gd name="connsiteX63" fmla="*/ 1040076 w 1269760"/>
              <a:gd name="connsiteY63" fmla="*/ 195014 h 1820132"/>
              <a:gd name="connsiteX64" fmla="*/ 1057411 w 1269760"/>
              <a:gd name="connsiteY64" fmla="*/ 177679 h 1820132"/>
              <a:gd name="connsiteX65" fmla="*/ 1066078 w 1269760"/>
              <a:gd name="connsiteY65" fmla="*/ 164678 h 1820132"/>
              <a:gd name="connsiteX66" fmla="*/ 1070412 w 1269760"/>
              <a:gd name="connsiteY66" fmla="*/ 151677 h 1820132"/>
              <a:gd name="connsiteX67" fmla="*/ 1083413 w 1269760"/>
              <a:gd name="connsiteY67" fmla="*/ 147344 h 1820132"/>
              <a:gd name="connsiteX68" fmla="*/ 1105081 w 1269760"/>
              <a:gd name="connsiteY68" fmla="*/ 125676 h 1820132"/>
              <a:gd name="connsiteX69" fmla="*/ 1122416 w 1269760"/>
              <a:gd name="connsiteY69" fmla="*/ 108341 h 1820132"/>
              <a:gd name="connsiteX70" fmla="*/ 1131083 w 1269760"/>
              <a:gd name="connsiteY70" fmla="*/ 95340 h 1820132"/>
              <a:gd name="connsiteX71" fmla="*/ 1144084 w 1269760"/>
              <a:gd name="connsiteY71" fmla="*/ 91006 h 1820132"/>
              <a:gd name="connsiteX72" fmla="*/ 1152751 w 1269760"/>
              <a:gd name="connsiteY72" fmla="*/ 78005 h 1820132"/>
              <a:gd name="connsiteX73" fmla="*/ 1178753 w 1269760"/>
              <a:gd name="connsiteY73" fmla="*/ 60671 h 1820132"/>
              <a:gd name="connsiteX74" fmla="*/ 1196088 w 1269760"/>
              <a:gd name="connsiteY74" fmla="*/ 39003 h 1820132"/>
              <a:gd name="connsiteX75" fmla="*/ 1209089 w 1269760"/>
              <a:gd name="connsiteY75" fmla="*/ 34669 h 1820132"/>
              <a:gd name="connsiteX76" fmla="*/ 1222090 w 1269760"/>
              <a:gd name="connsiteY76" fmla="*/ 26002 h 1820132"/>
              <a:gd name="connsiteX77" fmla="*/ 1239424 w 1269760"/>
              <a:gd name="connsiteY77" fmla="*/ 21668 h 1820132"/>
              <a:gd name="connsiteX78" fmla="*/ 1252425 w 1269760"/>
              <a:gd name="connsiteY78" fmla="*/ 17334 h 1820132"/>
              <a:gd name="connsiteX79" fmla="*/ 1269760 w 1269760"/>
              <a:gd name="connsiteY79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38351 w 1269760"/>
              <a:gd name="connsiteY22" fmla="*/ 1152750 h 1820132"/>
              <a:gd name="connsiteX23" fmla="*/ 260019 w 1269760"/>
              <a:gd name="connsiteY23" fmla="*/ 1113748 h 1820132"/>
              <a:gd name="connsiteX24" fmla="*/ 273020 w 1269760"/>
              <a:gd name="connsiteY24" fmla="*/ 1074745 h 1820132"/>
              <a:gd name="connsiteX25" fmla="*/ 294689 w 1269760"/>
              <a:gd name="connsiteY25" fmla="*/ 1040076 h 1820132"/>
              <a:gd name="connsiteX26" fmla="*/ 316357 w 1269760"/>
              <a:gd name="connsiteY26" fmla="*/ 1001073 h 1820132"/>
              <a:gd name="connsiteX27" fmla="*/ 344282 w 1269760"/>
              <a:gd name="connsiteY27" fmla="*/ 945538 h 1820132"/>
              <a:gd name="connsiteX28" fmla="*/ 381362 w 1269760"/>
              <a:gd name="connsiteY28" fmla="*/ 897065 h 1820132"/>
              <a:gd name="connsiteX29" fmla="*/ 394363 w 1269760"/>
              <a:gd name="connsiteY29" fmla="*/ 871063 h 1820132"/>
              <a:gd name="connsiteX30" fmla="*/ 398696 w 1269760"/>
              <a:gd name="connsiteY30" fmla="*/ 858062 h 1820132"/>
              <a:gd name="connsiteX31" fmla="*/ 429032 w 1269760"/>
              <a:gd name="connsiteY31" fmla="*/ 836394 h 1820132"/>
              <a:gd name="connsiteX32" fmla="*/ 446366 w 1269760"/>
              <a:gd name="connsiteY32" fmla="*/ 797391 h 1820132"/>
              <a:gd name="connsiteX33" fmla="*/ 502704 w 1269760"/>
              <a:gd name="connsiteY33" fmla="*/ 749721 h 1820132"/>
              <a:gd name="connsiteX34" fmla="*/ 528706 w 1269760"/>
              <a:gd name="connsiteY34" fmla="*/ 723720 h 1820132"/>
              <a:gd name="connsiteX35" fmla="*/ 563375 w 1269760"/>
              <a:gd name="connsiteY35" fmla="*/ 728053 h 1820132"/>
              <a:gd name="connsiteX36" fmla="*/ 602378 w 1269760"/>
              <a:gd name="connsiteY36" fmla="*/ 719386 h 1820132"/>
              <a:gd name="connsiteX37" fmla="*/ 611045 w 1269760"/>
              <a:gd name="connsiteY37" fmla="*/ 710718 h 1820132"/>
              <a:gd name="connsiteX38" fmla="*/ 637047 w 1269760"/>
              <a:gd name="connsiteY38" fmla="*/ 702051 h 1820132"/>
              <a:gd name="connsiteX39" fmla="*/ 650048 w 1269760"/>
              <a:gd name="connsiteY39" fmla="*/ 706385 h 1820132"/>
              <a:gd name="connsiteX40" fmla="*/ 663049 w 1269760"/>
              <a:gd name="connsiteY40" fmla="*/ 715052 h 1820132"/>
              <a:gd name="connsiteX41" fmla="*/ 689051 w 1269760"/>
              <a:gd name="connsiteY41" fmla="*/ 723719 h 1820132"/>
              <a:gd name="connsiteX42" fmla="*/ 715053 w 1269760"/>
              <a:gd name="connsiteY42" fmla="*/ 736720 h 1820132"/>
              <a:gd name="connsiteX43" fmla="*/ 741054 w 1269760"/>
              <a:gd name="connsiteY43" fmla="*/ 749721 h 1820132"/>
              <a:gd name="connsiteX44" fmla="*/ 775724 w 1269760"/>
              <a:gd name="connsiteY44" fmla="*/ 754055 h 1820132"/>
              <a:gd name="connsiteX45" fmla="*/ 788725 w 1269760"/>
              <a:gd name="connsiteY45" fmla="*/ 758388 h 1820132"/>
              <a:gd name="connsiteX46" fmla="*/ 858063 w 1269760"/>
              <a:gd name="connsiteY46" fmla="*/ 749721 h 1820132"/>
              <a:gd name="connsiteX47" fmla="*/ 866730 w 1269760"/>
              <a:gd name="connsiteY47" fmla="*/ 736720 h 1820132"/>
              <a:gd name="connsiteX48" fmla="*/ 875398 w 1269760"/>
              <a:gd name="connsiteY48" fmla="*/ 702051 h 1820132"/>
              <a:gd name="connsiteX49" fmla="*/ 879731 w 1269760"/>
              <a:gd name="connsiteY49" fmla="*/ 689050 h 1820132"/>
              <a:gd name="connsiteX50" fmla="*/ 888399 w 1269760"/>
              <a:gd name="connsiteY50" fmla="*/ 680383 h 1820132"/>
              <a:gd name="connsiteX51" fmla="*/ 897066 w 1269760"/>
              <a:gd name="connsiteY51" fmla="*/ 654381 h 1820132"/>
              <a:gd name="connsiteX52" fmla="*/ 901400 w 1269760"/>
              <a:gd name="connsiteY52" fmla="*/ 641380 h 1820132"/>
              <a:gd name="connsiteX53" fmla="*/ 905733 w 1269760"/>
              <a:gd name="connsiteY53" fmla="*/ 619712 h 1820132"/>
              <a:gd name="connsiteX54" fmla="*/ 892733 w 1269760"/>
              <a:gd name="connsiteY54" fmla="*/ 459367 h 1820132"/>
              <a:gd name="connsiteX55" fmla="*/ 923068 w 1269760"/>
              <a:gd name="connsiteY55" fmla="*/ 385695 h 1820132"/>
              <a:gd name="connsiteX56" fmla="*/ 940402 w 1269760"/>
              <a:gd name="connsiteY56" fmla="*/ 364026 h 1820132"/>
              <a:gd name="connsiteX57" fmla="*/ 949070 w 1269760"/>
              <a:gd name="connsiteY57" fmla="*/ 355359 h 1820132"/>
              <a:gd name="connsiteX58" fmla="*/ 966404 w 1269760"/>
              <a:gd name="connsiteY58" fmla="*/ 320690 h 1820132"/>
              <a:gd name="connsiteX59" fmla="*/ 983739 w 1269760"/>
              <a:gd name="connsiteY59" fmla="*/ 294688 h 1820132"/>
              <a:gd name="connsiteX60" fmla="*/ 1009741 w 1269760"/>
              <a:gd name="connsiteY60" fmla="*/ 247018 h 1820132"/>
              <a:gd name="connsiteX61" fmla="*/ 1031409 w 1269760"/>
              <a:gd name="connsiteY61" fmla="*/ 208015 h 1820132"/>
              <a:gd name="connsiteX62" fmla="*/ 1040076 w 1269760"/>
              <a:gd name="connsiteY62" fmla="*/ 195014 h 1820132"/>
              <a:gd name="connsiteX63" fmla="*/ 1057411 w 1269760"/>
              <a:gd name="connsiteY63" fmla="*/ 177679 h 1820132"/>
              <a:gd name="connsiteX64" fmla="*/ 1066078 w 1269760"/>
              <a:gd name="connsiteY64" fmla="*/ 164678 h 1820132"/>
              <a:gd name="connsiteX65" fmla="*/ 1070412 w 1269760"/>
              <a:gd name="connsiteY65" fmla="*/ 151677 h 1820132"/>
              <a:gd name="connsiteX66" fmla="*/ 1083413 w 1269760"/>
              <a:gd name="connsiteY66" fmla="*/ 147344 h 1820132"/>
              <a:gd name="connsiteX67" fmla="*/ 1105081 w 1269760"/>
              <a:gd name="connsiteY67" fmla="*/ 125676 h 1820132"/>
              <a:gd name="connsiteX68" fmla="*/ 1122416 w 1269760"/>
              <a:gd name="connsiteY68" fmla="*/ 108341 h 1820132"/>
              <a:gd name="connsiteX69" fmla="*/ 1131083 w 1269760"/>
              <a:gd name="connsiteY69" fmla="*/ 95340 h 1820132"/>
              <a:gd name="connsiteX70" fmla="*/ 1144084 w 1269760"/>
              <a:gd name="connsiteY70" fmla="*/ 91006 h 1820132"/>
              <a:gd name="connsiteX71" fmla="*/ 1152751 w 1269760"/>
              <a:gd name="connsiteY71" fmla="*/ 78005 h 1820132"/>
              <a:gd name="connsiteX72" fmla="*/ 1178753 w 1269760"/>
              <a:gd name="connsiteY72" fmla="*/ 60671 h 1820132"/>
              <a:gd name="connsiteX73" fmla="*/ 1196088 w 1269760"/>
              <a:gd name="connsiteY73" fmla="*/ 39003 h 1820132"/>
              <a:gd name="connsiteX74" fmla="*/ 1209089 w 1269760"/>
              <a:gd name="connsiteY74" fmla="*/ 34669 h 1820132"/>
              <a:gd name="connsiteX75" fmla="*/ 1222090 w 1269760"/>
              <a:gd name="connsiteY75" fmla="*/ 26002 h 1820132"/>
              <a:gd name="connsiteX76" fmla="*/ 1239424 w 1269760"/>
              <a:gd name="connsiteY76" fmla="*/ 21668 h 1820132"/>
              <a:gd name="connsiteX77" fmla="*/ 1252425 w 1269760"/>
              <a:gd name="connsiteY77" fmla="*/ 17334 h 1820132"/>
              <a:gd name="connsiteX78" fmla="*/ 1269760 w 1269760"/>
              <a:gd name="connsiteY78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38351 w 1269760"/>
              <a:gd name="connsiteY22" fmla="*/ 1152750 h 1820132"/>
              <a:gd name="connsiteX23" fmla="*/ 260019 w 1269760"/>
              <a:gd name="connsiteY23" fmla="*/ 1113748 h 1820132"/>
              <a:gd name="connsiteX24" fmla="*/ 273020 w 1269760"/>
              <a:gd name="connsiteY24" fmla="*/ 1074745 h 1820132"/>
              <a:gd name="connsiteX25" fmla="*/ 294689 w 1269760"/>
              <a:gd name="connsiteY25" fmla="*/ 1040076 h 1820132"/>
              <a:gd name="connsiteX26" fmla="*/ 316357 w 1269760"/>
              <a:gd name="connsiteY26" fmla="*/ 1001073 h 1820132"/>
              <a:gd name="connsiteX27" fmla="*/ 344282 w 1269760"/>
              <a:gd name="connsiteY27" fmla="*/ 945538 h 1820132"/>
              <a:gd name="connsiteX28" fmla="*/ 381362 w 1269760"/>
              <a:gd name="connsiteY28" fmla="*/ 897065 h 1820132"/>
              <a:gd name="connsiteX29" fmla="*/ 394363 w 1269760"/>
              <a:gd name="connsiteY29" fmla="*/ 871063 h 1820132"/>
              <a:gd name="connsiteX30" fmla="*/ 398696 w 1269760"/>
              <a:gd name="connsiteY30" fmla="*/ 858062 h 1820132"/>
              <a:gd name="connsiteX31" fmla="*/ 429032 w 1269760"/>
              <a:gd name="connsiteY31" fmla="*/ 836394 h 1820132"/>
              <a:gd name="connsiteX32" fmla="*/ 446366 w 1269760"/>
              <a:gd name="connsiteY32" fmla="*/ 797391 h 1820132"/>
              <a:gd name="connsiteX33" fmla="*/ 502704 w 1269760"/>
              <a:gd name="connsiteY33" fmla="*/ 749721 h 1820132"/>
              <a:gd name="connsiteX34" fmla="*/ 528706 w 1269760"/>
              <a:gd name="connsiteY34" fmla="*/ 723720 h 1820132"/>
              <a:gd name="connsiteX35" fmla="*/ 563375 w 1269760"/>
              <a:gd name="connsiteY35" fmla="*/ 728053 h 1820132"/>
              <a:gd name="connsiteX36" fmla="*/ 602378 w 1269760"/>
              <a:gd name="connsiteY36" fmla="*/ 719386 h 1820132"/>
              <a:gd name="connsiteX37" fmla="*/ 611045 w 1269760"/>
              <a:gd name="connsiteY37" fmla="*/ 710718 h 1820132"/>
              <a:gd name="connsiteX38" fmla="*/ 637047 w 1269760"/>
              <a:gd name="connsiteY38" fmla="*/ 702051 h 1820132"/>
              <a:gd name="connsiteX39" fmla="*/ 650048 w 1269760"/>
              <a:gd name="connsiteY39" fmla="*/ 706385 h 1820132"/>
              <a:gd name="connsiteX40" fmla="*/ 663049 w 1269760"/>
              <a:gd name="connsiteY40" fmla="*/ 715052 h 1820132"/>
              <a:gd name="connsiteX41" fmla="*/ 689051 w 1269760"/>
              <a:gd name="connsiteY41" fmla="*/ 723719 h 1820132"/>
              <a:gd name="connsiteX42" fmla="*/ 715053 w 1269760"/>
              <a:gd name="connsiteY42" fmla="*/ 736720 h 1820132"/>
              <a:gd name="connsiteX43" fmla="*/ 741054 w 1269760"/>
              <a:gd name="connsiteY43" fmla="*/ 749721 h 1820132"/>
              <a:gd name="connsiteX44" fmla="*/ 775724 w 1269760"/>
              <a:gd name="connsiteY44" fmla="*/ 754055 h 1820132"/>
              <a:gd name="connsiteX45" fmla="*/ 788725 w 1269760"/>
              <a:gd name="connsiteY45" fmla="*/ 758388 h 1820132"/>
              <a:gd name="connsiteX46" fmla="*/ 858063 w 1269760"/>
              <a:gd name="connsiteY46" fmla="*/ 749721 h 1820132"/>
              <a:gd name="connsiteX47" fmla="*/ 866730 w 1269760"/>
              <a:gd name="connsiteY47" fmla="*/ 736720 h 1820132"/>
              <a:gd name="connsiteX48" fmla="*/ 875398 w 1269760"/>
              <a:gd name="connsiteY48" fmla="*/ 702051 h 1820132"/>
              <a:gd name="connsiteX49" fmla="*/ 879731 w 1269760"/>
              <a:gd name="connsiteY49" fmla="*/ 689050 h 1820132"/>
              <a:gd name="connsiteX50" fmla="*/ 888399 w 1269760"/>
              <a:gd name="connsiteY50" fmla="*/ 680383 h 1820132"/>
              <a:gd name="connsiteX51" fmla="*/ 897066 w 1269760"/>
              <a:gd name="connsiteY51" fmla="*/ 654381 h 1820132"/>
              <a:gd name="connsiteX52" fmla="*/ 901400 w 1269760"/>
              <a:gd name="connsiteY52" fmla="*/ 641380 h 1820132"/>
              <a:gd name="connsiteX53" fmla="*/ 905733 w 1269760"/>
              <a:gd name="connsiteY53" fmla="*/ 619712 h 1820132"/>
              <a:gd name="connsiteX54" fmla="*/ 892733 w 1269760"/>
              <a:gd name="connsiteY54" fmla="*/ 459367 h 1820132"/>
              <a:gd name="connsiteX55" fmla="*/ 923068 w 1269760"/>
              <a:gd name="connsiteY55" fmla="*/ 385695 h 1820132"/>
              <a:gd name="connsiteX56" fmla="*/ 940402 w 1269760"/>
              <a:gd name="connsiteY56" fmla="*/ 364026 h 1820132"/>
              <a:gd name="connsiteX57" fmla="*/ 949070 w 1269760"/>
              <a:gd name="connsiteY57" fmla="*/ 355359 h 1820132"/>
              <a:gd name="connsiteX58" fmla="*/ 962873 w 1269760"/>
              <a:gd name="connsiteY58" fmla="*/ 310098 h 1820132"/>
              <a:gd name="connsiteX59" fmla="*/ 983739 w 1269760"/>
              <a:gd name="connsiteY59" fmla="*/ 294688 h 1820132"/>
              <a:gd name="connsiteX60" fmla="*/ 1009741 w 1269760"/>
              <a:gd name="connsiteY60" fmla="*/ 247018 h 1820132"/>
              <a:gd name="connsiteX61" fmla="*/ 1031409 w 1269760"/>
              <a:gd name="connsiteY61" fmla="*/ 208015 h 1820132"/>
              <a:gd name="connsiteX62" fmla="*/ 1040076 w 1269760"/>
              <a:gd name="connsiteY62" fmla="*/ 195014 h 1820132"/>
              <a:gd name="connsiteX63" fmla="*/ 1057411 w 1269760"/>
              <a:gd name="connsiteY63" fmla="*/ 177679 h 1820132"/>
              <a:gd name="connsiteX64" fmla="*/ 1066078 w 1269760"/>
              <a:gd name="connsiteY64" fmla="*/ 164678 h 1820132"/>
              <a:gd name="connsiteX65" fmla="*/ 1070412 w 1269760"/>
              <a:gd name="connsiteY65" fmla="*/ 151677 h 1820132"/>
              <a:gd name="connsiteX66" fmla="*/ 1083413 w 1269760"/>
              <a:gd name="connsiteY66" fmla="*/ 147344 h 1820132"/>
              <a:gd name="connsiteX67" fmla="*/ 1105081 w 1269760"/>
              <a:gd name="connsiteY67" fmla="*/ 125676 h 1820132"/>
              <a:gd name="connsiteX68" fmla="*/ 1122416 w 1269760"/>
              <a:gd name="connsiteY68" fmla="*/ 108341 h 1820132"/>
              <a:gd name="connsiteX69" fmla="*/ 1131083 w 1269760"/>
              <a:gd name="connsiteY69" fmla="*/ 95340 h 1820132"/>
              <a:gd name="connsiteX70" fmla="*/ 1144084 w 1269760"/>
              <a:gd name="connsiteY70" fmla="*/ 91006 h 1820132"/>
              <a:gd name="connsiteX71" fmla="*/ 1152751 w 1269760"/>
              <a:gd name="connsiteY71" fmla="*/ 78005 h 1820132"/>
              <a:gd name="connsiteX72" fmla="*/ 1178753 w 1269760"/>
              <a:gd name="connsiteY72" fmla="*/ 60671 h 1820132"/>
              <a:gd name="connsiteX73" fmla="*/ 1196088 w 1269760"/>
              <a:gd name="connsiteY73" fmla="*/ 39003 h 1820132"/>
              <a:gd name="connsiteX74" fmla="*/ 1209089 w 1269760"/>
              <a:gd name="connsiteY74" fmla="*/ 34669 h 1820132"/>
              <a:gd name="connsiteX75" fmla="*/ 1222090 w 1269760"/>
              <a:gd name="connsiteY75" fmla="*/ 26002 h 1820132"/>
              <a:gd name="connsiteX76" fmla="*/ 1239424 w 1269760"/>
              <a:gd name="connsiteY76" fmla="*/ 21668 h 1820132"/>
              <a:gd name="connsiteX77" fmla="*/ 1252425 w 1269760"/>
              <a:gd name="connsiteY77" fmla="*/ 17334 h 1820132"/>
              <a:gd name="connsiteX78" fmla="*/ 1269760 w 1269760"/>
              <a:gd name="connsiteY78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38351 w 1269760"/>
              <a:gd name="connsiteY22" fmla="*/ 1152750 h 1820132"/>
              <a:gd name="connsiteX23" fmla="*/ 260019 w 1269760"/>
              <a:gd name="connsiteY23" fmla="*/ 1113748 h 1820132"/>
              <a:gd name="connsiteX24" fmla="*/ 273020 w 1269760"/>
              <a:gd name="connsiteY24" fmla="*/ 1074745 h 1820132"/>
              <a:gd name="connsiteX25" fmla="*/ 294689 w 1269760"/>
              <a:gd name="connsiteY25" fmla="*/ 1040076 h 1820132"/>
              <a:gd name="connsiteX26" fmla="*/ 316357 w 1269760"/>
              <a:gd name="connsiteY26" fmla="*/ 1001073 h 1820132"/>
              <a:gd name="connsiteX27" fmla="*/ 344282 w 1269760"/>
              <a:gd name="connsiteY27" fmla="*/ 945538 h 1820132"/>
              <a:gd name="connsiteX28" fmla="*/ 381362 w 1269760"/>
              <a:gd name="connsiteY28" fmla="*/ 897065 h 1820132"/>
              <a:gd name="connsiteX29" fmla="*/ 394363 w 1269760"/>
              <a:gd name="connsiteY29" fmla="*/ 871063 h 1820132"/>
              <a:gd name="connsiteX30" fmla="*/ 398696 w 1269760"/>
              <a:gd name="connsiteY30" fmla="*/ 858062 h 1820132"/>
              <a:gd name="connsiteX31" fmla="*/ 429032 w 1269760"/>
              <a:gd name="connsiteY31" fmla="*/ 836394 h 1820132"/>
              <a:gd name="connsiteX32" fmla="*/ 446366 w 1269760"/>
              <a:gd name="connsiteY32" fmla="*/ 797391 h 1820132"/>
              <a:gd name="connsiteX33" fmla="*/ 502704 w 1269760"/>
              <a:gd name="connsiteY33" fmla="*/ 749721 h 1820132"/>
              <a:gd name="connsiteX34" fmla="*/ 528706 w 1269760"/>
              <a:gd name="connsiteY34" fmla="*/ 723720 h 1820132"/>
              <a:gd name="connsiteX35" fmla="*/ 563375 w 1269760"/>
              <a:gd name="connsiteY35" fmla="*/ 728053 h 1820132"/>
              <a:gd name="connsiteX36" fmla="*/ 602378 w 1269760"/>
              <a:gd name="connsiteY36" fmla="*/ 719386 h 1820132"/>
              <a:gd name="connsiteX37" fmla="*/ 611045 w 1269760"/>
              <a:gd name="connsiteY37" fmla="*/ 710718 h 1820132"/>
              <a:gd name="connsiteX38" fmla="*/ 637047 w 1269760"/>
              <a:gd name="connsiteY38" fmla="*/ 702051 h 1820132"/>
              <a:gd name="connsiteX39" fmla="*/ 650048 w 1269760"/>
              <a:gd name="connsiteY39" fmla="*/ 706385 h 1820132"/>
              <a:gd name="connsiteX40" fmla="*/ 663049 w 1269760"/>
              <a:gd name="connsiteY40" fmla="*/ 715052 h 1820132"/>
              <a:gd name="connsiteX41" fmla="*/ 689051 w 1269760"/>
              <a:gd name="connsiteY41" fmla="*/ 723719 h 1820132"/>
              <a:gd name="connsiteX42" fmla="*/ 715053 w 1269760"/>
              <a:gd name="connsiteY42" fmla="*/ 736720 h 1820132"/>
              <a:gd name="connsiteX43" fmla="*/ 741054 w 1269760"/>
              <a:gd name="connsiteY43" fmla="*/ 749721 h 1820132"/>
              <a:gd name="connsiteX44" fmla="*/ 775724 w 1269760"/>
              <a:gd name="connsiteY44" fmla="*/ 754055 h 1820132"/>
              <a:gd name="connsiteX45" fmla="*/ 788725 w 1269760"/>
              <a:gd name="connsiteY45" fmla="*/ 758388 h 1820132"/>
              <a:gd name="connsiteX46" fmla="*/ 858063 w 1269760"/>
              <a:gd name="connsiteY46" fmla="*/ 749721 h 1820132"/>
              <a:gd name="connsiteX47" fmla="*/ 866730 w 1269760"/>
              <a:gd name="connsiteY47" fmla="*/ 736720 h 1820132"/>
              <a:gd name="connsiteX48" fmla="*/ 875398 w 1269760"/>
              <a:gd name="connsiteY48" fmla="*/ 702051 h 1820132"/>
              <a:gd name="connsiteX49" fmla="*/ 879731 w 1269760"/>
              <a:gd name="connsiteY49" fmla="*/ 689050 h 1820132"/>
              <a:gd name="connsiteX50" fmla="*/ 888399 w 1269760"/>
              <a:gd name="connsiteY50" fmla="*/ 680383 h 1820132"/>
              <a:gd name="connsiteX51" fmla="*/ 897066 w 1269760"/>
              <a:gd name="connsiteY51" fmla="*/ 654381 h 1820132"/>
              <a:gd name="connsiteX52" fmla="*/ 901400 w 1269760"/>
              <a:gd name="connsiteY52" fmla="*/ 641380 h 1820132"/>
              <a:gd name="connsiteX53" fmla="*/ 905733 w 1269760"/>
              <a:gd name="connsiteY53" fmla="*/ 619712 h 1820132"/>
              <a:gd name="connsiteX54" fmla="*/ 892733 w 1269760"/>
              <a:gd name="connsiteY54" fmla="*/ 459367 h 1820132"/>
              <a:gd name="connsiteX55" fmla="*/ 923068 w 1269760"/>
              <a:gd name="connsiteY55" fmla="*/ 385695 h 1820132"/>
              <a:gd name="connsiteX56" fmla="*/ 940402 w 1269760"/>
              <a:gd name="connsiteY56" fmla="*/ 364026 h 1820132"/>
              <a:gd name="connsiteX57" fmla="*/ 949070 w 1269760"/>
              <a:gd name="connsiteY57" fmla="*/ 355359 h 1820132"/>
              <a:gd name="connsiteX58" fmla="*/ 962873 w 1269760"/>
              <a:gd name="connsiteY58" fmla="*/ 310098 h 1820132"/>
              <a:gd name="connsiteX59" fmla="*/ 980209 w 1269760"/>
              <a:gd name="connsiteY59" fmla="*/ 284097 h 1820132"/>
              <a:gd name="connsiteX60" fmla="*/ 1009741 w 1269760"/>
              <a:gd name="connsiteY60" fmla="*/ 247018 h 1820132"/>
              <a:gd name="connsiteX61" fmla="*/ 1031409 w 1269760"/>
              <a:gd name="connsiteY61" fmla="*/ 208015 h 1820132"/>
              <a:gd name="connsiteX62" fmla="*/ 1040076 w 1269760"/>
              <a:gd name="connsiteY62" fmla="*/ 195014 h 1820132"/>
              <a:gd name="connsiteX63" fmla="*/ 1057411 w 1269760"/>
              <a:gd name="connsiteY63" fmla="*/ 177679 h 1820132"/>
              <a:gd name="connsiteX64" fmla="*/ 1066078 w 1269760"/>
              <a:gd name="connsiteY64" fmla="*/ 164678 h 1820132"/>
              <a:gd name="connsiteX65" fmla="*/ 1070412 w 1269760"/>
              <a:gd name="connsiteY65" fmla="*/ 151677 h 1820132"/>
              <a:gd name="connsiteX66" fmla="*/ 1083413 w 1269760"/>
              <a:gd name="connsiteY66" fmla="*/ 147344 h 1820132"/>
              <a:gd name="connsiteX67" fmla="*/ 1105081 w 1269760"/>
              <a:gd name="connsiteY67" fmla="*/ 125676 h 1820132"/>
              <a:gd name="connsiteX68" fmla="*/ 1122416 w 1269760"/>
              <a:gd name="connsiteY68" fmla="*/ 108341 h 1820132"/>
              <a:gd name="connsiteX69" fmla="*/ 1131083 w 1269760"/>
              <a:gd name="connsiteY69" fmla="*/ 95340 h 1820132"/>
              <a:gd name="connsiteX70" fmla="*/ 1144084 w 1269760"/>
              <a:gd name="connsiteY70" fmla="*/ 91006 h 1820132"/>
              <a:gd name="connsiteX71" fmla="*/ 1152751 w 1269760"/>
              <a:gd name="connsiteY71" fmla="*/ 78005 h 1820132"/>
              <a:gd name="connsiteX72" fmla="*/ 1178753 w 1269760"/>
              <a:gd name="connsiteY72" fmla="*/ 60671 h 1820132"/>
              <a:gd name="connsiteX73" fmla="*/ 1196088 w 1269760"/>
              <a:gd name="connsiteY73" fmla="*/ 39003 h 1820132"/>
              <a:gd name="connsiteX74" fmla="*/ 1209089 w 1269760"/>
              <a:gd name="connsiteY74" fmla="*/ 34669 h 1820132"/>
              <a:gd name="connsiteX75" fmla="*/ 1222090 w 1269760"/>
              <a:gd name="connsiteY75" fmla="*/ 26002 h 1820132"/>
              <a:gd name="connsiteX76" fmla="*/ 1239424 w 1269760"/>
              <a:gd name="connsiteY76" fmla="*/ 21668 h 1820132"/>
              <a:gd name="connsiteX77" fmla="*/ 1252425 w 1269760"/>
              <a:gd name="connsiteY77" fmla="*/ 17334 h 1820132"/>
              <a:gd name="connsiteX78" fmla="*/ 1269760 w 1269760"/>
              <a:gd name="connsiteY78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38351 w 1269760"/>
              <a:gd name="connsiteY22" fmla="*/ 1152750 h 1820132"/>
              <a:gd name="connsiteX23" fmla="*/ 260019 w 1269760"/>
              <a:gd name="connsiteY23" fmla="*/ 1113748 h 1820132"/>
              <a:gd name="connsiteX24" fmla="*/ 273020 w 1269760"/>
              <a:gd name="connsiteY24" fmla="*/ 1074745 h 1820132"/>
              <a:gd name="connsiteX25" fmla="*/ 294689 w 1269760"/>
              <a:gd name="connsiteY25" fmla="*/ 1040076 h 1820132"/>
              <a:gd name="connsiteX26" fmla="*/ 316357 w 1269760"/>
              <a:gd name="connsiteY26" fmla="*/ 1001073 h 1820132"/>
              <a:gd name="connsiteX27" fmla="*/ 344282 w 1269760"/>
              <a:gd name="connsiteY27" fmla="*/ 945538 h 1820132"/>
              <a:gd name="connsiteX28" fmla="*/ 381362 w 1269760"/>
              <a:gd name="connsiteY28" fmla="*/ 897065 h 1820132"/>
              <a:gd name="connsiteX29" fmla="*/ 394363 w 1269760"/>
              <a:gd name="connsiteY29" fmla="*/ 871063 h 1820132"/>
              <a:gd name="connsiteX30" fmla="*/ 398696 w 1269760"/>
              <a:gd name="connsiteY30" fmla="*/ 858062 h 1820132"/>
              <a:gd name="connsiteX31" fmla="*/ 429032 w 1269760"/>
              <a:gd name="connsiteY31" fmla="*/ 836394 h 1820132"/>
              <a:gd name="connsiteX32" fmla="*/ 446366 w 1269760"/>
              <a:gd name="connsiteY32" fmla="*/ 797391 h 1820132"/>
              <a:gd name="connsiteX33" fmla="*/ 502704 w 1269760"/>
              <a:gd name="connsiteY33" fmla="*/ 749721 h 1820132"/>
              <a:gd name="connsiteX34" fmla="*/ 528706 w 1269760"/>
              <a:gd name="connsiteY34" fmla="*/ 723720 h 1820132"/>
              <a:gd name="connsiteX35" fmla="*/ 563375 w 1269760"/>
              <a:gd name="connsiteY35" fmla="*/ 728053 h 1820132"/>
              <a:gd name="connsiteX36" fmla="*/ 602378 w 1269760"/>
              <a:gd name="connsiteY36" fmla="*/ 719386 h 1820132"/>
              <a:gd name="connsiteX37" fmla="*/ 611045 w 1269760"/>
              <a:gd name="connsiteY37" fmla="*/ 710718 h 1820132"/>
              <a:gd name="connsiteX38" fmla="*/ 637047 w 1269760"/>
              <a:gd name="connsiteY38" fmla="*/ 702051 h 1820132"/>
              <a:gd name="connsiteX39" fmla="*/ 650048 w 1269760"/>
              <a:gd name="connsiteY39" fmla="*/ 706385 h 1820132"/>
              <a:gd name="connsiteX40" fmla="*/ 663049 w 1269760"/>
              <a:gd name="connsiteY40" fmla="*/ 715052 h 1820132"/>
              <a:gd name="connsiteX41" fmla="*/ 689051 w 1269760"/>
              <a:gd name="connsiteY41" fmla="*/ 723719 h 1820132"/>
              <a:gd name="connsiteX42" fmla="*/ 715053 w 1269760"/>
              <a:gd name="connsiteY42" fmla="*/ 736720 h 1820132"/>
              <a:gd name="connsiteX43" fmla="*/ 741054 w 1269760"/>
              <a:gd name="connsiteY43" fmla="*/ 749721 h 1820132"/>
              <a:gd name="connsiteX44" fmla="*/ 775724 w 1269760"/>
              <a:gd name="connsiteY44" fmla="*/ 754055 h 1820132"/>
              <a:gd name="connsiteX45" fmla="*/ 788725 w 1269760"/>
              <a:gd name="connsiteY45" fmla="*/ 758388 h 1820132"/>
              <a:gd name="connsiteX46" fmla="*/ 858063 w 1269760"/>
              <a:gd name="connsiteY46" fmla="*/ 749721 h 1820132"/>
              <a:gd name="connsiteX47" fmla="*/ 866730 w 1269760"/>
              <a:gd name="connsiteY47" fmla="*/ 736720 h 1820132"/>
              <a:gd name="connsiteX48" fmla="*/ 875398 w 1269760"/>
              <a:gd name="connsiteY48" fmla="*/ 702051 h 1820132"/>
              <a:gd name="connsiteX49" fmla="*/ 879731 w 1269760"/>
              <a:gd name="connsiteY49" fmla="*/ 689050 h 1820132"/>
              <a:gd name="connsiteX50" fmla="*/ 888399 w 1269760"/>
              <a:gd name="connsiteY50" fmla="*/ 680383 h 1820132"/>
              <a:gd name="connsiteX51" fmla="*/ 897066 w 1269760"/>
              <a:gd name="connsiteY51" fmla="*/ 654381 h 1820132"/>
              <a:gd name="connsiteX52" fmla="*/ 901400 w 1269760"/>
              <a:gd name="connsiteY52" fmla="*/ 641380 h 1820132"/>
              <a:gd name="connsiteX53" fmla="*/ 905733 w 1269760"/>
              <a:gd name="connsiteY53" fmla="*/ 619712 h 1820132"/>
              <a:gd name="connsiteX54" fmla="*/ 892733 w 1269760"/>
              <a:gd name="connsiteY54" fmla="*/ 459367 h 1820132"/>
              <a:gd name="connsiteX55" fmla="*/ 923068 w 1269760"/>
              <a:gd name="connsiteY55" fmla="*/ 385695 h 1820132"/>
              <a:gd name="connsiteX56" fmla="*/ 940402 w 1269760"/>
              <a:gd name="connsiteY56" fmla="*/ 364026 h 1820132"/>
              <a:gd name="connsiteX57" fmla="*/ 962873 w 1269760"/>
              <a:gd name="connsiteY57" fmla="*/ 310098 h 1820132"/>
              <a:gd name="connsiteX58" fmla="*/ 980209 w 1269760"/>
              <a:gd name="connsiteY58" fmla="*/ 284097 h 1820132"/>
              <a:gd name="connsiteX59" fmla="*/ 1009741 w 1269760"/>
              <a:gd name="connsiteY59" fmla="*/ 247018 h 1820132"/>
              <a:gd name="connsiteX60" fmla="*/ 1031409 w 1269760"/>
              <a:gd name="connsiteY60" fmla="*/ 208015 h 1820132"/>
              <a:gd name="connsiteX61" fmla="*/ 1040076 w 1269760"/>
              <a:gd name="connsiteY61" fmla="*/ 195014 h 1820132"/>
              <a:gd name="connsiteX62" fmla="*/ 1057411 w 1269760"/>
              <a:gd name="connsiteY62" fmla="*/ 177679 h 1820132"/>
              <a:gd name="connsiteX63" fmla="*/ 1066078 w 1269760"/>
              <a:gd name="connsiteY63" fmla="*/ 164678 h 1820132"/>
              <a:gd name="connsiteX64" fmla="*/ 1070412 w 1269760"/>
              <a:gd name="connsiteY64" fmla="*/ 151677 h 1820132"/>
              <a:gd name="connsiteX65" fmla="*/ 1083413 w 1269760"/>
              <a:gd name="connsiteY65" fmla="*/ 147344 h 1820132"/>
              <a:gd name="connsiteX66" fmla="*/ 1105081 w 1269760"/>
              <a:gd name="connsiteY66" fmla="*/ 125676 h 1820132"/>
              <a:gd name="connsiteX67" fmla="*/ 1122416 w 1269760"/>
              <a:gd name="connsiteY67" fmla="*/ 108341 h 1820132"/>
              <a:gd name="connsiteX68" fmla="*/ 1131083 w 1269760"/>
              <a:gd name="connsiteY68" fmla="*/ 95340 h 1820132"/>
              <a:gd name="connsiteX69" fmla="*/ 1144084 w 1269760"/>
              <a:gd name="connsiteY69" fmla="*/ 91006 h 1820132"/>
              <a:gd name="connsiteX70" fmla="*/ 1152751 w 1269760"/>
              <a:gd name="connsiteY70" fmla="*/ 78005 h 1820132"/>
              <a:gd name="connsiteX71" fmla="*/ 1178753 w 1269760"/>
              <a:gd name="connsiteY71" fmla="*/ 60671 h 1820132"/>
              <a:gd name="connsiteX72" fmla="*/ 1196088 w 1269760"/>
              <a:gd name="connsiteY72" fmla="*/ 39003 h 1820132"/>
              <a:gd name="connsiteX73" fmla="*/ 1209089 w 1269760"/>
              <a:gd name="connsiteY73" fmla="*/ 34669 h 1820132"/>
              <a:gd name="connsiteX74" fmla="*/ 1222090 w 1269760"/>
              <a:gd name="connsiteY74" fmla="*/ 26002 h 1820132"/>
              <a:gd name="connsiteX75" fmla="*/ 1239424 w 1269760"/>
              <a:gd name="connsiteY75" fmla="*/ 21668 h 1820132"/>
              <a:gd name="connsiteX76" fmla="*/ 1252425 w 1269760"/>
              <a:gd name="connsiteY76" fmla="*/ 17334 h 1820132"/>
              <a:gd name="connsiteX77" fmla="*/ 1269760 w 1269760"/>
              <a:gd name="connsiteY77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38351 w 1269760"/>
              <a:gd name="connsiteY22" fmla="*/ 1152750 h 1820132"/>
              <a:gd name="connsiteX23" fmla="*/ 260019 w 1269760"/>
              <a:gd name="connsiteY23" fmla="*/ 1113748 h 1820132"/>
              <a:gd name="connsiteX24" fmla="*/ 273020 w 1269760"/>
              <a:gd name="connsiteY24" fmla="*/ 1074745 h 1820132"/>
              <a:gd name="connsiteX25" fmla="*/ 294689 w 1269760"/>
              <a:gd name="connsiteY25" fmla="*/ 1040076 h 1820132"/>
              <a:gd name="connsiteX26" fmla="*/ 316357 w 1269760"/>
              <a:gd name="connsiteY26" fmla="*/ 1001073 h 1820132"/>
              <a:gd name="connsiteX27" fmla="*/ 344282 w 1269760"/>
              <a:gd name="connsiteY27" fmla="*/ 945538 h 1820132"/>
              <a:gd name="connsiteX28" fmla="*/ 381362 w 1269760"/>
              <a:gd name="connsiteY28" fmla="*/ 897065 h 1820132"/>
              <a:gd name="connsiteX29" fmla="*/ 394363 w 1269760"/>
              <a:gd name="connsiteY29" fmla="*/ 871063 h 1820132"/>
              <a:gd name="connsiteX30" fmla="*/ 398696 w 1269760"/>
              <a:gd name="connsiteY30" fmla="*/ 858062 h 1820132"/>
              <a:gd name="connsiteX31" fmla="*/ 429032 w 1269760"/>
              <a:gd name="connsiteY31" fmla="*/ 836394 h 1820132"/>
              <a:gd name="connsiteX32" fmla="*/ 446366 w 1269760"/>
              <a:gd name="connsiteY32" fmla="*/ 797391 h 1820132"/>
              <a:gd name="connsiteX33" fmla="*/ 502704 w 1269760"/>
              <a:gd name="connsiteY33" fmla="*/ 749721 h 1820132"/>
              <a:gd name="connsiteX34" fmla="*/ 528706 w 1269760"/>
              <a:gd name="connsiteY34" fmla="*/ 723720 h 1820132"/>
              <a:gd name="connsiteX35" fmla="*/ 563375 w 1269760"/>
              <a:gd name="connsiteY35" fmla="*/ 728053 h 1820132"/>
              <a:gd name="connsiteX36" fmla="*/ 602378 w 1269760"/>
              <a:gd name="connsiteY36" fmla="*/ 719386 h 1820132"/>
              <a:gd name="connsiteX37" fmla="*/ 611045 w 1269760"/>
              <a:gd name="connsiteY37" fmla="*/ 710718 h 1820132"/>
              <a:gd name="connsiteX38" fmla="*/ 637047 w 1269760"/>
              <a:gd name="connsiteY38" fmla="*/ 702051 h 1820132"/>
              <a:gd name="connsiteX39" fmla="*/ 650048 w 1269760"/>
              <a:gd name="connsiteY39" fmla="*/ 706385 h 1820132"/>
              <a:gd name="connsiteX40" fmla="*/ 663049 w 1269760"/>
              <a:gd name="connsiteY40" fmla="*/ 715052 h 1820132"/>
              <a:gd name="connsiteX41" fmla="*/ 689051 w 1269760"/>
              <a:gd name="connsiteY41" fmla="*/ 723719 h 1820132"/>
              <a:gd name="connsiteX42" fmla="*/ 715053 w 1269760"/>
              <a:gd name="connsiteY42" fmla="*/ 736720 h 1820132"/>
              <a:gd name="connsiteX43" fmla="*/ 741054 w 1269760"/>
              <a:gd name="connsiteY43" fmla="*/ 749721 h 1820132"/>
              <a:gd name="connsiteX44" fmla="*/ 775724 w 1269760"/>
              <a:gd name="connsiteY44" fmla="*/ 754055 h 1820132"/>
              <a:gd name="connsiteX45" fmla="*/ 788725 w 1269760"/>
              <a:gd name="connsiteY45" fmla="*/ 758388 h 1820132"/>
              <a:gd name="connsiteX46" fmla="*/ 858063 w 1269760"/>
              <a:gd name="connsiteY46" fmla="*/ 749721 h 1820132"/>
              <a:gd name="connsiteX47" fmla="*/ 866730 w 1269760"/>
              <a:gd name="connsiteY47" fmla="*/ 736720 h 1820132"/>
              <a:gd name="connsiteX48" fmla="*/ 875398 w 1269760"/>
              <a:gd name="connsiteY48" fmla="*/ 702051 h 1820132"/>
              <a:gd name="connsiteX49" fmla="*/ 879731 w 1269760"/>
              <a:gd name="connsiteY49" fmla="*/ 689050 h 1820132"/>
              <a:gd name="connsiteX50" fmla="*/ 888399 w 1269760"/>
              <a:gd name="connsiteY50" fmla="*/ 680383 h 1820132"/>
              <a:gd name="connsiteX51" fmla="*/ 897066 w 1269760"/>
              <a:gd name="connsiteY51" fmla="*/ 654381 h 1820132"/>
              <a:gd name="connsiteX52" fmla="*/ 901400 w 1269760"/>
              <a:gd name="connsiteY52" fmla="*/ 641380 h 1820132"/>
              <a:gd name="connsiteX53" fmla="*/ 905733 w 1269760"/>
              <a:gd name="connsiteY53" fmla="*/ 619712 h 1820132"/>
              <a:gd name="connsiteX54" fmla="*/ 892733 w 1269760"/>
              <a:gd name="connsiteY54" fmla="*/ 459367 h 1820132"/>
              <a:gd name="connsiteX55" fmla="*/ 923068 w 1269760"/>
              <a:gd name="connsiteY55" fmla="*/ 385695 h 1820132"/>
              <a:gd name="connsiteX56" fmla="*/ 940402 w 1269760"/>
              <a:gd name="connsiteY56" fmla="*/ 349904 h 1820132"/>
              <a:gd name="connsiteX57" fmla="*/ 962873 w 1269760"/>
              <a:gd name="connsiteY57" fmla="*/ 310098 h 1820132"/>
              <a:gd name="connsiteX58" fmla="*/ 980209 w 1269760"/>
              <a:gd name="connsiteY58" fmla="*/ 284097 h 1820132"/>
              <a:gd name="connsiteX59" fmla="*/ 1009741 w 1269760"/>
              <a:gd name="connsiteY59" fmla="*/ 247018 h 1820132"/>
              <a:gd name="connsiteX60" fmla="*/ 1031409 w 1269760"/>
              <a:gd name="connsiteY60" fmla="*/ 208015 h 1820132"/>
              <a:gd name="connsiteX61" fmla="*/ 1040076 w 1269760"/>
              <a:gd name="connsiteY61" fmla="*/ 195014 h 1820132"/>
              <a:gd name="connsiteX62" fmla="*/ 1057411 w 1269760"/>
              <a:gd name="connsiteY62" fmla="*/ 177679 h 1820132"/>
              <a:gd name="connsiteX63" fmla="*/ 1066078 w 1269760"/>
              <a:gd name="connsiteY63" fmla="*/ 164678 h 1820132"/>
              <a:gd name="connsiteX64" fmla="*/ 1070412 w 1269760"/>
              <a:gd name="connsiteY64" fmla="*/ 151677 h 1820132"/>
              <a:gd name="connsiteX65" fmla="*/ 1083413 w 1269760"/>
              <a:gd name="connsiteY65" fmla="*/ 147344 h 1820132"/>
              <a:gd name="connsiteX66" fmla="*/ 1105081 w 1269760"/>
              <a:gd name="connsiteY66" fmla="*/ 125676 h 1820132"/>
              <a:gd name="connsiteX67" fmla="*/ 1122416 w 1269760"/>
              <a:gd name="connsiteY67" fmla="*/ 108341 h 1820132"/>
              <a:gd name="connsiteX68" fmla="*/ 1131083 w 1269760"/>
              <a:gd name="connsiteY68" fmla="*/ 95340 h 1820132"/>
              <a:gd name="connsiteX69" fmla="*/ 1144084 w 1269760"/>
              <a:gd name="connsiteY69" fmla="*/ 91006 h 1820132"/>
              <a:gd name="connsiteX70" fmla="*/ 1152751 w 1269760"/>
              <a:gd name="connsiteY70" fmla="*/ 78005 h 1820132"/>
              <a:gd name="connsiteX71" fmla="*/ 1178753 w 1269760"/>
              <a:gd name="connsiteY71" fmla="*/ 60671 h 1820132"/>
              <a:gd name="connsiteX72" fmla="*/ 1196088 w 1269760"/>
              <a:gd name="connsiteY72" fmla="*/ 39003 h 1820132"/>
              <a:gd name="connsiteX73" fmla="*/ 1209089 w 1269760"/>
              <a:gd name="connsiteY73" fmla="*/ 34669 h 1820132"/>
              <a:gd name="connsiteX74" fmla="*/ 1222090 w 1269760"/>
              <a:gd name="connsiteY74" fmla="*/ 26002 h 1820132"/>
              <a:gd name="connsiteX75" fmla="*/ 1239424 w 1269760"/>
              <a:gd name="connsiteY75" fmla="*/ 21668 h 1820132"/>
              <a:gd name="connsiteX76" fmla="*/ 1252425 w 1269760"/>
              <a:gd name="connsiteY76" fmla="*/ 17334 h 1820132"/>
              <a:gd name="connsiteX77" fmla="*/ 1269760 w 1269760"/>
              <a:gd name="connsiteY77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38351 w 1269760"/>
              <a:gd name="connsiteY22" fmla="*/ 1152750 h 1820132"/>
              <a:gd name="connsiteX23" fmla="*/ 260019 w 1269760"/>
              <a:gd name="connsiteY23" fmla="*/ 1113748 h 1820132"/>
              <a:gd name="connsiteX24" fmla="*/ 273020 w 1269760"/>
              <a:gd name="connsiteY24" fmla="*/ 1074745 h 1820132"/>
              <a:gd name="connsiteX25" fmla="*/ 294689 w 1269760"/>
              <a:gd name="connsiteY25" fmla="*/ 1040076 h 1820132"/>
              <a:gd name="connsiteX26" fmla="*/ 316357 w 1269760"/>
              <a:gd name="connsiteY26" fmla="*/ 1001073 h 1820132"/>
              <a:gd name="connsiteX27" fmla="*/ 344282 w 1269760"/>
              <a:gd name="connsiteY27" fmla="*/ 945538 h 1820132"/>
              <a:gd name="connsiteX28" fmla="*/ 381362 w 1269760"/>
              <a:gd name="connsiteY28" fmla="*/ 897065 h 1820132"/>
              <a:gd name="connsiteX29" fmla="*/ 394363 w 1269760"/>
              <a:gd name="connsiteY29" fmla="*/ 871063 h 1820132"/>
              <a:gd name="connsiteX30" fmla="*/ 398696 w 1269760"/>
              <a:gd name="connsiteY30" fmla="*/ 858062 h 1820132"/>
              <a:gd name="connsiteX31" fmla="*/ 429032 w 1269760"/>
              <a:gd name="connsiteY31" fmla="*/ 836394 h 1820132"/>
              <a:gd name="connsiteX32" fmla="*/ 446366 w 1269760"/>
              <a:gd name="connsiteY32" fmla="*/ 797391 h 1820132"/>
              <a:gd name="connsiteX33" fmla="*/ 502704 w 1269760"/>
              <a:gd name="connsiteY33" fmla="*/ 749721 h 1820132"/>
              <a:gd name="connsiteX34" fmla="*/ 528706 w 1269760"/>
              <a:gd name="connsiteY34" fmla="*/ 723720 h 1820132"/>
              <a:gd name="connsiteX35" fmla="*/ 563375 w 1269760"/>
              <a:gd name="connsiteY35" fmla="*/ 728053 h 1820132"/>
              <a:gd name="connsiteX36" fmla="*/ 602378 w 1269760"/>
              <a:gd name="connsiteY36" fmla="*/ 719386 h 1820132"/>
              <a:gd name="connsiteX37" fmla="*/ 611045 w 1269760"/>
              <a:gd name="connsiteY37" fmla="*/ 710718 h 1820132"/>
              <a:gd name="connsiteX38" fmla="*/ 637047 w 1269760"/>
              <a:gd name="connsiteY38" fmla="*/ 702051 h 1820132"/>
              <a:gd name="connsiteX39" fmla="*/ 650048 w 1269760"/>
              <a:gd name="connsiteY39" fmla="*/ 706385 h 1820132"/>
              <a:gd name="connsiteX40" fmla="*/ 663049 w 1269760"/>
              <a:gd name="connsiteY40" fmla="*/ 715052 h 1820132"/>
              <a:gd name="connsiteX41" fmla="*/ 689051 w 1269760"/>
              <a:gd name="connsiteY41" fmla="*/ 723719 h 1820132"/>
              <a:gd name="connsiteX42" fmla="*/ 715053 w 1269760"/>
              <a:gd name="connsiteY42" fmla="*/ 736720 h 1820132"/>
              <a:gd name="connsiteX43" fmla="*/ 741054 w 1269760"/>
              <a:gd name="connsiteY43" fmla="*/ 749721 h 1820132"/>
              <a:gd name="connsiteX44" fmla="*/ 775724 w 1269760"/>
              <a:gd name="connsiteY44" fmla="*/ 754055 h 1820132"/>
              <a:gd name="connsiteX45" fmla="*/ 788725 w 1269760"/>
              <a:gd name="connsiteY45" fmla="*/ 758388 h 1820132"/>
              <a:gd name="connsiteX46" fmla="*/ 858063 w 1269760"/>
              <a:gd name="connsiteY46" fmla="*/ 749721 h 1820132"/>
              <a:gd name="connsiteX47" fmla="*/ 866730 w 1269760"/>
              <a:gd name="connsiteY47" fmla="*/ 736720 h 1820132"/>
              <a:gd name="connsiteX48" fmla="*/ 875398 w 1269760"/>
              <a:gd name="connsiteY48" fmla="*/ 702051 h 1820132"/>
              <a:gd name="connsiteX49" fmla="*/ 879731 w 1269760"/>
              <a:gd name="connsiteY49" fmla="*/ 689050 h 1820132"/>
              <a:gd name="connsiteX50" fmla="*/ 888399 w 1269760"/>
              <a:gd name="connsiteY50" fmla="*/ 680383 h 1820132"/>
              <a:gd name="connsiteX51" fmla="*/ 897066 w 1269760"/>
              <a:gd name="connsiteY51" fmla="*/ 654381 h 1820132"/>
              <a:gd name="connsiteX52" fmla="*/ 901400 w 1269760"/>
              <a:gd name="connsiteY52" fmla="*/ 641380 h 1820132"/>
              <a:gd name="connsiteX53" fmla="*/ 905733 w 1269760"/>
              <a:gd name="connsiteY53" fmla="*/ 619712 h 1820132"/>
              <a:gd name="connsiteX54" fmla="*/ 892733 w 1269760"/>
              <a:gd name="connsiteY54" fmla="*/ 459367 h 1820132"/>
              <a:gd name="connsiteX55" fmla="*/ 923068 w 1269760"/>
              <a:gd name="connsiteY55" fmla="*/ 385695 h 1820132"/>
              <a:gd name="connsiteX56" fmla="*/ 940402 w 1269760"/>
              <a:gd name="connsiteY56" fmla="*/ 349904 h 1820132"/>
              <a:gd name="connsiteX57" fmla="*/ 962873 w 1269760"/>
              <a:gd name="connsiteY57" fmla="*/ 310098 h 1820132"/>
              <a:gd name="connsiteX58" fmla="*/ 980209 w 1269760"/>
              <a:gd name="connsiteY58" fmla="*/ 284097 h 1820132"/>
              <a:gd name="connsiteX59" fmla="*/ 1009741 w 1269760"/>
              <a:gd name="connsiteY59" fmla="*/ 247018 h 1820132"/>
              <a:gd name="connsiteX60" fmla="*/ 1031409 w 1269760"/>
              <a:gd name="connsiteY60" fmla="*/ 208015 h 1820132"/>
              <a:gd name="connsiteX61" fmla="*/ 1040076 w 1269760"/>
              <a:gd name="connsiteY61" fmla="*/ 195014 h 1820132"/>
              <a:gd name="connsiteX62" fmla="*/ 1057411 w 1269760"/>
              <a:gd name="connsiteY62" fmla="*/ 177679 h 1820132"/>
              <a:gd name="connsiteX63" fmla="*/ 1066078 w 1269760"/>
              <a:gd name="connsiteY63" fmla="*/ 164678 h 1820132"/>
              <a:gd name="connsiteX64" fmla="*/ 1070412 w 1269760"/>
              <a:gd name="connsiteY64" fmla="*/ 151677 h 1820132"/>
              <a:gd name="connsiteX65" fmla="*/ 1083413 w 1269760"/>
              <a:gd name="connsiteY65" fmla="*/ 147344 h 1820132"/>
              <a:gd name="connsiteX66" fmla="*/ 1105081 w 1269760"/>
              <a:gd name="connsiteY66" fmla="*/ 125676 h 1820132"/>
              <a:gd name="connsiteX67" fmla="*/ 1122416 w 1269760"/>
              <a:gd name="connsiteY67" fmla="*/ 108341 h 1820132"/>
              <a:gd name="connsiteX68" fmla="*/ 1131083 w 1269760"/>
              <a:gd name="connsiteY68" fmla="*/ 95340 h 1820132"/>
              <a:gd name="connsiteX69" fmla="*/ 1144084 w 1269760"/>
              <a:gd name="connsiteY69" fmla="*/ 91006 h 1820132"/>
              <a:gd name="connsiteX70" fmla="*/ 1152751 w 1269760"/>
              <a:gd name="connsiteY70" fmla="*/ 78005 h 1820132"/>
              <a:gd name="connsiteX71" fmla="*/ 1178753 w 1269760"/>
              <a:gd name="connsiteY71" fmla="*/ 60671 h 1820132"/>
              <a:gd name="connsiteX72" fmla="*/ 1196088 w 1269760"/>
              <a:gd name="connsiteY72" fmla="*/ 39003 h 1820132"/>
              <a:gd name="connsiteX73" fmla="*/ 1209089 w 1269760"/>
              <a:gd name="connsiteY73" fmla="*/ 34669 h 1820132"/>
              <a:gd name="connsiteX74" fmla="*/ 1222090 w 1269760"/>
              <a:gd name="connsiteY74" fmla="*/ 26002 h 1820132"/>
              <a:gd name="connsiteX75" fmla="*/ 1252425 w 1269760"/>
              <a:gd name="connsiteY75" fmla="*/ 17334 h 1820132"/>
              <a:gd name="connsiteX76" fmla="*/ 1269760 w 1269760"/>
              <a:gd name="connsiteY76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38351 w 1269760"/>
              <a:gd name="connsiteY22" fmla="*/ 1152750 h 1820132"/>
              <a:gd name="connsiteX23" fmla="*/ 260019 w 1269760"/>
              <a:gd name="connsiteY23" fmla="*/ 1113748 h 1820132"/>
              <a:gd name="connsiteX24" fmla="*/ 273020 w 1269760"/>
              <a:gd name="connsiteY24" fmla="*/ 1074745 h 1820132"/>
              <a:gd name="connsiteX25" fmla="*/ 294689 w 1269760"/>
              <a:gd name="connsiteY25" fmla="*/ 1040076 h 1820132"/>
              <a:gd name="connsiteX26" fmla="*/ 316357 w 1269760"/>
              <a:gd name="connsiteY26" fmla="*/ 1001073 h 1820132"/>
              <a:gd name="connsiteX27" fmla="*/ 344282 w 1269760"/>
              <a:gd name="connsiteY27" fmla="*/ 945538 h 1820132"/>
              <a:gd name="connsiteX28" fmla="*/ 381362 w 1269760"/>
              <a:gd name="connsiteY28" fmla="*/ 897065 h 1820132"/>
              <a:gd name="connsiteX29" fmla="*/ 394363 w 1269760"/>
              <a:gd name="connsiteY29" fmla="*/ 871063 h 1820132"/>
              <a:gd name="connsiteX30" fmla="*/ 398696 w 1269760"/>
              <a:gd name="connsiteY30" fmla="*/ 858062 h 1820132"/>
              <a:gd name="connsiteX31" fmla="*/ 429032 w 1269760"/>
              <a:gd name="connsiteY31" fmla="*/ 836394 h 1820132"/>
              <a:gd name="connsiteX32" fmla="*/ 446366 w 1269760"/>
              <a:gd name="connsiteY32" fmla="*/ 797391 h 1820132"/>
              <a:gd name="connsiteX33" fmla="*/ 502704 w 1269760"/>
              <a:gd name="connsiteY33" fmla="*/ 749721 h 1820132"/>
              <a:gd name="connsiteX34" fmla="*/ 528706 w 1269760"/>
              <a:gd name="connsiteY34" fmla="*/ 723720 h 1820132"/>
              <a:gd name="connsiteX35" fmla="*/ 563375 w 1269760"/>
              <a:gd name="connsiteY35" fmla="*/ 728053 h 1820132"/>
              <a:gd name="connsiteX36" fmla="*/ 602378 w 1269760"/>
              <a:gd name="connsiteY36" fmla="*/ 719386 h 1820132"/>
              <a:gd name="connsiteX37" fmla="*/ 611045 w 1269760"/>
              <a:gd name="connsiteY37" fmla="*/ 710718 h 1820132"/>
              <a:gd name="connsiteX38" fmla="*/ 637047 w 1269760"/>
              <a:gd name="connsiteY38" fmla="*/ 702051 h 1820132"/>
              <a:gd name="connsiteX39" fmla="*/ 650048 w 1269760"/>
              <a:gd name="connsiteY39" fmla="*/ 706385 h 1820132"/>
              <a:gd name="connsiteX40" fmla="*/ 663049 w 1269760"/>
              <a:gd name="connsiteY40" fmla="*/ 715052 h 1820132"/>
              <a:gd name="connsiteX41" fmla="*/ 689051 w 1269760"/>
              <a:gd name="connsiteY41" fmla="*/ 723719 h 1820132"/>
              <a:gd name="connsiteX42" fmla="*/ 715053 w 1269760"/>
              <a:gd name="connsiteY42" fmla="*/ 736720 h 1820132"/>
              <a:gd name="connsiteX43" fmla="*/ 741054 w 1269760"/>
              <a:gd name="connsiteY43" fmla="*/ 749721 h 1820132"/>
              <a:gd name="connsiteX44" fmla="*/ 775724 w 1269760"/>
              <a:gd name="connsiteY44" fmla="*/ 754055 h 1820132"/>
              <a:gd name="connsiteX45" fmla="*/ 788725 w 1269760"/>
              <a:gd name="connsiteY45" fmla="*/ 758388 h 1820132"/>
              <a:gd name="connsiteX46" fmla="*/ 858063 w 1269760"/>
              <a:gd name="connsiteY46" fmla="*/ 749721 h 1820132"/>
              <a:gd name="connsiteX47" fmla="*/ 866730 w 1269760"/>
              <a:gd name="connsiteY47" fmla="*/ 736720 h 1820132"/>
              <a:gd name="connsiteX48" fmla="*/ 875398 w 1269760"/>
              <a:gd name="connsiteY48" fmla="*/ 702051 h 1820132"/>
              <a:gd name="connsiteX49" fmla="*/ 879731 w 1269760"/>
              <a:gd name="connsiteY49" fmla="*/ 689050 h 1820132"/>
              <a:gd name="connsiteX50" fmla="*/ 888399 w 1269760"/>
              <a:gd name="connsiteY50" fmla="*/ 680383 h 1820132"/>
              <a:gd name="connsiteX51" fmla="*/ 897066 w 1269760"/>
              <a:gd name="connsiteY51" fmla="*/ 654381 h 1820132"/>
              <a:gd name="connsiteX52" fmla="*/ 901400 w 1269760"/>
              <a:gd name="connsiteY52" fmla="*/ 641380 h 1820132"/>
              <a:gd name="connsiteX53" fmla="*/ 905733 w 1269760"/>
              <a:gd name="connsiteY53" fmla="*/ 619712 h 1820132"/>
              <a:gd name="connsiteX54" fmla="*/ 892733 w 1269760"/>
              <a:gd name="connsiteY54" fmla="*/ 459367 h 1820132"/>
              <a:gd name="connsiteX55" fmla="*/ 923068 w 1269760"/>
              <a:gd name="connsiteY55" fmla="*/ 385695 h 1820132"/>
              <a:gd name="connsiteX56" fmla="*/ 940402 w 1269760"/>
              <a:gd name="connsiteY56" fmla="*/ 349904 h 1820132"/>
              <a:gd name="connsiteX57" fmla="*/ 962873 w 1269760"/>
              <a:gd name="connsiteY57" fmla="*/ 310098 h 1820132"/>
              <a:gd name="connsiteX58" fmla="*/ 980209 w 1269760"/>
              <a:gd name="connsiteY58" fmla="*/ 284097 h 1820132"/>
              <a:gd name="connsiteX59" fmla="*/ 1009741 w 1269760"/>
              <a:gd name="connsiteY59" fmla="*/ 247018 h 1820132"/>
              <a:gd name="connsiteX60" fmla="*/ 1031409 w 1269760"/>
              <a:gd name="connsiteY60" fmla="*/ 208015 h 1820132"/>
              <a:gd name="connsiteX61" fmla="*/ 1040076 w 1269760"/>
              <a:gd name="connsiteY61" fmla="*/ 195014 h 1820132"/>
              <a:gd name="connsiteX62" fmla="*/ 1057411 w 1269760"/>
              <a:gd name="connsiteY62" fmla="*/ 177679 h 1820132"/>
              <a:gd name="connsiteX63" fmla="*/ 1066078 w 1269760"/>
              <a:gd name="connsiteY63" fmla="*/ 164678 h 1820132"/>
              <a:gd name="connsiteX64" fmla="*/ 1070412 w 1269760"/>
              <a:gd name="connsiteY64" fmla="*/ 151677 h 1820132"/>
              <a:gd name="connsiteX65" fmla="*/ 1083413 w 1269760"/>
              <a:gd name="connsiteY65" fmla="*/ 147344 h 1820132"/>
              <a:gd name="connsiteX66" fmla="*/ 1105081 w 1269760"/>
              <a:gd name="connsiteY66" fmla="*/ 125676 h 1820132"/>
              <a:gd name="connsiteX67" fmla="*/ 1122416 w 1269760"/>
              <a:gd name="connsiteY67" fmla="*/ 108341 h 1820132"/>
              <a:gd name="connsiteX68" fmla="*/ 1131083 w 1269760"/>
              <a:gd name="connsiteY68" fmla="*/ 95340 h 1820132"/>
              <a:gd name="connsiteX69" fmla="*/ 1144084 w 1269760"/>
              <a:gd name="connsiteY69" fmla="*/ 91006 h 1820132"/>
              <a:gd name="connsiteX70" fmla="*/ 1152751 w 1269760"/>
              <a:gd name="connsiteY70" fmla="*/ 78005 h 1820132"/>
              <a:gd name="connsiteX71" fmla="*/ 1178753 w 1269760"/>
              <a:gd name="connsiteY71" fmla="*/ 60671 h 1820132"/>
              <a:gd name="connsiteX72" fmla="*/ 1196088 w 1269760"/>
              <a:gd name="connsiteY72" fmla="*/ 39003 h 1820132"/>
              <a:gd name="connsiteX73" fmla="*/ 1209089 w 1269760"/>
              <a:gd name="connsiteY73" fmla="*/ 34669 h 1820132"/>
              <a:gd name="connsiteX74" fmla="*/ 1252425 w 1269760"/>
              <a:gd name="connsiteY74" fmla="*/ 17334 h 1820132"/>
              <a:gd name="connsiteX75" fmla="*/ 1269760 w 1269760"/>
              <a:gd name="connsiteY75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38351 w 1269760"/>
              <a:gd name="connsiteY22" fmla="*/ 1152750 h 1820132"/>
              <a:gd name="connsiteX23" fmla="*/ 260019 w 1269760"/>
              <a:gd name="connsiteY23" fmla="*/ 1113748 h 1820132"/>
              <a:gd name="connsiteX24" fmla="*/ 273020 w 1269760"/>
              <a:gd name="connsiteY24" fmla="*/ 1074745 h 1820132"/>
              <a:gd name="connsiteX25" fmla="*/ 294689 w 1269760"/>
              <a:gd name="connsiteY25" fmla="*/ 1040076 h 1820132"/>
              <a:gd name="connsiteX26" fmla="*/ 316357 w 1269760"/>
              <a:gd name="connsiteY26" fmla="*/ 1001073 h 1820132"/>
              <a:gd name="connsiteX27" fmla="*/ 344282 w 1269760"/>
              <a:gd name="connsiteY27" fmla="*/ 945538 h 1820132"/>
              <a:gd name="connsiteX28" fmla="*/ 381362 w 1269760"/>
              <a:gd name="connsiteY28" fmla="*/ 897065 h 1820132"/>
              <a:gd name="connsiteX29" fmla="*/ 394363 w 1269760"/>
              <a:gd name="connsiteY29" fmla="*/ 871063 h 1820132"/>
              <a:gd name="connsiteX30" fmla="*/ 398696 w 1269760"/>
              <a:gd name="connsiteY30" fmla="*/ 858062 h 1820132"/>
              <a:gd name="connsiteX31" fmla="*/ 429032 w 1269760"/>
              <a:gd name="connsiteY31" fmla="*/ 836394 h 1820132"/>
              <a:gd name="connsiteX32" fmla="*/ 446366 w 1269760"/>
              <a:gd name="connsiteY32" fmla="*/ 797391 h 1820132"/>
              <a:gd name="connsiteX33" fmla="*/ 502704 w 1269760"/>
              <a:gd name="connsiteY33" fmla="*/ 749721 h 1820132"/>
              <a:gd name="connsiteX34" fmla="*/ 528706 w 1269760"/>
              <a:gd name="connsiteY34" fmla="*/ 723720 h 1820132"/>
              <a:gd name="connsiteX35" fmla="*/ 563375 w 1269760"/>
              <a:gd name="connsiteY35" fmla="*/ 728053 h 1820132"/>
              <a:gd name="connsiteX36" fmla="*/ 602378 w 1269760"/>
              <a:gd name="connsiteY36" fmla="*/ 719386 h 1820132"/>
              <a:gd name="connsiteX37" fmla="*/ 611045 w 1269760"/>
              <a:gd name="connsiteY37" fmla="*/ 710718 h 1820132"/>
              <a:gd name="connsiteX38" fmla="*/ 637047 w 1269760"/>
              <a:gd name="connsiteY38" fmla="*/ 702051 h 1820132"/>
              <a:gd name="connsiteX39" fmla="*/ 650048 w 1269760"/>
              <a:gd name="connsiteY39" fmla="*/ 706385 h 1820132"/>
              <a:gd name="connsiteX40" fmla="*/ 663049 w 1269760"/>
              <a:gd name="connsiteY40" fmla="*/ 715052 h 1820132"/>
              <a:gd name="connsiteX41" fmla="*/ 689051 w 1269760"/>
              <a:gd name="connsiteY41" fmla="*/ 723719 h 1820132"/>
              <a:gd name="connsiteX42" fmla="*/ 715053 w 1269760"/>
              <a:gd name="connsiteY42" fmla="*/ 736720 h 1820132"/>
              <a:gd name="connsiteX43" fmla="*/ 741054 w 1269760"/>
              <a:gd name="connsiteY43" fmla="*/ 749721 h 1820132"/>
              <a:gd name="connsiteX44" fmla="*/ 775724 w 1269760"/>
              <a:gd name="connsiteY44" fmla="*/ 754055 h 1820132"/>
              <a:gd name="connsiteX45" fmla="*/ 788725 w 1269760"/>
              <a:gd name="connsiteY45" fmla="*/ 758388 h 1820132"/>
              <a:gd name="connsiteX46" fmla="*/ 858063 w 1269760"/>
              <a:gd name="connsiteY46" fmla="*/ 749721 h 1820132"/>
              <a:gd name="connsiteX47" fmla="*/ 866730 w 1269760"/>
              <a:gd name="connsiteY47" fmla="*/ 736720 h 1820132"/>
              <a:gd name="connsiteX48" fmla="*/ 875398 w 1269760"/>
              <a:gd name="connsiteY48" fmla="*/ 702051 h 1820132"/>
              <a:gd name="connsiteX49" fmla="*/ 879731 w 1269760"/>
              <a:gd name="connsiteY49" fmla="*/ 689050 h 1820132"/>
              <a:gd name="connsiteX50" fmla="*/ 888399 w 1269760"/>
              <a:gd name="connsiteY50" fmla="*/ 680383 h 1820132"/>
              <a:gd name="connsiteX51" fmla="*/ 897066 w 1269760"/>
              <a:gd name="connsiteY51" fmla="*/ 654381 h 1820132"/>
              <a:gd name="connsiteX52" fmla="*/ 901400 w 1269760"/>
              <a:gd name="connsiteY52" fmla="*/ 641380 h 1820132"/>
              <a:gd name="connsiteX53" fmla="*/ 905733 w 1269760"/>
              <a:gd name="connsiteY53" fmla="*/ 619712 h 1820132"/>
              <a:gd name="connsiteX54" fmla="*/ 892733 w 1269760"/>
              <a:gd name="connsiteY54" fmla="*/ 459367 h 1820132"/>
              <a:gd name="connsiteX55" fmla="*/ 923068 w 1269760"/>
              <a:gd name="connsiteY55" fmla="*/ 385695 h 1820132"/>
              <a:gd name="connsiteX56" fmla="*/ 940402 w 1269760"/>
              <a:gd name="connsiteY56" fmla="*/ 349904 h 1820132"/>
              <a:gd name="connsiteX57" fmla="*/ 962873 w 1269760"/>
              <a:gd name="connsiteY57" fmla="*/ 310098 h 1820132"/>
              <a:gd name="connsiteX58" fmla="*/ 980209 w 1269760"/>
              <a:gd name="connsiteY58" fmla="*/ 284097 h 1820132"/>
              <a:gd name="connsiteX59" fmla="*/ 1009741 w 1269760"/>
              <a:gd name="connsiteY59" fmla="*/ 247018 h 1820132"/>
              <a:gd name="connsiteX60" fmla="*/ 1031409 w 1269760"/>
              <a:gd name="connsiteY60" fmla="*/ 208015 h 1820132"/>
              <a:gd name="connsiteX61" fmla="*/ 1040076 w 1269760"/>
              <a:gd name="connsiteY61" fmla="*/ 195014 h 1820132"/>
              <a:gd name="connsiteX62" fmla="*/ 1057411 w 1269760"/>
              <a:gd name="connsiteY62" fmla="*/ 177679 h 1820132"/>
              <a:gd name="connsiteX63" fmla="*/ 1066078 w 1269760"/>
              <a:gd name="connsiteY63" fmla="*/ 164678 h 1820132"/>
              <a:gd name="connsiteX64" fmla="*/ 1070412 w 1269760"/>
              <a:gd name="connsiteY64" fmla="*/ 151677 h 1820132"/>
              <a:gd name="connsiteX65" fmla="*/ 1083413 w 1269760"/>
              <a:gd name="connsiteY65" fmla="*/ 147344 h 1820132"/>
              <a:gd name="connsiteX66" fmla="*/ 1105081 w 1269760"/>
              <a:gd name="connsiteY66" fmla="*/ 125676 h 1820132"/>
              <a:gd name="connsiteX67" fmla="*/ 1122416 w 1269760"/>
              <a:gd name="connsiteY67" fmla="*/ 108341 h 1820132"/>
              <a:gd name="connsiteX68" fmla="*/ 1131083 w 1269760"/>
              <a:gd name="connsiteY68" fmla="*/ 95340 h 1820132"/>
              <a:gd name="connsiteX69" fmla="*/ 1144084 w 1269760"/>
              <a:gd name="connsiteY69" fmla="*/ 91006 h 1820132"/>
              <a:gd name="connsiteX70" fmla="*/ 1152751 w 1269760"/>
              <a:gd name="connsiteY70" fmla="*/ 78005 h 1820132"/>
              <a:gd name="connsiteX71" fmla="*/ 1178753 w 1269760"/>
              <a:gd name="connsiteY71" fmla="*/ 60671 h 1820132"/>
              <a:gd name="connsiteX72" fmla="*/ 1196088 w 1269760"/>
              <a:gd name="connsiteY72" fmla="*/ 39003 h 1820132"/>
              <a:gd name="connsiteX73" fmla="*/ 1209089 w 1269760"/>
              <a:gd name="connsiteY73" fmla="*/ 34669 h 1820132"/>
              <a:gd name="connsiteX74" fmla="*/ 1269760 w 1269760"/>
              <a:gd name="connsiteY74" fmla="*/ 0 h 1820132"/>
              <a:gd name="connsiteX0" fmla="*/ 0 w 1269760"/>
              <a:gd name="connsiteY0" fmla="*/ 1834254 h 1834254"/>
              <a:gd name="connsiteX1" fmla="*/ 26002 w 1269760"/>
              <a:gd name="connsiteY1" fmla="*/ 1786584 h 1834254"/>
              <a:gd name="connsiteX2" fmla="*/ 52004 w 1269760"/>
              <a:gd name="connsiteY2" fmla="*/ 1751915 h 1834254"/>
              <a:gd name="connsiteX3" fmla="*/ 60672 w 1269760"/>
              <a:gd name="connsiteY3" fmla="*/ 1725913 h 1834254"/>
              <a:gd name="connsiteX4" fmla="*/ 65005 w 1269760"/>
              <a:gd name="connsiteY4" fmla="*/ 1712912 h 1834254"/>
              <a:gd name="connsiteX5" fmla="*/ 69339 w 1269760"/>
              <a:gd name="connsiteY5" fmla="*/ 1695578 h 1834254"/>
              <a:gd name="connsiteX6" fmla="*/ 73672 w 1269760"/>
              <a:gd name="connsiteY6" fmla="*/ 1673909 h 1834254"/>
              <a:gd name="connsiteX7" fmla="*/ 104008 w 1269760"/>
              <a:gd name="connsiteY7" fmla="*/ 1639240 h 1834254"/>
              <a:gd name="connsiteX8" fmla="*/ 121343 w 1269760"/>
              <a:gd name="connsiteY8" fmla="*/ 1617572 h 1834254"/>
              <a:gd name="connsiteX9" fmla="*/ 130010 w 1269760"/>
              <a:gd name="connsiteY9" fmla="*/ 1591570 h 1834254"/>
              <a:gd name="connsiteX10" fmla="*/ 138677 w 1269760"/>
              <a:gd name="connsiteY10" fmla="*/ 1561235 h 1834254"/>
              <a:gd name="connsiteX11" fmla="*/ 143011 w 1269760"/>
              <a:gd name="connsiteY11" fmla="*/ 1530899 h 1834254"/>
              <a:gd name="connsiteX12" fmla="*/ 147345 w 1269760"/>
              <a:gd name="connsiteY12" fmla="*/ 1496230 h 1834254"/>
              <a:gd name="connsiteX13" fmla="*/ 151678 w 1269760"/>
              <a:gd name="connsiteY13" fmla="*/ 1483229 h 1834254"/>
              <a:gd name="connsiteX14" fmla="*/ 156012 w 1269760"/>
              <a:gd name="connsiteY14" fmla="*/ 1461561 h 1834254"/>
              <a:gd name="connsiteX15" fmla="*/ 164679 w 1269760"/>
              <a:gd name="connsiteY15" fmla="*/ 1448560 h 1834254"/>
              <a:gd name="connsiteX16" fmla="*/ 173346 w 1269760"/>
              <a:gd name="connsiteY16" fmla="*/ 1418224 h 1834254"/>
              <a:gd name="connsiteX17" fmla="*/ 177680 w 1269760"/>
              <a:gd name="connsiteY17" fmla="*/ 1405223 h 1834254"/>
              <a:gd name="connsiteX18" fmla="*/ 186347 w 1269760"/>
              <a:gd name="connsiteY18" fmla="*/ 1348886 h 1834254"/>
              <a:gd name="connsiteX19" fmla="*/ 195015 w 1269760"/>
              <a:gd name="connsiteY19" fmla="*/ 1322884 h 1834254"/>
              <a:gd name="connsiteX20" fmla="*/ 203682 w 1269760"/>
              <a:gd name="connsiteY20" fmla="*/ 1266546 h 1834254"/>
              <a:gd name="connsiteX21" fmla="*/ 212349 w 1269760"/>
              <a:gd name="connsiteY21" fmla="*/ 1223210 h 1834254"/>
              <a:gd name="connsiteX22" fmla="*/ 238351 w 1269760"/>
              <a:gd name="connsiteY22" fmla="*/ 1166872 h 1834254"/>
              <a:gd name="connsiteX23" fmla="*/ 260019 w 1269760"/>
              <a:gd name="connsiteY23" fmla="*/ 1127870 h 1834254"/>
              <a:gd name="connsiteX24" fmla="*/ 273020 w 1269760"/>
              <a:gd name="connsiteY24" fmla="*/ 1088867 h 1834254"/>
              <a:gd name="connsiteX25" fmla="*/ 294689 w 1269760"/>
              <a:gd name="connsiteY25" fmla="*/ 1054198 h 1834254"/>
              <a:gd name="connsiteX26" fmla="*/ 316357 w 1269760"/>
              <a:gd name="connsiteY26" fmla="*/ 1015195 h 1834254"/>
              <a:gd name="connsiteX27" fmla="*/ 344282 w 1269760"/>
              <a:gd name="connsiteY27" fmla="*/ 959660 h 1834254"/>
              <a:gd name="connsiteX28" fmla="*/ 381362 w 1269760"/>
              <a:gd name="connsiteY28" fmla="*/ 911187 h 1834254"/>
              <a:gd name="connsiteX29" fmla="*/ 394363 w 1269760"/>
              <a:gd name="connsiteY29" fmla="*/ 885185 h 1834254"/>
              <a:gd name="connsiteX30" fmla="*/ 398696 w 1269760"/>
              <a:gd name="connsiteY30" fmla="*/ 872184 h 1834254"/>
              <a:gd name="connsiteX31" fmla="*/ 429032 w 1269760"/>
              <a:gd name="connsiteY31" fmla="*/ 850516 h 1834254"/>
              <a:gd name="connsiteX32" fmla="*/ 446366 w 1269760"/>
              <a:gd name="connsiteY32" fmla="*/ 811513 h 1834254"/>
              <a:gd name="connsiteX33" fmla="*/ 502704 w 1269760"/>
              <a:gd name="connsiteY33" fmla="*/ 763843 h 1834254"/>
              <a:gd name="connsiteX34" fmla="*/ 528706 w 1269760"/>
              <a:gd name="connsiteY34" fmla="*/ 737842 h 1834254"/>
              <a:gd name="connsiteX35" fmla="*/ 563375 w 1269760"/>
              <a:gd name="connsiteY35" fmla="*/ 742175 h 1834254"/>
              <a:gd name="connsiteX36" fmla="*/ 602378 w 1269760"/>
              <a:gd name="connsiteY36" fmla="*/ 733508 h 1834254"/>
              <a:gd name="connsiteX37" fmla="*/ 611045 w 1269760"/>
              <a:gd name="connsiteY37" fmla="*/ 724840 h 1834254"/>
              <a:gd name="connsiteX38" fmla="*/ 637047 w 1269760"/>
              <a:gd name="connsiteY38" fmla="*/ 716173 h 1834254"/>
              <a:gd name="connsiteX39" fmla="*/ 650048 w 1269760"/>
              <a:gd name="connsiteY39" fmla="*/ 720507 h 1834254"/>
              <a:gd name="connsiteX40" fmla="*/ 663049 w 1269760"/>
              <a:gd name="connsiteY40" fmla="*/ 729174 h 1834254"/>
              <a:gd name="connsiteX41" fmla="*/ 689051 w 1269760"/>
              <a:gd name="connsiteY41" fmla="*/ 737841 h 1834254"/>
              <a:gd name="connsiteX42" fmla="*/ 715053 w 1269760"/>
              <a:gd name="connsiteY42" fmla="*/ 750842 h 1834254"/>
              <a:gd name="connsiteX43" fmla="*/ 741054 w 1269760"/>
              <a:gd name="connsiteY43" fmla="*/ 763843 h 1834254"/>
              <a:gd name="connsiteX44" fmla="*/ 775724 w 1269760"/>
              <a:gd name="connsiteY44" fmla="*/ 768177 h 1834254"/>
              <a:gd name="connsiteX45" fmla="*/ 788725 w 1269760"/>
              <a:gd name="connsiteY45" fmla="*/ 772510 h 1834254"/>
              <a:gd name="connsiteX46" fmla="*/ 858063 w 1269760"/>
              <a:gd name="connsiteY46" fmla="*/ 763843 h 1834254"/>
              <a:gd name="connsiteX47" fmla="*/ 866730 w 1269760"/>
              <a:gd name="connsiteY47" fmla="*/ 750842 h 1834254"/>
              <a:gd name="connsiteX48" fmla="*/ 875398 w 1269760"/>
              <a:gd name="connsiteY48" fmla="*/ 716173 h 1834254"/>
              <a:gd name="connsiteX49" fmla="*/ 879731 w 1269760"/>
              <a:gd name="connsiteY49" fmla="*/ 703172 h 1834254"/>
              <a:gd name="connsiteX50" fmla="*/ 888399 w 1269760"/>
              <a:gd name="connsiteY50" fmla="*/ 694505 h 1834254"/>
              <a:gd name="connsiteX51" fmla="*/ 897066 w 1269760"/>
              <a:gd name="connsiteY51" fmla="*/ 668503 h 1834254"/>
              <a:gd name="connsiteX52" fmla="*/ 901400 w 1269760"/>
              <a:gd name="connsiteY52" fmla="*/ 655502 h 1834254"/>
              <a:gd name="connsiteX53" fmla="*/ 905733 w 1269760"/>
              <a:gd name="connsiteY53" fmla="*/ 633834 h 1834254"/>
              <a:gd name="connsiteX54" fmla="*/ 892733 w 1269760"/>
              <a:gd name="connsiteY54" fmla="*/ 473489 h 1834254"/>
              <a:gd name="connsiteX55" fmla="*/ 923068 w 1269760"/>
              <a:gd name="connsiteY55" fmla="*/ 399817 h 1834254"/>
              <a:gd name="connsiteX56" fmla="*/ 940402 w 1269760"/>
              <a:gd name="connsiteY56" fmla="*/ 364026 h 1834254"/>
              <a:gd name="connsiteX57" fmla="*/ 962873 w 1269760"/>
              <a:gd name="connsiteY57" fmla="*/ 324220 h 1834254"/>
              <a:gd name="connsiteX58" fmla="*/ 980209 w 1269760"/>
              <a:gd name="connsiteY58" fmla="*/ 298219 h 1834254"/>
              <a:gd name="connsiteX59" fmla="*/ 1009741 w 1269760"/>
              <a:gd name="connsiteY59" fmla="*/ 261140 h 1834254"/>
              <a:gd name="connsiteX60" fmla="*/ 1031409 w 1269760"/>
              <a:gd name="connsiteY60" fmla="*/ 222137 h 1834254"/>
              <a:gd name="connsiteX61" fmla="*/ 1040076 w 1269760"/>
              <a:gd name="connsiteY61" fmla="*/ 209136 h 1834254"/>
              <a:gd name="connsiteX62" fmla="*/ 1057411 w 1269760"/>
              <a:gd name="connsiteY62" fmla="*/ 191801 h 1834254"/>
              <a:gd name="connsiteX63" fmla="*/ 1066078 w 1269760"/>
              <a:gd name="connsiteY63" fmla="*/ 178800 h 1834254"/>
              <a:gd name="connsiteX64" fmla="*/ 1070412 w 1269760"/>
              <a:gd name="connsiteY64" fmla="*/ 165799 h 1834254"/>
              <a:gd name="connsiteX65" fmla="*/ 1083413 w 1269760"/>
              <a:gd name="connsiteY65" fmla="*/ 161466 h 1834254"/>
              <a:gd name="connsiteX66" fmla="*/ 1105081 w 1269760"/>
              <a:gd name="connsiteY66" fmla="*/ 139798 h 1834254"/>
              <a:gd name="connsiteX67" fmla="*/ 1122416 w 1269760"/>
              <a:gd name="connsiteY67" fmla="*/ 122463 h 1834254"/>
              <a:gd name="connsiteX68" fmla="*/ 1131083 w 1269760"/>
              <a:gd name="connsiteY68" fmla="*/ 109462 h 1834254"/>
              <a:gd name="connsiteX69" fmla="*/ 1144084 w 1269760"/>
              <a:gd name="connsiteY69" fmla="*/ 105128 h 1834254"/>
              <a:gd name="connsiteX70" fmla="*/ 1152751 w 1269760"/>
              <a:gd name="connsiteY70" fmla="*/ 92127 h 1834254"/>
              <a:gd name="connsiteX71" fmla="*/ 1178753 w 1269760"/>
              <a:gd name="connsiteY71" fmla="*/ 74793 h 1834254"/>
              <a:gd name="connsiteX72" fmla="*/ 1196088 w 1269760"/>
              <a:gd name="connsiteY72" fmla="*/ 53125 h 1834254"/>
              <a:gd name="connsiteX73" fmla="*/ 1209089 w 1269760"/>
              <a:gd name="connsiteY73" fmla="*/ 48791 h 1834254"/>
              <a:gd name="connsiteX74" fmla="*/ 1269760 w 1269760"/>
              <a:gd name="connsiteY74" fmla="*/ 0 h 1834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269760" h="1834254">
                <a:moveTo>
                  <a:pt x="0" y="1834254"/>
                </a:moveTo>
                <a:cubicBezTo>
                  <a:pt x="7146" y="1816392"/>
                  <a:pt x="11572" y="1801012"/>
                  <a:pt x="26002" y="1786584"/>
                </a:cubicBezTo>
                <a:cubicBezTo>
                  <a:pt x="36271" y="1776316"/>
                  <a:pt x="47102" y="1766620"/>
                  <a:pt x="52004" y="1751915"/>
                </a:cubicBezTo>
                <a:lnTo>
                  <a:pt x="60672" y="1725913"/>
                </a:lnTo>
                <a:cubicBezTo>
                  <a:pt x="62117" y="1721579"/>
                  <a:pt x="63897" y="1717344"/>
                  <a:pt x="65005" y="1712912"/>
                </a:cubicBezTo>
                <a:cubicBezTo>
                  <a:pt x="66450" y="1707134"/>
                  <a:pt x="68047" y="1701392"/>
                  <a:pt x="69339" y="1695578"/>
                </a:cubicBezTo>
                <a:cubicBezTo>
                  <a:pt x="70937" y="1688387"/>
                  <a:pt x="71086" y="1680806"/>
                  <a:pt x="73672" y="1673909"/>
                </a:cubicBezTo>
                <a:cubicBezTo>
                  <a:pt x="79211" y="1659139"/>
                  <a:pt x="95906" y="1651394"/>
                  <a:pt x="104008" y="1639240"/>
                </a:cubicBezTo>
                <a:cubicBezTo>
                  <a:pt x="114941" y="1622839"/>
                  <a:pt x="108992" y="1629922"/>
                  <a:pt x="121343" y="1617572"/>
                </a:cubicBezTo>
                <a:cubicBezTo>
                  <a:pt x="124232" y="1608905"/>
                  <a:pt x="127794" y="1600433"/>
                  <a:pt x="130010" y="1591570"/>
                </a:cubicBezTo>
                <a:cubicBezTo>
                  <a:pt x="135452" y="1569804"/>
                  <a:pt x="132461" y="1579886"/>
                  <a:pt x="138677" y="1561235"/>
                </a:cubicBezTo>
                <a:cubicBezTo>
                  <a:pt x="140122" y="1551123"/>
                  <a:pt x="141661" y="1541024"/>
                  <a:pt x="143011" y="1530899"/>
                </a:cubicBezTo>
                <a:cubicBezTo>
                  <a:pt x="144550" y="1519355"/>
                  <a:pt x="145262" y="1507688"/>
                  <a:pt x="147345" y="1496230"/>
                </a:cubicBezTo>
                <a:cubicBezTo>
                  <a:pt x="148162" y="1491736"/>
                  <a:pt x="150570" y="1487661"/>
                  <a:pt x="151678" y="1483229"/>
                </a:cubicBezTo>
                <a:cubicBezTo>
                  <a:pt x="153464" y="1476083"/>
                  <a:pt x="153426" y="1468458"/>
                  <a:pt x="156012" y="1461561"/>
                </a:cubicBezTo>
                <a:cubicBezTo>
                  <a:pt x="157841" y="1456684"/>
                  <a:pt x="162350" y="1453218"/>
                  <a:pt x="164679" y="1448560"/>
                </a:cubicBezTo>
                <a:cubicBezTo>
                  <a:pt x="168145" y="1441628"/>
                  <a:pt x="171493" y="1424711"/>
                  <a:pt x="173346" y="1418224"/>
                </a:cubicBezTo>
                <a:cubicBezTo>
                  <a:pt x="174601" y="1413832"/>
                  <a:pt x="176235" y="1409557"/>
                  <a:pt x="177680" y="1405223"/>
                </a:cubicBezTo>
                <a:cubicBezTo>
                  <a:pt x="180731" y="1377769"/>
                  <a:pt x="179725" y="1370957"/>
                  <a:pt x="186347" y="1348886"/>
                </a:cubicBezTo>
                <a:cubicBezTo>
                  <a:pt x="188972" y="1340135"/>
                  <a:pt x="195015" y="1322884"/>
                  <a:pt x="195015" y="1322884"/>
                </a:cubicBezTo>
                <a:cubicBezTo>
                  <a:pt x="205488" y="1239088"/>
                  <a:pt x="193758" y="1326084"/>
                  <a:pt x="203682" y="1266546"/>
                </a:cubicBezTo>
                <a:cubicBezTo>
                  <a:pt x="204606" y="1261005"/>
                  <a:pt x="206571" y="1239822"/>
                  <a:pt x="212349" y="1223210"/>
                </a:cubicBezTo>
                <a:cubicBezTo>
                  <a:pt x="218127" y="1206598"/>
                  <a:pt x="230406" y="1182762"/>
                  <a:pt x="238351" y="1166872"/>
                </a:cubicBezTo>
                <a:cubicBezTo>
                  <a:pt x="246296" y="1150982"/>
                  <a:pt x="236290" y="1151599"/>
                  <a:pt x="260019" y="1127870"/>
                </a:cubicBezTo>
                <a:cubicBezTo>
                  <a:pt x="264353" y="1114869"/>
                  <a:pt x="267242" y="1101146"/>
                  <a:pt x="273020" y="1088867"/>
                </a:cubicBezTo>
                <a:cubicBezTo>
                  <a:pt x="278798" y="1076588"/>
                  <a:pt x="287466" y="1066477"/>
                  <a:pt x="294689" y="1054198"/>
                </a:cubicBezTo>
                <a:cubicBezTo>
                  <a:pt x="301912" y="1041919"/>
                  <a:pt x="308092" y="1030951"/>
                  <a:pt x="316357" y="1015195"/>
                </a:cubicBezTo>
                <a:cubicBezTo>
                  <a:pt x="324622" y="999439"/>
                  <a:pt x="333448" y="976995"/>
                  <a:pt x="344282" y="959660"/>
                </a:cubicBezTo>
                <a:cubicBezTo>
                  <a:pt x="355116" y="942325"/>
                  <a:pt x="373015" y="923599"/>
                  <a:pt x="381362" y="911187"/>
                </a:cubicBezTo>
                <a:cubicBezTo>
                  <a:pt x="389709" y="898775"/>
                  <a:pt x="377561" y="918788"/>
                  <a:pt x="394363" y="885185"/>
                </a:cubicBezTo>
                <a:cubicBezTo>
                  <a:pt x="396406" y="881099"/>
                  <a:pt x="392918" y="877962"/>
                  <a:pt x="398696" y="872184"/>
                </a:cubicBezTo>
                <a:cubicBezTo>
                  <a:pt x="404474" y="866406"/>
                  <a:pt x="421087" y="860628"/>
                  <a:pt x="429032" y="850516"/>
                </a:cubicBezTo>
                <a:cubicBezTo>
                  <a:pt x="436977" y="840404"/>
                  <a:pt x="434087" y="825959"/>
                  <a:pt x="446366" y="811513"/>
                </a:cubicBezTo>
                <a:cubicBezTo>
                  <a:pt x="458645" y="797068"/>
                  <a:pt x="488981" y="776121"/>
                  <a:pt x="502704" y="763843"/>
                </a:cubicBezTo>
                <a:cubicBezTo>
                  <a:pt x="516427" y="751565"/>
                  <a:pt x="518594" y="741453"/>
                  <a:pt x="528706" y="737842"/>
                </a:cubicBezTo>
                <a:cubicBezTo>
                  <a:pt x="538818" y="734231"/>
                  <a:pt x="551096" y="742897"/>
                  <a:pt x="563375" y="742175"/>
                </a:cubicBezTo>
                <a:cubicBezTo>
                  <a:pt x="575654" y="741453"/>
                  <a:pt x="588973" y="737976"/>
                  <a:pt x="602378" y="733508"/>
                </a:cubicBezTo>
                <a:cubicBezTo>
                  <a:pt x="605267" y="730619"/>
                  <a:pt x="607390" y="726667"/>
                  <a:pt x="611045" y="724840"/>
                </a:cubicBezTo>
                <a:cubicBezTo>
                  <a:pt x="619217" y="720754"/>
                  <a:pt x="637047" y="716173"/>
                  <a:pt x="637047" y="716173"/>
                </a:cubicBezTo>
                <a:cubicBezTo>
                  <a:pt x="641381" y="717618"/>
                  <a:pt x="645962" y="718464"/>
                  <a:pt x="650048" y="720507"/>
                </a:cubicBezTo>
                <a:cubicBezTo>
                  <a:pt x="654706" y="722836"/>
                  <a:pt x="658290" y="727059"/>
                  <a:pt x="663049" y="729174"/>
                </a:cubicBezTo>
                <a:cubicBezTo>
                  <a:pt x="671398" y="732884"/>
                  <a:pt x="689051" y="737841"/>
                  <a:pt x="689051" y="737841"/>
                </a:cubicBezTo>
                <a:cubicBezTo>
                  <a:pt x="726310" y="762679"/>
                  <a:pt x="679169" y="732900"/>
                  <a:pt x="715053" y="750842"/>
                </a:cubicBezTo>
                <a:cubicBezTo>
                  <a:pt x="730910" y="758771"/>
                  <a:pt x="723941" y="760731"/>
                  <a:pt x="741054" y="763843"/>
                </a:cubicBezTo>
                <a:cubicBezTo>
                  <a:pt x="752513" y="765927"/>
                  <a:pt x="764167" y="766732"/>
                  <a:pt x="775724" y="768177"/>
                </a:cubicBezTo>
                <a:cubicBezTo>
                  <a:pt x="780058" y="769621"/>
                  <a:pt x="784157" y="772510"/>
                  <a:pt x="788725" y="772510"/>
                </a:cubicBezTo>
                <a:cubicBezTo>
                  <a:pt x="835568" y="772510"/>
                  <a:pt x="830602" y="772997"/>
                  <a:pt x="858063" y="763843"/>
                </a:cubicBezTo>
                <a:cubicBezTo>
                  <a:pt x="860952" y="759509"/>
                  <a:pt x="864950" y="755737"/>
                  <a:pt x="866730" y="750842"/>
                </a:cubicBezTo>
                <a:cubicBezTo>
                  <a:pt x="870801" y="739647"/>
                  <a:pt x="871632" y="727474"/>
                  <a:pt x="875398" y="716173"/>
                </a:cubicBezTo>
                <a:cubicBezTo>
                  <a:pt x="876842" y="711839"/>
                  <a:pt x="877381" y="707089"/>
                  <a:pt x="879731" y="703172"/>
                </a:cubicBezTo>
                <a:cubicBezTo>
                  <a:pt x="881833" y="699668"/>
                  <a:pt x="885510" y="697394"/>
                  <a:pt x="888399" y="694505"/>
                </a:cubicBezTo>
                <a:lnTo>
                  <a:pt x="897066" y="668503"/>
                </a:lnTo>
                <a:cubicBezTo>
                  <a:pt x="898511" y="664169"/>
                  <a:pt x="900504" y="659981"/>
                  <a:pt x="901400" y="655502"/>
                </a:cubicBezTo>
                <a:lnTo>
                  <a:pt x="905733" y="633834"/>
                </a:lnTo>
                <a:cubicBezTo>
                  <a:pt x="907178" y="570274"/>
                  <a:pt x="890086" y="537011"/>
                  <a:pt x="892733" y="473489"/>
                </a:cubicBezTo>
                <a:cubicBezTo>
                  <a:pt x="892989" y="467339"/>
                  <a:pt x="915123" y="418061"/>
                  <a:pt x="923068" y="399817"/>
                </a:cubicBezTo>
                <a:cubicBezTo>
                  <a:pt x="931013" y="381573"/>
                  <a:pt x="933768" y="376626"/>
                  <a:pt x="940402" y="364026"/>
                </a:cubicBezTo>
                <a:cubicBezTo>
                  <a:pt x="947036" y="351427"/>
                  <a:pt x="956239" y="335188"/>
                  <a:pt x="962873" y="324220"/>
                </a:cubicBezTo>
                <a:cubicBezTo>
                  <a:pt x="969508" y="313252"/>
                  <a:pt x="972398" y="308732"/>
                  <a:pt x="980209" y="298219"/>
                </a:cubicBezTo>
                <a:cubicBezTo>
                  <a:pt x="988020" y="287706"/>
                  <a:pt x="1001796" y="275585"/>
                  <a:pt x="1009741" y="261140"/>
                </a:cubicBezTo>
                <a:cubicBezTo>
                  <a:pt x="1017368" y="238256"/>
                  <a:pt x="1011540" y="251941"/>
                  <a:pt x="1031409" y="222137"/>
                </a:cubicBezTo>
                <a:cubicBezTo>
                  <a:pt x="1034298" y="217803"/>
                  <a:pt x="1036393" y="212819"/>
                  <a:pt x="1040076" y="209136"/>
                </a:cubicBezTo>
                <a:cubicBezTo>
                  <a:pt x="1045854" y="203358"/>
                  <a:pt x="1052878" y="198600"/>
                  <a:pt x="1057411" y="191801"/>
                </a:cubicBezTo>
                <a:cubicBezTo>
                  <a:pt x="1060300" y="187467"/>
                  <a:pt x="1063749" y="183458"/>
                  <a:pt x="1066078" y="178800"/>
                </a:cubicBezTo>
                <a:cubicBezTo>
                  <a:pt x="1068121" y="174714"/>
                  <a:pt x="1067182" y="169029"/>
                  <a:pt x="1070412" y="165799"/>
                </a:cubicBezTo>
                <a:cubicBezTo>
                  <a:pt x="1073642" y="162569"/>
                  <a:pt x="1079079" y="162910"/>
                  <a:pt x="1083413" y="161466"/>
                </a:cubicBezTo>
                <a:cubicBezTo>
                  <a:pt x="1100105" y="136427"/>
                  <a:pt x="1082610" y="159058"/>
                  <a:pt x="1105081" y="139798"/>
                </a:cubicBezTo>
                <a:cubicBezTo>
                  <a:pt x="1111286" y="134480"/>
                  <a:pt x="1117883" y="129262"/>
                  <a:pt x="1122416" y="122463"/>
                </a:cubicBezTo>
                <a:cubicBezTo>
                  <a:pt x="1125305" y="118129"/>
                  <a:pt x="1127016" y="112716"/>
                  <a:pt x="1131083" y="109462"/>
                </a:cubicBezTo>
                <a:cubicBezTo>
                  <a:pt x="1134650" y="106608"/>
                  <a:pt x="1139750" y="106573"/>
                  <a:pt x="1144084" y="105128"/>
                </a:cubicBezTo>
                <a:cubicBezTo>
                  <a:pt x="1146973" y="100794"/>
                  <a:pt x="1148831" y="95557"/>
                  <a:pt x="1152751" y="92127"/>
                </a:cubicBezTo>
                <a:cubicBezTo>
                  <a:pt x="1160590" y="85268"/>
                  <a:pt x="1178753" y="74793"/>
                  <a:pt x="1178753" y="74793"/>
                </a:cubicBezTo>
                <a:cubicBezTo>
                  <a:pt x="1182691" y="68885"/>
                  <a:pt x="1189224" y="57243"/>
                  <a:pt x="1196088" y="53125"/>
                </a:cubicBezTo>
                <a:cubicBezTo>
                  <a:pt x="1200005" y="50775"/>
                  <a:pt x="1196810" y="57645"/>
                  <a:pt x="1209089" y="48791"/>
                </a:cubicBezTo>
                <a:cubicBezTo>
                  <a:pt x="1221368" y="39937"/>
                  <a:pt x="1257120" y="7223"/>
                  <a:pt x="1269760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1267581" y="1725733"/>
            <a:ext cx="240419" cy="2552553"/>
          </a:xfrm>
          <a:custGeom>
            <a:avLst/>
            <a:gdLst>
              <a:gd name="connsiteX0" fmla="*/ 75254 w 238133"/>
              <a:gd name="connsiteY0" fmla="*/ 2552553 h 2552553"/>
              <a:gd name="connsiteX1" fmla="*/ 89376 w 238133"/>
              <a:gd name="connsiteY1" fmla="*/ 2467821 h 2552553"/>
              <a:gd name="connsiteX2" fmla="*/ 96437 w 238133"/>
              <a:gd name="connsiteY2" fmla="*/ 2446638 h 2552553"/>
              <a:gd name="connsiteX3" fmla="*/ 107029 w 238133"/>
              <a:gd name="connsiteY3" fmla="*/ 2425455 h 2552553"/>
              <a:gd name="connsiteX4" fmla="*/ 114090 w 238133"/>
              <a:gd name="connsiteY4" fmla="*/ 2284235 h 2552553"/>
              <a:gd name="connsiteX5" fmla="*/ 117620 w 238133"/>
              <a:gd name="connsiteY5" fmla="*/ 2273644 h 2552553"/>
              <a:gd name="connsiteX6" fmla="*/ 117620 w 238133"/>
              <a:gd name="connsiteY6" fmla="*/ 2132424 h 2552553"/>
              <a:gd name="connsiteX7" fmla="*/ 110559 w 238133"/>
              <a:gd name="connsiteY7" fmla="*/ 2111241 h 2552553"/>
              <a:gd name="connsiteX8" fmla="*/ 107029 w 238133"/>
              <a:gd name="connsiteY8" fmla="*/ 2068875 h 2552553"/>
              <a:gd name="connsiteX9" fmla="*/ 99968 w 238133"/>
              <a:gd name="connsiteY9" fmla="*/ 1895880 h 2552553"/>
              <a:gd name="connsiteX10" fmla="*/ 96437 w 238133"/>
              <a:gd name="connsiteY10" fmla="*/ 1874697 h 2552553"/>
              <a:gd name="connsiteX11" fmla="*/ 82315 w 238133"/>
              <a:gd name="connsiteY11" fmla="*/ 1825270 h 2552553"/>
              <a:gd name="connsiteX12" fmla="*/ 78785 w 238133"/>
              <a:gd name="connsiteY12" fmla="*/ 1800556 h 2552553"/>
              <a:gd name="connsiteX13" fmla="*/ 71724 w 238133"/>
              <a:gd name="connsiteY13" fmla="*/ 1772312 h 2552553"/>
              <a:gd name="connsiteX14" fmla="*/ 68193 w 238133"/>
              <a:gd name="connsiteY14" fmla="*/ 1719355 h 2552553"/>
              <a:gd name="connsiteX15" fmla="*/ 64663 w 238133"/>
              <a:gd name="connsiteY15" fmla="*/ 1701702 h 2552553"/>
              <a:gd name="connsiteX16" fmla="*/ 57602 w 238133"/>
              <a:gd name="connsiteY16" fmla="*/ 1627562 h 2552553"/>
              <a:gd name="connsiteX17" fmla="*/ 54071 w 238133"/>
              <a:gd name="connsiteY17" fmla="*/ 1616970 h 2552553"/>
              <a:gd name="connsiteX18" fmla="*/ 39949 w 238133"/>
              <a:gd name="connsiteY18" fmla="*/ 1595787 h 2552553"/>
              <a:gd name="connsiteX19" fmla="*/ 29358 w 238133"/>
              <a:gd name="connsiteY19" fmla="*/ 1574604 h 2552553"/>
              <a:gd name="connsiteX20" fmla="*/ 18766 w 238133"/>
              <a:gd name="connsiteY20" fmla="*/ 1553421 h 2552553"/>
              <a:gd name="connsiteX21" fmla="*/ 11705 w 238133"/>
              <a:gd name="connsiteY21" fmla="*/ 1503994 h 2552553"/>
              <a:gd name="connsiteX22" fmla="*/ 4644 w 238133"/>
              <a:gd name="connsiteY22" fmla="*/ 1472220 h 2552553"/>
              <a:gd name="connsiteX23" fmla="*/ 4644 w 238133"/>
              <a:gd name="connsiteY23" fmla="*/ 1299225 h 2552553"/>
              <a:gd name="connsiteX24" fmla="*/ 18766 w 238133"/>
              <a:gd name="connsiteY24" fmla="*/ 1267451 h 2552553"/>
              <a:gd name="connsiteX25" fmla="*/ 25827 w 238133"/>
              <a:gd name="connsiteY25" fmla="*/ 1246268 h 2552553"/>
              <a:gd name="connsiteX26" fmla="*/ 36419 w 238133"/>
              <a:gd name="connsiteY26" fmla="*/ 1225085 h 2552553"/>
              <a:gd name="connsiteX27" fmla="*/ 43480 w 238133"/>
              <a:gd name="connsiteY27" fmla="*/ 1154475 h 2552553"/>
              <a:gd name="connsiteX28" fmla="*/ 47010 w 238133"/>
              <a:gd name="connsiteY28" fmla="*/ 1143883 h 2552553"/>
              <a:gd name="connsiteX29" fmla="*/ 50541 w 238133"/>
              <a:gd name="connsiteY29" fmla="*/ 1129761 h 2552553"/>
              <a:gd name="connsiteX30" fmla="*/ 57602 w 238133"/>
              <a:gd name="connsiteY30" fmla="*/ 1108578 h 2552553"/>
              <a:gd name="connsiteX31" fmla="*/ 64663 w 238133"/>
              <a:gd name="connsiteY31" fmla="*/ 1013255 h 2552553"/>
              <a:gd name="connsiteX32" fmla="*/ 68193 w 238133"/>
              <a:gd name="connsiteY32" fmla="*/ 960297 h 2552553"/>
              <a:gd name="connsiteX33" fmla="*/ 75254 w 238133"/>
              <a:gd name="connsiteY33" fmla="*/ 939114 h 2552553"/>
              <a:gd name="connsiteX34" fmla="*/ 78785 w 238133"/>
              <a:gd name="connsiteY34" fmla="*/ 928523 h 2552553"/>
              <a:gd name="connsiteX35" fmla="*/ 96437 w 238133"/>
              <a:gd name="connsiteY35" fmla="*/ 907339 h 2552553"/>
              <a:gd name="connsiteX36" fmla="*/ 99968 w 238133"/>
              <a:gd name="connsiteY36" fmla="*/ 896748 h 2552553"/>
              <a:gd name="connsiteX37" fmla="*/ 107029 w 238133"/>
              <a:gd name="connsiteY37" fmla="*/ 886156 h 2552553"/>
              <a:gd name="connsiteX38" fmla="*/ 121151 w 238133"/>
              <a:gd name="connsiteY38" fmla="*/ 854382 h 2552553"/>
              <a:gd name="connsiteX39" fmla="*/ 128212 w 238133"/>
              <a:gd name="connsiteY39" fmla="*/ 833199 h 2552553"/>
              <a:gd name="connsiteX40" fmla="*/ 131742 w 238133"/>
              <a:gd name="connsiteY40" fmla="*/ 822607 h 2552553"/>
              <a:gd name="connsiteX41" fmla="*/ 149395 w 238133"/>
              <a:gd name="connsiteY41" fmla="*/ 790833 h 2552553"/>
              <a:gd name="connsiteX42" fmla="*/ 156456 w 238133"/>
              <a:gd name="connsiteY42" fmla="*/ 762589 h 2552553"/>
              <a:gd name="connsiteX43" fmla="*/ 167047 w 238133"/>
              <a:gd name="connsiteY43" fmla="*/ 677857 h 2552553"/>
              <a:gd name="connsiteX44" fmla="*/ 170578 w 238133"/>
              <a:gd name="connsiteY44" fmla="*/ 621369 h 2552553"/>
              <a:gd name="connsiteX45" fmla="*/ 174108 w 238133"/>
              <a:gd name="connsiteY45" fmla="*/ 610777 h 2552553"/>
              <a:gd name="connsiteX46" fmla="*/ 177639 w 238133"/>
              <a:gd name="connsiteY46" fmla="*/ 508393 h 2552553"/>
              <a:gd name="connsiteX47" fmla="*/ 184700 w 238133"/>
              <a:gd name="connsiteY47" fmla="*/ 473088 h 2552553"/>
              <a:gd name="connsiteX48" fmla="*/ 191761 w 238133"/>
              <a:gd name="connsiteY48" fmla="*/ 441313 h 2552553"/>
              <a:gd name="connsiteX49" fmla="*/ 198822 w 238133"/>
              <a:gd name="connsiteY49" fmla="*/ 300093 h 2552553"/>
              <a:gd name="connsiteX50" fmla="*/ 209413 w 238133"/>
              <a:gd name="connsiteY50" fmla="*/ 261258 h 2552553"/>
              <a:gd name="connsiteX51" fmla="*/ 216474 w 238133"/>
              <a:gd name="connsiteY51" fmla="*/ 250666 h 2552553"/>
              <a:gd name="connsiteX52" fmla="*/ 227066 w 238133"/>
              <a:gd name="connsiteY52" fmla="*/ 215361 h 2552553"/>
              <a:gd name="connsiteX53" fmla="*/ 234127 w 238133"/>
              <a:gd name="connsiteY53" fmla="*/ 158873 h 2552553"/>
              <a:gd name="connsiteX54" fmla="*/ 237657 w 238133"/>
              <a:gd name="connsiteY54" fmla="*/ 144751 h 2552553"/>
              <a:gd name="connsiteX55" fmla="*/ 237657 w 238133"/>
              <a:gd name="connsiteY55" fmla="*/ 0 h 2552553"/>
              <a:gd name="connsiteX0" fmla="*/ 75254 w 238133"/>
              <a:gd name="connsiteY0" fmla="*/ 2552553 h 2552553"/>
              <a:gd name="connsiteX1" fmla="*/ 89376 w 238133"/>
              <a:gd name="connsiteY1" fmla="*/ 2467821 h 2552553"/>
              <a:gd name="connsiteX2" fmla="*/ 96437 w 238133"/>
              <a:gd name="connsiteY2" fmla="*/ 2446638 h 2552553"/>
              <a:gd name="connsiteX3" fmla="*/ 107029 w 238133"/>
              <a:gd name="connsiteY3" fmla="*/ 2425455 h 2552553"/>
              <a:gd name="connsiteX4" fmla="*/ 114090 w 238133"/>
              <a:gd name="connsiteY4" fmla="*/ 2284235 h 2552553"/>
              <a:gd name="connsiteX5" fmla="*/ 117620 w 238133"/>
              <a:gd name="connsiteY5" fmla="*/ 2273644 h 2552553"/>
              <a:gd name="connsiteX6" fmla="*/ 117620 w 238133"/>
              <a:gd name="connsiteY6" fmla="*/ 2132424 h 2552553"/>
              <a:gd name="connsiteX7" fmla="*/ 110559 w 238133"/>
              <a:gd name="connsiteY7" fmla="*/ 2111241 h 2552553"/>
              <a:gd name="connsiteX8" fmla="*/ 107029 w 238133"/>
              <a:gd name="connsiteY8" fmla="*/ 2068875 h 2552553"/>
              <a:gd name="connsiteX9" fmla="*/ 99968 w 238133"/>
              <a:gd name="connsiteY9" fmla="*/ 1895880 h 2552553"/>
              <a:gd name="connsiteX10" fmla="*/ 96437 w 238133"/>
              <a:gd name="connsiteY10" fmla="*/ 1874697 h 2552553"/>
              <a:gd name="connsiteX11" fmla="*/ 82315 w 238133"/>
              <a:gd name="connsiteY11" fmla="*/ 1825270 h 2552553"/>
              <a:gd name="connsiteX12" fmla="*/ 78785 w 238133"/>
              <a:gd name="connsiteY12" fmla="*/ 1800556 h 2552553"/>
              <a:gd name="connsiteX13" fmla="*/ 71724 w 238133"/>
              <a:gd name="connsiteY13" fmla="*/ 1772312 h 2552553"/>
              <a:gd name="connsiteX14" fmla="*/ 68193 w 238133"/>
              <a:gd name="connsiteY14" fmla="*/ 1719355 h 2552553"/>
              <a:gd name="connsiteX15" fmla="*/ 64663 w 238133"/>
              <a:gd name="connsiteY15" fmla="*/ 1701702 h 2552553"/>
              <a:gd name="connsiteX16" fmla="*/ 57602 w 238133"/>
              <a:gd name="connsiteY16" fmla="*/ 1627562 h 2552553"/>
              <a:gd name="connsiteX17" fmla="*/ 54071 w 238133"/>
              <a:gd name="connsiteY17" fmla="*/ 1616970 h 2552553"/>
              <a:gd name="connsiteX18" fmla="*/ 29358 w 238133"/>
              <a:gd name="connsiteY18" fmla="*/ 1574604 h 2552553"/>
              <a:gd name="connsiteX19" fmla="*/ 18766 w 238133"/>
              <a:gd name="connsiteY19" fmla="*/ 1553421 h 2552553"/>
              <a:gd name="connsiteX20" fmla="*/ 11705 w 238133"/>
              <a:gd name="connsiteY20" fmla="*/ 1503994 h 2552553"/>
              <a:gd name="connsiteX21" fmla="*/ 4644 w 238133"/>
              <a:gd name="connsiteY21" fmla="*/ 1472220 h 2552553"/>
              <a:gd name="connsiteX22" fmla="*/ 4644 w 238133"/>
              <a:gd name="connsiteY22" fmla="*/ 1299225 h 2552553"/>
              <a:gd name="connsiteX23" fmla="*/ 18766 w 238133"/>
              <a:gd name="connsiteY23" fmla="*/ 1267451 h 2552553"/>
              <a:gd name="connsiteX24" fmla="*/ 25827 w 238133"/>
              <a:gd name="connsiteY24" fmla="*/ 1246268 h 2552553"/>
              <a:gd name="connsiteX25" fmla="*/ 36419 w 238133"/>
              <a:gd name="connsiteY25" fmla="*/ 1225085 h 2552553"/>
              <a:gd name="connsiteX26" fmla="*/ 43480 w 238133"/>
              <a:gd name="connsiteY26" fmla="*/ 1154475 h 2552553"/>
              <a:gd name="connsiteX27" fmla="*/ 47010 w 238133"/>
              <a:gd name="connsiteY27" fmla="*/ 1143883 h 2552553"/>
              <a:gd name="connsiteX28" fmla="*/ 50541 w 238133"/>
              <a:gd name="connsiteY28" fmla="*/ 1129761 h 2552553"/>
              <a:gd name="connsiteX29" fmla="*/ 57602 w 238133"/>
              <a:gd name="connsiteY29" fmla="*/ 1108578 h 2552553"/>
              <a:gd name="connsiteX30" fmla="*/ 64663 w 238133"/>
              <a:gd name="connsiteY30" fmla="*/ 1013255 h 2552553"/>
              <a:gd name="connsiteX31" fmla="*/ 68193 w 238133"/>
              <a:gd name="connsiteY31" fmla="*/ 960297 h 2552553"/>
              <a:gd name="connsiteX32" fmla="*/ 75254 w 238133"/>
              <a:gd name="connsiteY32" fmla="*/ 939114 h 2552553"/>
              <a:gd name="connsiteX33" fmla="*/ 78785 w 238133"/>
              <a:gd name="connsiteY33" fmla="*/ 928523 h 2552553"/>
              <a:gd name="connsiteX34" fmla="*/ 96437 w 238133"/>
              <a:gd name="connsiteY34" fmla="*/ 907339 h 2552553"/>
              <a:gd name="connsiteX35" fmla="*/ 99968 w 238133"/>
              <a:gd name="connsiteY35" fmla="*/ 896748 h 2552553"/>
              <a:gd name="connsiteX36" fmla="*/ 107029 w 238133"/>
              <a:gd name="connsiteY36" fmla="*/ 886156 h 2552553"/>
              <a:gd name="connsiteX37" fmla="*/ 121151 w 238133"/>
              <a:gd name="connsiteY37" fmla="*/ 854382 h 2552553"/>
              <a:gd name="connsiteX38" fmla="*/ 128212 w 238133"/>
              <a:gd name="connsiteY38" fmla="*/ 833199 h 2552553"/>
              <a:gd name="connsiteX39" fmla="*/ 131742 w 238133"/>
              <a:gd name="connsiteY39" fmla="*/ 822607 h 2552553"/>
              <a:gd name="connsiteX40" fmla="*/ 149395 w 238133"/>
              <a:gd name="connsiteY40" fmla="*/ 790833 h 2552553"/>
              <a:gd name="connsiteX41" fmla="*/ 156456 w 238133"/>
              <a:gd name="connsiteY41" fmla="*/ 762589 h 2552553"/>
              <a:gd name="connsiteX42" fmla="*/ 167047 w 238133"/>
              <a:gd name="connsiteY42" fmla="*/ 677857 h 2552553"/>
              <a:gd name="connsiteX43" fmla="*/ 170578 w 238133"/>
              <a:gd name="connsiteY43" fmla="*/ 621369 h 2552553"/>
              <a:gd name="connsiteX44" fmla="*/ 174108 w 238133"/>
              <a:gd name="connsiteY44" fmla="*/ 610777 h 2552553"/>
              <a:gd name="connsiteX45" fmla="*/ 177639 w 238133"/>
              <a:gd name="connsiteY45" fmla="*/ 508393 h 2552553"/>
              <a:gd name="connsiteX46" fmla="*/ 184700 w 238133"/>
              <a:gd name="connsiteY46" fmla="*/ 473088 h 2552553"/>
              <a:gd name="connsiteX47" fmla="*/ 191761 w 238133"/>
              <a:gd name="connsiteY47" fmla="*/ 441313 h 2552553"/>
              <a:gd name="connsiteX48" fmla="*/ 198822 w 238133"/>
              <a:gd name="connsiteY48" fmla="*/ 300093 h 2552553"/>
              <a:gd name="connsiteX49" fmla="*/ 209413 w 238133"/>
              <a:gd name="connsiteY49" fmla="*/ 261258 h 2552553"/>
              <a:gd name="connsiteX50" fmla="*/ 216474 w 238133"/>
              <a:gd name="connsiteY50" fmla="*/ 250666 h 2552553"/>
              <a:gd name="connsiteX51" fmla="*/ 227066 w 238133"/>
              <a:gd name="connsiteY51" fmla="*/ 215361 h 2552553"/>
              <a:gd name="connsiteX52" fmla="*/ 234127 w 238133"/>
              <a:gd name="connsiteY52" fmla="*/ 158873 h 2552553"/>
              <a:gd name="connsiteX53" fmla="*/ 237657 w 238133"/>
              <a:gd name="connsiteY53" fmla="*/ 144751 h 2552553"/>
              <a:gd name="connsiteX54" fmla="*/ 237657 w 238133"/>
              <a:gd name="connsiteY54" fmla="*/ 0 h 2552553"/>
              <a:gd name="connsiteX0" fmla="*/ 75254 w 238133"/>
              <a:gd name="connsiteY0" fmla="*/ 2552553 h 2552553"/>
              <a:gd name="connsiteX1" fmla="*/ 89376 w 238133"/>
              <a:gd name="connsiteY1" fmla="*/ 2467821 h 2552553"/>
              <a:gd name="connsiteX2" fmla="*/ 96437 w 238133"/>
              <a:gd name="connsiteY2" fmla="*/ 2446638 h 2552553"/>
              <a:gd name="connsiteX3" fmla="*/ 107029 w 238133"/>
              <a:gd name="connsiteY3" fmla="*/ 2425455 h 2552553"/>
              <a:gd name="connsiteX4" fmla="*/ 114090 w 238133"/>
              <a:gd name="connsiteY4" fmla="*/ 2284235 h 2552553"/>
              <a:gd name="connsiteX5" fmla="*/ 117620 w 238133"/>
              <a:gd name="connsiteY5" fmla="*/ 2273644 h 2552553"/>
              <a:gd name="connsiteX6" fmla="*/ 117620 w 238133"/>
              <a:gd name="connsiteY6" fmla="*/ 2132424 h 2552553"/>
              <a:gd name="connsiteX7" fmla="*/ 110559 w 238133"/>
              <a:gd name="connsiteY7" fmla="*/ 2111241 h 2552553"/>
              <a:gd name="connsiteX8" fmla="*/ 107029 w 238133"/>
              <a:gd name="connsiteY8" fmla="*/ 2068875 h 2552553"/>
              <a:gd name="connsiteX9" fmla="*/ 99968 w 238133"/>
              <a:gd name="connsiteY9" fmla="*/ 1895880 h 2552553"/>
              <a:gd name="connsiteX10" fmla="*/ 96437 w 238133"/>
              <a:gd name="connsiteY10" fmla="*/ 1874697 h 2552553"/>
              <a:gd name="connsiteX11" fmla="*/ 82315 w 238133"/>
              <a:gd name="connsiteY11" fmla="*/ 1825270 h 2552553"/>
              <a:gd name="connsiteX12" fmla="*/ 78785 w 238133"/>
              <a:gd name="connsiteY12" fmla="*/ 1800556 h 2552553"/>
              <a:gd name="connsiteX13" fmla="*/ 71724 w 238133"/>
              <a:gd name="connsiteY13" fmla="*/ 1772312 h 2552553"/>
              <a:gd name="connsiteX14" fmla="*/ 68193 w 238133"/>
              <a:gd name="connsiteY14" fmla="*/ 1719355 h 2552553"/>
              <a:gd name="connsiteX15" fmla="*/ 64663 w 238133"/>
              <a:gd name="connsiteY15" fmla="*/ 1701702 h 2552553"/>
              <a:gd name="connsiteX16" fmla="*/ 57602 w 238133"/>
              <a:gd name="connsiteY16" fmla="*/ 1627562 h 2552553"/>
              <a:gd name="connsiteX17" fmla="*/ 54071 w 238133"/>
              <a:gd name="connsiteY17" fmla="*/ 1616970 h 2552553"/>
              <a:gd name="connsiteX18" fmla="*/ 18766 w 238133"/>
              <a:gd name="connsiteY18" fmla="*/ 1553421 h 2552553"/>
              <a:gd name="connsiteX19" fmla="*/ 11705 w 238133"/>
              <a:gd name="connsiteY19" fmla="*/ 1503994 h 2552553"/>
              <a:gd name="connsiteX20" fmla="*/ 4644 w 238133"/>
              <a:gd name="connsiteY20" fmla="*/ 1472220 h 2552553"/>
              <a:gd name="connsiteX21" fmla="*/ 4644 w 238133"/>
              <a:gd name="connsiteY21" fmla="*/ 1299225 h 2552553"/>
              <a:gd name="connsiteX22" fmla="*/ 18766 w 238133"/>
              <a:gd name="connsiteY22" fmla="*/ 1267451 h 2552553"/>
              <a:gd name="connsiteX23" fmla="*/ 25827 w 238133"/>
              <a:gd name="connsiteY23" fmla="*/ 1246268 h 2552553"/>
              <a:gd name="connsiteX24" fmla="*/ 36419 w 238133"/>
              <a:gd name="connsiteY24" fmla="*/ 1225085 h 2552553"/>
              <a:gd name="connsiteX25" fmla="*/ 43480 w 238133"/>
              <a:gd name="connsiteY25" fmla="*/ 1154475 h 2552553"/>
              <a:gd name="connsiteX26" fmla="*/ 47010 w 238133"/>
              <a:gd name="connsiteY26" fmla="*/ 1143883 h 2552553"/>
              <a:gd name="connsiteX27" fmla="*/ 50541 w 238133"/>
              <a:gd name="connsiteY27" fmla="*/ 1129761 h 2552553"/>
              <a:gd name="connsiteX28" fmla="*/ 57602 w 238133"/>
              <a:gd name="connsiteY28" fmla="*/ 1108578 h 2552553"/>
              <a:gd name="connsiteX29" fmla="*/ 64663 w 238133"/>
              <a:gd name="connsiteY29" fmla="*/ 1013255 h 2552553"/>
              <a:gd name="connsiteX30" fmla="*/ 68193 w 238133"/>
              <a:gd name="connsiteY30" fmla="*/ 960297 h 2552553"/>
              <a:gd name="connsiteX31" fmla="*/ 75254 w 238133"/>
              <a:gd name="connsiteY31" fmla="*/ 939114 h 2552553"/>
              <a:gd name="connsiteX32" fmla="*/ 78785 w 238133"/>
              <a:gd name="connsiteY32" fmla="*/ 928523 h 2552553"/>
              <a:gd name="connsiteX33" fmla="*/ 96437 w 238133"/>
              <a:gd name="connsiteY33" fmla="*/ 907339 h 2552553"/>
              <a:gd name="connsiteX34" fmla="*/ 99968 w 238133"/>
              <a:gd name="connsiteY34" fmla="*/ 896748 h 2552553"/>
              <a:gd name="connsiteX35" fmla="*/ 107029 w 238133"/>
              <a:gd name="connsiteY35" fmla="*/ 886156 h 2552553"/>
              <a:gd name="connsiteX36" fmla="*/ 121151 w 238133"/>
              <a:gd name="connsiteY36" fmla="*/ 854382 h 2552553"/>
              <a:gd name="connsiteX37" fmla="*/ 128212 w 238133"/>
              <a:gd name="connsiteY37" fmla="*/ 833199 h 2552553"/>
              <a:gd name="connsiteX38" fmla="*/ 131742 w 238133"/>
              <a:gd name="connsiteY38" fmla="*/ 822607 h 2552553"/>
              <a:gd name="connsiteX39" fmla="*/ 149395 w 238133"/>
              <a:gd name="connsiteY39" fmla="*/ 790833 h 2552553"/>
              <a:gd name="connsiteX40" fmla="*/ 156456 w 238133"/>
              <a:gd name="connsiteY40" fmla="*/ 762589 h 2552553"/>
              <a:gd name="connsiteX41" fmla="*/ 167047 w 238133"/>
              <a:gd name="connsiteY41" fmla="*/ 677857 h 2552553"/>
              <a:gd name="connsiteX42" fmla="*/ 170578 w 238133"/>
              <a:gd name="connsiteY42" fmla="*/ 621369 h 2552553"/>
              <a:gd name="connsiteX43" fmla="*/ 174108 w 238133"/>
              <a:gd name="connsiteY43" fmla="*/ 610777 h 2552553"/>
              <a:gd name="connsiteX44" fmla="*/ 177639 w 238133"/>
              <a:gd name="connsiteY44" fmla="*/ 508393 h 2552553"/>
              <a:gd name="connsiteX45" fmla="*/ 184700 w 238133"/>
              <a:gd name="connsiteY45" fmla="*/ 473088 h 2552553"/>
              <a:gd name="connsiteX46" fmla="*/ 191761 w 238133"/>
              <a:gd name="connsiteY46" fmla="*/ 441313 h 2552553"/>
              <a:gd name="connsiteX47" fmla="*/ 198822 w 238133"/>
              <a:gd name="connsiteY47" fmla="*/ 300093 h 2552553"/>
              <a:gd name="connsiteX48" fmla="*/ 209413 w 238133"/>
              <a:gd name="connsiteY48" fmla="*/ 261258 h 2552553"/>
              <a:gd name="connsiteX49" fmla="*/ 216474 w 238133"/>
              <a:gd name="connsiteY49" fmla="*/ 250666 h 2552553"/>
              <a:gd name="connsiteX50" fmla="*/ 227066 w 238133"/>
              <a:gd name="connsiteY50" fmla="*/ 215361 h 2552553"/>
              <a:gd name="connsiteX51" fmla="*/ 234127 w 238133"/>
              <a:gd name="connsiteY51" fmla="*/ 158873 h 2552553"/>
              <a:gd name="connsiteX52" fmla="*/ 237657 w 238133"/>
              <a:gd name="connsiteY52" fmla="*/ 144751 h 2552553"/>
              <a:gd name="connsiteX53" fmla="*/ 237657 w 238133"/>
              <a:gd name="connsiteY53" fmla="*/ 0 h 2552553"/>
              <a:gd name="connsiteX0" fmla="*/ 75254 w 238133"/>
              <a:gd name="connsiteY0" fmla="*/ 2552553 h 2552553"/>
              <a:gd name="connsiteX1" fmla="*/ 89376 w 238133"/>
              <a:gd name="connsiteY1" fmla="*/ 2467821 h 2552553"/>
              <a:gd name="connsiteX2" fmla="*/ 96437 w 238133"/>
              <a:gd name="connsiteY2" fmla="*/ 2446638 h 2552553"/>
              <a:gd name="connsiteX3" fmla="*/ 107029 w 238133"/>
              <a:gd name="connsiteY3" fmla="*/ 2425455 h 2552553"/>
              <a:gd name="connsiteX4" fmla="*/ 114090 w 238133"/>
              <a:gd name="connsiteY4" fmla="*/ 2284235 h 2552553"/>
              <a:gd name="connsiteX5" fmla="*/ 117620 w 238133"/>
              <a:gd name="connsiteY5" fmla="*/ 2273644 h 2552553"/>
              <a:gd name="connsiteX6" fmla="*/ 117620 w 238133"/>
              <a:gd name="connsiteY6" fmla="*/ 2132424 h 2552553"/>
              <a:gd name="connsiteX7" fmla="*/ 110559 w 238133"/>
              <a:gd name="connsiteY7" fmla="*/ 2111241 h 2552553"/>
              <a:gd name="connsiteX8" fmla="*/ 107029 w 238133"/>
              <a:gd name="connsiteY8" fmla="*/ 2068875 h 2552553"/>
              <a:gd name="connsiteX9" fmla="*/ 99968 w 238133"/>
              <a:gd name="connsiteY9" fmla="*/ 1895880 h 2552553"/>
              <a:gd name="connsiteX10" fmla="*/ 96437 w 238133"/>
              <a:gd name="connsiteY10" fmla="*/ 1874697 h 2552553"/>
              <a:gd name="connsiteX11" fmla="*/ 82315 w 238133"/>
              <a:gd name="connsiteY11" fmla="*/ 1825270 h 2552553"/>
              <a:gd name="connsiteX12" fmla="*/ 78785 w 238133"/>
              <a:gd name="connsiteY12" fmla="*/ 1800556 h 2552553"/>
              <a:gd name="connsiteX13" fmla="*/ 71724 w 238133"/>
              <a:gd name="connsiteY13" fmla="*/ 1772312 h 2552553"/>
              <a:gd name="connsiteX14" fmla="*/ 68193 w 238133"/>
              <a:gd name="connsiteY14" fmla="*/ 1719355 h 2552553"/>
              <a:gd name="connsiteX15" fmla="*/ 64663 w 238133"/>
              <a:gd name="connsiteY15" fmla="*/ 1701702 h 2552553"/>
              <a:gd name="connsiteX16" fmla="*/ 57602 w 238133"/>
              <a:gd name="connsiteY16" fmla="*/ 1627562 h 2552553"/>
              <a:gd name="connsiteX17" fmla="*/ 43479 w 238133"/>
              <a:gd name="connsiteY17" fmla="*/ 1599317 h 2552553"/>
              <a:gd name="connsiteX18" fmla="*/ 18766 w 238133"/>
              <a:gd name="connsiteY18" fmla="*/ 1553421 h 2552553"/>
              <a:gd name="connsiteX19" fmla="*/ 11705 w 238133"/>
              <a:gd name="connsiteY19" fmla="*/ 1503994 h 2552553"/>
              <a:gd name="connsiteX20" fmla="*/ 4644 w 238133"/>
              <a:gd name="connsiteY20" fmla="*/ 1472220 h 2552553"/>
              <a:gd name="connsiteX21" fmla="*/ 4644 w 238133"/>
              <a:gd name="connsiteY21" fmla="*/ 1299225 h 2552553"/>
              <a:gd name="connsiteX22" fmla="*/ 18766 w 238133"/>
              <a:gd name="connsiteY22" fmla="*/ 1267451 h 2552553"/>
              <a:gd name="connsiteX23" fmla="*/ 25827 w 238133"/>
              <a:gd name="connsiteY23" fmla="*/ 1246268 h 2552553"/>
              <a:gd name="connsiteX24" fmla="*/ 36419 w 238133"/>
              <a:gd name="connsiteY24" fmla="*/ 1225085 h 2552553"/>
              <a:gd name="connsiteX25" fmla="*/ 43480 w 238133"/>
              <a:gd name="connsiteY25" fmla="*/ 1154475 h 2552553"/>
              <a:gd name="connsiteX26" fmla="*/ 47010 w 238133"/>
              <a:gd name="connsiteY26" fmla="*/ 1143883 h 2552553"/>
              <a:gd name="connsiteX27" fmla="*/ 50541 w 238133"/>
              <a:gd name="connsiteY27" fmla="*/ 1129761 h 2552553"/>
              <a:gd name="connsiteX28" fmla="*/ 57602 w 238133"/>
              <a:gd name="connsiteY28" fmla="*/ 1108578 h 2552553"/>
              <a:gd name="connsiteX29" fmla="*/ 64663 w 238133"/>
              <a:gd name="connsiteY29" fmla="*/ 1013255 h 2552553"/>
              <a:gd name="connsiteX30" fmla="*/ 68193 w 238133"/>
              <a:gd name="connsiteY30" fmla="*/ 960297 h 2552553"/>
              <a:gd name="connsiteX31" fmla="*/ 75254 w 238133"/>
              <a:gd name="connsiteY31" fmla="*/ 939114 h 2552553"/>
              <a:gd name="connsiteX32" fmla="*/ 78785 w 238133"/>
              <a:gd name="connsiteY32" fmla="*/ 928523 h 2552553"/>
              <a:gd name="connsiteX33" fmla="*/ 96437 w 238133"/>
              <a:gd name="connsiteY33" fmla="*/ 907339 h 2552553"/>
              <a:gd name="connsiteX34" fmla="*/ 99968 w 238133"/>
              <a:gd name="connsiteY34" fmla="*/ 896748 h 2552553"/>
              <a:gd name="connsiteX35" fmla="*/ 107029 w 238133"/>
              <a:gd name="connsiteY35" fmla="*/ 886156 h 2552553"/>
              <a:gd name="connsiteX36" fmla="*/ 121151 w 238133"/>
              <a:gd name="connsiteY36" fmla="*/ 854382 h 2552553"/>
              <a:gd name="connsiteX37" fmla="*/ 128212 w 238133"/>
              <a:gd name="connsiteY37" fmla="*/ 833199 h 2552553"/>
              <a:gd name="connsiteX38" fmla="*/ 131742 w 238133"/>
              <a:gd name="connsiteY38" fmla="*/ 822607 h 2552553"/>
              <a:gd name="connsiteX39" fmla="*/ 149395 w 238133"/>
              <a:gd name="connsiteY39" fmla="*/ 790833 h 2552553"/>
              <a:gd name="connsiteX40" fmla="*/ 156456 w 238133"/>
              <a:gd name="connsiteY40" fmla="*/ 762589 h 2552553"/>
              <a:gd name="connsiteX41" fmla="*/ 167047 w 238133"/>
              <a:gd name="connsiteY41" fmla="*/ 677857 h 2552553"/>
              <a:gd name="connsiteX42" fmla="*/ 170578 w 238133"/>
              <a:gd name="connsiteY42" fmla="*/ 621369 h 2552553"/>
              <a:gd name="connsiteX43" fmla="*/ 174108 w 238133"/>
              <a:gd name="connsiteY43" fmla="*/ 610777 h 2552553"/>
              <a:gd name="connsiteX44" fmla="*/ 177639 w 238133"/>
              <a:gd name="connsiteY44" fmla="*/ 508393 h 2552553"/>
              <a:gd name="connsiteX45" fmla="*/ 184700 w 238133"/>
              <a:gd name="connsiteY45" fmla="*/ 473088 h 2552553"/>
              <a:gd name="connsiteX46" fmla="*/ 191761 w 238133"/>
              <a:gd name="connsiteY46" fmla="*/ 441313 h 2552553"/>
              <a:gd name="connsiteX47" fmla="*/ 198822 w 238133"/>
              <a:gd name="connsiteY47" fmla="*/ 300093 h 2552553"/>
              <a:gd name="connsiteX48" fmla="*/ 209413 w 238133"/>
              <a:gd name="connsiteY48" fmla="*/ 261258 h 2552553"/>
              <a:gd name="connsiteX49" fmla="*/ 216474 w 238133"/>
              <a:gd name="connsiteY49" fmla="*/ 250666 h 2552553"/>
              <a:gd name="connsiteX50" fmla="*/ 227066 w 238133"/>
              <a:gd name="connsiteY50" fmla="*/ 215361 h 2552553"/>
              <a:gd name="connsiteX51" fmla="*/ 234127 w 238133"/>
              <a:gd name="connsiteY51" fmla="*/ 158873 h 2552553"/>
              <a:gd name="connsiteX52" fmla="*/ 237657 w 238133"/>
              <a:gd name="connsiteY52" fmla="*/ 144751 h 2552553"/>
              <a:gd name="connsiteX53" fmla="*/ 237657 w 238133"/>
              <a:gd name="connsiteY53" fmla="*/ 0 h 2552553"/>
              <a:gd name="connsiteX0" fmla="*/ 77540 w 240419"/>
              <a:gd name="connsiteY0" fmla="*/ 2552553 h 2552553"/>
              <a:gd name="connsiteX1" fmla="*/ 91662 w 240419"/>
              <a:gd name="connsiteY1" fmla="*/ 2467821 h 2552553"/>
              <a:gd name="connsiteX2" fmla="*/ 98723 w 240419"/>
              <a:gd name="connsiteY2" fmla="*/ 2446638 h 2552553"/>
              <a:gd name="connsiteX3" fmla="*/ 109315 w 240419"/>
              <a:gd name="connsiteY3" fmla="*/ 2425455 h 2552553"/>
              <a:gd name="connsiteX4" fmla="*/ 116376 w 240419"/>
              <a:gd name="connsiteY4" fmla="*/ 2284235 h 2552553"/>
              <a:gd name="connsiteX5" fmla="*/ 119906 w 240419"/>
              <a:gd name="connsiteY5" fmla="*/ 2273644 h 2552553"/>
              <a:gd name="connsiteX6" fmla="*/ 119906 w 240419"/>
              <a:gd name="connsiteY6" fmla="*/ 2132424 h 2552553"/>
              <a:gd name="connsiteX7" fmla="*/ 112845 w 240419"/>
              <a:gd name="connsiteY7" fmla="*/ 2111241 h 2552553"/>
              <a:gd name="connsiteX8" fmla="*/ 109315 w 240419"/>
              <a:gd name="connsiteY8" fmla="*/ 2068875 h 2552553"/>
              <a:gd name="connsiteX9" fmla="*/ 102254 w 240419"/>
              <a:gd name="connsiteY9" fmla="*/ 1895880 h 2552553"/>
              <a:gd name="connsiteX10" fmla="*/ 98723 w 240419"/>
              <a:gd name="connsiteY10" fmla="*/ 1874697 h 2552553"/>
              <a:gd name="connsiteX11" fmla="*/ 84601 w 240419"/>
              <a:gd name="connsiteY11" fmla="*/ 1825270 h 2552553"/>
              <a:gd name="connsiteX12" fmla="*/ 81071 w 240419"/>
              <a:gd name="connsiteY12" fmla="*/ 1800556 h 2552553"/>
              <a:gd name="connsiteX13" fmla="*/ 74010 w 240419"/>
              <a:gd name="connsiteY13" fmla="*/ 1772312 h 2552553"/>
              <a:gd name="connsiteX14" fmla="*/ 70479 w 240419"/>
              <a:gd name="connsiteY14" fmla="*/ 1719355 h 2552553"/>
              <a:gd name="connsiteX15" fmla="*/ 66949 w 240419"/>
              <a:gd name="connsiteY15" fmla="*/ 1701702 h 2552553"/>
              <a:gd name="connsiteX16" fmla="*/ 59888 w 240419"/>
              <a:gd name="connsiteY16" fmla="*/ 1627562 h 2552553"/>
              <a:gd name="connsiteX17" fmla="*/ 45765 w 240419"/>
              <a:gd name="connsiteY17" fmla="*/ 1599317 h 2552553"/>
              <a:gd name="connsiteX18" fmla="*/ 21052 w 240419"/>
              <a:gd name="connsiteY18" fmla="*/ 1553421 h 2552553"/>
              <a:gd name="connsiteX19" fmla="*/ 13991 w 240419"/>
              <a:gd name="connsiteY19" fmla="*/ 1503994 h 2552553"/>
              <a:gd name="connsiteX20" fmla="*/ 6930 w 240419"/>
              <a:gd name="connsiteY20" fmla="*/ 1472220 h 2552553"/>
              <a:gd name="connsiteX21" fmla="*/ 3399 w 240419"/>
              <a:gd name="connsiteY21" fmla="*/ 1341591 h 2552553"/>
              <a:gd name="connsiteX22" fmla="*/ 21052 w 240419"/>
              <a:gd name="connsiteY22" fmla="*/ 1267451 h 2552553"/>
              <a:gd name="connsiteX23" fmla="*/ 28113 w 240419"/>
              <a:gd name="connsiteY23" fmla="*/ 1246268 h 2552553"/>
              <a:gd name="connsiteX24" fmla="*/ 38705 w 240419"/>
              <a:gd name="connsiteY24" fmla="*/ 1225085 h 2552553"/>
              <a:gd name="connsiteX25" fmla="*/ 45766 w 240419"/>
              <a:gd name="connsiteY25" fmla="*/ 1154475 h 2552553"/>
              <a:gd name="connsiteX26" fmla="*/ 49296 w 240419"/>
              <a:gd name="connsiteY26" fmla="*/ 1143883 h 2552553"/>
              <a:gd name="connsiteX27" fmla="*/ 52827 w 240419"/>
              <a:gd name="connsiteY27" fmla="*/ 1129761 h 2552553"/>
              <a:gd name="connsiteX28" fmla="*/ 59888 w 240419"/>
              <a:gd name="connsiteY28" fmla="*/ 1108578 h 2552553"/>
              <a:gd name="connsiteX29" fmla="*/ 66949 w 240419"/>
              <a:gd name="connsiteY29" fmla="*/ 1013255 h 2552553"/>
              <a:gd name="connsiteX30" fmla="*/ 70479 w 240419"/>
              <a:gd name="connsiteY30" fmla="*/ 960297 h 2552553"/>
              <a:gd name="connsiteX31" fmla="*/ 77540 w 240419"/>
              <a:gd name="connsiteY31" fmla="*/ 939114 h 2552553"/>
              <a:gd name="connsiteX32" fmla="*/ 81071 w 240419"/>
              <a:gd name="connsiteY32" fmla="*/ 928523 h 2552553"/>
              <a:gd name="connsiteX33" fmla="*/ 98723 w 240419"/>
              <a:gd name="connsiteY33" fmla="*/ 907339 h 2552553"/>
              <a:gd name="connsiteX34" fmla="*/ 102254 w 240419"/>
              <a:gd name="connsiteY34" fmla="*/ 896748 h 2552553"/>
              <a:gd name="connsiteX35" fmla="*/ 109315 w 240419"/>
              <a:gd name="connsiteY35" fmla="*/ 886156 h 2552553"/>
              <a:gd name="connsiteX36" fmla="*/ 123437 w 240419"/>
              <a:gd name="connsiteY36" fmla="*/ 854382 h 2552553"/>
              <a:gd name="connsiteX37" fmla="*/ 130498 w 240419"/>
              <a:gd name="connsiteY37" fmla="*/ 833199 h 2552553"/>
              <a:gd name="connsiteX38" fmla="*/ 134028 w 240419"/>
              <a:gd name="connsiteY38" fmla="*/ 822607 h 2552553"/>
              <a:gd name="connsiteX39" fmla="*/ 151681 w 240419"/>
              <a:gd name="connsiteY39" fmla="*/ 790833 h 2552553"/>
              <a:gd name="connsiteX40" fmla="*/ 158742 w 240419"/>
              <a:gd name="connsiteY40" fmla="*/ 762589 h 2552553"/>
              <a:gd name="connsiteX41" fmla="*/ 169333 w 240419"/>
              <a:gd name="connsiteY41" fmla="*/ 677857 h 2552553"/>
              <a:gd name="connsiteX42" fmla="*/ 172864 w 240419"/>
              <a:gd name="connsiteY42" fmla="*/ 621369 h 2552553"/>
              <a:gd name="connsiteX43" fmla="*/ 176394 w 240419"/>
              <a:gd name="connsiteY43" fmla="*/ 610777 h 2552553"/>
              <a:gd name="connsiteX44" fmla="*/ 179925 w 240419"/>
              <a:gd name="connsiteY44" fmla="*/ 508393 h 2552553"/>
              <a:gd name="connsiteX45" fmla="*/ 186986 w 240419"/>
              <a:gd name="connsiteY45" fmla="*/ 473088 h 2552553"/>
              <a:gd name="connsiteX46" fmla="*/ 194047 w 240419"/>
              <a:gd name="connsiteY46" fmla="*/ 441313 h 2552553"/>
              <a:gd name="connsiteX47" fmla="*/ 201108 w 240419"/>
              <a:gd name="connsiteY47" fmla="*/ 300093 h 2552553"/>
              <a:gd name="connsiteX48" fmla="*/ 211699 w 240419"/>
              <a:gd name="connsiteY48" fmla="*/ 261258 h 2552553"/>
              <a:gd name="connsiteX49" fmla="*/ 218760 w 240419"/>
              <a:gd name="connsiteY49" fmla="*/ 250666 h 2552553"/>
              <a:gd name="connsiteX50" fmla="*/ 229352 w 240419"/>
              <a:gd name="connsiteY50" fmla="*/ 215361 h 2552553"/>
              <a:gd name="connsiteX51" fmla="*/ 236413 w 240419"/>
              <a:gd name="connsiteY51" fmla="*/ 158873 h 2552553"/>
              <a:gd name="connsiteX52" fmla="*/ 239943 w 240419"/>
              <a:gd name="connsiteY52" fmla="*/ 144751 h 2552553"/>
              <a:gd name="connsiteX53" fmla="*/ 239943 w 240419"/>
              <a:gd name="connsiteY53" fmla="*/ 0 h 2552553"/>
              <a:gd name="connsiteX0" fmla="*/ 77540 w 240419"/>
              <a:gd name="connsiteY0" fmla="*/ 2552553 h 2552553"/>
              <a:gd name="connsiteX1" fmla="*/ 91662 w 240419"/>
              <a:gd name="connsiteY1" fmla="*/ 2467821 h 2552553"/>
              <a:gd name="connsiteX2" fmla="*/ 98723 w 240419"/>
              <a:gd name="connsiteY2" fmla="*/ 2446638 h 2552553"/>
              <a:gd name="connsiteX3" fmla="*/ 109315 w 240419"/>
              <a:gd name="connsiteY3" fmla="*/ 2425455 h 2552553"/>
              <a:gd name="connsiteX4" fmla="*/ 116376 w 240419"/>
              <a:gd name="connsiteY4" fmla="*/ 2284235 h 2552553"/>
              <a:gd name="connsiteX5" fmla="*/ 119906 w 240419"/>
              <a:gd name="connsiteY5" fmla="*/ 2273644 h 2552553"/>
              <a:gd name="connsiteX6" fmla="*/ 119906 w 240419"/>
              <a:gd name="connsiteY6" fmla="*/ 2132424 h 2552553"/>
              <a:gd name="connsiteX7" fmla="*/ 112845 w 240419"/>
              <a:gd name="connsiteY7" fmla="*/ 2111241 h 2552553"/>
              <a:gd name="connsiteX8" fmla="*/ 109315 w 240419"/>
              <a:gd name="connsiteY8" fmla="*/ 2068875 h 2552553"/>
              <a:gd name="connsiteX9" fmla="*/ 102254 w 240419"/>
              <a:gd name="connsiteY9" fmla="*/ 1895880 h 2552553"/>
              <a:gd name="connsiteX10" fmla="*/ 98723 w 240419"/>
              <a:gd name="connsiteY10" fmla="*/ 1874697 h 2552553"/>
              <a:gd name="connsiteX11" fmla="*/ 84601 w 240419"/>
              <a:gd name="connsiteY11" fmla="*/ 1825270 h 2552553"/>
              <a:gd name="connsiteX12" fmla="*/ 81071 w 240419"/>
              <a:gd name="connsiteY12" fmla="*/ 1800556 h 2552553"/>
              <a:gd name="connsiteX13" fmla="*/ 74010 w 240419"/>
              <a:gd name="connsiteY13" fmla="*/ 1772312 h 2552553"/>
              <a:gd name="connsiteX14" fmla="*/ 70479 w 240419"/>
              <a:gd name="connsiteY14" fmla="*/ 1719355 h 2552553"/>
              <a:gd name="connsiteX15" fmla="*/ 66949 w 240419"/>
              <a:gd name="connsiteY15" fmla="*/ 1701702 h 2552553"/>
              <a:gd name="connsiteX16" fmla="*/ 59888 w 240419"/>
              <a:gd name="connsiteY16" fmla="*/ 1627562 h 2552553"/>
              <a:gd name="connsiteX17" fmla="*/ 45765 w 240419"/>
              <a:gd name="connsiteY17" fmla="*/ 1599317 h 2552553"/>
              <a:gd name="connsiteX18" fmla="*/ 21052 w 240419"/>
              <a:gd name="connsiteY18" fmla="*/ 1553421 h 2552553"/>
              <a:gd name="connsiteX19" fmla="*/ 13991 w 240419"/>
              <a:gd name="connsiteY19" fmla="*/ 1503994 h 2552553"/>
              <a:gd name="connsiteX20" fmla="*/ 6930 w 240419"/>
              <a:gd name="connsiteY20" fmla="*/ 1472220 h 2552553"/>
              <a:gd name="connsiteX21" fmla="*/ 3399 w 240419"/>
              <a:gd name="connsiteY21" fmla="*/ 1341591 h 2552553"/>
              <a:gd name="connsiteX22" fmla="*/ 21052 w 240419"/>
              <a:gd name="connsiteY22" fmla="*/ 1267451 h 2552553"/>
              <a:gd name="connsiteX23" fmla="*/ 28113 w 240419"/>
              <a:gd name="connsiteY23" fmla="*/ 1246268 h 2552553"/>
              <a:gd name="connsiteX24" fmla="*/ 38705 w 240419"/>
              <a:gd name="connsiteY24" fmla="*/ 1225085 h 2552553"/>
              <a:gd name="connsiteX25" fmla="*/ 45766 w 240419"/>
              <a:gd name="connsiteY25" fmla="*/ 1154475 h 2552553"/>
              <a:gd name="connsiteX26" fmla="*/ 49296 w 240419"/>
              <a:gd name="connsiteY26" fmla="*/ 1143883 h 2552553"/>
              <a:gd name="connsiteX27" fmla="*/ 52827 w 240419"/>
              <a:gd name="connsiteY27" fmla="*/ 1129761 h 2552553"/>
              <a:gd name="connsiteX28" fmla="*/ 59888 w 240419"/>
              <a:gd name="connsiteY28" fmla="*/ 1108578 h 2552553"/>
              <a:gd name="connsiteX29" fmla="*/ 66949 w 240419"/>
              <a:gd name="connsiteY29" fmla="*/ 1013255 h 2552553"/>
              <a:gd name="connsiteX30" fmla="*/ 84601 w 240419"/>
              <a:gd name="connsiteY30" fmla="*/ 970889 h 2552553"/>
              <a:gd name="connsiteX31" fmla="*/ 77540 w 240419"/>
              <a:gd name="connsiteY31" fmla="*/ 939114 h 2552553"/>
              <a:gd name="connsiteX32" fmla="*/ 81071 w 240419"/>
              <a:gd name="connsiteY32" fmla="*/ 928523 h 2552553"/>
              <a:gd name="connsiteX33" fmla="*/ 98723 w 240419"/>
              <a:gd name="connsiteY33" fmla="*/ 907339 h 2552553"/>
              <a:gd name="connsiteX34" fmla="*/ 102254 w 240419"/>
              <a:gd name="connsiteY34" fmla="*/ 896748 h 2552553"/>
              <a:gd name="connsiteX35" fmla="*/ 109315 w 240419"/>
              <a:gd name="connsiteY35" fmla="*/ 886156 h 2552553"/>
              <a:gd name="connsiteX36" fmla="*/ 123437 w 240419"/>
              <a:gd name="connsiteY36" fmla="*/ 854382 h 2552553"/>
              <a:gd name="connsiteX37" fmla="*/ 130498 w 240419"/>
              <a:gd name="connsiteY37" fmla="*/ 833199 h 2552553"/>
              <a:gd name="connsiteX38" fmla="*/ 134028 w 240419"/>
              <a:gd name="connsiteY38" fmla="*/ 822607 h 2552553"/>
              <a:gd name="connsiteX39" fmla="*/ 151681 w 240419"/>
              <a:gd name="connsiteY39" fmla="*/ 790833 h 2552553"/>
              <a:gd name="connsiteX40" fmla="*/ 158742 w 240419"/>
              <a:gd name="connsiteY40" fmla="*/ 762589 h 2552553"/>
              <a:gd name="connsiteX41" fmla="*/ 169333 w 240419"/>
              <a:gd name="connsiteY41" fmla="*/ 677857 h 2552553"/>
              <a:gd name="connsiteX42" fmla="*/ 172864 w 240419"/>
              <a:gd name="connsiteY42" fmla="*/ 621369 h 2552553"/>
              <a:gd name="connsiteX43" fmla="*/ 176394 w 240419"/>
              <a:gd name="connsiteY43" fmla="*/ 610777 h 2552553"/>
              <a:gd name="connsiteX44" fmla="*/ 179925 w 240419"/>
              <a:gd name="connsiteY44" fmla="*/ 508393 h 2552553"/>
              <a:gd name="connsiteX45" fmla="*/ 186986 w 240419"/>
              <a:gd name="connsiteY45" fmla="*/ 473088 h 2552553"/>
              <a:gd name="connsiteX46" fmla="*/ 194047 w 240419"/>
              <a:gd name="connsiteY46" fmla="*/ 441313 h 2552553"/>
              <a:gd name="connsiteX47" fmla="*/ 201108 w 240419"/>
              <a:gd name="connsiteY47" fmla="*/ 300093 h 2552553"/>
              <a:gd name="connsiteX48" fmla="*/ 211699 w 240419"/>
              <a:gd name="connsiteY48" fmla="*/ 261258 h 2552553"/>
              <a:gd name="connsiteX49" fmla="*/ 218760 w 240419"/>
              <a:gd name="connsiteY49" fmla="*/ 250666 h 2552553"/>
              <a:gd name="connsiteX50" fmla="*/ 229352 w 240419"/>
              <a:gd name="connsiteY50" fmla="*/ 215361 h 2552553"/>
              <a:gd name="connsiteX51" fmla="*/ 236413 w 240419"/>
              <a:gd name="connsiteY51" fmla="*/ 158873 h 2552553"/>
              <a:gd name="connsiteX52" fmla="*/ 239943 w 240419"/>
              <a:gd name="connsiteY52" fmla="*/ 144751 h 2552553"/>
              <a:gd name="connsiteX53" fmla="*/ 239943 w 240419"/>
              <a:gd name="connsiteY53" fmla="*/ 0 h 2552553"/>
              <a:gd name="connsiteX0" fmla="*/ 77540 w 240419"/>
              <a:gd name="connsiteY0" fmla="*/ 2552553 h 2552553"/>
              <a:gd name="connsiteX1" fmla="*/ 91662 w 240419"/>
              <a:gd name="connsiteY1" fmla="*/ 2467821 h 2552553"/>
              <a:gd name="connsiteX2" fmla="*/ 98723 w 240419"/>
              <a:gd name="connsiteY2" fmla="*/ 2446638 h 2552553"/>
              <a:gd name="connsiteX3" fmla="*/ 109315 w 240419"/>
              <a:gd name="connsiteY3" fmla="*/ 2425455 h 2552553"/>
              <a:gd name="connsiteX4" fmla="*/ 116376 w 240419"/>
              <a:gd name="connsiteY4" fmla="*/ 2284235 h 2552553"/>
              <a:gd name="connsiteX5" fmla="*/ 119906 w 240419"/>
              <a:gd name="connsiteY5" fmla="*/ 2273644 h 2552553"/>
              <a:gd name="connsiteX6" fmla="*/ 119906 w 240419"/>
              <a:gd name="connsiteY6" fmla="*/ 2132424 h 2552553"/>
              <a:gd name="connsiteX7" fmla="*/ 112845 w 240419"/>
              <a:gd name="connsiteY7" fmla="*/ 2111241 h 2552553"/>
              <a:gd name="connsiteX8" fmla="*/ 109315 w 240419"/>
              <a:gd name="connsiteY8" fmla="*/ 2068875 h 2552553"/>
              <a:gd name="connsiteX9" fmla="*/ 102254 w 240419"/>
              <a:gd name="connsiteY9" fmla="*/ 1895880 h 2552553"/>
              <a:gd name="connsiteX10" fmla="*/ 98723 w 240419"/>
              <a:gd name="connsiteY10" fmla="*/ 1874697 h 2552553"/>
              <a:gd name="connsiteX11" fmla="*/ 84601 w 240419"/>
              <a:gd name="connsiteY11" fmla="*/ 1825270 h 2552553"/>
              <a:gd name="connsiteX12" fmla="*/ 81071 w 240419"/>
              <a:gd name="connsiteY12" fmla="*/ 1800556 h 2552553"/>
              <a:gd name="connsiteX13" fmla="*/ 74010 w 240419"/>
              <a:gd name="connsiteY13" fmla="*/ 1772312 h 2552553"/>
              <a:gd name="connsiteX14" fmla="*/ 70479 w 240419"/>
              <a:gd name="connsiteY14" fmla="*/ 1719355 h 2552553"/>
              <a:gd name="connsiteX15" fmla="*/ 66949 w 240419"/>
              <a:gd name="connsiteY15" fmla="*/ 1701702 h 2552553"/>
              <a:gd name="connsiteX16" fmla="*/ 59888 w 240419"/>
              <a:gd name="connsiteY16" fmla="*/ 1627562 h 2552553"/>
              <a:gd name="connsiteX17" fmla="*/ 45765 w 240419"/>
              <a:gd name="connsiteY17" fmla="*/ 1599317 h 2552553"/>
              <a:gd name="connsiteX18" fmla="*/ 21052 w 240419"/>
              <a:gd name="connsiteY18" fmla="*/ 1553421 h 2552553"/>
              <a:gd name="connsiteX19" fmla="*/ 13991 w 240419"/>
              <a:gd name="connsiteY19" fmla="*/ 1503994 h 2552553"/>
              <a:gd name="connsiteX20" fmla="*/ 6930 w 240419"/>
              <a:gd name="connsiteY20" fmla="*/ 1472220 h 2552553"/>
              <a:gd name="connsiteX21" fmla="*/ 3399 w 240419"/>
              <a:gd name="connsiteY21" fmla="*/ 1341591 h 2552553"/>
              <a:gd name="connsiteX22" fmla="*/ 21052 w 240419"/>
              <a:gd name="connsiteY22" fmla="*/ 1267451 h 2552553"/>
              <a:gd name="connsiteX23" fmla="*/ 28113 w 240419"/>
              <a:gd name="connsiteY23" fmla="*/ 1246268 h 2552553"/>
              <a:gd name="connsiteX24" fmla="*/ 38705 w 240419"/>
              <a:gd name="connsiteY24" fmla="*/ 1225085 h 2552553"/>
              <a:gd name="connsiteX25" fmla="*/ 45766 w 240419"/>
              <a:gd name="connsiteY25" fmla="*/ 1154475 h 2552553"/>
              <a:gd name="connsiteX26" fmla="*/ 49296 w 240419"/>
              <a:gd name="connsiteY26" fmla="*/ 1143883 h 2552553"/>
              <a:gd name="connsiteX27" fmla="*/ 52827 w 240419"/>
              <a:gd name="connsiteY27" fmla="*/ 1129761 h 2552553"/>
              <a:gd name="connsiteX28" fmla="*/ 59888 w 240419"/>
              <a:gd name="connsiteY28" fmla="*/ 1108578 h 2552553"/>
              <a:gd name="connsiteX29" fmla="*/ 66949 w 240419"/>
              <a:gd name="connsiteY29" fmla="*/ 1013255 h 2552553"/>
              <a:gd name="connsiteX30" fmla="*/ 77540 w 240419"/>
              <a:gd name="connsiteY30" fmla="*/ 939114 h 2552553"/>
              <a:gd name="connsiteX31" fmla="*/ 81071 w 240419"/>
              <a:gd name="connsiteY31" fmla="*/ 928523 h 2552553"/>
              <a:gd name="connsiteX32" fmla="*/ 98723 w 240419"/>
              <a:gd name="connsiteY32" fmla="*/ 907339 h 2552553"/>
              <a:gd name="connsiteX33" fmla="*/ 102254 w 240419"/>
              <a:gd name="connsiteY33" fmla="*/ 896748 h 2552553"/>
              <a:gd name="connsiteX34" fmla="*/ 109315 w 240419"/>
              <a:gd name="connsiteY34" fmla="*/ 886156 h 2552553"/>
              <a:gd name="connsiteX35" fmla="*/ 123437 w 240419"/>
              <a:gd name="connsiteY35" fmla="*/ 854382 h 2552553"/>
              <a:gd name="connsiteX36" fmla="*/ 130498 w 240419"/>
              <a:gd name="connsiteY36" fmla="*/ 833199 h 2552553"/>
              <a:gd name="connsiteX37" fmla="*/ 134028 w 240419"/>
              <a:gd name="connsiteY37" fmla="*/ 822607 h 2552553"/>
              <a:gd name="connsiteX38" fmla="*/ 151681 w 240419"/>
              <a:gd name="connsiteY38" fmla="*/ 790833 h 2552553"/>
              <a:gd name="connsiteX39" fmla="*/ 158742 w 240419"/>
              <a:gd name="connsiteY39" fmla="*/ 762589 h 2552553"/>
              <a:gd name="connsiteX40" fmla="*/ 169333 w 240419"/>
              <a:gd name="connsiteY40" fmla="*/ 677857 h 2552553"/>
              <a:gd name="connsiteX41" fmla="*/ 172864 w 240419"/>
              <a:gd name="connsiteY41" fmla="*/ 621369 h 2552553"/>
              <a:gd name="connsiteX42" fmla="*/ 176394 w 240419"/>
              <a:gd name="connsiteY42" fmla="*/ 610777 h 2552553"/>
              <a:gd name="connsiteX43" fmla="*/ 179925 w 240419"/>
              <a:gd name="connsiteY43" fmla="*/ 508393 h 2552553"/>
              <a:gd name="connsiteX44" fmla="*/ 186986 w 240419"/>
              <a:gd name="connsiteY44" fmla="*/ 473088 h 2552553"/>
              <a:gd name="connsiteX45" fmla="*/ 194047 w 240419"/>
              <a:gd name="connsiteY45" fmla="*/ 441313 h 2552553"/>
              <a:gd name="connsiteX46" fmla="*/ 201108 w 240419"/>
              <a:gd name="connsiteY46" fmla="*/ 300093 h 2552553"/>
              <a:gd name="connsiteX47" fmla="*/ 211699 w 240419"/>
              <a:gd name="connsiteY47" fmla="*/ 261258 h 2552553"/>
              <a:gd name="connsiteX48" fmla="*/ 218760 w 240419"/>
              <a:gd name="connsiteY48" fmla="*/ 250666 h 2552553"/>
              <a:gd name="connsiteX49" fmla="*/ 229352 w 240419"/>
              <a:gd name="connsiteY49" fmla="*/ 215361 h 2552553"/>
              <a:gd name="connsiteX50" fmla="*/ 236413 w 240419"/>
              <a:gd name="connsiteY50" fmla="*/ 158873 h 2552553"/>
              <a:gd name="connsiteX51" fmla="*/ 239943 w 240419"/>
              <a:gd name="connsiteY51" fmla="*/ 144751 h 2552553"/>
              <a:gd name="connsiteX52" fmla="*/ 239943 w 240419"/>
              <a:gd name="connsiteY52" fmla="*/ 0 h 2552553"/>
              <a:gd name="connsiteX0" fmla="*/ 77540 w 240419"/>
              <a:gd name="connsiteY0" fmla="*/ 2552553 h 2552553"/>
              <a:gd name="connsiteX1" fmla="*/ 91662 w 240419"/>
              <a:gd name="connsiteY1" fmla="*/ 2467821 h 2552553"/>
              <a:gd name="connsiteX2" fmla="*/ 98723 w 240419"/>
              <a:gd name="connsiteY2" fmla="*/ 2446638 h 2552553"/>
              <a:gd name="connsiteX3" fmla="*/ 109315 w 240419"/>
              <a:gd name="connsiteY3" fmla="*/ 2425455 h 2552553"/>
              <a:gd name="connsiteX4" fmla="*/ 116376 w 240419"/>
              <a:gd name="connsiteY4" fmla="*/ 2284235 h 2552553"/>
              <a:gd name="connsiteX5" fmla="*/ 119906 w 240419"/>
              <a:gd name="connsiteY5" fmla="*/ 2273644 h 2552553"/>
              <a:gd name="connsiteX6" fmla="*/ 119906 w 240419"/>
              <a:gd name="connsiteY6" fmla="*/ 2132424 h 2552553"/>
              <a:gd name="connsiteX7" fmla="*/ 112845 w 240419"/>
              <a:gd name="connsiteY7" fmla="*/ 2111241 h 2552553"/>
              <a:gd name="connsiteX8" fmla="*/ 109315 w 240419"/>
              <a:gd name="connsiteY8" fmla="*/ 2068875 h 2552553"/>
              <a:gd name="connsiteX9" fmla="*/ 102254 w 240419"/>
              <a:gd name="connsiteY9" fmla="*/ 1895880 h 2552553"/>
              <a:gd name="connsiteX10" fmla="*/ 98723 w 240419"/>
              <a:gd name="connsiteY10" fmla="*/ 1874697 h 2552553"/>
              <a:gd name="connsiteX11" fmla="*/ 84601 w 240419"/>
              <a:gd name="connsiteY11" fmla="*/ 1825270 h 2552553"/>
              <a:gd name="connsiteX12" fmla="*/ 81071 w 240419"/>
              <a:gd name="connsiteY12" fmla="*/ 1800556 h 2552553"/>
              <a:gd name="connsiteX13" fmla="*/ 74010 w 240419"/>
              <a:gd name="connsiteY13" fmla="*/ 1772312 h 2552553"/>
              <a:gd name="connsiteX14" fmla="*/ 70479 w 240419"/>
              <a:gd name="connsiteY14" fmla="*/ 1719355 h 2552553"/>
              <a:gd name="connsiteX15" fmla="*/ 66949 w 240419"/>
              <a:gd name="connsiteY15" fmla="*/ 1701702 h 2552553"/>
              <a:gd name="connsiteX16" fmla="*/ 59888 w 240419"/>
              <a:gd name="connsiteY16" fmla="*/ 1627562 h 2552553"/>
              <a:gd name="connsiteX17" fmla="*/ 45765 w 240419"/>
              <a:gd name="connsiteY17" fmla="*/ 1599317 h 2552553"/>
              <a:gd name="connsiteX18" fmla="*/ 21052 w 240419"/>
              <a:gd name="connsiteY18" fmla="*/ 1553421 h 2552553"/>
              <a:gd name="connsiteX19" fmla="*/ 13991 w 240419"/>
              <a:gd name="connsiteY19" fmla="*/ 1503994 h 2552553"/>
              <a:gd name="connsiteX20" fmla="*/ 6930 w 240419"/>
              <a:gd name="connsiteY20" fmla="*/ 1472220 h 2552553"/>
              <a:gd name="connsiteX21" fmla="*/ 3399 w 240419"/>
              <a:gd name="connsiteY21" fmla="*/ 1341591 h 2552553"/>
              <a:gd name="connsiteX22" fmla="*/ 21052 w 240419"/>
              <a:gd name="connsiteY22" fmla="*/ 1267451 h 2552553"/>
              <a:gd name="connsiteX23" fmla="*/ 28113 w 240419"/>
              <a:gd name="connsiteY23" fmla="*/ 1246268 h 2552553"/>
              <a:gd name="connsiteX24" fmla="*/ 38705 w 240419"/>
              <a:gd name="connsiteY24" fmla="*/ 1225085 h 2552553"/>
              <a:gd name="connsiteX25" fmla="*/ 45766 w 240419"/>
              <a:gd name="connsiteY25" fmla="*/ 1154475 h 2552553"/>
              <a:gd name="connsiteX26" fmla="*/ 49296 w 240419"/>
              <a:gd name="connsiteY26" fmla="*/ 1143883 h 2552553"/>
              <a:gd name="connsiteX27" fmla="*/ 52827 w 240419"/>
              <a:gd name="connsiteY27" fmla="*/ 1129761 h 2552553"/>
              <a:gd name="connsiteX28" fmla="*/ 59888 w 240419"/>
              <a:gd name="connsiteY28" fmla="*/ 1108578 h 2552553"/>
              <a:gd name="connsiteX29" fmla="*/ 66949 w 240419"/>
              <a:gd name="connsiteY29" fmla="*/ 1013255 h 2552553"/>
              <a:gd name="connsiteX30" fmla="*/ 77540 w 240419"/>
              <a:gd name="connsiteY30" fmla="*/ 939114 h 2552553"/>
              <a:gd name="connsiteX31" fmla="*/ 98723 w 240419"/>
              <a:gd name="connsiteY31" fmla="*/ 907339 h 2552553"/>
              <a:gd name="connsiteX32" fmla="*/ 102254 w 240419"/>
              <a:gd name="connsiteY32" fmla="*/ 896748 h 2552553"/>
              <a:gd name="connsiteX33" fmla="*/ 109315 w 240419"/>
              <a:gd name="connsiteY33" fmla="*/ 886156 h 2552553"/>
              <a:gd name="connsiteX34" fmla="*/ 123437 w 240419"/>
              <a:gd name="connsiteY34" fmla="*/ 854382 h 2552553"/>
              <a:gd name="connsiteX35" fmla="*/ 130498 w 240419"/>
              <a:gd name="connsiteY35" fmla="*/ 833199 h 2552553"/>
              <a:gd name="connsiteX36" fmla="*/ 134028 w 240419"/>
              <a:gd name="connsiteY36" fmla="*/ 822607 h 2552553"/>
              <a:gd name="connsiteX37" fmla="*/ 151681 w 240419"/>
              <a:gd name="connsiteY37" fmla="*/ 790833 h 2552553"/>
              <a:gd name="connsiteX38" fmla="*/ 158742 w 240419"/>
              <a:gd name="connsiteY38" fmla="*/ 762589 h 2552553"/>
              <a:gd name="connsiteX39" fmla="*/ 169333 w 240419"/>
              <a:gd name="connsiteY39" fmla="*/ 677857 h 2552553"/>
              <a:gd name="connsiteX40" fmla="*/ 172864 w 240419"/>
              <a:gd name="connsiteY40" fmla="*/ 621369 h 2552553"/>
              <a:gd name="connsiteX41" fmla="*/ 176394 w 240419"/>
              <a:gd name="connsiteY41" fmla="*/ 610777 h 2552553"/>
              <a:gd name="connsiteX42" fmla="*/ 179925 w 240419"/>
              <a:gd name="connsiteY42" fmla="*/ 508393 h 2552553"/>
              <a:gd name="connsiteX43" fmla="*/ 186986 w 240419"/>
              <a:gd name="connsiteY43" fmla="*/ 473088 h 2552553"/>
              <a:gd name="connsiteX44" fmla="*/ 194047 w 240419"/>
              <a:gd name="connsiteY44" fmla="*/ 441313 h 2552553"/>
              <a:gd name="connsiteX45" fmla="*/ 201108 w 240419"/>
              <a:gd name="connsiteY45" fmla="*/ 300093 h 2552553"/>
              <a:gd name="connsiteX46" fmla="*/ 211699 w 240419"/>
              <a:gd name="connsiteY46" fmla="*/ 261258 h 2552553"/>
              <a:gd name="connsiteX47" fmla="*/ 218760 w 240419"/>
              <a:gd name="connsiteY47" fmla="*/ 250666 h 2552553"/>
              <a:gd name="connsiteX48" fmla="*/ 229352 w 240419"/>
              <a:gd name="connsiteY48" fmla="*/ 215361 h 2552553"/>
              <a:gd name="connsiteX49" fmla="*/ 236413 w 240419"/>
              <a:gd name="connsiteY49" fmla="*/ 158873 h 2552553"/>
              <a:gd name="connsiteX50" fmla="*/ 239943 w 240419"/>
              <a:gd name="connsiteY50" fmla="*/ 144751 h 2552553"/>
              <a:gd name="connsiteX51" fmla="*/ 239943 w 240419"/>
              <a:gd name="connsiteY51" fmla="*/ 0 h 2552553"/>
              <a:gd name="connsiteX0" fmla="*/ 77540 w 240419"/>
              <a:gd name="connsiteY0" fmla="*/ 2552553 h 2552553"/>
              <a:gd name="connsiteX1" fmla="*/ 91662 w 240419"/>
              <a:gd name="connsiteY1" fmla="*/ 2467821 h 2552553"/>
              <a:gd name="connsiteX2" fmla="*/ 98723 w 240419"/>
              <a:gd name="connsiteY2" fmla="*/ 2446638 h 2552553"/>
              <a:gd name="connsiteX3" fmla="*/ 109315 w 240419"/>
              <a:gd name="connsiteY3" fmla="*/ 2425455 h 2552553"/>
              <a:gd name="connsiteX4" fmla="*/ 116376 w 240419"/>
              <a:gd name="connsiteY4" fmla="*/ 2284235 h 2552553"/>
              <a:gd name="connsiteX5" fmla="*/ 119906 w 240419"/>
              <a:gd name="connsiteY5" fmla="*/ 2273644 h 2552553"/>
              <a:gd name="connsiteX6" fmla="*/ 119906 w 240419"/>
              <a:gd name="connsiteY6" fmla="*/ 2132424 h 2552553"/>
              <a:gd name="connsiteX7" fmla="*/ 112845 w 240419"/>
              <a:gd name="connsiteY7" fmla="*/ 2111241 h 2552553"/>
              <a:gd name="connsiteX8" fmla="*/ 109315 w 240419"/>
              <a:gd name="connsiteY8" fmla="*/ 2068875 h 2552553"/>
              <a:gd name="connsiteX9" fmla="*/ 102254 w 240419"/>
              <a:gd name="connsiteY9" fmla="*/ 1895880 h 2552553"/>
              <a:gd name="connsiteX10" fmla="*/ 98723 w 240419"/>
              <a:gd name="connsiteY10" fmla="*/ 1874697 h 2552553"/>
              <a:gd name="connsiteX11" fmla="*/ 84601 w 240419"/>
              <a:gd name="connsiteY11" fmla="*/ 1825270 h 2552553"/>
              <a:gd name="connsiteX12" fmla="*/ 81071 w 240419"/>
              <a:gd name="connsiteY12" fmla="*/ 1800556 h 2552553"/>
              <a:gd name="connsiteX13" fmla="*/ 74010 w 240419"/>
              <a:gd name="connsiteY13" fmla="*/ 1772312 h 2552553"/>
              <a:gd name="connsiteX14" fmla="*/ 70479 w 240419"/>
              <a:gd name="connsiteY14" fmla="*/ 1719355 h 2552553"/>
              <a:gd name="connsiteX15" fmla="*/ 66949 w 240419"/>
              <a:gd name="connsiteY15" fmla="*/ 1701702 h 2552553"/>
              <a:gd name="connsiteX16" fmla="*/ 59888 w 240419"/>
              <a:gd name="connsiteY16" fmla="*/ 1627562 h 2552553"/>
              <a:gd name="connsiteX17" fmla="*/ 45765 w 240419"/>
              <a:gd name="connsiteY17" fmla="*/ 1599317 h 2552553"/>
              <a:gd name="connsiteX18" fmla="*/ 21052 w 240419"/>
              <a:gd name="connsiteY18" fmla="*/ 1553421 h 2552553"/>
              <a:gd name="connsiteX19" fmla="*/ 13991 w 240419"/>
              <a:gd name="connsiteY19" fmla="*/ 1503994 h 2552553"/>
              <a:gd name="connsiteX20" fmla="*/ 6930 w 240419"/>
              <a:gd name="connsiteY20" fmla="*/ 1472220 h 2552553"/>
              <a:gd name="connsiteX21" fmla="*/ 3399 w 240419"/>
              <a:gd name="connsiteY21" fmla="*/ 1341591 h 2552553"/>
              <a:gd name="connsiteX22" fmla="*/ 21052 w 240419"/>
              <a:gd name="connsiteY22" fmla="*/ 1267451 h 2552553"/>
              <a:gd name="connsiteX23" fmla="*/ 28113 w 240419"/>
              <a:gd name="connsiteY23" fmla="*/ 1246268 h 2552553"/>
              <a:gd name="connsiteX24" fmla="*/ 38705 w 240419"/>
              <a:gd name="connsiteY24" fmla="*/ 1225085 h 2552553"/>
              <a:gd name="connsiteX25" fmla="*/ 45766 w 240419"/>
              <a:gd name="connsiteY25" fmla="*/ 1154475 h 2552553"/>
              <a:gd name="connsiteX26" fmla="*/ 49296 w 240419"/>
              <a:gd name="connsiteY26" fmla="*/ 1143883 h 2552553"/>
              <a:gd name="connsiteX27" fmla="*/ 52827 w 240419"/>
              <a:gd name="connsiteY27" fmla="*/ 1129761 h 2552553"/>
              <a:gd name="connsiteX28" fmla="*/ 59888 w 240419"/>
              <a:gd name="connsiteY28" fmla="*/ 1108578 h 2552553"/>
              <a:gd name="connsiteX29" fmla="*/ 66949 w 240419"/>
              <a:gd name="connsiteY29" fmla="*/ 1013255 h 2552553"/>
              <a:gd name="connsiteX30" fmla="*/ 88131 w 240419"/>
              <a:gd name="connsiteY30" fmla="*/ 946175 h 2552553"/>
              <a:gd name="connsiteX31" fmla="*/ 98723 w 240419"/>
              <a:gd name="connsiteY31" fmla="*/ 907339 h 2552553"/>
              <a:gd name="connsiteX32" fmla="*/ 102254 w 240419"/>
              <a:gd name="connsiteY32" fmla="*/ 896748 h 2552553"/>
              <a:gd name="connsiteX33" fmla="*/ 109315 w 240419"/>
              <a:gd name="connsiteY33" fmla="*/ 886156 h 2552553"/>
              <a:gd name="connsiteX34" fmla="*/ 123437 w 240419"/>
              <a:gd name="connsiteY34" fmla="*/ 854382 h 2552553"/>
              <a:gd name="connsiteX35" fmla="*/ 130498 w 240419"/>
              <a:gd name="connsiteY35" fmla="*/ 833199 h 2552553"/>
              <a:gd name="connsiteX36" fmla="*/ 134028 w 240419"/>
              <a:gd name="connsiteY36" fmla="*/ 822607 h 2552553"/>
              <a:gd name="connsiteX37" fmla="*/ 151681 w 240419"/>
              <a:gd name="connsiteY37" fmla="*/ 790833 h 2552553"/>
              <a:gd name="connsiteX38" fmla="*/ 158742 w 240419"/>
              <a:gd name="connsiteY38" fmla="*/ 762589 h 2552553"/>
              <a:gd name="connsiteX39" fmla="*/ 169333 w 240419"/>
              <a:gd name="connsiteY39" fmla="*/ 677857 h 2552553"/>
              <a:gd name="connsiteX40" fmla="*/ 172864 w 240419"/>
              <a:gd name="connsiteY40" fmla="*/ 621369 h 2552553"/>
              <a:gd name="connsiteX41" fmla="*/ 176394 w 240419"/>
              <a:gd name="connsiteY41" fmla="*/ 610777 h 2552553"/>
              <a:gd name="connsiteX42" fmla="*/ 179925 w 240419"/>
              <a:gd name="connsiteY42" fmla="*/ 508393 h 2552553"/>
              <a:gd name="connsiteX43" fmla="*/ 186986 w 240419"/>
              <a:gd name="connsiteY43" fmla="*/ 473088 h 2552553"/>
              <a:gd name="connsiteX44" fmla="*/ 194047 w 240419"/>
              <a:gd name="connsiteY44" fmla="*/ 441313 h 2552553"/>
              <a:gd name="connsiteX45" fmla="*/ 201108 w 240419"/>
              <a:gd name="connsiteY45" fmla="*/ 300093 h 2552553"/>
              <a:gd name="connsiteX46" fmla="*/ 211699 w 240419"/>
              <a:gd name="connsiteY46" fmla="*/ 261258 h 2552553"/>
              <a:gd name="connsiteX47" fmla="*/ 218760 w 240419"/>
              <a:gd name="connsiteY47" fmla="*/ 250666 h 2552553"/>
              <a:gd name="connsiteX48" fmla="*/ 229352 w 240419"/>
              <a:gd name="connsiteY48" fmla="*/ 215361 h 2552553"/>
              <a:gd name="connsiteX49" fmla="*/ 236413 w 240419"/>
              <a:gd name="connsiteY49" fmla="*/ 158873 h 2552553"/>
              <a:gd name="connsiteX50" fmla="*/ 239943 w 240419"/>
              <a:gd name="connsiteY50" fmla="*/ 144751 h 2552553"/>
              <a:gd name="connsiteX51" fmla="*/ 239943 w 240419"/>
              <a:gd name="connsiteY51" fmla="*/ 0 h 2552553"/>
              <a:gd name="connsiteX0" fmla="*/ 77540 w 240419"/>
              <a:gd name="connsiteY0" fmla="*/ 2552553 h 2552553"/>
              <a:gd name="connsiteX1" fmla="*/ 91662 w 240419"/>
              <a:gd name="connsiteY1" fmla="*/ 2467821 h 2552553"/>
              <a:gd name="connsiteX2" fmla="*/ 98723 w 240419"/>
              <a:gd name="connsiteY2" fmla="*/ 2446638 h 2552553"/>
              <a:gd name="connsiteX3" fmla="*/ 109315 w 240419"/>
              <a:gd name="connsiteY3" fmla="*/ 2425455 h 2552553"/>
              <a:gd name="connsiteX4" fmla="*/ 116376 w 240419"/>
              <a:gd name="connsiteY4" fmla="*/ 2284235 h 2552553"/>
              <a:gd name="connsiteX5" fmla="*/ 119906 w 240419"/>
              <a:gd name="connsiteY5" fmla="*/ 2273644 h 2552553"/>
              <a:gd name="connsiteX6" fmla="*/ 119906 w 240419"/>
              <a:gd name="connsiteY6" fmla="*/ 2132424 h 2552553"/>
              <a:gd name="connsiteX7" fmla="*/ 112845 w 240419"/>
              <a:gd name="connsiteY7" fmla="*/ 2111241 h 2552553"/>
              <a:gd name="connsiteX8" fmla="*/ 109315 w 240419"/>
              <a:gd name="connsiteY8" fmla="*/ 2068875 h 2552553"/>
              <a:gd name="connsiteX9" fmla="*/ 102254 w 240419"/>
              <a:gd name="connsiteY9" fmla="*/ 1895880 h 2552553"/>
              <a:gd name="connsiteX10" fmla="*/ 98723 w 240419"/>
              <a:gd name="connsiteY10" fmla="*/ 1874697 h 2552553"/>
              <a:gd name="connsiteX11" fmla="*/ 84601 w 240419"/>
              <a:gd name="connsiteY11" fmla="*/ 1825270 h 2552553"/>
              <a:gd name="connsiteX12" fmla="*/ 81071 w 240419"/>
              <a:gd name="connsiteY12" fmla="*/ 1800556 h 2552553"/>
              <a:gd name="connsiteX13" fmla="*/ 74010 w 240419"/>
              <a:gd name="connsiteY13" fmla="*/ 1772312 h 2552553"/>
              <a:gd name="connsiteX14" fmla="*/ 70479 w 240419"/>
              <a:gd name="connsiteY14" fmla="*/ 1719355 h 2552553"/>
              <a:gd name="connsiteX15" fmla="*/ 66949 w 240419"/>
              <a:gd name="connsiteY15" fmla="*/ 1701702 h 2552553"/>
              <a:gd name="connsiteX16" fmla="*/ 59888 w 240419"/>
              <a:gd name="connsiteY16" fmla="*/ 1627562 h 2552553"/>
              <a:gd name="connsiteX17" fmla="*/ 45765 w 240419"/>
              <a:gd name="connsiteY17" fmla="*/ 1599317 h 2552553"/>
              <a:gd name="connsiteX18" fmla="*/ 21052 w 240419"/>
              <a:gd name="connsiteY18" fmla="*/ 1553421 h 2552553"/>
              <a:gd name="connsiteX19" fmla="*/ 13991 w 240419"/>
              <a:gd name="connsiteY19" fmla="*/ 1503994 h 2552553"/>
              <a:gd name="connsiteX20" fmla="*/ 6930 w 240419"/>
              <a:gd name="connsiteY20" fmla="*/ 1472220 h 2552553"/>
              <a:gd name="connsiteX21" fmla="*/ 3399 w 240419"/>
              <a:gd name="connsiteY21" fmla="*/ 1341591 h 2552553"/>
              <a:gd name="connsiteX22" fmla="*/ 21052 w 240419"/>
              <a:gd name="connsiteY22" fmla="*/ 1267451 h 2552553"/>
              <a:gd name="connsiteX23" fmla="*/ 28113 w 240419"/>
              <a:gd name="connsiteY23" fmla="*/ 1246268 h 2552553"/>
              <a:gd name="connsiteX24" fmla="*/ 38705 w 240419"/>
              <a:gd name="connsiteY24" fmla="*/ 1225085 h 2552553"/>
              <a:gd name="connsiteX25" fmla="*/ 45766 w 240419"/>
              <a:gd name="connsiteY25" fmla="*/ 1154475 h 2552553"/>
              <a:gd name="connsiteX26" fmla="*/ 49296 w 240419"/>
              <a:gd name="connsiteY26" fmla="*/ 1143883 h 2552553"/>
              <a:gd name="connsiteX27" fmla="*/ 52827 w 240419"/>
              <a:gd name="connsiteY27" fmla="*/ 1129761 h 2552553"/>
              <a:gd name="connsiteX28" fmla="*/ 66949 w 240419"/>
              <a:gd name="connsiteY28" fmla="*/ 1013255 h 2552553"/>
              <a:gd name="connsiteX29" fmla="*/ 88131 w 240419"/>
              <a:gd name="connsiteY29" fmla="*/ 946175 h 2552553"/>
              <a:gd name="connsiteX30" fmla="*/ 98723 w 240419"/>
              <a:gd name="connsiteY30" fmla="*/ 907339 h 2552553"/>
              <a:gd name="connsiteX31" fmla="*/ 102254 w 240419"/>
              <a:gd name="connsiteY31" fmla="*/ 896748 h 2552553"/>
              <a:gd name="connsiteX32" fmla="*/ 109315 w 240419"/>
              <a:gd name="connsiteY32" fmla="*/ 886156 h 2552553"/>
              <a:gd name="connsiteX33" fmla="*/ 123437 w 240419"/>
              <a:gd name="connsiteY33" fmla="*/ 854382 h 2552553"/>
              <a:gd name="connsiteX34" fmla="*/ 130498 w 240419"/>
              <a:gd name="connsiteY34" fmla="*/ 833199 h 2552553"/>
              <a:gd name="connsiteX35" fmla="*/ 134028 w 240419"/>
              <a:gd name="connsiteY35" fmla="*/ 822607 h 2552553"/>
              <a:gd name="connsiteX36" fmla="*/ 151681 w 240419"/>
              <a:gd name="connsiteY36" fmla="*/ 790833 h 2552553"/>
              <a:gd name="connsiteX37" fmla="*/ 158742 w 240419"/>
              <a:gd name="connsiteY37" fmla="*/ 762589 h 2552553"/>
              <a:gd name="connsiteX38" fmla="*/ 169333 w 240419"/>
              <a:gd name="connsiteY38" fmla="*/ 677857 h 2552553"/>
              <a:gd name="connsiteX39" fmla="*/ 172864 w 240419"/>
              <a:gd name="connsiteY39" fmla="*/ 621369 h 2552553"/>
              <a:gd name="connsiteX40" fmla="*/ 176394 w 240419"/>
              <a:gd name="connsiteY40" fmla="*/ 610777 h 2552553"/>
              <a:gd name="connsiteX41" fmla="*/ 179925 w 240419"/>
              <a:gd name="connsiteY41" fmla="*/ 508393 h 2552553"/>
              <a:gd name="connsiteX42" fmla="*/ 186986 w 240419"/>
              <a:gd name="connsiteY42" fmla="*/ 473088 h 2552553"/>
              <a:gd name="connsiteX43" fmla="*/ 194047 w 240419"/>
              <a:gd name="connsiteY43" fmla="*/ 441313 h 2552553"/>
              <a:gd name="connsiteX44" fmla="*/ 201108 w 240419"/>
              <a:gd name="connsiteY44" fmla="*/ 300093 h 2552553"/>
              <a:gd name="connsiteX45" fmla="*/ 211699 w 240419"/>
              <a:gd name="connsiteY45" fmla="*/ 261258 h 2552553"/>
              <a:gd name="connsiteX46" fmla="*/ 218760 w 240419"/>
              <a:gd name="connsiteY46" fmla="*/ 250666 h 2552553"/>
              <a:gd name="connsiteX47" fmla="*/ 229352 w 240419"/>
              <a:gd name="connsiteY47" fmla="*/ 215361 h 2552553"/>
              <a:gd name="connsiteX48" fmla="*/ 236413 w 240419"/>
              <a:gd name="connsiteY48" fmla="*/ 158873 h 2552553"/>
              <a:gd name="connsiteX49" fmla="*/ 239943 w 240419"/>
              <a:gd name="connsiteY49" fmla="*/ 144751 h 2552553"/>
              <a:gd name="connsiteX50" fmla="*/ 239943 w 240419"/>
              <a:gd name="connsiteY50" fmla="*/ 0 h 2552553"/>
              <a:gd name="connsiteX0" fmla="*/ 77540 w 240419"/>
              <a:gd name="connsiteY0" fmla="*/ 2552553 h 2552553"/>
              <a:gd name="connsiteX1" fmla="*/ 91662 w 240419"/>
              <a:gd name="connsiteY1" fmla="*/ 2467821 h 2552553"/>
              <a:gd name="connsiteX2" fmla="*/ 98723 w 240419"/>
              <a:gd name="connsiteY2" fmla="*/ 2446638 h 2552553"/>
              <a:gd name="connsiteX3" fmla="*/ 109315 w 240419"/>
              <a:gd name="connsiteY3" fmla="*/ 2425455 h 2552553"/>
              <a:gd name="connsiteX4" fmla="*/ 116376 w 240419"/>
              <a:gd name="connsiteY4" fmla="*/ 2284235 h 2552553"/>
              <a:gd name="connsiteX5" fmla="*/ 119906 w 240419"/>
              <a:gd name="connsiteY5" fmla="*/ 2273644 h 2552553"/>
              <a:gd name="connsiteX6" fmla="*/ 119906 w 240419"/>
              <a:gd name="connsiteY6" fmla="*/ 2132424 h 2552553"/>
              <a:gd name="connsiteX7" fmla="*/ 112845 w 240419"/>
              <a:gd name="connsiteY7" fmla="*/ 2111241 h 2552553"/>
              <a:gd name="connsiteX8" fmla="*/ 109315 w 240419"/>
              <a:gd name="connsiteY8" fmla="*/ 2068875 h 2552553"/>
              <a:gd name="connsiteX9" fmla="*/ 102254 w 240419"/>
              <a:gd name="connsiteY9" fmla="*/ 1895880 h 2552553"/>
              <a:gd name="connsiteX10" fmla="*/ 98723 w 240419"/>
              <a:gd name="connsiteY10" fmla="*/ 1874697 h 2552553"/>
              <a:gd name="connsiteX11" fmla="*/ 84601 w 240419"/>
              <a:gd name="connsiteY11" fmla="*/ 1825270 h 2552553"/>
              <a:gd name="connsiteX12" fmla="*/ 81071 w 240419"/>
              <a:gd name="connsiteY12" fmla="*/ 1800556 h 2552553"/>
              <a:gd name="connsiteX13" fmla="*/ 74010 w 240419"/>
              <a:gd name="connsiteY13" fmla="*/ 1772312 h 2552553"/>
              <a:gd name="connsiteX14" fmla="*/ 70479 w 240419"/>
              <a:gd name="connsiteY14" fmla="*/ 1719355 h 2552553"/>
              <a:gd name="connsiteX15" fmla="*/ 66949 w 240419"/>
              <a:gd name="connsiteY15" fmla="*/ 1701702 h 2552553"/>
              <a:gd name="connsiteX16" fmla="*/ 59888 w 240419"/>
              <a:gd name="connsiteY16" fmla="*/ 1627562 h 2552553"/>
              <a:gd name="connsiteX17" fmla="*/ 45765 w 240419"/>
              <a:gd name="connsiteY17" fmla="*/ 1599317 h 2552553"/>
              <a:gd name="connsiteX18" fmla="*/ 21052 w 240419"/>
              <a:gd name="connsiteY18" fmla="*/ 1553421 h 2552553"/>
              <a:gd name="connsiteX19" fmla="*/ 13991 w 240419"/>
              <a:gd name="connsiteY19" fmla="*/ 1503994 h 2552553"/>
              <a:gd name="connsiteX20" fmla="*/ 6930 w 240419"/>
              <a:gd name="connsiteY20" fmla="*/ 1472220 h 2552553"/>
              <a:gd name="connsiteX21" fmla="*/ 3399 w 240419"/>
              <a:gd name="connsiteY21" fmla="*/ 1341591 h 2552553"/>
              <a:gd name="connsiteX22" fmla="*/ 21052 w 240419"/>
              <a:gd name="connsiteY22" fmla="*/ 1267451 h 2552553"/>
              <a:gd name="connsiteX23" fmla="*/ 28113 w 240419"/>
              <a:gd name="connsiteY23" fmla="*/ 1246268 h 2552553"/>
              <a:gd name="connsiteX24" fmla="*/ 38705 w 240419"/>
              <a:gd name="connsiteY24" fmla="*/ 1225085 h 2552553"/>
              <a:gd name="connsiteX25" fmla="*/ 45766 w 240419"/>
              <a:gd name="connsiteY25" fmla="*/ 1154475 h 2552553"/>
              <a:gd name="connsiteX26" fmla="*/ 52827 w 240419"/>
              <a:gd name="connsiteY26" fmla="*/ 1129761 h 2552553"/>
              <a:gd name="connsiteX27" fmla="*/ 66949 w 240419"/>
              <a:gd name="connsiteY27" fmla="*/ 1013255 h 2552553"/>
              <a:gd name="connsiteX28" fmla="*/ 88131 w 240419"/>
              <a:gd name="connsiteY28" fmla="*/ 946175 h 2552553"/>
              <a:gd name="connsiteX29" fmla="*/ 98723 w 240419"/>
              <a:gd name="connsiteY29" fmla="*/ 907339 h 2552553"/>
              <a:gd name="connsiteX30" fmla="*/ 102254 w 240419"/>
              <a:gd name="connsiteY30" fmla="*/ 896748 h 2552553"/>
              <a:gd name="connsiteX31" fmla="*/ 109315 w 240419"/>
              <a:gd name="connsiteY31" fmla="*/ 886156 h 2552553"/>
              <a:gd name="connsiteX32" fmla="*/ 123437 w 240419"/>
              <a:gd name="connsiteY32" fmla="*/ 854382 h 2552553"/>
              <a:gd name="connsiteX33" fmla="*/ 130498 w 240419"/>
              <a:gd name="connsiteY33" fmla="*/ 833199 h 2552553"/>
              <a:gd name="connsiteX34" fmla="*/ 134028 w 240419"/>
              <a:gd name="connsiteY34" fmla="*/ 822607 h 2552553"/>
              <a:gd name="connsiteX35" fmla="*/ 151681 w 240419"/>
              <a:gd name="connsiteY35" fmla="*/ 790833 h 2552553"/>
              <a:gd name="connsiteX36" fmla="*/ 158742 w 240419"/>
              <a:gd name="connsiteY36" fmla="*/ 762589 h 2552553"/>
              <a:gd name="connsiteX37" fmla="*/ 169333 w 240419"/>
              <a:gd name="connsiteY37" fmla="*/ 677857 h 2552553"/>
              <a:gd name="connsiteX38" fmla="*/ 172864 w 240419"/>
              <a:gd name="connsiteY38" fmla="*/ 621369 h 2552553"/>
              <a:gd name="connsiteX39" fmla="*/ 176394 w 240419"/>
              <a:gd name="connsiteY39" fmla="*/ 610777 h 2552553"/>
              <a:gd name="connsiteX40" fmla="*/ 179925 w 240419"/>
              <a:gd name="connsiteY40" fmla="*/ 508393 h 2552553"/>
              <a:gd name="connsiteX41" fmla="*/ 186986 w 240419"/>
              <a:gd name="connsiteY41" fmla="*/ 473088 h 2552553"/>
              <a:gd name="connsiteX42" fmla="*/ 194047 w 240419"/>
              <a:gd name="connsiteY42" fmla="*/ 441313 h 2552553"/>
              <a:gd name="connsiteX43" fmla="*/ 201108 w 240419"/>
              <a:gd name="connsiteY43" fmla="*/ 300093 h 2552553"/>
              <a:gd name="connsiteX44" fmla="*/ 211699 w 240419"/>
              <a:gd name="connsiteY44" fmla="*/ 261258 h 2552553"/>
              <a:gd name="connsiteX45" fmla="*/ 218760 w 240419"/>
              <a:gd name="connsiteY45" fmla="*/ 250666 h 2552553"/>
              <a:gd name="connsiteX46" fmla="*/ 229352 w 240419"/>
              <a:gd name="connsiteY46" fmla="*/ 215361 h 2552553"/>
              <a:gd name="connsiteX47" fmla="*/ 236413 w 240419"/>
              <a:gd name="connsiteY47" fmla="*/ 158873 h 2552553"/>
              <a:gd name="connsiteX48" fmla="*/ 239943 w 240419"/>
              <a:gd name="connsiteY48" fmla="*/ 144751 h 2552553"/>
              <a:gd name="connsiteX49" fmla="*/ 239943 w 240419"/>
              <a:gd name="connsiteY49" fmla="*/ 0 h 2552553"/>
              <a:gd name="connsiteX0" fmla="*/ 77540 w 240419"/>
              <a:gd name="connsiteY0" fmla="*/ 2552553 h 2552553"/>
              <a:gd name="connsiteX1" fmla="*/ 91662 w 240419"/>
              <a:gd name="connsiteY1" fmla="*/ 2467821 h 2552553"/>
              <a:gd name="connsiteX2" fmla="*/ 98723 w 240419"/>
              <a:gd name="connsiteY2" fmla="*/ 2446638 h 2552553"/>
              <a:gd name="connsiteX3" fmla="*/ 109315 w 240419"/>
              <a:gd name="connsiteY3" fmla="*/ 2425455 h 2552553"/>
              <a:gd name="connsiteX4" fmla="*/ 116376 w 240419"/>
              <a:gd name="connsiteY4" fmla="*/ 2284235 h 2552553"/>
              <a:gd name="connsiteX5" fmla="*/ 119906 w 240419"/>
              <a:gd name="connsiteY5" fmla="*/ 2273644 h 2552553"/>
              <a:gd name="connsiteX6" fmla="*/ 119906 w 240419"/>
              <a:gd name="connsiteY6" fmla="*/ 2132424 h 2552553"/>
              <a:gd name="connsiteX7" fmla="*/ 112845 w 240419"/>
              <a:gd name="connsiteY7" fmla="*/ 2111241 h 2552553"/>
              <a:gd name="connsiteX8" fmla="*/ 109315 w 240419"/>
              <a:gd name="connsiteY8" fmla="*/ 2068875 h 2552553"/>
              <a:gd name="connsiteX9" fmla="*/ 102254 w 240419"/>
              <a:gd name="connsiteY9" fmla="*/ 1895880 h 2552553"/>
              <a:gd name="connsiteX10" fmla="*/ 98723 w 240419"/>
              <a:gd name="connsiteY10" fmla="*/ 1874697 h 2552553"/>
              <a:gd name="connsiteX11" fmla="*/ 84601 w 240419"/>
              <a:gd name="connsiteY11" fmla="*/ 1825270 h 2552553"/>
              <a:gd name="connsiteX12" fmla="*/ 81071 w 240419"/>
              <a:gd name="connsiteY12" fmla="*/ 1800556 h 2552553"/>
              <a:gd name="connsiteX13" fmla="*/ 74010 w 240419"/>
              <a:gd name="connsiteY13" fmla="*/ 1772312 h 2552553"/>
              <a:gd name="connsiteX14" fmla="*/ 70479 w 240419"/>
              <a:gd name="connsiteY14" fmla="*/ 1719355 h 2552553"/>
              <a:gd name="connsiteX15" fmla="*/ 66949 w 240419"/>
              <a:gd name="connsiteY15" fmla="*/ 1701702 h 2552553"/>
              <a:gd name="connsiteX16" fmla="*/ 59888 w 240419"/>
              <a:gd name="connsiteY16" fmla="*/ 1627562 h 2552553"/>
              <a:gd name="connsiteX17" fmla="*/ 45765 w 240419"/>
              <a:gd name="connsiteY17" fmla="*/ 1599317 h 2552553"/>
              <a:gd name="connsiteX18" fmla="*/ 21052 w 240419"/>
              <a:gd name="connsiteY18" fmla="*/ 1553421 h 2552553"/>
              <a:gd name="connsiteX19" fmla="*/ 13991 w 240419"/>
              <a:gd name="connsiteY19" fmla="*/ 1503994 h 2552553"/>
              <a:gd name="connsiteX20" fmla="*/ 6930 w 240419"/>
              <a:gd name="connsiteY20" fmla="*/ 1472220 h 2552553"/>
              <a:gd name="connsiteX21" fmla="*/ 3399 w 240419"/>
              <a:gd name="connsiteY21" fmla="*/ 1341591 h 2552553"/>
              <a:gd name="connsiteX22" fmla="*/ 21052 w 240419"/>
              <a:gd name="connsiteY22" fmla="*/ 1267451 h 2552553"/>
              <a:gd name="connsiteX23" fmla="*/ 28113 w 240419"/>
              <a:gd name="connsiteY23" fmla="*/ 1246268 h 2552553"/>
              <a:gd name="connsiteX24" fmla="*/ 38705 w 240419"/>
              <a:gd name="connsiteY24" fmla="*/ 1225085 h 2552553"/>
              <a:gd name="connsiteX25" fmla="*/ 45766 w 240419"/>
              <a:gd name="connsiteY25" fmla="*/ 1154475 h 2552553"/>
              <a:gd name="connsiteX26" fmla="*/ 63419 w 240419"/>
              <a:gd name="connsiteY26" fmla="*/ 1087395 h 2552553"/>
              <a:gd name="connsiteX27" fmla="*/ 66949 w 240419"/>
              <a:gd name="connsiteY27" fmla="*/ 1013255 h 2552553"/>
              <a:gd name="connsiteX28" fmla="*/ 88131 w 240419"/>
              <a:gd name="connsiteY28" fmla="*/ 946175 h 2552553"/>
              <a:gd name="connsiteX29" fmla="*/ 98723 w 240419"/>
              <a:gd name="connsiteY29" fmla="*/ 907339 h 2552553"/>
              <a:gd name="connsiteX30" fmla="*/ 102254 w 240419"/>
              <a:gd name="connsiteY30" fmla="*/ 896748 h 2552553"/>
              <a:gd name="connsiteX31" fmla="*/ 109315 w 240419"/>
              <a:gd name="connsiteY31" fmla="*/ 886156 h 2552553"/>
              <a:gd name="connsiteX32" fmla="*/ 123437 w 240419"/>
              <a:gd name="connsiteY32" fmla="*/ 854382 h 2552553"/>
              <a:gd name="connsiteX33" fmla="*/ 130498 w 240419"/>
              <a:gd name="connsiteY33" fmla="*/ 833199 h 2552553"/>
              <a:gd name="connsiteX34" fmla="*/ 134028 w 240419"/>
              <a:gd name="connsiteY34" fmla="*/ 822607 h 2552553"/>
              <a:gd name="connsiteX35" fmla="*/ 151681 w 240419"/>
              <a:gd name="connsiteY35" fmla="*/ 790833 h 2552553"/>
              <a:gd name="connsiteX36" fmla="*/ 158742 w 240419"/>
              <a:gd name="connsiteY36" fmla="*/ 762589 h 2552553"/>
              <a:gd name="connsiteX37" fmla="*/ 169333 w 240419"/>
              <a:gd name="connsiteY37" fmla="*/ 677857 h 2552553"/>
              <a:gd name="connsiteX38" fmla="*/ 172864 w 240419"/>
              <a:gd name="connsiteY38" fmla="*/ 621369 h 2552553"/>
              <a:gd name="connsiteX39" fmla="*/ 176394 w 240419"/>
              <a:gd name="connsiteY39" fmla="*/ 610777 h 2552553"/>
              <a:gd name="connsiteX40" fmla="*/ 179925 w 240419"/>
              <a:gd name="connsiteY40" fmla="*/ 508393 h 2552553"/>
              <a:gd name="connsiteX41" fmla="*/ 186986 w 240419"/>
              <a:gd name="connsiteY41" fmla="*/ 473088 h 2552553"/>
              <a:gd name="connsiteX42" fmla="*/ 194047 w 240419"/>
              <a:gd name="connsiteY42" fmla="*/ 441313 h 2552553"/>
              <a:gd name="connsiteX43" fmla="*/ 201108 w 240419"/>
              <a:gd name="connsiteY43" fmla="*/ 300093 h 2552553"/>
              <a:gd name="connsiteX44" fmla="*/ 211699 w 240419"/>
              <a:gd name="connsiteY44" fmla="*/ 261258 h 2552553"/>
              <a:gd name="connsiteX45" fmla="*/ 218760 w 240419"/>
              <a:gd name="connsiteY45" fmla="*/ 250666 h 2552553"/>
              <a:gd name="connsiteX46" fmla="*/ 229352 w 240419"/>
              <a:gd name="connsiteY46" fmla="*/ 215361 h 2552553"/>
              <a:gd name="connsiteX47" fmla="*/ 236413 w 240419"/>
              <a:gd name="connsiteY47" fmla="*/ 158873 h 2552553"/>
              <a:gd name="connsiteX48" fmla="*/ 239943 w 240419"/>
              <a:gd name="connsiteY48" fmla="*/ 144751 h 2552553"/>
              <a:gd name="connsiteX49" fmla="*/ 239943 w 240419"/>
              <a:gd name="connsiteY49" fmla="*/ 0 h 2552553"/>
              <a:gd name="connsiteX0" fmla="*/ 77540 w 240419"/>
              <a:gd name="connsiteY0" fmla="*/ 2552553 h 2552553"/>
              <a:gd name="connsiteX1" fmla="*/ 91662 w 240419"/>
              <a:gd name="connsiteY1" fmla="*/ 2467821 h 2552553"/>
              <a:gd name="connsiteX2" fmla="*/ 98723 w 240419"/>
              <a:gd name="connsiteY2" fmla="*/ 2446638 h 2552553"/>
              <a:gd name="connsiteX3" fmla="*/ 109315 w 240419"/>
              <a:gd name="connsiteY3" fmla="*/ 2425455 h 2552553"/>
              <a:gd name="connsiteX4" fmla="*/ 116376 w 240419"/>
              <a:gd name="connsiteY4" fmla="*/ 2284235 h 2552553"/>
              <a:gd name="connsiteX5" fmla="*/ 119906 w 240419"/>
              <a:gd name="connsiteY5" fmla="*/ 2273644 h 2552553"/>
              <a:gd name="connsiteX6" fmla="*/ 119906 w 240419"/>
              <a:gd name="connsiteY6" fmla="*/ 2132424 h 2552553"/>
              <a:gd name="connsiteX7" fmla="*/ 112845 w 240419"/>
              <a:gd name="connsiteY7" fmla="*/ 2111241 h 2552553"/>
              <a:gd name="connsiteX8" fmla="*/ 109315 w 240419"/>
              <a:gd name="connsiteY8" fmla="*/ 2068875 h 2552553"/>
              <a:gd name="connsiteX9" fmla="*/ 102254 w 240419"/>
              <a:gd name="connsiteY9" fmla="*/ 1895880 h 2552553"/>
              <a:gd name="connsiteX10" fmla="*/ 98723 w 240419"/>
              <a:gd name="connsiteY10" fmla="*/ 1874697 h 2552553"/>
              <a:gd name="connsiteX11" fmla="*/ 84601 w 240419"/>
              <a:gd name="connsiteY11" fmla="*/ 1825270 h 2552553"/>
              <a:gd name="connsiteX12" fmla="*/ 81071 w 240419"/>
              <a:gd name="connsiteY12" fmla="*/ 1800556 h 2552553"/>
              <a:gd name="connsiteX13" fmla="*/ 74010 w 240419"/>
              <a:gd name="connsiteY13" fmla="*/ 1772312 h 2552553"/>
              <a:gd name="connsiteX14" fmla="*/ 70479 w 240419"/>
              <a:gd name="connsiteY14" fmla="*/ 1719355 h 2552553"/>
              <a:gd name="connsiteX15" fmla="*/ 66949 w 240419"/>
              <a:gd name="connsiteY15" fmla="*/ 1701702 h 2552553"/>
              <a:gd name="connsiteX16" fmla="*/ 59888 w 240419"/>
              <a:gd name="connsiteY16" fmla="*/ 1627562 h 2552553"/>
              <a:gd name="connsiteX17" fmla="*/ 45765 w 240419"/>
              <a:gd name="connsiteY17" fmla="*/ 1599317 h 2552553"/>
              <a:gd name="connsiteX18" fmla="*/ 21052 w 240419"/>
              <a:gd name="connsiteY18" fmla="*/ 1553421 h 2552553"/>
              <a:gd name="connsiteX19" fmla="*/ 13991 w 240419"/>
              <a:gd name="connsiteY19" fmla="*/ 1503994 h 2552553"/>
              <a:gd name="connsiteX20" fmla="*/ 6930 w 240419"/>
              <a:gd name="connsiteY20" fmla="*/ 1472220 h 2552553"/>
              <a:gd name="connsiteX21" fmla="*/ 3399 w 240419"/>
              <a:gd name="connsiteY21" fmla="*/ 1341591 h 2552553"/>
              <a:gd name="connsiteX22" fmla="*/ 21052 w 240419"/>
              <a:gd name="connsiteY22" fmla="*/ 1267451 h 2552553"/>
              <a:gd name="connsiteX23" fmla="*/ 28113 w 240419"/>
              <a:gd name="connsiteY23" fmla="*/ 1246268 h 2552553"/>
              <a:gd name="connsiteX24" fmla="*/ 38705 w 240419"/>
              <a:gd name="connsiteY24" fmla="*/ 1225085 h 2552553"/>
              <a:gd name="connsiteX25" fmla="*/ 45766 w 240419"/>
              <a:gd name="connsiteY25" fmla="*/ 1154475 h 2552553"/>
              <a:gd name="connsiteX26" fmla="*/ 63419 w 240419"/>
              <a:gd name="connsiteY26" fmla="*/ 1087395 h 2552553"/>
              <a:gd name="connsiteX27" fmla="*/ 66949 w 240419"/>
              <a:gd name="connsiteY27" fmla="*/ 1013255 h 2552553"/>
              <a:gd name="connsiteX28" fmla="*/ 88131 w 240419"/>
              <a:gd name="connsiteY28" fmla="*/ 946175 h 2552553"/>
              <a:gd name="connsiteX29" fmla="*/ 98723 w 240419"/>
              <a:gd name="connsiteY29" fmla="*/ 907339 h 2552553"/>
              <a:gd name="connsiteX30" fmla="*/ 102254 w 240419"/>
              <a:gd name="connsiteY30" fmla="*/ 896748 h 2552553"/>
              <a:gd name="connsiteX31" fmla="*/ 109315 w 240419"/>
              <a:gd name="connsiteY31" fmla="*/ 886156 h 2552553"/>
              <a:gd name="connsiteX32" fmla="*/ 123437 w 240419"/>
              <a:gd name="connsiteY32" fmla="*/ 854382 h 2552553"/>
              <a:gd name="connsiteX33" fmla="*/ 130498 w 240419"/>
              <a:gd name="connsiteY33" fmla="*/ 833199 h 2552553"/>
              <a:gd name="connsiteX34" fmla="*/ 134028 w 240419"/>
              <a:gd name="connsiteY34" fmla="*/ 822607 h 2552553"/>
              <a:gd name="connsiteX35" fmla="*/ 151681 w 240419"/>
              <a:gd name="connsiteY35" fmla="*/ 790833 h 2552553"/>
              <a:gd name="connsiteX36" fmla="*/ 158742 w 240419"/>
              <a:gd name="connsiteY36" fmla="*/ 762589 h 2552553"/>
              <a:gd name="connsiteX37" fmla="*/ 169333 w 240419"/>
              <a:gd name="connsiteY37" fmla="*/ 677857 h 2552553"/>
              <a:gd name="connsiteX38" fmla="*/ 172864 w 240419"/>
              <a:gd name="connsiteY38" fmla="*/ 621369 h 2552553"/>
              <a:gd name="connsiteX39" fmla="*/ 176394 w 240419"/>
              <a:gd name="connsiteY39" fmla="*/ 610777 h 2552553"/>
              <a:gd name="connsiteX40" fmla="*/ 179925 w 240419"/>
              <a:gd name="connsiteY40" fmla="*/ 508393 h 2552553"/>
              <a:gd name="connsiteX41" fmla="*/ 186986 w 240419"/>
              <a:gd name="connsiteY41" fmla="*/ 473088 h 2552553"/>
              <a:gd name="connsiteX42" fmla="*/ 194047 w 240419"/>
              <a:gd name="connsiteY42" fmla="*/ 441313 h 2552553"/>
              <a:gd name="connsiteX43" fmla="*/ 204639 w 240419"/>
              <a:gd name="connsiteY43" fmla="*/ 338928 h 2552553"/>
              <a:gd name="connsiteX44" fmla="*/ 211699 w 240419"/>
              <a:gd name="connsiteY44" fmla="*/ 261258 h 2552553"/>
              <a:gd name="connsiteX45" fmla="*/ 218760 w 240419"/>
              <a:gd name="connsiteY45" fmla="*/ 250666 h 2552553"/>
              <a:gd name="connsiteX46" fmla="*/ 229352 w 240419"/>
              <a:gd name="connsiteY46" fmla="*/ 215361 h 2552553"/>
              <a:gd name="connsiteX47" fmla="*/ 236413 w 240419"/>
              <a:gd name="connsiteY47" fmla="*/ 158873 h 2552553"/>
              <a:gd name="connsiteX48" fmla="*/ 239943 w 240419"/>
              <a:gd name="connsiteY48" fmla="*/ 144751 h 2552553"/>
              <a:gd name="connsiteX49" fmla="*/ 239943 w 240419"/>
              <a:gd name="connsiteY49" fmla="*/ 0 h 2552553"/>
              <a:gd name="connsiteX0" fmla="*/ 77540 w 240419"/>
              <a:gd name="connsiteY0" fmla="*/ 2552553 h 2552553"/>
              <a:gd name="connsiteX1" fmla="*/ 91662 w 240419"/>
              <a:gd name="connsiteY1" fmla="*/ 2467821 h 2552553"/>
              <a:gd name="connsiteX2" fmla="*/ 98723 w 240419"/>
              <a:gd name="connsiteY2" fmla="*/ 2446638 h 2552553"/>
              <a:gd name="connsiteX3" fmla="*/ 109315 w 240419"/>
              <a:gd name="connsiteY3" fmla="*/ 2425455 h 2552553"/>
              <a:gd name="connsiteX4" fmla="*/ 119906 w 240419"/>
              <a:gd name="connsiteY4" fmla="*/ 2273644 h 2552553"/>
              <a:gd name="connsiteX5" fmla="*/ 119906 w 240419"/>
              <a:gd name="connsiteY5" fmla="*/ 2132424 h 2552553"/>
              <a:gd name="connsiteX6" fmla="*/ 112845 w 240419"/>
              <a:gd name="connsiteY6" fmla="*/ 2111241 h 2552553"/>
              <a:gd name="connsiteX7" fmla="*/ 109315 w 240419"/>
              <a:gd name="connsiteY7" fmla="*/ 2068875 h 2552553"/>
              <a:gd name="connsiteX8" fmla="*/ 102254 w 240419"/>
              <a:gd name="connsiteY8" fmla="*/ 1895880 h 2552553"/>
              <a:gd name="connsiteX9" fmla="*/ 98723 w 240419"/>
              <a:gd name="connsiteY9" fmla="*/ 1874697 h 2552553"/>
              <a:gd name="connsiteX10" fmla="*/ 84601 w 240419"/>
              <a:gd name="connsiteY10" fmla="*/ 1825270 h 2552553"/>
              <a:gd name="connsiteX11" fmla="*/ 81071 w 240419"/>
              <a:gd name="connsiteY11" fmla="*/ 1800556 h 2552553"/>
              <a:gd name="connsiteX12" fmla="*/ 74010 w 240419"/>
              <a:gd name="connsiteY12" fmla="*/ 1772312 h 2552553"/>
              <a:gd name="connsiteX13" fmla="*/ 70479 w 240419"/>
              <a:gd name="connsiteY13" fmla="*/ 1719355 h 2552553"/>
              <a:gd name="connsiteX14" fmla="*/ 66949 w 240419"/>
              <a:gd name="connsiteY14" fmla="*/ 1701702 h 2552553"/>
              <a:gd name="connsiteX15" fmla="*/ 59888 w 240419"/>
              <a:gd name="connsiteY15" fmla="*/ 1627562 h 2552553"/>
              <a:gd name="connsiteX16" fmla="*/ 45765 w 240419"/>
              <a:gd name="connsiteY16" fmla="*/ 1599317 h 2552553"/>
              <a:gd name="connsiteX17" fmla="*/ 21052 w 240419"/>
              <a:gd name="connsiteY17" fmla="*/ 1553421 h 2552553"/>
              <a:gd name="connsiteX18" fmla="*/ 13991 w 240419"/>
              <a:gd name="connsiteY18" fmla="*/ 1503994 h 2552553"/>
              <a:gd name="connsiteX19" fmla="*/ 6930 w 240419"/>
              <a:gd name="connsiteY19" fmla="*/ 1472220 h 2552553"/>
              <a:gd name="connsiteX20" fmla="*/ 3399 w 240419"/>
              <a:gd name="connsiteY20" fmla="*/ 1341591 h 2552553"/>
              <a:gd name="connsiteX21" fmla="*/ 21052 w 240419"/>
              <a:gd name="connsiteY21" fmla="*/ 1267451 h 2552553"/>
              <a:gd name="connsiteX22" fmla="*/ 28113 w 240419"/>
              <a:gd name="connsiteY22" fmla="*/ 1246268 h 2552553"/>
              <a:gd name="connsiteX23" fmla="*/ 38705 w 240419"/>
              <a:gd name="connsiteY23" fmla="*/ 1225085 h 2552553"/>
              <a:gd name="connsiteX24" fmla="*/ 45766 w 240419"/>
              <a:gd name="connsiteY24" fmla="*/ 1154475 h 2552553"/>
              <a:gd name="connsiteX25" fmla="*/ 63419 w 240419"/>
              <a:gd name="connsiteY25" fmla="*/ 1087395 h 2552553"/>
              <a:gd name="connsiteX26" fmla="*/ 66949 w 240419"/>
              <a:gd name="connsiteY26" fmla="*/ 1013255 h 2552553"/>
              <a:gd name="connsiteX27" fmla="*/ 88131 w 240419"/>
              <a:gd name="connsiteY27" fmla="*/ 946175 h 2552553"/>
              <a:gd name="connsiteX28" fmla="*/ 98723 w 240419"/>
              <a:gd name="connsiteY28" fmla="*/ 907339 h 2552553"/>
              <a:gd name="connsiteX29" fmla="*/ 102254 w 240419"/>
              <a:gd name="connsiteY29" fmla="*/ 896748 h 2552553"/>
              <a:gd name="connsiteX30" fmla="*/ 109315 w 240419"/>
              <a:gd name="connsiteY30" fmla="*/ 886156 h 2552553"/>
              <a:gd name="connsiteX31" fmla="*/ 123437 w 240419"/>
              <a:gd name="connsiteY31" fmla="*/ 854382 h 2552553"/>
              <a:gd name="connsiteX32" fmla="*/ 130498 w 240419"/>
              <a:gd name="connsiteY32" fmla="*/ 833199 h 2552553"/>
              <a:gd name="connsiteX33" fmla="*/ 134028 w 240419"/>
              <a:gd name="connsiteY33" fmla="*/ 822607 h 2552553"/>
              <a:gd name="connsiteX34" fmla="*/ 151681 w 240419"/>
              <a:gd name="connsiteY34" fmla="*/ 790833 h 2552553"/>
              <a:gd name="connsiteX35" fmla="*/ 158742 w 240419"/>
              <a:gd name="connsiteY35" fmla="*/ 762589 h 2552553"/>
              <a:gd name="connsiteX36" fmla="*/ 169333 w 240419"/>
              <a:gd name="connsiteY36" fmla="*/ 677857 h 2552553"/>
              <a:gd name="connsiteX37" fmla="*/ 172864 w 240419"/>
              <a:gd name="connsiteY37" fmla="*/ 621369 h 2552553"/>
              <a:gd name="connsiteX38" fmla="*/ 176394 w 240419"/>
              <a:gd name="connsiteY38" fmla="*/ 610777 h 2552553"/>
              <a:gd name="connsiteX39" fmla="*/ 179925 w 240419"/>
              <a:gd name="connsiteY39" fmla="*/ 508393 h 2552553"/>
              <a:gd name="connsiteX40" fmla="*/ 186986 w 240419"/>
              <a:gd name="connsiteY40" fmla="*/ 473088 h 2552553"/>
              <a:gd name="connsiteX41" fmla="*/ 194047 w 240419"/>
              <a:gd name="connsiteY41" fmla="*/ 441313 h 2552553"/>
              <a:gd name="connsiteX42" fmla="*/ 204639 w 240419"/>
              <a:gd name="connsiteY42" fmla="*/ 338928 h 2552553"/>
              <a:gd name="connsiteX43" fmla="*/ 211699 w 240419"/>
              <a:gd name="connsiteY43" fmla="*/ 261258 h 2552553"/>
              <a:gd name="connsiteX44" fmla="*/ 218760 w 240419"/>
              <a:gd name="connsiteY44" fmla="*/ 250666 h 2552553"/>
              <a:gd name="connsiteX45" fmla="*/ 229352 w 240419"/>
              <a:gd name="connsiteY45" fmla="*/ 215361 h 2552553"/>
              <a:gd name="connsiteX46" fmla="*/ 236413 w 240419"/>
              <a:gd name="connsiteY46" fmla="*/ 158873 h 2552553"/>
              <a:gd name="connsiteX47" fmla="*/ 239943 w 240419"/>
              <a:gd name="connsiteY47" fmla="*/ 144751 h 2552553"/>
              <a:gd name="connsiteX48" fmla="*/ 239943 w 240419"/>
              <a:gd name="connsiteY48" fmla="*/ 0 h 2552553"/>
              <a:gd name="connsiteX0" fmla="*/ 77540 w 240419"/>
              <a:gd name="connsiteY0" fmla="*/ 2552553 h 2552553"/>
              <a:gd name="connsiteX1" fmla="*/ 91662 w 240419"/>
              <a:gd name="connsiteY1" fmla="*/ 2467821 h 2552553"/>
              <a:gd name="connsiteX2" fmla="*/ 98723 w 240419"/>
              <a:gd name="connsiteY2" fmla="*/ 2446638 h 2552553"/>
              <a:gd name="connsiteX3" fmla="*/ 109315 w 240419"/>
              <a:gd name="connsiteY3" fmla="*/ 2425455 h 2552553"/>
              <a:gd name="connsiteX4" fmla="*/ 119906 w 240419"/>
              <a:gd name="connsiteY4" fmla="*/ 2273644 h 2552553"/>
              <a:gd name="connsiteX5" fmla="*/ 112845 w 240419"/>
              <a:gd name="connsiteY5" fmla="*/ 2111241 h 2552553"/>
              <a:gd name="connsiteX6" fmla="*/ 109315 w 240419"/>
              <a:gd name="connsiteY6" fmla="*/ 2068875 h 2552553"/>
              <a:gd name="connsiteX7" fmla="*/ 102254 w 240419"/>
              <a:gd name="connsiteY7" fmla="*/ 1895880 h 2552553"/>
              <a:gd name="connsiteX8" fmla="*/ 98723 w 240419"/>
              <a:gd name="connsiteY8" fmla="*/ 1874697 h 2552553"/>
              <a:gd name="connsiteX9" fmla="*/ 84601 w 240419"/>
              <a:gd name="connsiteY9" fmla="*/ 1825270 h 2552553"/>
              <a:gd name="connsiteX10" fmla="*/ 81071 w 240419"/>
              <a:gd name="connsiteY10" fmla="*/ 1800556 h 2552553"/>
              <a:gd name="connsiteX11" fmla="*/ 74010 w 240419"/>
              <a:gd name="connsiteY11" fmla="*/ 1772312 h 2552553"/>
              <a:gd name="connsiteX12" fmla="*/ 70479 w 240419"/>
              <a:gd name="connsiteY12" fmla="*/ 1719355 h 2552553"/>
              <a:gd name="connsiteX13" fmla="*/ 66949 w 240419"/>
              <a:gd name="connsiteY13" fmla="*/ 1701702 h 2552553"/>
              <a:gd name="connsiteX14" fmla="*/ 59888 w 240419"/>
              <a:gd name="connsiteY14" fmla="*/ 1627562 h 2552553"/>
              <a:gd name="connsiteX15" fmla="*/ 45765 w 240419"/>
              <a:gd name="connsiteY15" fmla="*/ 1599317 h 2552553"/>
              <a:gd name="connsiteX16" fmla="*/ 21052 w 240419"/>
              <a:gd name="connsiteY16" fmla="*/ 1553421 h 2552553"/>
              <a:gd name="connsiteX17" fmla="*/ 13991 w 240419"/>
              <a:gd name="connsiteY17" fmla="*/ 1503994 h 2552553"/>
              <a:gd name="connsiteX18" fmla="*/ 6930 w 240419"/>
              <a:gd name="connsiteY18" fmla="*/ 1472220 h 2552553"/>
              <a:gd name="connsiteX19" fmla="*/ 3399 w 240419"/>
              <a:gd name="connsiteY19" fmla="*/ 1341591 h 2552553"/>
              <a:gd name="connsiteX20" fmla="*/ 21052 w 240419"/>
              <a:gd name="connsiteY20" fmla="*/ 1267451 h 2552553"/>
              <a:gd name="connsiteX21" fmla="*/ 28113 w 240419"/>
              <a:gd name="connsiteY21" fmla="*/ 1246268 h 2552553"/>
              <a:gd name="connsiteX22" fmla="*/ 38705 w 240419"/>
              <a:gd name="connsiteY22" fmla="*/ 1225085 h 2552553"/>
              <a:gd name="connsiteX23" fmla="*/ 45766 w 240419"/>
              <a:gd name="connsiteY23" fmla="*/ 1154475 h 2552553"/>
              <a:gd name="connsiteX24" fmla="*/ 63419 w 240419"/>
              <a:gd name="connsiteY24" fmla="*/ 1087395 h 2552553"/>
              <a:gd name="connsiteX25" fmla="*/ 66949 w 240419"/>
              <a:gd name="connsiteY25" fmla="*/ 1013255 h 2552553"/>
              <a:gd name="connsiteX26" fmla="*/ 88131 w 240419"/>
              <a:gd name="connsiteY26" fmla="*/ 946175 h 2552553"/>
              <a:gd name="connsiteX27" fmla="*/ 98723 w 240419"/>
              <a:gd name="connsiteY27" fmla="*/ 907339 h 2552553"/>
              <a:gd name="connsiteX28" fmla="*/ 102254 w 240419"/>
              <a:gd name="connsiteY28" fmla="*/ 896748 h 2552553"/>
              <a:gd name="connsiteX29" fmla="*/ 109315 w 240419"/>
              <a:gd name="connsiteY29" fmla="*/ 886156 h 2552553"/>
              <a:gd name="connsiteX30" fmla="*/ 123437 w 240419"/>
              <a:gd name="connsiteY30" fmla="*/ 854382 h 2552553"/>
              <a:gd name="connsiteX31" fmla="*/ 130498 w 240419"/>
              <a:gd name="connsiteY31" fmla="*/ 833199 h 2552553"/>
              <a:gd name="connsiteX32" fmla="*/ 134028 w 240419"/>
              <a:gd name="connsiteY32" fmla="*/ 822607 h 2552553"/>
              <a:gd name="connsiteX33" fmla="*/ 151681 w 240419"/>
              <a:gd name="connsiteY33" fmla="*/ 790833 h 2552553"/>
              <a:gd name="connsiteX34" fmla="*/ 158742 w 240419"/>
              <a:gd name="connsiteY34" fmla="*/ 762589 h 2552553"/>
              <a:gd name="connsiteX35" fmla="*/ 169333 w 240419"/>
              <a:gd name="connsiteY35" fmla="*/ 677857 h 2552553"/>
              <a:gd name="connsiteX36" fmla="*/ 172864 w 240419"/>
              <a:gd name="connsiteY36" fmla="*/ 621369 h 2552553"/>
              <a:gd name="connsiteX37" fmla="*/ 176394 w 240419"/>
              <a:gd name="connsiteY37" fmla="*/ 610777 h 2552553"/>
              <a:gd name="connsiteX38" fmla="*/ 179925 w 240419"/>
              <a:gd name="connsiteY38" fmla="*/ 508393 h 2552553"/>
              <a:gd name="connsiteX39" fmla="*/ 186986 w 240419"/>
              <a:gd name="connsiteY39" fmla="*/ 473088 h 2552553"/>
              <a:gd name="connsiteX40" fmla="*/ 194047 w 240419"/>
              <a:gd name="connsiteY40" fmla="*/ 441313 h 2552553"/>
              <a:gd name="connsiteX41" fmla="*/ 204639 w 240419"/>
              <a:gd name="connsiteY41" fmla="*/ 338928 h 2552553"/>
              <a:gd name="connsiteX42" fmla="*/ 211699 w 240419"/>
              <a:gd name="connsiteY42" fmla="*/ 261258 h 2552553"/>
              <a:gd name="connsiteX43" fmla="*/ 218760 w 240419"/>
              <a:gd name="connsiteY43" fmla="*/ 250666 h 2552553"/>
              <a:gd name="connsiteX44" fmla="*/ 229352 w 240419"/>
              <a:gd name="connsiteY44" fmla="*/ 215361 h 2552553"/>
              <a:gd name="connsiteX45" fmla="*/ 236413 w 240419"/>
              <a:gd name="connsiteY45" fmla="*/ 158873 h 2552553"/>
              <a:gd name="connsiteX46" fmla="*/ 239943 w 240419"/>
              <a:gd name="connsiteY46" fmla="*/ 144751 h 2552553"/>
              <a:gd name="connsiteX47" fmla="*/ 239943 w 240419"/>
              <a:gd name="connsiteY47" fmla="*/ 0 h 2552553"/>
              <a:gd name="connsiteX0" fmla="*/ 77540 w 240419"/>
              <a:gd name="connsiteY0" fmla="*/ 2552553 h 2552553"/>
              <a:gd name="connsiteX1" fmla="*/ 91662 w 240419"/>
              <a:gd name="connsiteY1" fmla="*/ 2467821 h 2552553"/>
              <a:gd name="connsiteX2" fmla="*/ 109315 w 240419"/>
              <a:gd name="connsiteY2" fmla="*/ 2425455 h 2552553"/>
              <a:gd name="connsiteX3" fmla="*/ 119906 w 240419"/>
              <a:gd name="connsiteY3" fmla="*/ 2273644 h 2552553"/>
              <a:gd name="connsiteX4" fmla="*/ 112845 w 240419"/>
              <a:gd name="connsiteY4" fmla="*/ 2111241 h 2552553"/>
              <a:gd name="connsiteX5" fmla="*/ 109315 w 240419"/>
              <a:gd name="connsiteY5" fmla="*/ 2068875 h 2552553"/>
              <a:gd name="connsiteX6" fmla="*/ 102254 w 240419"/>
              <a:gd name="connsiteY6" fmla="*/ 1895880 h 2552553"/>
              <a:gd name="connsiteX7" fmla="*/ 98723 w 240419"/>
              <a:gd name="connsiteY7" fmla="*/ 1874697 h 2552553"/>
              <a:gd name="connsiteX8" fmla="*/ 84601 w 240419"/>
              <a:gd name="connsiteY8" fmla="*/ 1825270 h 2552553"/>
              <a:gd name="connsiteX9" fmla="*/ 81071 w 240419"/>
              <a:gd name="connsiteY9" fmla="*/ 1800556 h 2552553"/>
              <a:gd name="connsiteX10" fmla="*/ 74010 w 240419"/>
              <a:gd name="connsiteY10" fmla="*/ 1772312 h 2552553"/>
              <a:gd name="connsiteX11" fmla="*/ 70479 w 240419"/>
              <a:gd name="connsiteY11" fmla="*/ 1719355 h 2552553"/>
              <a:gd name="connsiteX12" fmla="*/ 66949 w 240419"/>
              <a:gd name="connsiteY12" fmla="*/ 1701702 h 2552553"/>
              <a:gd name="connsiteX13" fmla="*/ 59888 w 240419"/>
              <a:gd name="connsiteY13" fmla="*/ 1627562 h 2552553"/>
              <a:gd name="connsiteX14" fmla="*/ 45765 w 240419"/>
              <a:gd name="connsiteY14" fmla="*/ 1599317 h 2552553"/>
              <a:gd name="connsiteX15" fmla="*/ 21052 w 240419"/>
              <a:gd name="connsiteY15" fmla="*/ 1553421 h 2552553"/>
              <a:gd name="connsiteX16" fmla="*/ 13991 w 240419"/>
              <a:gd name="connsiteY16" fmla="*/ 1503994 h 2552553"/>
              <a:gd name="connsiteX17" fmla="*/ 6930 w 240419"/>
              <a:gd name="connsiteY17" fmla="*/ 1472220 h 2552553"/>
              <a:gd name="connsiteX18" fmla="*/ 3399 w 240419"/>
              <a:gd name="connsiteY18" fmla="*/ 1341591 h 2552553"/>
              <a:gd name="connsiteX19" fmla="*/ 21052 w 240419"/>
              <a:gd name="connsiteY19" fmla="*/ 1267451 h 2552553"/>
              <a:gd name="connsiteX20" fmla="*/ 28113 w 240419"/>
              <a:gd name="connsiteY20" fmla="*/ 1246268 h 2552553"/>
              <a:gd name="connsiteX21" fmla="*/ 38705 w 240419"/>
              <a:gd name="connsiteY21" fmla="*/ 1225085 h 2552553"/>
              <a:gd name="connsiteX22" fmla="*/ 45766 w 240419"/>
              <a:gd name="connsiteY22" fmla="*/ 1154475 h 2552553"/>
              <a:gd name="connsiteX23" fmla="*/ 63419 w 240419"/>
              <a:gd name="connsiteY23" fmla="*/ 1087395 h 2552553"/>
              <a:gd name="connsiteX24" fmla="*/ 66949 w 240419"/>
              <a:gd name="connsiteY24" fmla="*/ 1013255 h 2552553"/>
              <a:gd name="connsiteX25" fmla="*/ 88131 w 240419"/>
              <a:gd name="connsiteY25" fmla="*/ 946175 h 2552553"/>
              <a:gd name="connsiteX26" fmla="*/ 98723 w 240419"/>
              <a:gd name="connsiteY26" fmla="*/ 907339 h 2552553"/>
              <a:gd name="connsiteX27" fmla="*/ 102254 w 240419"/>
              <a:gd name="connsiteY27" fmla="*/ 896748 h 2552553"/>
              <a:gd name="connsiteX28" fmla="*/ 109315 w 240419"/>
              <a:gd name="connsiteY28" fmla="*/ 886156 h 2552553"/>
              <a:gd name="connsiteX29" fmla="*/ 123437 w 240419"/>
              <a:gd name="connsiteY29" fmla="*/ 854382 h 2552553"/>
              <a:gd name="connsiteX30" fmla="*/ 130498 w 240419"/>
              <a:gd name="connsiteY30" fmla="*/ 833199 h 2552553"/>
              <a:gd name="connsiteX31" fmla="*/ 134028 w 240419"/>
              <a:gd name="connsiteY31" fmla="*/ 822607 h 2552553"/>
              <a:gd name="connsiteX32" fmla="*/ 151681 w 240419"/>
              <a:gd name="connsiteY32" fmla="*/ 790833 h 2552553"/>
              <a:gd name="connsiteX33" fmla="*/ 158742 w 240419"/>
              <a:gd name="connsiteY33" fmla="*/ 762589 h 2552553"/>
              <a:gd name="connsiteX34" fmla="*/ 169333 w 240419"/>
              <a:gd name="connsiteY34" fmla="*/ 677857 h 2552553"/>
              <a:gd name="connsiteX35" fmla="*/ 172864 w 240419"/>
              <a:gd name="connsiteY35" fmla="*/ 621369 h 2552553"/>
              <a:gd name="connsiteX36" fmla="*/ 176394 w 240419"/>
              <a:gd name="connsiteY36" fmla="*/ 610777 h 2552553"/>
              <a:gd name="connsiteX37" fmla="*/ 179925 w 240419"/>
              <a:gd name="connsiteY37" fmla="*/ 508393 h 2552553"/>
              <a:gd name="connsiteX38" fmla="*/ 186986 w 240419"/>
              <a:gd name="connsiteY38" fmla="*/ 473088 h 2552553"/>
              <a:gd name="connsiteX39" fmla="*/ 194047 w 240419"/>
              <a:gd name="connsiteY39" fmla="*/ 441313 h 2552553"/>
              <a:gd name="connsiteX40" fmla="*/ 204639 w 240419"/>
              <a:gd name="connsiteY40" fmla="*/ 338928 h 2552553"/>
              <a:gd name="connsiteX41" fmla="*/ 211699 w 240419"/>
              <a:gd name="connsiteY41" fmla="*/ 261258 h 2552553"/>
              <a:gd name="connsiteX42" fmla="*/ 218760 w 240419"/>
              <a:gd name="connsiteY42" fmla="*/ 250666 h 2552553"/>
              <a:gd name="connsiteX43" fmla="*/ 229352 w 240419"/>
              <a:gd name="connsiteY43" fmla="*/ 215361 h 2552553"/>
              <a:gd name="connsiteX44" fmla="*/ 236413 w 240419"/>
              <a:gd name="connsiteY44" fmla="*/ 158873 h 2552553"/>
              <a:gd name="connsiteX45" fmla="*/ 239943 w 240419"/>
              <a:gd name="connsiteY45" fmla="*/ 144751 h 2552553"/>
              <a:gd name="connsiteX46" fmla="*/ 239943 w 240419"/>
              <a:gd name="connsiteY46" fmla="*/ 0 h 2552553"/>
              <a:gd name="connsiteX0" fmla="*/ 77540 w 240419"/>
              <a:gd name="connsiteY0" fmla="*/ 2552553 h 2552553"/>
              <a:gd name="connsiteX1" fmla="*/ 91662 w 240419"/>
              <a:gd name="connsiteY1" fmla="*/ 2467821 h 2552553"/>
              <a:gd name="connsiteX2" fmla="*/ 109315 w 240419"/>
              <a:gd name="connsiteY2" fmla="*/ 2425455 h 2552553"/>
              <a:gd name="connsiteX3" fmla="*/ 119906 w 240419"/>
              <a:gd name="connsiteY3" fmla="*/ 2273644 h 2552553"/>
              <a:gd name="connsiteX4" fmla="*/ 112845 w 240419"/>
              <a:gd name="connsiteY4" fmla="*/ 2111241 h 2552553"/>
              <a:gd name="connsiteX5" fmla="*/ 109315 w 240419"/>
              <a:gd name="connsiteY5" fmla="*/ 2068875 h 2552553"/>
              <a:gd name="connsiteX6" fmla="*/ 102254 w 240419"/>
              <a:gd name="connsiteY6" fmla="*/ 1895880 h 2552553"/>
              <a:gd name="connsiteX7" fmla="*/ 98723 w 240419"/>
              <a:gd name="connsiteY7" fmla="*/ 1874697 h 2552553"/>
              <a:gd name="connsiteX8" fmla="*/ 84601 w 240419"/>
              <a:gd name="connsiteY8" fmla="*/ 1825270 h 2552553"/>
              <a:gd name="connsiteX9" fmla="*/ 81071 w 240419"/>
              <a:gd name="connsiteY9" fmla="*/ 1800556 h 2552553"/>
              <a:gd name="connsiteX10" fmla="*/ 74010 w 240419"/>
              <a:gd name="connsiteY10" fmla="*/ 1772312 h 2552553"/>
              <a:gd name="connsiteX11" fmla="*/ 70479 w 240419"/>
              <a:gd name="connsiteY11" fmla="*/ 1719355 h 2552553"/>
              <a:gd name="connsiteX12" fmla="*/ 66949 w 240419"/>
              <a:gd name="connsiteY12" fmla="*/ 1701702 h 2552553"/>
              <a:gd name="connsiteX13" fmla="*/ 59888 w 240419"/>
              <a:gd name="connsiteY13" fmla="*/ 1627562 h 2552553"/>
              <a:gd name="connsiteX14" fmla="*/ 21052 w 240419"/>
              <a:gd name="connsiteY14" fmla="*/ 1553421 h 2552553"/>
              <a:gd name="connsiteX15" fmla="*/ 13991 w 240419"/>
              <a:gd name="connsiteY15" fmla="*/ 1503994 h 2552553"/>
              <a:gd name="connsiteX16" fmla="*/ 6930 w 240419"/>
              <a:gd name="connsiteY16" fmla="*/ 1472220 h 2552553"/>
              <a:gd name="connsiteX17" fmla="*/ 3399 w 240419"/>
              <a:gd name="connsiteY17" fmla="*/ 1341591 h 2552553"/>
              <a:gd name="connsiteX18" fmla="*/ 21052 w 240419"/>
              <a:gd name="connsiteY18" fmla="*/ 1267451 h 2552553"/>
              <a:gd name="connsiteX19" fmla="*/ 28113 w 240419"/>
              <a:gd name="connsiteY19" fmla="*/ 1246268 h 2552553"/>
              <a:gd name="connsiteX20" fmla="*/ 38705 w 240419"/>
              <a:gd name="connsiteY20" fmla="*/ 1225085 h 2552553"/>
              <a:gd name="connsiteX21" fmla="*/ 45766 w 240419"/>
              <a:gd name="connsiteY21" fmla="*/ 1154475 h 2552553"/>
              <a:gd name="connsiteX22" fmla="*/ 63419 w 240419"/>
              <a:gd name="connsiteY22" fmla="*/ 1087395 h 2552553"/>
              <a:gd name="connsiteX23" fmla="*/ 66949 w 240419"/>
              <a:gd name="connsiteY23" fmla="*/ 1013255 h 2552553"/>
              <a:gd name="connsiteX24" fmla="*/ 88131 w 240419"/>
              <a:gd name="connsiteY24" fmla="*/ 946175 h 2552553"/>
              <a:gd name="connsiteX25" fmla="*/ 98723 w 240419"/>
              <a:gd name="connsiteY25" fmla="*/ 907339 h 2552553"/>
              <a:gd name="connsiteX26" fmla="*/ 102254 w 240419"/>
              <a:gd name="connsiteY26" fmla="*/ 896748 h 2552553"/>
              <a:gd name="connsiteX27" fmla="*/ 109315 w 240419"/>
              <a:gd name="connsiteY27" fmla="*/ 886156 h 2552553"/>
              <a:gd name="connsiteX28" fmla="*/ 123437 w 240419"/>
              <a:gd name="connsiteY28" fmla="*/ 854382 h 2552553"/>
              <a:gd name="connsiteX29" fmla="*/ 130498 w 240419"/>
              <a:gd name="connsiteY29" fmla="*/ 833199 h 2552553"/>
              <a:gd name="connsiteX30" fmla="*/ 134028 w 240419"/>
              <a:gd name="connsiteY30" fmla="*/ 822607 h 2552553"/>
              <a:gd name="connsiteX31" fmla="*/ 151681 w 240419"/>
              <a:gd name="connsiteY31" fmla="*/ 790833 h 2552553"/>
              <a:gd name="connsiteX32" fmla="*/ 158742 w 240419"/>
              <a:gd name="connsiteY32" fmla="*/ 762589 h 2552553"/>
              <a:gd name="connsiteX33" fmla="*/ 169333 w 240419"/>
              <a:gd name="connsiteY33" fmla="*/ 677857 h 2552553"/>
              <a:gd name="connsiteX34" fmla="*/ 172864 w 240419"/>
              <a:gd name="connsiteY34" fmla="*/ 621369 h 2552553"/>
              <a:gd name="connsiteX35" fmla="*/ 176394 w 240419"/>
              <a:gd name="connsiteY35" fmla="*/ 610777 h 2552553"/>
              <a:gd name="connsiteX36" fmla="*/ 179925 w 240419"/>
              <a:gd name="connsiteY36" fmla="*/ 508393 h 2552553"/>
              <a:gd name="connsiteX37" fmla="*/ 186986 w 240419"/>
              <a:gd name="connsiteY37" fmla="*/ 473088 h 2552553"/>
              <a:gd name="connsiteX38" fmla="*/ 194047 w 240419"/>
              <a:gd name="connsiteY38" fmla="*/ 441313 h 2552553"/>
              <a:gd name="connsiteX39" fmla="*/ 204639 w 240419"/>
              <a:gd name="connsiteY39" fmla="*/ 338928 h 2552553"/>
              <a:gd name="connsiteX40" fmla="*/ 211699 w 240419"/>
              <a:gd name="connsiteY40" fmla="*/ 261258 h 2552553"/>
              <a:gd name="connsiteX41" fmla="*/ 218760 w 240419"/>
              <a:gd name="connsiteY41" fmla="*/ 250666 h 2552553"/>
              <a:gd name="connsiteX42" fmla="*/ 229352 w 240419"/>
              <a:gd name="connsiteY42" fmla="*/ 215361 h 2552553"/>
              <a:gd name="connsiteX43" fmla="*/ 236413 w 240419"/>
              <a:gd name="connsiteY43" fmla="*/ 158873 h 2552553"/>
              <a:gd name="connsiteX44" fmla="*/ 239943 w 240419"/>
              <a:gd name="connsiteY44" fmla="*/ 144751 h 2552553"/>
              <a:gd name="connsiteX45" fmla="*/ 239943 w 240419"/>
              <a:gd name="connsiteY45" fmla="*/ 0 h 2552553"/>
              <a:gd name="connsiteX0" fmla="*/ 77540 w 240419"/>
              <a:gd name="connsiteY0" fmla="*/ 2552553 h 2552553"/>
              <a:gd name="connsiteX1" fmla="*/ 91662 w 240419"/>
              <a:gd name="connsiteY1" fmla="*/ 2467821 h 2552553"/>
              <a:gd name="connsiteX2" fmla="*/ 109315 w 240419"/>
              <a:gd name="connsiteY2" fmla="*/ 2425455 h 2552553"/>
              <a:gd name="connsiteX3" fmla="*/ 119906 w 240419"/>
              <a:gd name="connsiteY3" fmla="*/ 2273644 h 2552553"/>
              <a:gd name="connsiteX4" fmla="*/ 112845 w 240419"/>
              <a:gd name="connsiteY4" fmla="*/ 2111241 h 2552553"/>
              <a:gd name="connsiteX5" fmla="*/ 109315 w 240419"/>
              <a:gd name="connsiteY5" fmla="*/ 2068875 h 2552553"/>
              <a:gd name="connsiteX6" fmla="*/ 102254 w 240419"/>
              <a:gd name="connsiteY6" fmla="*/ 1895880 h 2552553"/>
              <a:gd name="connsiteX7" fmla="*/ 98723 w 240419"/>
              <a:gd name="connsiteY7" fmla="*/ 1874697 h 2552553"/>
              <a:gd name="connsiteX8" fmla="*/ 84601 w 240419"/>
              <a:gd name="connsiteY8" fmla="*/ 1825270 h 2552553"/>
              <a:gd name="connsiteX9" fmla="*/ 81071 w 240419"/>
              <a:gd name="connsiteY9" fmla="*/ 1800556 h 2552553"/>
              <a:gd name="connsiteX10" fmla="*/ 74010 w 240419"/>
              <a:gd name="connsiteY10" fmla="*/ 1772312 h 2552553"/>
              <a:gd name="connsiteX11" fmla="*/ 70479 w 240419"/>
              <a:gd name="connsiteY11" fmla="*/ 1719355 h 2552553"/>
              <a:gd name="connsiteX12" fmla="*/ 66949 w 240419"/>
              <a:gd name="connsiteY12" fmla="*/ 1701702 h 2552553"/>
              <a:gd name="connsiteX13" fmla="*/ 49297 w 240419"/>
              <a:gd name="connsiteY13" fmla="*/ 1620501 h 2552553"/>
              <a:gd name="connsiteX14" fmla="*/ 21052 w 240419"/>
              <a:gd name="connsiteY14" fmla="*/ 1553421 h 2552553"/>
              <a:gd name="connsiteX15" fmla="*/ 13991 w 240419"/>
              <a:gd name="connsiteY15" fmla="*/ 1503994 h 2552553"/>
              <a:gd name="connsiteX16" fmla="*/ 6930 w 240419"/>
              <a:gd name="connsiteY16" fmla="*/ 1472220 h 2552553"/>
              <a:gd name="connsiteX17" fmla="*/ 3399 w 240419"/>
              <a:gd name="connsiteY17" fmla="*/ 1341591 h 2552553"/>
              <a:gd name="connsiteX18" fmla="*/ 21052 w 240419"/>
              <a:gd name="connsiteY18" fmla="*/ 1267451 h 2552553"/>
              <a:gd name="connsiteX19" fmla="*/ 28113 w 240419"/>
              <a:gd name="connsiteY19" fmla="*/ 1246268 h 2552553"/>
              <a:gd name="connsiteX20" fmla="*/ 38705 w 240419"/>
              <a:gd name="connsiteY20" fmla="*/ 1225085 h 2552553"/>
              <a:gd name="connsiteX21" fmla="*/ 45766 w 240419"/>
              <a:gd name="connsiteY21" fmla="*/ 1154475 h 2552553"/>
              <a:gd name="connsiteX22" fmla="*/ 63419 w 240419"/>
              <a:gd name="connsiteY22" fmla="*/ 1087395 h 2552553"/>
              <a:gd name="connsiteX23" fmla="*/ 66949 w 240419"/>
              <a:gd name="connsiteY23" fmla="*/ 1013255 h 2552553"/>
              <a:gd name="connsiteX24" fmla="*/ 88131 w 240419"/>
              <a:gd name="connsiteY24" fmla="*/ 946175 h 2552553"/>
              <a:gd name="connsiteX25" fmla="*/ 98723 w 240419"/>
              <a:gd name="connsiteY25" fmla="*/ 907339 h 2552553"/>
              <a:gd name="connsiteX26" fmla="*/ 102254 w 240419"/>
              <a:gd name="connsiteY26" fmla="*/ 896748 h 2552553"/>
              <a:gd name="connsiteX27" fmla="*/ 109315 w 240419"/>
              <a:gd name="connsiteY27" fmla="*/ 886156 h 2552553"/>
              <a:gd name="connsiteX28" fmla="*/ 123437 w 240419"/>
              <a:gd name="connsiteY28" fmla="*/ 854382 h 2552553"/>
              <a:gd name="connsiteX29" fmla="*/ 130498 w 240419"/>
              <a:gd name="connsiteY29" fmla="*/ 833199 h 2552553"/>
              <a:gd name="connsiteX30" fmla="*/ 134028 w 240419"/>
              <a:gd name="connsiteY30" fmla="*/ 822607 h 2552553"/>
              <a:gd name="connsiteX31" fmla="*/ 151681 w 240419"/>
              <a:gd name="connsiteY31" fmla="*/ 790833 h 2552553"/>
              <a:gd name="connsiteX32" fmla="*/ 158742 w 240419"/>
              <a:gd name="connsiteY32" fmla="*/ 762589 h 2552553"/>
              <a:gd name="connsiteX33" fmla="*/ 169333 w 240419"/>
              <a:gd name="connsiteY33" fmla="*/ 677857 h 2552553"/>
              <a:gd name="connsiteX34" fmla="*/ 172864 w 240419"/>
              <a:gd name="connsiteY34" fmla="*/ 621369 h 2552553"/>
              <a:gd name="connsiteX35" fmla="*/ 176394 w 240419"/>
              <a:gd name="connsiteY35" fmla="*/ 610777 h 2552553"/>
              <a:gd name="connsiteX36" fmla="*/ 179925 w 240419"/>
              <a:gd name="connsiteY36" fmla="*/ 508393 h 2552553"/>
              <a:gd name="connsiteX37" fmla="*/ 186986 w 240419"/>
              <a:gd name="connsiteY37" fmla="*/ 473088 h 2552553"/>
              <a:gd name="connsiteX38" fmla="*/ 194047 w 240419"/>
              <a:gd name="connsiteY38" fmla="*/ 441313 h 2552553"/>
              <a:gd name="connsiteX39" fmla="*/ 204639 w 240419"/>
              <a:gd name="connsiteY39" fmla="*/ 338928 h 2552553"/>
              <a:gd name="connsiteX40" fmla="*/ 211699 w 240419"/>
              <a:gd name="connsiteY40" fmla="*/ 261258 h 2552553"/>
              <a:gd name="connsiteX41" fmla="*/ 218760 w 240419"/>
              <a:gd name="connsiteY41" fmla="*/ 250666 h 2552553"/>
              <a:gd name="connsiteX42" fmla="*/ 229352 w 240419"/>
              <a:gd name="connsiteY42" fmla="*/ 215361 h 2552553"/>
              <a:gd name="connsiteX43" fmla="*/ 236413 w 240419"/>
              <a:gd name="connsiteY43" fmla="*/ 158873 h 2552553"/>
              <a:gd name="connsiteX44" fmla="*/ 239943 w 240419"/>
              <a:gd name="connsiteY44" fmla="*/ 144751 h 2552553"/>
              <a:gd name="connsiteX45" fmla="*/ 239943 w 240419"/>
              <a:gd name="connsiteY45" fmla="*/ 0 h 2552553"/>
              <a:gd name="connsiteX0" fmla="*/ 77540 w 240419"/>
              <a:gd name="connsiteY0" fmla="*/ 2552553 h 2552553"/>
              <a:gd name="connsiteX1" fmla="*/ 91662 w 240419"/>
              <a:gd name="connsiteY1" fmla="*/ 2467821 h 2552553"/>
              <a:gd name="connsiteX2" fmla="*/ 109315 w 240419"/>
              <a:gd name="connsiteY2" fmla="*/ 2425455 h 2552553"/>
              <a:gd name="connsiteX3" fmla="*/ 119906 w 240419"/>
              <a:gd name="connsiteY3" fmla="*/ 2273644 h 2552553"/>
              <a:gd name="connsiteX4" fmla="*/ 112845 w 240419"/>
              <a:gd name="connsiteY4" fmla="*/ 2111241 h 2552553"/>
              <a:gd name="connsiteX5" fmla="*/ 109315 w 240419"/>
              <a:gd name="connsiteY5" fmla="*/ 2068875 h 2552553"/>
              <a:gd name="connsiteX6" fmla="*/ 102254 w 240419"/>
              <a:gd name="connsiteY6" fmla="*/ 1895880 h 2552553"/>
              <a:gd name="connsiteX7" fmla="*/ 98723 w 240419"/>
              <a:gd name="connsiteY7" fmla="*/ 1874697 h 2552553"/>
              <a:gd name="connsiteX8" fmla="*/ 84601 w 240419"/>
              <a:gd name="connsiteY8" fmla="*/ 1825270 h 2552553"/>
              <a:gd name="connsiteX9" fmla="*/ 81071 w 240419"/>
              <a:gd name="connsiteY9" fmla="*/ 1800556 h 2552553"/>
              <a:gd name="connsiteX10" fmla="*/ 74010 w 240419"/>
              <a:gd name="connsiteY10" fmla="*/ 1772312 h 2552553"/>
              <a:gd name="connsiteX11" fmla="*/ 70479 w 240419"/>
              <a:gd name="connsiteY11" fmla="*/ 1719355 h 2552553"/>
              <a:gd name="connsiteX12" fmla="*/ 66949 w 240419"/>
              <a:gd name="connsiteY12" fmla="*/ 1701702 h 2552553"/>
              <a:gd name="connsiteX13" fmla="*/ 49297 w 240419"/>
              <a:gd name="connsiteY13" fmla="*/ 1620501 h 2552553"/>
              <a:gd name="connsiteX14" fmla="*/ 21052 w 240419"/>
              <a:gd name="connsiteY14" fmla="*/ 1553421 h 2552553"/>
              <a:gd name="connsiteX15" fmla="*/ 6930 w 240419"/>
              <a:gd name="connsiteY15" fmla="*/ 1472220 h 2552553"/>
              <a:gd name="connsiteX16" fmla="*/ 3399 w 240419"/>
              <a:gd name="connsiteY16" fmla="*/ 1341591 h 2552553"/>
              <a:gd name="connsiteX17" fmla="*/ 21052 w 240419"/>
              <a:gd name="connsiteY17" fmla="*/ 1267451 h 2552553"/>
              <a:gd name="connsiteX18" fmla="*/ 28113 w 240419"/>
              <a:gd name="connsiteY18" fmla="*/ 1246268 h 2552553"/>
              <a:gd name="connsiteX19" fmla="*/ 38705 w 240419"/>
              <a:gd name="connsiteY19" fmla="*/ 1225085 h 2552553"/>
              <a:gd name="connsiteX20" fmla="*/ 45766 w 240419"/>
              <a:gd name="connsiteY20" fmla="*/ 1154475 h 2552553"/>
              <a:gd name="connsiteX21" fmla="*/ 63419 w 240419"/>
              <a:gd name="connsiteY21" fmla="*/ 1087395 h 2552553"/>
              <a:gd name="connsiteX22" fmla="*/ 66949 w 240419"/>
              <a:gd name="connsiteY22" fmla="*/ 1013255 h 2552553"/>
              <a:gd name="connsiteX23" fmla="*/ 88131 w 240419"/>
              <a:gd name="connsiteY23" fmla="*/ 946175 h 2552553"/>
              <a:gd name="connsiteX24" fmla="*/ 98723 w 240419"/>
              <a:gd name="connsiteY24" fmla="*/ 907339 h 2552553"/>
              <a:gd name="connsiteX25" fmla="*/ 102254 w 240419"/>
              <a:gd name="connsiteY25" fmla="*/ 896748 h 2552553"/>
              <a:gd name="connsiteX26" fmla="*/ 109315 w 240419"/>
              <a:gd name="connsiteY26" fmla="*/ 886156 h 2552553"/>
              <a:gd name="connsiteX27" fmla="*/ 123437 w 240419"/>
              <a:gd name="connsiteY27" fmla="*/ 854382 h 2552553"/>
              <a:gd name="connsiteX28" fmla="*/ 130498 w 240419"/>
              <a:gd name="connsiteY28" fmla="*/ 833199 h 2552553"/>
              <a:gd name="connsiteX29" fmla="*/ 134028 w 240419"/>
              <a:gd name="connsiteY29" fmla="*/ 822607 h 2552553"/>
              <a:gd name="connsiteX30" fmla="*/ 151681 w 240419"/>
              <a:gd name="connsiteY30" fmla="*/ 790833 h 2552553"/>
              <a:gd name="connsiteX31" fmla="*/ 158742 w 240419"/>
              <a:gd name="connsiteY31" fmla="*/ 762589 h 2552553"/>
              <a:gd name="connsiteX32" fmla="*/ 169333 w 240419"/>
              <a:gd name="connsiteY32" fmla="*/ 677857 h 2552553"/>
              <a:gd name="connsiteX33" fmla="*/ 172864 w 240419"/>
              <a:gd name="connsiteY33" fmla="*/ 621369 h 2552553"/>
              <a:gd name="connsiteX34" fmla="*/ 176394 w 240419"/>
              <a:gd name="connsiteY34" fmla="*/ 610777 h 2552553"/>
              <a:gd name="connsiteX35" fmla="*/ 179925 w 240419"/>
              <a:gd name="connsiteY35" fmla="*/ 508393 h 2552553"/>
              <a:gd name="connsiteX36" fmla="*/ 186986 w 240419"/>
              <a:gd name="connsiteY36" fmla="*/ 473088 h 2552553"/>
              <a:gd name="connsiteX37" fmla="*/ 194047 w 240419"/>
              <a:gd name="connsiteY37" fmla="*/ 441313 h 2552553"/>
              <a:gd name="connsiteX38" fmla="*/ 204639 w 240419"/>
              <a:gd name="connsiteY38" fmla="*/ 338928 h 2552553"/>
              <a:gd name="connsiteX39" fmla="*/ 211699 w 240419"/>
              <a:gd name="connsiteY39" fmla="*/ 261258 h 2552553"/>
              <a:gd name="connsiteX40" fmla="*/ 218760 w 240419"/>
              <a:gd name="connsiteY40" fmla="*/ 250666 h 2552553"/>
              <a:gd name="connsiteX41" fmla="*/ 229352 w 240419"/>
              <a:gd name="connsiteY41" fmla="*/ 215361 h 2552553"/>
              <a:gd name="connsiteX42" fmla="*/ 236413 w 240419"/>
              <a:gd name="connsiteY42" fmla="*/ 158873 h 2552553"/>
              <a:gd name="connsiteX43" fmla="*/ 239943 w 240419"/>
              <a:gd name="connsiteY43" fmla="*/ 144751 h 2552553"/>
              <a:gd name="connsiteX44" fmla="*/ 239943 w 240419"/>
              <a:gd name="connsiteY44" fmla="*/ 0 h 2552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40419" h="2552553">
                <a:moveTo>
                  <a:pt x="77540" y="2552553"/>
                </a:moveTo>
                <a:cubicBezTo>
                  <a:pt x="81243" y="2522926"/>
                  <a:pt x="86366" y="2489004"/>
                  <a:pt x="91662" y="2467821"/>
                </a:cubicBezTo>
                <a:cubicBezTo>
                  <a:pt x="96958" y="2446638"/>
                  <a:pt x="104608" y="2457818"/>
                  <a:pt x="109315" y="2425455"/>
                </a:cubicBezTo>
                <a:cubicBezTo>
                  <a:pt x="112845" y="2396623"/>
                  <a:pt x="118141" y="2322482"/>
                  <a:pt x="119906" y="2273644"/>
                </a:cubicBezTo>
                <a:cubicBezTo>
                  <a:pt x="120494" y="2221275"/>
                  <a:pt x="114610" y="2145369"/>
                  <a:pt x="112845" y="2111241"/>
                </a:cubicBezTo>
                <a:cubicBezTo>
                  <a:pt x="111080" y="2077113"/>
                  <a:pt x="109839" y="2083036"/>
                  <a:pt x="109315" y="2068875"/>
                </a:cubicBezTo>
                <a:cubicBezTo>
                  <a:pt x="104386" y="1935797"/>
                  <a:pt x="112977" y="1965579"/>
                  <a:pt x="102254" y="1895880"/>
                </a:cubicBezTo>
                <a:cubicBezTo>
                  <a:pt x="101166" y="1888805"/>
                  <a:pt x="100459" y="1881642"/>
                  <a:pt x="98723" y="1874697"/>
                </a:cubicBezTo>
                <a:cubicBezTo>
                  <a:pt x="92018" y="1847880"/>
                  <a:pt x="89001" y="1856077"/>
                  <a:pt x="84601" y="1825270"/>
                </a:cubicBezTo>
                <a:cubicBezTo>
                  <a:pt x="83424" y="1817032"/>
                  <a:pt x="82703" y="1808716"/>
                  <a:pt x="81071" y="1800556"/>
                </a:cubicBezTo>
                <a:cubicBezTo>
                  <a:pt x="79168" y="1791040"/>
                  <a:pt x="74010" y="1772312"/>
                  <a:pt x="74010" y="1772312"/>
                </a:cubicBezTo>
                <a:cubicBezTo>
                  <a:pt x="72833" y="1754660"/>
                  <a:pt x="72239" y="1736959"/>
                  <a:pt x="70479" y="1719355"/>
                </a:cubicBezTo>
                <a:cubicBezTo>
                  <a:pt x="69882" y="1713384"/>
                  <a:pt x="70479" y="1718178"/>
                  <a:pt x="66949" y="1701702"/>
                </a:cubicBezTo>
                <a:cubicBezTo>
                  <a:pt x="63419" y="1685226"/>
                  <a:pt x="56946" y="1645214"/>
                  <a:pt x="49297" y="1620501"/>
                </a:cubicBezTo>
                <a:cubicBezTo>
                  <a:pt x="41648" y="1595788"/>
                  <a:pt x="28702" y="1574016"/>
                  <a:pt x="21052" y="1553421"/>
                </a:cubicBezTo>
                <a:cubicBezTo>
                  <a:pt x="13991" y="1528708"/>
                  <a:pt x="9872" y="1507525"/>
                  <a:pt x="6930" y="1472220"/>
                </a:cubicBezTo>
                <a:cubicBezTo>
                  <a:pt x="1702" y="1399012"/>
                  <a:pt x="-3689" y="1438460"/>
                  <a:pt x="3399" y="1341591"/>
                </a:cubicBezTo>
                <a:cubicBezTo>
                  <a:pt x="5240" y="1316423"/>
                  <a:pt x="16933" y="1283338"/>
                  <a:pt x="21052" y="1267451"/>
                </a:cubicBezTo>
                <a:cubicBezTo>
                  <a:pt x="25171" y="1251564"/>
                  <a:pt x="23985" y="1252461"/>
                  <a:pt x="28113" y="1246268"/>
                </a:cubicBezTo>
                <a:cubicBezTo>
                  <a:pt x="37238" y="1232580"/>
                  <a:pt x="33832" y="1239701"/>
                  <a:pt x="38705" y="1225085"/>
                </a:cubicBezTo>
                <a:cubicBezTo>
                  <a:pt x="41059" y="1201548"/>
                  <a:pt x="41647" y="1177423"/>
                  <a:pt x="45766" y="1154475"/>
                </a:cubicBezTo>
                <a:cubicBezTo>
                  <a:pt x="49885" y="1131527"/>
                  <a:pt x="59888" y="1110932"/>
                  <a:pt x="63419" y="1087395"/>
                </a:cubicBezTo>
                <a:cubicBezTo>
                  <a:pt x="66950" y="1063858"/>
                  <a:pt x="62830" y="1036792"/>
                  <a:pt x="66949" y="1013255"/>
                </a:cubicBezTo>
                <a:cubicBezTo>
                  <a:pt x="71068" y="989718"/>
                  <a:pt x="82835" y="963828"/>
                  <a:pt x="88131" y="946175"/>
                </a:cubicBezTo>
                <a:cubicBezTo>
                  <a:pt x="93427" y="928522"/>
                  <a:pt x="94604" y="914400"/>
                  <a:pt x="98723" y="907339"/>
                </a:cubicBezTo>
                <a:cubicBezTo>
                  <a:pt x="99900" y="903809"/>
                  <a:pt x="100590" y="900076"/>
                  <a:pt x="102254" y="896748"/>
                </a:cubicBezTo>
                <a:cubicBezTo>
                  <a:pt x="104152" y="892953"/>
                  <a:pt x="107592" y="890034"/>
                  <a:pt x="109315" y="886156"/>
                </a:cubicBezTo>
                <a:cubicBezTo>
                  <a:pt x="126119" y="848347"/>
                  <a:pt x="107458" y="878349"/>
                  <a:pt x="123437" y="854382"/>
                </a:cubicBezTo>
                <a:lnTo>
                  <a:pt x="130498" y="833199"/>
                </a:lnTo>
                <a:cubicBezTo>
                  <a:pt x="131675" y="829668"/>
                  <a:pt x="131964" y="825704"/>
                  <a:pt x="134028" y="822607"/>
                </a:cubicBezTo>
                <a:cubicBezTo>
                  <a:pt x="145851" y="804873"/>
                  <a:pt x="147379" y="806604"/>
                  <a:pt x="151681" y="790833"/>
                </a:cubicBezTo>
                <a:cubicBezTo>
                  <a:pt x="154235" y="781471"/>
                  <a:pt x="158742" y="762589"/>
                  <a:pt x="158742" y="762589"/>
                </a:cubicBezTo>
                <a:cubicBezTo>
                  <a:pt x="166156" y="684743"/>
                  <a:pt x="157953" y="712000"/>
                  <a:pt x="169333" y="677857"/>
                </a:cubicBezTo>
                <a:cubicBezTo>
                  <a:pt x="170510" y="659028"/>
                  <a:pt x="170889" y="640131"/>
                  <a:pt x="172864" y="621369"/>
                </a:cubicBezTo>
                <a:cubicBezTo>
                  <a:pt x="173254" y="617668"/>
                  <a:pt x="176162" y="614491"/>
                  <a:pt x="176394" y="610777"/>
                </a:cubicBezTo>
                <a:cubicBezTo>
                  <a:pt x="178524" y="576695"/>
                  <a:pt x="177306" y="542441"/>
                  <a:pt x="179925" y="508393"/>
                </a:cubicBezTo>
                <a:cubicBezTo>
                  <a:pt x="180846" y="496427"/>
                  <a:pt x="184632" y="484856"/>
                  <a:pt x="186986" y="473088"/>
                </a:cubicBezTo>
                <a:cubicBezTo>
                  <a:pt x="191470" y="450667"/>
                  <a:pt x="189058" y="461265"/>
                  <a:pt x="194047" y="441313"/>
                </a:cubicBezTo>
                <a:cubicBezTo>
                  <a:pt x="196401" y="394240"/>
                  <a:pt x="195397" y="385145"/>
                  <a:pt x="204639" y="338928"/>
                </a:cubicBezTo>
                <a:cubicBezTo>
                  <a:pt x="206534" y="329453"/>
                  <a:pt x="209346" y="275968"/>
                  <a:pt x="211699" y="261258"/>
                </a:cubicBezTo>
                <a:cubicBezTo>
                  <a:pt x="214052" y="246548"/>
                  <a:pt x="217037" y="254544"/>
                  <a:pt x="218760" y="250666"/>
                </a:cubicBezTo>
                <a:cubicBezTo>
                  <a:pt x="223671" y="239617"/>
                  <a:pt x="226418" y="227096"/>
                  <a:pt x="229352" y="215361"/>
                </a:cubicBezTo>
                <a:cubicBezTo>
                  <a:pt x="231787" y="191009"/>
                  <a:pt x="232031" y="180782"/>
                  <a:pt x="236413" y="158873"/>
                </a:cubicBezTo>
                <a:cubicBezTo>
                  <a:pt x="237365" y="154115"/>
                  <a:pt x="239835" y="149602"/>
                  <a:pt x="239943" y="144751"/>
                </a:cubicBezTo>
                <a:cubicBezTo>
                  <a:pt x="241015" y="96513"/>
                  <a:pt x="239943" y="48250"/>
                  <a:pt x="239943" y="0"/>
                </a:cubicBezTo>
              </a:path>
            </a:pathLst>
          </a:cu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5793481" y="2590706"/>
            <a:ext cx="381784" cy="1719355"/>
          </a:xfrm>
          <a:custGeom>
            <a:avLst/>
            <a:gdLst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24786 w 381784"/>
              <a:gd name="connsiteY5" fmla="*/ 1232146 h 1719355"/>
              <a:gd name="connsiteX6" fmla="*/ 35378 w 381784"/>
              <a:gd name="connsiteY6" fmla="*/ 1196841 h 1719355"/>
              <a:gd name="connsiteX7" fmla="*/ 38908 w 381784"/>
              <a:gd name="connsiteY7" fmla="*/ 1182719 h 1719355"/>
              <a:gd name="connsiteX8" fmla="*/ 45969 w 381784"/>
              <a:gd name="connsiteY8" fmla="*/ 1161536 h 1719355"/>
              <a:gd name="connsiteX9" fmla="*/ 49500 w 381784"/>
              <a:gd name="connsiteY9" fmla="*/ 1143883 h 1719355"/>
              <a:gd name="connsiteX10" fmla="*/ 53030 w 381784"/>
              <a:gd name="connsiteY10" fmla="*/ 1101517 h 1719355"/>
              <a:gd name="connsiteX11" fmla="*/ 56561 w 381784"/>
              <a:gd name="connsiteY11" fmla="*/ 1087395 h 1719355"/>
              <a:gd name="connsiteX12" fmla="*/ 60091 w 381784"/>
              <a:gd name="connsiteY12" fmla="*/ 1069743 h 1719355"/>
              <a:gd name="connsiteX13" fmla="*/ 63622 w 381784"/>
              <a:gd name="connsiteY13" fmla="*/ 1034438 h 1719355"/>
              <a:gd name="connsiteX14" fmla="*/ 67152 w 381784"/>
              <a:gd name="connsiteY14" fmla="*/ 1020316 h 1719355"/>
              <a:gd name="connsiteX15" fmla="*/ 70683 w 381784"/>
              <a:gd name="connsiteY15" fmla="*/ 999133 h 1719355"/>
              <a:gd name="connsiteX16" fmla="*/ 77744 w 381784"/>
              <a:gd name="connsiteY16" fmla="*/ 977950 h 1719355"/>
              <a:gd name="connsiteX17" fmla="*/ 84805 w 381784"/>
              <a:gd name="connsiteY17" fmla="*/ 956766 h 1719355"/>
              <a:gd name="connsiteX18" fmla="*/ 88335 w 381784"/>
              <a:gd name="connsiteY18" fmla="*/ 946175 h 1719355"/>
              <a:gd name="connsiteX19" fmla="*/ 91866 w 381784"/>
              <a:gd name="connsiteY19" fmla="*/ 935583 h 1719355"/>
              <a:gd name="connsiteX20" fmla="*/ 98927 w 381784"/>
              <a:gd name="connsiteY20" fmla="*/ 889687 h 1719355"/>
              <a:gd name="connsiteX21" fmla="*/ 105988 w 381784"/>
              <a:gd name="connsiteY21" fmla="*/ 864973 h 1719355"/>
              <a:gd name="connsiteX22" fmla="*/ 109518 w 381784"/>
              <a:gd name="connsiteY22" fmla="*/ 850851 h 1719355"/>
              <a:gd name="connsiteX23" fmla="*/ 113049 w 381784"/>
              <a:gd name="connsiteY23" fmla="*/ 826138 h 1719355"/>
              <a:gd name="connsiteX24" fmla="*/ 123640 w 381784"/>
              <a:gd name="connsiteY24" fmla="*/ 790833 h 1719355"/>
              <a:gd name="connsiteX25" fmla="*/ 127171 w 381784"/>
              <a:gd name="connsiteY25" fmla="*/ 780241 h 1719355"/>
              <a:gd name="connsiteX26" fmla="*/ 130701 w 381784"/>
              <a:gd name="connsiteY26" fmla="*/ 769650 h 1719355"/>
              <a:gd name="connsiteX27" fmla="*/ 137762 w 381784"/>
              <a:gd name="connsiteY27" fmla="*/ 759058 h 1719355"/>
              <a:gd name="connsiteX28" fmla="*/ 148354 w 381784"/>
              <a:gd name="connsiteY28" fmla="*/ 737875 h 1719355"/>
              <a:gd name="connsiteX29" fmla="*/ 162476 w 381784"/>
              <a:gd name="connsiteY29" fmla="*/ 695509 h 1719355"/>
              <a:gd name="connsiteX30" fmla="*/ 166006 w 381784"/>
              <a:gd name="connsiteY30" fmla="*/ 684918 h 1719355"/>
              <a:gd name="connsiteX31" fmla="*/ 176598 w 381784"/>
              <a:gd name="connsiteY31" fmla="*/ 677857 h 1719355"/>
              <a:gd name="connsiteX32" fmla="*/ 194250 w 381784"/>
              <a:gd name="connsiteY32" fmla="*/ 646082 h 1719355"/>
              <a:gd name="connsiteX33" fmla="*/ 211903 w 381784"/>
              <a:gd name="connsiteY33" fmla="*/ 614308 h 1719355"/>
              <a:gd name="connsiteX34" fmla="*/ 218964 w 381784"/>
              <a:gd name="connsiteY34" fmla="*/ 586064 h 1719355"/>
              <a:gd name="connsiteX35" fmla="*/ 226025 w 381784"/>
              <a:gd name="connsiteY35" fmla="*/ 575472 h 1719355"/>
              <a:gd name="connsiteX36" fmla="*/ 233086 w 381784"/>
              <a:gd name="connsiteY36" fmla="*/ 554289 h 1719355"/>
              <a:gd name="connsiteX37" fmla="*/ 236616 w 381784"/>
              <a:gd name="connsiteY37" fmla="*/ 543698 h 1719355"/>
              <a:gd name="connsiteX38" fmla="*/ 261330 w 381784"/>
              <a:gd name="connsiteY38" fmla="*/ 511923 h 1719355"/>
              <a:gd name="connsiteX39" fmla="*/ 275452 w 381784"/>
              <a:gd name="connsiteY39" fmla="*/ 480149 h 1719355"/>
              <a:gd name="connsiteX40" fmla="*/ 286043 w 381784"/>
              <a:gd name="connsiteY40" fmla="*/ 458966 h 1719355"/>
              <a:gd name="connsiteX41" fmla="*/ 307226 w 381784"/>
              <a:gd name="connsiteY41" fmla="*/ 448374 h 1719355"/>
              <a:gd name="connsiteX42" fmla="*/ 317818 w 381784"/>
              <a:gd name="connsiteY42" fmla="*/ 441313 h 1719355"/>
              <a:gd name="connsiteX43" fmla="*/ 331940 w 381784"/>
              <a:gd name="connsiteY43" fmla="*/ 423661 h 1719355"/>
              <a:gd name="connsiteX44" fmla="*/ 335470 w 381784"/>
              <a:gd name="connsiteY44" fmla="*/ 413069 h 1719355"/>
              <a:gd name="connsiteX45" fmla="*/ 342531 w 381784"/>
              <a:gd name="connsiteY45" fmla="*/ 402478 h 1719355"/>
              <a:gd name="connsiteX46" fmla="*/ 353123 w 381784"/>
              <a:gd name="connsiteY46" fmla="*/ 367173 h 1719355"/>
              <a:gd name="connsiteX47" fmla="*/ 360184 w 381784"/>
              <a:gd name="connsiteY47" fmla="*/ 345990 h 1719355"/>
              <a:gd name="connsiteX48" fmla="*/ 370775 w 381784"/>
              <a:gd name="connsiteY48" fmla="*/ 338929 h 1719355"/>
              <a:gd name="connsiteX49" fmla="*/ 377836 w 381784"/>
              <a:gd name="connsiteY49" fmla="*/ 317746 h 1719355"/>
              <a:gd name="connsiteX50" fmla="*/ 381367 w 381784"/>
              <a:gd name="connsiteY50" fmla="*/ 307154 h 1719355"/>
              <a:gd name="connsiteX51" fmla="*/ 367245 w 381784"/>
              <a:gd name="connsiteY51" fmla="*/ 268319 h 1719355"/>
              <a:gd name="connsiteX52" fmla="*/ 356653 w 381784"/>
              <a:gd name="connsiteY52" fmla="*/ 271849 h 1719355"/>
              <a:gd name="connsiteX53" fmla="*/ 335470 w 381784"/>
              <a:gd name="connsiteY53" fmla="*/ 268319 h 1719355"/>
              <a:gd name="connsiteX54" fmla="*/ 331940 w 381784"/>
              <a:gd name="connsiteY54" fmla="*/ 257727 h 1719355"/>
              <a:gd name="connsiteX55" fmla="*/ 328409 w 381784"/>
              <a:gd name="connsiteY55" fmla="*/ 240075 h 1719355"/>
              <a:gd name="connsiteX56" fmla="*/ 331940 w 381784"/>
              <a:gd name="connsiteY56" fmla="*/ 158873 h 1719355"/>
              <a:gd name="connsiteX57" fmla="*/ 335470 w 381784"/>
              <a:gd name="connsiteY57" fmla="*/ 134160 h 1719355"/>
              <a:gd name="connsiteX58" fmla="*/ 342531 w 381784"/>
              <a:gd name="connsiteY58" fmla="*/ 123568 h 1719355"/>
              <a:gd name="connsiteX59" fmla="*/ 356653 w 381784"/>
              <a:gd name="connsiteY59" fmla="*/ 91794 h 1719355"/>
              <a:gd name="connsiteX60" fmla="*/ 353123 w 381784"/>
              <a:gd name="connsiteY60" fmla="*/ 74141 h 1719355"/>
              <a:gd name="connsiteX61" fmla="*/ 342531 w 381784"/>
              <a:gd name="connsiteY61" fmla="*/ 70611 h 1719355"/>
              <a:gd name="connsiteX62" fmla="*/ 314287 w 381784"/>
              <a:gd name="connsiteY62" fmla="*/ 67080 h 1719355"/>
              <a:gd name="connsiteX63" fmla="*/ 303696 w 381784"/>
              <a:gd name="connsiteY63" fmla="*/ 63550 h 1719355"/>
              <a:gd name="connsiteX64" fmla="*/ 286043 w 381784"/>
              <a:gd name="connsiteY64" fmla="*/ 49427 h 1719355"/>
              <a:gd name="connsiteX65" fmla="*/ 278982 w 381784"/>
              <a:gd name="connsiteY65" fmla="*/ 38836 h 1719355"/>
              <a:gd name="connsiteX66" fmla="*/ 275452 w 381784"/>
              <a:gd name="connsiteY66" fmla="*/ 14122 h 1719355"/>
              <a:gd name="connsiteX67" fmla="*/ 271921 w 381784"/>
              <a:gd name="connsiteY67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24786 w 381784"/>
              <a:gd name="connsiteY5" fmla="*/ 1232146 h 1719355"/>
              <a:gd name="connsiteX6" fmla="*/ 35378 w 381784"/>
              <a:gd name="connsiteY6" fmla="*/ 1196841 h 1719355"/>
              <a:gd name="connsiteX7" fmla="*/ 38908 w 381784"/>
              <a:gd name="connsiteY7" fmla="*/ 1182719 h 1719355"/>
              <a:gd name="connsiteX8" fmla="*/ 45969 w 381784"/>
              <a:gd name="connsiteY8" fmla="*/ 1161536 h 1719355"/>
              <a:gd name="connsiteX9" fmla="*/ 49500 w 381784"/>
              <a:gd name="connsiteY9" fmla="*/ 1143883 h 1719355"/>
              <a:gd name="connsiteX10" fmla="*/ 56561 w 381784"/>
              <a:gd name="connsiteY10" fmla="*/ 1087395 h 1719355"/>
              <a:gd name="connsiteX11" fmla="*/ 60091 w 381784"/>
              <a:gd name="connsiteY11" fmla="*/ 1069743 h 1719355"/>
              <a:gd name="connsiteX12" fmla="*/ 63622 w 381784"/>
              <a:gd name="connsiteY12" fmla="*/ 1034438 h 1719355"/>
              <a:gd name="connsiteX13" fmla="*/ 67152 w 381784"/>
              <a:gd name="connsiteY13" fmla="*/ 1020316 h 1719355"/>
              <a:gd name="connsiteX14" fmla="*/ 70683 w 381784"/>
              <a:gd name="connsiteY14" fmla="*/ 999133 h 1719355"/>
              <a:gd name="connsiteX15" fmla="*/ 77744 w 381784"/>
              <a:gd name="connsiteY15" fmla="*/ 977950 h 1719355"/>
              <a:gd name="connsiteX16" fmla="*/ 84805 w 381784"/>
              <a:gd name="connsiteY16" fmla="*/ 956766 h 1719355"/>
              <a:gd name="connsiteX17" fmla="*/ 88335 w 381784"/>
              <a:gd name="connsiteY17" fmla="*/ 946175 h 1719355"/>
              <a:gd name="connsiteX18" fmla="*/ 91866 w 381784"/>
              <a:gd name="connsiteY18" fmla="*/ 935583 h 1719355"/>
              <a:gd name="connsiteX19" fmla="*/ 98927 w 381784"/>
              <a:gd name="connsiteY19" fmla="*/ 889687 h 1719355"/>
              <a:gd name="connsiteX20" fmla="*/ 105988 w 381784"/>
              <a:gd name="connsiteY20" fmla="*/ 864973 h 1719355"/>
              <a:gd name="connsiteX21" fmla="*/ 109518 w 381784"/>
              <a:gd name="connsiteY21" fmla="*/ 850851 h 1719355"/>
              <a:gd name="connsiteX22" fmla="*/ 113049 w 381784"/>
              <a:gd name="connsiteY22" fmla="*/ 826138 h 1719355"/>
              <a:gd name="connsiteX23" fmla="*/ 123640 w 381784"/>
              <a:gd name="connsiteY23" fmla="*/ 790833 h 1719355"/>
              <a:gd name="connsiteX24" fmla="*/ 127171 w 381784"/>
              <a:gd name="connsiteY24" fmla="*/ 780241 h 1719355"/>
              <a:gd name="connsiteX25" fmla="*/ 130701 w 381784"/>
              <a:gd name="connsiteY25" fmla="*/ 769650 h 1719355"/>
              <a:gd name="connsiteX26" fmla="*/ 137762 w 381784"/>
              <a:gd name="connsiteY26" fmla="*/ 759058 h 1719355"/>
              <a:gd name="connsiteX27" fmla="*/ 148354 w 381784"/>
              <a:gd name="connsiteY27" fmla="*/ 737875 h 1719355"/>
              <a:gd name="connsiteX28" fmla="*/ 162476 w 381784"/>
              <a:gd name="connsiteY28" fmla="*/ 695509 h 1719355"/>
              <a:gd name="connsiteX29" fmla="*/ 166006 w 381784"/>
              <a:gd name="connsiteY29" fmla="*/ 684918 h 1719355"/>
              <a:gd name="connsiteX30" fmla="*/ 176598 w 381784"/>
              <a:gd name="connsiteY30" fmla="*/ 677857 h 1719355"/>
              <a:gd name="connsiteX31" fmla="*/ 194250 w 381784"/>
              <a:gd name="connsiteY31" fmla="*/ 646082 h 1719355"/>
              <a:gd name="connsiteX32" fmla="*/ 211903 w 381784"/>
              <a:gd name="connsiteY32" fmla="*/ 614308 h 1719355"/>
              <a:gd name="connsiteX33" fmla="*/ 218964 w 381784"/>
              <a:gd name="connsiteY33" fmla="*/ 586064 h 1719355"/>
              <a:gd name="connsiteX34" fmla="*/ 226025 w 381784"/>
              <a:gd name="connsiteY34" fmla="*/ 575472 h 1719355"/>
              <a:gd name="connsiteX35" fmla="*/ 233086 w 381784"/>
              <a:gd name="connsiteY35" fmla="*/ 554289 h 1719355"/>
              <a:gd name="connsiteX36" fmla="*/ 236616 w 381784"/>
              <a:gd name="connsiteY36" fmla="*/ 543698 h 1719355"/>
              <a:gd name="connsiteX37" fmla="*/ 261330 w 381784"/>
              <a:gd name="connsiteY37" fmla="*/ 511923 h 1719355"/>
              <a:gd name="connsiteX38" fmla="*/ 275452 w 381784"/>
              <a:gd name="connsiteY38" fmla="*/ 480149 h 1719355"/>
              <a:gd name="connsiteX39" fmla="*/ 286043 w 381784"/>
              <a:gd name="connsiteY39" fmla="*/ 458966 h 1719355"/>
              <a:gd name="connsiteX40" fmla="*/ 307226 w 381784"/>
              <a:gd name="connsiteY40" fmla="*/ 448374 h 1719355"/>
              <a:gd name="connsiteX41" fmla="*/ 317818 w 381784"/>
              <a:gd name="connsiteY41" fmla="*/ 441313 h 1719355"/>
              <a:gd name="connsiteX42" fmla="*/ 331940 w 381784"/>
              <a:gd name="connsiteY42" fmla="*/ 423661 h 1719355"/>
              <a:gd name="connsiteX43" fmla="*/ 335470 w 381784"/>
              <a:gd name="connsiteY43" fmla="*/ 413069 h 1719355"/>
              <a:gd name="connsiteX44" fmla="*/ 342531 w 381784"/>
              <a:gd name="connsiteY44" fmla="*/ 402478 h 1719355"/>
              <a:gd name="connsiteX45" fmla="*/ 353123 w 381784"/>
              <a:gd name="connsiteY45" fmla="*/ 367173 h 1719355"/>
              <a:gd name="connsiteX46" fmla="*/ 360184 w 381784"/>
              <a:gd name="connsiteY46" fmla="*/ 345990 h 1719355"/>
              <a:gd name="connsiteX47" fmla="*/ 370775 w 381784"/>
              <a:gd name="connsiteY47" fmla="*/ 338929 h 1719355"/>
              <a:gd name="connsiteX48" fmla="*/ 377836 w 381784"/>
              <a:gd name="connsiteY48" fmla="*/ 317746 h 1719355"/>
              <a:gd name="connsiteX49" fmla="*/ 381367 w 381784"/>
              <a:gd name="connsiteY49" fmla="*/ 307154 h 1719355"/>
              <a:gd name="connsiteX50" fmla="*/ 367245 w 381784"/>
              <a:gd name="connsiteY50" fmla="*/ 268319 h 1719355"/>
              <a:gd name="connsiteX51" fmla="*/ 356653 w 381784"/>
              <a:gd name="connsiteY51" fmla="*/ 271849 h 1719355"/>
              <a:gd name="connsiteX52" fmla="*/ 335470 w 381784"/>
              <a:gd name="connsiteY52" fmla="*/ 268319 h 1719355"/>
              <a:gd name="connsiteX53" fmla="*/ 331940 w 381784"/>
              <a:gd name="connsiteY53" fmla="*/ 257727 h 1719355"/>
              <a:gd name="connsiteX54" fmla="*/ 328409 w 381784"/>
              <a:gd name="connsiteY54" fmla="*/ 240075 h 1719355"/>
              <a:gd name="connsiteX55" fmla="*/ 331940 w 381784"/>
              <a:gd name="connsiteY55" fmla="*/ 158873 h 1719355"/>
              <a:gd name="connsiteX56" fmla="*/ 335470 w 381784"/>
              <a:gd name="connsiteY56" fmla="*/ 134160 h 1719355"/>
              <a:gd name="connsiteX57" fmla="*/ 342531 w 381784"/>
              <a:gd name="connsiteY57" fmla="*/ 123568 h 1719355"/>
              <a:gd name="connsiteX58" fmla="*/ 356653 w 381784"/>
              <a:gd name="connsiteY58" fmla="*/ 91794 h 1719355"/>
              <a:gd name="connsiteX59" fmla="*/ 353123 w 381784"/>
              <a:gd name="connsiteY59" fmla="*/ 74141 h 1719355"/>
              <a:gd name="connsiteX60" fmla="*/ 342531 w 381784"/>
              <a:gd name="connsiteY60" fmla="*/ 70611 h 1719355"/>
              <a:gd name="connsiteX61" fmla="*/ 314287 w 381784"/>
              <a:gd name="connsiteY61" fmla="*/ 67080 h 1719355"/>
              <a:gd name="connsiteX62" fmla="*/ 303696 w 381784"/>
              <a:gd name="connsiteY62" fmla="*/ 63550 h 1719355"/>
              <a:gd name="connsiteX63" fmla="*/ 286043 w 381784"/>
              <a:gd name="connsiteY63" fmla="*/ 49427 h 1719355"/>
              <a:gd name="connsiteX64" fmla="*/ 278982 w 381784"/>
              <a:gd name="connsiteY64" fmla="*/ 38836 h 1719355"/>
              <a:gd name="connsiteX65" fmla="*/ 275452 w 381784"/>
              <a:gd name="connsiteY65" fmla="*/ 14122 h 1719355"/>
              <a:gd name="connsiteX66" fmla="*/ 271921 w 381784"/>
              <a:gd name="connsiteY66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24786 w 381784"/>
              <a:gd name="connsiteY5" fmla="*/ 1232146 h 1719355"/>
              <a:gd name="connsiteX6" fmla="*/ 35378 w 381784"/>
              <a:gd name="connsiteY6" fmla="*/ 1196841 h 1719355"/>
              <a:gd name="connsiteX7" fmla="*/ 38908 w 381784"/>
              <a:gd name="connsiteY7" fmla="*/ 1182719 h 1719355"/>
              <a:gd name="connsiteX8" fmla="*/ 45969 w 381784"/>
              <a:gd name="connsiteY8" fmla="*/ 1161536 h 1719355"/>
              <a:gd name="connsiteX9" fmla="*/ 49500 w 381784"/>
              <a:gd name="connsiteY9" fmla="*/ 1143883 h 1719355"/>
              <a:gd name="connsiteX10" fmla="*/ 56561 w 381784"/>
              <a:gd name="connsiteY10" fmla="*/ 1087395 h 1719355"/>
              <a:gd name="connsiteX11" fmla="*/ 60091 w 381784"/>
              <a:gd name="connsiteY11" fmla="*/ 1069743 h 1719355"/>
              <a:gd name="connsiteX12" fmla="*/ 63622 w 381784"/>
              <a:gd name="connsiteY12" fmla="*/ 1034438 h 1719355"/>
              <a:gd name="connsiteX13" fmla="*/ 70683 w 381784"/>
              <a:gd name="connsiteY13" fmla="*/ 999133 h 1719355"/>
              <a:gd name="connsiteX14" fmla="*/ 77744 w 381784"/>
              <a:gd name="connsiteY14" fmla="*/ 977950 h 1719355"/>
              <a:gd name="connsiteX15" fmla="*/ 84805 w 381784"/>
              <a:gd name="connsiteY15" fmla="*/ 956766 h 1719355"/>
              <a:gd name="connsiteX16" fmla="*/ 88335 w 381784"/>
              <a:gd name="connsiteY16" fmla="*/ 946175 h 1719355"/>
              <a:gd name="connsiteX17" fmla="*/ 91866 w 381784"/>
              <a:gd name="connsiteY17" fmla="*/ 935583 h 1719355"/>
              <a:gd name="connsiteX18" fmla="*/ 98927 w 381784"/>
              <a:gd name="connsiteY18" fmla="*/ 889687 h 1719355"/>
              <a:gd name="connsiteX19" fmla="*/ 105988 w 381784"/>
              <a:gd name="connsiteY19" fmla="*/ 864973 h 1719355"/>
              <a:gd name="connsiteX20" fmla="*/ 109518 w 381784"/>
              <a:gd name="connsiteY20" fmla="*/ 850851 h 1719355"/>
              <a:gd name="connsiteX21" fmla="*/ 113049 w 381784"/>
              <a:gd name="connsiteY21" fmla="*/ 826138 h 1719355"/>
              <a:gd name="connsiteX22" fmla="*/ 123640 w 381784"/>
              <a:gd name="connsiteY22" fmla="*/ 790833 h 1719355"/>
              <a:gd name="connsiteX23" fmla="*/ 127171 w 381784"/>
              <a:gd name="connsiteY23" fmla="*/ 780241 h 1719355"/>
              <a:gd name="connsiteX24" fmla="*/ 130701 w 381784"/>
              <a:gd name="connsiteY24" fmla="*/ 769650 h 1719355"/>
              <a:gd name="connsiteX25" fmla="*/ 137762 w 381784"/>
              <a:gd name="connsiteY25" fmla="*/ 759058 h 1719355"/>
              <a:gd name="connsiteX26" fmla="*/ 148354 w 381784"/>
              <a:gd name="connsiteY26" fmla="*/ 737875 h 1719355"/>
              <a:gd name="connsiteX27" fmla="*/ 162476 w 381784"/>
              <a:gd name="connsiteY27" fmla="*/ 695509 h 1719355"/>
              <a:gd name="connsiteX28" fmla="*/ 166006 w 381784"/>
              <a:gd name="connsiteY28" fmla="*/ 684918 h 1719355"/>
              <a:gd name="connsiteX29" fmla="*/ 176598 w 381784"/>
              <a:gd name="connsiteY29" fmla="*/ 677857 h 1719355"/>
              <a:gd name="connsiteX30" fmla="*/ 194250 w 381784"/>
              <a:gd name="connsiteY30" fmla="*/ 646082 h 1719355"/>
              <a:gd name="connsiteX31" fmla="*/ 211903 w 381784"/>
              <a:gd name="connsiteY31" fmla="*/ 614308 h 1719355"/>
              <a:gd name="connsiteX32" fmla="*/ 218964 w 381784"/>
              <a:gd name="connsiteY32" fmla="*/ 586064 h 1719355"/>
              <a:gd name="connsiteX33" fmla="*/ 226025 w 381784"/>
              <a:gd name="connsiteY33" fmla="*/ 575472 h 1719355"/>
              <a:gd name="connsiteX34" fmla="*/ 233086 w 381784"/>
              <a:gd name="connsiteY34" fmla="*/ 554289 h 1719355"/>
              <a:gd name="connsiteX35" fmla="*/ 236616 w 381784"/>
              <a:gd name="connsiteY35" fmla="*/ 543698 h 1719355"/>
              <a:gd name="connsiteX36" fmla="*/ 261330 w 381784"/>
              <a:gd name="connsiteY36" fmla="*/ 511923 h 1719355"/>
              <a:gd name="connsiteX37" fmla="*/ 275452 w 381784"/>
              <a:gd name="connsiteY37" fmla="*/ 480149 h 1719355"/>
              <a:gd name="connsiteX38" fmla="*/ 286043 w 381784"/>
              <a:gd name="connsiteY38" fmla="*/ 458966 h 1719355"/>
              <a:gd name="connsiteX39" fmla="*/ 307226 w 381784"/>
              <a:gd name="connsiteY39" fmla="*/ 448374 h 1719355"/>
              <a:gd name="connsiteX40" fmla="*/ 317818 w 381784"/>
              <a:gd name="connsiteY40" fmla="*/ 441313 h 1719355"/>
              <a:gd name="connsiteX41" fmla="*/ 331940 w 381784"/>
              <a:gd name="connsiteY41" fmla="*/ 423661 h 1719355"/>
              <a:gd name="connsiteX42" fmla="*/ 335470 w 381784"/>
              <a:gd name="connsiteY42" fmla="*/ 413069 h 1719355"/>
              <a:gd name="connsiteX43" fmla="*/ 342531 w 381784"/>
              <a:gd name="connsiteY43" fmla="*/ 402478 h 1719355"/>
              <a:gd name="connsiteX44" fmla="*/ 353123 w 381784"/>
              <a:gd name="connsiteY44" fmla="*/ 367173 h 1719355"/>
              <a:gd name="connsiteX45" fmla="*/ 360184 w 381784"/>
              <a:gd name="connsiteY45" fmla="*/ 345990 h 1719355"/>
              <a:gd name="connsiteX46" fmla="*/ 370775 w 381784"/>
              <a:gd name="connsiteY46" fmla="*/ 338929 h 1719355"/>
              <a:gd name="connsiteX47" fmla="*/ 377836 w 381784"/>
              <a:gd name="connsiteY47" fmla="*/ 317746 h 1719355"/>
              <a:gd name="connsiteX48" fmla="*/ 381367 w 381784"/>
              <a:gd name="connsiteY48" fmla="*/ 307154 h 1719355"/>
              <a:gd name="connsiteX49" fmla="*/ 367245 w 381784"/>
              <a:gd name="connsiteY49" fmla="*/ 268319 h 1719355"/>
              <a:gd name="connsiteX50" fmla="*/ 356653 w 381784"/>
              <a:gd name="connsiteY50" fmla="*/ 271849 h 1719355"/>
              <a:gd name="connsiteX51" fmla="*/ 335470 w 381784"/>
              <a:gd name="connsiteY51" fmla="*/ 268319 h 1719355"/>
              <a:gd name="connsiteX52" fmla="*/ 331940 w 381784"/>
              <a:gd name="connsiteY52" fmla="*/ 257727 h 1719355"/>
              <a:gd name="connsiteX53" fmla="*/ 328409 w 381784"/>
              <a:gd name="connsiteY53" fmla="*/ 240075 h 1719355"/>
              <a:gd name="connsiteX54" fmla="*/ 331940 w 381784"/>
              <a:gd name="connsiteY54" fmla="*/ 158873 h 1719355"/>
              <a:gd name="connsiteX55" fmla="*/ 335470 w 381784"/>
              <a:gd name="connsiteY55" fmla="*/ 134160 h 1719355"/>
              <a:gd name="connsiteX56" fmla="*/ 342531 w 381784"/>
              <a:gd name="connsiteY56" fmla="*/ 123568 h 1719355"/>
              <a:gd name="connsiteX57" fmla="*/ 356653 w 381784"/>
              <a:gd name="connsiteY57" fmla="*/ 91794 h 1719355"/>
              <a:gd name="connsiteX58" fmla="*/ 353123 w 381784"/>
              <a:gd name="connsiteY58" fmla="*/ 74141 h 1719355"/>
              <a:gd name="connsiteX59" fmla="*/ 342531 w 381784"/>
              <a:gd name="connsiteY59" fmla="*/ 70611 h 1719355"/>
              <a:gd name="connsiteX60" fmla="*/ 314287 w 381784"/>
              <a:gd name="connsiteY60" fmla="*/ 67080 h 1719355"/>
              <a:gd name="connsiteX61" fmla="*/ 303696 w 381784"/>
              <a:gd name="connsiteY61" fmla="*/ 63550 h 1719355"/>
              <a:gd name="connsiteX62" fmla="*/ 286043 w 381784"/>
              <a:gd name="connsiteY62" fmla="*/ 49427 h 1719355"/>
              <a:gd name="connsiteX63" fmla="*/ 278982 w 381784"/>
              <a:gd name="connsiteY63" fmla="*/ 38836 h 1719355"/>
              <a:gd name="connsiteX64" fmla="*/ 275452 w 381784"/>
              <a:gd name="connsiteY64" fmla="*/ 14122 h 1719355"/>
              <a:gd name="connsiteX65" fmla="*/ 271921 w 381784"/>
              <a:gd name="connsiteY65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24786 w 381784"/>
              <a:gd name="connsiteY5" fmla="*/ 1232146 h 1719355"/>
              <a:gd name="connsiteX6" fmla="*/ 35378 w 381784"/>
              <a:gd name="connsiteY6" fmla="*/ 1196841 h 1719355"/>
              <a:gd name="connsiteX7" fmla="*/ 38908 w 381784"/>
              <a:gd name="connsiteY7" fmla="*/ 1182719 h 1719355"/>
              <a:gd name="connsiteX8" fmla="*/ 45969 w 381784"/>
              <a:gd name="connsiteY8" fmla="*/ 1161536 h 1719355"/>
              <a:gd name="connsiteX9" fmla="*/ 49500 w 381784"/>
              <a:gd name="connsiteY9" fmla="*/ 1143883 h 1719355"/>
              <a:gd name="connsiteX10" fmla="*/ 56561 w 381784"/>
              <a:gd name="connsiteY10" fmla="*/ 1087395 h 1719355"/>
              <a:gd name="connsiteX11" fmla="*/ 60091 w 381784"/>
              <a:gd name="connsiteY11" fmla="*/ 1069743 h 1719355"/>
              <a:gd name="connsiteX12" fmla="*/ 63622 w 381784"/>
              <a:gd name="connsiteY12" fmla="*/ 1034438 h 1719355"/>
              <a:gd name="connsiteX13" fmla="*/ 77744 w 381784"/>
              <a:gd name="connsiteY13" fmla="*/ 977950 h 1719355"/>
              <a:gd name="connsiteX14" fmla="*/ 84805 w 381784"/>
              <a:gd name="connsiteY14" fmla="*/ 956766 h 1719355"/>
              <a:gd name="connsiteX15" fmla="*/ 88335 w 381784"/>
              <a:gd name="connsiteY15" fmla="*/ 946175 h 1719355"/>
              <a:gd name="connsiteX16" fmla="*/ 91866 w 381784"/>
              <a:gd name="connsiteY16" fmla="*/ 935583 h 1719355"/>
              <a:gd name="connsiteX17" fmla="*/ 98927 w 381784"/>
              <a:gd name="connsiteY17" fmla="*/ 889687 h 1719355"/>
              <a:gd name="connsiteX18" fmla="*/ 105988 w 381784"/>
              <a:gd name="connsiteY18" fmla="*/ 864973 h 1719355"/>
              <a:gd name="connsiteX19" fmla="*/ 109518 w 381784"/>
              <a:gd name="connsiteY19" fmla="*/ 850851 h 1719355"/>
              <a:gd name="connsiteX20" fmla="*/ 113049 w 381784"/>
              <a:gd name="connsiteY20" fmla="*/ 826138 h 1719355"/>
              <a:gd name="connsiteX21" fmla="*/ 123640 w 381784"/>
              <a:gd name="connsiteY21" fmla="*/ 790833 h 1719355"/>
              <a:gd name="connsiteX22" fmla="*/ 127171 w 381784"/>
              <a:gd name="connsiteY22" fmla="*/ 780241 h 1719355"/>
              <a:gd name="connsiteX23" fmla="*/ 130701 w 381784"/>
              <a:gd name="connsiteY23" fmla="*/ 769650 h 1719355"/>
              <a:gd name="connsiteX24" fmla="*/ 137762 w 381784"/>
              <a:gd name="connsiteY24" fmla="*/ 759058 h 1719355"/>
              <a:gd name="connsiteX25" fmla="*/ 148354 w 381784"/>
              <a:gd name="connsiteY25" fmla="*/ 737875 h 1719355"/>
              <a:gd name="connsiteX26" fmla="*/ 162476 w 381784"/>
              <a:gd name="connsiteY26" fmla="*/ 695509 h 1719355"/>
              <a:gd name="connsiteX27" fmla="*/ 166006 w 381784"/>
              <a:gd name="connsiteY27" fmla="*/ 684918 h 1719355"/>
              <a:gd name="connsiteX28" fmla="*/ 176598 w 381784"/>
              <a:gd name="connsiteY28" fmla="*/ 677857 h 1719355"/>
              <a:gd name="connsiteX29" fmla="*/ 194250 w 381784"/>
              <a:gd name="connsiteY29" fmla="*/ 646082 h 1719355"/>
              <a:gd name="connsiteX30" fmla="*/ 211903 w 381784"/>
              <a:gd name="connsiteY30" fmla="*/ 614308 h 1719355"/>
              <a:gd name="connsiteX31" fmla="*/ 218964 w 381784"/>
              <a:gd name="connsiteY31" fmla="*/ 586064 h 1719355"/>
              <a:gd name="connsiteX32" fmla="*/ 226025 w 381784"/>
              <a:gd name="connsiteY32" fmla="*/ 575472 h 1719355"/>
              <a:gd name="connsiteX33" fmla="*/ 233086 w 381784"/>
              <a:gd name="connsiteY33" fmla="*/ 554289 h 1719355"/>
              <a:gd name="connsiteX34" fmla="*/ 236616 w 381784"/>
              <a:gd name="connsiteY34" fmla="*/ 543698 h 1719355"/>
              <a:gd name="connsiteX35" fmla="*/ 261330 w 381784"/>
              <a:gd name="connsiteY35" fmla="*/ 511923 h 1719355"/>
              <a:gd name="connsiteX36" fmla="*/ 275452 w 381784"/>
              <a:gd name="connsiteY36" fmla="*/ 480149 h 1719355"/>
              <a:gd name="connsiteX37" fmla="*/ 286043 w 381784"/>
              <a:gd name="connsiteY37" fmla="*/ 458966 h 1719355"/>
              <a:gd name="connsiteX38" fmla="*/ 307226 w 381784"/>
              <a:gd name="connsiteY38" fmla="*/ 448374 h 1719355"/>
              <a:gd name="connsiteX39" fmla="*/ 317818 w 381784"/>
              <a:gd name="connsiteY39" fmla="*/ 441313 h 1719355"/>
              <a:gd name="connsiteX40" fmla="*/ 331940 w 381784"/>
              <a:gd name="connsiteY40" fmla="*/ 423661 h 1719355"/>
              <a:gd name="connsiteX41" fmla="*/ 335470 w 381784"/>
              <a:gd name="connsiteY41" fmla="*/ 413069 h 1719355"/>
              <a:gd name="connsiteX42" fmla="*/ 342531 w 381784"/>
              <a:gd name="connsiteY42" fmla="*/ 402478 h 1719355"/>
              <a:gd name="connsiteX43" fmla="*/ 353123 w 381784"/>
              <a:gd name="connsiteY43" fmla="*/ 367173 h 1719355"/>
              <a:gd name="connsiteX44" fmla="*/ 360184 w 381784"/>
              <a:gd name="connsiteY44" fmla="*/ 345990 h 1719355"/>
              <a:gd name="connsiteX45" fmla="*/ 370775 w 381784"/>
              <a:gd name="connsiteY45" fmla="*/ 338929 h 1719355"/>
              <a:gd name="connsiteX46" fmla="*/ 377836 w 381784"/>
              <a:gd name="connsiteY46" fmla="*/ 317746 h 1719355"/>
              <a:gd name="connsiteX47" fmla="*/ 381367 w 381784"/>
              <a:gd name="connsiteY47" fmla="*/ 307154 h 1719355"/>
              <a:gd name="connsiteX48" fmla="*/ 367245 w 381784"/>
              <a:gd name="connsiteY48" fmla="*/ 268319 h 1719355"/>
              <a:gd name="connsiteX49" fmla="*/ 356653 w 381784"/>
              <a:gd name="connsiteY49" fmla="*/ 271849 h 1719355"/>
              <a:gd name="connsiteX50" fmla="*/ 335470 w 381784"/>
              <a:gd name="connsiteY50" fmla="*/ 268319 h 1719355"/>
              <a:gd name="connsiteX51" fmla="*/ 331940 w 381784"/>
              <a:gd name="connsiteY51" fmla="*/ 257727 h 1719355"/>
              <a:gd name="connsiteX52" fmla="*/ 328409 w 381784"/>
              <a:gd name="connsiteY52" fmla="*/ 240075 h 1719355"/>
              <a:gd name="connsiteX53" fmla="*/ 331940 w 381784"/>
              <a:gd name="connsiteY53" fmla="*/ 158873 h 1719355"/>
              <a:gd name="connsiteX54" fmla="*/ 335470 w 381784"/>
              <a:gd name="connsiteY54" fmla="*/ 134160 h 1719355"/>
              <a:gd name="connsiteX55" fmla="*/ 342531 w 381784"/>
              <a:gd name="connsiteY55" fmla="*/ 123568 h 1719355"/>
              <a:gd name="connsiteX56" fmla="*/ 356653 w 381784"/>
              <a:gd name="connsiteY56" fmla="*/ 91794 h 1719355"/>
              <a:gd name="connsiteX57" fmla="*/ 353123 w 381784"/>
              <a:gd name="connsiteY57" fmla="*/ 74141 h 1719355"/>
              <a:gd name="connsiteX58" fmla="*/ 342531 w 381784"/>
              <a:gd name="connsiteY58" fmla="*/ 70611 h 1719355"/>
              <a:gd name="connsiteX59" fmla="*/ 314287 w 381784"/>
              <a:gd name="connsiteY59" fmla="*/ 67080 h 1719355"/>
              <a:gd name="connsiteX60" fmla="*/ 303696 w 381784"/>
              <a:gd name="connsiteY60" fmla="*/ 63550 h 1719355"/>
              <a:gd name="connsiteX61" fmla="*/ 286043 w 381784"/>
              <a:gd name="connsiteY61" fmla="*/ 49427 h 1719355"/>
              <a:gd name="connsiteX62" fmla="*/ 278982 w 381784"/>
              <a:gd name="connsiteY62" fmla="*/ 38836 h 1719355"/>
              <a:gd name="connsiteX63" fmla="*/ 275452 w 381784"/>
              <a:gd name="connsiteY63" fmla="*/ 14122 h 1719355"/>
              <a:gd name="connsiteX64" fmla="*/ 271921 w 381784"/>
              <a:gd name="connsiteY64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24786 w 381784"/>
              <a:gd name="connsiteY5" fmla="*/ 1232146 h 1719355"/>
              <a:gd name="connsiteX6" fmla="*/ 35378 w 381784"/>
              <a:gd name="connsiteY6" fmla="*/ 1196841 h 1719355"/>
              <a:gd name="connsiteX7" fmla="*/ 38908 w 381784"/>
              <a:gd name="connsiteY7" fmla="*/ 1182719 h 1719355"/>
              <a:gd name="connsiteX8" fmla="*/ 45969 w 381784"/>
              <a:gd name="connsiteY8" fmla="*/ 1161536 h 1719355"/>
              <a:gd name="connsiteX9" fmla="*/ 49500 w 381784"/>
              <a:gd name="connsiteY9" fmla="*/ 1143883 h 1719355"/>
              <a:gd name="connsiteX10" fmla="*/ 56561 w 381784"/>
              <a:gd name="connsiteY10" fmla="*/ 1087395 h 1719355"/>
              <a:gd name="connsiteX11" fmla="*/ 60091 w 381784"/>
              <a:gd name="connsiteY11" fmla="*/ 1069743 h 1719355"/>
              <a:gd name="connsiteX12" fmla="*/ 63622 w 381784"/>
              <a:gd name="connsiteY12" fmla="*/ 1034438 h 1719355"/>
              <a:gd name="connsiteX13" fmla="*/ 84805 w 381784"/>
              <a:gd name="connsiteY13" fmla="*/ 956766 h 1719355"/>
              <a:gd name="connsiteX14" fmla="*/ 88335 w 381784"/>
              <a:gd name="connsiteY14" fmla="*/ 946175 h 1719355"/>
              <a:gd name="connsiteX15" fmla="*/ 91866 w 381784"/>
              <a:gd name="connsiteY15" fmla="*/ 935583 h 1719355"/>
              <a:gd name="connsiteX16" fmla="*/ 98927 w 381784"/>
              <a:gd name="connsiteY16" fmla="*/ 889687 h 1719355"/>
              <a:gd name="connsiteX17" fmla="*/ 105988 w 381784"/>
              <a:gd name="connsiteY17" fmla="*/ 864973 h 1719355"/>
              <a:gd name="connsiteX18" fmla="*/ 109518 w 381784"/>
              <a:gd name="connsiteY18" fmla="*/ 850851 h 1719355"/>
              <a:gd name="connsiteX19" fmla="*/ 113049 w 381784"/>
              <a:gd name="connsiteY19" fmla="*/ 826138 h 1719355"/>
              <a:gd name="connsiteX20" fmla="*/ 123640 w 381784"/>
              <a:gd name="connsiteY20" fmla="*/ 790833 h 1719355"/>
              <a:gd name="connsiteX21" fmla="*/ 127171 w 381784"/>
              <a:gd name="connsiteY21" fmla="*/ 780241 h 1719355"/>
              <a:gd name="connsiteX22" fmla="*/ 130701 w 381784"/>
              <a:gd name="connsiteY22" fmla="*/ 769650 h 1719355"/>
              <a:gd name="connsiteX23" fmla="*/ 137762 w 381784"/>
              <a:gd name="connsiteY23" fmla="*/ 759058 h 1719355"/>
              <a:gd name="connsiteX24" fmla="*/ 148354 w 381784"/>
              <a:gd name="connsiteY24" fmla="*/ 737875 h 1719355"/>
              <a:gd name="connsiteX25" fmla="*/ 162476 w 381784"/>
              <a:gd name="connsiteY25" fmla="*/ 695509 h 1719355"/>
              <a:gd name="connsiteX26" fmla="*/ 166006 w 381784"/>
              <a:gd name="connsiteY26" fmla="*/ 684918 h 1719355"/>
              <a:gd name="connsiteX27" fmla="*/ 176598 w 381784"/>
              <a:gd name="connsiteY27" fmla="*/ 677857 h 1719355"/>
              <a:gd name="connsiteX28" fmla="*/ 194250 w 381784"/>
              <a:gd name="connsiteY28" fmla="*/ 646082 h 1719355"/>
              <a:gd name="connsiteX29" fmla="*/ 211903 w 381784"/>
              <a:gd name="connsiteY29" fmla="*/ 614308 h 1719355"/>
              <a:gd name="connsiteX30" fmla="*/ 218964 w 381784"/>
              <a:gd name="connsiteY30" fmla="*/ 586064 h 1719355"/>
              <a:gd name="connsiteX31" fmla="*/ 226025 w 381784"/>
              <a:gd name="connsiteY31" fmla="*/ 575472 h 1719355"/>
              <a:gd name="connsiteX32" fmla="*/ 233086 w 381784"/>
              <a:gd name="connsiteY32" fmla="*/ 554289 h 1719355"/>
              <a:gd name="connsiteX33" fmla="*/ 236616 w 381784"/>
              <a:gd name="connsiteY33" fmla="*/ 543698 h 1719355"/>
              <a:gd name="connsiteX34" fmla="*/ 261330 w 381784"/>
              <a:gd name="connsiteY34" fmla="*/ 511923 h 1719355"/>
              <a:gd name="connsiteX35" fmla="*/ 275452 w 381784"/>
              <a:gd name="connsiteY35" fmla="*/ 480149 h 1719355"/>
              <a:gd name="connsiteX36" fmla="*/ 286043 w 381784"/>
              <a:gd name="connsiteY36" fmla="*/ 458966 h 1719355"/>
              <a:gd name="connsiteX37" fmla="*/ 307226 w 381784"/>
              <a:gd name="connsiteY37" fmla="*/ 448374 h 1719355"/>
              <a:gd name="connsiteX38" fmla="*/ 317818 w 381784"/>
              <a:gd name="connsiteY38" fmla="*/ 441313 h 1719355"/>
              <a:gd name="connsiteX39" fmla="*/ 331940 w 381784"/>
              <a:gd name="connsiteY39" fmla="*/ 423661 h 1719355"/>
              <a:gd name="connsiteX40" fmla="*/ 335470 w 381784"/>
              <a:gd name="connsiteY40" fmla="*/ 413069 h 1719355"/>
              <a:gd name="connsiteX41" fmla="*/ 342531 w 381784"/>
              <a:gd name="connsiteY41" fmla="*/ 402478 h 1719355"/>
              <a:gd name="connsiteX42" fmla="*/ 353123 w 381784"/>
              <a:gd name="connsiteY42" fmla="*/ 367173 h 1719355"/>
              <a:gd name="connsiteX43" fmla="*/ 360184 w 381784"/>
              <a:gd name="connsiteY43" fmla="*/ 345990 h 1719355"/>
              <a:gd name="connsiteX44" fmla="*/ 370775 w 381784"/>
              <a:gd name="connsiteY44" fmla="*/ 338929 h 1719355"/>
              <a:gd name="connsiteX45" fmla="*/ 377836 w 381784"/>
              <a:gd name="connsiteY45" fmla="*/ 317746 h 1719355"/>
              <a:gd name="connsiteX46" fmla="*/ 381367 w 381784"/>
              <a:gd name="connsiteY46" fmla="*/ 307154 h 1719355"/>
              <a:gd name="connsiteX47" fmla="*/ 367245 w 381784"/>
              <a:gd name="connsiteY47" fmla="*/ 268319 h 1719355"/>
              <a:gd name="connsiteX48" fmla="*/ 356653 w 381784"/>
              <a:gd name="connsiteY48" fmla="*/ 271849 h 1719355"/>
              <a:gd name="connsiteX49" fmla="*/ 335470 w 381784"/>
              <a:gd name="connsiteY49" fmla="*/ 268319 h 1719355"/>
              <a:gd name="connsiteX50" fmla="*/ 331940 w 381784"/>
              <a:gd name="connsiteY50" fmla="*/ 257727 h 1719355"/>
              <a:gd name="connsiteX51" fmla="*/ 328409 w 381784"/>
              <a:gd name="connsiteY51" fmla="*/ 240075 h 1719355"/>
              <a:gd name="connsiteX52" fmla="*/ 331940 w 381784"/>
              <a:gd name="connsiteY52" fmla="*/ 158873 h 1719355"/>
              <a:gd name="connsiteX53" fmla="*/ 335470 w 381784"/>
              <a:gd name="connsiteY53" fmla="*/ 134160 h 1719355"/>
              <a:gd name="connsiteX54" fmla="*/ 342531 w 381784"/>
              <a:gd name="connsiteY54" fmla="*/ 123568 h 1719355"/>
              <a:gd name="connsiteX55" fmla="*/ 356653 w 381784"/>
              <a:gd name="connsiteY55" fmla="*/ 91794 h 1719355"/>
              <a:gd name="connsiteX56" fmla="*/ 353123 w 381784"/>
              <a:gd name="connsiteY56" fmla="*/ 74141 h 1719355"/>
              <a:gd name="connsiteX57" fmla="*/ 342531 w 381784"/>
              <a:gd name="connsiteY57" fmla="*/ 70611 h 1719355"/>
              <a:gd name="connsiteX58" fmla="*/ 314287 w 381784"/>
              <a:gd name="connsiteY58" fmla="*/ 67080 h 1719355"/>
              <a:gd name="connsiteX59" fmla="*/ 303696 w 381784"/>
              <a:gd name="connsiteY59" fmla="*/ 63550 h 1719355"/>
              <a:gd name="connsiteX60" fmla="*/ 286043 w 381784"/>
              <a:gd name="connsiteY60" fmla="*/ 49427 h 1719355"/>
              <a:gd name="connsiteX61" fmla="*/ 278982 w 381784"/>
              <a:gd name="connsiteY61" fmla="*/ 38836 h 1719355"/>
              <a:gd name="connsiteX62" fmla="*/ 275452 w 381784"/>
              <a:gd name="connsiteY62" fmla="*/ 14122 h 1719355"/>
              <a:gd name="connsiteX63" fmla="*/ 271921 w 381784"/>
              <a:gd name="connsiteY63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24786 w 381784"/>
              <a:gd name="connsiteY5" fmla="*/ 1232146 h 1719355"/>
              <a:gd name="connsiteX6" fmla="*/ 35378 w 381784"/>
              <a:gd name="connsiteY6" fmla="*/ 1196841 h 1719355"/>
              <a:gd name="connsiteX7" fmla="*/ 45969 w 381784"/>
              <a:gd name="connsiteY7" fmla="*/ 1161536 h 1719355"/>
              <a:gd name="connsiteX8" fmla="*/ 49500 w 381784"/>
              <a:gd name="connsiteY8" fmla="*/ 1143883 h 1719355"/>
              <a:gd name="connsiteX9" fmla="*/ 56561 w 381784"/>
              <a:gd name="connsiteY9" fmla="*/ 1087395 h 1719355"/>
              <a:gd name="connsiteX10" fmla="*/ 60091 w 381784"/>
              <a:gd name="connsiteY10" fmla="*/ 1069743 h 1719355"/>
              <a:gd name="connsiteX11" fmla="*/ 63622 w 381784"/>
              <a:gd name="connsiteY11" fmla="*/ 1034438 h 1719355"/>
              <a:gd name="connsiteX12" fmla="*/ 84805 w 381784"/>
              <a:gd name="connsiteY12" fmla="*/ 956766 h 1719355"/>
              <a:gd name="connsiteX13" fmla="*/ 88335 w 381784"/>
              <a:gd name="connsiteY13" fmla="*/ 946175 h 1719355"/>
              <a:gd name="connsiteX14" fmla="*/ 91866 w 381784"/>
              <a:gd name="connsiteY14" fmla="*/ 935583 h 1719355"/>
              <a:gd name="connsiteX15" fmla="*/ 98927 w 381784"/>
              <a:gd name="connsiteY15" fmla="*/ 889687 h 1719355"/>
              <a:gd name="connsiteX16" fmla="*/ 105988 w 381784"/>
              <a:gd name="connsiteY16" fmla="*/ 864973 h 1719355"/>
              <a:gd name="connsiteX17" fmla="*/ 109518 w 381784"/>
              <a:gd name="connsiteY17" fmla="*/ 850851 h 1719355"/>
              <a:gd name="connsiteX18" fmla="*/ 113049 w 381784"/>
              <a:gd name="connsiteY18" fmla="*/ 826138 h 1719355"/>
              <a:gd name="connsiteX19" fmla="*/ 123640 w 381784"/>
              <a:gd name="connsiteY19" fmla="*/ 790833 h 1719355"/>
              <a:gd name="connsiteX20" fmla="*/ 127171 w 381784"/>
              <a:gd name="connsiteY20" fmla="*/ 780241 h 1719355"/>
              <a:gd name="connsiteX21" fmla="*/ 130701 w 381784"/>
              <a:gd name="connsiteY21" fmla="*/ 769650 h 1719355"/>
              <a:gd name="connsiteX22" fmla="*/ 137762 w 381784"/>
              <a:gd name="connsiteY22" fmla="*/ 759058 h 1719355"/>
              <a:gd name="connsiteX23" fmla="*/ 148354 w 381784"/>
              <a:gd name="connsiteY23" fmla="*/ 737875 h 1719355"/>
              <a:gd name="connsiteX24" fmla="*/ 162476 w 381784"/>
              <a:gd name="connsiteY24" fmla="*/ 695509 h 1719355"/>
              <a:gd name="connsiteX25" fmla="*/ 166006 w 381784"/>
              <a:gd name="connsiteY25" fmla="*/ 684918 h 1719355"/>
              <a:gd name="connsiteX26" fmla="*/ 176598 w 381784"/>
              <a:gd name="connsiteY26" fmla="*/ 677857 h 1719355"/>
              <a:gd name="connsiteX27" fmla="*/ 194250 w 381784"/>
              <a:gd name="connsiteY27" fmla="*/ 646082 h 1719355"/>
              <a:gd name="connsiteX28" fmla="*/ 211903 w 381784"/>
              <a:gd name="connsiteY28" fmla="*/ 614308 h 1719355"/>
              <a:gd name="connsiteX29" fmla="*/ 218964 w 381784"/>
              <a:gd name="connsiteY29" fmla="*/ 586064 h 1719355"/>
              <a:gd name="connsiteX30" fmla="*/ 226025 w 381784"/>
              <a:gd name="connsiteY30" fmla="*/ 575472 h 1719355"/>
              <a:gd name="connsiteX31" fmla="*/ 233086 w 381784"/>
              <a:gd name="connsiteY31" fmla="*/ 554289 h 1719355"/>
              <a:gd name="connsiteX32" fmla="*/ 236616 w 381784"/>
              <a:gd name="connsiteY32" fmla="*/ 543698 h 1719355"/>
              <a:gd name="connsiteX33" fmla="*/ 261330 w 381784"/>
              <a:gd name="connsiteY33" fmla="*/ 511923 h 1719355"/>
              <a:gd name="connsiteX34" fmla="*/ 275452 w 381784"/>
              <a:gd name="connsiteY34" fmla="*/ 480149 h 1719355"/>
              <a:gd name="connsiteX35" fmla="*/ 286043 w 381784"/>
              <a:gd name="connsiteY35" fmla="*/ 458966 h 1719355"/>
              <a:gd name="connsiteX36" fmla="*/ 307226 w 381784"/>
              <a:gd name="connsiteY36" fmla="*/ 448374 h 1719355"/>
              <a:gd name="connsiteX37" fmla="*/ 317818 w 381784"/>
              <a:gd name="connsiteY37" fmla="*/ 441313 h 1719355"/>
              <a:gd name="connsiteX38" fmla="*/ 331940 w 381784"/>
              <a:gd name="connsiteY38" fmla="*/ 423661 h 1719355"/>
              <a:gd name="connsiteX39" fmla="*/ 335470 w 381784"/>
              <a:gd name="connsiteY39" fmla="*/ 413069 h 1719355"/>
              <a:gd name="connsiteX40" fmla="*/ 342531 w 381784"/>
              <a:gd name="connsiteY40" fmla="*/ 402478 h 1719355"/>
              <a:gd name="connsiteX41" fmla="*/ 353123 w 381784"/>
              <a:gd name="connsiteY41" fmla="*/ 367173 h 1719355"/>
              <a:gd name="connsiteX42" fmla="*/ 360184 w 381784"/>
              <a:gd name="connsiteY42" fmla="*/ 345990 h 1719355"/>
              <a:gd name="connsiteX43" fmla="*/ 370775 w 381784"/>
              <a:gd name="connsiteY43" fmla="*/ 338929 h 1719355"/>
              <a:gd name="connsiteX44" fmla="*/ 377836 w 381784"/>
              <a:gd name="connsiteY44" fmla="*/ 317746 h 1719355"/>
              <a:gd name="connsiteX45" fmla="*/ 381367 w 381784"/>
              <a:gd name="connsiteY45" fmla="*/ 307154 h 1719355"/>
              <a:gd name="connsiteX46" fmla="*/ 367245 w 381784"/>
              <a:gd name="connsiteY46" fmla="*/ 268319 h 1719355"/>
              <a:gd name="connsiteX47" fmla="*/ 356653 w 381784"/>
              <a:gd name="connsiteY47" fmla="*/ 271849 h 1719355"/>
              <a:gd name="connsiteX48" fmla="*/ 335470 w 381784"/>
              <a:gd name="connsiteY48" fmla="*/ 268319 h 1719355"/>
              <a:gd name="connsiteX49" fmla="*/ 331940 w 381784"/>
              <a:gd name="connsiteY49" fmla="*/ 257727 h 1719355"/>
              <a:gd name="connsiteX50" fmla="*/ 328409 w 381784"/>
              <a:gd name="connsiteY50" fmla="*/ 240075 h 1719355"/>
              <a:gd name="connsiteX51" fmla="*/ 331940 w 381784"/>
              <a:gd name="connsiteY51" fmla="*/ 158873 h 1719355"/>
              <a:gd name="connsiteX52" fmla="*/ 335470 w 381784"/>
              <a:gd name="connsiteY52" fmla="*/ 134160 h 1719355"/>
              <a:gd name="connsiteX53" fmla="*/ 342531 w 381784"/>
              <a:gd name="connsiteY53" fmla="*/ 123568 h 1719355"/>
              <a:gd name="connsiteX54" fmla="*/ 356653 w 381784"/>
              <a:gd name="connsiteY54" fmla="*/ 91794 h 1719355"/>
              <a:gd name="connsiteX55" fmla="*/ 353123 w 381784"/>
              <a:gd name="connsiteY55" fmla="*/ 74141 h 1719355"/>
              <a:gd name="connsiteX56" fmla="*/ 342531 w 381784"/>
              <a:gd name="connsiteY56" fmla="*/ 70611 h 1719355"/>
              <a:gd name="connsiteX57" fmla="*/ 314287 w 381784"/>
              <a:gd name="connsiteY57" fmla="*/ 67080 h 1719355"/>
              <a:gd name="connsiteX58" fmla="*/ 303696 w 381784"/>
              <a:gd name="connsiteY58" fmla="*/ 63550 h 1719355"/>
              <a:gd name="connsiteX59" fmla="*/ 286043 w 381784"/>
              <a:gd name="connsiteY59" fmla="*/ 49427 h 1719355"/>
              <a:gd name="connsiteX60" fmla="*/ 278982 w 381784"/>
              <a:gd name="connsiteY60" fmla="*/ 38836 h 1719355"/>
              <a:gd name="connsiteX61" fmla="*/ 275452 w 381784"/>
              <a:gd name="connsiteY61" fmla="*/ 14122 h 1719355"/>
              <a:gd name="connsiteX62" fmla="*/ 271921 w 381784"/>
              <a:gd name="connsiteY62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24786 w 381784"/>
              <a:gd name="connsiteY5" fmla="*/ 1232146 h 1719355"/>
              <a:gd name="connsiteX6" fmla="*/ 35378 w 381784"/>
              <a:gd name="connsiteY6" fmla="*/ 1196841 h 1719355"/>
              <a:gd name="connsiteX7" fmla="*/ 45969 w 381784"/>
              <a:gd name="connsiteY7" fmla="*/ 1161536 h 1719355"/>
              <a:gd name="connsiteX8" fmla="*/ 49500 w 381784"/>
              <a:gd name="connsiteY8" fmla="*/ 1143883 h 1719355"/>
              <a:gd name="connsiteX9" fmla="*/ 56561 w 381784"/>
              <a:gd name="connsiteY9" fmla="*/ 1087395 h 1719355"/>
              <a:gd name="connsiteX10" fmla="*/ 60091 w 381784"/>
              <a:gd name="connsiteY10" fmla="*/ 1069743 h 1719355"/>
              <a:gd name="connsiteX11" fmla="*/ 63622 w 381784"/>
              <a:gd name="connsiteY11" fmla="*/ 1034438 h 1719355"/>
              <a:gd name="connsiteX12" fmla="*/ 84805 w 381784"/>
              <a:gd name="connsiteY12" fmla="*/ 956766 h 1719355"/>
              <a:gd name="connsiteX13" fmla="*/ 88335 w 381784"/>
              <a:gd name="connsiteY13" fmla="*/ 946175 h 1719355"/>
              <a:gd name="connsiteX14" fmla="*/ 91866 w 381784"/>
              <a:gd name="connsiteY14" fmla="*/ 935583 h 1719355"/>
              <a:gd name="connsiteX15" fmla="*/ 105988 w 381784"/>
              <a:gd name="connsiteY15" fmla="*/ 864973 h 1719355"/>
              <a:gd name="connsiteX16" fmla="*/ 109518 w 381784"/>
              <a:gd name="connsiteY16" fmla="*/ 850851 h 1719355"/>
              <a:gd name="connsiteX17" fmla="*/ 113049 w 381784"/>
              <a:gd name="connsiteY17" fmla="*/ 826138 h 1719355"/>
              <a:gd name="connsiteX18" fmla="*/ 123640 w 381784"/>
              <a:gd name="connsiteY18" fmla="*/ 790833 h 1719355"/>
              <a:gd name="connsiteX19" fmla="*/ 127171 w 381784"/>
              <a:gd name="connsiteY19" fmla="*/ 780241 h 1719355"/>
              <a:gd name="connsiteX20" fmla="*/ 130701 w 381784"/>
              <a:gd name="connsiteY20" fmla="*/ 769650 h 1719355"/>
              <a:gd name="connsiteX21" fmla="*/ 137762 w 381784"/>
              <a:gd name="connsiteY21" fmla="*/ 759058 h 1719355"/>
              <a:gd name="connsiteX22" fmla="*/ 148354 w 381784"/>
              <a:gd name="connsiteY22" fmla="*/ 737875 h 1719355"/>
              <a:gd name="connsiteX23" fmla="*/ 162476 w 381784"/>
              <a:gd name="connsiteY23" fmla="*/ 695509 h 1719355"/>
              <a:gd name="connsiteX24" fmla="*/ 166006 w 381784"/>
              <a:gd name="connsiteY24" fmla="*/ 684918 h 1719355"/>
              <a:gd name="connsiteX25" fmla="*/ 176598 w 381784"/>
              <a:gd name="connsiteY25" fmla="*/ 677857 h 1719355"/>
              <a:gd name="connsiteX26" fmla="*/ 194250 w 381784"/>
              <a:gd name="connsiteY26" fmla="*/ 646082 h 1719355"/>
              <a:gd name="connsiteX27" fmla="*/ 211903 w 381784"/>
              <a:gd name="connsiteY27" fmla="*/ 614308 h 1719355"/>
              <a:gd name="connsiteX28" fmla="*/ 218964 w 381784"/>
              <a:gd name="connsiteY28" fmla="*/ 586064 h 1719355"/>
              <a:gd name="connsiteX29" fmla="*/ 226025 w 381784"/>
              <a:gd name="connsiteY29" fmla="*/ 575472 h 1719355"/>
              <a:gd name="connsiteX30" fmla="*/ 233086 w 381784"/>
              <a:gd name="connsiteY30" fmla="*/ 554289 h 1719355"/>
              <a:gd name="connsiteX31" fmla="*/ 236616 w 381784"/>
              <a:gd name="connsiteY31" fmla="*/ 543698 h 1719355"/>
              <a:gd name="connsiteX32" fmla="*/ 261330 w 381784"/>
              <a:gd name="connsiteY32" fmla="*/ 511923 h 1719355"/>
              <a:gd name="connsiteX33" fmla="*/ 275452 w 381784"/>
              <a:gd name="connsiteY33" fmla="*/ 480149 h 1719355"/>
              <a:gd name="connsiteX34" fmla="*/ 286043 w 381784"/>
              <a:gd name="connsiteY34" fmla="*/ 458966 h 1719355"/>
              <a:gd name="connsiteX35" fmla="*/ 307226 w 381784"/>
              <a:gd name="connsiteY35" fmla="*/ 448374 h 1719355"/>
              <a:gd name="connsiteX36" fmla="*/ 317818 w 381784"/>
              <a:gd name="connsiteY36" fmla="*/ 441313 h 1719355"/>
              <a:gd name="connsiteX37" fmla="*/ 331940 w 381784"/>
              <a:gd name="connsiteY37" fmla="*/ 423661 h 1719355"/>
              <a:gd name="connsiteX38" fmla="*/ 335470 w 381784"/>
              <a:gd name="connsiteY38" fmla="*/ 413069 h 1719355"/>
              <a:gd name="connsiteX39" fmla="*/ 342531 w 381784"/>
              <a:gd name="connsiteY39" fmla="*/ 402478 h 1719355"/>
              <a:gd name="connsiteX40" fmla="*/ 353123 w 381784"/>
              <a:gd name="connsiteY40" fmla="*/ 367173 h 1719355"/>
              <a:gd name="connsiteX41" fmla="*/ 360184 w 381784"/>
              <a:gd name="connsiteY41" fmla="*/ 345990 h 1719355"/>
              <a:gd name="connsiteX42" fmla="*/ 370775 w 381784"/>
              <a:gd name="connsiteY42" fmla="*/ 338929 h 1719355"/>
              <a:gd name="connsiteX43" fmla="*/ 377836 w 381784"/>
              <a:gd name="connsiteY43" fmla="*/ 317746 h 1719355"/>
              <a:gd name="connsiteX44" fmla="*/ 381367 w 381784"/>
              <a:gd name="connsiteY44" fmla="*/ 307154 h 1719355"/>
              <a:gd name="connsiteX45" fmla="*/ 367245 w 381784"/>
              <a:gd name="connsiteY45" fmla="*/ 268319 h 1719355"/>
              <a:gd name="connsiteX46" fmla="*/ 356653 w 381784"/>
              <a:gd name="connsiteY46" fmla="*/ 271849 h 1719355"/>
              <a:gd name="connsiteX47" fmla="*/ 335470 w 381784"/>
              <a:gd name="connsiteY47" fmla="*/ 268319 h 1719355"/>
              <a:gd name="connsiteX48" fmla="*/ 331940 w 381784"/>
              <a:gd name="connsiteY48" fmla="*/ 257727 h 1719355"/>
              <a:gd name="connsiteX49" fmla="*/ 328409 w 381784"/>
              <a:gd name="connsiteY49" fmla="*/ 240075 h 1719355"/>
              <a:gd name="connsiteX50" fmla="*/ 331940 w 381784"/>
              <a:gd name="connsiteY50" fmla="*/ 158873 h 1719355"/>
              <a:gd name="connsiteX51" fmla="*/ 335470 w 381784"/>
              <a:gd name="connsiteY51" fmla="*/ 134160 h 1719355"/>
              <a:gd name="connsiteX52" fmla="*/ 342531 w 381784"/>
              <a:gd name="connsiteY52" fmla="*/ 123568 h 1719355"/>
              <a:gd name="connsiteX53" fmla="*/ 356653 w 381784"/>
              <a:gd name="connsiteY53" fmla="*/ 91794 h 1719355"/>
              <a:gd name="connsiteX54" fmla="*/ 353123 w 381784"/>
              <a:gd name="connsiteY54" fmla="*/ 74141 h 1719355"/>
              <a:gd name="connsiteX55" fmla="*/ 342531 w 381784"/>
              <a:gd name="connsiteY55" fmla="*/ 70611 h 1719355"/>
              <a:gd name="connsiteX56" fmla="*/ 314287 w 381784"/>
              <a:gd name="connsiteY56" fmla="*/ 67080 h 1719355"/>
              <a:gd name="connsiteX57" fmla="*/ 303696 w 381784"/>
              <a:gd name="connsiteY57" fmla="*/ 63550 h 1719355"/>
              <a:gd name="connsiteX58" fmla="*/ 286043 w 381784"/>
              <a:gd name="connsiteY58" fmla="*/ 49427 h 1719355"/>
              <a:gd name="connsiteX59" fmla="*/ 278982 w 381784"/>
              <a:gd name="connsiteY59" fmla="*/ 38836 h 1719355"/>
              <a:gd name="connsiteX60" fmla="*/ 275452 w 381784"/>
              <a:gd name="connsiteY60" fmla="*/ 14122 h 1719355"/>
              <a:gd name="connsiteX61" fmla="*/ 271921 w 381784"/>
              <a:gd name="connsiteY61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24786 w 381784"/>
              <a:gd name="connsiteY5" fmla="*/ 1232146 h 1719355"/>
              <a:gd name="connsiteX6" fmla="*/ 35378 w 381784"/>
              <a:gd name="connsiteY6" fmla="*/ 1196841 h 1719355"/>
              <a:gd name="connsiteX7" fmla="*/ 45969 w 381784"/>
              <a:gd name="connsiteY7" fmla="*/ 1161536 h 1719355"/>
              <a:gd name="connsiteX8" fmla="*/ 49500 w 381784"/>
              <a:gd name="connsiteY8" fmla="*/ 1143883 h 1719355"/>
              <a:gd name="connsiteX9" fmla="*/ 56561 w 381784"/>
              <a:gd name="connsiteY9" fmla="*/ 1087395 h 1719355"/>
              <a:gd name="connsiteX10" fmla="*/ 60091 w 381784"/>
              <a:gd name="connsiteY10" fmla="*/ 1069743 h 1719355"/>
              <a:gd name="connsiteX11" fmla="*/ 63622 w 381784"/>
              <a:gd name="connsiteY11" fmla="*/ 1034438 h 1719355"/>
              <a:gd name="connsiteX12" fmla="*/ 84805 w 381784"/>
              <a:gd name="connsiteY12" fmla="*/ 956766 h 1719355"/>
              <a:gd name="connsiteX13" fmla="*/ 88335 w 381784"/>
              <a:gd name="connsiteY13" fmla="*/ 946175 h 1719355"/>
              <a:gd name="connsiteX14" fmla="*/ 91866 w 381784"/>
              <a:gd name="connsiteY14" fmla="*/ 935583 h 1719355"/>
              <a:gd name="connsiteX15" fmla="*/ 105988 w 381784"/>
              <a:gd name="connsiteY15" fmla="*/ 864973 h 1719355"/>
              <a:gd name="connsiteX16" fmla="*/ 113049 w 381784"/>
              <a:gd name="connsiteY16" fmla="*/ 826138 h 1719355"/>
              <a:gd name="connsiteX17" fmla="*/ 123640 w 381784"/>
              <a:gd name="connsiteY17" fmla="*/ 790833 h 1719355"/>
              <a:gd name="connsiteX18" fmla="*/ 127171 w 381784"/>
              <a:gd name="connsiteY18" fmla="*/ 780241 h 1719355"/>
              <a:gd name="connsiteX19" fmla="*/ 130701 w 381784"/>
              <a:gd name="connsiteY19" fmla="*/ 769650 h 1719355"/>
              <a:gd name="connsiteX20" fmla="*/ 137762 w 381784"/>
              <a:gd name="connsiteY20" fmla="*/ 759058 h 1719355"/>
              <a:gd name="connsiteX21" fmla="*/ 148354 w 381784"/>
              <a:gd name="connsiteY21" fmla="*/ 737875 h 1719355"/>
              <a:gd name="connsiteX22" fmla="*/ 162476 w 381784"/>
              <a:gd name="connsiteY22" fmla="*/ 695509 h 1719355"/>
              <a:gd name="connsiteX23" fmla="*/ 166006 w 381784"/>
              <a:gd name="connsiteY23" fmla="*/ 684918 h 1719355"/>
              <a:gd name="connsiteX24" fmla="*/ 176598 w 381784"/>
              <a:gd name="connsiteY24" fmla="*/ 677857 h 1719355"/>
              <a:gd name="connsiteX25" fmla="*/ 194250 w 381784"/>
              <a:gd name="connsiteY25" fmla="*/ 646082 h 1719355"/>
              <a:gd name="connsiteX26" fmla="*/ 211903 w 381784"/>
              <a:gd name="connsiteY26" fmla="*/ 614308 h 1719355"/>
              <a:gd name="connsiteX27" fmla="*/ 218964 w 381784"/>
              <a:gd name="connsiteY27" fmla="*/ 586064 h 1719355"/>
              <a:gd name="connsiteX28" fmla="*/ 226025 w 381784"/>
              <a:gd name="connsiteY28" fmla="*/ 575472 h 1719355"/>
              <a:gd name="connsiteX29" fmla="*/ 233086 w 381784"/>
              <a:gd name="connsiteY29" fmla="*/ 554289 h 1719355"/>
              <a:gd name="connsiteX30" fmla="*/ 236616 w 381784"/>
              <a:gd name="connsiteY30" fmla="*/ 543698 h 1719355"/>
              <a:gd name="connsiteX31" fmla="*/ 261330 w 381784"/>
              <a:gd name="connsiteY31" fmla="*/ 511923 h 1719355"/>
              <a:gd name="connsiteX32" fmla="*/ 275452 w 381784"/>
              <a:gd name="connsiteY32" fmla="*/ 480149 h 1719355"/>
              <a:gd name="connsiteX33" fmla="*/ 286043 w 381784"/>
              <a:gd name="connsiteY33" fmla="*/ 458966 h 1719355"/>
              <a:gd name="connsiteX34" fmla="*/ 307226 w 381784"/>
              <a:gd name="connsiteY34" fmla="*/ 448374 h 1719355"/>
              <a:gd name="connsiteX35" fmla="*/ 317818 w 381784"/>
              <a:gd name="connsiteY35" fmla="*/ 441313 h 1719355"/>
              <a:gd name="connsiteX36" fmla="*/ 331940 w 381784"/>
              <a:gd name="connsiteY36" fmla="*/ 423661 h 1719355"/>
              <a:gd name="connsiteX37" fmla="*/ 335470 w 381784"/>
              <a:gd name="connsiteY37" fmla="*/ 413069 h 1719355"/>
              <a:gd name="connsiteX38" fmla="*/ 342531 w 381784"/>
              <a:gd name="connsiteY38" fmla="*/ 402478 h 1719355"/>
              <a:gd name="connsiteX39" fmla="*/ 353123 w 381784"/>
              <a:gd name="connsiteY39" fmla="*/ 367173 h 1719355"/>
              <a:gd name="connsiteX40" fmla="*/ 360184 w 381784"/>
              <a:gd name="connsiteY40" fmla="*/ 345990 h 1719355"/>
              <a:gd name="connsiteX41" fmla="*/ 370775 w 381784"/>
              <a:gd name="connsiteY41" fmla="*/ 338929 h 1719355"/>
              <a:gd name="connsiteX42" fmla="*/ 377836 w 381784"/>
              <a:gd name="connsiteY42" fmla="*/ 317746 h 1719355"/>
              <a:gd name="connsiteX43" fmla="*/ 381367 w 381784"/>
              <a:gd name="connsiteY43" fmla="*/ 307154 h 1719355"/>
              <a:gd name="connsiteX44" fmla="*/ 367245 w 381784"/>
              <a:gd name="connsiteY44" fmla="*/ 268319 h 1719355"/>
              <a:gd name="connsiteX45" fmla="*/ 356653 w 381784"/>
              <a:gd name="connsiteY45" fmla="*/ 271849 h 1719355"/>
              <a:gd name="connsiteX46" fmla="*/ 335470 w 381784"/>
              <a:gd name="connsiteY46" fmla="*/ 268319 h 1719355"/>
              <a:gd name="connsiteX47" fmla="*/ 331940 w 381784"/>
              <a:gd name="connsiteY47" fmla="*/ 257727 h 1719355"/>
              <a:gd name="connsiteX48" fmla="*/ 328409 w 381784"/>
              <a:gd name="connsiteY48" fmla="*/ 240075 h 1719355"/>
              <a:gd name="connsiteX49" fmla="*/ 331940 w 381784"/>
              <a:gd name="connsiteY49" fmla="*/ 158873 h 1719355"/>
              <a:gd name="connsiteX50" fmla="*/ 335470 w 381784"/>
              <a:gd name="connsiteY50" fmla="*/ 134160 h 1719355"/>
              <a:gd name="connsiteX51" fmla="*/ 342531 w 381784"/>
              <a:gd name="connsiteY51" fmla="*/ 123568 h 1719355"/>
              <a:gd name="connsiteX52" fmla="*/ 356653 w 381784"/>
              <a:gd name="connsiteY52" fmla="*/ 91794 h 1719355"/>
              <a:gd name="connsiteX53" fmla="*/ 353123 w 381784"/>
              <a:gd name="connsiteY53" fmla="*/ 74141 h 1719355"/>
              <a:gd name="connsiteX54" fmla="*/ 342531 w 381784"/>
              <a:gd name="connsiteY54" fmla="*/ 70611 h 1719355"/>
              <a:gd name="connsiteX55" fmla="*/ 314287 w 381784"/>
              <a:gd name="connsiteY55" fmla="*/ 67080 h 1719355"/>
              <a:gd name="connsiteX56" fmla="*/ 303696 w 381784"/>
              <a:gd name="connsiteY56" fmla="*/ 63550 h 1719355"/>
              <a:gd name="connsiteX57" fmla="*/ 286043 w 381784"/>
              <a:gd name="connsiteY57" fmla="*/ 49427 h 1719355"/>
              <a:gd name="connsiteX58" fmla="*/ 278982 w 381784"/>
              <a:gd name="connsiteY58" fmla="*/ 38836 h 1719355"/>
              <a:gd name="connsiteX59" fmla="*/ 275452 w 381784"/>
              <a:gd name="connsiteY59" fmla="*/ 14122 h 1719355"/>
              <a:gd name="connsiteX60" fmla="*/ 271921 w 381784"/>
              <a:gd name="connsiteY60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24786 w 381784"/>
              <a:gd name="connsiteY5" fmla="*/ 1232146 h 1719355"/>
              <a:gd name="connsiteX6" fmla="*/ 35378 w 381784"/>
              <a:gd name="connsiteY6" fmla="*/ 1196841 h 1719355"/>
              <a:gd name="connsiteX7" fmla="*/ 45969 w 381784"/>
              <a:gd name="connsiteY7" fmla="*/ 1161536 h 1719355"/>
              <a:gd name="connsiteX8" fmla="*/ 49500 w 381784"/>
              <a:gd name="connsiteY8" fmla="*/ 1143883 h 1719355"/>
              <a:gd name="connsiteX9" fmla="*/ 56561 w 381784"/>
              <a:gd name="connsiteY9" fmla="*/ 1087395 h 1719355"/>
              <a:gd name="connsiteX10" fmla="*/ 60091 w 381784"/>
              <a:gd name="connsiteY10" fmla="*/ 1069743 h 1719355"/>
              <a:gd name="connsiteX11" fmla="*/ 63622 w 381784"/>
              <a:gd name="connsiteY11" fmla="*/ 1034438 h 1719355"/>
              <a:gd name="connsiteX12" fmla="*/ 84805 w 381784"/>
              <a:gd name="connsiteY12" fmla="*/ 956766 h 1719355"/>
              <a:gd name="connsiteX13" fmla="*/ 88335 w 381784"/>
              <a:gd name="connsiteY13" fmla="*/ 946175 h 1719355"/>
              <a:gd name="connsiteX14" fmla="*/ 91866 w 381784"/>
              <a:gd name="connsiteY14" fmla="*/ 935583 h 1719355"/>
              <a:gd name="connsiteX15" fmla="*/ 105988 w 381784"/>
              <a:gd name="connsiteY15" fmla="*/ 864973 h 1719355"/>
              <a:gd name="connsiteX16" fmla="*/ 113049 w 381784"/>
              <a:gd name="connsiteY16" fmla="*/ 826138 h 1719355"/>
              <a:gd name="connsiteX17" fmla="*/ 123640 w 381784"/>
              <a:gd name="connsiteY17" fmla="*/ 790833 h 1719355"/>
              <a:gd name="connsiteX18" fmla="*/ 130701 w 381784"/>
              <a:gd name="connsiteY18" fmla="*/ 769650 h 1719355"/>
              <a:gd name="connsiteX19" fmla="*/ 137762 w 381784"/>
              <a:gd name="connsiteY19" fmla="*/ 759058 h 1719355"/>
              <a:gd name="connsiteX20" fmla="*/ 148354 w 381784"/>
              <a:gd name="connsiteY20" fmla="*/ 737875 h 1719355"/>
              <a:gd name="connsiteX21" fmla="*/ 162476 w 381784"/>
              <a:gd name="connsiteY21" fmla="*/ 695509 h 1719355"/>
              <a:gd name="connsiteX22" fmla="*/ 166006 w 381784"/>
              <a:gd name="connsiteY22" fmla="*/ 684918 h 1719355"/>
              <a:gd name="connsiteX23" fmla="*/ 176598 w 381784"/>
              <a:gd name="connsiteY23" fmla="*/ 677857 h 1719355"/>
              <a:gd name="connsiteX24" fmla="*/ 194250 w 381784"/>
              <a:gd name="connsiteY24" fmla="*/ 646082 h 1719355"/>
              <a:gd name="connsiteX25" fmla="*/ 211903 w 381784"/>
              <a:gd name="connsiteY25" fmla="*/ 614308 h 1719355"/>
              <a:gd name="connsiteX26" fmla="*/ 218964 w 381784"/>
              <a:gd name="connsiteY26" fmla="*/ 586064 h 1719355"/>
              <a:gd name="connsiteX27" fmla="*/ 226025 w 381784"/>
              <a:gd name="connsiteY27" fmla="*/ 575472 h 1719355"/>
              <a:gd name="connsiteX28" fmla="*/ 233086 w 381784"/>
              <a:gd name="connsiteY28" fmla="*/ 554289 h 1719355"/>
              <a:gd name="connsiteX29" fmla="*/ 236616 w 381784"/>
              <a:gd name="connsiteY29" fmla="*/ 543698 h 1719355"/>
              <a:gd name="connsiteX30" fmla="*/ 261330 w 381784"/>
              <a:gd name="connsiteY30" fmla="*/ 511923 h 1719355"/>
              <a:gd name="connsiteX31" fmla="*/ 275452 w 381784"/>
              <a:gd name="connsiteY31" fmla="*/ 480149 h 1719355"/>
              <a:gd name="connsiteX32" fmla="*/ 286043 w 381784"/>
              <a:gd name="connsiteY32" fmla="*/ 458966 h 1719355"/>
              <a:gd name="connsiteX33" fmla="*/ 307226 w 381784"/>
              <a:gd name="connsiteY33" fmla="*/ 448374 h 1719355"/>
              <a:gd name="connsiteX34" fmla="*/ 317818 w 381784"/>
              <a:gd name="connsiteY34" fmla="*/ 441313 h 1719355"/>
              <a:gd name="connsiteX35" fmla="*/ 331940 w 381784"/>
              <a:gd name="connsiteY35" fmla="*/ 423661 h 1719355"/>
              <a:gd name="connsiteX36" fmla="*/ 335470 w 381784"/>
              <a:gd name="connsiteY36" fmla="*/ 413069 h 1719355"/>
              <a:gd name="connsiteX37" fmla="*/ 342531 w 381784"/>
              <a:gd name="connsiteY37" fmla="*/ 402478 h 1719355"/>
              <a:gd name="connsiteX38" fmla="*/ 353123 w 381784"/>
              <a:gd name="connsiteY38" fmla="*/ 367173 h 1719355"/>
              <a:gd name="connsiteX39" fmla="*/ 360184 w 381784"/>
              <a:gd name="connsiteY39" fmla="*/ 345990 h 1719355"/>
              <a:gd name="connsiteX40" fmla="*/ 370775 w 381784"/>
              <a:gd name="connsiteY40" fmla="*/ 338929 h 1719355"/>
              <a:gd name="connsiteX41" fmla="*/ 377836 w 381784"/>
              <a:gd name="connsiteY41" fmla="*/ 317746 h 1719355"/>
              <a:gd name="connsiteX42" fmla="*/ 381367 w 381784"/>
              <a:gd name="connsiteY42" fmla="*/ 307154 h 1719355"/>
              <a:gd name="connsiteX43" fmla="*/ 367245 w 381784"/>
              <a:gd name="connsiteY43" fmla="*/ 268319 h 1719355"/>
              <a:gd name="connsiteX44" fmla="*/ 356653 w 381784"/>
              <a:gd name="connsiteY44" fmla="*/ 271849 h 1719355"/>
              <a:gd name="connsiteX45" fmla="*/ 335470 w 381784"/>
              <a:gd name="connsiteY45" fmla="*/ 268319 h 1719355"/>
              <a:gd name="connsiteX46" fmla="*/ 331940 w 381784"/>
              <a:gd name="connsiteY46" fmla="*/ 257727 h 1719355"/>
              <a:gd name="connsiteX47" fmla="*/ 328409 w 381784"/>
              <a:gd name="connsiteY47" fmla="*/ 240075 h 1719355"/>
              <a:gd name="connsiteX48" fmla="*/ 331940 w 381784"/>
              <a:gd name="connsiteY48" fmla="*/ 158873 h 1719355"/>
              <a:gd name="connsiteX49" fmla="*/ 335470 w 381784"/>
              <a:gd name="connsiteY49" fmla="*/ 134160 h 1719355"/>
              <a:gd name="connsiteX50" fmla="*/ 342531 w 381784"/>
              <a:gd name="connsiteY50" fmla="*/ 123568 h 1719355"/>
              <a:gd name="connsiteX51" fmla="*/ 356653 w 381784"/>
              <a:gd name="connsiteY51" fmla="*/ 91794 h 1719355"/>
              <a:gd name="connsiteX52" fmla="*/ 353123 w 381784"/>
              <a:gd name="connsiteY52" fmla="*/ 74141 h 1719355"/>
              <a:gd name="connsiteX53" fmla="*/ 342531 w 381784"/>
              <a:gd name="connsiteY53" fmla="*/ 70611 h 1719355"/>
              <a:gd name="connsiteX54" fmla="*/ 314287 w 381784"/>
              <a:gd name="connsiteY54" fmla="*/ 67080 h 1719355"/>
              <a:gd name="connsiteX55" fmla="*/ 303696 w 381784"/>
              <a:gd name="connsiteY55" fmla="*/ 63550 h 1719355"/>
              <a:gd name="connsiteX56" fmla="*/ 286043 w 381784"/>
              <a:gd name="connsiteY56" fmla="*/ 49427 h 1719355"/>
              <a:gd name="connsiteX57" fmla="*/ 278982 w 381784"/>
              <a:gd name="connsiteY57" fmla="*/ 38836 h 1719355"/>
              <a:gd name="connsiteX58" fmla="*/ 275452 w 381784"/>
              <a:gd name="connsiteY58" fmla="*/ 14122 h 1719355"/>
              <a:gd name="connsiteX59" fmla="*/ 271921 w 381784"/>
              <a:gd name="connsiteY59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24786 w 381784"/>
              <a:gd name="connsiteY5" fmla="*/ 1232146 h 1719355"/>
              <a:gd name="connsiteX6" fmla="*/ 35378 w 381784"/>
              <a:gd name="connsiteY6" fmla="*/ 1196841 h 1719355"/>
              <a:gd name="connsiteX7" fmla="*/ 45969 w 381784"/>
              <a:gd name="connsiteY7" fmla="*/ 1161536 h 1719355"/>
              <a:gd name="connsiteX8" fmla="*/ 49500 w 381784"/>
              <a:gd name="connsiteY8" fmla="*/ 1143883 h 1719355"/>
              <a:gd name="connsiteX9" fmla="*/ 56561 w 381784"/>
              <a:gd name="connsiteY9" fmla="*/ 1087395 h 1719355"/>
              <a:gd name="connsiteX10" fmla="*/ 60091 w 381784"/>
              <a:gd name="connsiteY10" fmla="*/ 1069743 h 1719355"/>
              <a:gd name="connsiteX11" fmla="*/ 63622 w 381784"/>
              <a:gd name="connsiteY11" fmla="*/ 1034438 h 1719355"/>
              <a:gd name="connsiteX12" fmla="*/ 84805 w 381784"/>
              <a:gd name="connsiteY12" fmla="*/ 956766 h 1719355"/>
              <a:gd name="connsiteX13" fmla="*/ 88335 w 381784"/>
              <a:gd name="connsiteY13" fmla="*/ 946175 h 1719355"/>
              <a:gd name="connsiteX14" fmla="*/ 91866 w 381784"/>
              <a:gd name="connsiteY14" fmla="*/ 935583 h 1719355"/>
              <a:gd name="connsiteX15" fmla="*/ 105988 w 381784"/>
              <a:gd name="connsiteY15" fmla="*/ 864973 h 1719355"/>
              <a:gd name="connsiteX16" fmla="*/ 113049 w 381784"/>
              <a:gd name="connsiteY16" fmla="*/ 826138 h 1719355"/>
              <a:gd name="connsiteX17" fmla="*/ 123640 w 381784"/>
              <a:gd name="connsiteY17" fmla="*/ 790833 h 1719355"/>
              <a:gd name="connsiteX18" fmla="*/ 137762 w 381784"/>
              <a:gd name="connsiteY18" fmla="*/ 759058 h 1719355"/>
              <a:gd name="connsiteX19" fmla="*/ 148354 w 381784"/>
              <a:gd name="connsiteY19" fmla="*/ 737875 h 1719355"/>
              <a:gd name="connsiteX20" fmla="*/ 162476 w 381784"/>
              <a:gd name="connsiteY20" fmla="*/ 695509 h 1719355"/>
              <a:gd name="connsiteX21" fmla="*/ 166006 w 381784"/>
              <a:gd name="connsiteY21" fmla="*/ 684918 h 1719355"/>
              <a:gd name="connsiteX22" fmla="*/ 176598 w 381784"/>
              <a:gd name="connsiteY22" fmla="*/ 677857 h 1719355"/>
              <a:gd name="connsiteX23" fmla="*/ 194250 w 381784"/>
              <a:gd name="connsiteY23" fmla="*/ 646082 h 1719355"/>
              <a:gd name="connsiteX24" fmla="*/ 211903 w 381784"/>
              <a:gd name="connsiteY24" fmla="*/ 614308 h 1719355"/>
              <a:gd name="connsiteX25" fmla="*/ 218964 w 381784"/>
              <a:gd name="connsiteY25" fmla="*/ 586064 h 1719355"/>
              <a:gd name="connsiteX26" fmla="*/ 226025 w 381784"/>
              <a:gd name="connsiteY26" fmla="*/ 575472 h 1719355"/>
              <a:gd name="connsiteX27" fmla="*/ 233086 w 381784"/>
              <a:gd name="connsiteY27" fmla="*/ 554289 h 1719355"/>
              <a:gd name="connsiteX28" fmla="*/ 236616 w 381784"/>
              <a:gd name="connsiteY28" fmla="*/ 543698 h 1719355"/>
              <a:gd name="connsiteX29" fmla="*/ 261330 w 381784"/>
              <a:gd name="connsiteY29" fmla="*/ 511923 h 1719355"/>
              <a:gd name="connsiteX30" fmla="*/ 275452 w 381784"/>
              <a:gd name="connsiteY30" fmla="*/ 480149 h 1719355"/>
              <a:gd name="connsiteX31" fmla="*/ 286043 w 381784"/>
              <a:gd name="connsiteY31" fmla="*/ 458966 h 1719355"/>
              <a:gd name="connsiteX32" fmla="*/ 307226 w 381784"/>
              <a:gd name="connsiteY32" fmla="*/ 448374 h 1719355"/>
              <a:gd name="connsiteX33" fmla="*/ 317818 w 381784"/>
              <a:gd name="connsiteY33" fmla="*/ 441313 h 1719355"/>
              <a:gd name="connsiteX34" fmla="*/ 331940 w 381784"/>
              <a:gd name="connsiteY34" fmla="*/ 423661 h 1719355"/>
              <a:gd name="connsiteX35" fmla="*/ 335470 w 381784"/>
              <a:gd name="connsiteY35" fmla="*/ 413069 h 1719355"/>
              <a:gd name="connsiteX36" fmla="*/ 342531 w 381784"/>
              <a:gd name="connsiteY36" fmla="*/ 402478 h 1719355"/>
              <a:gd name="connsiteX37" fmla="*/ 353123 w 381784"/>
              <a:gd name="connsiteY37" fmla="*/ 367173 h 1719355"/>
              <a:gd name="connsiteX38" fmla="*/ 360184 w 381784"/>
              <a:gd name="connsiteY38" fmla="*/ 345990 h 1719355"/>
              <a:gd name="connsiteX39" fmla="*/ 370775 w 381784"/>
              <a:gd name="connsiteY39" fmla="*/ 338929 h 1719355"/>
              <a:gd name="connsiteX40" fmla="*/ 377836 w 381784"/>
              <a:gd name="connsiteY40" fmla="*/ 317746 h 1719355"/>
              <a:gd name="connsiteX41" fmla="*/ 381367 w 381784"/>
              <a:gd name="connsiteY41" fmla="*/ 307154 h 1719355"/>
              <a:gd name="connsiteX42" fmla="*/ 367245 w 381784"/>
              <a:gd name="connsiteY42" fmla="*/ 268319 h 1719355"/>
              <a:gd name="connsiteX43" fmla="*/ 356653 w 381784"/>
              <a:gd name="connsiteY43" fmla="*/ 271849 h 1719355"/>
              <a:gd name="connsiteX44" fmla="*/ 335470 w 381784"/>
              <a:gd name="connsiteY44" fmla="*/ 268319 h 1719355"/>
              <a:gd name="connsiteX45" fmla="*/ 331940 w 381784"/>
              <a:gd name="connsiteY45" fmla="*/ 257727 h 1719355"/>
              <a:gd name="connsiteX46" fmla="*/ 328409 w 381784"/>
              <a:gd name="connsiteY46" fmla="*/ 240075 h 1719355"/>
              <a:gd name="connsiteX47" fmla="*/ 331940 w 381784"/>
              <a:gd name="connsiteY47" fmla="*/ 158873 h 1719355"/>
              <a:gd name="connsiteX48" fmla="*/ 335470 w 381784"/>
              <a:gd name="connsiteY48" fmla="*/ 134160 h 1719355"/>
              <a:gd name="connsiteX49" fmla="*/ 342531 w 381784"/>
              <a:gd name="connsiteY49" fmla="*/ 123568 h 1719355"/>
              <a:gd name="connsiteX50" fmla="*/ 356653 w 381784"/>
              <a:gd name="connsiteY50" fmla="*/ 91794 h 1719355"/>
              <a:gd name="connsiteX51" fmla="*/ 353123 w 381784"/>
              <a:gd name="connsiteY51" fmla="*/ 74141 h 1719355"/>
              <a:gd name="connsiteX52" fmla="*/ 342531 w 381784"/>
              <a:gd name="connsiteY52" fmla="*/ 70611 h 1719355"/>
              <a:gd name="connsiteX53" fmla="*/ 314287 w 381784"/>
              <a:gd name="connsiteY53" fmla="*/ 67080 h 1719355"/>
              <a:gd name="connsiteX54" fmla="*/ 303696 w 381784"/>
              <a:gd name="connsiteY54" fmla="*/ 63550 h 1719355"/>
              <a:gd name="connsiteX55" fmla="*/ 286043 w 381784"/>
              <a:gd name="connsiteY55" fmla="*/ 49427 h 1719355"/>
              <a:gd name="connsiteX56" fmla="*/ 278982 w 381784"/>
              <a:gd name="connsiteY56" fmla="*/ 38836 h 1719355"/>
              <a:gd name="connsiteX57" fmla="*/ 275452 w 381784"/>
              <a:gd name="connsiteY57" fmla="*/ 14122 h 1719355"/>
              <a:gd name="connsiteX58" fmla="*/ 271921 w 381784"/>
              <a:gd name="connsiteY58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24786 w 381784"/>
              <a:gd name="connsiteY5" fmla="*/ 1232146 h 1719355"/>
              <a:gd name="connsiteX6" fmla="*/ 35378 w 381784"/>
              <a:gd name="connsiteY6" fmla="*/ 1196841 h 1719355"/>
              <a:gd name="connsiteX7" fmla="*/ 45969 w 381784"/>
              <a:gd name="connsiteY7" fmla="*/ 1161536 h 1719355"/>
              <a:gd name="connsiteX8" fmla="*/ 49500 w 381784"/>
              <a:gd name="connsiteY8" fmla="*/ 1143883 h 1719355"/>
              <a:gd name="connsiteX9" fmla="*/ 56561 w 381784"/>
              <a:gd name="connsiteY9" fmla="*/ 1087395 h 1719355"/>
              <a:gd name="connsiteX10" fmla="*/ 60091 w 381784"/>
              <a:gd name="connsiteY10" fmla="*/ 1069743 h 1719355"/>
              <a:gd name="connsiteX11" fmla="*/ 63622 w 381784"/>
              <a:gd name="connsiteY11" fmla="*/ 1034438 h 1719355"/>
              <a:gd name="connsiteX12" fmla="*/ 84805 w 381784"/>
              <a:gd name="connsiteY12" fmla="*/ 956766 h 1719355"/>
              <a:gd name="connsiteX13" fmla="*/ 88335 w 381784"/>
              <a:gd name="connsiteY13" fmla="*/ 946175 h 1719355"/>
              <a:gd name="connsiteX14" fmla="*/ 91866 w 381784"/>
              <a:gd name="connsiteY14" fmla="*/ 935583 h 1719355"/>
              <a:gd name="connsiteX15" fmla="*/ 105988 w 381784"/>
              <a:gd name="connsiteY15" fmla="*/ 864973 h 1719355"/>
              <a:gd name="connsiteX16" fmla="*/ 113049 w 381784"/>
              <a:gd name="connsiteY16" fmla="*/ 826138 h 1719355"/>
              <a:gd name="connsiteX17" fmla="*/ 123640 w 381784"/>
              <a:gd name="connsiteY17" fmla="*/ 790833 h 1719355"/>
              <a:gd name="connsiteX18" fmla="*/ 148354 w 381784"/>
              <a:gd name="connsiteY18" fmla="*/ 737875 h 1719355"/>
              <a:gd name="connsiteX19" fmla="*/ 162476 w 381784"/>
              <a:gd name="connsiteY19" fmla="*/ 695509 h 1719355"/>
              <a:gd name="connsiteX20" fmla="*/ 166006 w 381784"/>
              <a:gd name="connsiteY20" fmla="*/ 684918 h 1719355"/>
              <a:gd name="connsiteX21" fmla="*/ 176598 w 381784"/>
              <a:gd name="connsiteY21" fmla="*/ 677857 h 1719355"/>
              <a:gd name="connsiteX22" fmla="*/ 194250 w 381784"/>
              <a:gd name="connsiteY22" fmla="*/ 646082 h 1719355"/>
              <a:gd name="connsiteX23" fmla="*/ 211903 w 381784"/>
              <a:gd name="connsiteY23" fmla="*/ 614308 h 1719355"/>
              <a:gd name="connsiteX24" fmla="*/ 218964 w 381784"/>
              <a:gd name="connsiteY24" fmla="*/ 586064 h 1719355"/>
              <a:gd name="connsiteX25" fmla="*/ 226025 w 381784"/>
              <a:gd name="connsiteY25" fmla="*/ 575472 h 1719355"/>
              <a:gd name="connsiteX26" fmla="*/ 233086 w 381784"/>
              <a:gd name="connsiteY26" fmla="*/ 554289 h 1719355"/>
              <a:gd name="connsiteX27" fmla="*/ 236616 w 381784"/>
              <a:gd name="connsiteY27" fmla="*/ 543698 h 1719355"/>
              <a:gd name="connsiteX28" fmla="*/ 261330 w 381784"/>
              <a:gd name="connsiteY28" fmla="*/ 511923 h 1719355"/>
              <a:gd name="connsiteX29" fmla="*/ 275452 w 381784"/>
              <a:gd name="connsiteY29" fmla="*/ 480149 h 1719355"/>
              <a:gd name="connsiteX30" fmla="*/ 286043 w 381784"/>
              <a:gd name="connsiteY30" fmla="*/ 458966 h 1719355"/>
              <a:gd name="connsiteX31" fmla="*/ 307226 w 381784"/>
              <a:gd name="connsiteY31" fmla="*/ 448374 h 1719355"/>
              <a:gd name="connsiteX32" fmla="*/ 317818 w 381784"/>
              <a:gd name="connsiteY32" fmla="*/ 441313 h 1719355"/>
              <a:gd name="connsiteX33" fmla="*/ 331940 w 381784"/>
              <a:gd name="connsiteY33" fmla="*/ 423661 h 1719355"/>
              <a:gd name="connsiteX34" fmla="*/ 335470 w 381784"/>
              <a:gd name="connsiteY34" fmla="*/ 413069 h 1719355"/>
              <a:gd name="connsiteX35" fmla="*/ 342531 w 381784"/>
              <a:gd name="connsiteY35" fmla="*/ 402478 h 1719355"/>
              <a:gd name="connsiteX36" fmla="*/ 353123 w 381784"/>
              <a:gd name="connsiteY36" fmla="*/ 367173 h 1719355"/>
              <a:gd name="connsiteX37" fmla="*/ 360184 w 381784"/>
              <a:gd name="connsiteY37" fmla="*/ 345990 h 1719355"/>
              <a:gd name="connsiteX38" fmla="*/ 370775 w 381784"/>
              <a:gd name="connsiteY38" fmla="*/ 338929 h 1719355"/>
              <a:gd name="connsiteX39" fmla="*/ 377836 w 381784"/>
              <a:gd name="connsiteY39" fmla="*/ 317746 h 1719355"/>
              <a:gd name="connsiteX40" fmla="*/ 381367 w 381784"/>
              <a:gd name="connsiteY40" fmla="*/ 307154 h 1719355"/>
              <a:gd name="connsiteX41" fmla="*/ 367245 w 381784"/>
              <a:gd name="connsiteY41" fmla="*/ 268319 h 1719355"/>
              <a:gd name="connsiteX42" fmla="*/ 356653 w 381784"/>
              <a:gd name="connsiteY42" fmla="*/ 271849 h 1719355"/>
              <a:gd name="connsiteX43" fmla="*/ 335470 w 381784"/>
              <a:gd name="connsiteY43" fmla="*/ 268319 h 1719355"/>
              <a:gd name="connsiteX44" fmla="*/ 331940 w 381784"/>
              <a:gd name="connsiteY44" fmla="*/ 257727 h 1719355"/>
              <a:gd name="connsiteX45" fmla="*/ 328409 w 381784"/>
              <a:gd name="connsiteY45" fmla="*/ 240075 h 1719355"/>
              <a:gd name="connsiteX46" fmla="*/ 331940 w 381784"/>
              <a:gd name="connsiteY46" fmla="*/ 158873 h 1719355"/>
              <a:gd name="connsiteX47" fmla="*/ 335470 w 381784"/>
              <a:gd name="connsiteY47" fmla="*/ 134160 h 1719355"/>
              <a:gd name="connsiteX48" fmla="*/ 342531 w 381784"/>
              <a:gd name="connsiteY48" fmla="*/ 123568 h 1719355"/>
              <a:gd name="connsiteX49" fmla="*/ 356653 w 381784"/>
              <a:gd name="connsiteY49" fmla="*/ 91794 h 1719355"/>
              <a:gd name="connsiteX50" fmla="*/ 353123 w 381784"/>
              <a:gd name="connsiteY50" fmla="*/ 74141 h 1719355"/>
              <a:gd name="connsiteX51" fmla="*/ 342531 w 381784"/>
              <a:gd name="connsiteY51" fmla="*/ 70611 h 1719355"/>
              <a:gd name="connsiteX52" fmla="*/ 314287 w 381784"/>
              <a:gd name="connsiteY52" fmla="*/ 67080 h 1719355"/>
              <a:gd name="connsiteX53" fmla="*/ 303696 w 381784"/>
              <a:gd name="connsiteY53" fmla="*/ 63550 h 1719355"/>
              <a:gd name="connsiteX54" fmla="*/ 286043 w 381784"/>
              <a:gd name="connsiteY54" fmla="*/ 49427 h 1719355"/>
              <a:gd name="connsiteX55" fmla="*/ 278982 w 381784"/>
              <a:gd name="connsiteY55" fmla="*/ 38836 h 1719355"/>
              <a:gd name="connsiteX56" fmla="*/ 275452 w 381784"/>
              <a:gd name="connsiteY56" fmla="*/ 14122 h 1719355"/>
              <a:gd name="connsiteX57" fmla="*/ 271921 w 381784"/>
              <a:gd name="connsiteY57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24786 w 381784"/>
              <a:gd name="connsiteY5" fmla="*/ 1232146 h 1719355"/>
              <a:gd name="connsiteX6" fmla="*/ 35378 w 381784"/>
              <a:gd name="connsiteY6" fmla="*/ 1196841 h 1719355"/>
              <a:gd name="connsiteX7" fmla="*/ 45969 w 381784"/>
              <a:gd name="connsiteY7" fmla="*/ 1161536 h 1719355"/>
              <a:gd name="connsiteX8" fmla="*/ 49500 w 381784"/>
              <a:gd name="connsiteY8" fmla="*/ 1143883 h 1719355"/>
              <a:gd name="connsiteX9" fmla="*/ 56561 w 381784"/>
              <a:gd name="connsiteY9" fmla="*/ 1087395 h 1719355"/>
              <a:gd name="connsiteX10" fmla="*/ 60091 w 381784"/>
              <a:gd name="connsiteY10" fmla="*/ 1069743 h 1719355"/>
              <a:gd name="connsiteX11" fmla="*/ 63622 w 381784"/>
              <a:gd name="connsiteY11" fmla="*/ 1034438 h 1719355"/>
              <a:gd name="connsiteX12" fmla="*/ 84805 w 381784"/>
              <a:gd name="connsiteY12" fmla="*/ 956766 h 1719355"/>
              <a:gd name="connsiteX13" fmla="*/ 88335 w 381784"/>
              <a:gd name="connsiteY13" fmla="*/ 946175 h 1719355"/>
              <a:gd name="connsiteX14" fmla="*/ 91866 w 381784"/>
              <a:gd name="connsiteY14" fmla="*/ 935583 h 1719355"/>
              <a:gd name="connsiteX15" fmla="*/ 105988 w 381784"/>
              <a:gd name="connsiteY15" fmla="*/ 864973 h 1719355"/>
              <a:gd name="connsiteX16" fmla="*/ 113049 w 381784"/>
              <a:gd name="connsiteY16" fmla="*/ 826138 h 1719355"/>
              <a:gd name="connsiteX17" fmla="*/ 123640 w 381784"/>
              <a:gd name="connsiteY17" fmla="*/ 790833 h 1719355"/>
              <a:gd name="connsiteX18" fmla="*/ 148354 w 381784"/>
              <a:gd name="connsiteY18" fmla="*/ 737875 h 1719355"/>
              <a:gd name="connsiteX19" fmla="*/ 166006 w 381784"/>
              <a:gd name="connsiteY19" fmla="*/ 684918 h 1719355"/>
              <a:gd name="connsiteX20" fmla="*/ 176598 w 381784"/>
              <a:gd name="connsiteY20" fmla="*/ 677857 h 1719355"/>
              <a:gd name="connsiteX21" fmla="*/ 194250 w 381784"/>
              <a:gd name="connsiteY21" fmla="*/ 646082 h 1719355"/>
              <a:gd name="connsiteX22" fmla="*/ 211903 w 381784"/>
              <a:gd name="connsiteY22" fmla="*/ 614308 h 1719355"/>
              <a:gd name="connsiteX23" fmla="*/ 218964 w 381784"/>
              <a:gd name="connsiteY23" fmla="*/ 586064 h 1719355"/>
              <a:gd name="connsiteX24" fmla="*/ 226025 w 381784"/>
              <a:gd name="connsiteY24" fmla="*/ 575472 h 1719355"/>
              <a:gd name="connsiteX25" fmla="*/ 233086 w 381784"/>
              <a:gd name="connsiteY25" fmla="*/ 554289 h 1719355"/>
              <a:gd name="connsiteX26" fmla="*/ 236616 w 381784"/>
              <a:gd name="connsiteY26" fmla="*/ 543698 h 1719355"/>
              <a:gd name="connsiteX27" fmla="*/ 261330 w 381784"/>
              <a:gd name="connsiteY27" fmla="*/ 511923 h 1719355"/>
              <a:gd name="connsiteX28" fmla="*/ 275452 w 381784"/>
              <a:gd name="connsiteY28" fmla="*/ 480149 h 1719355"/>
              <a:gd name="connsiteX29" fmla="*/ 286043 w 381784"/>
              <a:gd name="connsiteY29" fmla="*/ 458966 h 1719355"/>
              <a:gd name="connsiteX30" fmla="*/ 307226 w 381784"/>
              <a:gd name="connsiteY30" fmla="*/ 448374 h 1719355"/>
              <a:gd name="connsiteX31" fmla="*/ 317818 w 381784"/>
              <a:gd name="connsiteY31" fmla="*/ 441313 h 1719355"/>
              <a:gd name="connsiteX32" fmla="*/ 331940 w 381784"/>
              <a:gd name="connsiteY32" fmla="*/ 423661 h 1719355"/>
              <a:gd name="connsiteX33" fmla="*/ 335470 w 381784"/>
              <a:gd name="connsiteY33" fmla="*/ 413069 h 1719355"/>
              <a:gd name="connsiteX34" fmla="*/ 342531 w 381784"/>
              <a:gd name="connsiteY34" fmla="*/ 402478 h 1719355"/>
              <a:gd name="connsiteX35" fmla="*/ 353123 w 381784"/>
              <a:gd name="connsiteY35" fmla="*/ 367173 h 1719355"/>
              <a:gd name="connsiteX36" fmla="*/ 360184 w 381784"/>
              <a:gd name="connsiteY36" fmla="*/ 345990 h 1719355"/>
              <a:gd name="connsiteX37" fmla="*/ 370775 w 381784"/>
              <a:gd name="connsiteY37" fmla="*/ 338929 h 1719355"/>
              <a:gd name="connsiteX38" fmla="*/ 377836 w 381784"/>
              <a:gd name="connsiteY38" fmla="*/ 317746 h 1719355"/>
              <a:gd name="connsiteX39" fmla="*/ 381367 w 381784"/>
              <a:gd name="connsiteY39" fmla="*/ 307154 h 1719355"/>
              <a:gd name="connsiteX40" fmla="*/ 367245 w 381784"/>
              <a:gd name="connsiteY40" fmla="*/ 268319 h 1719355"/>
              <a:gd name="connsiteX41" fmla="*/ 356653 w 381784"/>
              <a:gd name="connsiteY41" fmla="*/ 271849 h 1719355"/>
              <a:gd name="connsiteX42" fmla="*/ 335470 w 381784"/>
              <a:gd name="connsiteY42" fmla="*/ 268319 h 1719355"/>
              <a:gd name="connsiteX43" fmla="*/ 331940 w 381784"/>
              <a:gd name="connsiteY43" fmla="*/ 257727 h 1719355"/>
              <a:gd name="connsiteX44" fmla="*/ 328409 w 381784"/>
              <a:gd name="connsiteY44" fmla="*/ 240075 h 1719355"/>
              <a:gd name="connsiteX45" fmla="*/ 331940 w 381784"/>
              <a:gd name="connsiteY45" fmla="*/ 158873 h 1719355"/>
              <a:gd name="connsiteX46" fmla="*/ 335470 w 381784"/>
              <a:gd name="connsiteY46" fmla="*/ 134160 h 1719355"/>
              <a:gd name="connsiteX47" fmla="*/ 342531 w 381784"/>
              <a:gd name="connsiteY47" fmla="*/ 123568 h 1719355"/>
              <a:gd name="connsiteX48" fmla="*/ 356653 w 381784"/>
              <a:gd name="connsiteY48" fmla="*/ 91794 h 1719355"/>
              <a:gd name="connsiteX49" fmla="*/ 353123 w 381784"/>
              <a:gd name="connsiteY49" fmla="*/ 74141 h 1719355"/>
              <a:gd name="connsiteX50" fmla="*/ 342531 w 381784"/>
              <a:gd name="connsiteY50" fmla="*/ 70611 h 1719355"/>
              <a:gd name="connsiteX51" fmla="*/ 314287 w 381784"/>
              <a:gd name="connsiteY51" fmla="*/ 67080 h 1719355"/>
              <a:gd name="connsiteX52" fmla="*/ 303696 w 381784"/>
              <a:gd name="connsiteY52" fmla="*/ 63550 h 1719355"/>
              <a:gd name="connsiteX53" fmla="*/ 286043 w 381784"/>
              <a:gd name="connsiteY53" fmla="*/ 49427 h 1719355"/>
              <a:gd name="connsiteX54" fmla="*/ 278982 w 381784"/>
              <a:gd name="connsiteY54" fmla="*/ 38836 h 1719355"/>
              <a:gd name="connsiteX55" fmla="*/ 275452 w 381784"/>
              <a:gd name="connsiteY55" fmla="*/ 14122 h 1719355"/>
              <a:gd name="connsiteX56" fmla="*/ 271921 w 381784"/>
              <a:gd name="connsiteY56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24786 w 381784"/>
              <a:gd name="connsiteY5" fmla="*/ 1232146 h 1719355"/>
              <a:gd name="connsiteX6" fmla="*/ 35378 w 381784"/>
              <a:gd name="connsiteY6" fmla="*/ 1196841 h 1719355"/>
              <a:gd name="connsiteX7" fmla="*/ 45969 w 381784"/>
              <a:gd name="connsiteY7" fmla="*/ 1161536 h 1719355"/>
              <a:gd name="connsiteX8" fmla="*/ 49500 w 381784"/>
              <a:gd name="connsiteY8" fmla="*/ 1143883 h 1719355"/>
              <a:gd name="connsiteX9" fmla="*/ 56561 w 381784"/>
              <a:gd name="connsiteY9" fmla="*/ 1087395 h 1719355"/>
              <a:gd name="connsiteX10" fmla="*/ 60091 w 381784"/>
              <a:gd name="connsiteY10" fmla="*/ 1069743 h 1719355"/>
              <a:gd name="connsiteX11" fmla="*/ 63622 w 381784"/>
              <a:gd name="connsiteY11" fmla="*/ 1034438 h 1719355"/>
              <a:gd name="connsiteX12" fmla="*/ 84805 w 381784"/>
              <a:gd name="connsiteY12" fmla="*/ 956766 h 1719355"/>
              <a:gd name="connsiteX13" fmla="*/ 88335 w 381784"/>
              <a:gd name="connsiteY13" fmla="*/ 946175 h 1719355"/>
              <a:gd name="connsiteX14" fmla="*/ 91866 w 381784"/>
              <a:gd name="connsiteY14" fmla="*/ 935583 h 1719355"/>
              <a:gd name="connsiteX15" fmla="*/ 105988 w 381784"/>
              <a:gd name="connsiteY15" fmla="*/ 864973 h 1719355"/>
              <a:gd name="connsiteX16" fmla="*/ 113049 w 381784"/>
              <a:gd name="connsiteY16" fmla="*/ 826138 h 1719355"/>
              <a:gd name="connsiteX17" fmla="*/ 123640 w 381784"/>
              <a:gd name="connsiteY17" fmla="*/ 790833 h 1719355"/>
              <a:gd name="connsiteX18" fmla="*/ 148354 w 381784"/>
              <a:gd name="connsiteY18" fmla="*/ 737875 h 1719355"/>
              <a:gd name="connsiteX19" fmla="*/ 176598 w 381784"/>
              <a:gd name="connsiteY19" fmla="*/ 677857 h 1719355"/>
              <a:gd name="connsiteX20" fmla="*/ 194250 w 381784"/>
              <a:gd name="connsiteY20" fmla="*/ 646082 h 1719355"/>
              <a:gd name="connsiteX21" fmla="*/ 211903 w 381784"/>
              <a:gd name="connsiteY21" fmla="*/ 614308 h 1719355"/>
              <a:gd name="connsiteX22" fmla="*/ 218964 w 381784"/>
              <a:gd name="connsiteY22" fmla="*/ 586064 h 1719355"/>
              <a:gd name="connsiteX23" fmla="*/ 226025 w 381784"/>
              <a:gd name="connsiteY23" fmla="*/ 575472 h 1719355"/>
              <a:gd name="connsiteX24" fmla="*/ 233086 w 381784"/>
              <a:gd name="connsiteY24" fmla="*/ 554289 h 1719355"/>
              <a:gd name="connsiteX25" fmla="*/ 236616 w 381784"/>
              <a:gd name="connsiteY25" fmla="*/ 543698 h 1719355"/>
              <a:gd name="connsiteX26" fmla="*/ 261330 w 381784"/>
              <a:gd name="connsiteY26" fmla="*/ 511923 h 1719355"/>
              <a:gd name="connsiteX27" fmla="*/ 275452 w 381784"/>
              <a:gd name="connsiteY27" fmla="*/ 480149 h 1719355"/>
              <a:gd name="connsiteX28" fmla="*/ 286043 w 381784"/>
              <a:gd name="connsiteY28" fmla="*/ 458966 h 1719355"/>
              <a:gd name="connsiteX29" fmla="*/ 307226 w 381784"/>
              <a:gd name="connsiteY29" fmla="*/ 448374 h 1719355"/>
              <a:gd name="connsiteX30" fmla="*/ 317818 w 381784"/>
              <a:gd name="connsiteY30" fmla="*/ 441313 h 1719355"/>
              <a:gd name="connsiteX31" fmla="*/ 331940 w 381784"/>
              <a:gd name="connsiteY31" fmla="*/ 423661 h 1719355"/>
              <a:gd name="connsiteX32" fmla="*/ 335470 w 381784"/>
              <a:gd name="connsiteY32" fmla="*/ 413069 h 1719355"/>
              <a:gd name="connsiteX33" fmla="*/ 342531 w 381784"/>
              <a:gd name="connsiteY33" fmla="*/ 402478 h 1719355"/>
              <a:gd name="connsiteX34" fmla="*/ 353123 w 381784"/>
              <a:gd name="connsiteY34" fmla="*/ 367173 h 1719355"/>
              <a:gd name="connsiteX35" fmla="*/ 360184 w 381784"/>
              <a:gd name="connsiteY35" fmla="*/ 345990 h 1719355"/>
              <a:gd name="connsiteX36" fmla="*/ 370775 w 381784"/>
              <a:gd name="connsiteY36" fmla="*/ 338929 h 1719355"/>
              <a:gd name="connsiteX37" fmla="*/ 377836 w 381784"/>
              <a:gd name="connsiteY37" fmla="*/ 317746 h 1719355"/>
              <a:gd name="connsiteX38" fmla="*/ 381367 w 381784"/>
              <a:gd name="connsiteY38" fmla="*/ 307154 h 1719355"/>
              <a:gd name="connsiteX39" fmla="*/ 367245 w 381784"/>
              <a:gd name="connsiteY39" fmla="*/ 268319 h 1719355"/>
              <a:gd name="connsiteX40" fmla="*/ 356653 w 381784"/>
              <a:gd name="connsiteY40" fmla="*/ 271849 h 1719355"/>
              <a:gd name="connsiteX41" fmla="*/ 335470 w 381784"/>
              <a:gd name="connsiteY41" fmla="*/ 268319 h 1719355"/>
              <a:gd name="connsiteX42" fmla="*/ 331940 w 381784"/>
              <a:gd name="connsiteY42" fmla="*/ 257727 h 1719355"/>
              <a:gd name="connsiteX43" fmla="*/ 328409 w 381784"/>
              <a:gd name="connsiteY43" fmla="*/ 240075 h 1719355"/>
              <a:gd name="connsiteX44" fmla="*/ 331940 w 381784"/>
              <a:gd name="connsiteY44" fmla="*/ 158873 h 1719355"/>
              <a:gd name="connsiteX45" fmla="*/ 335470 w 381784"/>
              <a:gd name="connsiteY45" fmla="*/ 134160 h 1719355"/>
              <a:gd name="connsiteX46" fmla="*/ 342531 w 381784"/>
              <a:gd name="connsiteY46" fmla="*/ 123568 h 1719355"/>
              <a:gd name="connsiteX47" fmla="*/ 356653 w 381784"/>
              <a:gd name="connsiteY47" fmla="*/ 91794 h 1719355"/>
              <a:gd name="connsiteX48" fmla="*/ 353123 w 381784"/>
              <a:gd name="connsiteY48" fmla="*/ 74141 h 1719355"/>
              <a:gd name="connsiteX49" fmla="*/ 342531 w 381784"/>
              <a:gd name="connsiteY49" fmla="*/ 70611 h 1719355"/>
              <a:gd name="connsiteX50" fmla="*/ 314287 w 381784"/>
              <a:gd name="connsiteY50" fmla="*/ 67080 h 1719355"/>
              <a:gd name="connsiteX51" fmla="*/ 303696 w 381784"/>
              <a:gd name="connsiteY51" fmla="*/ 63550 h 1719355"/>
              <a:gd name="connsiteX52" fmla="*/ 286043 w 381784"/>
              <a:gd name="connsiteY52" fmla="*/ 49427 h 1719355"/>
              <a:gd name="connsiteX53" fmla="*/ 278982 w 381784"/>
              <a:gd name="connsiteY53" fmla="*/ 38836 h 1719355"/>
              <a:gd name="connsiteX54" fmla="*/ 275452 w 381784"/>
              <a:gd name="connsiteY54" fmla="*/ 14122 h 1719355"/>
              <a:gd name="connsiteX55" fmla="*/ 271921 w 381784"/>
              <a:gd name="connsiteY55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35378 w 381784"/>
              <a:gd name="connsiteY5" fmla="*/ 1242737 h 1719355"/>
              <a:gd name="connsiteX6" fmla="*/ 35378 w 381784"/>
              <a:gd name="connsiteY6" fmla="*/ 1196841 h 1719355"/>
              <a:gd name="connsiteX7" fmla="*/ 45969 w 381784"/>
              <a:gd name="connsiteY7" fmla="*/ 1161536 h 1719355"/>
              <a:gd name="connsiteX8" fmla="*/ 49500 w 381784"/>
              <a:gd name="connsiteY8" fmla="*/ 1143883 h 1719355"/>
              <a:gd name="connsiteX9" fmla="*/ 56561 w 381784"/>
              <a:gd name="connsiteY9" fmla="*/ 1087395 h 1719355"/>
              <a:gd name="connsiteX10" fmla="*/ 60091 w 381784"/>
              <a:gd name="connsiteY10" fmla="*/ 1069743 h 1719355"/>
              <a:gd name="connsiteX11" fmla="*/ 63622 w 381784"/>
              <a:gd name="connsiteY11" fmla="*/ 1034438 h 1719355"/>
              <a:gd name="connsiteX12" fmla="*/ 84805 w 381784"/>
              <a:gd name="connsiteY12" fmla="*/ 956766 h 1719355"/>
              <a:gd name="connsiteX13" fmla="*/ 88335 w 381784"/>
              <a:gd name="connsiteY13" fmla="*/ 946175 h 1719355"/>
              <a:gd name="connsiteX14" fmla="*/ 91866 w 381784"/>
              <a:gd name="connsiteY14" fmla="*/ 935583 h 1719355"/>
              <a:gd name="connsiteX15" fmla="*/ 105988 w 381784"/>
              <a:gd name="connsiteY15" fmla="*/ 864973 h 1719355"/>
              <a:gd name="connsiteX16" fmla="*/ 113049 w 381784"/>
              <a:gd name="connsiteY16" fmla="*/ 826138 h 1719355"/>
              <a:gd name="connsiteX17" fmla="*/ 123640 w 381784"/>
              <a:gd name="connsiteY17" fmla="*/ 790833 h 1719355"/>
              <a:gd name="connsiteX18" fmla="*/ 148354 w 381784"/>
              <a:gd name="connsiteY18" fmla="*/ 737875 h 1719355"/>
              <a:gd name="connsiteX19" fmla="*/ 176598 w 381784"/>
              <a:gd name="connsiteY19" fmla="*/ 677857 h 1719355"/>
              <a:gd name="connsiteX20" fmla="*/ 194250 w 381784"/>
              <a:gd name="connsiteY20" fmla="*/ 646082 h 1719355"/>
              <a:gd name="connsiteX21" fmla="*/ 211903 w 381784"/>
              <a:gd name="connsiteY21" fmla="*/ 614308 h 1719355"/>
              <a:gd name="connsiteX22" fmla="*/ 218964 w 381784"/>
              <a:gd name="connsiteY22" fmla="*/ 586064 h 1719355"/>
              <a:gd name="connsiteX23" fmla="*/ 226025 w 381784"/>
              <a:gd name="connsiteY23" fmla="*/ 575472 h 1719355"/>
              <a:gd name="connsiteX24" fmla="*/ 233086 w 381784"/>
              <a:gd name="connsiteY24" fmla="*/ 554289 h 1719355"/>
              <a:gd name="connsiteX25" fmla="*/ 236616 w 381784"/>
              <a:gd name="connsiteY25" fmla="*/ 543698 h 1719355"/>
              <a:gd name="connsiteX26" fmla="*/ 261330 w 381784"/>
              <a:gd name="connsiteY26" fmla="*/ 511923 h 1719355"/>
              <a:gd name="connsiteX27" fmla="*/ 275452 w 381784"/>
              <a:gd name="connsiteY27" fmla="*/ 480149 h 1719355"/>
              <a:gd name="connsiteX28" fmla="*/ 286043 w 381784"/>
              <a:gd name="connsiteY28" fmla="*/ 458966 h 1719355"/>
              <a:gd name="connsiteX29" fmla="*/ 307226 w 381784"/>
              <a:gd name="connsiteY29" fmla="*/ 448374 h 1719355"/>
              <a:gd name="connsiteX30" fmla="*/ 317818 w 381784"/>
              <a:gd name="connsiteY30" fmla="*/ 441313 h 1719355"/>
              <a:gd name="connsiteX31" fmla="*/ 331940 w 381784"/>
              <a:gd name="connsiteY31" fmla="*/ 423661 h 1719355"/>
              <a:gd name="connsiteX32" fmla="*/ 335470 w 381784"/>
              <a:gd name="connsiteY32" fmla="*/ 413069 h 1719355"/>
              <a:gd name="connsiteX33" fmla="*/ 342531 w 381784"/>
              <a:gd name="connsiteY33" fmla="*/ 402478 h 1719355"/>
              <a:gd name="connsiteX34" fmla="*/ 353123 w 381784"/>
              <a:gd name="connsiteY34" fmla="*/ 367173 h 1719355"/>
              <a:gd name="connsiteX35" fmla="*/ 360184 w 381784"/>
              <a:gd name="connsiteY35" fmla="*/ 345990 h 1719355"/>
              <a:gd name="connsiteX36" fmla="*/ 370775 w 381784"/>
              <a:gd name="connsiteY36" fmla="*/ 338929 h 1719355"/>
              <a:gd name="connsiteX37" fmla="*/ 377836 w 381784"/>
              <a:gd name="connsiteY37" fmla="*/ 317746 h 1719355"/>
              <a:gd name="connsiteX38" fmla="*/ 381367 w 381784"/>
              <a:gd name="connsiteY38" fmla="*/ 307154 h 1719355"/>
              <a:gd name="connsiteX39" fmla="*/ 367245 w 381784"/>
              <a:gd name="connsiteY39" fmla="*/ 268319 h 1719355"/>
              <a:gd name="connsiteX40" fmla="*/ 356653 w 381784"/>
              <a:gd name="connsiteY40" fmla="*/ 271849 h 1719355"/>
              <a:gd name="connsiteX41" fmla="*/ 335470 w 381784"/>
              <a:gd name="connsiteY41" fmla="*/ 268319 h 1719355"/>
              <a:gd name="connsiteX42" fmla="*/ 331940 w 381784"/>
              <a:gd name="connsiteY42" fmla="*/ 257727 h 1719355"/>
              <a:gd name="connsiteX43" fmla="*/ 328409 w 381784"/>
              <a:gd name="connsiteY43" fmla="*/ 240075 h 1719355"/>
              <a:gd name="connsiteX44" fmla="*/ 331940 w 381784"/>
              <a:gd name="connsiteY44" fmla="*/ 158873 h 1719355"/>
              <a:gd name="connsiteX45" fmla="*/ 335470 w 381784"/>
              <a:gd name="connsiteY45" fmla="*/ 134160 h 1719355"/>
              <a:gd name="connsiteX46" fmla="*/ 342531 w 381784"/>
              <a:gd name="connsiteY46" fmla="*/ 123568 h 1719355"/>
              <a:gd name="connsiteX47" fmla="*/ 356653 w 381784"/>
              <a:gd name="connsiteY47" fmla="*/ 91794 h 1719355"/>
              <a:gd name="connsiteX48" fmla="*/ 353123 w 381784"/>
              <a:gd name="connsiteY48" fmla="*/ 74141 h 1719355"/>
              <a:gd name="connsiteX49" fmla="*/ 342531 w 381784"/>
              <a:gd name="connsiteY49" fmla="*/ 70611 h 1719355"/>
              <a:gd name="connsiteX50" fmla="*/ 314287 w 381784"/>
              <a:gd name="connsiteY50" fmla="*/ 67080 h 1719355"/>
              <a:gd name="connsiteX51" fmla="*/ 303696 w 381784"/>
              <a:gd name="connsiteY51" fmla="*/ 63550 h 1719355"/>
              <a:gd name="connsiteX52" fmla="*/ 286043 w 381784"/>
              <a:gd name="connsiteY52" fmla="*/ 49427 h 1719355"/>
              <a:gd name="connsiteX53" fmla="*/ 278982 w 381784"/>
              <a:gd name="connsiteY53" fmla="*/ 38836 h 1719355"/>
              <a:gd name="connsiteX54" fmla="*/ 275452 w 381784"/>
              <a:gd name="connsiteY54" fmla="*/ 14122 h 1719355"/>
              <a:gd name="connsiteX55" fmla="*/ 271921 w 381784"/>
              <a:gd name="connsiteY55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35378 w 381784"/>
              <a:gd name="connsiteY5" fmla="*/ 1242737 h 1719355"/>
              <a:gd name="connsiteX6" fmla="*/ 45969 w 381784"/>
              <a:gd name="connsiteY6" fmla="*/ 1161536 h 1719355"/>
              <a:gd name="connsiteX7" fmla="*/ 49500 w 381784"/>
              <a:gd name="connsiteY7" fmla="*/ 1143883 h 1719355"/>
              <a:gd name="connsiteX8" fmla="*/ 56561 w 381784"/>
              <a:gd name="connsiteY8" fmla="*/ 1087395 h 1719355"/>
              <a:gd name="connsiteX9" fmla="*/ 60091 w 381784"/>
              <a:gd name="connsiteY9" fmla="*/ 1069743 h 1719355"/>
              <a:gd name="connsiteX10" fmla="*/ 63622 w 381784"/>
              <a:gd name="connsiteY10" fmla="*/ 1034438 h 1719355"/>
              <a:gd name="connsiteX11" fmla="*/ 84805 w 381784"/>
              <a:gd name="connsiteY11" fmla="*/ 956766 h 1719355"/>
              <a:gd name="connsiteX12" fmla="*/ 88335 w 381784"/>
              <a:gd name="connsiteY12" fmla="*/ 946175 h 1719355"/>
              <a:gd name="connsiteX13" fmla="*/ 91866 w 381784"/>
              <a:gd name="connsiteY13" fmla="*/ 935583 h 1719355"/>
              <a:gd name="connsiteX14" fmla="*/ 105988 w 381784"/>
              <a:gd name="connsiteY14" fmla="*/ 864973 h 1719355"/>
              <a:gd name="connsiteX15" fmla="*/ 113049 w 381784"/>
              <a:gd name="connsiteY15" fmla="*/ 826138 h 1719355"/>
              <a:gd name="connsiteX16" fmla="*/ 123640 w 381784"/>
              <a:gd name="connsiteY16" fmla="*/ 790833 h 1719355"/>
              <a:gd name="connsiteX17" fmla="*/ 148354 w 381784"/>
              <a:gd name="connsiteY17" fmla="*/ 737875 h 1719355"/>
              <a:gd name="connsiteX18" fmla="*/ 176598 w 381784"/>
              <a:gd name="connsiteY18" fmla="*/ 677857 h 1719355"/>
              <a:gd name="connsiteX19" fmla="*/ 194250 w 381784"/>
              <a:gd name="connsiteY19" fmla="*/ 646082 h 1719355"/>
              <a:gd name="connsiteX20" fmla="*/ 211903 w 381784"/>
              <a:gd name="connsiteY20" fmla="*/ 614308 h 1719355"/>
              <a:gd name="connsiteX21" fmla="*/ 218964 w 381784"/>
              <a:gd name="connsiteY21" fmla="*/ 586064 h 1719355"/>
              <a:gd name="connsiteX22" fmla="*/ 226025 w 381784"/>
              <a:gd name="connsiteY22" fmla="*/ 575472 h 1719355"/>
              <a:gd name="connsiteX23" fmla="*/ 233086 w 381784"/>
              <a:gd name="connsiteY23" fmla="*/ 554289 h 1719355"/>
              <a:gd name="connsiteX24" fmla="*/ 236616 w 381784"/>
              <a:gd name="connsiteY24" fmla="*/ 543698 h 1719355"/>
              <a:gd name="connsiteX25" fmla="*/ 261330 w 381784"/>
              <a:gd name="connsiteY25" fmla="*/ 511923 h 1719355"/>
              <a:gd name="connsiteX26" fmla="*/ 275452 w 381784"/>
              <a:gd name="connsiteY26" fmla="*/ 480149 h 1719355"/>
              <a:gd name="connsiteX27" fmla="*/ 286043 w 381784"/>
              <a:gd name="connsiteY27" fmla="*/ 458966 h 1719355"/>
              <a:gd name="connsiteX28" fmla="*/ 307226 w 381784"/>
              <a:gd name="connsiteY28" fmla="*/ 448374 h 1719355"/>
              <a:gd name="connsiteX29" fmla="*/ 317818 w 381784"/>
              <a:gd name="connsiteY29" fmla="*/ 441313 h 1719355"/>
              <a:gd name="connsiteX30" fmla="*/ 331940 w 381784"/>
              <a:gd name="connsiteY30" fmla="*/ 423661 h 1719355"/>
              <a:gd name="connsiteX31" fmla="*/ 335470 w 381784"/>
              <a:gd name="connsiteY31" fmla="*/ 413069 h 1719355"/>
              <a:gd name="connsiteX32" fmla="*/ 342531 w 381784"/>
              <a:gd name="connsiteY32" fmla="*/ 402478 h 1719355"/>
              <a:gd name="connsiteX33" fmla="*/ 353123 w 381784"/>
              <a:gd name="connsiteY33" fmla="*/ 367173 h 1719355"/>
              <a:gd name="connsiteX34" fmla="*/ 360184 w 381784"/>
              <a:gd name="connsiteY34" fmla="*/ 345990 h 1719355"/>
              <a:gd name="connsiteX35" fmla="*/ 370775 w 381784"/>
              <a:gd name="connsiteY35" fmla="*/ 338929 h 1719355"/>
              <a:gd name="connsiteX36" fmla="*/ 377836 w 381784"/>
              <a:gd name="connsiteY36" fmla="*/ 317746 h 1719355"/>
              <a:gd name="connsiteX37" fmla="*/ 381367 w 381784"/>
              <a:gd name="connsiteY37" fmla="*/ 307154 h 1719355"/>
              <a:gd name="connsiteX38" fmla="*/ 367245 w 381784"/>
              <a:gd name="connsiteY38" fmla="*/ 268319 h 1719355"/>
              <a:gd name="connsiteX39" fmla="*/ 356653 w 381784"/>
              <a:gd name="connsiteY39" fmla="*/ 271849 h 1719355"/>
              <a:gd name="connsiteX40" fmla="*/ 335470 w 381784"/>
              <a:gd name="connsiteY40" fmla="*/ 268319 h 1719355"/>
              <a:gd name="connsiteX41" fmla="*/ 331940 w 381784"/>
              <a:gd name="connsiteY41" fmla="*/ 257727 h 1719355"/>
              <a:gd name="connsiteX42" fmla="*/ 328409 w 381784"/>
              <a:gd name="connsiteY42" fmla="*/ 240075 h 1719355"/>
              <a:gd name="connsiteX43" fmla="*/ 331940 w 381784"/>
              <a:gd name="connsiteY43" fmla="*/ 158873 h 1719355"/>
              <a:gd name="connsiteX44" fmla="*/ 335470 w 381784"/>
              <a:gd name="connsiteY44" fmla="*/ 134160 h 1719355"/>
              <a:gd name="connsiteX45" fmla="*/ 342531 w 381784"/>
              <a:gd name="connsiteY45" fmla="*/ 123568 h 1719355"/>
              <a:gd name="connsiteX46" fmla="*/ 356653 w 381784"/>
              <a:gd name="connsiteY46" fmla="*/ 91794 h 1719355"/>
              <a:gd name="connsiteX47" fmla="*/ 353123 w 381784"/>
              <a:gd name="connsiteY47" fmla="*/ 74141 h 1719355"/>
              <a:gd name="connsiteX48" fmla="*/ 342531 w 381784"/>
              <a:gd name="connsiteY48" fmla="*/ 70611 h 1719355"/>
              <a:gd name="connsiteX49" fmla="*/ 314287 w 381784"/>
              <a:gd name="connsiteY49" fmla="*/ 67080 h 1719355"/>
              <a:gd name="connsiteX50" fmla="*/ 303696 w 381784"/>
              <a:gd name="connsiteY50" fmla="*/ 63550 h 1719355"/>
              <a:gd name="connsiteX51" fmla="*/ 286043 w 381784"/>
              <a:gd name="connsiteY51" fmla="*/ 49427 h 1719355"/>
              <a:gd name="connsiteX52" fmla="*/ 278982 w 381784"/>
              <a:gd name="connsiteY52" fmla="*/ 38836 h 1719355"/>
              <a:gd name="connsiteX53" fmla="*/ 275452 w 381784"/>
              <a:gd name="connsiteY53" fmla="*/ 14122 h 1719355"/>
              <a:gd name="connsiteX54" fmla="*/ 271921 w 381784"/>
              <a:gd name="connsiteY54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35378 w 381784"/>
              <a:gd name="connsiteY5" fmla="*/ 1242737 h 1719355"/>
              <a:gd name="connsiteX6" fmla="*/ 45969 w 381784"/>
              <a:gd name="connsiteY6" fmla="*/ 1161536 h 1719355"/>
              <a:gd name="connsiteX7" fmla="*/ 63622 w 381784"/>
              <a:gd name="connsiteY7" fmla="*/ 1143883 h 1719355"/>
              <a:gd name="connsiteX8" fmla="*/ 56561 w 381784"/>
              <a:gd name="connsiteY8" fmla="*/ 1087395 h 1719355"/>
              <a:gd name="connsiteX9" fmla="*/ 60091 w 381784"/>
              <a:gd name="connsiteY9" fmla="*/ 1069743 h 1719355"/>
              <a:gd name="connsiteX10" fmla="*/ 63622 w 381784"/>
              <a:gd name="connsiteY10" fmla="*/ 1034438 h 1719355"/>
              <a:gd name="connsiteX11" fmla="*/ 84805 w 381784"/>
              <a:gd name="connsiteY11" fmla="*/ 956766 h 1719355"/>
              <a:gd name="connsiteX12" fmla="*/ 88335 w 381784"/>
              <a:gd name="connsiteY12" fmla="*/ 946175 h 1719355"/>
              <a:gd name="connsiteX13" fmla="*/ 91866 w 381784"/>
              <a:gd name="connsiteY13" fmla="*/ 935583 h 1719355"/>
              <a:gd name="connsiteX14" fmla="*/ 105988 w 381784"/>
              <a:gd name="connsiteY14" fmla="*/ 864973 h 1719355"/>
              <a:gd name="connsiteX15" fmla="*/ 113049 w 381784"/>
              <a:gd name="connsiteY15" fmla="*/ 826138 h 1719355"/>
              <a:gd name="connsiteX16" fmla="*/ 123640 w 381784"/>
              <a:gd name="connsiteY16" fmla="*/ 790833 h 1719355"/>
              <a:gd name="connsiteX17" fmla="*/ 148354 w 381784"/>
              <a:gd name="connsiteY17" fmla="*/ 737875 h 1719355"/>
              <a:gd name="connsiteX18" fmla="*/ 176598 w 381784"/>
              <a:gd name="connsiteY18" fmla="*/ 677857 h 1719355"/>
              <a:gd name="connsiteX19" fmla="*/ 194250 w 381784"/>
              <a:gd name="connsiteY19" fmla="*/ 646082 h 1719355"/>
              <a:gd name="connsiteX20" fmla="*/ 211903 w 381784"/>
              <a:gd name="connsiteY20" fmla="*/ 614308 h 1719355"/>
              <a:gd name="connsiteX21" fmla="*/ 218964 w 381784"/>
              <a:gd name="connsiteY21" fmla="*/ 586064 h 1719355"/>
              <a:gd name="connsiteX22" fmla="*/ 226025 w 381784"/>
              <a:gd name="connsiteY22" fmla="*/ 575472 h 1719355"/>
              <a:gd name="connsiteX23" fmla="*/ 233086 w 381784"/>
              <a:gd name="connsiteY23" fmla="*/ 554289 h 1719355"/>
              <a:gd name="connsiteX24" fmla="*/ 236616 w 381784"/>
              <a:gd name="connsiteY24" fmla="*/ 543698 h 1719355"/>
              <a:gd name="connsiteX25" fmla="*/ 261330 w 381784"/>
              <a:gd name="connsiteY25" fmla="*/ 511923 h 1719355"/>
              <a:gd name="connsiteX26" fmla="*/ 275452 w 381784"/>
              <a:gd name="connsiteY26" fmla="*/ 480149 h 1719355"/>
              <a:gd name="connsiteX27" fmla="*/ 286043 w 381784"/>
              <a:gd name="connsiteY27" fmla="*/ 458966 h 1719355"/>
              <a:gd name="connsiteX28" fmla="*/ 307226 w 381784"/>
              <a:gd name="connsiteY28" fmla="*/ 448374 h 1719355"/>
              <a:gd name="connsiteX29" fmla="*/ 317818 w 381784"/>
              <a:gd name="connsiteY29" fmla="*/ 441313 h 1719355"/>
              <a:gd name="connsiteX30" fmla="*/ 331940 w 381784"/>
              <a:gd name="connsiteY30" fmla="*/ 423661 h 1719355"/>
              <a:gd name="connsiteX31" fmla="*/ 335470 w 381784"/>
              <a:gd name="connsiteY31" fmla="*/ 413069 h 1719355"/>
              <a:gd name="connsiteX32" fmla="*/ 342531 w 381784"/>
              <a:gd name="connsiteY32" fmla="*/ 402478 h 1719355"/>
              <a:gd name="connsiteX33" fmla="*/ 353123 w 381784"/>
              <a:gd name="connsiteY33" fmla="*/ 367173 h 1719355"/>
              <a:gd name="connsiteX34" fmla="*/ 360184 w 381784"/>
              <a:gd name="connsiteY34" fmla="*/ 345990 h 1719355"/>
              <a:gd name="connsiteX35" fmla="*/ 370775 w 381784"/>
              <a:gd name="connsiteY35" fmla="*/ 338929 h 1719355"/>
              <a:gd name="connsiteX36" fmla="*/ 377836 w 381784"/>
              <a:gd name="connsiteY36" fmla="*/ 317746 h 1719355"/>
              <a:gd name="connsiteX37" fmla="*/ 381367 w 381784"/>
              <a:gd name="connsiteY37" fmla="*/ 307154 h 1719355"/>
              <a:gd name="connsiteX38" fmla="*/ 367245 w 381784"/>
              <a:gd name="connsiteY38" fmla="*/ 268319 h 1719355"/>
              <a:gd name="connsiteX39" fmla="*/ 356653 w 381784"/>
              <a:gd name="connsiteY39" fmla="*/ 271849 h 1719355"/>
              <a:gd name="connsiteX40" fmla="*/ 335470 w 381784"/>
              <a:gd name="connsiteY40" fmla="*/ 268319 h 1719355"/>
              <a:gd name="connsiteX41" fmla="*/ 331940 w 381784"/>
              <a:gd name="connsiteY41" fmla="*/ 257727 h 1719355"/>
              <a:gd name="connsiteX42" fmla="*/ 328409 w 381784"/>
              <a:gd name="connsiteY42" fmla="*/ 240075 h 1719355"/>
              <a:gd name="connsiteX43" fmla="*/ 331940 w 381784"/>
              <a:gd name="connsiteY43" fmla="*/ 158873 h 1719355"/>
              <a:gd name="connsiteX44" fmla="*/ 335470 w 381784"/>
              <a:gd name="connsiteY44" fmla="*/ 134160 h 1719355"/>
              <a:gd name="connsiteX45" fmla="*/ 342531 w 381784"/>
              <a:gd name="connsiteY45" fmla="*/ 123568 h 1719355"/>
              <a:gd name="connsiteX46" fmla="*/ 356653 w 381784"/>
              <a:gd name="connsiteY46" fmla="*/ 91794 h 1719355"/>
              <a:gd name="connsiteX47" fmla="*/ 353123 w 381784"/>
              <a:gd name="connsiteY47" fmla="*/ 74141 h 1719355"/>
              <a:gd name="connsiteX48" fmla="*/ 342531 w 381784"/>
              <a:gd name="connsiteY48" fmla="*/ 70611 h 1719355"/>
              <a:gd name="connsiteX49" fmla="*/ 314287 w 381784"/>
              <a:gd name="connsiteY49" fmla="*/ 67080 h 1719355"/>
              <a:gd name="connsiteX50" fmla="*/ 303696 w 381784"/>
              <a:gd name="connsiteY50" fmla="*/ 63550 h 1719355"/>
              <a:gd name="connsiteX51" fmla="*/ 286043 w 381784"/>
              <a:gd name="connsiteY51" fmla="*/ 49427 h 1719355"/>
              <a:gd name="connsiteX52" fmla="*/ 278982 w 381784"/>
              <a:gd name="connsiteY52" fmla="*/ 38836 h 1719355"/>
              <a:gd name="connsiteX53" fmla="*/ 275452 w 381784"/>
              <a:gd name="connsiteY53" fmla="*/ 14122 h 1719355"/>
              <a:gd name="connsiteX54" fmla="*/ 271921 w 381784"/>
              <a:gd name="connsiteY54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35378 w 381784"/>
              <a:gd name="connsiteY5" fmla="*/ 1242737 h 1719355"/>
              <a:gd name="connsiteX6" fmla="*/ 45969 w 381784"/>
              <a:gd name="connsiteY6" fmla="*/ 1161536 h 1719355"/>
              <a:gd name="connsiteX7" fmla="*/ 56561 w 381784"/>
              <a:gd name="connsiteY7" fmla="*/ 1087395 h 1719355"/>
              <a:gd name="connsiteX8" fmla="*/ 60091 w 381784"/>
              <a:gd name="connsiteY8" fmla="*/ 1069743 h 1719355"/>
              <a:gd name="connsiteX9" fmla="*/ 63622 w 381784"/>
              <a:gd name="connsiteY9" fmla="*/ 1034438 h 1719355"/>
              <a:gd name="connsiteX10" fmla="*/ 84805 w 381784"/>
              <a:gd name="connsiteY10" fmla="*/ 956766 h 1719355"/>
              <a:gd name="connsiteX11" fmla="*/ 88335 w 381784"/>
              <a:gd name="connsiteY11" fmla="*/ 946175 h 1719355"/>
              <a:gd name="connsiteX12" fmla="*/ 91866 w 381784"/>
              <a:gd name="connsiteY12" fmla="*/ 935583 h 1719355"/>
              <a:gd name="connsiteX13" fmla="*/ 105988 w 381784"/>
              <a:gd name="connsiteY13" fmla="*/ 864973 h 1719355"/>
              <a:gd name="connsiteX14" fmla="*/ 113049 w 381784"/>
              <a:gd name="connsiteY14" fmla="*/ 826138 h 1719355"/>
              <a:gd name="connsiteX15" fmla="*/ 123640 w 381784"/>
              <a:gd name="connsiteY15" fmla="*/ 790833 h 1719355"/>
              <a:gd name="connsiteX16" fmla="*/ 148354 w 381784"/>
              <a:gd name="connsiteY16" fmla="*/ 737875 h 1719355"/>
              <a:gd name="connsiteX17" fmla="*/ 176598 w 381784"/>
              <a:gd name="connsiteY17" fmla="*/ 677857 h 1719355"/>
              <a:gd name="connsiteX18" fmla="*/ 194250 w 381784"/>
              <a:gd name="connsiteY18" fmla="*/ 646082 h 1719355"/>
              <a:gd name="connsiteX19" fmla="*/ 211903 w 381784"/>
              <a:gd name="connsiteY19" fmla="*/ 614308 h 1719355"/>
              <a:gd name="connsiteX20" fmla="*/ 218964 w 381784"/>
              <a:gd name="connsiteY20" fmla="*/ 586064 h 1719355"/>
              <a:gd name="connsiteX21" fmla="*/ 226025 w 381784"/>
              <a:gd name="connsiteY21" fmla="*/ 575472 h 1719355"/>
              <a:gd name="connsiteX22" fmla="*/ 233086 w 381784"/>
              <a:gd name="connsiteY22" fmla="*/ 554289 h 1719355"/>
              <a:gd name="connsiteX23" fmla="*/ 236616 w 381784"/>
              <a:gd name="connsiteY23" fmla="*/ 543698 h 1719355"/>
              <a:gd name="connsiteX24" fmla="*/ 261330 w 381784"/>
              <a:gd name="connsiteY24" fmla="*/ 511923 h 1719355"/>
              <a:gd name="connsiteX25" fmla="*/ 275452 w 381784"/>
              <a:gd name="connsiteY25" fmla="*/ 480149 h 1719355"/>
              <a:gd name="connsiteX26" fmla="*/ 286043 w 381784"/>
              <a:gd name="connsiteY26" fmla="*/ 458966 h 1719355"/>
              <a:gd name="connsiteX27" fmla="*/ 307226 w 381784"/>
              <a:gd name="connsiteY27" fmla="*/ 448374 h 1719355"/>
              <a:gd name="connsiteX28" fmla="*/ 317818 w 381784"/>
              <a:gd name="connsiteY28" fmla="*/ 441313 h 1719355"/>
              <a:gd name="connsiteX29" fmla="*/ 331940 w 381784"/>
              <a:gd name="connsiteY29" fmla="*/ 423661 h 1719355"/>
              <a:gd name="connsiteX30" fmla="*/ 335470 w 381784"/>
              <a:gd name="connsiteY30" fmla="*/ 413069 h 1719355"/>
              <a:gd name="connsiteX31" fmla="*/ 342531 w 381784"/>
              <a:gd name="connsiteY31" fmla="*/ 402478 h 1719355"/>
              <a:gd name="connsiteX32" fmla="*/ 353123 w 381784"/>
              <a:gd name="connsiteY32" fmla="*/ 367173 h 1719355"/>
              <a:gd name="connsiteX33" fmla="*/ 360184 w 381784"/>
              <a:gd name="connsiteY33" fmla="*/ 345990 h 1719355"/>
              <a:gd name="connsiteX34" fmla="*/ 370775 w 381784"/>
              <a:gd name="connsiteY34" fmla="*/ 338929 h 1719355"/>
              <a:gd name="connsiteX35" fmla="*/ 377836 w 381784"/>
              <a:gd name="connsiteY35" fmla="*/ 317746 h 1719355"/>
              <a:gd name="connsiteX36" fmla="*/ 381367 w 381784"/>
              <a:gd name="connsiteY36" fmla="*/ 307154 h 1719355"/>
              <a:gd name="connsiteX37" fmla="*/ 367245 w 381784"/>
              <a:gd name="connsiteY37" fmla="*/ 268319 h 1719355"/>
              <a:gd name="connsiteX38" fmla="*/ 356653 w 381784"/>
              <a:gd name="connsiteY38" fmla="*/ 271849 h 1719355"/>
              <a:gd name="connsiteX39" fmla="*/ 335470 w 381784"/>
              <a:gd name="connsiteY39" fmla="*/ 268319 h 1719355"/>
              <a:gd name="connsiteX40" fmla="*/ 331940 w 381784"/>
              <a:gd name="connsiteY40" fmla="*/ 257727 h 1719355"/>
              <a:gd name="connsiteX41" fmla="*/ 328409 w 381784"/>
              <a:gd name="connsiteY41" fmla="*/ 240075 h 1719355"/>
              <a:gd name="connsiteX42" fmla="*/ 331940 w 381784"/>
              <a:gd name="connsiteY42" fmla="*/ 158873 h 1719355"/>
              <a:gd name="connsiteX43" fmla="*/ 335470 w 381784"/>
              <a:gd name="connsiteY43" fmla="*/ 134160 h 1719355"/>
              <a:gd name="connsiteX44" fmla="*/ 342531 w 381784"/>
              <a:gd name="connsiteY44" fmla="*/ 123568 h 1719355"/>
              <a:gd name="connsiteX45" fmla="*/ 356653 w 381784"/>
              <a:gd name="connsiteY45" fmla="*/ 91794 h 1719355"/>
              <a:gd name="connsiteX46" fmla="*/ 353123 w 381784"/>
              <a:gd name="connsiteY46" fmla="*/ 74141 h 1719355"/>
              <a:gd name="connsiteX47" fmla="*/ 342531 w 381784"/>
              <a:gd name="connsiteY47" fmla="*/ 70611 h 1719355"/>
              <a:gd name="connsiteX48" fmla="*/ 314287 w 381784"/>
              <a:gd name="connsiteY48" fmla="*/ 67080 h 1719355"/>
              <a:gd name="connsiteX49" fmla="*/ 303696 w 381784"/>
              <a:gd name="connsiteY49" fmla="*/ 63550 h 1719355"/>
              <a:gd name="connsiteX50" fmla="*/ 286043 w 381784"/>
              <a:gd name="connsiteY50" fmla="*/ 49427 h 1719355"/>
              <a:gd name="connsiteX51" fmla="*/ 278982 w 381784"/>
              <a:gd name="connsiteY51" fmla="*/ 38836 h 1719355"/>
              <a:gd name="connsiteX52" fmla="*/ 275452 w 381784"/>
              <a:gd name="connsiteY52" fmla="*/ 14122 h 1719355"/>
              <a:gd name="connsiteX53" fmla="*/ 271921 w 381784"/>
              <a:gd name="connsiteY53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35378 w 381784"/>
              <a:gd name="connsiteY5" fmla="*/ 1242737 h 1719355"/>
              <a:gd name="connsiteX6" fmla="*/ 45969 w 381784"/>
              <a:gd name="connsiteY6" fmla="*/ 1161536 h 1719355"/>
              <a:gd name="connsiteX7" fmla="*/ 56561 w 381784"/>
              <a:gd name="connsiteY7" fmla="*/ 1087395 h 1719355"/>
              <a:gd name="connsiteX8" fmla="*/ 63622 w 381784"/>
              <a:gd name="connsiteY8" fmla="*/ 1034438 h 1719355"/>
              <a:gd name="connsiteX9" fmla="*/ 84805 w 381784"/>
              <a:gd name="connsiteY9" fmla="*/ 956766 h 1719355"/>
              <a:gd name="connsiteX10" fmla="*/ 88335 w 381784"/>
              <a:gd name="connsiteY10" fmla="*/ 946175 h 1719355"/>
              <a:gd name="connsiteX11" fmla="*/ 91866 w 381784"/>
              <a:gd name="connsiteY11" fmla="*/ 935583 h 1719355"/>
              <a:gd name="connsiteX12" fmla="*/ 105988 w 381784"/>
              <a:gd name="connsiteY12" fmla="*/ 864973 h 1719355"/>
              <a:gd name="connsiteX13" fmla="*/ 113049 w 381784"/>
              <a:gd name="connsiteY13" fmla="*/ 826138 h 1719355"/>
              <a:gd name="connsiteX14" fmla="*/ 123640 w 381784"/>
              <a:gd name="connsiteY14" fmla="*/ 790833 h 1719355"/>
              <a:gd name="connsiteX15" fmla="*/ 148354 w 381784"/>
              <a:gd name="connsiteY15" fmla="*/ 737875 h 1719355"/>
              <a:gd name="connsiteX16" fmla="*/ 176598 w 381784"/>
              <a:gd name="connsiteY16" fmla="*/ 677857 h 1719355"/>
              <a:gd name="connsiteX17" fmla="*/ 194250 w 381784"/>
              <a:gd name="connsiteY17" fmla="*/ 646082 h 1719355"/>
              <a:gd name="connsiteX18" fmla="*/ 211903 w 381784"/>
              <a:gd name="connsiteY18" fmla="*/ 614308 h 1719355"/>
              <a:gd name="connsiteX19" fmla="*/ 218964 w 381784"/>
              <a:gd name="connsiteY19" fmla="*/ 586064 h 1719355"/>
              <a:gd name="connsiteX20" fmla="*/ 226025 w 381784"/>
              <a:gd name="connsiteY20" fmla="*/ 575472 h 1719355"/>
              <a:gd name="connsiteX21" fmla="*/ 233086 w 381784"/>
              <a:gd name="connsiteY21" fmla="*/ 554289 h 1719355"/>
              <a:gd name="connsiteX22" fmla="*/ 236616 w 381784"/>
              <a:gd name="connsiteY22" fmla="*/ 543698 h 1719355"/>
              <a:gd name="connsiteX23" fmla="*/ 261330 w 381784"/>
              <a:gd name="connsiteY23" fmla="*/ 511923 h 1719355"/>
              <a:gd name="connsiteX24" fmla="*/ 275452 w 381784"/>
              <a:gd name="connsiteY24" fmla="*/ 480149 h 1719355"/>
              <a:gd name="connsiteX25" fmla="*/ 286043 w 381784"/>
              <a:gd name="connsiteY25" fmla="*/ 458966 h 1719355"/>
              <a:gd name="connsiteX26" fmla="*/ 307226 w 381784"/>
              <a:gd name="connsiteY26" fmla="*/ 448374 h 1719355"/>
              <a:gd name="connsiteX27" fmla="*/ 317818 w 381784"/>
              <a:gd name="connsiteY27" fmla="*/ 441313 h 1719355"/>
              <a:gd name="connsiteX28" fmla="*/ 331940 w 381784"/>
              <a:gd name="connsiteY28" fmla="*/ 423661 h 1719355"/>
              <a:gd name="connsiteX29" fmla="*/ 335470 w 381784"/>
              <a:gd name="connsiteY29" fmla="*/ 413069 h 1719355"/>
              <a:gd name="connsiteX30" fmla="*/ 342531 w 381784"/>
              <a:gd name="connsiteY30" fmla="*/ 402478 h 1719355"/>
              <a:gd name="connsiteX31" fmla="*/ 353123 w 381784"/>
              <a:gd name="connsiteY31" fmla="*/ 367173 h 1719355"/>
              <a:gd name="connsiteX32" fmla="*/ 360184 w 381784"/>
              <a:gd name="connsiteY32" fmla="*/ 345990 h 1719355"/>
              <a:gd name="connsiteX33" fmla="*/ 370775 w 381784"/>
              <a:gd name="connsiteY33" fmla="*/ 338929 h 1719355"/>
              <a:gd name="connsiteX34" fmla="*/ 377836 w 381784"/>
              <a:gd name="connsiteY34" fmla="*/ 317746 h 1719355"/>
              <a:gd name="connsiteX35" fmla="*/ 381367 w 381784"/>
              <a:gd name="connsiteY35" fmla="*/ 307154 h 1719355"/>
              <a:gd name="connsiteX36" fmla="*/ 367245 w 381784"/>
              <a:gd name="connsiteY36" fmla="*/ 268319 h 1719355"/>
              <a:gd name="connsiteX37" fmla="*/ 356653 w 381784"/>
              <a:gd name="connsiteY37" fmla="*/ 271849 h 1719355"/>
              <a:gd name="connsiteX38" fmla="*/ 335470 w 381784"/>
              <a:gd name="connsiteY38" fmla="*/ 268319 h 1719355"/>
              <a:gd name="connsiteX39" fmla="*/ 331940 w 381784"/>
              <a:gd name="connsiteY39" fmla="*/ 257727 h 1719355"/>
              <a:gd name="connsiteX40" fmla="*/ 328409 w 381784"/>
              <a:gd name="connsiteY40" fmla="*/ 240075 h 1719355"/>
              <a:gd name="connsiteX41" fmla="*/ 331940 w 381784"/>
              <a:gd name="connsiteY41" fmla="*/ 158873 h 1719355"/>
              <a:gd name="connsiteX42" fmla="*/ 335470 w 381784"/>
              <a:gd name="connsiteY42" fmla="*/ 134160 h 1719355"/>
              <a:gd name="connsiteX43" fmla="*/ 342531 w 381784"/>
              <a:gd name="connsiteY43" fmla="*/ 123568 h 1719355"/>
              <a:gd name="connsiteX44" fmla="*/ 356653 w 381784"/>
              <a:gd name="connsiteY44" fmla="*/ 91794 h 1719355"/>
              <a:gd name="connsiteX45" fmla="*/ 353123 w 381784"/>
              <a:gd name="connsiteY45" fmla="*/ 74141 h 1719355"/>
              <a:gd name="connsiteX46" fmla="*/ 342531 w 381784"/>
              <a:gd name="connsiteY46" fmla="*/ 70611 h 1719355"/>
              <a:gd name="connsiteX47" fmla="*/ 314287 w 381784"/>
              <a:gd name="connsiteY47" fmla="*/ 67080 h 1719355"/>
              <a:gd name="connsiteX48" fmla="*/ 303696 w 381784"/>
              <a:gd name="connsiteY48" fmla="*/ 63550 h 1719355"/>
              <a:gd name="connsiteX49" fmla="*/ 286043 w 381784"/>
              <a:gd name="connsiteY49" fmla="*/ 49427 h 1719355"/>
              <a:gd name="connsiteX50" fmla="*/ 278982 w 381784"/>
              <a:gd name="connsiteY50" fmla="*/ 38836 h 1719355"/>
              <a:gd name="connsiteX51" fmla="*/ 275452 w 381784"/>
              <a:gd name="connsiteY51" fmla="*/ 14122 h 1719355"/>
              <a:gd name="connsiteX52" fmla="*/ 271921 w 381784"/>
              <a:gd name="connsiteY52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35378 w 381784"/>
              <a:gd name="connsiteY5" fmla="*/ 1242737 h 1719355"/>
              <a:gd name="connsiteX6" fmla="*/ 45969 w 381784"/>
              <a:gd name="connsiteY6" fmla="*/ 1161536 h 1719355"/>
              <a:gd name="connsiteX7" fmla="*/ 70683 w 381784"/>
              <a:gd name="connsiteY7" fmla="*/ 1083865 h 1719355"/>
              <a:gd name="connsiteX8" fmla="*/ 63622 w 381784"/>
              <a:gd name="connsiteY8" fmla="*/ 1034438 h 1719355"/>
              <a:gd name="connsiteX9" fmla="*/ 84805 w 381784"/>
              <a:gd name="connsiteY9" fmla="*/ 956766 h 1719355"/>
              <a:gd name="connsiteX10" fmla="*/ 88335 w 381784"/>
              <a:gd name="connsiteY10" fmla="*/ 946175 h 1719355"/>
              <a:gd name="connsiteX11" fmla="*/ 91866 w 381784"/>
              <a:gd name="connsiteY11" fmla="*/ 935583 h 1719355"/>
              <a:gd name="connsiteX12" fmla="*/ 105988 w 381784"/>
              <a:gd name="connsiteY12" fmla="*/ 864973 h 1719355"/>
              <a:gd name="connsiteX13" fmla="*/ 113049 w 381784"/>
              <a:gd name="connsiteY13" fmla="*/ 826138 h 1719355"/>
              <a:gd name="connsiteX14" fmla="*/ 123640 w 381784"/>
              <a:gd name="connsiteY14" fmla="*/ 790833 h 1719355"/>
              <a:gd name="connsiteX15" fmla="*/ 148354 w 381784"/>
              <a:gd name="connsiteY15" fmla="*/ 737875 h 1719355"/>
              <a:gd name="connsiteX16" fmla="*/ 176598 w 381784"/>
              <a:gd name="connsiteY16" fmla="*/ 677857 h 1719355"/>
              <a:gd name="connsiteX17" fmla="*/ 194250 w 381784"/>
              <a:gd name="connsiteY17" fmla="*/ 646082 h 1719355"/>
              <a:gd name="connsiteX18" fmla="*/ 211903 w 381784"/>
              <a:gd name="connsiteY18" fmla="*/ 614308 h 1719355"/>
              <a:gd name="connsiteX19" fmla="*/ 218964 w 381784"/>
              <a:gd name="connsiteY19" fmla="*/ 586064 h 1719355"/>
              <a:gd name="connsiteX20" fmla="*/ 226025 w 381784"/>
              <a:gd name="connsiteY20" fmla="*/ 575472 h 1719355"/>
              <a:gd name="connsiteX21" fmla="*/ 233086 w 381784"/>
              <a:gd name="connsiteY21" fmla="*/ 554289 h 1719355"/>
              <a:gd name="connsiteX22" fmla="*/ 236616 w 381784"/>
              <a:gd name="connsiteY22" fmla="*/ 543698 h 1719355"/>
              <a:gd name="connsiteX23" fmla="*/ 261330 w 381784"/>
              <a:gd name="connsiteY23" fmla="*/ 511923 h 1719355"/>
              <a:gd name="connsiteX24" fmla="*/ 275452 w 381784"/>
              <a:gd name="connsiteY24" fmla="*/ 480149 h 1719355"/>
              <a:gd name="connsiteX25" fmla="*/ 286043 w 381784"/>
              <a:gd name="connsiteY25" fmla="*/ 458966 h 1719355"/>
              <a:gd name="connsiteX26" fmla="*/ 307226 w 381784"/>
              <a:gd name="connsiteY26" fmla="*/ 448374 h 1719355"/>
              <a:gd name="connsiteX27" fmla="*/ 317818 w 381784"/>
              <a:gd name="connsiteY27" fmla="*/ 441313 h 1719355"/>
              <a:gd name="connsiteX28" fmla="*/ 331940 w 381784"/>
              <a:gd name="connsiteY28" fmla="*/ 423661 h 1719355"/>
              <a:gd name="connsiteX29" fmla="*/ 335470 w 381784"/>
              <a:gd name="connsiteY29" fmla="*/ 413069 h 1719355"/>
              <a:gd name="connsiteX30" fmla="*/ 342531 w 381784"/>
              <a:gd name="connsiteY30" fmla="*/ 402478 h 1719355"/>
              <a:gd name="connsiteX31" fmla="*/ 353123 w 381784"/>
              <a:gd name="connsiteY31" fmla="*/ 367173 h 1719355"/>
              <a:gd name="connsiteX32" fmla="*/ 360184 w 381784"/>
              <a:gd name="connsiteY32" fmla="*/ 345990 h 1719355"/>
              <a:gd name="connsiteX33" fmla="*/ 370775 w 381784"/>
              <a:gd name="connsiteY33" fmla="*/ 338929 h 1719355"/>
              <a:gd name="connsiteX34" fmla="*/ 377836 w 381784"/>
              <a:gd name="connsiteY34" fmla="*/ 317746 h 1719355"/>
              <a:gd name="connsiteX35" fmla="*/ 381367 w 381784"/>
              <a:gd name="connsiteY35" fmla="*/ 307154 h 1719355"/>
              <a:gd name="connsiteX36" fmla="*/ 367245 w 381784"/>
              <a:gd name="connsiteY36" fmla="*/ 268319 h 1719355"/>
              <a:gd name="connsiteX37" fmla="*/ 356653 w 381784"/>
              <a:gd name="connsiteY37" fmla="*/ 271849 h 1719355"/>
              <a:gd name="connsiteX38" fmla="*/ 335470 w 381784"/>
              <a:gd name="connsiteY38" fmla="*/ 268319 h 1719355"/>
              <a:gd name="connsiteX39" fmla="*/ 331940 w 381784"/>
              <a:gd name="connsiteY39" fmla="*/ 257727 h 1719355"/>
              <a:gd name="connsiteX40" fmla="*/ 328409 w 381784"/>
              <a:gd name="connsiteY40" fmla="*/ 240075 h 1719355"/>
              <a:gd name="connsiteX41" fmla="*/ 331940 w 381784"/>
              <a:gd name="connsiteY41" fmla="*/ 158873 h 1719355"/>
              <a:gd name="connsiteX42" fmla="*/ 335470 w 381784"/>
              <a:gd name="connsiteY42" fmla="*/ 134160 h 1719355"/>
              <a:gd name="connsiteX43" fmla="*/ 342531 w 381784"/>
              <a:gd name="connsiteY43" fmla="*/ 123568 h 1719355"/>
              <a:gd name="connsiteX44" fmla="*/ 356653 w 381784"/>
              <a:gd name="connsiteY44" fmla="*/ 91794 h 1719355"/>
              <a:gd name="connsiteX45" fmla="*/ 353123 w 381784"/>
              <a:gd name="connsiteY45" fmla="*/ 74141 h 1719355"/>
              <a:gd name="connsiteX46" fmla="*/ 342531 w 381784"/>
              <a:gd name="connsiteY46" fmla="*/ 70611 h 1719355"/>
              <a:gd name="connsiteX47" fmla="*/ 314287 w 381784"/>
              <a:gd name="connsiteY47" fmla="*/ 67080 h 1719355"/>
              <a:gd name="connsiteX48" fmla="*/ 303696 w 381784"/>
              <a:gd name="connsiteY48" fmla="*/ 63550 h 1719355"/>
              <a:gd name="connsiteX49" fmla="*/ 286043 w 381784"/>
              <a:gd name="connsiteY49" fmla="*/ 49427 h 1719355"/>
              <a:gd name="connsiteX50" fmla="*/ 278982 w 381784"/>
              <a:gd name="connsiteY50" fmla="*/ 38836 h 1719355"/>
              <a:gd name="connsiteX51" fmla="*/ 275452 w 381784"/>
              <a:gd name="connsiteY51" fmla="*/ 14122 h 1719355"/>
              <a:gd name="connsiteX52" fmla="*/ 271921 w 381784"/>
              <a:gd name="connsiteY52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35378 w 381784"/>
              <a:gd name="connsiteY5" fmla="*/ 1242737 h 1719355"/>
              <a:gd name="connsiteX6" fmla="*/ 45969 w 381784"/>
              <a:gd name="connsiteY6" fmla="*/ 1161536 h 1719355"/>
              <a:gd name="connsiteX7" fmla="*/ 70683 w 381784"/>
              <a:gd name="connsiteY7" fmla="*/ 1083865 h 1719355"/>
              <a:gd name="connsiteX8" fmla="*/ 84805 w 381784"/>
              <a:gd name="connsiteY8" fmla="*/ 1009725 h 1719355"/>
              <a:gd name="connsiteX9" fmla="*/ 84805 w 381784"/>
              <a:gd name="connsiteY9" fmla="*/ 956766 h 1719355"/>
              <a:gd name="connsiteX10" fmla="*/ 88335 w 381784"/>
              <a:gd name="connsiteY10" fmla="*/ 946175 h 1719355"/>
              <a:gd name="connsiteX11" fmla="*/ 91866 w 381784"/>
              <a:gd name="connsiteY11" fmla="*/ 935583 h 1719355"/>
              <a:gd name="connsiteX12" fmla="*/ 105988 w 381784"/>
              <a:gd name="connsiteY12" fmla="*/ 864973 h 1719355"/>
              <a:gd name="connsiteX13" fmla="*/ 113049 w 381784"/>
              <a:gd name="connsiteY13" fmla="*/ 826138 h 1719355"/>
              <a:gd name="connsiteX14" fmla="*/ 123640 w 381784"/>
              <a:gd name="connsiteY14" fmla="*/ 790833 h 1719355"/>
              <a:gd name="connsiteX15" fmla="*/ 148354 w 381784"/>
              <a:gd name="connsiteY15" fmla="*/ 737875 h 1719355"/>
              <a:gd name="connsiteX16" fmla="*/ 176598 w 381784"/>
              <a:gd name="connsiteY16" fmla="*/ 677857 h 1719355"/>
              <a:gd name="connsiteX17" fmla="*/ 194250 w 381784"/>
              <a:gd name="connsiteY17" fmla="*/ 646082 h 1719355"/>
              <a:gd name="connsiteX18" fmla="*/ 211903 w 381784"/>
              <a:gd name="connsiteY18" fmla="*/ 614308 h 1719355"/>
              <a:gd name="connsiteX19" fmla="*/ 218964 w 381784"/>
              <a:gd name="connsiteY19" fmla="*/ 586064 h 1719355"/>
              <a:gd name="connsiteX20" fmla="*/ 226025 w 381784"/>
              <a:gd name="connsiteY20" fmla="*/ 575472 h 1719355"/>
              <a:gd name="connsiteX21" fmla="*/ 233086 w 381784"/>
              <a:gd name="connsiteY21" fmla="*/ 554289 h 1719355"/>
              <a:gd name="connsiteX22" fmla="*/ 236616 w 381784"/>
              <a:gd name="connsiteY22" fmla="*/ 543698 h 1719355"/>
              <a:gd name="connsiteX23" fmla="*/ 261330 w 381784"/>
              <a:gd name="connsiteY23" fmla="*/ 511923 h 1719355"/>
              <a:gd name="connsiteX24" fmla="*/ 275452 w 381784"/>
              <a:gd name="connsiteY24" fmla="*/ 480149 h 1719355"/>
              <a:gd name="connsiteX25" fmla="*/ 286043 w 381784"/>
              <a:gd name="connsiteY25" fmla="*/ 458966 h 1719355"/>
              <a:gd name="connsiteX26" fmla="*/ 307226 w 381784"/>
              <a:gd name="connsiteY26" fmla="*/ 448374 h 1719355"/>
              <a:gd name="connsiteX27" fmla="*/ 317818 w 381784"/>
              <a:gd name="connsiteY27" fmla="*/ 441313 h 1719355"/>
              <a:gd name="connsiteX28" fmla="*/ 331940 w 381784"/>
              <a:gd name="connsiteY28" fmla="*/ 423661 h 1719355"/>
              <a:gd name="connsiteX29" fmla="*/ 335470 w 381784"/>
              <a:gd name="connsiteY29" fmla="*/ 413069 h 1719355"/>
              <a:gd name="connsiteX30" fmla="*/ 342531 w 381784"/>
              <a:gd name="connsiteY30" fmla="*/ 402478 h 1719355"/>
              <a:gd name="connsiteX31" fmla="*/ 353123 w 381784"/>
              <a:gd name="connsiteY31" fmla="*/ 367173 h 1719355"/>
              <a:gd name="connsiteX32" fmla="*/ 360184 w 381784"/>
              <a:gd name="connsiteY32" fmla="*/ 345990 h 1719355"/>
              <a:gd name="connsiteX33" fmla="*/ 370775 w 381784"/>
              <a:gd name="connsiteY33" fmla="*/ 338929 h 1719355"/>
              <a:gd name="connsiteX34" fmla="*/ 377836 w 381784"/>
              <a:gd name="connsiteY34" fmla="*/ 317746 h 1719355"/>
              <a:gd name="connsiteX35" fmla="*/ 381367 w 381784"/>
              <a:gd name="connsiteY35" fmla="*/ 307154 h 1719355"/>
              <a:gd name="connsiteX36" fmla="*/ 367245 w 381784"/>
              <a:gd name="connsiteY36" fmla="*/ 268319 h 1719355"/>
              <a:gd name="connsiteX37" fmla="*/ 356653 w 381784"/>
              <a:gd name="connsiteY37" fmla="*/ 271849 h 1719355"/>
              <a:gd name="connsiteX38" fmla="*/ 335470 w 381784"/>
              <a:gd name="connsiteY38" fmla="*/ 268319 h 1719355"/>
              <a:gd name="connsiteX39" fmla="*/ 331940 w 381784"/>
              <a:gd name="connsiteY39" fmla="*/ 257727 h 1719355"/>
              <a:gd name="connsiteX40" fmla="*/ 328409 w 381784"/>
              <a:gd name="connsiteY40" fmla="*/ 240075 h 1719355"/>
              <a:gd name="connsiteX41" fmla="*/ 331940 w 381784"/>
              <a:gd name="connsiteY41" fmla="*/ 158873 h 1719355"/>
              <a:gd name="connsiteX42" fmla="*/ 335470 w 381784"/>
              <a:gd name="connsiteY42" fmla="*/ 134160 h 1719355"/>
              <a:gd name="connsiteX43" fmla="*/ 342531 w 381784"/>
              <a:gd name="connsiteY43" fmla="*/ 123568 h 1719355"/>
              <a:gd name="connsiteX44" fmla="*/ 356653 w 381784"/>
              <a:gd name="connsiteY44" fmla="*/ 91794 h 1719355"/>
              <a:gd name="connsiteX45" fmla="*/ 353123 w 381784"/>
              <a:gd name="connsiteY45" fmla="*/ 74141 h 1719355"/>
              <a:gd name="connsiteX46" fmla="*/ 342531 w 381784"/>
              <a:gd name="connsiteY46" fmla="*/ 70611 h 1719355"/>
              <a:gd name="connsiteX47" fmla="*/ 314287 w 381784"/>
              <a:gd name="connsiteY47" fmla="*/ 67080 h 1719355"/>
              <a:gd name="connsiteX48" fmla="*/ 303696 w 381784"/>
              <a:gd name="connsiteY48" fmla="*/ 63550 h 1719355"/>
              <a:gd name="connsiteX49" fmla="*/ 286043 w 381784"/>
              <a:gd name="connsiteY49" fmla="*/ 49427 h 1719355"/>
              <a:gd name="connsiteX50" fmla="*/ 278982 w 381784"/>
              <a:gd name="connsiteY50" fmla="*/ 38836 h 1719355"/>
              <a:gd name="connsiteX51" fmla="*/ 275452 w 381784"/>
              <a:gd name="connsiteY51" fmla="*/ 14122 h 1719355"/>
              <a:gd name="connsiteX52" fmla="*/ 271921 w 381784"/>
              <a:gd name="connsiteY52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35378 w 381784"/>
              <a:gd name="connsiteY5" fmla="*/ 1242737 h 1719355"/>
              <a:gd name="connsiteX6" fmla="*/ 45969 w 381784"/>
              <a:gd name="connsiteY6" fmla="*/ 1161536 h 1719355"/>
              <a:gd name="connsiteX7" fmla="*/ 70683 w 381784"/>
              <a:gd name="connsiteY7" fmla="*/ 1083865 h 1719355"/>
              <a:gd name="connsiteX8" fmla="*/ 84805 w 381784"/>
              <a:gd name="connsiteY8" fmla="*/ 1009725 h 1719355"/>
              <a:gd name="connsiteX9" fmla="*/ 88335 w 381784"/>
              <a:gd name="connsiteY9" fmla="*/ 946175 h 1719355"/>
              <a:gd name="connsiteX10" fmla="*/ 91866 w 381784"/>
              <a:gd name="connsiteY10" fmla="*/ 935583 h 1719355"/>
              <a:gd name="connsiteX11" fmla="*/ 105988 w 381784"/>
              <a:gd name="connsiteY11" fmla="*/ 864973 h 1719355"/>
              <a:gd name="connsiteX12" fmla="*/ 113049 w 381784"/>
              <a:gd name="connsiteY12" fmla="*/ 826138 h 1719355"/>
              <a:gd name="connsiteX13" fmla="*/ 123640 w 381784"/>
              <a:gd name="connsiteY13" fmla="*/ 790833 h 1719355"/>
              <a:gd name="connsiteX14" fmla="*/ 148354 w 381784"/>
              <a:gd name="connsiteY14" fmla="*/ 737875 h 1719355"/>
              <a:gd name="connsiteX15" fmla="*/ 176598 w 381784"/>
              <a:gd name="connsiteY15" fmla="*/ 677857 h 1719355"/>
              <a:gd name="connsiteX16" fmla="*/ 194250 w 381784"/>
              <a:gd name="connsiteY16" fmla="*/ 646082 h 1719355"/>
              <a:gd name="connsiteX17" fmla="*/ 211903 w 381784"/>
              <a:gd name="connsiteY17" fmla="*/ 614308 h 1719355"/>
              <a:gd name="connsiteX18" fmla="*/ 218964 w 381784"/>
              <a:gd name="connsiteY18" fmla="*/ 586064 h 1719355"/>
              <a:gd name="connsiteX19" fmla="*/ 226025 w 381784"/>
              <a:gd name="connsiteY19" fmla="*/ 575472 h 1719355"/>
              <a:gd name="connsiteX20" fmla="*/ 233086 w 381784"/>
              <a:gd name="connsiteY20" fmla="*/ 554289 h 1719355"/>
              <a:gd name="connsiteX21" fmla="*/ 236616 w 381784"/>
              <a:gd name="connsiteY21" fmla="*/ 543698 h 1719355"/>
              <a:gd name="connsiteX22" fmla="*/ 261330 w 381784"/>
              <a:gd name="connsiteY22" fmla="*/ 511923 h 1719355"/>
              <a:gd name="connsiteX23" fmla="*/ 275452 w 381784"/>
              <a:gd name="connsiteY23" fmla="*/ 480149 h 1719355"/>
              <a:gd name="connsiteX24" fmla="*/ 286043 w 381784"/>
              <a:gd name="connsiteY24" fmla="*/ 458966 h 1719355"/>
              <a:gd name="connsiteX25" fmla="*/ 307226 w 381784"/>
              <a:gd name="connsiteY25" fmla="*/ 448374 h 1719355"/>
              <a:gd name="connsiteX26" fmla="*/ 317818 w 381784"/>
              <a:gd name="connsiteY26" fmla="*/ 441313 h 1719355"/>
              <a:gd name="connsiteX27" fmla="*/ 331940 w 381784"/>
              <a:gd name="connsiteY27" fmla="*/ 423661 h 1719355"/>
              <a:gd name="connsiteX28" fmla="*/ 335470 w 381784"/>
              <a:gd name="connsiteY28" fmla="*/ 413069 h 1719355"/>
              <a:gd name="connsiteX29" fmla="*/ 342531 w 381784"/>
              <a:gd name="connsiteY29" fmla="*/ 402478 h 1719355"/>
              <a:gd name="connsiteX30" fmla="*/ 353123 w 381784"/>
              <a:gd name="connsiteY30" fmla="*/ 367173 h 1719355"/>
              <a:gd name="connsiteX31" fmla="*/ 360184 w 381784"/>
              <a:gd name="connsiteY31" fmla="*/ 345990 h 1719355"/>
              <a:gd name="connsiteX32" fmla="*/ 370775 w 381784"/>
              <a:gd name="connsiteY32" fmla="*/ 338929 h 1719355"/>
              <a:gd name="connsiteX33" fmla="*/ 377836 w 381784"/>
              <a:gd name="connsiteY33" fmla="*/ 317746 h 1719355"/>
              <a:gd name="connsiteX34" fmla="*/ 381367 w 381784"/>
              <a:gd name="connsiteY34" fmla="*/ 307154 h 1719355"/>
              <a:gd name="connsiteX35" fmla="*/ 367245 w 381784"/>
              <a:gd name="connsiteY35" fmla="*/ 268319 h 1719355"/>
              <a:gd name="connsiteX36" fmla="*/ 356653 w 381784"/>
              <a:gd name="connsiteY36" fmla="*/ 271849 h 1719355"/>
              <a:gd name="connsiteX37" fmla="*/ 335470 w 381784"/>
              <a:gd name="connsiteY37" fmla="*/ 268319 h 1719355"/>
              <a:gd name="connsiteX38" fmla="*/ 331940 w 381784"/>
              <a:gd name="connsiteY38" fmla="*/ 257727 h 1719355"/>
              <a:gd name="connsiteX39" fmla="*/ 328409 w 381784"/>
              <a:gd name="connsiteY39" fmla="*/ 240075 h 1719355"/>
              <a:gd name="connsiteX40" fmla="*/ 331940 w 381784"/>
              <a:gd name="connsiteY40" fmla="*/ 158873 h 1719355"/>
              <a:gd name="connsiteX41" fmla="*/ 335470 w 381784"/>
              <a:gd name="connsiteY41" fmla="*/ 134160 h 1719355"/>
              <a:gd name="connsiteX42" fmla="*/ 342531 w 381784"/>
              <a:gd name="connsiteY42" fmla="*/ 123568 h 1719355"/>
              <a:gd name="connsiteX43" fmla="*/ 356653 w 381784"/>
              <a:gd name="connsiteY43" fmla="*/ 91794 h 1719355"/>
              <a:gd name="connsiteX44" fmla="*/ 353123 w 381784"/>
              <a:gd name="connsiteY44" fmla="*/ 74141 h 1719355"/>
              <a:gd name="connsiteX45" fmla="*/ 342531 w 381784"/>
              <a:gd name="connsiteY45" fmla="*/ 70611 h 1719355"/>
              <a:gd name="connsiteX46" fmla="*/ 314287 w 381784"/>
              <a:gd name="connsiteY46" fmla="*/ 67080 h 1719355"/>
              <a:gd name="connsiteX47" fmla="*/ 303696 w 381784"/>
              <a:gd name="connsiteY47" fmla="*/ 63550 h 1719355"/>
              <a:gd name="connsiteX48" fmla="*/ 286043 w 381784"/>
              <a:gd name="connsiteY48" fmla="*/ 49427 h 1719355"/>
              <a:gd name="connsiteX49" fmla="*/ 278982 w 381784"/>
              <a:gd name="connsiteY49" fmla="*/ 38836 h 1719355"/>
              <a:gd name="connsiteX50" fmla="*/ 275452 w 381784"/>
              <a:gd name="connsiteY50" fmla="*/ 14122 h 1719355"/>
              <a:gd name="connsiteX51" fmla="*/ 271921 w 381784"/>
              <a:gd name="connsiteY51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35378 w 381784"/>
              <a:gd name="connsiteY5" fmla="*/ 1242737 h 1719355"/>
              <a:gd name="connsiteX6" fmla="*/ 45969 w 381784"/>
              <a:gd name="connsiteY6" fmla="*/ 1161536 h 1719355"/>
              <a:gd name="connsiteX7" fmla="*/ 70683 w 381784"/>
              <a:gd name="connsiteY7" fmla="*/ 1083865 h 1719355"/>
              <a:gd name="connsiteX8" fmla="*/ 84805 w 381784"/>
              <a:gd name="connsiteY8" fmla="*/ 1009725 h 1719355"/>
              <a:gd name="connsiteX9" fmla="*/ 91866 w 381784"/>
              <a:gd name="connsiteY9" fmla="*/ 935583 h 1719355"/>
              <a:gd name="connsiteX10" fmla="*/ 105988 w 381784"/>
              <a:gd name="connsiteY10" fmla="*/ 864973 h 1719355"/>
              <a:gd name="connsiteX11" fmla="*/ 113049 w 381784"/>
              <a:gd name="connsiteY11" fmla="*/ 826138 h 1719355"/>
              <a:gd name="connsiteX12" fmla="*/ 123640 w 381784"/>
              <a:gd name="connsiteY12" fmla="*/ 790833 h 1719355"/>
              <a:gd name="connsiteX13" fmla="*/ 148354 w 381784"/>
              <a:gd name="connsiteY13" fmla="*/ 737875 h 1719355"/>
              <a:gd name="connsiteX14" fmla="*/ 176598 w 381784"/>
              <a:gd name="connsiteY14" fmla="*/ 677857 h 1719355"/>
              <a:gd name="connsiteX15" fmla="*/ 194250 w 381784"/>
              <a:gd name="connsiteY15" fmla="*/ 646082 h 1719355"/>
              <a:gd name="connsiteX16" fmla="*/ 211903 w 381784"/>
              <a:gd name="connsiteY16" fmla="*/ 614308 h 1719355"/>
              <a:gd name="connsiteX17" fmla="*/ 218964 w 381784"/>
              <a:gd name="connsiteY17" fmla="*/ 586064 h 1719355"/>
              <a:gd name="connsiteX18" fmla="*/ 226025 w 381784"/>
              <a:gd name="connsiteY18" fmla="*/ 575472 h 1719355"/>
              <a:gd name="connsiteX19" fmla="*/ 233086 w 381784"/>
              <a:gd name="connsiteY19" fmla="*/ 554289 h 1719355"/>
              <a:gd name="connsiteX20" fmla="*/ 236616 w 381784"/>
              <a:gd name="connsiteY20" fmla="*/ 543698 h 1719355"/>
              <a:gd name="connsiteX21" fmla="*/ 261330 w 381784"/>
              <a:gd name="connsiteY21" fmla="*/ 511923 h 1719355"/>
              <a:gd name="connsiteX22" fmla="*/ 275452 w 381784"/>
              <a:gd name="connsiteY22" fmla="*/ 480149 h 1719355"/>
              <a:gd name="connsiteX23" fmla="*/ 286043 w 381784"/>
              <a:gd name="connsiteY23" fmla="*/ 458966 h 1719355"/>
              <a:gd name="connsiteX24" fmla="*/ 307226 w 381784"/>
              <a:gd name="connsiteY24" fmla="*/ 448374 h 1719355"/>
              <a:gd name="connsiteX25" fmla="*/ 317818 w 381784"/>
              <a:gd name="connsiteY25" fmla="*/ 441313 h 1719355"/>
              <a:gd name="connsiteX26" fmla="*/ 331940 w 381784"/>
              <a:gd name="connsiteY26" fmla="*/ 423661 h 1719355"/>
              <a:gd name="connsiteX27" fmla="*/ 335470 w 381784"/>
              <a:gd name="connsiteY27" fmla="*/ 413069 h 1719355"/>
              <a:gd name="connsiteX28" fmla="*/ 342531 w 381784"/>
              <a:gd name="connsiteY28" fmla="*/ 402478 h 1719355"/>
              <a:gd name="connsiteX29" fmla="*/ 353123 w 381784"/>
              <a:gd name="connsiteY29" fmla="*/ 367173 h 1719355"/>
              <a:gd name="connsiteX30" fmla="*/ 360184 w 381784"/>
              <a:gd name="connsiteY30" fmla="*/ 345990 h 1719355"/>
              <a:gd name="connsiteX31" fmla="*/ 370775 w 381784"/>
              <a:gd name="connsiteY31" fmla="*/ 338929 h 1719355"/>
              <a:gd name="connsiteX32" fmla="*/ 377836 w 381784"/>
              <a:gd name="connsiteY32" fmla="*/ 317746 h 1719355"/>
              <a:gd name="connsiteX33" fmla="*/ 381367 w 381784"/>
              <a:gd name="connsiteY33" fmla="*/ 307154 h 1719355"/>
              <a:gd name="connsiteX34" fmla="*/ 367245 w 381784"/>
              <a:gd name="connsiteY34" fmla="*/ 268319 h 1719355"/>
              <a:gd name="connsiteX35" fmla="*/ 356653 w 381784"/>
              <a:gd name="connsiteY35" fmla="*/ 271849 h 1719355"/>
              <a:gd name="connsiteX36" fmla="*/ 335470 w 381784"/>
              <a:gd name="connsiteY36" fmla="*/ 268319 h 1719355"/>
              <a:gd name="connsiteX37" fmla="*/ 331940 w 381784"/>
              <a:gd name="connsiteY37" fmla="*/ 257727 h 1719355"/>
              <a:gd name="connsiteX38" fmla="*/ 328409 w 381784"/>
              <a:gd name="connsiteY38" fmla="*/ 240075 h 1719355"/>
              <a:gd name="connsiteX39" fmla="*/ 331940 w 381784"/>
              <a:gd name="connsiteY39" fmla="*/ 158873 h 1719355"/>
              <a:gd name="connsiteX40" fmla="*/ 335470 w 381784"/>
              <a:gd name="connsiteY40" fmla="*/ 134160 h 1719355"/>
              <a:gd name="connsiteX41" fmla="*/ 342531 w 381784"/>
              <a:gd name="connsiteY41" fmla="*/ 123568 h 1719355"/>
              <a:gd name="connsiteX42" fmla="*/ 356653 w 381784"/>
              <a:gd name="connsiteY42" fmla="*/ 91794 h 1719355"/>
              <a:gd name="connsiteX43" fmla="*/ 353123 w 381784"/>
              <a:gd name="connsiteY43" fmla="*/ 74141 h 1719355"/>
              <a:gd name="connsiteX44" fmla="*/ 342531 w 381784"/>
              <a:gd name="connsiteY44" fmla="*/ 70611 h 1719355"/>
              <a:gd name="connsiteX45" fmla="*/ 314287 w 381784"/>
              <a:gd name="connsiteY45" fmla="*/ 67080 h 1719355"/>
              <a:gd name="connsiteX46" fmla="*/ 303696 w 381784"/>
              <a:gd name="connsiteY46" fmla="*/ 63550 h 1719355"/>
              <a:gd name="connsiteX47" fmla="*/ 286043 w 381784"/>
              <a:gd name="connsiteY47" fmla="*/ 49427 h 1719355"/>
              <a:gd name="connsiteX48" fmla="*/ 278982 w 381784"/>
              <a:gd name="connsiteY48" fmla="*/ 38836 h 1719355"/>
              <a:gd name="connsiteX49" fmla="*/ 275452 w 381784"/>
              <a:gd name="connsiteY49" fmla="*/ 14122 h 1719355"/>
              <a:gd name="connsiteX50" fmla="*/ 271921 w 381784"/>
              <a:gd name="connsiteY50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35378 w 381784"/>
              <a:gd name="connsiteY5" fmla="*/ 1242737 h 1719355"/>
              <a:gd name="connsiteX6" fmla="*/ 45969 w 381784"/>
              <a:gd name="connsiteY6" fmla="*/ 1161536 h 1719355"/>
              <a:gd name="connsiteX7" fmla="*/ 70683 w 381784"/>
              <a:gd name="connsiteY7" fmla="*/ 1083865 h 1719355"/>
              <a:gd name="connsiteX8" fmla="*/ 84805 w 381784"/>
              <a:gd name="connsiteY8" fmla="*/ 1009725 h 1719355"/>
              <a:gd name="connsiteX9" fmla="*/ 91866 w 381784"/>
              <a:gd name="connsiteY9" fmla="*/ 935583 h 1719355"/>
              <a:gd name="connsiteX10" fmla="*/ 105988 w 381784"/>
              <a:gd name="connsiteY10" fmla="*/ 864973 h 1719355"/>
              <a:gd name="connsiteX11" fmla="*/ 123640 w 381784"/>
              <a:gd name="connsiteY11" fmla="*/ 790833 h 1719355"/>
              <a:gd name="connsiteX12" fmla="*/ 148354 w 381784"/>
              <a:gd name="connsiteY12" fmla="*/ 737875 h 1719355"/>
              <a:gd name="connsiteX13" fmla="*/ 176598 w 381784"/>
              <a:gd name="connsiteY13" fmla="*/ 677857 h 1719355"/>
              <a:gd name="connsiteX14" fmla="*/ 194250 w 381784"/>
              <a:gd name="connsiteY14" fmla="*/ 646082 h 1719355"/>
              <a:gd name="connsiteX15" fmla="*/ 211903 w 381784"/>
              <a:gd name="connsiteY15" fmla="*/ 614308 h 1719355"/>
              <a:gd name="connsiteX16" fmla="*/ 218964 w 381784"/>
              <a:gd name="connsiteY16" fmla="*/ 586064 h 1719355"/>
              <a:gd name="connsiteX17" fmla="*/ 226025 w 381784"/>
              <a:gd name="connsiteY17" fmla="*/ 575472 h 1719355"/>
              <a:gd name="connsiteX18" fmla="*/ 233086 w 381784"/>
              <a:gd name="connsiteY18" fmla="*/ 554289 h 1719355"/>
              <a:gd name="connsiteX19" fmla="*/ 236616 w 381784"/>
              <a:gd name="connsiteY19" fmla="*/ 543698 h 1719355"/>
              <a:gd name="connsiteX20" fmla="*/ 261330 w 381784"/>
              <a:gd name="connsiteY20" fmla="*/ 511923 h 1719355"/>
              <a:gd name="connsiteX21" fmla="*/ 275452 w 381784"/>
              <a:gd name="connsiteY21" fmla="*/ 480149 h 1719355"/>
              <a:gd name="connsiteX22" fmla="*/ 286043 w 381784"/>
              <a:gd name="connsiteY22" fmla="*/ 458966 h 1719355"/>
              <a:gd name="connsiteX23" fmla="*/ 307226 w 381784"/>
              <a:gd name="connsiteY23" fmla="*/ 448374 h 1719355"/>
              <a:gd name="connsiteX24" fmla="*/ 317818 w 381784"/>
              <a:gd name="connsiteY24" fmla="*/ 441313 h 1719355"/>
              <a:gd name="connsiteX25" fmla="*/ 331940 w 381784"/>
              <a:gd name="connsiteY25" fmla="*/ 423661 h 1719355"/>
              <a:gd name="connsiteX26" fmla="*/ 335470 w 381784"/>
              <a:gd name="connsiteY26" fmla="*/ 413069 h 1719355"/>
              <a:gd name="connsiteX27" fmla="*/ 342531 w 381784"/>
              <a:gd name="connsiteY27" fmla="*/ 402478 h 1719355"/>
              <a:gd name="connsiteX28" fmla="*/ 353123 w 381784"/>
              <a:gd name="connsiteY28" fmla="*/ 367173 h 1719355"/>
              <a:gd name="connsiteX29" fmla="*/ 360184 w 381784"/>
              <a:gd name="connsiteY29" fmla="*/ 345990 h 1719355"/>
              <a:gd name="connsiteX30" fmla="*/ 370775 w 381784"/>
              <a:gd name="connsiteY30" fmla="*/ 338929 h 1719355"/>
              <a:gd name="connsiteX31" fmla="*/ 377836 w 381784"/>
              <a:gd name="connsiteY31" fmla="*/ 317746 h 1719355"/>
              <a:gd name="connsiteX32" fmla="*/ 381367 w 381784"/>
              <a:gd name="connsiteY32" fmla="*/ 307154 h 1719355"/>
              <a:gd name="connsiteX33" fmla="*/ 367245 w 381784"/>
              <a:gd name="connsiteY33" fmla="*/ 268319 h 1719355"/>
              <a:gd name="connsiteX34" fmla="*/ 356653 w 381784"/>
              <a:gd name="connsiteY34" fmla="*/ 271849 h 1719355"/>
              <a:gd name="connsiteX35" fmla="*/ 335470 w 381784"/>
              <a:gd name="connsiteY35" fmla="*/ 268319 h 1719355"/>
              <a:gd name="connsiteX36" fmla="*/ 331940 w 381784"/>
              <a:gd name="connsiteY36" fmla="*/ 257727 h 1719355"/>
              <a:gd name="connsiteX37" fmla="*/ 328409 w 381784"/>
              <a:gd name="connsiteY37" fmla="*/ 240075 h 1719355"/>
              <a:gd name="connsiteX38" fmla="*/ 331940 w 381784"/>
              <a:gd name="connsiteY38" fmla="*/ 158873 h 1719355"/>
              <a:gd name="connsiteX39" fmla="*/ 335470 w 381784"/>
              <a:gd name="connsiteY39" fmla="*/ 134160 h 1719355"/>
              <a:gd name="connsiteX40" fmla="*/ 342531 w 381784"/>
              <a:gd name="connsiteY40" fmla="*/ 123568 h 1719355"/>
              <a:gd name="connsiteX41" fmla="*/ 356653 w 381784"/>
              <a:gd name="connsiteY41" fmla="*/ 91794 h 1719355"/>
              <a:gd name="connsiteX42" fmla="*/ 353123 w 381784"/>
              <a:gd name="connsiteY42" fmla="*/ 74141 h 1719355"/>
              <a:gd name="connsiteX43" fmla="*/ 342531 w 381784"/>
              <a:gd name="connsiteY43" fmla="*/ 70611 h 1719355"/>
              <a:gd name="connsiteX44" fmla="*/ 314287 w 381784"/>
              <a:gd name="connsiteY44" fmla="*/ 67080 h 1719355"/>
              <a:gd name="connsiteX45" fmla="*/ 303696 w 381784"/>
              <a:gd name="connsiteY45" fmla="*/ 63550 h 1719355"/>
              <a:gd name="connsiteX46" fmla="*/ 286043 w 381784"/>
              <a:gd name="connsiteY46" fmla="*/ 49427 h 1719355"/>
              <a:gd name="connsiteX47" fmla="*/ 278982 w 381784"/>
              <a:gd name="connsiteY47" fmla="*/ 38836 h 1719355"/>
              <a:gd name="connsiteX48" fmla="*/ 275452 w 381784"/>
              <a:gd name="connsiteY48" fmla="*/ 14122 h 1719355"/>
              <a:gd name="connsiteX49" fmla="*/ 271921 w 381784"/>
              <a:gd name="connsiteY49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35378 w 381784"/>
              <a:gd name="connsiteY5" fmla="*/ 1242737 h 1719355"/>
              <a:gd name="connsiteX6" fmla="*/ 45969 w 381784"/>
              <a:gd name="connsiteY6" fmla="*/ 1161536 h 1719355"/>
              <a:gd name="connsiteX7" fmla="*/ 70683 w 381784"/>
              <a:gd name="connsiteY7" fmla="*/ 1083865 h 1719355"/>
              <a:gd name="connsiteX8" fmla="*/ 84805 w 381784"/>
              <a:gd name="connsiteY8" fmla="*/ 1009725 h 1719355"/>
              <a:gd name="connsiteX9" fmla="*/ 91866 w 381784"/>
              <a:gd name="connsiteY9" fmla="*/ 935583 h 1719355"/>
              <a:gd name="connsiteX10" fmla="*/ 109519 w 381784"/>
              <a:gd name="connsiteY10" fmla="*/ 854382 h 1719355"/>
              <a:gd name="connsiteX11" fmla="*/ 123640 w 381784"/>
              <a:gd name="connsiteY11" fmla="*/ 790833 h 1719355"/>
              <a:gd name="connsiteX12" fmla="*/ 148354 w 381784"/>
              <a:gd name="connsiteY12" fmla="*/ 737875 h 1719355"/>
              <a:gd name="connsiteX13" fmla="*/ 176598 w 381784"/>
              <a:gd name="connsiteY13" fmla="*/ 677857 h 1719355"/>
              <a:gd name="connsiteX14" fmla="*/ 194250 w 381784"/>
              <a:gd name="connsiteY14" fmla="*/ 646082 h 1719355"/>
              <a:gd name="connsiteX15" fmla="*/ 211903 w 381784"/>
              <a:gd name="connsiteY15" fmla="*/ 614308 h 1719355"/>
              <a:gd name="connsiteX16" fmla="*/ 218964 w 381784"/>
              <a:gd name="connsiteY16" fmla="*/ 586064 h 1719355"/>
              <a:gd name="connsiteX17" fmla="*/ 226025 w 381784"/>
              <a:gd name="connsiteY17" fmla="*/ 575472 h 1719355"/>
              <a:gd name="connsiteX18" fmla="*/ 233086 w 381784"/>
              <a:gd name="connsiteY18" fmla="*/ 554289 h 1719355"/>
              <a:gd name="connsiteX19" fmla="*/ 236616 w 381784"/>
              <a:gd name="connsiteY19" fmla="*/ 543698 h 1719355"/>
              <a:gd name="connsiteX20" fmla="*/ 261330 w 381784"/>
              <a:gd name="connsiteY20" fmla="*/ 511923 h 1719355"/>
              <a:gd name="connsiteX21" fmla="*/ 275452 w 381784"/>
              <a:gd name="connsiteY21" fmla="*/ 480149 h 1719355"/>
              <a:gd name="connsiteX22" fmla="*/ 286043 w 381784"/>
              <a:gd name="connsiteY22" fmla="*/ 458966 h 1719355"/>
              <a:gd name="connsiteX23" fmla="*/ 307226 w 381784"/>
              <a:gd name="connsiteY23" fmla="*/ 448374 h 1719355"/>
              <a:gd name="connsiteX24" fmla="*/ 317818 w 381784"/>
              <a:gd name="connsiteY24" fmla="*/ 441313 h 1719355"/>
              <a:gd name="connsiteX25" fmla="*/ 331940 w 381784"/>
              <a:gd name="connsiteY25" fmla="*/ 423661 h 1719355"/>
              <a:gd name="connsiteX26" fmla="*/ 335470 w 381784"/>
              <a:gd name="connsiteY26" fmla="*/ 413069 h 1719355"/>
              <a:gd name="connsiteX27" fmla="*/ 342531 w 381784"/>
              <a:gd name="connsiteY27" fmla="*/ 402478 h 1719355"/>
              <a:gd name="connsiteX28" fmla="*/ 353123 w 381784"/>
              <a:gd name="connsiteY28" fmla="*/ 367173 h 1719355"/>
              <a:gd name="connsiteX29" fmla="*/ 360184 w 381784"/>
              <a:gd name="connsiteY29" fmla="*/ 345990 h 1719355"/>
              <a:gd name="connsiteX30" fmla="*/ 370775 w 381784"/>
              <a:gd name="connsiteY30" fmla="*/ 338929 h 1719355"/>
              <a:gd name="connsiteX31" fmla="*/ 377836 w 381784"/>
              <a:gd name="connsiteY31" fmla="*/ 317746 h 1719355"/>
              <a:gd name="connsiteX32" fmla="*/ 381367 w 381784"/>
              <a:gd name="connsiteY32" fmla="*/ 307154 h 1719355"/>
              <a:gd name="connsiteX33" fmla="*/ 367245 w 381784"/>
              <a:gd name="connsiteY33" fmla="*/ 268319 h 1719355"/>
              <a:gd name="connsiteX34" fmla="*/ 356653 w 381784"/>
              <a:gd name="connsiteY34" fmla="*/ 271849 h 1719355"/>
              <a:gd name="connsiteX35" fmla="*/ 335470 w 381784"/>
              <a:gd name="connsiteY35" fmla="*/ 268319 h 1719355"/>
              <a:gd name="connsiteX36" fmla="*/ 331940 w 381784"/>
              <a:gd name="connsiteY36" fmla="*/ 257727 h 1719355"/>
              <a:gd name="connsiteX37" fmla="*/ 328409 w 381784"/>
              <a:gd name="connsiteY37" fmla="*/ 240075 h 1719355"/>
              <a:gd name="connsiteX38" fmla="*/ 331940 w 381784"/>
              <a:gd name="connsiteY38" fmla="*/ 158873 h 1719355"/>
              <a:gd name="connsiteX39" fmla="*/ 335470 w 381784"/>
              <a:gd name="connsiteY39" fmla="*/ 134160 h 1719355"/>
              <a:gd name="connsiteX40" fmla="*/ 342531 w 381784"/>
              <a:gd name="connsiteY40" fmla="*/ 123568 h 1719355"/>
              <a:gd name="connsiteX41" fmla="*/ 356653 w 381784"/>
              <a:gd name="connsiteY41" fmla="*/ 91794 h 1719355"/>
              <a:gd name="connsiteX42" fmla="*/ 353123 w 381784"/>
              <a:gd name="connsiteY42" fmla="*/ 74141 h 1719355"/>
              <a:gd name="connsiteX43" fmla="*/ 342531 w 381784"/>
              <a:gd name="connsiteY43" fmla="*/ 70611 h 1719355"/>
              <a:gd name="connsiteX44" fmla="*/ 314287 w 381784"/>
              <a:gd name="connsiteY44" fmla="*/ 67080 h 1719355"/>
              <a:gd name="connsiteX45" fmla="*/ 303696 w 381784"/>
              <a:gd name="connsiteY45" fmla="*/ 63550 h 1719355"/>
              <a:gd name="connsiteX46" fmla="*/ 286043 w 381784"/>
              <a:gd name="connsiteY46" fmla="*/ 49427 h 1719355"/>
              <a:gd name="connsiteX47" fmla="*/ 278982 w 381784"/>
              <a:gd name="connsiteY47" fmla="*/ 38836 h 1719355"/>
              <a:gd name="connsiteX48" fmla="*/ 275452 w 381784"/>
              <a:gd name="connsiteY48" fmla="*/ 14122 h 1719355"/>
              <a:gd name="connsiteX49" fmla="*/ 271921 w 381784"/>
              <a:gd name="connsiteY49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35378 w 381784"/>
              <a:gd name="connsiteY5" fmla="*/ 1242737 h 1719355"/>
              <a:gd name="connsiteX6" fmla="*/ 45969 w 381784"/>
              <a:gd name="connsiteY6" fmla="*/ 1161536 h 1719355"/>
              <a:gd name="connsiteX7" fmla="*/ 70683 w 381784"/>
              <a:gd name="connsiteY7" fmla="*/ 1083865 h 1719355"/>
              <a:gd name="connsiteX8" fmla="*/ 84805 w 381784"/>
              <a:gd name="connsiteY8" fmla="*/ 1009725 h 1719355"/>
              <a:gd name="connsiteX9" fmla="*/ 91866 w 381784"/>
              <a:gd name="connsiteY9" fmla="*/ 935583 h 1719355"/>
              <a:gd name="connsiteX10" fmla="*/ 109519 w 381784"/>
              <a:gd name="connsiteY10" fmla="*/ 854382 h 1719355"/>
              <a:gd name="connsiteX11" fmla="*/ 123640 w 381784"/>
              <a:gd name="connsiteY11" fmla="*/ 790833 h 1719355"/>
              <a:gd name="connsiteX12" fmla="*/ 148354 w 381784"/>
              <a:gd name="connsiteY12" fmla="*/ 737875 h 1719355"/>
              <a:gd name="connsiteX13" fmla="*/ 176598 w 381784"/>
              <a:gd name="connsiteY13" fmla="*/ 677857 h 1719355"/>
              <a:gd name="connsiteX14" fmla="*/ 194250 w 381784"/>
              <a:gd name="connsiteY14" fmla="*/ 646082 h 1719355"/>
              <a:gd name="connsiteX15" fmla="*/ 211903 w 381784"/>
              <a:gd name="connsiteY15" fmla="*/ 614308 h 1719355"/>
              <a:gd name="connsiteX16" fmla="*/ 218964 w 381784"/>
              <a:gd name="connsiteY16" fmla="*/ 586064 h 1719355"/>
              <a:gd name="connsiteX17" fmla="*/ 226025 w 381784"/>
              <a:gd name="connsiteY17" fmla="*/ 575472 h 1719355"/>
              <a:gd name="connsiteX18" fmla="*/ 233086 w 381784"/>
              <a:gd name="connsiteY18" fmla="*/ 554289 h 1719355"/>
              <a:gd name="connsiteX19" fmla="*/ 236616 w 381784"/>
              <a:gd name="connsiteY19" fmla="*/ 543698 h 1719355"/>
              <a:gd name="connsiteX20" fmla="*/ 261330 w 381784"/>
              <a:gd name="connsiteY20" fmla="*/ 511923 h 1719355"/>
              <a:gd name="connsiteX21" fmla="*/ 275452 w 381784"/>
              <a:gd name="connsiteY21" fmla="*/ 480149 h 1719355"/>
              <a:gd name="connsiteX22" fmla="*/ 286043 w 381784"/>
              <a:gd name="connsiteY22" fmla="*/ 458966 h 1719355"/>
              <a:gd name="connsiteX23" fmla="*/ 307226 w 381784"/>
              <a:gd name="connsiteY23" fmla="*/ 448374 h 1719355"/>
              <a:gd name="connsiteX24" fmla="*/ 317818 w 381784"/>
              <a:gd name="connsiteY24" fmla="*/ 441313 h 1719355"/>
              <a:gd name="connsiteX25" fmla="*/ 331940 w 381784"/>
              <a:gd name="connsiteY25" fmla="*/ 423661 h 1719355"/>
              <a:gd name="connsiteX26" fmla="*/ 335470 w 381784"/>
              <a:gd name="connsiteY26" fmla="*/ 413069 h 1719355"/>
              <a:gd name="connsiteX27" fmla="*/ 342531 w 381784"/>
              <a:gd name="connsiteY27" fmla="*/ 402478 h 1719355"/>
              <a:gd name="connsiteX28" fmla="*/ 353123 w 381784"/>
              <a:gd name="connsiteY28" fmla="*/ 367173 h 1719355"/>
              <a:gd name="connsiteX29" fmla="*/ 360184 w 381784"/>
              <a:gd name="connsiteY29" fmla="*/ 345990 h 1719355"/>
              <a:gd name="connsiteX30" fmla="*/ 370775 w 381784"/>
              <a:gd name="connsiteY30" fmla="*/ 338929 h 1719355"/>
              <a:gd name="connsiteX31" fmla="*/ 377836 w 381784"/>
              <a:gd name="connsiteY31" fmla="*/ 317746 h 1719355"/>
              <a:gd name="connsiteX32" fmla="*/ 381367 w 381784"/>
              <a:gd name="connsiteY32" fmla="*/ 307154 h 1719355"/>
              <a:gd name="connsiteX33" fmla="*/ 367245 w 381784"/>
              <a:gd name="connsiteY33" fmla="*/ 268319 h 1719355"/>
              <a:gd name="connsiteX34" fmla="*/ 356653 w 381784"/>
              <a:gd name="connsiteY34" fmla="*/ 271849 h 1719355"/>
              <a:gd name="connsiteX35" fmla="*/ 335470 w 381784"/>
              <a:gd name="connsiteY35" fmla="*/ 268319 h 1719355"/>
              <a:gd name="connsiteX36" fmla="*/ 328409 w 381784"/>
              <a:gd name="connsiteY36" fmla="*/ 240075 h 1719355"/>
              <a:gd name="connsiteX37" fmla="*/ 331940 w 381784"/>
              <a:gd name="connsiteY37" fmla="*/ 158873 h 1719355"/>
              <a:gd name="connsiteX38" fmla="*/ 335470 w 381784"/>
              <a:gd name="connsiteY38" fmla="*/ 134160 h 1719355"/>
              <a:gd name="connsiteX39" fmla="*/ 342531 w 381784"/>
              <a:gd name="connsiteY39" fmla="*/ 123568 h 1719355"/>
              <a:gd name="connsiteX40" fmla="*/ 356653 w 381784"/>
              <a:gd name="connsiteY40" fmla="*/ 91794 h 1719355"/>
              <a:gd name="connsiteX41" fmla="*/ 353123 w 381784"/>
              <a:gd name="connsiteY41" fmla="*/ 74141 h 1719355"/>
              <a:gd name="connsiteX42" fmla="*/ 342531 w 381784"/>
              <a:gd name="connsiteY42" fmla="*/ 70611 h 1719355"/>
              <a:gd name="connsiteX43" fmla="*/ 314287 w 381784"/>
              <a:gd name="connsiteY43" fmla="*/ 67080 h 1719355"/>
              <a:gd name="connsiteX44" fmla="*/ 303696 w 381784"/>
              <a:gd name="connsiteY44" fmla="*/ 63550 h 1719355"/>
              <a:gd name="connsiteX45" fmla="*/ 286043 w 381784"/>
              <a:gd name="connsiteY45" fmla="*/ 49427 h 1719355"/>
              <a:gd name="connsiteX46" fmla="*/ 278982 w 381784"/>
              <a:gd name="connsiteY46" fmla="*/ 38836 h 1719355"/>
              <a:gd name="connsiteX47" fmla="*/ 275452 w 381784"/>
              <a:gd name="connsiteY47" fmla="*/ 14122 h 1719355"/>
              <a:gd name="connsiteX48" fmla="*/ 271921 w 381784"/>
              <a:gd name="connsiteY48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35378 w 381784"/>
              <a:gd name="connsiteY5" fmla="*/ 1242737 h 1719355"/>
              <a:gd name="connsiteX6" fmla="*/ 45969 w 381784"/>
              <a:gd name="connsiteY6" fmla="*/ 1161536 h 1719355"/>
              <a:gd name="connsiteX7" fmla="*/ 70683 w 381784"/>
              <a:gd name="connsiteY7" fmla="*/ 1083865 h 1719355"/>
              <a:gd name="connsiteX8" fmla="*/ 84805 w 381784"/>
              <a:gd name="connsiteY8" fmla="*/ 1009725 h 1719355"/>
              <a:gd name="connsiteX9" fmla="*/ 91866 w 381784"/>
              <a:gd name="connsiteY9" fmla="*/ 935583 h 1719355"/>
              <a:gd name="connsiteX10" fmla="*/ 109519 w 381784"/>
              <a:gd name="connsiteY10" fmla="*/ 854382 h 1719355"/>
              <a:gd name="connsiteX11" fmla="*/ 123640 w 381784"/>
              <a:gd name="connsiteY11" fmla="*/ 790833 h 1719355"/>
              <a:gd name="connsiteX12" fmla="*/ 148354 w 381784"/>
              <a:gd name="connsiteY12" fmla="*/ 737875 h 1719355"/>
              <a:gd name="connsiteX13" fmla="*/ 176598 w 381784"/>
              <a:gd name="connsiteY13" fmla="*/ 677857 h 1719355"/>
              <a:gd name="connsiteX14" fmla="*/ 194250 w 381784"/>
              <a:gd name="connsiteY14" fmla="*/ 646082 h 1719355"/>
              <a:gd name="connsiteX15" fmla="*/ 211903 w 381784"/>
              <a:gd name="connsiteY15" fmla="*/ 614308 h 1719355"/>
              <a:gd name="connsiteX16" fmla="*/ 218964 w 381784"/>
              <a:gd name="connsiteY16" fmla="*/ 586064 h 1719355"/>
              <a:gd name="connsiteX17" fmla="*/ 226025 w 381784"/>
              <a:gd name="connsiteY17" fmla="*/ 575472 h 1719355"/>
              <a:gd name="connsiteX18" fmla="*/ 233086 w 381784"/>
              <a:gd name="connsiteY18" fmla="*/ 554289 h 1719355"/>
              <a:gd name="connsiteX19" fmla="*/ 236616 w 381784"/>
              <a:gd name="connsiteY19" fmla="*/ 543698 h 1719355"/>
              <a:gd name="connsiteX20" fmla="*/ 261330 w 381784"/>
              <a:gd name="connsiteY20" fmla="*/ 511923 h 1719355"/>
              <a:gd name="connsiteX21" fmla="*/ 275452 w 381784"/>
              <a:gd name="connsiteY21" fmla="*/ 480149 h 1719355"/>
              <a:gd name="connsiteX22" fmla="*/ 286043 w 381784"/>
              <a:gd name="connsiteY22" fmla="*/ 458966 h 1719355"/>
              <a:gd name="connsiteX23" fmla="*/ 307226 w 381784"/>
              <a:gd name="connsiteY23" fmla="*/ 448374 h 1719355"/>
              <a:gd name="connsiteX24" fmla="*/ 317818 w 381784"/>
              <a:gd name="connsiteY24" fmla="*/ 441313 h 1719355"/>
              <a:gd name="connsiteX25" fmla="*/ 331940 w 381784"/>
              <a:gd name="connsiteY25" fmla="*/ 423661 h 1719355"/>
              <a:gd name="connsiteX26" fmla="*/ 335470 w 381784"/>
              <a:gd name="connsiteY26" fmla="*/ 413069 h 1719355"/>
              <a:gd name="connsiteX27" fmla="*/ 342531 w 381784"/>
              <a:gd name="connsiteY27" fmla="*/ 402478 h 1719355"/>
              <a:gd name="connsiteX28" fmla="*/ 353123 w 381784"/>
              <a:gd name="connsiteY28" fmla="*/ 367173 h 1719355"/>
              <a:gd name="connsiteX29" fmla="*/ 360184 w 381784"/>
              <a:gd name="connsiteY29" fmla="*/ 345990 h 1719355"/>
              <a:gd name="connsiteX30" fmla="*/ 370775 w 381784"/>
              <a:gd name="connsiteY30" fmla="*/ 338929 h 1719355"/>
              <a:gd name="connsiteX31" fmla="*/ 377836 w 381784"/>
              <a:gd name="connsiteY31" fmla="*/ 317746 h 1719355"/>
              <a:gd name="connsiteX32" fmla="*/ 381367 w 381784"/>
              <a:gd name="connsiteY32" fmla="*/ 307154 h 1719355"/>
              <a:gd name="connsiteX33" fmla="*/ 367245 w 381784"/>
              <a:gd name="connsiteY33" fmla="*/ 268319 h 1719355"/>
              <a:gd name="connsiteX34" fmla="*/ 356653 w 381784"/>
              <a:gd name="connsiteY34" fmla="*/ 271849 h 1719355"/>
              <a:gd name="connsiteX35" fmla="*/ 328409 w 381784"/>
              <a:gd name="connsiteY35" fmla="*/ 240075 h 1719355"/>
              <a:gd name="connsiteX36" fmla="*/ 331940 w 381784"/>
              <a:gd name="connsiteY36" fmla="*/ 158873 h 1719355"/>
              <a:gd name="connsiteX37" fmla="*/ 335470 w 381784"/>
              <a:gd name="connsiteY37" fmla="*/ 134160 h 1719355"/>
              <a:gd name="connsiteX38" fmla="*/ 342531 w 381784"/>
              <a:gd name="connsiteY38" fmla="*/ 123568 h 1719355"/>
              <a:gd name="connsiteX39" fmla="*/ 356653 w 381784"/>
              <a:gd name="connsiteY39" fmla="*/ 91794 h 1719355"/>
              <a:gd name="connsiteX40" fmla="*/ 353123 w 381784"/>
              <a:gd name="connsiteY40" fmla="*/ 74141 h 1719355"/>
              <a:gd name="connsiteX41" fmla="*/ 342531 w 381784"/>
              <a:gd name="connsiteY41" fmla="*/ 70611 h 1719355"/>
              <a:gd name="connsiteX42" fmla="*/ 314287 w 381784"/>
              <a:gd name="connsiteY42" fmla="*/ 67080 h 1719355"/>
              <a:gd name="connsiteX43" fmla="*/ 303696 w 381784"/>
              <a:gd name="connsiteY43" fmla="*/ 63550 h 1719355"/>
              <a:gd name="connsiteX44" fmla="*/ 286043 w 381784"/>
              <a:gd name="connsiteY44" fmla="*/ 49427 h 1719355"/>
              <a:gd name="connsiteX45" fmla="*/ 278982 w 381784"/>
              <a:gd name="connsiteY45" fmla="*/ 38836 h 1719355"/>
              <a:gd name="connsiteX46" fmla="*/ 275452 w 381784"/>
              <a:gd name="connsiteY46" fmla="*/ 14122 h 1719355"/>
              <a:gd name="connsiteX47" fmla="*/ 271921 w 381784"/>
              <a:gd name="connsiteY47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35378 w 381784"/>
              <a:gd name="connsiteY5" fmla="*/ 1242737 h 1719355"/>
              <a:gd name="connsiteX6" fmla="*/ 45969 w 381784"/>
              <a:gd name="connsiteY6" fmla="*/ 1161536 h 1719355"/>
              <a:gd name="connsiteX7" fmla="*/ 70683 w 381784"/>
              <a:gd name="connsiteY7" fmla="*/ 1083865 h 1719355"/>
              <a:gd name="connsiteX8" fmla="*/ 84805 w 381784"/>
              <a:gd name="connsiteY8" fmla="*/ 1009725 h 1719355"/>
              <a:gd name="connsiteX9" fmla="*/ 91866 w 381784"/>
              <a:gd name="connsiteY9" fmla="*/ 935583 h 1719355"/>
              <a:gd name="connsiteX10" fmla="*/ 109519 w 381784"/>
              <a:gd name="connsiteY10" fmla="*/ 854382 h 1719355"/>
              <a:gd name="connsiteX11" fmla="*/ 123640 w 381784"/>
              <a:gd name="connsiteY11" fmla="*/ 790833 h 1719355"/>
              <a:gd name="connsiteX12" fmla="*/ 148354 w 381784"/>
              <a:gd name="connsiteY12" fmla="*/ 737875 h 1719355"/>
              <a:gd name="connsiteX13" fmla="*/ 176598 w 381784"/>
              <a:gd name="connsiteY13" fmla="*/ 677857 h 1719355"/>
              <a:gd name="connsiteX14" fmla="*/ 194250 w 381784"/>
              <a:gd name="connsiteY14" fmla="*/ 646082 h 1719355"/>
              <a:gd name="connsiteX15" fmla="*/ 211903 w 381784"/>
              <a:gd name="connsiteY15" fmla="*/ 614308 h 1719355"/>
              <a:gd name="connsiteX16" fmla="*/ 218964 w 381784"/>
              <a:gd name="connsiteY16" fmla="*/ 586064 h 1719355"/>
              <a:gd name="connsiteX17" fmla="*/ 226025 w 381784"/>
              <a:gd name="connsiteY17" fmla="*/ 575472 h 1719355"/>
              <a:gd name="connsiteX18" fmla="*/ 233086 w 381784"/>
              <a:gd name="connsiteY18" fmla="*/ 554289 h 1719355"/>
              <a:gd name="connsiteX19" fmla="*/ 236616 w 381784"/>
              <a:gd name="connsiteY19" fmla="*/ 543698 h 1719355"/>
              <a:gd name="connsiteX20" fmla="*/ 261330 w 381784"/>
              <a:gd name="connsiteY20" fmla="*/ 511923 h 1719355"/>
              <a:gd name="connsiteX21" fmla="*/ 275452 w 381784"/>
              <a:gd name="connsiteY21" fmla="*/ 480149 h 1719355"/>
              <a:gd name="connsiteX22" fmla="*/ 286043 w 381784"/>
              <a:gd name="connsiteY22" fmla="*/ 458966 h 1719355"/>
              <a:gd name="connsiteX23" fmla="*/ 307226 w 381784"/>
              <a:gd name="connsiteY23" fmla="*/ 448374 h 1719355"/>
              <a:gd name="connsiteX24" fmla="*/ 317818 w 381784"/>
              <a:gd name="connsiteY24" fmla="*/ 441313 h 1719355"/>
              <a:gd name="connsiteX25" fmla="*/ 331940 w 381784"/>
              <a:gd name="connsiteY25" fmla="*/ 423661 h 1719355"/>
              <a:gd name="connsiteX26" fmla="*/ 335470 w 381784"/>
              <a:gd name="connsiteY26" fmla="*/ 413069 h 1719355"/>
              <a:gd name="connsiteX27" fmla="*/ 342531 w 381784"/>
              <a:gd name="connsiteY27" fmla="*/ 402478 h 1719355"/>
              <a:gd name="connsiteX28" fmla="*/ 353123 w 381784"/>
              <a:gd name="connsiteY28" fmla="*/ 367173 h 1719355"/>
              <a:gd name="connsiteX29" fmla="*/ 360184 w 381784"/>
              <a:gd name="connsiteY29" fmla="*/ 345990 h 1719355"/>
              <a:gd name="connsiteX30" fmla="*/ 370775 w 381784"/>
              <a:gd name="connsiteY30" fmla="*/ 338929 h 1719355"/>
              <a:gd name="connsiteX31" fmla="*/ 377836 w 381784"/>
              <a:gd name="connsiteY31" fmla="*/ 317746 h 1719355"/>
              <a:gd name="connsiteX32" fmla="*/ 381367 w 381784"/>
              <a:gd name="connsiteY32" fmla="*/ 307154 h 1719355"/>
              <a:gd name="connsiteX33" fmla="*/ 367245 w 381784"/>
              <a:gd name="connsiteY33" fmla="*/ 268319 h 1719355"/>
              <a:gd name="connsiteX34" fmla="*/ 356653 w 381784"/>
              <a:gd name="connsiteY34" fmla="*/ 271849 h 1719355"/>
              <a:gd name="connsiteX35" fmla="*/ 307226 w 381784"/>
              <a:gd name="connsiteY35" fmla="*/ 233014 h 1719355"/>
              <a:gd name="connsiteX36" fmla="*/ 331940 w 381784"/>
              <a:gd name="connsiteY36" fmla="*/ 158873 h 1719355"/>
              <a:gd name="connsiteX37" fmla="*/ 335470 w 381784"/>
              <a:gd name="connsiteY37" fmla="*/ 134160 h 1719355"/>
              <a:gd name="connsiteX38" fmla="*/ 342531 w 381784"/>
              <a:gd name="connsiteY38" fmla="*/ 123568 h 1719355"/>
              <a:gd name="connsiteX39" fmla="*/ 356653 w 381784"/>
              <a:gd name="connsiteY39" fmla="*/ 91794 h 1719355"/>
              <a:gd name="connsiteX40" fmla="*/ 353123 w 381784"/>
              <a:gd name="connsiteY40" fmla="*/ 74141 h 1719355"/>
              <a:gd name="connsiteX41" fmla="*/ 342531 w 381784"/>
              <a:gd name="connsiteY41" fmla="*/ 70611 h 1719355"/>
              <a:gd name="connsiteX42" fmla="*/ 314287 w 381784"/>
              <a:gd name="connsiteY42" fmla="*/ 67080 h 1719355"/>
              <a:gd name="connsiteX43" fmla="*/ 303696 w 381784"/>
              <a:gd name="connsiteY43" fmla="*/ 63550 h 1719355"/>
              <a:gd name="connsiteX44" fmla="*/ 286043 w 381784"/>
              <a:gd name="connsiteY44" fmla="*/ 49427 h 1719355"/>
              <a:gd name="connsiteX45" fmla="*/ 278982 w 381784"/>
              <a:gd name="connsiteY45" fmla="*/ 38836 h 1719355"/>
              <a:gd name="connsiteX46" fmla="*/ 275452 w 381784"/>
              <a:gd name="connsiteY46" fmla="*/ 14122 h 1719355"/>
              <a:gd name="connsiteX47" fmla="*/ 271921 w 381784"/>
              <a:gd name="connsiteY47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35378 w 381784"/>
              <a:gd name="connsiteY5" fmla="*/ 1242737 h 1719355"/>
              <a:gd name="connsiteX6" fmla="*/ 45969 w 381784"/>
              <a:gd name="connsiteY6" fmla="*/ 1161536 h 1719355"/>
              <a:gd name="connsiteX7" fmla="*/ 70683 w 381784"/>
              <a:gd name="connsiteY7" fmla="*/ 1083865 h 1719355"/>
              <a:gd name="connsiteX8" fmla="*/ 84805 w 381784"/>
              <a:gd name="connsiteY8" fmla="*/ 1009725 h 1719355"/>
              <a:gd name="connsiteX9" fmla="*/ 91866 w 381784"/>
              <a:gd name="connsiteY9" fmla="*/ 935583 h 1719355"/>
              <a:gd name="connsiteX10" fmla="*/ 109519 w 381784"/>
              <a:gd name="connsiteY10" fmla="*/ 854382 h 1719355"/>
              <a:gd name="connsiteX11" fmla="*/ 123640 w 381784"/>
              <a:gd name="connsiteY11" fmla="*/ 790833 h 1719355"/>
              <a:gd name="connsiteX12" fmla="*/ 148354 w 381784"/>
              <a:gd name="connsiteY12" fmla="*/ 737875 h 1719355"/>
              <a:gd name="connsiteX13" fmla="*/ 176598 w 381784"/>
              <a:gd name="connsiteY13" fmla="*/ 677857 h 1719355"/>
              <a:gd name="connsiteX14" fmla="*/ 194250 w 381784"/>
              <a:gd name="connsiteY14" fmla="*/ 646082 h 1719355"/>
              <a:gd name="connsiteX15" fmla="*/ 211903 w 381784"/>
              <a:gd name="connsiteY15" fmla="*/ 614308 h 1719355"/>
              <a:gd name="connsiteX16" fmla="*/ 218964 w 381784"/>
              <a:gd name="connsiteY16" fmla="*/ 586064 h 1719355"/>
              <a:gd name="connsiteX17" fmla="*/ 226025 w 381784"/>
              <a:gd name="connsiteY17" fmla="*/ 575472 h 1719355"/>
              <a:gd name="connsiteX18" fmla="*/ 233086 w 381784"/>
              <a:gd name="connsiteY18" fmla="*/ 554289 h 1719355"/>
              <a:gd name="connsiteX19" fmla="*/ 236616 w 381784"/>
              <a:gd name="connsiteY19" fmla="*/ 543698 h 1719355"/>
              <a:gd name="connsiteX20" fmla="*/ 261330 w 381784"/>
              <a:gd name="connsiteY20" fmla="*/ 511923 h 1719355"/>
              <a:gd name="connsiteX21" fmla="*/ 275452 w 381784"/>
              <a:gd name="connsiteY21" fmla="*/ 480149 h 1719355"/>
              <a:gd name="connsiteX22" fmla="*/ 286043 w 381784"/>
              <a:gd name="connsiteY22" fmla="*/ 458966 h 1719355"/>
              <a:gd name="connsiteX23" fmla="*/ 307226 w 381784"/>
              <a:gd name="connsiteY23" fmla="*/ 448374 h 1719355"/>
              <a:gd name="connsiteX24" fmla="*/ 317818 w 381784"/>
              <a:gd name="connsiteY24" fmla="*/ 441313 h 1719355"/>
              <a:gd name="connsiteX25" fmla="*/ 331940 w 381784"/>
              <a:gd name="connsiteY25" fmla="*/ 423661 h 1719355"/>
              <a:gd name="connsiteX26" fmla="*/ 335470 w 381784"/>
              <a:gd name="connsiteY26" fmla="*/ 413069 h 1719355"/>
              <a:gd name="connsiteX27" fmla="*/ 342531 w 381784"/>
              <a:gd name="connsiteY27" fmla="*/ 402478 h 1719355"/>
              <a:gd name="connsiteX28" fmla="*/ 353123 w 381784"/>
              <a:gd name="connsiteY28" fmla="*/ 367173 h 1719355"/>
              <a:gd name="connsiteX29" fmla="*/ 360184 w 381784"/>
              <a:gd name="connsiteY29" fmla="*/ 345990 h 1719355"/>
              <a:gd name="connsiteX30" fmla="*/ 370775 w 381784"/>
              <a:gd name="connsiteY30" fmla="*/ 338929 h 1719355"/>
              <a:gd name="connsiteX31" fmla="*/ 377836 w 381784"/>
              <a:gd name="connsiteY31" fmla="*/ 317746 h 1719355"/>
              <a:gd name="connsiteX32" fmla="*/ 381367 w 381784"/>
              <a:gd name="connsiteY32" fmla="*/ 307154 h 1719355"/>
              <a:gd name="connsiteX33" fmla="*/ 367245 w 381784"/>
              <a:gd name="connsiteY33" fmla="*/ 268319 h 1719355"/>
              <a:gd name="connsiteX34" fmla="*/ 356653 w 381784"/>
              <a:gd name="connsiteY34" fmla="*/ 271849 h 1719355"/>
              <a:gd name="connsiteX35" fmla="*/ 307226 w 381784"/>
              <a:gd name="connsiteY35" fmla="*/ 233014 h 1719355"/>
              <a:gd name="connsiteX36" fmla="*/ 321348 w 381784"/>
              <a:gd name="connsiteY36" fmla="*/ 155343 h 1719355"/>
              <a:gd name="connsiteX37" fmla="*/ 335470 w 381784"/>
              <a:gd name="connsiteY37" fmla="*/ 134160 h 1719355"/>
              <a:gd name="connsiteX38" fmla="*/ 342531 w 381784"/>
              <a:gd name="connsiteY38" fmla="*/ 123568 h 1719355"/>
              <a:gd name="connsiteX39" fmla="*/ 356653 w 381784"/>
              <a:gd name="connsiteY39" fmla="*/ 91794 h 1719355"/>
              <a:gd name="connsiteX40" fmla="*/ 353123 w 381784"/>
              <a:gd name="connsiteY40" fmla="*/ 74141 h 1719355"/>
              <a:gd name="connsiteX41" fmla="*/ 342531 w 381784"/>
              <a:gd name="connsiteY41" fmla="*/ 70611 h 1719355"/>
              <a:gd name="connsiteX42" fmla="*/ 314287 w 381784"/>
              <a:gd name="connsiteY42" fmla="*/ 67080 h 1719355"/>
              <a:gd name="connsiteX43" fmla="*/ 303696 w 381784"/>
              <a:gd name="connsiteY43" fmla="*/ 63550 h 1719355"/>
              <a:gd name="connsiteX44" fmla="*/ 286043 w 381784"/>
              <a:gd name="connsiteY44" fmla="*/ 49427 h 1719355"/>
              <a:gd name="connsiteX45" fmla="*/ 278982 w 381784"/>
              <a:gd name="connsiteY45" fmla="*/ 38836 h 1719355"/>
              <a:gd name="connsiteX46" fmla="*/ 275452 w 381784"/>
              <a:gd name="connsiteY46" fmla="*/ 14122 h 1719355"/>
              <a:gd name="connsiteX47" fmla="*/ 271921 w 381784"/>
              <a:gd name="connsiteY47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35378 w 381784"/>
              <a:gd name="connsiteY5" fmla="*/ 1242737 h 1719355"/>
              <a:gd name="connsiteX6" fmla="*/ 45969 w 381784"/>
              <a:gd name="connsiteY6" fmla="*/ 1161536 h 1719355"/>
              <a:gd name="connsiteX7" fmla="*/ 70683 w 381784"/>
              <a:gd name="connsiteY7" fmla="*/ 1083865 h 1719355"/>
              <a:gd name="connsiteX8" fmla="*/ 84805 w 381784"/>
              <a:gd name="connsiteY8" fmla="*/ 1009725 h 1719355"/>
              <a:gd name="connsiteX9" fmla="*/ 91866 w 381784"/>
              <a:gd name="connsiteY9" fmla="*/ 935583 h 1719355"/>
              <a:gd name="connsiteX10" fmla="*/ 109519 w 381784"/>
              <a:gd name="connsiteY10" fmla="*/ 854382 h 1719355"/>
              <a:gd name="connsiteX11" fmla="*/ 123640 w 381784"/>
              <a:gd name="connsiteY11" fmla="*/ 790833 h 1719355"/>
              <a:gd name="connsiteX12" fmla="*/ 148354 w 381784"/>
              <a:gd name="connsiteY12" fmla="*/ 737875 h 1719355"/>
              <a:gd name="connsiteX13" fmla="*/ 176598 w 381784"/>
              <a:gd name="connsiteY13" fmla="*/ 677857 h 1719355"/>
              <a:gd name="connsiteX14" fmla="*/ 194250 w 381784"/>
              <a:gd name="connsiteY14" fmla="*/ 646082 h 1719355"/>
              <a:gd name="connsiteX15" fmla="*/ 211903 w 381784"/>
              <a:gd name="connsiteY15" fmla="*/ 614308 h 1719355"/>
              <a:gd name="connsiteX16" fmla="*/ 218964 w 381784"/>
              <a:gd name="connsiteY16" fmla="*/ 586064 h 1719355"/>
              <a:gd name="connsiteX17" fmla="*/ 226025 w 381784"/>
              <a:gd name="connsiteY17" fmla="*/ 575472 h 1719355"/>
              <a:gd name="connsiteX18" fmla="*/ 233086 w 381784"/>
              <a:gd name="connsiteY18" fmla="*/ 554289 h 1719355"/>
              <a:gd name="connsiteX19" fmla="*/ 236616 w 381784"/>
              <a:gd name="connsiteY19" fmla="*/ 543698 h 1719355"/>
              <a:gd name="connsiteX20" fmla="*/ 261330 w 381784"/>
              <a:gd name="connsiteY20" fmla="*/ 511923 h 1719355"/>
              <a:gd name="connsiteX21" fmla="*/ 275452 w 381784"/>
              <a:gd name="connsiteY21" fmla="*/ 480149 h 1719355"/>
              <a:gd name="connsiteX22" fmla="*/ 286043 w 381784"/>
              <a:gd name="connsiteY22" fmla="*/ 458966 h 1719355"/>
              <a:gd name="connsiteX23" fmla="*/ 307226 w 381784"/>
              <a:gd name="connsiteY23" fmla="*/ 448374 h 1719355"/>
              <a:gd name="connsiteX24" fmla="*/ 317818 w 381784"/>
              <a:gd name="connsiteY24" fmla="*/ 441313 h 1719355"/>
              <a:gd name="connsiteX25" fmla="*/ 331940 w 381784"/>
              <a:gd name="connsiteY25" fmla="*/ 423661 h 1719355"/>
              <a:gd name="connsiteX26" fmla="*/ 335470 w 381784"/>
              <a:gd name="connsiteY26" fmla="*/ 413069 h 1719355"/>
              <a:gd name="connsiteX27" fmla="*/ 342531 w 381784"/>
              <a:gd name="connsiteY27" fmla="*/ 402478 h 1719355"/>
              <a:gd name="connsiteX28" fmla="*/ 353123 w 381784"/>
              <a:gd name="connsiteY28" fmla="*/ 367173 h 1719355"/>
              <a:gd name="connsiteX29" fmla="*/ 360184 w 381784"/>
              <a:gd name="connsiteY29" fmla="*/ 345990 h 1719355"/>
              <a:gd name="connsiteX30" fmla="*/ 370775 w 381784"/>
              <a:gd name="connsiteY30" fmla="*/ 338929 h 1719355"/>
              <a:gd name="connsiteX31" fmla="*/ 377836 w 381784"/>
              <a:gd name="connsiteY31" fmla="*/ 317746 h 1719355"/>
              <a:gd name="connsiteX32" fmla="*/ 381367 w 381784"/>
              <a:gd name="connsiteY32" fmla="*/ 307154 h 1719355"/>
              <a:gd name="connsiteX33" fmla="*/ 367245 w 381784"/>
              <a:gd name="connsiteY33" fmla="*/ 268319 h 1719355"/>
              <a:gd name="connsiteX34" fmla="*/ 356653 w 381784"/>
              <a:gd name="connsiteY34" fmla="*/ 271849 h 1719355"/>
              <a:gd name="connsiteX35" fmla="*/ 307226 w 381784"/>
              <a:gd name="connsiteY35" fmla="*/ 233014 h 1719355"/>
              <a:gd name="connsiteX36" fmla="*/ 321348 w 381784"/>
              <a:gd name="connsiteY36" fmla="*/ 155343 h 1719355"/>
              <a:gd name="connsiteX37" fmla="*/ 335470 w 381784"/>
              <a:gd name="connsiteY37" fmla="*/ 134160 h 1719355"/>
              <a:gd name="connsiteX38" fmla="*/ 356653 w 381784"/>
              <a:gd name="connsiteY38" fmla="*/ 91794 h 1719355"/>
              <a:gd name="connsiteX39" fmla="*/ 353123 w 381784"/>
              <a:gd name="connsiteY39" fmla="*/ 74141 h 1719355"/>
              <a:gd name="connsiteX40" fmla="*/ 342531 w 381784"/>
              <a:gd name="connsiteY40" fmla="*/ 70611 h 1719355"/>
              <a:gd name="connsiteX41" fmla="*/ 314287 w 381784"/>
              <a:gd name="connsiteY41" fmla="*/ 67080 h 1719355"/>
              <a:gd name="connsiteX42" fmla="*/ 303696 w 381784"/>
              <a:gd name="connsiteY42" fmla="*/ 63550 h 1719355"/>
              <a:gd name="connsiteX43" fmla="*/ 286043 w 381784"/>
              <a:gd name="connsiteY43" fmla="*/ 49427 h 1719355"/>
              <a:gd name="connsiteX44" fmla="*/ 278982 w 381784"/>
              <a:gd name="connsiteY44" fmla="*/ 38836 h 1719355"/>
              <a:gd name="connsiteX45" fmla="*/ 275452 w 381784"/>
              <a:gd name="connsiteY45" fmla="*/ 14122 h 1719355"/>
              <a:gd name="connsiteX46" fmla="*/ 271921 w 381784"/>
              <a:gd name="connsiteY46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35378 w 381784"/>
              <a:gd name="connsiteY5" fmla="*/ 1242737 h 1719355"/>
              <a:gd name="connsiteX6" fmla="*/ 45969 w 381784"/>
              <a:gd name="connsiteY6" fmla="*/ 1161536 h 1719355"/>
              <a:gd name="connsiteX7" fmla="*/ 70683 w 381784"/>
              <a:gd name="connsiteY7" fmla="*/ 1083865 h 1719355"/>
              <a:gd name="connsiteX8" fmla="*/ 84805 w 381784"/>
              <a:gd name="connsiteY8" fmla="*/ 1009725 h 1719355"/>
              <a:gd name="connsiteX9" fmla="*/ 91866 w 381784"/>
              <a:gd name="connsiteY9" fmla="*/ 935583 h 1719355"/>
              <a:gd name="connsiteX10" fmla="*/ 109519 w 381784"/>
              <a:gd name="connsiteY10" fmla="*/ 854382 h 1719355"/>
              <a:gd name="connsiteX11" fmla="*/ 123640 w 381784"/>
              <a:gd name="connsiteY11" fmla="*/ 790833 h 1719355"/>
              <a:gd name="connsiteX12" fmla="*/ 148354 w 381784"/>
              <a:gd name="connsiteY12" fmla="*/ 737875 h 1719355"/>
              <a:gd name="connsiteX13" fmla="*/ 176598 w 381784"/>
              <a:gd name="connsiteY13" fmla="*/ 677857 h 1719355"/>
              <a:gd name="connsiteX14" fmla="*/ 194250 w 381784"/>
              <a:gd name="connsiteY14" fmla="*/ 646082 h 1719355"/>
              <a:gd name="connsiteX15" fmla="*/ 211903 w 381784"/>
              <a:gd name="connsiteY15" fmla="*/ 614308 h 1719355"/>
              <a:gd name="connsiteX16" fmla="*/ 218964 w 381784"/>
              <a:gd name="connsiteY16" fmla="*/ 586064 h 1719355"/>
              <a:gd name="connsiteX17" fmla="*/ 226025 w 381784"/>
              <a:gd name="connsiteY17" fmla="*/ 575472 h 1719355"/>
              <a:gd name="connsiteX18" fmla="*/ 233086 w 381784"/>
              <a:gd name="connsiteY18" fmla="*/ 554289 h 1719355"/>
              <a:gd name="connsiteX19" fmla="*/ 236616 w 381784"/>
              <a:gd name="connsiteY19" fmla="*/ 543698 h 1719355"/>
              <a:gd name="connsiteX20" fmla="*/ 261330 w 381784"/>
              <a:gd name="connsiteY20" fmla="*/ 511923 h 1719355"/>
              <a:gd name="connsiteX21" fmla="*/ 275452 w 381784"/>
              <a:gd name="connsiteY21" fmla="*/ 480149 h 1719355"/>
              <a:gd name="connsiteX22" fmla="*/ 286043 w 381784"/>
              <a:gd name="connsiteY22" fmla="*/ 458966 h 1719355"/>
              <a:gd name="connsiteX23" fmla="*/ 307226 w 381784"/>
              <a:gd name="connsiteY23" fmla="*/ 448374 h 1719355"/>
              <a:gd name="connsiteX24" fmla="*/ 317818 w 381784"/>
              <a:gd name="connsiteY24" fmla="*/ 441313 h 1719355"/>
              <a:gd name="connsiteX25" fmla="*/ 331940 w 381784"/>
              <a:gd name="connsiteY25" fmla="*/ 423661 h 1719355"/>
              <a:gd name="connsiteX26" fmla="*/ 335470 w 381784"/>
              <a:gd name="connsiteY26" fmla="*/ 413069 h 1719355"/>
              <a:gd name="connsiteX27" fmla="*/ 342531 w 381784"/>
              <a:gd name="connsiteY27" fmla="*/ 402478 h 1719355"/>
              <a:gd name="connsiteX28" fmla="*/ 353123 w 381784"/>
              <a:gd name="connsiteY28" fmla="*/ 367173 h 1719355"/>
              <a:gd name="connsiteX29" fmla="*/ 360184 w 381784"/>
              <a:gd name="connsiteY29" fmla="*/ 345990 h 1719355"/>
              <a:gd name="connsiteX30" fmla="*/ 370775 w 381784"/>
              <a:gd name="connsiteY30" fmla="*/ 338929 h 1719355"/>
              <a:gd name="connsiteX31" fmla="*/ 377836 w 381784"/>
              <a:gd name="connsiteY31" fmla="*/ 317746 h 1719355"/>
              <a:gd name="connsiteX32" fmla="*/ 381367 w 381784"/>
              <a:gd name="connsiteY32" fmla="*/ 307154 h 1719355"/>
              <a:gd name="connsiteX33" fmla="*/ 367245 w 381784"/>
              <a:gd name="connsiteY33" fmla="*/ 268319 h 1719355"/>
              <a:gd name="connsiteX34" fmla="*/ 356653 w 381784"/>
              <a:gd name="connsiteY34" fmla="*/ 271849 h 1719355"/>
              <a:gd name="connsiteX35" fmla="*/ 307226 w 381784"/>
              <a:gd name="connsiteY35" fmla="*/ 233014 h 1719355"/>
              <a:gd name="connsiteX36" fmla="*/ 321348 w 381784"/>
              <a:gd name="connsiteY36" fmla="*/ 155343 h 1719355"/>
              <a:gd name="connsiteX37" fmla="*/ 331940 w 381784"/>
              <a:gd name="connsiteY37" fmla="*/ 120038 h 1719355"/>
              <a:gd name="connsiteX38" fmla="*/ 356653 w 381784"/>
              <a:gd name="connsiteY38" fmla="*/ 91794 h 1719355"/>
              <a:gd name="connsiteX39" fmla="*/ 353123 w 381784"/>
              <a:gd name="connsiteY39" fmla="*/ 74141 h 1719355"/>
              <a:gd name="connsiteX40" fmla="*/ 342531 w 381784"/>
              <a:gd name="connsiteY40" fmla="*/ 70611 h 1719355"/>
              <a:gd name="connsiteX41" fmla="*/ 314287 w 381784"/>
              <a:gd name="connsiteY41" fmla="*/ 67080 h 1719355"/>
              <a:gd name="connsiteX42" fmla="*/ 303696 w 381784"/>
              <a:gd name="connsiteY42" fmla="*/ 63550 h 1719355"/>
              <a:gd name="connsiteX43" fmla="*/ 286043 w 381784"/>
              <a:gd name="connsiteY43" fmla="*/ 49427 h 1719355"/>
              <a:gd name="connsiteX44" fmla="*/ 278982 w 381784"/>
              <a:gd name="connsiteY44" fmla="*/ 38836 h 1719355"/>
              <a:gd name="connsiteX45" fmla="*/ 275452 w 381784"/>
              <a:gd name="connsiteY45" fmla="*/ 14122 h 1719355"/>
              <a:gd name="connsiteX46" fmla="*/ 271921 w 381784"/>
              <a:gd name="connsiteY46" fmla="*/ 0 h 1719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381784" h="1719355">
                <a:moveTo>
                  <a:pt x="3603" y="1719355"/>
                </a:moveTo>
                <a:cubicBezTo>
                  <a:pt x="2426" y="1695818"/>
                  <a:pt x="-502" y="1672304"/>
                  <a:pt x="73" y="1648745"/>
                </a:cubicBezTo>
                <a:cubicBezTo>
                  <a:pt x="678" y="1623927"/>
                  <a:pt x="7134" y="1574604"/>
                  <a:pt x="7134" y="1574604"/>
                </a:cubicBezTo>
                <a:cubicBezTo>
                  <a:pt x="8763" y="1527371"/>
                  <a:pt x="6367" y="1490558"/>
                  <a:pt x="14195" y="1447506"/>
                </a:cubicBezTo>
                <a:cubicBezTo>
                  <a:pt x="15970" y="1437746"/>
                  <a:pt x="18229" y="1431873"/>
                  <a:pt x="21256" y="1422793"/>
                </a:cubicBezTo>
                <a:cubicBezTo>
                  <a:pt x="22433" y="1359244"/>
                  <a:pt x="31259" y="1286280"/>
                  <a:pt x="35378" y="1242737"/>
                </a:cubicBezTo>
                <a:cubicBezTo>
                  <a:pt x="39497" y="1199194"/>
                  <a:pt x="40085" y="1188015"/>
                  <a:pt x="45969" y="1161536"/>
                </a:cubicBezTo>
                <a:cubicBezTo>
                  <a:pt x="51853" y="1135057"/>
                  <a:pt x="64210" y="1109167"/>
                  <a:pt x="70683" y="1083865"/>
                </a:cubicBezTo>
                <a:cubicBezTo>
                  <a:pt x="77156" y="1058563"/>
                  <a:pt x="81275" y="1034439"/>
                  <a:pt x="84805" y="1009725"/>
                </a:cubicBezTo>
                <a:cubicBezTo>
                  <a:pt x="88336" y="985011"/>
                  <a:pt x="87747" y="961474"/>
                  <a:pt x="91866" y="935583"/>
                </a:cubicBezTo>
                <a:cubicBezTo>
                  <a:pt x="95985" y="909693"/>
                  <a:pt x="104223" y="878507"/>
                  <a:pt x="109519" y="854382"/>
                </a:cubicBezTo>
                <a:cubicBezTo>
                  <a:pt x="114815" y="830257"/>
                  <a:pt x="117167" y="810251"/>
                  <a:pt x="123640" y="790833"/>
                </a:cubicBezTo>
                <a:cubicBezTo>
                  <a:pt x="130113" y="771415"/>
                  <a:pt x="140116" y="755528"/>
                  <a:pt x="148354" y="737875"/>
                </a:cubicBezTo>
                <a:lnTo>
                  <a:pt x="176598" y="677857"/>
                </a:lnTo>
                <a:cubicBezTo>
                  <a:pt x="185238" y="651937"/>
                  <a:pt x="178396" y="661937"/>
                  <a:pt x="194250" y="646082"/>
                </a:cubicBezTo>
                <a:cubicBezTo>
                  <a:pt x="202890" y="620162"/>
                  <a:pt x="196048" y="630162"/>
                  <a:pt x="211903" y="614308"/>
                </a:cubicBezTo>
                <a:cubicBezTo>
                  <a:pt x="213247" y="607587"/>
                  <a:pt x="215343" y="593305"/>
                  <a:pt x="218964" y="586064"/>
                </a:cubicBezTo>
                <a:cubicBezTo>
                  <a:pt x="220862" y="582269"/>
                  <a:pt x="223671" y="579003"/>
                  <a:pt x="226025" y="575472"/>
                </a:cubicBezTo>
                <a:lnTo>
                  <a:pt x="233086" y="554289"/>
                </a:lnTo>
                <a:cubicBezTo>
                  <a:pt x="234263" y="550759"/>
                  <a:pt x="234552" y="546794"/>
                  <a:pt x="236616" y="543698"/>
                </a:cubicBezTo>
                <a:cubicBezTo>
                  <a:pt x="253508" y="518360"/>
                  <a:pt x="244737" y="528516"/>
                  <a:pt x="261330" y="511923"/>
                </a:cubicBezTo>
                <a:cubicBezTo>
                  <a:pt x="269733" y="486715"/>
                  <a:pt x="264262" y="496933"/>
                  <a:pt x="275452" y="480149"/>
                </a:cubicBezTo>
                <a:cubicBezTo>
                  <a:pt x="278323" y="471534"/>
                  <a:pt x="279198" y="465810"/>
                  <a:pt x="286043" y="458966"/>
                </a:cubicBezTo>
                <a:cubicBezTo>
                  <a:pt x="296160" y="448850"/>
                  <a:pt x="295742" y="454116"/>
                  <a:pt x="307226" y="448374"/>
                </a:cubicBezTo>
                <a:cubicBezTo>
                  <a:pt x="311021" y="446476"/>
                  <a:pt x="314287" y="443667"/>
                  <a:pt x="317818" y="441313"/>
                </a:cubicBezTo>
                <a:cubicBezTo>
                  <a:pt x="326691" y="414691"/>
                  <a:pt x="313689" y="446475"/>
                  <a:pt x="331940" y="423661"/>
                </a:cubicBezTo>
                <a:cubicBezTo>
                  <a:pt x="334265" y="420755"/>
                  <a:pt x="333806" y="416398"/>
                  <a:pt x="335470" y="413069"/>
                </a:cubicBezTo>
                <a:cubicBezTo>
                  <a:pt x="337367" y="409274"/>
                  <a:pt x="340808" y="406355"/>
                  <a:pt x="342531" y="402478"/>
                </a:cubicBezTo>
                <a:cubicBezTo>
                  <a:pt x="350210" y="385201"/>
                  <a:pt x="348384" y="382968"/>
                  <a:pt x="353123" y="367173"/>
                </a:cubicBezTo>
                <a:cubicBezTo>
                  <a:pt x="355262" y="360044"/>
                  <a:pt x="353991" y="350119"/>
                  <a:pt x="360184" y="345990"/>
                </a:cubicBezTo>
                <a:lnTo>
                  <a:pt x="370775" y="338929"/>
                </a:lnTo>
                <a:lnTo>
                  <a:pt x="377836" y="317746"/>
                </a:lnTo>
                <a:lnTo>
                  <a:pt x="381367" y="307154"/>
                </a:lnTo>
                <a:cubicBezTo>
                  <a:pt x="379776" y="291251"/>
                  <a:pt x="388329" y="268319"/>
                  <a:pt x="367245" y="268319"/>
                </a:cubicBezTo>
                <a:cubicBezTo>
                  <a:pt x="363523" y="268319"/>
                  <a:pt x="360184" y="270672"/>
                  <a:pt x="356653" y="271849"/>
                </a:cubicBezTo>
                <a:cubicBezTo>
                  <a:pt x="350180" y="267142"/>
                  <a:pt x="311345" y="251843"/>
                  <a:pt x="307226" y="233014"/>
                </a:cubicBezTo>
                <a:cubicBezTo>
                  <a:pt x="308403" y="205947"/>
                  <a:pt x="319546" y="182376"/>
                  <a:pt x="321348" y="155343"/>
                </a:cubicBezTo>
                <a:cubicBezTo>
                  <a:pt x="321902" y="147040"/>
                  <a:pt x="326056" y="130630"/>
                  <a:pt x="331940" y="120038"/>
                </a:cubicBezTo>
                <a:cubicBezTo>
                  <a:pt x="337824" y="109447"/>
                  <a:pt x="353711" y="101797"/>
                  <a:pt x="356653" y="91794"/>
                </a:cubicBezTo>
                <a:cubicBezTo>
                  <a:pt x="355476" y="85910"/>
                  <a:pt x="356452" y="79134"/>
                  <a:pt x="353123" y="74141"/>
                </a:cubicBezTo>
                <a:cubicBezTo>
                  <a:pt x="351059" y="71044"/>
                  <a:pt x="346193" y="71277"/>
                  <a:pt x="342531" y="70611"/>
                </a:cubicBezTo>
                <a:cubicBezTo>
                  <a:pt x="333196" y="68914"/>
                  <a:pt x="323702" y="68257"/>
                  <a:pt x="314287" y="67080"/>
                </a:cubicBezTo>
                <a:cubicBezTo>
                  <a:pt x="310757" y="65903"/>
                  <a:pt x="307024" y="65214"/>
                  <a:pt x="303696" y="63550"/>
                </a:cubicBezTo>
                <a:cubicBezTo>
                  <a:pt x="297576" y="60490"/>
                  <a:pt x="290423" y="54902"/>
                  <a:pt x="286043" y="49427"/>
                </a:cubicBezTo>
                <a:cubicBezTo>
                  <a:pt x="283392" y="46114"/>
                  <a:pt x="281336" y="42366"/>
                  <a:pt x="278982" y="38836"/>
                </a:cubicBezTo>
                <a:cubicBezTo>
                  <a:pt x="277805" y="30598"/>
                  <a:pt x="277084" y="22282"/>
                  <a:pt x="275452" y="14122"/>
                </a:cubicBezTo>
                <a:cubicBezTo>
                  <a:pt x="271549" y="-5394"/>
                  <a:pt x="271921" y="9722"/>
                  <a:pt x="271921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5627012" y="2255309"/>
            <a:ext cx="152811" cy="2054752"/>
          </a:xfrm>
          <a:custGeom>
            <a:avLst/>
            <a:gdLst>
              <a:gd name="connsiteX0" fmla="*/ 52957 w 155734"/>
              <a:gd name="connsiteY0" fmla="*/ 2054752 h 2054752"/>
              <a:gd name="connsiteX1" fmla="*/ 49427 w 155734"/>
              <a:gd name="connsiteY1" fmla="*/ 1980611 h 2054752"/>
              <a:gd name="connsiteX2" fmla="*/ 45896 w 155734"/>
              <a:gd name="connsiteY2" fmla="*/ 1962959 h 2054752"/>
              <a:gd name="connsiteX3" fmla="*/ 38835 w 155734"/>
              <a:gd name="connsiteY3" fmla="*/ 1924123 h 2054752"/>
              <a:gd name="connsiteX4" fmla="*/ 35305 w 155734"/>
              <a:gd name="connsiteY4" fmla="*/ 1885288 h 2054752"/>
              <a:gd name="connsiteX5" fmla="*/ 28244 w 155734"/>
              <a:gd name="connsiteY5" fmla="*/ 1853513 h 2054752"/>
              <a:gd name="connsiteX6" fmla="*/ 24713 w 155734"/>
              <a:gd name="connsiteY6" fmla="*/ 1832330 h 2054752"/>
              <a:gd name="connsiteX7" fmla="*/ 17652 w 155734"/>
              <a:gd name="connsiteY7" fmla="*/ 1807617 h 2054752"/>
              <a:gd name="connsiteX8" fmla="*/ 14122 w 155734"/>
              <a:gd name="connsiteY8" fmla="*/ 1751129 h 2054752"/>
              <a:gd name="connsiteX9" fmla="*/ 10591 w 155734"/>
              <a:gd name="connsiteY9" fmla="*/ 1740537 h 2054752"/>
              <a:gd name="connsiteX10" fmla="*/ 7061 w 155734"/>
              <a:gd name="connsiteY10" fmla="*/ 1691110 h 2054752"/>
              <a:gd name="connsiteX11" fmla="*/ 3530 w 155734"/>
              <a:gd name="connsiteY11" fmla="*/ 1666397 h 2054752"/>
              <a:gd name="connsiteX12" fmla="*/ 0 w 155734"/>
              <a:gd name="connsiteY12" fmla="*/ 1634622 h 2054752"/>
              <a:gd name="connsiteX13" fmla="*/ 7061 w 155734"/>
              <a:gd name="connsiteY13" fmla="*/ 1443975 h 2054752"/>
              <a:gd name="connsiteX14" fmla="*/ 10591 w 155734"/>
              <a:gd name="connsiteY14" fmla="*/ 1422792 h 2054752"/>
              <a:gd name="connsiteX15" fmla="*/ 7061 w 155734"/>
              <a:gd name="connsiteY15" fmla="*/ 1320408 h 2054752"/>
              <a:gd name="connsiteX16" fmla="*/ 3530 w 155734"/>
              <a:gd name="connsiteY16" fmla="*/ 1278041 h 2054752"/>
              <a:gd name="connsiteX17" fmla="*/ 7061 w 155734"/>
              <a:gd name="connsiteY17" fmla="*/ 1020315 h 2054752"/>
              <a:gd name="connsiteX18" fmla="*/ 14122 w 155734"/>
              <a:gd name="connsiteY18" fmla="*/ 999132 h 2054752"/>
              <a:gd name="connsiteX19" fmla="*/ 24713 w 155734"/>
              <a:gd name="connsiteY19" fmla="*/ 977949 h 2054752"/>
              <a:gd name="connsiteX20" fmla="*/ 28244 w 155734"/>
              <a:gd name="connsiteY20" fmla="*/ 960296 h 2054752"/>
              <a:gd name="connsiteX21" fmla="*/ 31774 w 155734"/>
              <a:gd name="connsiteY21" fmla="*/ 932052 h 2054752"/>
              <a:gd name="connsiteX22" fmla="*/ 38835 w 155734"/>
              <a:gd name="connsiteY22" fmla="*/ 910869 h 2054752"/>
              <a:gd name="connsiteX23" fmla="*/ 42366 w 155734"/>
              <a:gd name="connsiteY23" fmla="*/ 801424 h 2054752"/>
              <a:gd name="connsiteX24" fmla="*/ 49427 w 155734"/>
              <a:gd name="connsiteY24" fmla="*/ 766119 h 2054752"/>
              <a:gd name="connsiteX25" fmla="*/ 56488 w 155734"/>
              <a:gd name="connsiteY25" fmla="*/ 734344 h 2054752"/>
              <a:gd name="connsiteX26" fmla="*/ 60018 w 155734"/>
              <a:gd name="connsiteY26" fmla="*/ 709631 h 2054752"/>
              <a:gd name="connsiteX27" fmla="*/ 63549 w 155734"/>
              <a:gd name="connsiteY27" fmla="*/ 699039 h 2054752"/>
              <a:gd name="connsiteX28" fmla="*/ 67079 w 155734"/>
              <a:gd name="connsiteY28" fmla="*/ 649612 h 2054752"/>
              <a:gd name="connsiteX29" fmla="*/ 74140 w 155734"/>
              <a:gd name="connsiteY29" fmla="*/ 561350 h 2054752"/>
              <a:gd name="connsiteX30" fmla="*/ 77671 w 155734"/>
              <a:gd name="connsiteY30" fmla="*/ 550758 h 2054752"/>
              <a:gd name="connsiteX31" fmla="*/ 81201 w 155734"/>
              <a:gd name="connsiteY31" fmla="*/ 536636 h 2054752"/>
              <a:gd name="connsiteX32" fmla="*/ 88262 w 155734"/>
              <a:gd name="connsiteY32" fmla="*/ 526045 h 2054752"/>
              <a:gd name="connsiteX33" fmla="*/ 95323 w 155734"/>
              <a:gd name="connsiteY33" fmla="*/ 504862 h 2054752"/>
              <a:gd name="connsiteX34" fmla="*/ 98854 w 155734"/>
              <a:gd name="connsiteY34" fmla="*/ 494270 h 2054752"/>
              <a:gd name="connsiteX35" fmla="*/ 102384 w 155734"/>
              <a:gd name="connsiteY35" fmla="*/ 483679 h 2054752"/>
              <a:gd name="connsiteX36" fmla="*/ 105915 w 155734"/>
              <a:gd name="connsiteY36" fmla="*/ 444843 h 2054752"/>
              <a:gd name="connsiteX37" fmla="*/ 109445 w 155734"/>
              <a:gd name="connsiteY37" fmla="*/ 423660 h 2054752"/>
              <a:gd name="connsiteX38" fmla="*/ 112976 w 155734"/>
              <a:gd name="connsiteY38" fmla="*/ 310684 h 2054752"/>
              <a:gd name="connsiteX39" fmla="*/ 116506 w 155734"/>
              <a:gd name="connsiteY39" fmla="*/ 300092 h 2054752"/>
              <a:gd name="connsiteX40" fmla="*/ 120037 w 155734"/>
              <a:gd name="connsiteY40" fmla="*/ 282440 h 2054752"/>
              <a:gd name="connsiteX41" fmla="*/ 127098 w 155734"/>
              <a:gd name="connsiteY41" fmla="*/ 261257 h 2054752"/>
              <a:gd name="connsiteX42" fmla="*/ 130628 w 155734"/>
              <a:gd name="connsiteY42" fmla="*/ 225952 h 2054752"/>
              <a:gd name="connsiteX43" fmla="*/ 134159 w 155734"/>
              <a:gd name="connsiteY43" fmla="*/ 183586 h 2054752"/>
              <a:gd name="connsiteX44" fmla="*/ 141220 w 155734"/>
              <a:gd name="connsiteY44" fmla="*/ 162403 h 2054752"/>
              <a:gd name="connsiteX45" fmla="*/ 144750 w 155734"/>
              <a:gd name="connsiteY45" fmla="*/ 137689 h 2054752"/>
              <a:gd name="connsiteX46" fmla="*/ 148281 w 155734"/>
              <a:gd name="connsiteY46" fmla="*/ 127098 h 2054752"/>
              <a:gd name="connsiteX47" fmla="*/ 155342 w 155734"/>
              <a:gd name="connsiteY47" fmla="*/ 84732 h 2054752"/>
              <a:gd name="connsiteX48" fmla="*/ 155342 w 155734"/>
              <a:gd name="connsiteY48" fmla="*/ 0 h 2054752"/>
              <a:gd name="connsiteX0" fmla="*/ 52957 w 155734"/>
              <a:gd name="connsiteY0" fmla="*/ 2054752 h 2054752"/>
              <a:gd name="connsiteX1" fmla="*/ 49427 w 155734"/>
              <a:gd name="connsiteY1" fmla="*/ 1980611 h 2054752"/>
              <a:gd name="connsiteX2" fmla="*/ 45896 w 155734"/>
              <a:gd name="connsiteY2" fmla="*/ 1962959 h 2054752"/>
              <a:gd name="connsiteX3" fmla="*/ 38835 w 155734"/>
              <a:gd name="connsiteY3" fmla="*/ 1924123 h 2054752"/>
              <a:gd name="connsiteX4" fmla="*/ 35305 w 155734"/>
              <a:gd name="connsiteY4" fmla="*/ 1885288 h 2054752"/>
              <a:gd name="connsiteX5" fmla="*/ 24713 w 155734"/>
              <a:gd name="connsiteY5" fmla="*/ 1832330 h 2054752"/>
              <a:gd name="connsiteX6" fmla="*/ 17652 w 155734"/>
              <a:gd name="connsiteY6" fmla="*/ 1807617 h 2054752"/>
              <a:gd name="connsiteX7" fmla="*/ 14122 w 155734"/>
              <a:gd name="connsiteY7" fmla="*/ 1751129 h 2054752"/>
              <a:gd name="connsiteX8" fmla="*/ 10591 w 155734"/>
              <a:gd name="connsiteY8" fmla="*/ 1740537 h 2054752"/>
              <a:gd name="connsiteX9" fmla="*/ 7061 w 155734"/>
              <a:gd name="connsiteY9" fmla="*/ 1691110 h 2054752"/>
              <a:gd name="connsiteX10" fmla="*/ 3530 w 155734"/>
              <a:gd name="connsiteY10" fmla="*/ 1666397 h 2054752"/>
              <a:gd name="connsiteX11" fmla="*/ 0 w 155734"/>
              <a:gd name="connsiteY11" fmla="*/ 1634622 h 2054752"/>
              <a:gd name="connsiteX12" fmla="*/ 7061 w 155734"/>
              <a:gd name="connsiteY12" fmla="*/ 1443975 h 2054752"/>
              <a:gd name="connsiteX13" fmla="*/ 10591 w 155734"/>
              <a:gd name="connsiteY13" fmla="*/ 1422792 h 2054752"/>
              <a:gd name="connsiteX14" fmla="*/ 7061 w 155734"/>
              <a:gd name="connsiteY14" fmla="*/ 1320408 h 2054752"/>
              <a:gd name="connsiteX15" fmla="*/ 3530 w 155734"/>
              <a:gd name="connsiteY15" fmla="*/ 1278041 h 2054752"/>
              <a:gd name="connsiteX16" fmla="*/ 7061 w 155734"/>
              <a:gd name="connsiteY16" fmla="*/ 1020315 h 2054752"/>
              <a:gd name="connsiteX17" fmla="*/ 14122 w 155734"/>
              <a:gd name="connsiteY17" fmla="*/ 999132 h 2054752"/>
              <a:gd name="connsiteX18" fmla="*/ 24713 w 155734"/>
              <a:gd name="connsiteY18" fmla="*/ 977949 h 2054752"/>
              <a:gd name="connsiteX19" fmla="*/ 28244 w 155734"/>
              <a:gd name="connsiteY19" fmla="*/ 960296 h 2054752"/>
              <a:gd name="connsiteX20" fmla="*/ 31774 w 155734"/>
              <a:gd name="connsiteY20" fmla="*/ 932052 h 2054752"/>
              <a:gd name="connsiteX21" fmla="*/ 38835 w 155734"/>
              <a:gd name="connsiteY21" fmla="*/ 910869 h 2054752"/>
              <a:gd name="connsiteX22" fmla="*/ 42366 w 155734"/>
              <a:gd name="connsiteY22" fmla="*/ 801424 h 2054752"/>
              <a:gd name="connsiteX23" fmla="*/ 49427 w 155734"/>
              <a:gd name="connsiteY23" fmla="*/ 766119 h 2054752"/>
              <a:gd name="connsiteX24" fmla="*/ 56488 w 155734"/>
              <a:gd name="connsiteY24" fmla="*/ 734344 h 2054752"/>
              <a:gd name="connsiteX25" fmla="*/ 60018 w 155734"/>
              <a:gd name="connsiteY25" fmla="*/ 709631 h 2054752"/>
              <a:gd name="connsiteX26" fmla="*/ 63549 w 155734"/>
              <a:gd name="connsiteY26" fmla="*/ 699039 h 2054752"/>
              <a:gd name="connsiteX27" fmla="*/ 67079 w 155734"/>
              <a:gd name="connsiteY27" fmla="*/ 649612 h 2054752"/>
              <a:gd name="connsiteX28" fmla="*/ 74140 w 155734"/>
              <a:gd name="connsiteY28" fmla="*/ 561350 h 2054752"/>
              <a:gd name="connsiteX29" fmla="*/ 77671 w 155734"/>
              <a:gd name="connsiteY29" fmla="*/ 550758 h 2054752"/>
              <a:gd name="connsiteX30" fmla="*/ 81201 w 155734"/>
              <a:gd name="connsiteY30" fmla="*/ 536636 h 2054752"/>
              <a:gd name="connsiteX31" fmla="*/ 88262 w 155734"/>
              <a:gd name="connsiteY31" fmla="*/ 526045 h 2054752"/>
              <a:gd name="connsiteX32" fmla="*/ 95323 w 155734"/>
              <a:gd name="connsiteY32" fmla="*/ 504862 h 2054752"/>
              <a:gd name="connsiteX33" fmla="*/ 98854 w 155734"/>
              <a:gd name="connsiteY33" fmla="*/ 494270 h 2054752"/>
              <a:gd name="connsiteX34" fmla="*/ 102384 w 155734"/>
              <a:gd name="connsiteY34" fmla="*/ 483679 h 2054752"/>
              <a:gd name="connsiteX35" fmla="*/ 105915 w 155734"/>
              <a:gd name="connsiteY35" fmla="*/ 444843 h 2054752"/>
              <a:gd name="connsiteX36" fmla="*/ 109445 w 155734"/>
              <a:gd name="connsiteY36" fmla="*/ 423660 h 2054752"/>
              <a:gd name="connsiteX37" fmla="*/ 112976 w 155734"/>
              <a:gd name="connsiteY37" fmla="*/ 310684 h 2054752"/>
              <a:gd name="connsiteX38" fmla="*/ 116506 w 155734"/>
              <a:gd name="connsiteY38" fmla="*/ 300092 h 2054752"/>
              <a:gd name="connsiteX39" fmla="*/ 120037 w 155734"/>
              <a:gd name="connsiteY39" fmla="*/ 282440 h 2054752"/>
              <a:gd name="connsiteX40" fmla="*/ 127098 w 155734"/>
              <a:gd name="connsiteY40" fmla="*/ 261257 h 2054752"/>
              <a:gd name="connsiteX41" fmla="*/ 130628 w 155734"/>
              <a:gd name="connsiteY41" fmla="*/ 225952 h 2054752"/>
              <a:gd name="connsiteX42" fmla="*/ 134159 w 155734"/>
              <a:gd name="connsiteY42" fmla="*/ 183586 h 2054752"/>
              <a:gd name="connsiteX43" fmla="*/ 141220 w 155734"/>
              <a:gd name="connsiteY43" fmla="*/ 162403 h 2054752"/>
              <a:gd name="connsiteX44" fmla="*/ 144750 w 155734"/>
              <a:gd name="connsiteY44" fmla="*/ 137689 h 2054752"/>
              <a:gd name="connsiteX45" fmla="*/ 148281 w 155734"/>
              <a:gd name="connsiteY45" fmla="*/ 127098 h 2054752"/>
              <a:gd name="connsiteX46" fmla="*/ 155342 w 155734"/>
              <a:gd name="connsiteY46" fmla="*/ 84732 h 2054752"/>
              <a:gd name="connsiteX47" fmla="*/ 155342 w 155734"/>
              <a:gd name="connsiteY47" fmla="*/ 0 h 2054752"/>
              <a:gd name="connsiteX0" fmla="*/ 52957 w 155734"/>
              <a:gd name="connsiteY0" fmla="*/ 2054752 h 2054752"/>
              <a:gd name="connsiteX1" fmla="*/ 49427 w 155734"/>
              <a:gd name="connsiteY1" fmla="*/ 1980611 h 2054752"/>
              <a:gd name="connsiteX2" fmla="*/ 45896 w 155734"/>
              <a:gd name="connsiteY2" fmla="*/ 1962959 h 2054752"/>
              <a:gd name="connsiteX3" fmla="*/ 38835 w 155734"/>
              <a:gd name="connsiteY3" fmla="*/ 1924123 h 2054752"/>
              <a:gd name="connsiteX4" fmla="*/ 35305 w 155734"/>
              <a:gd name="connsiteY4" fmla="*/ 1885288 h 2054752"/>
              <a:gd name="connsiteX5" fmla="*/ 24713 w 155734"/>
              <a:gd name="connsiteY5" fmla="*/ 1832330 h 2054752"/>
              <a:gd name="connsiteX6" fmla="*/ 17652 w 155734"/>
              <a:gd name="connsiteY6" fmla="*/ 1807617 h 2054752"/>
              <a:gd name="connsiteX7" fmla="*/ 10591 w 155734"/>
              <a:gd name="connsiteY7" fmla="*/ 1740537 h 2054752"/>
              <a:gd name="connsiteX8" fmla="*/ 7061 w 155734"/>
              <a:gd name="connsiteY8" fmla="*/ 1691110 h 2054752"/>
              <a:gd name="connsiteX9" fmla="*/ 3530 w 155734"/>
              <a:gd name="connsiteY9" fmla="*/ 1666397 h 2054752"/>
              <a:gd name="connsiteX10" fmla="*/ 0 w 155734"/>
              <a:gd name="connsiteY10" fmla="*/ 1634622 h 2054752"/>
              <a:gd name="connsiteX11" fmla="*/ 7061 w 155734"/>
              <a:gd name="connsiteY11" fmla="*/ 1443975 h 2054752"/>
              <a:gd name="connsiteX12" fmla="*/ 10591 w 155734"/>
              <a:gd name="connsiteY12" fmla="*/ 1422792 h 2054752"/>
              <a:gd name="connsiteX13" fmla="*/ 7061 w 155734"/>
              <a:gd name="connsiteY13" fmla="*/ 1320408 h 2054752"/>
              <a:gd name="connsiteX14" fmla="*/ 3530 w 155734"/>
              <a:gd name="connsiteY14" fmla="*/ 1278041 h 2054752"/>
              <a:gd name="connsiteX15" fmla="*/ 7061 w 155734"/>
              <a:gd name="connsiteY15" fmla="*/ 1020315 h 2054752"/>
              <a:gd name="connsiteX16" fmla="*/ 14122 w 155734"/>
              <a:gd name="connsiteY16" fmla="*/ 999132 h 2054752"/>
              <a:gd name="connsiteX17" fmla="*/ 24713 w 155734"/>
              <a:gd name="connsiteY17" fmla="*/ 977949 h 2054752"/>
              <a:gd name="connsiteX18" fmla="*/ 28244 w 155734"/>
              <a:gd name="connsiteY18" fmla="*/ 960296 h 2054752"/>
              <a:gd name="connsiteX19" fmla="*/ 31774 w 155734"/>
              <a:gd name="connsiteY19" fmla="*/ 932052 h 2054752"/>
              <a:gd name="connsiteX20" fmla="*/ 38835 w 155734"/>
              <a:gd name="connsiteY20" fmla="*/ 910869 h 2054752"/>
              <a:gd name="connsiteX21" fmla="*/ 42366 w 155734"/>
              <a:gd name="connsiteY21" fmla="*/ 801424 h 2054752"/>
              <a:gd name="connsiteX22" fmla="*/ 49427 w 155734"/>
              <a:gd name="connsiteY22" fmla="*/ 766119 h 2054752"/>
              <a:gd name="connsiteX23" fmla="*/ 56488 w 155734"/>
              <a:gd name="connsiteY23" fmla="*/ 734344 h 2054752"/>
              <a:gd name="connsiteX24" fmla="*/ 60018 w 155734"/>
              <a:gd name="connsiteY24" fmla="*/ 709631 h 2054752"/>
              <a:gd name="connsiteX25" fmla="*/ 63549 w 155734"/>
              <a:gd name="connsiteY25" fmla="*/ 699039 h 2054752"/>
              <a:gd name="connsiteX26" fmla="*/ 67079 w 155734"/>
              <a:gd name="connsiteY26" fmla="*/ 649612 h 2054752"/>
              <a:gd name="connsiteX27" fmla="*/ 74140 w 155734"/>
              <a:gd name="connsiteY27" fmla="*/ 561350 h 2054752"/>
              <a:gd name="connsiteX28" fmla="*/ 77671 w 155734"/>
              <a:gd name="connsiteY28" fmla="*/ 550758 h 2054752"/>
              <a:gd name="connsiteX29" fmla="*/ 81201 w 155734"/>
              <a:gd name="connsiteY29" fmla="*/ 536636 h 2054752"/>
              <a:gd name="connsiteX30" fmla="*/ 88262 w 155734"/>
              <a:gd name="connsiteY30" fmla="*/ 526045 h 2054752"/>
              <a:gd name="connsiteX31" fmla="*/ 95323 w 155734"/>
              <a:gd name="connsiteY31" fmla="*/ 504862 h 2054752"/>
              <a:gd name="connsiteX32" fmla="*/ 98854 w 155734"/>
              <a:gd name="connsiteY32" fmla="*/ 494270 h 2054752"/>
              <a:gd name="connsiteX33" fmla="*/ 102384 w 155734"/>
              <a:gd name="connsiteY33" fmla="*/ 483679 h 2054752"/>
              <a:gd name="connsiteX34" fmla="*/ 105915 w 155734"/>
              <a:gd name="connsiteY34" fmla="*/ 444843 h 2054752"/>
              <a:gd name="connsiteX35" fmla="*/ 109445 w 155734"/>
              <a:gd name="connsiteY35" fmla="*/ 423660 h 2054752"/>
              <a:gd name="connsiteX36" fmla="*/ 112976 w 155734"/>
              <a:gd name="connsiteY36" fmla="*/ 310684 h 2054752"/>
              <a:gd name="connsiteX37" fmla="*/ 116506 w 155734"/>
              <a:gd name="connsiteY37" fmla="*/ 300092 h 2054752"/>
              <a:gd name="connsiteX38" fmla="*/ 120037 w 155734"/>
              <a:gd name="connsiteY38" fmla="*/ 282440 h 2054752"/>
              <a:gd name="connsiteX39" fmla="*/ 127098 w 155734"/>
              <a:gd name="connsiteY39" fmla="*/ 261257 h 2054752"/>
              <a:gd name="connsiteX40" fmla="*/ 130628 w 155734"/>
              <a:gd name="connsiteY40" fmla="*/ 225952 h 2054752"/>
              <a:gd name="connsiteX41" fmla="*/ 134159 w 155734"/>
              <a:gd name="connsiteY41" fmla="*/ 183586 h 2054752"/>
              <a:gd name="connsiteX42" fmla="*/ 141220 w 155734"/>
              <a:gd name="connsiteY42" fmla="*/ 162403 h 2054752"/>
              <a:gd name="connsiteX43" fmla="*/ 144750 w 155734"/>
              <a:gd name="connsiteY43" fmla="*/ 137689 h 2054752"/>
              <a:gd name="connsiteX44" fmla="*/ 148281 w 155734"/>
              <a:gd name="connsiteY44" fmla="*/ 127098 h 2054752"/>
              <a:gd name="connsiteX45" fmla="*/ 155342 w 155734"/>
              <a:gd name="connsiteY45" fmla="*/ 84732 h 2054752"/>
              <a:gd name="connsiteX46" fmla="*/ 155342 w 155734"/>
              <a:gd name="connsiteY46" fmla="*/ 0 h 2054752"/>
              <a:gd name="connsiteX0" fmla="*/ 52957 w 155734"/>
              <a:gd name="connsiteY0" fmla="*/ 2054752 h 2054752"/>
              <a:gd name="connsiteX1" fmla="*/ 49427 w 155734"/>
              <a:gd name="connsiteY1" fmla="*/ 1980611 h 2054752"/>
              <a:gd name="connsiteX2" fmla="*/ 45896 w 155734"/>
              <a:gd name="connsiteY2" fmla="*/ 1962959 h 2054752"/>
              <a:gd name="connsiteX3" fmla="*/ 38835 w 155734"/>
              <a:gd name="connsiteY3" fmla="*/ 1924123 h 2054752"/>
              <a:gd name="connsiteX4" fmla="*/ 35305 w 155734"/>
              <a:gd name="connsiteY4" fmla="*/ 1885288 h 2054752"/>
              <a:gd name="connsiteX5" fmla="*/ 24713 w 155734"/>
              <a:gd name="connsiteY5" fmla="*/ 1832330 h 2054752"/>
              <a:gd name="connsiteX6" fmla="*/ 17652 w 155734"/>
              <a:gd name="connsiteY6" fmla="*/ 1807617 h 2054752"/>
              <a:gd name="connsiteX7" fmla="*/ 10591 w 155734"/>
              <a:gd name="connsiteY7" fmla="*/ 1740537 h 2054752"/>
              <a:gd name="connsiteX8" fmla="*/ 7061 w 155734"/>
              <a:gd name="connsiteY8" fmla="*/ 1691110 h 2054752"/>
              <a:gd name="connsiteX9" fmla="*/ 0 w 155734"/>
              <a:gd name="connsiteY9" fmla="*/ 1634622 h 2054752"/>
              <a:gd name="connsiteX10" fmla="*/ 7061 w 155734"/>
              <a:gd name="connsiteY10" fmla="*/ 1443975 h 2054752"/>
              <a:gd name="connsiteX11" fmla="*/ 10591 w 155734"/>
              <a:gd name="connsiteY11" fmla="*/ 1422792 h 2054752"/>
              <a:gd name="connsiteX12" fmla="*/ 7061 w 155734"/>
              <a:gd name="connsiteY12" fmla="*/ 1320408 h 2054752"/>
              <a:gd name="connsiteX13" fmla="*/ 3530 w 155734"/>
              <a:gd name="connsiteY13" fmla="*/ 1278041 h 2054752"/>
              <a:gd name="connsiteX14" fmla="*/ 7061 w 155734"/>
              <a:gd name="connsiteY14" fmla="*/ 1020315 h 2054752"/>
              <a:gd name="connsiteX15" fmla="*/ 14122 w 155734"/>
              <a:gd name="connsiteY15" fmla="*/ 999132 h 2054752"/>
              <a:gd name="connsiteX16" fmla="*/ 24713 w 155734"/>
              <a:gd name="connsiteY16" fmla="*/ 977949 h 2054752"/>
              <a:gd name="connsiteX17" fmla="*/ 28244 w 155734"/>
              <a:gd name="connsiteY17" fmla="*/ 960296 h 2054752"/>
              <a:gd name="connsiteX18" fmla="*/ 31774 w 155734"/>
              <a:gd name="connsiteY18" fmla="*/ 932052 h 2054752"/>
              <a:gd name="connsiteX19" fmla="*/ 38835 w 155734"/>
              <a:gd name="connsiteY19" fmla="*/ 910869 h 2054752"/>
              <a:gd name="connsiteX20" fmla="*/ 42366 w 155734"/>
              <a:gd name="connsiteY20" fmla="*/ 801424 h 2054752"/>
              <a:gd name="connsiteX21" fmla="*/ 49427 w 155734"/>
              <a:gd name="connsiteY21" fmla="*/ 766119 h 2054752"/>
              <a:gd name="connsiteX22" fmla="*/ 56488 w 155734"/>
              <a:gd name="connsiteY22" fmla="*/ 734344 h 2054752"/>
              <a:gd name="connsiteX23" fmla="*/ 60018 w 155734"/>
              <a:gd name="connsiteY23" fmla="*/ 709631 h 2054752"/>
              <a:gd name="connsiteX24" fmla="*/ 63549 w 155734"/>
              <a:gd name="connsiteY24" fmla="*/ 699039 h 2054752"/>
              <a:gd name="connsiteX25" fmla="*/ 67079 w 155734"/>
              <a:gd name="connsiteY25" fmla="*/ 649612 h 2054752"/>
              <a:gd name="connsiteX26" fmla="*/ 74140 w 155734"/>
              <a:gd name="connsiteY26" fmla="*/ 561350 h 2054752"/>
              <a:gd name="connsiteX27" fmla="*/ 77671 w 155734"/>
              <a:gd name="connsiteY27" fmla="*/ 550758 h 2054752"/>
              <a:gd name="connsiteX28" fmla="*/ 81201 w 155734"/>
              <a:gd name="connsiteY28" fmla="*/ 536636 h 2054752"/>
              <a:gd name="connsiteX29" fmla="*/ 88262 w 155734"/>
              <a:gd name="connsiteY29" fmla="*/ 526045 h 2054752"/>
              <a:gd name="connsiteX30" fmla="*/ 95323 w 155734"/>
              <a:gd name="connsiteY30" fmla="*/ 504862 h 2054752"/>
              <a:gd name="connsiteX31" fmla="*/ 98854 w 155734"/>
              <a:gd name="connsiteY31" fmla="*/ 494270 h 2054752"/>
              <a:gd name="connsiteX32" fmla="*/ 102384 w 155734"/>
              <a:gd name="connsiteY32" fmla="*/ 483679 h 2054752"/>
              <a:gd name="connsiteX33" fmla="*/ 105915 w 155734"/>
              <a:gd name="connsiteY33" fmla="*/ 444843 h 2054752"/>
              <a:gd name="connsiteX34" fmla="*/ 109445 w 155734"/>
              <a:gd name="connsiteY34" fmla="*/ 423660 h 2054752"/>
              <a:gd name="connsiteX35" fmla="*/ 112976 w 155734"/>
              <a:gd name="connsiteY35" fmla="*/ 310684 h 2054752"/>
              <a:gd name="connsiteX36" fmla="*/ 116506 w 155734"/>
              <a:gd name="connsiteY36" fmla="*/ 300092 h 2054752"/>
              <a:gd name="connsiteX37" fmla="*/ 120037 w 155734"/>
              <a:gd name="connsiteY37" fmla="*/ 282440 h 2054752"/>
              <a:gd name="connsiteX38" fmla="*/ 127098 w 155734"/>
              <a:gd name="connsiteY38" fmla="*/ 261257 h 2054752"/>
              <a:gd name="connsiteX39" fmla="*/ 130628 w 155734"/>
              <a:gd name="connsiteY39" fmla="*/ 225952 h 2054752"/>
              <a:gd name="connsiteX40" fmla="*/ 134159 w 155734"/>
              <a:gd name="connsiteY40" fmla="*/ 183586 h 2054752"/>
              <a:gd name="connsiteX41" fmla="*/ 141220 w 155734"/>
              <a:gd name="connsiteY41" fmla="*/ 162403 h 2054752"/>
              <a:gd name="connsiteX42" fmla="*/ 144750 w 155734"/>
              <a:gd name="connsiteY42" fmla="*/ 137689 h 2054752"/>
              <a:gd name="connsiteX43" fmla="*/ 148281 w 155734"/>
              <a:gd name="connsiteY43" fmla="*/ 127098 h 2054752"/>
              <a:gd name="connsiteX44" fmla="*/ 155342 w 155734"/>
              <a:gd name="connsiteY44" fmla="*/ 84732 h 2054752"/>
              <a:gd name="connsiteX45" fmla="*/ 155342 w 155734"/>
              <a:gd name="connsiteY45" fmla="*/ 0 h 2054752"/>
              <a:gd name="connsiteX0" fmla="*/ 52957 w 155734"/>
              <a:gd name="connsiteY0" fmla="*/ 2054752 h 2054752"/>
              <a:gd name="connsiteX1" fmla="*/ 49427 w 155734"/>
              <a:gd name="connsiteY1" fmla="*/ 1980611 h 2054752"/>
              <a:gd name="connsiteX2" fmla="*/ 45896 w 155734"/>
              <a:gd name="connsiteY2" fmla="*/ 1962959 h 2054752"/>
              <a:gd name="connsiteX3" fmla="*/ 35305 w 155734"/>
              <a:gd name="connsiteY3" fmla="*/ 1885288 h 2054752"/>
              <a:gd name="connsiteX4" fmla="*/ 24713 w 155734"/>
              <a:gd name="connsiteY4" fmla="*/ 1832330 h 2054752"/>
              <a:gd name="connsiteX5" fmla="*/ 17652 w 155734"/>
              <a:gd name="connsiteY5" fmla="*/ 1807617 h 2054752"/>
              <a:gd name="connsiteX6" fmla="*/ 10591 w 155734"/>
              <a:gd name="connsiteY6" fmla="*/ 1740537 h 2054752"/>
              <a:gd name="connsiteX7" fmla="*/ 7061 w 155734"/>
              <a:gd name="connsiteY7" fmla="*/ 1691110 h 2054752"/>
              <a:gd name="connsiteX8" fmla="*/ 0 w 155734"/>
              <a:gd name="connsiteY8" fmla="*/ 1634622 h 2054752"/>
              <a:gd name="connsiteX9" fmla="*/ 7061 w 155734"/>
              <a:gd name="connsiteY9" fmla="*/ 1443975 h 2054752"/>
              <a:gd name="connsiteX10" fmla="*/ 10591 w 155734"/>
              <a:gd name="connsiteY10" fmla="*/ 1422792 h 2054752"/>
              <a:gd name="connsiteX11" fmla="*/ 7061 w 155734"/>
              <a:gd name="connsiteY11" fmla="*/ 1320408 h 2054752"/>
              <a:gd name="connsiteX12" fmla="*/ 3530 w 155734"/>
              <a:gd name="connsiteY12" fmla="*/ 1278041 h 2054752"/>
              <a:gd name="connsiteX13" fmla="*/ 7061 w 155734"/>
              <a:gd name="connsiteY13" fmla="*/ 1020315 h 2054752"/>
              <a:gd name="connsiteX14" fmla="*/ 14122 w 155734"/>
              <a:gd name="connsiteY14" fmla="*/ 999132 h 2054752"/>
              <a:gd name="connsiteX15" fmla="*/ 24713 w 155734"/>
              <a:gd name="connsiteY15" fmla="*/ 977949 h 2054752"/>
              <a:gd name="connsiteX16" fmla="*/ 28244 w 155734"/>
              <a:gd name="connsiteY16" fmla="*/ 960296 h 2054752"/>
              <a:gd name="connsiteX17" fmla="*/ 31774 w 155734"/>
              <a:gd name="connsiteY17" fmla="*/ 932052 h 2054752"/>
              <a:gd name="connsiteX18" fmla="*/ 38835 w 155734"/>
              <a:gd name="connsiteY18" fmla="*/ 910869 h 2054752"/>
              <a:gd name="connsiteX19" fmla="*/ 42366 w 155734"/>
              <a:gd name="connsiteY19" fmla="*/ 801424 h 2054752"/>
              <a:gd name="connsiteX20" fmla="*/ 49427 w 155734"/>
              <a:gd name="connsiteY20" fmla="*/ 766119 h 2054752"/>
              <a:gd name="connsiteX21" fmla="*/ 56488 w 155734"/>
              <a:gd name="connsiteY21" fmla="*/ 734344 h 2054752"/>
              <a:gd name="connsiteX22" fmla="*/ 60018 w 155734"/>
              <a:gd name="connsiteY22" fmla="*/ 709631 h 2054752"/>
              <a:gd name="connsiteX23" fmla="*/ 63549 w 155734"/>
              <a:gd name="connsiteY23" fmla="*/ 699039 h 2054752"/>
              <a:gd name="connsiteX24" fmla="*/ 67079 w 155734"/>
              <a:gd name="connsiteY24" fmla="*/ 649612 h 2054752"/>
              <a:gd name="connsiteX25" fmla="*/ 74140 w 155734"/>
              <a:gd name="connsiteY25" fmla="*/ 561350 h 2054752"/>
              <a:gd name="connsiteX26" fmla="*/ 77671 w 155734"/>
              <a:gd name="connsiteY26" fmla="*/ 550758 h 2054752"/>
              <a:gd name="connsiteX27" fmla="*/ 81201 w 155734"/>
              <a:gd name="connsiteY27" fmla="*/ 536636 h 2054752"/>
              <a:gd name="connsiteX28" fmla="*/ 88262 w 155734"/>
              <a:gd name="connsiteY28" fmla="*/ 526045 h 2054752"/>
              <a:gd name="connsiteX29" fmla="*/ 95323 w 155734"/>
              <a:gd name="connsiteY29" fmla="*/ 504862 h 2054752"/>
              <a:gd name="connsiteX30" fmla="*/ 98854 w 155734"/>
              <a:gd name="connsiteY30" fmla="*/ 494270 h 2054752"/>
              <a:gd name="connsiteX31" fmla="*/ 102384 w 155734"/>
              <a:gd name="connsiteY31" fmla="*/ 483679 h 2054752"/>
              <a:gd name="connsiteX32" fmla="*/ 105915 w 155734"/>
              <a:gd name="connsiteY32" fmla="*/ 444843 h 2054752"/>
              <a:gd name="connsiteX33" fmla="*/ 109445 w 155734"/>
              <a:gd name="connsiteY33" fmla="*/ 423660 h 2054752"/>
              <a:gd name="connsiteX34" fmla="*/ 112976 w 155734"/>
              <a:gd name="connsiteY34" fmla="*/ 310684 h 2054752"/>
              <a:gd name="connsiteX35" fmla="*/ 116506 w 155734"/>
              <a:gd name="connsiteY35" fmla="*/ 300092 h 2054752"/>
              <a:gd name="connsiteX36" fmla="*/ 120037 w 155734"/>
              <a:gd name="connsiteY36" fmla="*/ 282440 h 2054752"/>
              <a:gd name="connsiteX37" fmla="*/ 127098 w 155734"/>
              <a:gd name="connsiteY37" fmla="*/ 261257 h 2054752"/>
              <a:gd name="connsiteX38" fmla="*/ 130628 w 155734"/>
              <a:gd name="connsiteY38" fmla="*/ 225952 h 2054752"/>
              <a:gd name="connsiteX39" fmla="*/ 134159 w 155734"/>
              <a:gd name="connsiteY39" fmla="*/ 183586 h 2054752"/>
              <a:gd name="connsiteX40" fmla="*/ 141220 w 155734"/>
              <a:gd name="connsiteY40" fmla="*/ 162403 h 2054752"/>
              <a:gd name="connsiteX41" fmla="*/ 144750 w 155734"/>
              <a:gd name="connsiteY41" fmla="*/ 137689 h 2054752"/>
              <a:gd name="connsiteX42" fmla="*/ 148281 w 155734"/>
              <a:gd name="connsiteY42" fmla="*/ 127098 h 2054752"/>
              <a:gd name="connsiteX43" fmla="*/ 155342 w 155734"/>
              <a:gd name="connsiteY43" fmla="*/ 84732 h 2054752"/>
              <a:gd name="connsiteX44" fmla="*/ 155342 w 155734"/>
              <a:gd name="connsiteY44" fmla="*/ 0 h 2054752"/>
              <a:gd name="connsiteX0" fmla="*/ 52957 w 155734"/>
              <a:gd name="connsiteY0" fmla="*/ 2054752 h 2054752"/>
              <a:gd name="connsiteX1" fmla="*/ 49427 w 155734"/>
              <a:gd name="connsiteY1" fmla="*/ 1980611 h 2054752"/>
              <a:gd name="connsiteX2" fmla="*/ 35305 w 155734"/>
              <a:gd name="connsiteY2" fmla="*/ 1885288 h 2054752"/>
              <a:gd name="connsiteX3" fmla="*/ 24713 w 155734"/>
              <a:gd name="connsiteY3" fmla="*/ 1832330 h 2054752"/>
              <a:gd name="connsiteX4" fmla="*/ 17652 w 155734"/>
              <a:gd name="connsiteY4" fmla="*/ 1807617 h 2054752"/>
              <a:gd name="connsiteX5" fmla="*/ 10591 w 155734"/>
              <a:gd name="connsiteY5" fmla="*/ 1740537 h 2054752"/>
              <a:gd name="connsiteX6" fmla="*/ 7061 w 155734"/>
              <a:gd name="connsiteY6" fmla="*/ 1691110 h 2054752"/>
              <a:gd name="connsiteX7" fmla="*/ 0 w 155734"/>
              <a:gd name="connsiteY7" fmla="*/ 1634622 h 2054752"/>
              <a:gd name="connsiteX8" fmla="*/ 7061 w 155734"/>
              <a:gd name="connsiteY8" fmla="*/ 1443975 h 2054752"/>
              <a:gd name="connsiteX9" fmla="*/ 10591 w 155734"/>
              <a:gd name="connsiteY9" fmla="*/ 1422792 h 2054752"/>
              <a:gd name="connsiteX10" fmla="*/ 7061 w 155734"/>
              <a:gd name="connsiteY10" fmla="*/ 1320408 h 2054752"/>
              <a:gd name="connsiteX11" fmla="*/ 3530 w 155734"/>
              <a:gd name="connsiteY11" fmla="*/ 1278041 h 2054752"/>
              <a:gd name="connsiteX12" fmla="*/ 7061 w 155734"/>
              <a:gd name="connsiteY12" fmla="*/ 1020315 h 2054752"/>
              <a:gd name="connsiteX13" fmla="*/ 14122 w 155734"/>
              <a:gd name="connsiteY13" fmla="*/ 999132 h 2054752"/>
              <a:gd name="connsiteX14" fmla="*/ 24713 w 155734"/>
              <a:gd name="connsiteY14" fmla="*/ 977949 h 2054752"/>
              <a:gd name="connsiteX15" fmla="*/ 28244 w 155734"/>
              <a:gd name="connsiteY15" fmla="*/ 960296 h 2054752"/>
              <a:gd name="connsiteX16" fmla="*/ 31774 w 155734"/>
              <a:gd name="connsiteY16" fmla="*/ 932052 h 2054752"/>
              <a:gd name="connsiteX17" fmla="*/ 38835 w 155734"/>
              <a:gd name="connsiteY17" fmla="*/ 910869 h 2054752"/>
              <a:gd name="connsiteX18" fmla="*/ 42366 w 155734"/>
              <a:gd name="connsiteY18" fmla="*/ 801424 h 2054752"/>
              <a:gd name="connsiteX19" fmla="*/ 49427 w 155734"/>
              <a:gd name="connsiteY19" fmla="*/ 766119 h 2054752"/>
              <a:gd name="connsiteX20" fmla="*/ 56488 w 155734"/>
              <a:gd name="connsiteY20" fmla="*/ 734344 h 2054752"/>
              <a:gd name="connsiteX21" fmla="*/ 60018 w 155734"/>
              <a:gd name="connsiteY21" fmla="*/ 709631 h 2054752"/>
              <a:gd name="connsiteX22" fmla="*/ 63549 w 155734"/>
              <a:gd name="connsiteY22" fmla="*/ 699039 h 2054752"/>
              <a:gd name="connsiteX23" fmla="*/ 67079 w 155734"/>
              <a:gd name="connsiteY23" fmla="*/ 649612 h 2054752"/>
              <a:gd name="connsiteX24" fmla="*/ 74140 w 155734"/>
              <a:gd name="connsiteY24" fmla="*/ 561350 h 2054752"/>
              <a:gd name="connsiteX25" fmla="*/ 77671 w 155734"/>
              <a:gd name="connsiteY25" fmla="*/ 550758 h 2054752"/>
              <a:gd name="connsiteX26" fmla="*/ 81201 w 155734"/>
              <a:gd name="connsiteY26" fmla="*/ 536636 h 2054752"/>
              <a:gd name="connsiteX27" fmla="*/ 88262 w 155734"/>
              <a:gd name="connsiteY27" fmla="*/ 526045 h 2054752"/>
              <a:gd name="connsiteX28" fmla="*/ 95323 w 155734"/>
              <a:gd name="connsiteY28" fmla="*/ 504862 h 2054752"/>
              <a:gd name="connsiteX29" fmla="*/ 98854 w 155734"/>
              <a:gd name="connsiteY29" fmla="*/ 494270 h 2054752"/>
              <a:gd name="connsiteX30" fmla="*/ 102384 w 155734"/>
              <a:gd name="connsiteY30" fmla="*/ 483679 h 2054752"/>
              <a:gd name="connsiteX31" fmla="*/ 105915 w 155734"/>
              <a:gd name="connsiteY31" fmla="*/ 444843 h 2054752"/>
              <a:gd name="connsiteX32" fmla="*/ 109445 w 155734"/>
              <a:gd name="connsiteY32" fmla="*/ 423660 h 2054752"/>
              <a:gd name="connsiteX33" fmla="*/ 112976 w 155734"/>
              <a:gd name="connsiteY33" fmla="*/ 310684 h 2054752"/>
              <a:gd name="connsiteX34" fmla="*/ 116506 w 155734"/>
              <a:gd name="connsiteY34" fmla="*/ 300092 h 2054752"/>
              <a:gd name="connsiteX35" fmla="*/ 120037 w 155734"/>
              <a:gd name="connsiteY35" fmla="*/ 282440 h 2054752"/>
              <a:gd name="connsiteX36" fmla="*/ 127098 w 155734"/>
              <a:gd name="connsiteY36" fmla="*/ 261257 h 2054752"/>
              <a:gd name="connsiteX37" fmla="*/ 130628 w 155734"/>
              <a:gd name="connsiteY37" fmla="*/ 225952 h 2054752"/>
              <a:gd name="connsiteX38" fmla="*/ 134159 w 155734"/>
              <a:gd name="connsiteY38" fmla="*/ 183586 h 2054752"/>
              <a:gd name="connsiteX39" fmla="*/ 141220 w 155734"/>
              <a:gd name="connsiteY39" fmla="*/ 162403 h 2054752"/>
              <a:gd name="connsiteX40" fmla="*/ 144750 w 155734"/>
              <a:gd name="connsiteY40" fmla="*/ 137689 h 2054752"/>
              <a:gd name="connsiteX41" fmla="*/ 148281 w 155734"/>
              <a:gd name="connsiteY41" fmla="*/ 127098 h 2054752"/>
              <a:gd name="connsiteX42" fmla="*/ 155342 w 155734"/>
              <a:gd name="connsiteY42" fmla="*/ 84732 h 2054752"/>
              <a:gd name="connsiteX43" fmla="*/ 155342 w 155734"/>
              <a:gd name="connsiteY43" fmla="*/ 0 h 2054752"/>
              <a:gd name="connsiteX0" fmla="*/ 52957 w 155734"/>
              <a:gd name="connsiteY0" fmla="*/ 2054752 h 2054752"/>
              <a:gd name="connsiteX1" fmla="*/ 49427 w 155734"/>
              <a:gd name="connsiteY1" fmla="*/ 1980611 h 2054752"/>
              <a:gd name="connsiteX2" fmla="*/ 35305 w 155734"/>
              <a:gd name="connsiteY2" fmla="*/ 1885288 h 2054752"/>
              <a:gd name="connsiteX3" fmla="*/ 17652 w 155734"/>
              <a:gd name="connsiteY3" fmla="*/ 1807617 h 2054752"/>
              <a:gd name="connsiteX4" fmla="*/ 10591 w 155734"/>
              <a:gd name="connsiteY4" fmla="*/ 1740537 h 2054752"/>
              <a:gd name="connsiteX5" fmla="*/ 7061 w 155734"/>
              <a:gd name="connsiteY5" fmla="*/ 1691110 h 2054752"/>
              <a:gd name="connsiteX6" fmla="*/ 0 w 155734"/>
              <a:gd name="connsiteY6" fmla="*/ 1634622 h 2054752"/>
              <a:gd name="connsiteX7" fmla="*/ 7061 w 155734"/>
              <a:gd name="connsiteY7" fmla="*/ 1443975 h 2054752"/>
              <a:gd name="connsiteX8" fmla="*/ 10591 w 155734"/>
              <a:gd name="connsiteY8" fmla="*/ 1422792 h 2054752"/>
              <a:gd name="connsiteX9" fmla="*/ 7061 w 155734"/>
              <a:gd name="connsiteY9" fmla="*/ 1320408 h 2054752"/>
              <a:gd name="connsiteX10" fmla="*/ 3530 w 155734"/>
              <a:gd name="connsiteY10" fmla="*/ 1278041 h 2054752"/>
              <a:gd name="connsiteX11" fmla="*/ 7061 w 155734"/>
              <a:gd name="connsiteY11" fmla="*/ 1020315 h 2054752"/>
              <a:gd name="connsiteX12" fmla="*/ 14122 w 155734"/>
              <a:gd name="connsiteY12" fmla="*/ 999132 h 2054752"/>
              <a:gd name="connsiteX13" fmla="*/ 24713 w 155734"/>
              <a:gd name="connsiteY13" fmla="*/ 977949 h 2054752"/>
              <a:gd name="connsiteX14" fmla="*/ 28244 w 155734"/>
              <a:gd name="connsiteY14" fmla="*/ 960296 h 2054752"/>
              <a:gd name="connsiteX15" fmla="*/ 31774 w 155734"/>
              <a:gd name="connsiteY15" fmla="*/ 932052 h 2054752"/>
              <a:gd name="connsiteX16" fmla="*/ 38835 w 155734"/>
              <a:gd name="connsiteY16" fmla="*/ 910869 h 2054752"/>
              <a:gd name="connsiteX17" fmla="*/ 42366 w 155734"/>
              <a:gd name="connsiteY17" fmla="*/ 801424 h 2054752"/>
              <a:gd name="connsiteX18" fmla="*/ 49427 w 155734"/>
              <a:gd name="connsiteY18" fmla="*/ 766119 h 2054752"/>
              <a:gd name="connsiteX19" fmla="*/ 56488 w 155734"/>
              <a:gd name="connsiteY19" fmla="*/ 734344 h 2054752"/>
              <a:gd name="connsiteX20" fmla="*/ 60018 w 155734"/>
              <a:gd name="connsiteY20" fmla="*/ 709631 h 2054752"/>
              <a:gd name="connsiteX21" fmla="*/ 63549 w 155734"/>
              <a:gd name="connsiteY21" fmla="*/ 699039 h 2054752"/>
              <a:gd name="connsiteX22" fmla="*/ 67079 w 155734"/>
              <a:gd name="connsiteY22" fmla="*/ 649612 h 2054752"/>
              <a:gd name="connsiteX23" fmla="*/ 74140 w 155734"/>
              <a:gd name="connsiteY23" fmla="*/ 561350 h 2054752"/>
              <a:gd name="connsiteX24" fmla="*/ 77671 w 155734"/>
              <a:gd name="connsiteY24" fmla="*/ 550758 h 2054752"/>
              <a:gd name="connsiteX25" fmla="*/ 81201 w 155734"/>
              <a:gd name="connsiteY25" fmla="*/ 536636 h 2054752"/>
              <a:gd name="connsiteX26" fmla="*/ 88262 w 155734"/>
              <a:gd name="connsiteY26" fmla="*/ 526045 h 2054752"/>
              <a:gd name="connsiteX27" fmla="*/ 95323 w 155734"/>
              <a:gd name="connsiteY27" fmla="*/ 504862 h 2054752"/>
              <a:gd name="connsiteX28" fmla="*/ 98854 w 155734"/>
              <a:gd name="connsiteY28" fmla="*/ 494270 h 2054752"/>
              <a:gd name="connsiteX29" fmla="*/ 102384 w 155734"/>
              <a:gd name="connsiteY29" fmla="*/ 483679 h 2054752"/>
              <a:gd name="connsiteX30" fmla="*/ 105915 w 155734"/>
              <a:gd name="connsiteY30" fmla="*/ 444843 h 2054752"/>
              <a:gd name="connsiteX31" fmla="*/ 109445 w 155734"/>
              <a:gd name="connsiteY31" fmla="*/ 423660 h 2054752"/>
              <a:gd name="connsiteX32" fmla="*/ 112976 w 155734"/>
              <a:gd name="connsiteY32" fmla="*/ 310684 h 2054752"/>
              <a:gd name="connsiteX33" fmla="*/ 116506 w 155734"/>
              <a:gd name="connsiteY33" fmla="*/ 300092 h 2054752"/>
              <a:gd name="connsiteX34" fmla="*/ 120037 w 155734"/>
              <a:gd name="connsiteY34" fmla="*/ 282440 h 2054752"/>
              <a:gd name="connsiteX35" fmla="*/ 127098 w 155734"/>
              <a:gd name="connsiteY35" fmla="*/ 261257 h 2054752"/>
              <a:gd name="connsiteX36" fmla="*/ 130628 w 155734"/>
              <a:gd name="connsiteY36" fmla="*/ 225952 h 2054752"/>
              <a:gd name="connsiteX37" fmla="*/ 134159 w 155734"/>
              <a:gd name="connsiteY37" fmla="*/ 183586 h 2054752"/>
              <a:gd name="connsiteX38" fmla="*/ 141220 w 155734"/>
              <a:gd name="connsiteY38" fmla="*/ 162403 h 2054752"/>
              <a:gd name="connsiteX39" fmla="*/ 144750 w 155734"/>
              <a:gd name="connsiteY39" fmla="*/ 137689 h 2054752"/>
              <a:gd name="connsiteX40" fmla="*/ 148281 w 155734"/>
              <a:gd name="connsiteY40" fmla="*/ 127098 h 2054752"/>
              <a:gd name="connsiteX41" fmla="*/ 155342 w 155734"/>
              <a:gd name="connsiteY41" fmla="*/ 84732 h 2054752"/>
              <a:gd name="connsiteX42" fmla="*/ 155342 w 155734"/>
              <a:gd name="connsiteY42" fmla="*/ 0 h 2054752"/>
              <a:gd name="connsiteX0" fmla="*/ 52957 w 155734"/>
              <a:gd name="connsiteY0" fmla="*/ 2054752 h 2054752"/>
              <a:gd name="connsiteX1" fmla="*/ 49427 w 155734"/>
              <a:gd name="connsiteY1" fmla="*/ 1980611 h 2054752"/>
              <a:gd name="connsiteX2" fmla="*/ 35305 w 155734"/>
              <a:gd name="connsiteY2" fmla="*/ 1885288 h 2054752"/>
              <a:gd name="connsiteX3" fmla="*/ 24713 w 155734"/>
              <a:gd name="connsiteY3" fmla="*/ 1804086 h 2054752"/>
              <a:gd name="connsiteX4" fmla="*/ 10591 w 155734"/>
              <a:gd name="connsiteY4" fmla="*/ 1740537 h 2054752"/>
              <a:gd name="connsiteX5" fmla="*/ 7061 w 155734"/>
              <a:gd name="connsiteY5" fmla="*/ 1691110 h 2054752"/>
              <a:gd name="connsiteX6" fmla="*/ 0 w 155734"/>
              <a:gd name="connsiteY6" fmla="*/ 1634622 h 2054752"/>
              <a:gd name="connsiteX7" fmla="*/ 7061 w 155734"/>
              <a:gd name="connsiteY7" fmla="*/ 1443975 h 2054752"/>
              <a:gd name="connsiteX8" fmla="*/ 10591 w 155734"/>
              <a:gd name="connsiteY8" fmla="*/ 1422792 h 2054752"/>
              <a:gd name="connsiteX9" fmla="*/ 7061 w 155734"/>
              <a:gd name="connsiteY9" fmla="*/ 1320408 h 2054752"/>
              <a:gd name="connsiteX10" fmla="*/ 3530 w 155734"/>
              <a:gd name="connsiteY10" fmla="*/ 1278041 h 2054752"/>
              <a:gd name="connsiteX11" fmla="*/ 7061 w 155734"/>
              <a:gd name="connsiteY11" fmla="*/ 1020315 h 2054752"/>
              <a:gd name="connsiteX12" fmla="*/ 14122 w 155734"/>
              <a:gd name="connsiteY12" fmla="*/ 999132 h 2054752"/>
              <a:gd name="connsiteX13" fmla="*/ 24713 w 155734"/>
              <a:gd name="connsiteY13" fmla="*/ 977949 h 2054752"/>
              <a:gd name="connsiteX14" fmla="*/ 28244 w 155734"/>
              <a:gd name="connsiteY14" fmla="*/ 960296 h 2054752"/>
              <a:gd name="connsiteX15" fmla="*/ 31774 w 155734"/>
              <a:gd name="connsiteY15" fmla="*/ 932052 h 2054752"/>
              <a:gd name="connsiteX16" fmla="*/ 38835 w 155734"/>
              <a:gd name="connsiteY16" fmla="*/ 910869 h 2054752"/>
              <a:gd name="connsiteX17" fmla="*/ 42366 w 155734"/>
              <a:gd name="connsiteY17" fmla="*/ 801424 h 2054752"/>
              <a:gd name="connsiteX18" fmla="*/ 49427 w 155734"/>
              <a:gd name="connsiteY18" fmla="*/ 766119 h 2054752"/>
              <a:gd name="connsiteX19" fmla="*/ 56488 w 155734"/>
              <a:gd name="connsiteY19" fmla="*/ 734344 h 2054752"/>
              <a:gd name="connsiteX20" fmla="*/ 60018 w 155734"/>
              <a:gd name="connsiteY20" fmla="*/ 709631 h 2054752"/>
              <a:gd name="connsiteX21" fmla="*/ 63549 w 155734"/>
              <a:gd name="connsiteY21" fmla="*/ 699039 h 2054752"/>
              <a:gd name="connsiteX22" fmla="*/ 67079 w 155734"/>
              <a:gd name="connsiteY22" fmla="*/ 649612 h 2054752"/>
              <a:gd name="connsiteX23" fmla="*/ 74140 w 155734"/>
              <a:gd name="connsiteY23" fmla="*/ 561350 h 2054752"/>
              <a:gd name="connsiteX24" fmla="*/ 77671 w 155734"/>
              <a:gd name="connsiteY24" fmla="*/ 550758 h 2054752"/>
              <a:gd name="connsiteX25" fmla="*/ 81201 w 155734"/>
              <a:gd name="connsiteY25" fmla="*/ 536636 h 2054752"/>
              <a:gd name="connsiteX26" fmla="*/ 88262 w 155734"/>
              <a:gd name="connsiteY26" fmla="*/ 526045 h 2054752"/>
              <a:gd name="connsiteX27" fmla="*/ 95323 w 155734"/>
              <a:gd name="connsiteY27" fmla="*/ 504862 h 2054752"/>
              <a:gd name="connsiteX28" fmla="*/ 98854 w 155734"/>
              <a:gd name="connsiteY28" fmla="*/ 494270 h 2054752"/>
              <a:gd name="connsiteX29" fmla="*/ 102384 w 155734"/>
              <a:gd name="connsiteY29" fmla="*/ 483679 h 2054752"/>
              <a:gd name="connsiteX30" fmla="*/ 105915 w 155734"/>
              <a:gd name="connsiteY30" fmla="*/ 444843 h 2054752"/>
              <a:gd name="connsiteX31" fmla="*/ 109445 w 155734"/>
              <a:gd name="connsiteY31" fmla="*/ 423660 h 2054752"/>
              <a:gd name="connsiteX32" fmla="*/ 112976 w 155734"/>
              <a:gd name="connsiteY32" fmla="*/ 310684 h 2054752"/>
              <a:gd name="connsiteX33" fmla="*/ 116506 w 155734"/>
              <a:gd name="connsiteY33" fmla="*/ 300092 h 2054752"/>
              <a:gd name="connsiteX34" fmla="*/ 120037 w 155734"/>
              <a:gd name="connsiteY34" fmla="*/ 282440 h 2054752"/>
              <a:gd name="connsiteX35" fmla="*/ 127098 w 155734"/>
              <a:gd name="connsiteY35" fmla="*/ 261257 h 2054752"/>
              <a:gd name="connsiteX36" fmla="*/ 130628 w 155734"/>
              <a:gd name="connsiteY36" fmla="*/ 225952 h 2054752"/>
              <a:gd name="connsiteX37" fmla="*/ 134159 w 155734"/>
              <a:gd name="connsiteY37" fmla="*/ 183586 h 2054752"/>
              <a:gd name="connsiteX38" fmla="*/ 141220 w 155734"/>
              <a:gd name="connsiteY38" fmla="*/ 162403 h 2054752"/>
              <a:gd name="connsiteX39" fmla="*/ 144750 w 155734"/>
              <a:gd name="connsiteY39" fmla="*/ 137689 h 2054752"/>
              <a:gd name="connsiteX40" fmla="*/ 148281 w 155734"/>
              <a:gd name="connsiteY40" fmla="*/ 127098 h 2054752"/>
              <a:gd name="connsiteX41" fmla="*/ 155342 w 155734"/>
              <a:gd name="connsiteY41" fmla="*/ 84732 h 2054752"/>
              <a:gd name="connsiteX42" fmla="*/ 155342 w 155734"/>
              <a:gd name="connsiteY42" fmla="*/ 0 h 2054752"/>
              <a:gd name="connsiteX0" fmla="*/ 52957 w 155734"/>
              <a:gd name="connsiteY0" fmla="*/ 2054752 h 2054752"/>
              <a:gd name="connsiteX1" fmla="*/ 49427 w 155734"/>
              <a:gd name="connsiteY1" fmla="*/ 1980611 h 2054752"/>
              <a:gd name="connsiteX2" fmla="*/ 35305 w 155734"/>
              <a:gd name="connsiteY2" fmla="*/ 1885288 h 2054752"/>
              <a:gd name="connsiteX3" fmla="*/ 24713 w 155734"/>
              <a:gd name="connsiteY3" fmla="*/ 1804086 h 2054752"/>
              <a:gd name="connsiteX4" fmla="*/ 17652 w 155734"/>
              <a:gd name="connsiteY4" fmla="*/ 1737006 h 2054752"/>
              <a:gd name="connsiteX5" fmla="*/ 7061 w 155734"/>
              <a:gd name="connsiteY5" fmla="*/ 1691110 h 2054752"/>
              <a:gd name="connsiteX6" fmla="*/ 0 w 155734"/>
              <a:gd name="connsiteY6" fmla="*/ 1634622 h 2054752"/>
              <a:gd name="connsiteX7" fmla="*/ 7061 w 155734"/>
              <a:gd name="connsiteY7" fmla="*/ 1443975 h 2054752"/>
              <a:gd name="connsiteX8" fmla="*/ 10591 w 155734"/>
              <a:gd name="connsiteY8" fmla="*/ 1422792 h 2054752"/>
              <a:gd name="connsiteX9" fmla="*/ 7061 w 155734"/>
              <a:gd name="connsiteY9" fmla="*/ 1320408 h 2054752"/>
              <a:gd name="connsiteX10" fmla="*/ 3530 w 155734"/>
              <a:gd name="connsiteY10" fmla="*/ 1278041 h 2054752"/>
              <a:gd name="connsiteX11" fmla="*/ 7061 w 155734"/>
              <a:gd name="connsiteY11" fmla="*/ 1020315 h 2054752"/>
              <a:gd name="connsiteX12" fmla="*/ 14122 w 155734"/>
              <a:gd name="connsiteY12" fmla="*/ 999132 h 2054752"/>
              <a:gd name="connsiteX13" fmla="*/ 24713 w 155734"/>
              <a:gd name="connsiteY13" fmla="*/ 977949 h 2054752"/>
              <a:gd name="connsiteX14" fmla="*/ 28244 w 155734"/>
              <a:gd name="connsiteY14" fmla="*/ 960296 h 2054752"/>
              <a:gd name="connsiteX15" fmla="*/ 31774 w 155734"/>
              <a:gd name="connsiteY15" fmla="*/ 932052 h 2054752"/>
              <a:gd name="connsiteX16" fmla="*/ 38835 w 155734"/>
              <a:gd name="connsiteY16" fmla="*/ 910869 h 2054752"/>
              <a:gd name="connsiteX17" fmla="*/ 42366 w 155734"/>
              <a:gd name="connsiteY17" fmla="*/ 801424 h 2054752"/>
              <a:gd name="connsiteX18" fmla="*/ 49427 w 155734"/>
              <a:gd name="connsiteY18" fmla="*/ 766119 h 2054752"/>
              <a:gd name="connsiteX19" fmla="*/ 56488 w 155734"/>
              <a:gd name="connsiteY19" fmla="*/ 734344 h 2054752"/>
              <a:gd name="connsiteX20" fmla="*/ 60018 w 155734"/>
              <a:gd name="connsiteY20" fmla="*/ 709631 h 2054752"/>
              <a:gd name="connsiteX21" fmla="*/ 63549 w 155734"/>
              <a:gd name="connsiteY21" fmla="*/ 699039 h 2054752"/>
              <a:gd name="connsiteX22" fmla="*/ 67079 w 155734"/>
              <a:gd name="connsiteY22" fmla="*/ 649612 h 2054752"/>
              <a:gd name="connsiteX23" fmla="*/ 74140 w 155734"/>
              <a:gd name="connsiteY23" fmla="*/ 561350 h 2054752"/>
              <a:gd name="connsiteX24" fmla="*/ 77671 w 155734"/>
              <a:gd name="connsiteY24" fmla="*/ 550758 h 2054752"/>
              <a:gd name="connsiteX25" fmla="*/ 81201 w 155734"/>
              <a:gd name="connsiteY25" fmla="*/ 536636 h 2054752"/>
              <a:gd name="connsiteX26" fmla="*/ 88262 w 155734"/>
              <a:gd name="connsiteY26" fmla="*/ 526045 h 2054752"/>
              <a:gd name="connsiteX27" fmla="*/ 95323 w 155734"/>
              <a:gd name="connsiteY27" fmla="*/ 504862 h 2054752"/>
              <a:gd name="connsiteX28" fmla="*/ 98854 w 155734"/>
              <a:gd name="connsiteY28" fmla="*/ 494270 h 2054752"/>
              <a:gd name="connsiteX29" fmla="*/ 102384 w 155734"/>
              <a:gd name="connsiteY29" fmla="*/ 483679 h 2054752"/>
              <a:gd name="connsiteX30" fmla="*/ 105915 w 155734"/>
              <a:gd name="connsiteY30" fmla="*/ 444843 h 2054752"/>
              <a:gd name="connsiteX31" fmla="*/ 109445 w 155734"/>
              <a:gd name="connsiteY31" fmla="*/ 423660 h 2054752"/>
              <a:gd name="connsiteX32" fmla="*/ 112976 w 155734"/>
              <a:gd name="connsiteY32" fmla="*/ 310684 h 2054752"/>
              <a:gd name="connsiteX33" fmla="*/ 116506 w 155734"/>
              <a:gd name="connsiteY33" fmla="*/ 300092 h 2054752"/>
              <a:gd name="connsiteX34" fmla="*/ 120037 w 155734"/>
              <a:gd name="connsiteY34" fmla="*/ 282440 h 2054752"/>
              <a:gd name="connsiteX35" fmla="*/ 127098 w 155734"/>
              <a:gd name="connsiteY35" fmla="*/ 261257 h 2054752"/>
              <a:gd name="connsiteX36" fmla="*/ 130628 w 155734"/>
              <a:gd name="connsiteY36" fmla="*/ 225952 h 2054752"/>
              <a:gd name="connsiteX37" fmla="*/ 134159 w 155734"/>
              <a:gd name="connsiteY37" fmla="*/ 183586 h 2054752"/>
              <a:gd name="connsiteX38" fmla="*/ 141220 w 155734"/>
              <a:gd name="connsiteY38" fmla="*/ 162403 h 2054752"/>
              <a:gd name="connsiteX39" fmla="*/ 144750 w 155734"/>
              <a:gd name="connsiteY39" fmla="*/ 137689 h 2054752"/>
              <a:gd name="connsiteX40" fmla="*/ 148281 w 155734"/>
              <a:gd name="connsiteY40" fmla="*/ 127098 h 2054752"/>
              <a:gd name="connsiteX41" fmla="*/ 155342 w 155734"/>
              <a:gd name="connsiteY41" fmla="*/ 84732 h 2054752"/>
              <a:gd name="connsiteX42" fmla="*/ 155342 w 155734"/>
              <a:gd name="connsiteY42" fmla="*/ 0 h 2054752"/>
              <a:gd name="connsiteX0" fmla="*/ 52957 w 155734"/>
              <a:gd name="connsiteY0" fmla="*/ 2054752 h 2054752"/>
              <a:gd name="connsiteX1" fmla="*/ 49427 w 155734"/>
              <a:gd name="connsiteY1" fmla="*/ 1980611 h 2054752"/>
              <a:gd name="connsiteX2" fmla="*/ 35305 w 155734"/>
              <a:gd name="connsiteY2" fmla="*/ 1885288 h 2054752"/>
              <a:gd name="connsiteX3" fmla="*/ 24713 w 155734"/>
              <a:gd name="connsiteY3" fmla="*/ 1804086 h 2054752"/>
              <a:gd name="connsiteX4" fmla="*/ 17652 w 155734"/>
              <a:gd name="connsiteY4" fmla="*/ 1737006 h 2054752"/>
              <a:gd name="connsiteX5" fmla="*/ 0 w 155734"/>
              <a:gd name="connsiteY5" fmla="*/ 1634622 h 2054752"/>
              <a:gd name="connsiteX6" fmla="*/ 7061 w 155734"/>
              <a:gd name="connsiteY6" fmla="*/ 1443975 h 2054752"/>
              <a:gd name="connsiteX7" fmla="*/ 10591 w 155734"/>
              <a:gd name="connsiteY7" fmla="*/ 1422792 h 2054752"/>
              <a:gd name="connsiteX8" fmla="*/ 7061 w 155734"/>
              <a:gd name="connsiteY8" fmla="*/ 1320408 h 2054752"/>
              <a:gd name="connsiteX9" fmla="*/ 3530 w 155734"/>
              <a:gd name="connsiteY9" fmla="*/ 1278041 h 2054752"/>
              <a:gd name="connsiteX10" fmla="*/ 7061 w 155734"/>
              <a:gd name="connsiteY10" fmla="*/ 1020315 h 2054752"/>
              <a:gd name="connsiteX11" fmla="*/ 14122 w 155734"/>
              <a:gd name="connsiteY11" fmla="*/ 999132 h 2054752"/>
              <a:gd name="connsiteX12" fmla="*/ 24713 w 155734"/>
              <a:gd name="connsiteY12" fmla="*/ 977949 h 2054752"/>
              <a:gd name="connsiteX13" fmla="*/ 28244 w 155734"/>
              <a:gd name="connsiteY13" fmla="*/ 960296 h 2054752"/>
              <a:gd name="connsiteX14" fmla="*/ 31774 w 155734"/>
              <a:gd name="connsiteY14" fmla="*/ 932052 h 2054752"/>
              <a:gd name="connsiteX15" fmla="*/ 38835 w 155734"/>
              <a:gd name="connsiteY15" fmla="*/ 910869 h 2054752"/>
              <a:gd name="connsiteX16" fmla="*/ 42366 w 155734"/>
              <a:gd name="connsiteY16" fmla="*/ 801424 h 2054752"/>
              <a:gd name="connsiteX17" fmla="*/ 49427 w 155734"/>
              <a:gd name="connsiteY17" fmla="*/ 766119 h 2054752"/>
              <a:gd name="connsiteX18" fmla="*/ 56488 w 155734"/>
              <a:gd name="connsiteY18" fmla="*/ 734344 h 2054752"/>
              <a:gd name="connsiteX19" fmla="*/ 60018 w 155734"/>
              <a:gd name="connsiteY19" fmla="*/ 709631 h 2054752"/>
              <a:gd name="connsiteX20" fmla="*/ 63549 w 155734"/>
              <a:gd name="connsiteY20" fmla="*/ 699039 h 2054752"/>
              <a:gd name="connsiteX21" fmla="*/ 67079 w 155734"/>
              <a:gd name="connsiteY21" fmla="*/ 649612 h 2054752"/>
              <a:gd name="connsiteX22" fmla="*/ 74140 w 155734"/>
              <a:gd name="connsiteY22" fmla="*/ 561350 h 2054752"/>
              <a:gd name="connsiteX23" fmla="*/ 77671 w 155734"/>
              <a:gd name="connsiteY23" fmla="*/ 550758 h 2054752"/>
              <a:gd name="connsiteX24" fmla="*/ 81201 w 155734"/>
              <a:gd name="connsiteY24" fmla="*/ 536636 h 2054752"/>
              <a:gd name="connsiteX25" fmla="*/ 88262 w 155734"/>
              <a:gd name="connsiteY25" fmla="*/ 526045 h 2054752"/>
              <a:gd name="connsiteX26" fmla="*/ 95323 w 155734"/>
              <a:gd name="connsiteY26" fmla="*/ 504862 h 2054752"/>
              <a:gd name="connsiteX27" fmla="*/ 98854 w 155734"/>
              <a:gd name="connsiteY27" fmla="*/ 494270 h 2054752"/>
              <a:gd name="connsiteX28" fmla="*/ 102384 w 155734"/>
              <a:gd name="connsiteY28" fmla="*/ 483679 h 2054752"/>
              <a:gd name="connsiteX29" fmla="*/ 105915 w 155734"/>
              <a:gd name="connsiteY29" fmla="*/ 444843 h 2054752"/>
              <a:gd name="connsiteX30" fmla="*/ 109445 w 155734"/>
              <a:gd name="connsiteY30" fmla="*/ 423660 h 2054752"/>
              <a:gd name="connsiteX31" fmla="*/ 112976 w 155734"/>
              <a:gd name="connsiteY31" fmla="*/ 310684 h 2054752"/>
              <a:gd name="connsiteX32" fmla="*/ 116506 w 155734"/>
              <a:gd name="connsiteY32" fmla="*/ 300092 h 2054752"/>
              <a:gd name="connsiteX33" fmla="*/ 120037 w 155734"/>
              <a:gd name="connsiteY33" fmla="*/ 282440 h 2054752"/>
              <a:gd name="connsiteX34" fmla="*/ 127098 w 155734"/>
              <a:gd name="connsiteY34" fmla="*/ 261257 h 2054752"/>
              <a:gd name="connsiteX35" fmla="*/ 130628 w 155734"/>
              <a:gd name="connsiteY35" fmla="*/ 225952 h 2054752"/>
              <a:gd name="connsiteX36" fmla="*/ 134159 w 155734"/>
              <a:gd name="connsiteY36" fmla="*/ 183586 h 2054752"/>
              <a:gd name="connsiteX37" fmla="*/ 141220 w 155734"/>
              <a:gd name="connsiteY37" fmla="*/ 162403 h 2054752"/>
              <a:gd name="connsiteX38" fmla="*/ 144750 w 155734"/>
              <a:gd name="connsiteY38" fmla="*/ 137689 h 2054752"/>
              <a:gd name="connsiteX39" fmla="*/ 148281 w 155734"/>
              <a:gd name="connsiteY39" fmla="*/ 127098 h 2054752"/>
              <a:gd name="connsiteX40" fmla="*/ 155342 w 155734"/>
              <a:gd name="connsiteY40" fmla="*/ 84732 h 2054752"/>
              <a:gd name="connsiteX41" fmla="*/ 155342 w 155734"/>
              <a:gd name="connsiteY41" fmla="*/ 0 h 2054752"/>
              <a:gd name="connsiteX0" fmla="*/ 49427 w 152204"/>
              <a:gd name="connsiteY0" fmla="*/ 2054752 h 2054752"/>
              <a:gd name="connsiteX1" fmla="*/ 45897 w 152204"/>
              <a:gd name="connsiteY1" fmla="*/ 1980611 h 2054752"/>
              <a:gd name="connsiteX2" fmla="*/ 31775 w 152204"/>
              <a:gd name="connsiteY2" fmla="*/ 1885288 h 2054752"/>
              <a:gd name="connsiteX3" fmla="*/ 21183 w 152204"/>
              <a:gd name="connsiteY3" fmla="*/ 1804086 h 2054752"/>
              <a:gd name="connsiteX4" fmla="*/ 14122 w 152204"/>
              <a:gd name="connsiteY4" fmla="*/ 1737006 h 2054752"/>
              <a:gd name="connsiteX5" fmla="*/ 7061 w 152204"/>
              <a:gd name="connsiteY5" fmla="*/ 1616970 h 2054752"/>
              <a:gd name="connsiteX6" fmla="*/ 3531 w 152204"/>
              <a:gd name="connsiteY6" fmla="*/ 1443975 h 2054752"/>
              <a:gd name="connsiteX7" fmla="*/ 7061 w 152204"/>
              <a:gd name="connsiteY7" fmla="*/ 1422792 h 2054752"/>
              <a:gd name="connsiteX8" fmla="*/ 3531 w 152204"/>
              <a:gd name="connsiteY8" fmla="*/ 1320408 h 2054752"/>
              <a:gd name="connsiteX9" fmla="*/ 0 w 152204"/>
              <a:gd name="connsiteY9" fmla="*/ 1278041 h 2054752"/>
              <a:gd name="connsiteX10" fmla="*/ 3531 w 152204"/>
              <a:gd name="connsiteY10" fmla="*/ 1020315 h 2054752"/>
              <a:gd name="connsiteX11" fmla="*/ 10592 w 152204"/>
              <a:gd name="connsiteY11" fmla="*/ 999132 h 2054752"/>
              <a:gd name="connsiteX12" fmla="*/ 21183 w 152204"/>
              <a:gd name="connsiteY12" fmla="*/ 977949 h 2054752"/>
              <a:gd name="connsiteX13" fmla="*/ 24714 w 152204"/>
              <a:gd name="connsiteY13" fmla="*/ 960296 h 2054752"/>
              <a:gd name="connsiteX14" fmla="*/ 28244 w 152204"/>
              <a:gd name="connsiteY14" fmla="*/ 932052 h 2054752"/>
              <a:gd name="connsiteX15" fmla="*/ 35305 w 152204"/>
              <a:gd name="connsiteY15" fmla="*/ 910869 h 2054752"/>
              <a:gd name="connsiteX16" fmla="*/ 38836 w 152204"/>
              <a:gd name="connsiteY16" fmla="*/ 801424 h 2054752"/>
              <a:gd name="connsiteX17" fmla="*/ 45897 w 152204"/>
              <a:gd name="connsiteY17" fmla="*/ 766119 h 2054752"/>
              <a:gd name="connsiteX18" fmla="*/ 52958 w 152204"/>
              <a:gd name="connsiteY18" fmla="*/ 734344 h 2054752"/>
              <a:gd name="connsiteX19" fmla="*/ 56488 w 152204"/>
              <a:gd name="connsiteY19" fmla="*/ 709631 h 2054752"/>
              <a:gd name="connsiteX20" fmla="*/ 60019 w 152204"/>
              <a:gd name="connsiteY20" fmla="*/ 699039 h 2054752"/>
              <a:gd name="connsiteX21" fmla="*/ 63549 w 152204"/>
              <a:gd name="connsiteY21" fmla="*/ 649612 h 2054752"/>
              <a:gd name="connsiteX22" fmla="*/ 70610 w 152204"/>
              <a:gd name="connsiteY22" fmla="*/ 561350 h 2054752"/>
              <a:gd name="connsiteX23" fmla="*/ 74141 w 152204"/>
              <a:gd name="connsiteY23" fmla="*/ 550758 h 2054752"/>
              <a:gd name="connsiteX24" fmla="*/ 77671 w 152204"/>
              <a:gd name="connsiteY24" fmla="*/ 536636 h 2054752"/>
              <a:gd name="connsiteX25" fmla="*/ 84732 w 152204"/>
              <a:gd name="connsiteY25" fmla="*/ 526045 h 2054752"/>
              <a:gd name="connsiteX26" fmla="*/ 91793 w 152204"/>
              <a:gd name="connsiteY26" fmla="*/ 504862 h 2054752"/>
              <a:gd name="connsiteX27" fmla="*/ 95324 w 152204"/>
              <a:gd name="connsiteY27" fmla="*/ 494270 h 2054752"/>
              <a:gd name="connsiteX28" fmla="*/ 98854 w 152204"/>
              <a:gd name="connsiteY28" fmla="*/ 483679 h 2054752"/>
              <a:gd name="connsiteX29" fmla="*/ 102385 w 152204"/>
              <a:gd name="connsiteY29" fmla="*/ 444843 h 2054752"/>
              <a:gd name="connsiteX30" fmla="*/ 105915 w 152204"/>
              <a:gd name="connsiteY30" fmla="*/ 423660 h 2054752"/>
              <a:gd name="connsiteX31" fmla="*/ 109446 w 152204"/>
              <a:gd name="connsiteY31" fmla="*/ 310684 h 2054752"/>
              <a:gd name="connsiteX32" fmla="*/ 112976 w 152204"/>
              <a:gd name="connsiteY32" fmla="*/ 300092 h 2054752"/>
              <a:gd name="connsiteX33" fmla="*/ 116507 w 152204"/>
              <a:gd name="connsiteY33" fmla="*/ 282440 h 2054752"/>
              <a:gd name="connsiteX34" fmla="*/ 123568 w 152204"/>
              <a:gd name="connsiteY34" fmla="*/ 261257 h 2054752"/>
              <a:gd name="connsiteX35" fmla="*/ 127098 w 152204"/>
              <a:gd name="connsiteY35" fmla="*/ 225952 h 2054752"/>
              <a:gd name="connsiteX36" fmla="*/ 130629 w 152204"/>
              <a:gd name="connsiteY36" fmla="*/ 183586 h 2054752"/>
              <a:gd name="connsiteX37" fmla="*/ 137690 w 152204"/>
              <a:gd name="connsiteY37" fmla="*/ 162403 h 2054752"/>
              <a:gd name="connsiteX38" fmla="*/ 141220 w 152204"/>
              <a:gd name="connsiteY38" fmla="*/ 137689 h 2054752"/>
              <a:gd name="connsiteX39" fmla="*/ 144751 w 152204"/>
              <a:gd name="connsiteY39" fmla="*/ 127098 h 2054752"/>
              <a:gd name="connsiteX40" fmla="*/ 151812 w 152204"/>
              <a:gd name="connsiteY40" fmla="*/ 84732 h 2054752"/>
              <a:gd name="connsiteX41" fmla="*/ 151812 w 152204"/>
              <a:gd name="connsiteY41" fmla="*/ 0 h 2054752"/>
              <a:gd name="connsiteX0" fmla="*/ 49427 w 152204"/>
              <a:gd name="connsiteY0" fmla="*/ 2054752 h 2054752"/>
              <a:gd name="connsiteX1" fmla="*/ 45897 w 152204"/>
              <a:gd name="connsiteY1" fmla="*/ 1980611 h 2054752"/>
              <a:gd name="connsiteX2" fmla="*/ 31775 w 152204"/>
              <a:gd name="connsiteY2" fmla="*/ 1885288 h 2054752"/>
              <a:gd name="connsiteX3" fmla="*/ 21183 w 152204"/>
              <a:gd name="connsiteY3" fmla="*/ 1804086 h 2054752"/>
              <a:gd name="connsiteX4" fmla="*/ 14122 w 152204"/>
              <a:gd name="connsiteY4" fmla="*/ 1737006 h 2054752"/>
              <a:gd name="connsiteX5" fmla="*/ 7061 w 152204"/>
              <a:gd name="connsiteY5" fmla="*/ 1616970 h 2054752"/>
              <a:gd name="connsiteX6" fmla="*/ 3531 w 152204"/>
              <a:gd name="connsiteY6" fmla="*/ 1443975 h 2054752"/>
              <a:gd name="connsiteX7" fmla="*/ 7061 w 152204"/>
              <a:gd name="connsiteY7" fmla="*/ 1422792 h 2054752"/>
              <a:gd name="connsiteX8" fmla="*/ 3531 w 152204"/>
              <a:gd name="connsiteY8" fmla="*/ 1320408 h 2054752"/>
              <a:gd name="connsiteX9" fmla="*/ 0 w 152204"/>
              <a:gd name="connsiteY9" fmla="*/ 1278041 h 2054752"/>
              <a:gd name="connsiteX10" fmla="*/ 3531 w 152204"/>
              <a:gd name="connsiteY10" fmla="*/ 1020315 h 2054752"/>
              <a:gd name="connsiteX11" fmla="*/ 10592 w 152204"/>
              <a:gd name="connsiteY11" fmla="*/ 999132 h 2054752"/>
              <a:gd name="connsiteX12" fmla="*/ 24714 w 152204"/>
              <a:gd name="connsiteY12" fmla="*/ 960296 h 2054752"/>
              <a:gd name="connsiteX13" fmla="*/ 28244 w 152204"/>
              <a:gd name="connsiteY13" fmla="*/ 932052 h 2054752"/>
              <a:gd name="connsiteX14" fmla="*/ 35305 w 152204"/>
              <a:gd name="connsiteY14" fmla="*/ 910869 h 2054752"/>
              <a:gd name="connsiteX15" fmla="*/ 38836 w 152204"/>
              <a:gd name="connsiteY15" fmla="*/ 801424 h 2054752"/>
              <a:gd name="connsiteX16" fmla="*/ 45897 w 152204"/>
              <a:gd name="connsiteY16" fmla="*/ 766119 h 2054752"/>
              <a:gd name="connsiteX17" fmla="*/ 52958 w 152204"/>
              <a:gd name="connsiteY17" fmla="*/ 734344 h 2054752"/>
              <a:gd name="connsiteX18" fmla="*/ 56488 w 152204"/>
              <a:gd name="connsiteY18" fmla="*/ 709631 h 2054752"/>
              <a:gd name="connsiteX19" fmla="*/ 60019 w 152204"/>
              <a:gd name="connsiteY19" fmla="*/ 699039 h 2054752"/>
              <a:gd name="connsiteX20" fmla="*/ 63549 w 152204"/>
              <a:gd name="connsiteY20" fmla="*/ 649612 h 2054752"/>
              <a:gd name="connsiteX21" fmla="*/ 70610 w 152204"/>
              <a:gd name="connsiteY21" fmla="*/ 561350 h 2054752"/>
              <a:gd name="connsiteX22" fmla="*/ 74141 w 152204"/>
              <a:gd name="connsiteY22" fmla="*/ 550758 h 2054752"/>
              <a:gd name="connsiteX23" fmla="*/ 77671 w 152204"/>
              <a:gd name="connsiteY23" fmla="*/ 536636 h 2054752"/>
              <a:gd name="connsiteX24" fmla="*/ 84732 w 152204"/>
              <a:gd name="connsiteY24" fmla="*/ 526045 h 2054752"/>
              <a:gd name="connsiteX25" fmla="*/ 91793 w 152204"/>
              <a:gd name="connsiteY25" fmla="*/ 504862 h 2054752"/>
              <a:gd name="connsiteX26" fmla="*/ 95324 w 152204"/>
              <a:gd name="connsiteY26" fmla="*/ 494270 h 2054752"/>
              <a:gd name="connsiteX27" fmla="*/ 98854 w 152204"/>
              <a:gd name="connsiteY27" fmla="*/ 483679 h 2054752"/>
              <a:gd name="connsiteX28" fmla="*/ 102385 w 152204"/>
              <a:gd name="connsiteY28" fmla="*/ 444843 h 2054752"/>
              <a:gd name="connsiteX29" fmla="*/ 105915 w 152204"/>
              <a:gd name="connsiteY29" fmla="*/ 423660 h 2054752"/>
              <a:gd name="connsiteX30" fmla="*/ 109446 w 152204"/>
              <a:gd name="connsiteY30" fmla="*/ 310684 h 2054752"/>
              <a:gd name="connsiteX31" fmla="*/ 112976 w 152204"/>
              <a:gd name="connsiteY31" fmla="*/ 300092 h 2054752"/>
              <a:gd name="connsiteX32" fmla="*/ 116507 w 152204"/>
              <a:gd name="connsiteY32" fmla="*/ 282440 h 2054752"/>
              <a:gd name="connsiteX33" fmla="*/ 123568 w 152204"/>
              <a:gd name="connsiteY33" fmla="*/ 261257 h 2054752"/>
              <a:gd name="connsiteX34" fmla="*/ 127098 w 152204"/>
              <a:gd name="connsiteY34" fmla="*/ 225952 h 2054752"/>
              <a:gd name="connsiteX35" fmla="*/ 130629 w 152204"/>
              <a:gd name="connsiteY35" fmla="*/ 183586 h 2054752"/>
              <a:gd name="connsiteX36" fmla="*/ 137690 w 152204"/>
              <a:gd name="connsiteY36" fmla="*/ 162403 h 2054752"/>
              <a:gd name="connsiteX37" fmla="*/ 141220 w 152204"/>
              <a:gd name="connsiteY37" fmla="*/ 137689 h 2054752"/>
              <a:gd name="connsiteX38" fmla="*/ 144751 w 152204"/>
              <a:gd name="connsiteY38" fmla="*/ 127098 h 2054752"/>
              <a:gd name="connsiteX39" fmla="*/ 151812 w 152204"/>
              <a:gd name="connsiteY39" fmla="*/ 84732 h 2054752"/>
              <a:gd name="connsiteX40" fmla="*/ 151812 w 152204"/>
              <a:gd name="connsiteY40" fmla="*/ 0 h 2054752"/>
              <a:gd name="connsiteX0" fmla="*/ 49427 w 152204"/>
              <a:gd name="connsiteY0" fmla="*/ 2054752 h 2054752"/>
              <a:gd name="connsiteX1" fmla="*/ 45897 w 152204"/>
              <a:gd name="connsiteY1" fmla="*/ 1980611 h 2054752"/>
              <a:gd name="connsiteX2" fmla="*/ 31775 w 152204"/>
              <a:gd name="connsiteY2" fmla="*/ 1885288 h 2054752"/>
              <a:gd name="connsiteX3" fmla="*/ 21183 w 152204"/>
              <a:gd name="connsiteY3" fmla="*/ 1804086 h 2054752"/>
              <a:gd name="connsiteX4" fmla="*/ 14122 w 152204"/>
              <a:gd name="connsiteY4" fmla="*/ 1737006 h 2054752"/>
              <a:gd name="connsiteX5" fmla="*/ 7061 w 152204"/>
              <a:gd name="connsiteY5" fmla="*/ 1616970 h 2054752"/>
              <a:gd name="connsiteX6" fmla="*/ 3531 w 152204"/>
              <a:gd name="connsiteY6" fmla="*/ 1443975 h 2054752"/>
              <a:gd name="connsiteX7" fmla="*/ 7061 w 152204"/>
              <a:gd name="connsiteY7" fmla="*/ 1422792 h 2054752"/>
              <a:gd name="connsiteX8" fmla="*/ 3531 w 152204"/>
              <a:gd name="connsiteY8" fmla="*/ 1320408 h 2054752"/>
              <a:gd name="connsiteX9" fmla="*/ 0 w 152204"/>
              <a:gd name="connsiteY9" fmla="*/ 1278041 h 2054752"/>
              <a:gd name="connsiteX10" fmla="*/ 3531 w 152204"/>
              <a:gd name="connsiteY10" fmla="*/ 1020315 h 2054752"/>
              <a:gd name="connsiteX11" fmla="*/ 10592 w 152204"/>
              <a:gd name="connsiteY11" fmla="*/ 999132 h 2054752"/>
              <a:gd name="connsiteX12" fmla="*/ 28244 w 152204"/>
              <a:gd name="connsiteY12" fmla="*/ 932052 h 2054752"/>
              <a:gd name="connsiteX13" fmla="*/ 35305 w 152204"/>
              <a:gd name="connsiteY13" fmla="*/ 910869 h 2054752"/>
              <a:gd name="connsiteX14" fmla="*/ 38836 w 152204"/>
              <a:gd name="connsiteY14" fmla="*/ 801424 h 2054752"/>
              <a:gd name="connsiteX15" fmla="*/ 45897 w 152204"/>
              <a:gd name="connsiteY15" fmla="*/ 766119 h 2054752"/>
              <a:gd name="connsiteX16" fmla="*/ 52958 w 152204"/>
              <a:gd name="connsiteY16" fmla="*/ 734344 h 2054752"/>
              <a:gd name="connsiteX17" fmla="*/ 56488 w 152204"/>
              <a:gd name="connsiteY17" fmla="*/ 709631 h 2054752"/>
              <a:gd name="connsiteX18" fmla="*/ 60019 w 152204"/>
              <a:gd name="connsiteY18" fmla="*/ 699039 h 2054752"/>
              <a:gd name="connsiteX19" fmla="*/ 63549 w 152204"/>
              <a:gd name="connsiteY19" fmla="*/ 649612 h 2054752"/>
              <a:gd name="connsiteX20" fmla="*/ 70610 w 152204"/>
              <a:gd name="connsiteY20" fmla="*/ 561350 h 2054752"/>
              <a:gd name="connsiteX21" fmla="*/ 74141 w 152204"/>
              <a:gd name="connsiteY21" fmla="*/ 550758 h 2054752"/>
              <a:gd name="connsiteX22" fmla="*/ 77671 w 152204"/>
              <a:gd name="connsiteY22" fmla="*/ 536636 h 2054752"/>
              <a:gd name="connsiteX23" fmla="*/ 84732 w 152204"/>
              <a:gd name="connsiteY23" fmla="*/ 526045 h 2054752"/>
              <a:gd name="connsiteX24" fmla="*/ 91793 w 152204"/>
              <a:gd name="connsiteY24" fmla="*/ 504862 h 2054752"/>
              <a:gd name="connsiteX25" fmla="*/ 95324 w 152204"/>
              <a:gd name="connsiteY25" fmla="*/ 494270 h 2054752"/>
              <a:gd name="connsiteX26" fmla="*/ 98854 w 152204"/>
              <a:gd name="connsiteY26" fmla="*/ 483679 h 2054752"/>
              <a:gd name="connsiteX27" fmla="*/ 102385 w 152204"/>
              <a:gd name="connsiteY27" fmla="*/ 444843 h 2054752"/>
              <a:gd name="connsiteX28" fmla="*/ 105915 w 152204"/>
              <a:gd name="connsiteY28" fmla="*/ 423660 h 2054752"/>
              <a:gd name="connsiteX29" fmla="*/ 109446 w 152204"/>
              <a:gd name="connsiteY29" fmla="*/ 310684 h 2054752"/>
              <a:gd name="connsiteX30" fmla="*/ 112976 w 152204"/>
              <a:gd name="connsiteY30" fmla="*/ 300092 h 2054752"/>
              <a:gd name="connsiteX31" fmla="*/ 116507 w 152204"/>
              <a:gd name="connsiteY31" fmla="*/ 282440 h 2054752"/>
              <a:gd name="connsiteX32" fmla="*/ 123568 w 152204"/>
              <a:gd name="connsiteY32" fmla="*/ 261257 h 2054752"/>
              <a:gd name="connsiteX33" fmla="*/ 127098 w 152204"/>
              <a:gd name="connsiteY33" fmla="*/ 225952 h 2054752"/>
              <a:gd name="connsiteX34" fmla="*/ 130629 w 152204"/>
              <a:gd name="connsiteY34" fmla="*/ 183586 h 2054752"/>
              <a:gd name="connsiteX35" fmla="*/ 137690 w 152204"/>
              <a:gd name="connsiteY35" fmla="*/ 162403 h 2054752"/>
              <a:gd name="connsiteX36" fmla="*/ 141220 w 152204"/>
              <a:gd name="connsiteY36" fmla="*/ 137689 h 2054752"/>
              <a:gd name="connsiteX37" fmla="*/ 144751 w 152204"/>
              <a:gd name="connsiteY37" fmla="*/ 127098 h 2054752"/>
              <a:gd name="connsiteX38" fmla="*/ 151812 w 152204"/>
              <a:gd name="connsiteY38" fmla="*/ 84732 h 2054752"/>
              <a:gd name="connsiteX39" fmla="*/ 151812 w 152204"/>
              <a:gd name="connsiteY39" fmla="*/ 0 h 2054752"/>
              <a:gd name="connsiteX0" fmla="*/ 49641 w 152418"/>
              <a:gd name="connsiteY0" fmla="*/ 2054752 h 2054752"/>
              <a:gd name="connsiteX1" fmla="*/ 46111 w 152418"/>
              <a:gd name="connsiteY1" fmla="*/ 1980611 h 2054752"/>
              <a:gd name="connsiteX2" fmla="*/ 31989 w 152418"/>
              <a:gd name="connsiteY2" fmla="*/ 1885288 h 2054752"/>
              <a:gd name="connsiteX3" fmla="*/ 21397 w 152418"/>
              <a:gd name="connsiteY3" fmla="*/ 1804086 h 2054752"/>
              <a:gd name="connsiteX4" fmla="*/ 14336 w 152418"/>
              <a:gd name="connsiteY4" fmla="*/ 1737006 h 2054752"/>
              <a:gd name="connsiteX5" fmla="*/ 7275 w 152418"/>
              <a:gd name="connsiteY5" fmla="*/ 1616970 h 2054752"/>
              <a:gd name="connsiteX6" fmla="*/ 3745 w 152418"/>
              <a:gd name="connsiteY6" fmla="*/ 1443975 h 2054752"/>
              <a:gd name="connsiteX7" fmla="*/ 7275 w 152418"/>
              <a:gd name="connsiteY7" fmla="*/ 1422792 h 2054752"/>
              <a:gd name="connsiteX8" fmla="*/ 3745 w 152418"/>
              <a:gd name="connsiteY8" fmla="*/ 1320408 h 2054752"/>
              <a:gd name="connsiteX9" fmla="*/ 214 w 152418"/>
              <a:gd name="connsiteY9" fmla="*/ 1278041 h 2054752"/>
              <a:gd name="connsiteX10" fmla="*/ 10806 w 152418"/>
              <a:gd name="connsiteY10" fmla="*/ 999132 h 2054752"/>
              <a:gd name="connsiteX11" fmla="*/ 28458 w 152418"/>
              <a:gd name="connsiteY11" fmla="*/ 932052 h 2054752"/>
              <a:gd name="connsiteX12" fmla="*/ 35519 w 152418"/>
              <a:gd name="connsiteY12" fmla="*/ 910869 h 2054752"/>
              <a:gd name="connsiteX13" fmla="*/ 39050 w 152418"/>
              <a:gd name="connsiteY13" fmla="*/ 801424 h 2054752"/>
              <a:gd name="connsiteX14" fmla="*/ 46111 w 152418"/>
              <a:gd name="connsiteY14" fmla="*/ 766119 h 2054752"/>
              <a:gd name="connsiteX15" fmla="*/ 53172 w 152418"/>
              <a:gd name="connsiteY15" fmla="*/ 734344 h 2054752"/>
              <a:gd name="connsiteX16" fmla="*/ 56702 w 152418"/>
              <a:gd name="connsiteY16" fmla="*/ 709631 h 2054752"/>
              <a:gd name="connsiteX17" fmla="*/ 60233 w 152418"/>
              <a:gd name="connsiteY17" fmla="*/ 699039 h 2054752"/>
              <a:gd name="connsiteX18" fmla="*/ 63763 w 152418"/>
              <a:gd name="connsiteY18" fmla="*/ 649612 h 2054752"/>
              <a:gd name="connsiteX19" fmla="*/ 70824 w 152418"/>
              <a:gd name="connsiteY19" fmla="*/ 561350 h 2054752"/>
              <a:gd name="connsiteX20" fmla="*/ 74355 w 152418"/>
              <a:gd name="connsiteY20" fmla="*/ 550758 h 2054752"/>
              <a:gd name="connsiteX21" fmla="*/ 77885 w 152418"/>
              <a:gd name="connsiteY21" fmla="*/ 536636 h 2054752"/>
              <a:gd name="connsiteX22" fmla="*/ 84946 w 152418"/>
              <a:gd name="connsiteY22" fmla="*/ 526045 h 2054752"/>
              <a:gd name="connsiteX23" fmla="*/ 92007 w 152418"/>
              <a:gd name="connsiteY23" fmla="*/ 504862 h 2054752"/>
              <a:gd name="connsiteX24" fmla="*/ 95538 w 152418"/>
              <a:gd name="connsiteY24" fmla="*/ 494270 h 2054752"/>
              <a:gd name="connsiteX25" fmla="*/ 99068 w 152418"/>
              <a:gd name="connsiteY25" fmla="*/ 483679 h 2054752"/>
              <a:gd name="connsiteX26" fmla="*/ 102599 w 152418"/>
              <a:gd name="connsiteY26" fmla="*/ 444843 h 2054752"/>
              <a:gd name="connsiteX27" fmla="*/ 106129 w 152418"/>
              <a:gd name="connsiteY27" fmla="*/ 423660 h 2054752"/>
              <a:gd name="connsiteX28" fmla="*/ 109660 w 152418"/>
              <a:gd name="connsiteY28" fmla="*/ 310684 h 2054752"/>
              <a:gd name="connsiteX29" fmla="*/ 113190 w 152418"/>
              <a:gd name="connsiteY29" fmla="*/ 300092 h 2054752"/>
              <a:gd name="connsiteX30" fmla="*/ 116721 w 152418"/>
              <a:gd name="connsiteY30" fmla="*/ 282440 h 2054752"/>
              <a:gd name="connsiteX31" fmla="*/ 123782 w 152418"/>
              <a:gd name="connsiteY31" fmla="*/ 261257 h 2054752"/>
              <a:gd name="connsiteX32" fmla="*/ 127312 w 152418"/>
              <a:gd name="connsiteY32" fmla="*/ 225952 h 2054752"/>
              <a:gd name="connsiteX33" fmla="*/ 130843 w 152418"/>
              <a:gd name="connsiteY33" fmla="*/ 183586 h 2054752"/>
              <a:gd name="connsiteX34" fmla="*/ 137904 w 152418"/>
              <a:gd name="connsiteY34" fmla="*/ 162403 h 2054752"/>
              <a:gd name="connsiteX35" fmla="*/ 141434 w 152418"/>
              <a:gd name="connsiteY35" fmla="*/ 137689 h 2054752"/>
              <a:gd name="connsiteX36" fmla="*/ 144965 w 152418"/>
              <a:gd name="connsiteY36" fmla="*/ 127098 h 2054752"/>
              <a:gd name="connsiteX37" fmla="*/ 152026 w 152418"/>
              <a:gd name="connsiteY37" fmla="*/ 84732 h 2054752"/>
              <a:gd name="connsiteX38" fmla="*/ 152026 w 152418"/>
              <a:gd name="connsiteY38" fmla="*/ 0 h 2054752"/>
              <a:gd name="connsiteX0" fmla="*/ 50034 w 152811"/>
              <a:gd name="connsiteY0" fmla="*/ 2054752 h 2054752"/>
              <a:gd name="connsiteX1" fmla="*/ 46504 w 152811"/>
              <a:gd name="connsiteY1" fmla="*/ 1980611 h 2054752"/>
              <a:gd name="connsiteX2" fmla="*/ 32382 w 152811"/>
              <a:gd name="connsiteY2" fmla="*/ 1885288 h 2054752"/>
              <a:gd name="connsiteX3" fmla="*/ 21790 w 152811"/>
              <a:gd name="connsiteY3" fmla="*/ 1804086 h 2054752"/>
              <a:gd name="connsiteX4" fmla="*/ 14729 w 152811"/>
              <a:gd name="connsiteY4" fmla="*/ 1737006 h 2054752"/>
              <a:gd name="connsiteX5" fmla="*/ 7668 w 152811"/>
              <a:gd name="connsiteY5" fmla="*/ 1616970 h 2054752"/>
              <a:gd name="connsiteX6" fmla="*/ 4138 w 152811"/>
              <a:gd name="connsiteY6" fmla="*/ 1443975 h 2054752"/>
              <a:gd name="connsiteX7" fmla="*/ 7668 w 152811"/>
              <a:gd name="connsiteY7" fmla="*/ 1422792 h 2054752"/>
              <a:gd name="connsiteX8" fmla="*/ 4138 w 152811"/>
              <a:gd name="connsiteY8" fmla="*/ 1320408 h 2054752"/>
              <a:gd name="connsiteX9" fmla="*/ 607 w 152811"/>
              <a:gd name="connsiteY9" fmla="*/ 1278041 h 2054752"/>
              <a:gd name="connsiteX10" fmla="*/ 18260 w 152811"/>
              <a:gd name="connsiteY10" fmla="*/ 1016784 h 2054752"/>
              <a:gd name="connsiteX11" fmla="*/ 28851 w 152811"/>
              <a:gd name="connsiteY11" fmla="*/ 932052 h 2054752"/>
              <a:gd name="connsiteX12" fmla="*/ 35912 w 152811"/>
              <a:gd name="connsiteY12" fmla="*/ 910869 h 2054752"/>
              <a:gd name="connsiteX13" fmla="*/ 39443 w 152811"/>
              <a:gd name="connsiteY13" fmla="*/ 801424 h 2054752"/>
              <a:gd name="connsiteX14" fmla="*/ 46504 w 152811"/>
              <a:gd name="connsiteY14" fmla="*/ 766119 h 2054752"/>
              <a:gd name="connsiteX15" fmla="*/ 53565 w 152811"/>
              <a:gd name="connsiteY15" fmla="*/ 734344 h 2054752"/>
              <a:gd name="connsiteX16" fmla="*/ 57095 w 152811"/>
              <a:gd name="connsiteY16" fmla="*/ 709631 h 2054752"/>
              <a:gd name="connsiteX17" fmla="*/ 60626 w 152811"/>
              <a:gd name="connsiteY17" fmla="*/ 699039 h 2054752"/>
              <a:gd name="connsiteX18" fmla="*/ 64156 w 152811"/>
              <a:gd name="connsiteY18" fmla="*/ 649612 h 2054752"/>
              <a:gd name="connsiteX19" fmla="*/ 71217 w 152811"/>
              <a:gd name="connsiteY19" fmla="*/ 561350 h 2054752"/>
              <a:gd name="connsiteX20" fmla="*/ 74748 w 152811"/>
              <a:gd name="connsiteY20" fmla="*/ 550758 h 2054752"/>
              <a:gd name="connsiteX21" fmla="*/ 78278 w 152811"/>
              <a:gd name="connsiteY21" fmla="*/ 536636 h 2054752"/>
              <a:gd name="connsiteX22" fmla="*/ 85339 w 152811"/>
              <a:gd name="connsiteY22" fmla="*/ 526045 h 2054752"/>
              <a:gd name="connsiteX23" fmla="*/ 92400 w 152811"/>
              <a:gd name="connsiteY23" fmla="*/ 504862 h 2054752"/>
              <a:gd name="connsiteX24" fmla="*/ 95931 w 152811"/>
              <a:gd name="connsiteY24" fmla="*/ 494270 h 2054752"/>
              <a:gd name="connsiteX25" fmla="*/ 99461 w 152811"/>
              <a:gd name="connsiteY25" fmla="*/ 483679 h 2054752"/>
              <a:gd name="connsiteX26" fmla="*/ 102992 w 152811"/>
              <a:gd name="connsiteY26" fmla="*/ 444843 h 2054752"/>
              <a:gd name="connsiteX27" fmla="*/ 106522 w 152811"/>
              <a:gd name="connsiteY27" fmla="*/ 423660 h 2054752"/>
              <a:gd name="connsiteX28" fmla="*/ 110053 w 152811"/>
              <a:gd name="connsiteY28" fmla="*/ 310684 h 2054752"/>
              <a:gd name="connsiteX29" fmla="*/ 113583 w 152811"/>
              <a:gd name="connsiteY29" fmla="*/ 300092 h 2054752"/>
              <a:gd name="connsiteX30" fmla="*/ 117114 w 152811"/>
              <a:gd name="connsiteY30" fmla="*/ 282440 h 2054752"/>
              <a:gd name="connsiteX31" fmla="*/ 124175 w 152811"/>
              <a:gd name="connsiteY31" fmla="*/ 261257 h 2054752"/>
              <a:gd name="connsiteX32" fmla="*/ 127705 w 152811"/>
              <a:gd name="connsiteY32" fmla="*/ 225952 h 2054752"/>
              <a:gd name="connsiteX33" fmla="*/ 131236 w 152811"/>
              <a:gd name="connsiteY33" fmla="*/ 183586 h 2054752"/>
              <a:gd name="connsiteX34" fmla="*/ 138297 w 152811"/>
              <a:gd name="connsiteY34" fmla="*/ 162403 h 2054752"/>
              <a:gd name="connsiteX35" fmla="*/ 141827 w 152811"/>
              <a:gd name="connsiteY35" fmla="*/ 137689 h 2054752"/>
              <a:gd name="connsiteX36" fmla="*/ 145358 w 152811"/>
              <a:gd name="connsiteY36" fmla="*/ 127098 h 2054752"/>
              <a:gd name="connsiteX37" fmla="*/ 152419 w 152811"/>
              <a:gd name="connsiteY37" fmla="*/ 84732 h 2054752"/>
              <a:gd name="connsiteX38" fmla="*/ 152419 w 152811"/>
              <a:gd name="connsiteY38" fmla="*/ 0 h 2054752"/>
              <a:gd name="connsiteX0" fmla="*/ 50034 w 152811"/>
              <a:gd name="connsiteY0" fmla="*/ 2054752 h 2054752"/>
              <a:gd name="connsiteX1" fmla="*/ 46504 w 152811"/>
              <a:gd name="connsiteY1" fmla="*/ 1980611 h 2054752"/>
              <a:gd name="connsiteX2" fmla="*/ 32382 w 152811"/>
              <a:gd name="connsiteY2" fmla="*/ 1885288 h 2054752"/>
              <a:gd name="connsiteX3" fmla="*/ 21790 w 152811"/>
              <a:gd name="connsiteY3" fmla="*/ 1804086 h 2054752"/>
              <a:gd name="connsiteX4" fmla="*/ 14729 w 152811"/>
              <a:gd name="connsiteY4" fmla="*/ 1737006 h 2054752"/>
              <a:gd name="connsiteX5" fmla="*/ 7668 w 152811"/>
              <a:gd name="connsiteY5" fmla="*/ 1616970 h 2054752"/>
              <a:gd name="connsiteX6" fmla="*/ 4138 w 152811"/>
              <a:gd name="connsiteY6" fmla="*/ 1443975 h 2054752"/>
              <a:gd name="connsiteX7" fmla="*/ 7668 w 152811"/>
              <a:gd name="connsiteY7" fmla="*/ 1422792 h 2054752"/>
              <a:gd name="connsiteX8" fmla="*/ 4138 w 152811"/>
              <a:gd name="connsiteY8" fmla="*/ 1320408 h 2054752"/>
              <a:gd name="connsiteX9" fmla="*/ 607 w 152811"/>
              <a:gd name="connsiteY9" fmla="*/ 1278041 h 2054752"/>
              <a:gd name="connsiteX10" fmla="*/ 18260 w 152811"/>
              <a:gd name="connsiteY10" fmla="*/ 1016784 h 2054752"/>
              <a:gd name="connsiteX11" fmla="*/ 28851 w 152811"/>
              <a:gd name="connsiteY11" fmla="*/ 932052 h 2054752"/>
              <a:gd name="connsiteX12" fmla="*/ 35912 w 152811"/>
              <a:gd name="connsiteY12" fmla="*/ 910869 h 2054752"/>
              <a:gd name="connsiteX13" fmla="*/ 46504 w 152811"/>
              <a:gd name="connsiteY13" fmla="*/ 766119 h 2054752"/>
              <a:gd name="connsiteX14" fmla="*/ 53565 w 152811"/>
              <a:gd name="connsiteY14" fmla="*/ 734344 h 2054752"/>
              <a:gd name="connsiteX15" fmla="*/ 57095 w 152811"/>
              <a:gd name="connsiteY15" fmla="*/ 709631 h 2054752"/>
              <a:gd name="connsiteX16" fmla="*/ 60626 w 152811"/>
              <a:gd name="connsiteY16" fmla="*/ 699039 h 2054752"/>
              <a:gd name="connsiteX17" fmla="*/ 64156 w 152811"/>
              <a:gd name="connsiteY17" fmla="*/ 649612 h 2054752"/>
              <a:gd name="connsiteX18" fmla="*/ 71217 w 152811"/>
              <a:gd name="connsiteY18" fmla="*/ 561350 h 2054752"/>
              <a:gd name="connsiteX19" fmla="*/ 74748 w 152811"/>
              <a:gd name="connsiteY19" fmla="*/ 550758 h 2054752"/>
              <a:gd name="connsiteX20" fmla="*/ 78278 w 152811"/>
              <a:gd name="connsiteY20" fmla="*/ 536636 h 2054752"/>
              <a:gd name="connsiteX21" fmla="*/ 85339 w 152811"/>
              <a:gd name="connsiteY21" fmla="*/ 526045 h 2054752"/>
              <a:gd name="connsiteX22" fmla="*/ 92400 w 152811"/>
              <a:gd name="connsiteY22" fmla="*/ 504862 h 2054752"/>
              <a:gd name="connsiteX23" fmla="*/ 95931 w 152811"/>
              <a:gd name="connsiteY23" fmla="*/ 494270 h 2054752"/>
              <a:gd name="connsiteX24" fmla="*/ 99461 w 152811"/>
              <a:gd name="connsiteY24" fmla="*/ 483679 h 2054752"/>
              <a:gd name="connsiteX25" fmla="*/ 102992 w 152811"/>
              <a:gd name="connsiteY25" fmla="*/ 444843 h 2054752"/>
              <a:gd name="connsiteX26" fmla="*/ 106522 w 152811"/>
              <a:gd name="connsiteY26" fmla="*/ 423660 h 2054752"/>
              <a:gd name="connsiteX27" fmla="*/ 110053 w 152811"/>
              <a:gd name="connsiteY27" fmla="*/ 310684 h 2054752"/>
              <a:gd name="connsiteX28" fmla="*/ 113583 w 152811"/>
              <a:gd name="connsiteY28" fmla="*/ 300092 h 2054752"/>
              <a:gd name="connsiteX29" fmla="*/ 117114 w 152811"/>
              <a:gd name="connsiteY29" fmla="*/ 282440 h 2054752"/>
              <a:gd name="connsiteX30" fmla="*/ 124175 w 152811"/>
              <a:gd name="connsiteY30" fmla="*/ 261257 h 2054752"/>
              <a:gd name="connsiteX31" fmla="*/ 127705 w 152811"/>
              <a:gd name="connsiteY31" fmla="*/ 225952 h 2054752"/>
              <a:gd name="connsiteX32" fmla="*/ 131236 w 152811"/>
              <a:gd name="connsiteY32" fmla="*/ 183586 h 2054752"/>
              <a:gd name="connsiteX33" fmla="*/ 138297 w 152811"/>
              <a:gd name="connsiteY33" fmla="*/ 162403 h 2054752"/>
              <a:gd name="connsiteX34" fmla="*/ 141827 w 152811"/>
              <a:gd name="connsiteY34" fmla="*/ 137689 h 2054752"/>
              <a:gd name="connsiteX35" fmla="*/ 145358 w 152811"/>
              <a:gd name="connsiteY35" fmla="*/ 127098 h 2054752"/>
              <a:gd name="connsiteX36" fmla="*/ 152419 w 152811"/>
              <a:gd name="connsiteY36" fmla="*/ 84732 h 2054752"/>
              <a:gd name="connsiteX37" fmla="*/ 152419 w 152811"/>
              <a:gd name="connsiteY37" fmla="*/ 0 h 2054752"/>
              <a:gd name="connsiteX0" fmla="*/ 50034 w 152811"/>
              <a:gd name="connsiteY0" fmla="*/ 2054752 h 2054752"/>
              <a:gd name="connsiteX1" fmla="*/ 46504 w 152811"/>
              <a:gd name="connsiteY1" fmla="*/ 1980611 h 2054752"/>
              <a:gd name="connsiteX2" fmla="*/ 32382 w 152811"/>
              <a:gd name="connsiteY2" fmla="*/ 1885288 h 2054752"/>
              <a:gd name="connsiteX3" fmla="*/ 21790 w 152811"/>
              <a:gd name="connsiteY3" fmla="*/ 1804086 h 2054752"/>
              <a:gd name="connsiteX4" fmla="*/ 14729 w 152811"/>
              <a:gd name="connsiteY4" fmla="*/ 1737006 h 2054752"/>
              <a:gd name="connsiteX5" fmla="*/ 7668 w 152811"/>
              <a:gd name="connsiteY5" fmla="*/ 1616970 h 2054752"/>
              <a:gd name="connsiteX6" fmla="*/ 4138 w 152811"/>
              <a:gd name="connsiteY6" fmla="*/ 1443975 h 2054752"/>
              <a:gd name="connsiteX7" fmla="*/ 7668 w 152811"/>
              <a:gd name="connsiteY7" fmla="*/ 1422792 h 2054752"/>
              <a:gd name="connsiteX8" fmla="*/ 4138 w 152811"/>
              <a:gd name="connsiteY8" fmla="*/ 1320408 h 2054752"/>
              <a:gd name="connsiteX9" fmla="*/ 607 w 152811"/>
              <a:gd name="connsiteY9" fmla="*/ 1278041 h 2054752"/>
              <a:gd name="connsiteX10" fmla="*/ 18260 w 152811"/>
              <a:gd name="connsiteY10" fmla="*/ 1016784 h 2054752"/>
              <a:gd name="connsiteX11" fmla="*/ 28851 w 152811"/>
              <a:gd name="connsiteY11" fmla="*/ 932052 h 2054752"/>
              <a:gd name="connsiteX12" fmla="*/ 35912 w 152811"/>
              <a:gd name="connsiteY12" fmla="*/ 910869 h 2054752"/>
              <a:gd name="connsiteX13" fmla="*/ 42974 w 152811"/>
              <a:gd name="connsiteY13" fmla="*/ 797894 h 2054752"/>
              <a:gd name="connsiteX14" fmla="*/ 53565 w 152811"/>
              <a:gd name="connsiteY14" fmla="*/ 734344 h 2054752"/>
              <a:gd name="connsiteX15" fmla="*/ 57095 w 152811"/>
              <a:gd name="connsiteY15" fmla="*/ 709631 h 2054752"/>
              <a:gd name="connsiteX16" fmla="*/ 60626 w 152811"/>
              <a:gd name="connsiteY16" fmla="*/ 699039 h 2054752"/>
              <a:gd name="connsiteX17" fmla="*/ 64156 w 152811"/>
              <a:gd name="connsiteY17" fmla="*/ 649612 h 2054752"/>
              <a:gd name="connsiteX18" fmla="*/ 71217 w 152811"/>
              <a:gd name="connsiteY18" fmla="*/ 561350 h 2054752"/>
              <a:gd name="connsiteX19" fmla="*/ 74748 w 152811"/>
              <a:gd name="connsiteY19" fmla="*/ 550758 h 2054752"/>
              <a:gd name="connsiteX20" fmla="*/ 78278 w 152811"/>
              <a:gd name="connsiteY20" fmla="*/ 536636 h 2054752"/>
              <a:gd name="connsiteX21" fmla="*/ 85339 w 152811"/>
              <a:gd name="connsiteY21" fmla="*/ 526045 h 2054752"/>
              <a:gd name="connsiteX22" fmla="*/ 92400 w 152811"/>
              <a:gd name="connsiteY22" fmla="*/ 504862 h 2054752"/>
              <a:gd name="connsiteX23" fmla="*/ 95931 w 152811"/>
              <a:gd name="connsiteY23" fmla="*/ 494270 h 2054752"/>
              <a:gd name="connsiteX24" fmla="*/ 99461 w 152811"/>
              <a:gd name="connsiteY24" fmla="*/ 483679 h 2054752"/>
              <a:gd name="connsiteX25" fmla="*/ 102992 w 152811"/>
              <a:gd name="connsiteY25" fmla="*/ 444843 h 2054752"/>
              <a:gd name="connsiteX26" fmla="*/ 106522 w 152811"/>
              <a:gd name="connsiteY26" fmla="*/ 423660 h 2054752"/>
              <a:gd name="connsiteX27" fmla="*/ 110053 w 152811"/>
              <a:gd name="connsiteY27" fmla="*/ 310684 h 2054752"/>
              <a:gd name="connsiteX28" fmla="*/ 113583 w 152811"/>
              <a:gd name="connsiteY28" fmla="*/ 300092 h 2054752"/>
              <a:gd name="connsiteX29" fmla="*/ 117114 w 152811"/>
              <a:gd name="connsiteY29" fmla="*/ 282440 h 2054752"/>
              <a:gd name="connsiteX30" fmla="*/ 124175 w 152811"/>
              <a:gd name="connsiteY30" fmla="*/ 261257 h 2054752"/>
              <a:gd name="connsiteX31" fmla="*/ 127705 w 152811"/>
              <a:gd name="connsiteY31" fmla="*/ 225952 h 2054752"/>
              <a:gd name="connsiteX32" fmla="*/ 131236 w 152811"/>
              <a:gd name="connsiteY32" fmla="*/ 183586 h 2054752"/>
              <a:gd name="connsiteX33" fmla="*/ 138297 w 152811"/>
              <a:gd name="connsiteY33" fmla="*/ 162403 h 2054752"/>
              <a:gd name="connsiteX34" fmla="*/ 141827 w 152811"/>
              <a:gd name="connsiteY34" fmla="*/ 137689 h 2054752"/>
              <a:gd name="connsiteX35" fmla="*/ 145358 w 152811"/>
              <a:gd name="connsiteY35" fmla="*/ 127098 h 2054752"/>
              <a:gd name="connsiteX36" fmla="*/ 152419 w 152811"/>
              <a:gd name="connsiteY36" fmla="*/ 84732 h 2054752"/>
              <a:gd name="connsiteX37" fmla="*/ 152419 w 152811"/>
              <a:gd name="connsiteY37" fmla="*/ 0 h 2054752"/>
              <a:gd name="connsiteX0" fmla="*/ 50034 w 152811"/>
              <a:gd name="connsiteY0" fmla="*/ 2054752 h 2054752"/>
              <a:gd name="connsiteX1" fmla="*/ 46504 w 152811"/>
              <a:gd name="connsiteY1" fmla="*/ 1980611 h 2054752"/>
              <a:gd name="connsiteX2" fmla="*/ 32382 w 152811"/>
              <a:gd name="connsiteY2" fmla="*/ 1885288 h 2054752"/>
              <a:gd name="connsiteX3" fmla="*/ 21790 w 152811"/>
              <a:gd name="connsiteY3" fmla="*/ 1804086 h 2054752"/>
              <a:gd name="connsiteX4" fmla="*/ 14729 w 152811"/>
              <a:gd name="connsiteY4" fmla="*/ 1737006 h 2054752"/>
              <a:gd name="connsiteX5" fmla="*/ 7668 w 152811"/>
              <a:gd name="connsiteY5" fmla="*/ 1616970 h 2054752"/>
              <a:gd name="connsiteX6" fmla="*/ 4138 w 152811"/>
              <a:gd name="connsiteY6" fmla="*/ 1443975 h 2054752"/>
              <a:gd name="connsiteX7" fmla="*/ 7668 w 152811"/>
              <a:gd name="connsiteY7" fmla="*/ 1422792 h 2054752"/>
              <a:gd name="connsiteX8" fmla="*/ 4138 w 152811"/>
              <a:gd name="connsiteY8" fmla="*/ 1320408 h 2054752"/>
              <a:gd name="connsiteX9" fmla="*/ 607 w 152811"/>
              <a:gd name="connsiteY9" fmla="*/ 1278041 h 2054752"/>
              <a:gd name="connsiteX10" fmla="*/ 18260 w 152811"/>
              <a:gd name="connsiteY10" fmla="*/ 1016784 h 2054752"/>
              <a:gd name="connsiteX11" fmla="*/ 28851 w 152811"/>
              <a:gd name="connsiteY11" fmla="*/ 932052 h 2054752"/>
              <a:gd name="connsiteX12" fmla="*/ 35912 w 152811"/>
              <a:gd name="connsiteY12" fmla="*/ 910869 h 2054752"/>
              <a:gd name="connsiteX13" fmla="*/ 42974 w 152811"/>
              <a:gd name="connsiteY13" fmla="*/ 797894 h 2054752"/>
              <a:gd name="connsiteX14" fmla="*/ 53565 w 152811"/>
              <a:gd name="connsiteY14" fmla="*/ 734344 h 2054752"/>
              <a:gd name="connsiteX15" fmla="*/ 57095 w 152811"/>
              <a:gd name="connsiteY15" fmla="*/ 709631 h 2054752"/>
              <a:gd name="connsiteX16" fmla="*/ 60626 w 152811"/>
              <a:gd name="connsiteY16" fmla="*/ 699039 h 2054752"/>
              <a:gd name="connsiteX17" fmla="*/ 64156 w 152811"/>
              <a:gd name="connsiteY17" fmla="*/ 649612 h 2054752"/>
              <a:gd name="connsiteX18" fmla="*/ 71217 w 152811"/>
              <a:gd name="connsiteY18" fmla="*/ 561350 h 2054752"/>
              <a:gd name="connsiteX19" fmla="*/ 78278 w 152811"/>
              <a:gd name="connsiteY19" fmla="*/ 536636 h 2054752"/>
              <a:gd name="connsiteX20" fmla="*/ 85339 w 152811"/>
              <a:gd name="connsiteY20" fmla="*/ 526045 h 2054752"/>
              <a:gd name="connsiteX21" fmla="*/ 92400 w 152811"/>
              <a:gd name="connsiteY21" fmla="*/ 504862 h 2054752"/>
              <a:gd name="connsiteX22" fmla="*/ 95931 w 152811"/>
              <a:gd name="connsiteY22" fmla="*/ 494270 h 2054752"/>
              <a:gd name="connsiteX23" fmla="*/ 99461 w 152811"/>
              <a:gd name="connsiteY23" fmla="*/ 483679 h 2054752"/>
              <a:gd name="connsiteX24" fmla="*/ 102992 w 152811"/>
              <a:gd name="connsiteY24" fmla="*/ 444843 h 2054752"/>
              <a:gd name="connsiteX25" fmla="*/ 106522 w 152811"/>
              <a:gd name="connsiteY25" fmla="*/ 423660 h 2054752"/>
              <a:gd name="connsiteX26" fmla="*/ 110053 w 152811"/>
              <a:gd name="connsiteY26" fmla="*/ 310684 h 2054752"/>
              <a:gd name="connsiteX27" fmla="*/ 113583 w 152811"/>
              <a:gd name="connsiteY27" fmla="*/ 300092 h 2054752"/>
              <a:gd name="connsiteX28" fmla="*/ 117114 w 152811"/>
              <a:gd name="connsiteY28" fmla="*/ 282440 h 2054752"/>
              <a:gd name="connsiteX29" fmla="*/ 124175 w 152811"/>
              <a:gd name="connsiteY29" fmla="*/ 261257 h 2054752"/>
              <a:gd name="connsiteX30" fmla="*/ 127705 w 152811"/>
              <a:gd name="connsiteY30" fmla="*/ 225952 h 2054752"/>
              <a:gd name="connsiteX31" fmla="*/ 131236 w 152811"/>
              <a:gd name="connsiteY31" fmla="*/ 183586 h 2054752"/>
              <a:gd name="connsiteX32" fmla="*/ 138297 w 152811"/>
              <a:gd name="connsiteY32" fmla="*/ 162403 h 2054752"/>
              <a:gd name="connsiteX33" fmla="*/ 141827 w 152811"/>
              <a:gd name="connsiteY33" fmla="*/ 137689 h 2054752"/>
              <a:gd name="connsiteX34" fmla="*/ 145358 w 152811"/>
              <a:gd name="connsiteY34" fmla="*/ 127098 h 2054752"/>
              <a:gd name="connsiteX35" fmla="*/ 152419 w 152811"/>
              <a:gd name="connsiteY35" fmla="*/ 84732 h 2054752"/>
              <a:gd name="connsiteX36" fmla="*/ 152419 w 152811"/>
              <a:gd name="connsiteY36" fmla="*/ 0 h 2054752"/>
              <a:gd name="connsiteX0" fmla="*/ 50034 w 152811"/>
              <a:gd name="connsiteY0" fmla="*/ 2054752 h 2054752"/>
              <a:gd name="connsiteX1" fmla="*/ 46504 w 152811"/>
              <a:gd name="connsiteY1" fmla="*/ 1980611 h 2054752"/>
              <a:gd name="connsiteX2" fmla="*/ 32382 w 152811"/>
              <a:gd name="connsiteY2" fmla="*/ 1885288 h 2054752"/>
              <a:gd name="connsiteX3" fmla="*/ 21790 w 152811"/>
              <a:gd name="connsiteY3" fmla="*/ 1804086 h 2054752"/>
              <a:gd name="connsiteX4" fmla="*/ 14729 w 152811"/>
              <a:gd name="connsiteY4" fmla="*/ 1737006 h 2054752"/>
              <a:gd name="connsiteX5" fmla="*/ 7668 w 152811"/>
              <a:gd name="connsiteY5" fmla="*/ 1616970 h 2054752"/>
              <a:gd name="connsiteX6" fmla="*/ 4138 w 152811"/>
              <a:gd name="connsiteY6" fmla="*/ 1443975 h 2054752"/>
              <a:gd name="connsiteX7" fmla="*/ 7668 w 152811"/>
              <a:gd name="connsiteY7" fmla="*/ 1422792 h 2054752"/>
              <a:gd name="connsiteX8" fmla="*/ 4138 w 152811"/>
              <a:gd name="connsiteY8" fmla="*/ 1320408 h 2054752"/>
              <a:gd name="connsiteX9" fmla="*/ 607 w 152811"/>
              <a:gd name="connsiteY9" fmla="*/ 1278041 h 2054752"/>
              <a:gd name="connsiteX10" fmla="*/ 18260 w 152811"/>
              <a:gd name="connsiteY10" fmla="*/ 1016784 h 2054752"/>
              <a:gd name="connsiteX11" fmla="*/ 28851 w 152811"/>
              <a:gd name="connsiteY11" fmla="*/ 932052 h 2054752"/>
              <a:gd name="connsiteX12" fmla="*/ 35912 w 152811"/>
              <a:gd name="connsiteY12" fmla="*/ 910869 h 2054752"/>
              <a:gd name="connsiteX13" fmla="*/ 42974 w 152811"/>
              <a:gd name="connsiteY13" fmla="*/ 797894 h 2054752"/>
              <a:gd name="connsiteX14" fmla="*/ 53565 w 152811"/>
              <a:gd name="connsiteY14" fmla="*/ 734344 h 2054752"/>
              <a:gd name="connsiteX15" fmla="*/ 57095 w 152811"/>
              <a:gd name="connsiteY15" fmla="*/ 709631 h 2054752"/>
              <a:gd name="connsiteX16" fmla="*/ 60626 w 152811"/>
              <a:gd name="connsiteY16" fmla="*/ 699039 h 2054752"/>
              <a:gd name="connsiteX17" fmla="*/ 64156 w 152811"/>
              <a:gd name="connsiteY17" fmla="*/ 649612 h 2054752"/>
              <a:gd name="connsiteX18" fmla="*/ 71217 w 152811"/>
              <a:gd name="connsiteY18" fmla="*/ 561350 h 2054752"/>
              <a:gd name="connsiteX19" fmla="*/ 78278 w 152811"/>
              <a:gd name="connsiteY19" fmla="*/ 536636 h 2054752"/>
              <a:gd name="connsiteX20" fmla="*/ 92400 w 152811"/>
              <a:gd name="connsiteY20" fmla="*/ 504862 h 2054752"/>
              <a:gd name="connsiteX21" fmla="*/ 95931 w 152811"/>
              <a:gd name="connsiteY21" fmla="*/ 494270 h 2054752"/>
              <a:gd name="connsiteX22" fmla="*/ 99461 w 152811"/>
              <a:gd name="connsiteY22" fmla="*/ 483679 h 2054752"/>
              <a:gd name="connsiteX23" fmla="*/ 102992 w 152811"/>
              <a:gd name="connsiteY23" fmla="*/ 444843 h 2054752"/>
              <a:gd name="connsiteX24" fmla="*/ 106522 w 152811"/>
              <a:gd name="connsiteY24" fmla="*/ 423660 h 2054752"/>
              <a:gd name="connsiteX25" fmla="*/ 110053 w 152811"/>
              <a:gd name="connsiteY25" fmla="*/ 310684 h 2054752"/>
              <a:gd name="connsiteX26" fmla="*/ 113583 w 152811"/>
              <a:gd name="connsiteY26" fmla="*/ 300092 h 2054752"/>
              <a:gd name="connsiteX27" fmla="*/ 117114 w 152811"/>
              <a:gd name="connsiteY27" fmla="*/ 282440 h 2054752"/>
              <a:gd name="connsiteX28" fmla="*/ 124175 w 152811"/>
              <a:gd name="connsiteY28" fmla="*/ 261257 h 2054752"/>
              <a:gd name="connsiteX29" fmla="*/ 127705 w 152811"/>
              <a:gd name="connsiteY29" fmla="*/ 225952 h 2054752"/>
              <a:gd name="connsiteX30" fmla="*/ 131236 w 152811"/>
              <a:gd name="connsiteY30" fmla="*/ 183586 h 2054752"/>
              <a:gd name="connsiteX31" fmla="*/ 138297 w 152811"/>
              <a:gd name="connsiteY31" fmla="*/ 162403 h 2054752"/>
              <a:gd name="connsiteX32" fmla="*/ 141827 w 152811"/>
              <a:gd name="connsiteY32" fmla="*/ 137689 h 2054752"/>
              <a:gd name="connsiteX33" fmla="*/ 145358 w 152811"/>
              <a:gd name="connsiteY33" fmla="*/ 127098 h 2054752"/>
              <a:gd name="connsiteX34" fmla="*/ 152419 w 152811"/>
              <a:gd name="connsiteY34" fmla="*/ 84732 h 2054752"/>
              <a:gd name="connsiteX35" fmla="*/ 152419 w 152811"/>
              <a:gd name="connsiteY35" fmla="*/ 0 h 2054752"/>
              <a:gd name="connsiteX0" fmla="*/ 50034 w 152811"/>
              <a:gd name="connsiteY0" fmla="*/ 2054752 h 2054752"/>
              <a:gd name="connsiteX1" fmla="*/ 46504 w 152811"/>
              <a:gd name="connsiteY1" fmla="*/ 1980611 h 2054752"/>
              <a:gd name="connsiteX2" fmla="*/ 32382 w 152811"/>
              <a:gd name="connsiteY2" fmla="*/ 1885288 h 2054752"/>
              <a:gd name="connsiteX3" fmla="*/ 21790 w 152811"/>
              <a:gd name="connsiteY3" fmla="*/ 1804086 h 2054752"/>
              <a:gd name="connsiteX4" fmla="*/ 14729 w 152811"/>
              <a:gd name="connsiteY4" fmla="*/ 1737006 h 2054752"/>
              <a:gd name="connsiteX5" fmla="*/ 7668 w 152811"/>
              <a:gd name="connsiteY5" fmla="*/ 1616970 h 2054752"/>
              <a:gd name="connsiteX6" fmla="*/ 4138 w 152811"/>
              <a:gd name="connsiteY6" fmla="*/ 1443975 h 2054752"/>
              <a:gd name="connsiteX7" fmla="*/ 7668 w 152811"/>
              <a:gd name="connsiteY7" fmla="*/ 1422792 h 2054752"/>
              <a:gd name="connsiteX8" fmla="*/ 4138 w 152811"/>
              <a:gd name="connsiteY8" fmla="*/ 1320408 h 2054752"/>
              <a:gd name="connsiteX9" fmla="*/ 607 w 152811"/>
              <a:gd name="connsiteY9" fmla="*/ 1278041 h 2054752"/>
              <a:gd name="connsiteX10" fmla="*/ 18260 w 152811"/>
              <a:gd name="connsiteY10" fmla="*/ 1016784 h 2054752"/>
              <a:gd name="connsiteX11" fmla="*/ 28851 w 152811"/>
              <a:gd name="connsiteY11" fmla="*/ 932052 h 2054752"/>
              <a:gd name="connsiteX12" fmla="*/ 35912 w 152811"/>
              <a:gd name="connsiteY12" fmla="*/ 910869 h 2054752"/>
              <a:gd name="connsiteX13" fmla="*/ 42974 w 152811"/>
              <a:gd name="connsiteY13" fmla="*/ 797894 h 2054752"/>
              <a:gd name="connsiteX14" fmla="*/ 53565 w 152811"/>
              <a:gd name="connsiteY14" fmla="*/ 734344 h 2054752"/>
              <a:gd name="connsiteX15" fmla="*/ 57095 w 152811"/>
              <a:gd name="connsiteY15" fmla="*/ 709631 h 2054752"/>
              <a:gd name="connsiteX16" fmla="*/ 60626 w 152811"/>
              <a:gd name="connsiteY16" fmla="*/ 699039 h 2054752"/>
              <a:gd name="connsiteX17" fmla="*/ 64156 w 152811"/>
              <a:gd name="connsiteY17" fmla="*/ 649612 h 2054752"/>
              <a:gd name="connsiteX18" fmla="*/ 71217 w 152811"/>
              <a:gd name="connsiteY18" fmla="*/ 561350 h 2054752"/>
              <a:gd name="connsiteX19" fmla="*/ 92400 w 152811"/>
              <a:gd name="connsiteY19" fmla="*/ 504862 h 2054752"/>
              <a:gd name="connsiteX20" fmla="*/ 95931 w 152811"/>
              <a:gd name="connsiteY20" fmla="*/ 494270 h 2054752"/>
              <a:gd name="connsiteX21" fmla="*/ 99461 w 152811"/>
              <a:gd name="connsiteY21" fmla="*/ 483679 h 2054752"/>
              <a:gd name="connsiteX22" fmla="*/ 102992 w 152811"/>
              <a:gd name="connsiteY22" fmla="*/ 444843 h 2054752"/>
              <a:gd name="connsiteX23" fmla="*/ 106522 w 152811"/>
              <a:gd name="connsiteY23" fmla="*/ 423660 h 2054752"/>
              <a:gd name="connsiteX24" fmla="*/ 110053 w 152811"/>
              <a:gd name="connsiteY24" fmla="*/ 310684 h 2054752"/>
              <a:gd name="connsiteX25" fmla="*/ 113583 w 152811"/>
              <a:gd name="connsiteY25" fmla="*/ 300092 h 2054752"/>
              <a:gd name="connsiteX26" fmla="*/ 117114 w 152811"/>
              <a:gd name="connsiteY26" fmla="*/ 282440 h 2054752"/>
              <a:gd name="connsiteX27" fmla="*/ 124175 w 152811"/>
              <a:gd name="connsiteY27" fmla="*/ 261257 h 2054752"/>
              <a:gd name="connsiteX28" fmla="*/ 127705 w 152811"/>
              <a:gd name="connsiteY28" fmla="*/ 225952 h 2054752"/>
              <a:gd name="connsiteX29" fmla="*/ 131236 w 152811"/>
              <a:gd name="connsiteY29" fmla="*/ 183586 h 2054752"/>
              <a:gd name="connsiteX30" fmla="*/ 138297 w 152811"/>
              <a:gd name="connsiteY30" fmla="*/ 162403 h 2054752"/>
              <a:gd name="connsiteX31" fmla="*/ 141827 w 152811"/>
              <a:gd name="connsiteY31" fmla="*/ 137689 h 2054752"/>
              <a:gd name="connsiteX32" fmla="*/ 145358 w 152811"/>
              <a:gd name="connsiteY32" fmla="*/ 127098 h 2054752"/>
              <a:gd name="connsiteX33" fmla="*/ 152419 w 152811"/>
              <a:gd name="connsiteY33" fmla="*/ 84732 h 2054752"/>
              <a:gd name="connsiteX34" fmla="*/ 152419 w 152811"/>
              <a:gd name="connsiteY34" fmla="*/ 0 h 2054752"/>
              <a:gd name="connsiteX0" fmla="*/ 50034 w 152811"/>
              <a:gd name="connsiteY0" fmla="*/ 2054752 h 2054752"/>
              <a:gd name="connsiteX1" fmla="*/ 46504 w 152811"/>
              <a:gd name="connsiteY1" fmla="*/ 1980611 h 2054752"/>
              <a:gd name="connsiteX2" fmla="*/ 32382 w 152811"/>
              <a:gd name="connsiteY2" fmla="*/ 1885288 h 2054752"/>
              <a:gd name="connsiteX3" fmla="*/ 21790 w 152811"/>
              <a:gd name="connsiteY3" fmla="*/ 1804086 h 2054752"/>
              <a:gd name="connsiteX4" fmla="*/ 14729 w 152811"/>
              <a:gd name="connsiteY4" fmla="*/ 1737006 h 2054752"/>
              <a:gd name="connsiteX5" fmla="*/ 7668 w 152811"/>
              <a:gd name="connsiteY5" fmla="*/ 1616970 h 2054752"/>
              <a:gd name="connsiteX6" fmla="*/ 4138 w 152811"/>
              <a:gd name="connsiteY6" fmla="*/ 1443975 h 2054752"/>
              <a:gd name="connsiteX7" fmla="*/ 7668 w 152811"/>
              <a:gd name="connsiteY7" fmla="*/ 1422792 h 2054752"/>
              <a:gd name="connsiteX8" fmla="*/ 4138 w 152811"/>
              <a:gd name="connsiteY8" fmla="*/ 1320408 h 2054752"/>
              <a:gd name="connsiteX9" fmla="*/ 607 w 152811"/>
              <a:gd name="connsiteY9" fmla="*/ 1278041 h 2054752"/>
              <a:gd name="connsiteX10" fmla="*/ 18260 w 152811"/>
              <a:gd name="connsiteY10" fmla="*/ 1016784 h 2054752"/>
              <a:gd name="connsiteX11" fmla="*/ 28851 w 152811"/>
              <a:gd name="connsiteY11" fmla="*/ 932052 h 2054752"/>
              <a:gd name="connsiteX12" fmla="*/ 35912 w 152811"/>
              <a:gd name="connsiteY12" fmla="*/ 910869 h 2054752"/>
              <a:gd name="connsiteX13" fmla="*/ 42974 w 152811"/>
              <a:gd name="connsiteY13" fmla="*/ 797894 h 2054752"/>
              <a:gd name="connsiteX14" fmla="*/ 53565 w 152811"/>
              <a:gd name="connsiteY14" fmla="*/ 734344 h 2054752"/>
              <a:gd name="connsiteX15" fmla="*/ 57095 w 152811"/>
              <a:gd name="connsiteY15" fmla="*/ 709631 h 2054752"/>
              <a:gd name="connsiteX16" fmla="*/ 60626 w 152811"/>
              <a:gd name="connsiteY16" fmla="*/ 699039 h 2054752"/>
              <a:gd name="connsiteX17" fmla="*/ 64156 w 152811"/>
              <a:gd name="connsiteY17" fmla="*/ 649612 h 2054752"/>
              <a:gd name="connsiteX18" fmla="*/ 74747 w 152811"/>
              <a:gd name="connsiteY18" fmla="*/ 579003 h 2054752"/>
              <a:gd name="connsiteX19" fmla="*/ 92400 w 152811"/>
              <a:gd name="connsiteY19" fmla="*/ 504862 h 2054752"/>
              <a:gd name="connsiteX20" fmla="*/ 95931 w 152811"/>
              <a:gd name="connsiteY20" fmla="*/ 494270 h 2054752"/>
              <a:gd name="connsiteX21" fmla="*/ 99461 w 152811"/>
              <a:gd name="connsiteY21" fmla="*/ 483679 h 2054752"/>
              <a:gd name="connsiteX22" fmla="*/ 102992 w 152811"/>
              <a:gd name="connsiteY22" fmla="*/ 444843 h 2054752"/>
              <a:gd name="connsiteX23" fmla="*/ 106522 w 152811"/>
              <a:gd name="connsiteY23" fmla="*/ 423660 h 2054752"/>
              <a:gd name="connsiteX24" fmla="*/ 110053 w 152811"/>
              <a:gd name="connsiteY24" fmla="*/ 310684 h 2054752"/>
              <a:gd name="connsiteX25" fmla="*/ 113583 w 152811"/>
              <a:gd name="connsiteY25" fmla="*/ 300092 h 2054752"/>
              <a:gd name="connsiteX26" fmla="*/ 117114 w 152811"/>
              <a:gd name="connsiteY26" fmla="*/ 282440 h 2054752"/>
              <a:gd name="connsiteX27" fmla="*/ 124175 w 152811"/>
              <a:gd name="connsiteY27" fmla="*/ 261257 h 2054752"/>
              <a:gd name="connsiteX28" fmla="*/ 127705 w 152811"/>
              <a:gd name="connsiteY28" fmla="*/ 225952 h 2054752"/>
              <a:gd name="connsiteX29" fmla="*/ 131236 w 152811"/>
              <a:gd name="connsiteY29" fmla="*/ 183586 h 2054752"/>
              <a:gd name="connsiteX30" fmla="*/ 138297 w 152811"/>
              <a:gd name="connsiteY30" fmla="*/ 162403 h 2054752"/>
              <a:gd name="connsiteX31" fmla="*/ 141827 w 152811"/>
              <a:gd name="connsiteY31" fmla="*/ 137689 h 2054752"/>
              <a:gd name="connsiteX32" fmla="*/ 145358 w 152811"/>
              <a:gd name="connsiteY32" fmla="*/ 127098 h 2054752"/>
              <a:gd name="connsiteX33" fmla="*/ 152419 w 152811"/>
              <a:gd name="connsiteY33" fmla="*/ 84732 h 2054752"/>
              <a:gd name="connsiteX34" fmla="*/ 152419 w 152811"/>
              <a:gd name="connsiteY34" fmla="*/ 0 h 2054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2811" h="2054752">
                <a:moveTo>
                  <a:pt x="50034" y="2054752"/>
                </a:moveTo>
                <a:cubicBezTo>
                  <a:pt x="48857" y="2030038"/>
                  <a:pt x="49446" y="2008855"/>
                  <a:pt x="46504" y="1980611"/>
                </a:cubicBezTo>
                <a:cubicBezTo>
                  <a:pt x="43562" y="1952367"/>
                  <a:pt x="36501" y="1914709"/>
                  <a:pt x="32382" y="1885288"/>
                </a:cubicBezTo>
                <a:cubicBezTo>
                  <a:pt x="28263" y="1855867"/>
                  <a:pt x="25909" y="1828211"/>
                  <a:pt x="21790" y="1804086"/>
                </a:cubicBezTo>
                <a:cubicBezTo>
                  <a:pt x="17671" y="1779961"/>
                  <a:pt x="17083" y="1768192"/>
                  <a:pt x="14729" y="1737006"/>
                </a:cubicBezTo>
                <a:cubicBezTo>
                  <a:pt x="12375" y="1705820"/>
                  <a:pt x="9433" y="1665808"/>
                  <a:pt x="7668" y="1616970"/>
                </a:cubicBezTo>
                <a:cubicBezTo>
                  <a:pt x="9115" y="1556200"/>
                  <a:pt x="4138" y="1476338"/>
                  <a:pt x="4138" y="1443975"/>
                </a:cubicBezTo>
                <a:cubicBezTo>
                  <a:pt x="4138" y="1411612"/>
                  <a:pt x="6491" y="1429853"/>
                  <a:pt x="7668" y="1422792"/>
                </a:cubicBezTo>
                <a:cubicBezTo>
                  <a:pt x="6491" y="1388664"/>
                  <a:pt x="5802" y="1354516"/>
                  <a:pt x="4138" y="1320408"/>
                </a:cubicBezTo>
                <a:cubicBezTo>
                  <a:pt x="3448" y="1306254"/>
                  <a:pt x="-1747" y="1328645"/>
                  <a:pt x="607" y="1278041"/>
                </a:cubicBezTo>
                <a:cubicBezTo>
                  <a:pt x="2961" y="1227437"/>
                  <a:pt x="13553" y="1074449"/>
                  <a:pt x="18260" y="1016784"/>
                </a:cubicBezTo>
                <a:cubicBezTo>
                  <a:pt x="22967" y="959119"/>
                  <a:pt x="25909" y="949704"/>
                  <a:pt x="28851" y="932052"/>
                </a:cubicBezTo>
                <a:cubicBezTo>
                  <a:pt x="31793" y="914400"/>
                  <a:pt x="33558" y="933229"/>
                  <a:pt x="35912" y="910869"/>
                </a:cubicBezTo>
                <a:cubicBezTo>
                  <a:pt x="38266" y="888509"/>
                  <a:pt x="40032" y="827315"/>
                  <a:pt x="42974" y="797894"/>
                </a:cubicBezTo>
                <a:cubicBezTo>
                  <a:pt x="45916" y="768473"/>
                  <a:pt x="46693" y="754959"/>
                  <a:pt x="53565" y="734344"/>
                </a:cubicBezTo>
                <a:cubicBezTo>
                  <a:pt x="54742" y="726106"/>
                  <a:pt x="55463" y="717791"/>
                  <a:pt x="57095" y="709631"/>
                </a:cubicBezTo>
                <a:cubicBezTo>
                  <a:pt x="57825" y="705982"/>
                  <a:pt x="60191" y="702735"/>
                  <a:pt x="60626" y="699039"/>
                </a:cubicBezTo>
                <a:cubicBezTo>
                  <a:pt x="62556" y="682635"/>
                  <a:pt x="61802" y="669618"/>
                  <a:pt x="64156" y="649612"/>
                </a:cubicBezTo>
                <a:cubicBezTo>
                  <a:pt x="66510" y="629606"/>
                  <a:pt x="70040" y="603128"/>
                  <a:pt x="74747" y="579003"/>
                </a:cubicBezTo>
                <a:cubicBezTo>
                  <a:pt x="79454" y="554878"/>
                  <a:pt x="88869" y="518984"/>
                  <a:pt x="92400" y="504862"/>
                </a:cubicBezTo>
                <a:cubicBezTo>
                  <a:pt x="95931" y="490740"/>
                  <a:pt x="94754" y="497801"/>
                  <a:pt x="95931" y="494270"/>
                </a:cubicBezTo>
                <a:lnTo>
                  <a:pt x="99461" y="483679"/>
                </a:lnTo>
                <a:cubicBezTo>
                  <a:pt x="100638" y="470734"/>
                  <a:pt x="101473" y="457753"/>
                  <a:pt x="102992" y="444843"/>
                </a:cubicBezTo>
                <a:cubicBezTo>
                  <a:pt x="103828" y="437734"/>
                  <a:pt x="106146" y="430808"/>
                  <a:pt x="106522" y="423660"/>
                </a:cubicBezTo>
                <a:cubicBezTo>
                  <a:pt x="108502" y="386035"/>
                  <a:pt x="107904" y="348300"/>
                  <a:pt x="110053" y="310684"/>
                </a:cubicBezTo>
                <a:cubicBezTo>
                  <a:pt x="110265" y="306968"/>
                  <a:pt x="112680" y="303702"/>
                  <a:pt x="113583" y="300092"/>
                </a:cubicBezTo>
                <a:cubicBezTo>
                  <a:pt x="115038" y="294271"/>
                  <a:pt x="115535" y="288229"/>
                  <a:pt x="117114" y="282440"/>
                </a:cubicBezTo>
                <a:cubicBezTo>
                  <a:pt x="119072" y="275259"/>
                  <a:pt x="124175" y="261257"/>
                  <a:pt x="124175" y="261257"/>
                </a:cubicBezTo>
                <a:cubicBezTo>
                  <a:pt x="125352" y="249489"/>
                  <a:pt x="126634" y="237730"/>
                  <a:pt x="127705" y="225952"/>
                </a:cubicBezTo>
                <a:cubicBezTo>
                  <a:pt x="128988" y="211839"/>
                  <a:pt x="128906" y="197564"/>
                  <a:pt x="131236" y="183586"/>
                </a:cubicBezTo>
                <a:cubicBezTo>
                  <a:pt x="132460" y="176244"/>
                  <a:pt x="138297" y="162403"/>
                  <a:pt x="138297" y="162403"/>
                </a:cubicBezTo>
                <a:cubicBezTo>
                  <a:pt x="139474" y="154165"/>
                  <a:pt x="140195" y="145849"/>
                  <a:pt x="141827" y="137689"/>
                </a:cubicBezTo>
                <a:cubicBezTo>
                  <a:pt x="142557" y="134040"/>
                  <a:pt x="144336" y="130676"/>
                  <a:pt x="145358" y="127098"/>
                </a:cubicBezTo>
                <a:cubicBezTo>
                  <a:pt x="149307" y="113278"/>
                  <a:pt x="151967" y="99200"/>
                  <a:pt x="152419" y="84732"/>
                </a:cubicBezTo>
                <a:cubicBezTo>
                  <a:pt x="153301" y="56502"/>
                  <a:pt x="152419" y="28244"/>
                  <a:pt x="152419" y="0"/>
                </a:cubicBezTo>
              </a:path>
            </a:pathLst>
          </a:cu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400" y="609600"/>
            <a:ext cx="792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Radius-height quadrant averages of reflectivity (</a:t>
            </a:r>
            <a:r>
              <a:rPr lang="en-US" sz="1400" i="1" dirty="0" smtClean="0"/>
              <a:t>shaded, </a:t>
            </a:r>
            <a:r>
              <a:rPr lang="en-US" sz="1400" i="1" dirty="0" err="1" smtClean="0"/>
              <a:t>dBZ</a:t>
            </a:r>
            <a:r>
              <a:rPr lang="en-US" sz="1400" i="1" dirty="0" smtClean="0"/>
              <a:t>), </a:t>
            </a:r>
            <a:r>
              <a:rPr lang="en-US" sz="1400" i="1" dirty="0"/>
              <a:t>tangential wind (</a:t>
            </a:r>
            <a:r>
              <a:rPr lang="en-US" sz="1400" i="1" dirty="0" smtClean="0"/>
              <a:t>contour, m/s) </a:t>
            </a:r>
            <a:r>
              <a:rPr lang="en-US" sz="1400" i="1" dirty="0"/>
              <a:t>and M surface passing through 2-km RMW (solid) and axis of peak reflectivity (dashed) for </a:t>
            </a:r>
            <a:r>
              <a:rPr lang="en-US" sz="1400" i="1" dirty="0" err="1"/>
              <a:t>upshear</a:t>
            </a:r>
            <a:r>
              <a:rPr lang="en-US" sz="1400" i="1" dirty="0"/>
              <a:t>-left </a:t>
            </a:r>
            <a:r>
              <a:rPr lang="en-US" sz="1400" i="1" dirty="0" smtClean="0"/>
              <a:t>quadrant</a:t>
            </a:r>
            <a:endParaRPr lang="en-US" sz="14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118240" y="4997434"/>
            <a:ext cx="8872402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Deep layer of high reflectivity in USL quadrant on 9/14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Inward-sloping RMW below 10 km, coincident with reflectivity axis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Significant difference in slope of </a:t>
            </a:r>
            <a:r>
              <a:rPr lang="en-US" sz="1600" dirty="0" err="1">
                <a:solidFill>
                  <a:prstClr val="black"/>
                </a:solidFill>
              </a:rPr>
              <a:t>dBZ</a:t>
            </a:r>
            <a:r>
              <a:rPr lang="en-US" sz="1600" dirty="0">
                <a:solidFill>
                  <a:prstClr val="black"/>
                </a:solidFill>
              </a:rPr>
              <a:t> and M surfaces during intensifying phase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For </a:t>
            </a:r>
            <a:r>
              <a:rPr lang="en-US" sz="1600" dirty="0" smtClean="0">
                <a:solidFill>
                  <a:prstClr val="black"/>
                </a:solidFill>
              </a:rPr>
              <a:t>16 Sept, </a:t>
            </a:r>
            <a:r>
              <a:rPr lang="en-US" sz="1600" dirty="0">
                <a:solidFill>
                  <a:prstClr val="black"/>
                </a:solidFill>
              </a:rPr>
              <a:t>shallower reflectivity in USL quadrant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prstClr val="black"/>
                </a:solidFill>
              </a:rPr>
              <a:t>dBZ</a:t>
            </a:r>
            <a:r>
              <a:rPr lang="en-US" sz="1600" dirty="0">
                <a:solidFill>
                  <a:prstClr val="black"/>
                </a:solidFill>
              </a:rPr>
              <a:t> and M surface slopes closer to each other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Similar </a:t>
            </a:r>
            <a:r>
              <a:rPr lang="en-US" sz="1600" dirty="0">
                <a:solidFill>
                  <a:prstClr val="black"/>
                </a:solidFill>
              </a:rPr>
              <a:t>to </a:t>
            </a:r>
            <a:r>
              <a:rPr lang="en-US" sz="1600" dirty="0" smtClean="0">
                <a:solidFill>
                  <a:prstClr val="black"/>
                </a:solidFill>
              </a:rPr>
              <a:t>Doppler </a:t>
            </a:r>
            <a:r>
              <a:rPr lang="en-US" sz="1600" dirty="0">
                <a:solidFill>
                  <a:prstClr val="black"/>
                </a:solidFill>
              </a:rPr>
              <a:t>composite results of Hazelton et al. (</a:t>
            </a:r>
            <a:r>
              <a:rPr lang="en-US" sz="1600" dirty="0" smtClean="0">
                <a:solidFill>
                  <a:prstClr val="black"/>
                </a:solidFill>
              </a:rPr>
              <a:t>2015), Earl </a:t>
            </a:r>
            <a:r>
              <a:rPr lang="en-US" sz="1600" dirty="0">
                <a:solidFill>
                  <a:prstClr val="black"/>
                </a:solidFill>
              </a:rPr>
              <a:t>case study of Rogers et al. (2015)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27683" y="1078471"/>
            <a:ext cx="1238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14 Sept</a:t>
            </a:r>
            <a:endParaRPr lang="en-US" u="sng" dirty="0"/>
          </a:p>
        </p:txBody>
      </p:sp>
      <p:sp>
        <p:nvSpPr>
          <p:cNvPr id="13" name="TextBox 12"/>
          <p:cNvSpPr txBox="1"/>
          <p:nvPr/>
        </p:nvSpPr>
        <p:spPr>
          <a:xfrm>
            <a:off x="5943600" y="1098164"/>
            <a:ext cx="1238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16 Sept</a:t>
            </a:r>
            <a:endParaRPr lang="en-US" u="sng" dirty="0"/>
          </a:p>
        </p:txBody>
      </p:sp>
      <p:sp>
        <p:nvSpPr>
          <p:cNvPr id="14" name="TextBox 13"/>
          <p:cNvSpPr txBox="1"/>
          <p:nvPr/>
        </p:nvSpPr>
        <p:spPr>
          <a:xfrm>
            <a:off x="68516" y="11668"/>
            <a:ext cx="8999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Convective structure within context of vortex structure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93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752600"/>
            <a:ext cx="4622127" cy="281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50608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6600" y="2590800"/>
            <a:ext cx="25192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Extra slides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8145249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066800"/>
            <a:ext cx="6400800" cy="4267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6800" y="304800"/>
            <a:ext cx="7188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 smtClean="0">
                <a:solidFill>
                  <a:srgbClr val="FFFF00"/>
                </a:solidFill>
              </a:rPr>
              <a:t>Shear-relative radial profiles of near-surface theta-e</a:t>
            </a:r>
            <a:endParaRPr lang="en-US" sz="2400" u="sng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4204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1" t="7241" r="34310" b="51475"/>
          <a:stretch/>
        </p:blipFill>
        <p:spPr bwMode="auto">
          <a:xfrm>
            <a:off x="935488" y="1070091"/>
            <a:ext cx="3340790" cy="2848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0" t="7638" r="1509" b="51726"/>
          <a:stretch/>
        </p:blipFill>
        <p:spPr bwMode="auto">
          <a:xfrm>
            <a:off x="4953000" y="1070091"/>
            <a:ext cx="3297780" cy="2816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2237232" y="1222491"/>
            <a:ext cx="0" cy="266700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962912" y="1374891"/>
            <a:ext cx="353943" cy="81689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100" b="1" dirty="0">
                <a:solidFill>
                  <a:prstClr val="black"/>
                </a:solidFill>
              </a:rPr>
              <a:t>shear vector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971800" y="1222491"/>
            <a:ext cx="0" cy="266700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724656" y="1222491"/>
            <a:ext cx="0" cy="266700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492448" y="1222491"/>
            <a:ext cx="0" cy="266700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398935" y="1164948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</a:rPr>
              <a:t>DSL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56520" y="1160007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</a:rPr>
              <a:t>USL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87140" y="1160007"/>
            <a:ext cx="4443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</a:rPr>
              <a:t>USR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45920" y="1160007"/>
            <a:ext cx="4411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</a:rPr>
              <a:t>DSR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6540140" y="1208775"/>
            <a:ext cx="0" cy="266700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265820" y="1361175"/>
            <a:ext cx="353943" cy="81689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100" b="1" dirty="0">
                <a:solidFill>
                  <a:prstClr val="black"/>
                </a:solidFill>
              </a:rPr>
              <a:t>shear vector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7274708" y="1208775"/>
            <a:ext cx="0" cy="266700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8027564" y="1208775"/>
            <a:ext cx="0" cy="266700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795356" y="1208775"/>
            <a:ext cx="0" cy="266700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701843" y="1151232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</a:rPr>
              <a:t>DSL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459428" y="1146291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</a:rPr>
              <a:t>USL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255576" y="1146290"/>
            <a:ext cx="4443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</a:rPr>
              <a:t>USR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948828" y="1146291"/>
            <a:ext cx="4411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</a:rPr>
              <a:t>DSR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19800" y="4191000"/>
            <a:ext cx="109517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u="sng" dirty="0"/>
              <a:t>Shear heading</a:t>
            </a:r>
          </a:p>
          <a:p>
            <a:r>
              <a:rPr lang="en-US" sz="1000" dirty="0"/>
              <a:t>Math angle – 161</a:t>
            </a:r>
          </a:p>
          <a:p>
            <a:r>
              <a:rPr lang="en-US" sz="1000" dirty="0" err="1"/>
              <a:t>Nav</a:t>
            </a:r>
            <a:r>
              <a:rPr lang="en-US" sz="1000" dirty="0"/>
              <a:t> angle – 289</a:t>
            </a:r>
          </a:p>
          <a:p>
            <a:r>
              <a:rPr lang="en-US" sz="1000" dirty="0"/>
              <a:t>Mag – 5 </a:t>
            </a:r>
            <a:r>
              <a:rPr lang="en-US" sz="1000" dirty="0" err="1"/>
              <a:t>kt</a:t>
            </a:r>
            <a:endParaRPr lang="en-US" sz="1000" dirty="0"/>
          </a:p>
          <a:p>
            <a:endParaRPr lang="en-US" sz="1000" dirty="0"/>
          </a:p>
          <a:p>
            <a:r>
              <a:rPr lang="en-US" sz="1000" u="sng" dirty="0"/>
              <a:t>Motion heading</a:t>
            </a:r>
          </a:p>
          <a:p>
            <a:r>
              <a:rPr lang="en-US" sz="1000" dirty="0"/>
              <a:t>Math angle – 74</a:t>
            </a:r>
          </a:p>
          <a:p>
            <a:r>
              <a:rPr lang="en-US" sz="1000" dirty="0" err="1"/>
              <a:t>Nav</a:t>
            </a:r>
            <a:r>
              <a:rPr lang="en-US" sz="1000" dirty="0"/>
              <a:t> angle – 16</a:t>
            </a:r>
          </a:p>
          <a:p>
            <a:r>
              <a:rPr lang="en-US" sz="1000" dirty="0"/>
              <a:t>Speed – 12 </a:t>
            </a:r>
            <a:r>
              <a:rPr lang="en-US" sz="1000" dirty="0" err="1"/>
              <a:t>kt</a:t>
            </a:r>
            <a:endParaRPr lang="en-US" sz="1000" dirty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2459544" y="1222491"/>
            <a:ext cx="0" cy="266700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399202" y="1419375"/>
            <a:ext cx="353943" cy="922688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en-US" sz="1100" b="1" dirty="0">
                <a:solidFill>
                  <a:srgbClr val="FF0000"/>
                </a:solidFill>
              </a:rPr>
              <a:t>motion vector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5821786" y="1206633"/>
            <a:ext cx="0" cy="266700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761444" y="1403517"/>
            <a:ext cx="353943" cy="922688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en-US" sz="1100" b="1" dirty="0">
                <a:solidFill>
                  <a:srgbClr val="FF0000"/>
                </a:solidFill>
              </a:rPr>
              <a:t>motion vector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64380" y="286434"/>
            <a:ext cx="6756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>
                <a:solidFill>
                  <a:srgbClr val="FFFF00"/>
                </a:solidFill>
              </a:rPr>
              <a:t>Azimuth-height plots of storm-relative radial flow surrounding eyewall (20-40 km annular average)</a:t>
            </a:r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25" t="36067" r="42026" b="50458"/>
          <a:stretch/>
        </p:blipFill>
        <p:spPr bwMode="auto">
          <a:xfrm>
            <a:off x="4818315" y="4225621"/>
            <a:ext cx="825034" cy="94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" t="36650" r="91282" b="50545"/>
          <a:stretch/>
        </p:blipFill>
        <p:spPr bwMode="auto">
          <a:xfrm>
            <a:off x="607541" y="4343401"/>
            <a:ext cx="81760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1962912" y="4225621"/>
            <a:ext cx="109517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u="sng" dirty="0"/>
              <a:t>Shear heading</a:t>
            </a:r>
          </a:p>
          <a:p>
            <a:r>
              <a:rPr lang="en-US" sz="1000" dirty="0"/>
              <a:t>Math angle – 123</a:t>
            </a:r>
          </a:p>
          <a:p>
            <a:r>
              <a:rPr lang="en-US" sz="1000" dirty="0" err="1"/>
              <a:t>Nav</a:t>
            </a:r>
            <a:r>
              <a:rPr lang="en-US" sz="1000" dirty="0"/>
              <a:t> angle – 327</a:t>
            </a:r>
          </a:p>
          <a:p>
            <a:r>
              <a:rPr lang="en-US" sz="1000" dirty="0"/>
              <a:t>Mag – 13 </a:t>
            </a:r>
            <a:r>
              <a:rPr lang="en-US" sz="1000" dirty="0" err="1"/>
              <a:t>kt</a:t>
            </a:r>
            <a:endParaRPr lang="en-US" sz="1000" dirty="0"/>
          </a:p>
          <a:p>
            <a:endParaRPr lang="en-US" sz="1000" dirty="0"/>
          </a:p>
          <a:p>
            <a:r>
              <a:rPr lang="en-US" sz="1000" u="sng" dirty="0"/>
              <a:t>Motion heading</a:t>
            </a:r>
          </a:p>
          <a:p>
            <a:r>
              <a:rPr lang="en-US" sz="1000" dirty="0"/>
              <a:t>Math angle – 147</a:t>
            </a:r>
          </a:p>
          <a:p>
            <a:r>
              <a:rPr lang="en-US" sz="1000" dirty="0" err="1"/>
              <a:t>Nav</a:t>
            </a:r>
            <a:r>
              <a:rPr lang="en-US" sz="1000" dirty="0"/>
              <a:t> angle – 303</a:t>
            </a:r>
          </a:p>
          <a:p>
            <a:r>
              <a:rPr lang="en-US" sz="1000" dirty="0"/>
              <a:t>Speed – 13 </a:t>
            </a:r>
            <a:r>
              <a:rPr lang="en-US" sz="1000" dirty="0" err="1"/>
              <a:t>kt</a:t>
            </a:r>
            <a:endParaRPr lang="en-US" sz="1000" dirty="0"/>
          </a:p>
        </p:txBody>
      </p:sp>
      <p:sp>
        <p:nvSpPr>
          <p:cNvPr id="2" name="TextBox 1"/>
          <p:cNvSpPr txBox="1"/>
          <p:nvPr/>
        </p:nvSpPr>
        <p:spPr>
          <a:xfrm>
            <a:off x="1073678" y="3823996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808292" y="3823648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507262" y="3823648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W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301870" y="3823648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024504" y="3823648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1335" y="1918250"/>
            <a:ext cx="461665" cy="117064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height (km)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059908" y="3784591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794522" y="3784243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493492" y="3784243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W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288100" y="3784243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010734" y="3784243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667565" y="1878845"/>
            <a:ext cx="461665" cy="117064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height (km)</a:t>
            </a:r>
          </a:p>
        </p:txBody>
      </p:sp>
    </p:spTree>
    <p:extLst>
      <p:ext uri="{BB962C8B-B14F-4D97-AF65-F5344CB8AC3E}">
        <p14:creationId xmlns:p14="http://schemas.microsoft.com/office/powerpoint/2010/main" val="361137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0" y="80397"/>
            <a:ext cx="17886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Motivation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838200"/>
            <a:ext cx="9067799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 smtClean="0"/>
              <a:t>Work continues on investigating the inner-core vortex, convective, and boundary layer structure of TC’s and how they relate to intensity change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Recent aircraft studies have focused on radial distribution of deep convection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 smtClean="0"/>
              <a:t>PBL structure may play a role in governing this distribution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 smtClean="0"/>
              <a:t>Satellite studies emphasize azimuthal coverage of shallow, moderate convection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 smtClean="0"/>
              <a:t>Azimuthal location of deep convection also identified as being important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 smtClean="0"/>
              <a:t>These studies have suffered from a  lack of deep-layer thermodynamic information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 smtClean="0"/>
              <a:t>HS3 provided this information for Edouard (2014), which was sampled by the GH and P-3’s during intensifying and slowly-weakening phases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How did the structures in Edouard during these periods compare with previous studies?</a:t>
            </a:r>
          </a:p>
        </p:txBody>
      </p:sp>
    </p:spTree>
    <p:extLst>
      <p:ext uri="{BB962C8B-B14F-4D97-AF65-F5344CB8AC3E}">
        <p14:creationId xmlns:p14="http://schemas.microsoft.com/office/powerpoint/2010/main" val="3177105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411486" y="3480460"/>
            <a:ext cx="6308466" cy="26155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410495" y="968829"/>
            <a:ext cx="6308466" cy="24581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78" t="15647" r="23669" b="49261"/>
          <a:stretch/>
        </p:blipFill>
        <p:spPr bwMode="auto">
          <a:xfrm>
            <a:off x="1806009" y="3531918"/>
            <a:ext cx="2618945" cy="2513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3" t="16432" r="23505" b="48176"/>
          <a:stretch/>
        </p:blipFill>
        <p:spPr bwMode="auto">
          <a:xfrm>
            <a:off x="4732318" y="3531918"/>
            <a:ext cx="2737262" cy="2500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09" t="24587" r="26178" b="48672"/>
          <a:stretch/>
        </p:blipFill>
        <p:spPr bwMode="auto">
          <a:xfrm>
            <a:off x="4762975" y="999989"/>
            <a:ext cx="2934876" cy="2391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44148" y="467380"/>
            <a:ext cx="4537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Flight tracks and times vs. </a:t>
            </a:r>
            <a:r>
              <a:rPr lang="en-US" sz="2400" i="1" dirty="0" smtClean="0"/>
              <a:t>intensity</a:t>
            </a:r>
            <a:endParaRPr lang="en-US" sz="24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213219" y="6131859"/>
            <a:ext cx="8722388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Focus will be during </a:t>
            </a:r>
            <a:r>
              <a:rPr lang="en-US" dirty="0" smtClean="0">
                <a:solidFill>
                  <a:prstClr val="black"/>
                </a:solidFill>
              </a:rPr>
              <a:t>joint N43/AV6 missions on 14 Sept and 16 Sept</a:t>
            </a:r>
            <a:endParaRPr lang="en-US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Storm was intensifying during </a:t>
            </a:r>
            <a:r>
              <a:rPr lang="en-US" dirty="0" smtClean="0">
                <a:solidFill>
                  <a:prstClr val="black"/>
                </a:solidFill>
              </a:rPr>
              <a:t>14 Sept mission</a:t>
            </a:r>
            <a:r>
              <a:rPr lang="en-US" dirty="0" smtClean="0">
                <a:solidFill>
                  <a:prstClr val="black"/>
                </a:solidFill>
              </a:rPr>
              <a:t>, slowl</a:t>
            </a:r>
            <a:r>
              <a:rPr lang="en-US" dirty="0" smtClean="0">
                <a:solidFill>
                  <a:prstClr val="black"/>
                </a:solidFill>
              </a:rPr>
              <a:t>y </a:t>
            </a:r>
            <a:r>
              <a:rPr lang="en-US" dirty="0" smtClean="0">
                <a:solidFill>
                  <a:prstClr val="black"/>
                </a:solidFill>
              </a:rPr>
              <a:t>weakening </a:t>
            </a:r>
            <a:r>
              <a:rPr lang="en-US" dirty="0">
                <a:solidFill>
                  <a:prstClr val="black"/>
                </a:solidFill>
              </a:rPr>
              <a:t>during </a:t>
            </a:r>
            <a:r>
              <a:rPr lang="en-US" dirty="0" smtClean="0">
                <a:solidFill>
                  <a:prstClr val="black"/>
                </a:solidFill>
              </a:rPr>
              <a:t>16 Sept mission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495" y="1047008"/>
            <a:ext cx="299640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 rot="1544917">
            <a:off x="1894112" y="2398556"/>
            <a:ext cx="301359" cy="45719"/>
          </a:xfrm>
          <a:prstGeom prst="rect">
            <a:avLst/>
          </a:prstGeom>
          <a:solidFill>
            <a:schemeClr val="bg1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17708174">
            <a:off x="1615593" y="1946489"/>
            <a:ext cx="297653" cy="78317"/>
          </a:xfrm>
          <a:custGeom>
            <a:avLst/>
            <a:gdLst>
              <a:gd name="connsiteX0" fmla="*/ 0 w 319325"/>
              <a:gd name="connsiteY0" fmla="*/ 0 h 45719"/>
              <a:gd name="connsiteX1" fmla="*/ 319325 w 319325"/>
              <a:gd name="connsiteY1" fmla="*/ 0 h 45719"/>
              <a:gd name="connsiteX2" fmla="*/ 319325 w 319325"/>
              <a:gd name="connsiteY2" fmla="*/ 45719 h 45719"/>
              <a:gd name="connsiteX3" fmla="*/ 0 w 319325"/>
              <a:gd name="connsiteY3" fmla="*/ 45719 h 45719"/>
              <a:gd name="connsiteX4" fmla="*/ 0 w 319325"/>
              <a:gd name="connsiteY4" fmla="*/ 0 h 45719"/>
              <a:gd name="connsiteX0" fmla="*/ 0 w 319325"/>
              <a:gd name="connsiteY0" fmla="*/ 0 h 45719"/>
              <a:gd name="connsiteX1" fmla="*/ 319325 w 319325"/>
              <a:gd name="connsiteY1" fmla="*/ 0 h 45719"/>
              <a:gd name="connsiteX2" fmla="*/ 319325 w 319325"/>
              <a:gd name="connsiteY2" fmla="*/ 45719 h 45719"/>
              <a:gd name="connsiteX3" fmla="*/ 0 w 319325"/>
              <a:gd name="connsiteY3" fmla="*/ 45719 h 45719"/>
              <a:gd name="connsiteX4" fmla="*/ 1753 w 319325"/>
              <a:gd name="connsiteY4" fmla="*/ 44295 h 45719"/>
              <a:gd name="connsiteX5" fmla="*/ 0 w 319325"/>
              <a:gd name="connsiteY5" fmla="*/ 0 h 45719"/>
              <a:gd name="connsiteX0" fmla="*/ 0 w 319325"/>
              <a:gd name="connsiteY0" fmla="*/ 0 h 51685"/>
              <a:gd name="connsiteX1" fmla="*/ 319325 w 319325"/>
              <a:gd name="connsiteY1" fmla="*/ 0 h 51685"/>
              <a:gd name="connsiteX2" fmla="*/ 319325 w 319325"/>
              <a:gd name="connsiteY2" fmla="*/ 45719 h 51685"/>
              <a:gd name="connsiteX3" fmla="*/ 0 w 319325"/>
              <a:gd name="connsiteY3" fmla="*/ 45719 h 51685"/>
              <a:gd name="connsiteX4" fmla="*/ 166829 w 319325"/>
              <a:gd name="connsiteY4" fmla="*/ 51685 h 51685"/>
              <a:gd name="connsiteX5" fmla="*/ 0 w 319325"/>
              <a:gd name="connsiteY5" fmla="*/ 0 h 51685"/>
              <a:gd name="connsiteX0" fmla="*/ 0 w 319325"/>
              <a:gd name="connsiteY0" fmla="*/ 0 h 394089"/>
              <a:gd name="connsiteX1" fmla="*/ 319325 w 319325"/>
              <a:gd name="connsiteY1" fmla="*/ 0 h 394089"/>
              <a:gd name="connsiteX2" fmla="*/ 319325 w 319325"/>
              <a:gd name="connsiteY2" fmla="*/ 45719 h 394089"/>
              <a:gd name="connsiteX3" fmla="*/ 256381 w 319325"/>
              <a:gd name="connsiteY3" fmla="*/ 394089 h 394089"/>
              <a:gd name="connsiteX4" fmla="*/ 166829 w 319325"/>
              <a:gd name="connsiteY4" fmla="*/ 51685 h 394089"/>
              <a:gd name="connsiteX5" fmla="*/ 0 w 319325"/>
              <a:gd name="connsiteY5" fmla="*/ 0 h 394089"/>
              <a:gd name="connsiteX0" fmla="*/ 0 w 319325"/>
              <a:gd name="connsiteY0" fmla="*/ 0 h 394089"/>
              <a:gd name="connsiteX1" fmla="*/ 319325 w 319325"/>
              <a:gd name="connsiteY1" fmla="*/ 0 h 394089"/>
              <a:gd name="connsiteX2" fmla="*/ 319325 w 319325"/>
              <a:gd name="connsiteY2" fmla="*/ 45719 h 394089"/>
              <a:gd name="connsiteX3" fmla="*/ 256381 w 319325"/>
              <a:gd name="connsiteY3" fmla="*/ 394089 h 394089"/>
              <a:gd name="connsiteX4" fmla="*/ 36954 w 319325"/>
              <a:gd name="connsiteY4" fmla="*/ 76262 h 394089"/>
              <a:gd name="connsiteX5" fmla="*/ 0 w 319325"/>
              <a:gd name="connsiteY5" fmla="*/ 0 h 394089"/>
              <a:gd name="connsiteX0" fmla="*/ 0 w 319325"/>
              <a:gd name="connsiteY0" fmla="*/ 0 h 76262"/>
              <a:gd name="connsiteX1" fmla="*/ 319325 w 319325"/>
              <a:gd name="connsiteY1" fmla="*/ 0 h 76262"/>
              <a:gd name="connsiteX2" fmla="*/ 319325 w 319325"/>
              <a:gd name="connsiteY2" fmla="*/ 45719 h 76262"/>
              <a:gd name="connsiteX3" fmla="*/ 161969 w 319325"/>
              <a:gd name="connsiteY3" fmla="*/ 46488 h 76262"/>
              <a:gd name="connsiteX4" fmla="*/ 36954 w 319325"/>
              <a:gd name="connsiteY4" fmla="*/ 76262 h 76262"/>
              <a:gd name="connsiteX5" fmla="*/ 0 w 319325"/>
              <a:gd name="connsiteY5" fmla="*/ 0 h 76262"/>
              <a:gd name="connsiteX0" fmla="*/ 0 w 319325"/>
              <a:gd name="connsiteY0" fmla="*/ 3005 h 79267"/>
              <a:gd name="connsiteX1" fmla="*/ 7842 w 319325"/>
              <a:gd name="connsiteY1" fmla="*/ 0 h 79267"/>
              <a:gd name="connsiteX2" fmla="*/ 319325 w 319325"/>
              <a:gd name="connsiteY2" fmla="*/ 3005 h 79267"/>
              <a:gd name="connsiteX3" fmla="*/ 319325 w 319325"/>
              <a:gd name="connsiteY3" fmla="*/ 48724 h 79267"/>
              <a:gd name="connsiteX4" fmla="*/ 161969 w 319325"/>
              <a:gd name="connsiteY4" fmla="*/ 49493 h 79267"/>
              <a:gd name="connsiteX5" fmla="*/ 36954 w 319325"/>
              <a:gd name="connsiteY5" fmla="*/ 79267 h 79267"/>
              <a:gd name="connsiteX6" fmla="*/ 0 w 319325"/>
              <a:gd name="connsiteY6" fmla="*/ 3005 h 79267"/>
              <a:gd name="connsiteX0" fmla="*/ 116555 w 311483"/>
              <a:gd name="connsiteY0" fmla="*/ 1199 h 79267"/>
              <a:gd name="connsiteX1" fmla="*/ 0 w 311483"/>
              <a:gd name="connsiteY1" fmla="*/ 0 h 79267"/>
              <a:gd name="connsiteX2" fmla="*/ 311483 w 311483"/>
              <a:gd name="connsiteY2" fmla="*/ 3005 h 79267"/>
              <a:gd name="connsiteX3" fmla="*/ 311483 w 311483"/>
              <a:gd name="connsiteY3" fmla="*/ 48724 h 79267"/>
              <a:gd name="connsiteX4" fmla="*/ 154127 w 311483"/>
              <a:gd name="connsiteY4" fmla="*/ 49493 h 79267"/>
              <a:gd name="connsiteX5" fmla="*/ 29112 w 311483"/>
              <a:gd name="connsiteY5" fmla="*/ 79267 h 79267"/>
              <a:gd name="connsiteX6" fmla="*/ 116555 w 311483"/>
              <a:gd name="connsiteY6" fmla="*/ 1199 h 79267"/>
              <a:gd name="connsiteX0" fmla="*/ 137068 w 331996"/>
              <a:gd name="connsiteY0" fmla="*/ 1199 h 79267"/>
              <a:gd name="connsiteX1" fmla="*/ 20513 w 331996"/>
              <a:gd name="connsiteY1" fmla="*/ 0 h 79267"/>
              <a:gd name="connsiteX2" fmla="*/ 331996 w 331996"/>
              <a:gd name="connsiteY2" fmla="*/ 3005 h 79267"/>
              <a:gd name="connsiteX3" fmla="*/ 331996 w 331996"/>
              <a:gd name="connsiteY3" fmla="*/ 48724 h 79267"/>
              <a:gd name="connsiteX4" fmla="*/ 174640 w 331996"/>
              <a:gd name="connsiteY4" fmla="*/ 49493 h 79267"/>
              <a:gd name="connsiteX5" fmla="*/ 49625 w 331996"/>
              <a:gd name="connsiteY5" fmla="*/ 79267 h 79267"/>
              <a:gd name="connsiteX6" fmla="*/ 137068 w 331996"/>
              <a:gd name="connsiteY6" fmla="*/ 1199 h 79267"/>
              <a:gd name="connsiteX0" fmla="*/ 168906 w 311483"/>
              <a:gd name="connsiteY0" fmla="*/ 0 h 84219"/>
              <a:gd name="connsiteX1" fmla="*/ 0 w 311483"/>
              <a:gd name="connsiteY1" fmla="*/ 4952 h 84219"/>
              <a:gd name="connsiteX2" fmla="*/ 311483 w 311483"/>
              <a:gd name="connsiteY2" fmla="*/ 7957 h 84219"/>
              <a:gd name="connsiteX3" fmla="*/ 311483 w 311483"/>
              <a:gd name="connsiteY3" fmla="*/ 53676 h 84219"/>
              <a:gd name="connsiteX4" fmla="*/ 154127 w 311483"/>
              <a:gd name="connsiteY4" fmla="*/ 54445 h 84219"/>
              <a:gd name="connsiteX5" fmla="*/ 29112 w 311483"/>
              <a:gd name="connsiteY5" fmla="*/ 84219 h 84219"/>
              <a:gd name="connsiteX6" fmla="*/ 168906 w 311483"/>
              <a:gd name="connsiteY6" fmla="*/ 0 h 84219"/>
              <a:gd name="connsiteX0" fmla="*/ 168906 w 311483"/>
              <a:gd name="connsiteY0" fmla="*/ 0 h 84219"/>
              <a:gd name="connsiteX1" fmla="*/ 0 w 311483"/>
              <a:gd name="connsiteY1" fmla="*/ 4952 h 84219"/>
              <a:gd name="connsiteX2" fmla="*/ 311483 w 311483"/>
              <a:gd name="connsiteY2" fmla="*/ 7957 h 84219"/>
              <a:gd name="connsiteX3" fmla="*/ 311483 w 311483"/>
              <a:gd name="connsiteY3" fmla="*/ 53676 h 84219"/>
              <a:gd name="connsiteX4" fmla="*/ 154127 w 311483"/>
              <a:gd name="connsiteY4" fmla="*/ 54445 h 84219"/>
              <a:gd name="connsiteX5" fmla="*/ 29112 w 311483"/>
              <a:gd name="connsiteY5" fmla="*/ 84219 h 84219"/>
              <a:gd name="connsiteX6" fmla="*/ 168906 w 311483"/>
              <a:gd name="connsiteY6" fmla="*/ 0 h 84219"/>
              <a:gd name="connsiteX0" fmla="*/ 139796 w 282373"/>
              <a:gd name="connsiteY0" fmla="*/ 91639 h 175858"/>
              <a:gd name="connsiteX1" fmla="*/ 70238 w 282373"/>
              <a:gd name="connsiteY1" fmla="*/ 0 h 175858"/>
              <a:gd name="connsiteX2" fmla="*/ 282373 w 282373"/>
              <a:gd name="connsiteY2" fmla="*/ 99596 h 175858"/>
              <a:gd name="connsiteX3" fmla="*/ 282373 w 282373"/>
              <a:gd name="connsiteY3" fmla="*/ 145315 h 175858"/>
              <a:gd name="connsiteX4" fmla="*/ 125017 w 282373"/>
              <a:gd name="connsiteY4" fmla="*/ 146084 h 175858"/>
              <a:gd name="connsiteX5" fmla="*/ 2 w 282373"/>
              <a:gd name="connsiteY5" fmla="*/ 175858 h 175858"/>
              <a:gd name="connsiteX6" fmla="*/ 139796 w 282373"/>
              <a:gd name="connsiteY6" fmla="*/ 91639 h 175858"/>
              <a:gd name="connsiteX0" fmla="*/ 0 w 299763"/>
              <a:gd name="connsiteY0" fmla="*/ 115415 h 175858"/>
              <a:gd name="connsiteX1" fmla="*/ 87628 w 299763"/>
              <a:gd name="connsiteY1" fmla="*/ 0 h 175858"/>
              <a:gd name="connsiteX2" fmla="*/ 299763 w 299763"/>
              <a:gd name="connsiteY2" fmla="*/ 99596 h 175858"/>
              <a:gd name="connsiteX3" fmla="*/ 299763 w 299763"/>
              <a:gd name="connsiteY3" fmla="*/ 145315 h 175858"/>
              <a:gd name="connsiteX4" fmla="*/ 142407 w 299763"/>
              <a:gd name="connsiteY4" fmla="*/ 146084 h 175858"/>
              <a:gd name="connsiteX5" fmla="*/ 17392 w 299763"/>
              <a:gd name="connsiteY5" fmla="*/ 175858 h 175858"/>
              <a:gd name="connsiteX6" fmla="*/ 0 w 299763"/>
              <a:gd name="connsiteY6" fmla="*/ 115415 h 175858"/>
              <a:gd name="connsiteX0" fmla="*/ 6348 w 306111"/>
              <a:gd name="connsiteY0" fmla="*/ 115415 h 175858"/>
              <a:gd name="connsiteX1" fmla="*/ 93976 w 306111"/>
              <a:gd name="connsiteY1" fmla="*/ 0 h 175858"/>
              <a:gd name="connsiteX2" fmla="*/ 306111 w 306111"/>
              <a:gd name="connsiteY2" fmla="*/ 99596 h 175858"/>
              <a:gd name="connsiteX3" fmla="*/ 306111 w 306111"/>
              <a:gd name="connsiteY3" fmla="*/ 145315 h 175858"/>
              <a:gd name="connsiteX4" fmla="*/ 148755 w 306111"/>
              <a:gd name="connsiteY4" fmla="*/ 146084 h 175858"/>
              <a:gd name="connsiteX5" fmla="*/ 23740 w 306111"/>
              <a:gd name="connsiteY5" fmla="*/ 175858 h 175858"/>
              <a:gd name="connsiteX6" fmla="*/ 6348 w 306111"/>
              <a:gd name="connsiteY6" fmla="*/ 115415 h 175858"/>
              <a:gd name="connsiteX0" fmla="*/ 6348 w 306111"/>
              <a:gd name="connsiteY0" fmla="*/ 31688 h 92131"/>
              <a:gd name="connsiteX1" fmla="*/ 162194 w 306111"/>
              <a:gd name="connsiteY1" fmla="*/ 0 h 92131"/>
              <a:gd name="connsiteX2" fmla="*/ 306111 w 306111"/>
              <a:gd name="connsiteY2" fmla="*/ 15869 h 92131"/>
              <a:gd name="connsiteX3" fmla="*/ 306111 w 306111"/>
              <a:gd name="connsiteY3" fmla="*/ 61588 h 92131"/>
              <a:gd name="connsiteX4" fmla="*/ 148755 w 306111"/>
              <a:gd name="connsiteY4" fmla="*/ 62357 h 92131"/>
              <a:gd name="connsiteX5" fmla="*/ 23740 w 306111"/>
              <a:gd name="connsiteY5" fmla="*/ 92131 h 92131"/>
              <a:gd name="connsiteX6" fmla="*/ 6348 w 306111"/>
              <a:gd name="connsiteY6" fmla="*/ 31688 h 92131"/>
              <a:gd name="connsiteX0" fmla="*/ 6348 w 306111"/>
              <a:gd name="connsiteY0" fmla="*/ 31688 h 92131"/>
              <a:gd name="connsiteX1" fmla="*/ 162194 w 306111"/>
              <a:gd name="connsiteY1" fmla="*/ 0 h 92131"/>
              <a:gd name="connsiteX2" fmla="*/ 306111 w 306111"/>
              <a:gd name="connsiteY2" fmla="*/ 15869 h 92131"/>
              <a:gd name="connsiteX3" fmla="*/ 306111 w 306111"/>
              <a:gd name="connsiteY3" fmla="*/ 61588 h 92131"/>
              <a:gd name="connsiteX4" fmla="*/ 160811 w 306111"/>
              <a:gd name="connsiteY4" fmla="*/ 48810 h 92131"/>
              <a:gd name="connsiteX5" fmla="*/ 23740 w 306111"/>
              <a:gd name="connsiteY5" fmla="*/ 92131 h 92131"/>
              <a:gd name="connsiteX6" fmla="*/ 6348 w 306111"/>
              <a:gd name="connsiteY6" fmla="*/ 31688 h 92131"/>
              <a:gd name="connsiteX0" fmla="*/ 6183 w 305946"/>
              <a:gd name="connsiteY0" fmla="*/ 31688 h 78317"/>
              <a:gd name="connsiteX1" fmla="*/ 162029 w 305946"/>
              <a:gd name="connsiteY1" fmla="*/ 0 h 78317"/>
              <a:gd name="connsiteX2" fmla="*/ 305946 w 305946"/>
              <a:gd name="connsiteY2" fmla="*/ 15869 h 78317"/>
              <a:gd name="connsiteX3" fmla="*/ 305946 w 305946"/>
              <a:gd name="connsiteY3" fmla="*/ 61588 h 78317"/>
              <a:gd name="connsiteX4" fmla="*/ 160646 w 305946"/>
              <a:gd name="connsiteY4" fmla="*/ 48810 h 78317"/>
              <a:gd name="connsiteX5" fmla="*/ 24984 w 305946"/>
              <a:gd name="connsiteY5" fmla="*/ 78317 h 78317"/>
              <a:gd name="connsiteX6" fmla="*/ 6183 w 305946"/>
              <a:gd name="connsiteY6" fmla="*/ 31688 h 78317"/>
              <a:gd name="connsiteX0" fmla="*/ 6183 w 305946"/>
              <a:gd name="connsiteY0" fmla="*/ 31688 h 78317"/>
              <a:gd name="connsiteX1" fmla="*/ 162029 w 305946"/>
              <a:gd name="connsiteY1" fmla="*/ 0 h 78317"/>
              <a:gd name="connsiteX2" fmla="*/ 305946 w 305946"/>
              <a:gd name="connsiteY2" fmla="*/ 15869 h 78317"/>
              <a:gd name="connsiteX3" fmla="*/ 305946 w 305946"/>
              <a:gd name="connsiteY3" fmla="*/ 61588 h 78317"/>
              <a:gd name="connsiteX4" fmla="*/ 160646 w 305946"/>
              <a:gd name="connsiteY4" fmla="*/ 48810 h 78317"/>
              <a:gd name="connsiteX5" fmla="*/ 24984 w 305946"/>
              <a:gd name="connsiteY5" fmla="*/ 78317 h 78317"/>
              <a:gd name="connsiteX6" fmla="*/ 6183 w 305946"/>
              <a:gd name="connsiteY6" fmla="*/ 31688 h 78317"/>
              <a:gd name="connsiteX0" fmla="*/ 6183 w 305946"/>
              <a:gd name="connsiteY0" fmla="*/ 31688 h 78317"/>
              <a:gd name="connsiteX1" fmla="*/ 162029 w 305946"/>
              <a:gd name="connsiteY1" fmla="*/ 0 h 78317"/>
              <a:gd name="connsiteX2" fmla="*/ 305946 w 305946"/>
              <a:gd name="connsiteY2" fmla="*/ 15869 h 78317"/>
              <a:gd name="connsiteX3" fmla="*/ 305946 w 305946"/>
              <a:gd name="connsiteY3" fmla="*/ 61588 h 78317"/>
              <a:gd name="connsiteX4" fmla="*/ 160646 w 305946"/>
              <a:gd name="connsiteY4" fmla="*/ 48810 h 78317"/>
              <a:gd name="connsiteX5" fmla="*/ 24984 w 305946"/>
              <a:gd name="connsiteY5" fmla="*/ 78317 h 78317"/>
              <a:gd name="connsiteX6" fmla="*/ 6183 w 305946"/>
              <a:gd name="connsiteY6" fmla="*/ 31688 h 78317"/>
              <a:gd name="connsiteX0" fmla="*/ 6183 w 305946"/>
              <a:gd name="connsiteY0" fmla="*/ 31688 h 78317"/>
              <a:gd name="connsiteX1" fmla="*/ 162029 w 305946"/>
              <a:gd name="connsiteY1" fmla="*/ 0 h 78317"/>
              <a:gd name="connsiteX2" fmla="*/ 305946 w 305946"/>
              <a:gd name="connsiteY2" fmla="*/ 15869 h 78317"/>
              <a:gd name="connsiteX3" fmla="*/ 305946 w 305946"/>
              <a:gd name="connsiteY3" fmla="*/ 61588 h 78317"/>
              <a:gd name="connsiteX4" fmla="*/ 160646 w 305946"/>
              <a:gd name="connsiteY4" fmla="*/ 48810 h 78317"/>
              <a:gd name="connsiteX5" fmla="*/ 24984 w 305946"/>
              <a:gd name="connsiteY5" fmla="*/ 78317 h 78317"/>
              <a:gd name="connsiteX6" fmla="*/ 6183 w 305946"/>
              <a:gd name="connsiteY6" fmla="*/ 31688 h 78317"/>
              <a:gd name="connsiteX0" fmla="*/ 6183 w 305946"/>
              <a:gd name="connsiteY0" fmla="*/ 31688 h 78317"/>
              <a:gd name="connsiteX1" fmla="*/ 162029 w 305946"/>
              <a:gd name="connsiteY1" fmla="*/ 0 h 78317"/>
              <a:gd name="connsiteX2" fmla="*/ 305946 w 305946"/>
              <a:gd name="connsiteY2" fmla="*/ 15869 h 78317"/>
              <a:gd name="connsiteX3" fmla="*/ 305946 w 305946"/>
              <a:gd name="connsiteY3" fmla="*/ 61588 h 78317"/>
              <a:gd name="connsiteX4" fmla="*/ 160646 w 305946"/>
              <a:gd name="connsiteY4" fmla="*/ 48810 h 78317"/>
              <a:gd name="connsiteX5" fmla="*/ 24984 w 305946"/>
              <a:gd name="connsiteY5" fmla="*/ 78317 h 78317"/>
              <a:gd name="connsiteX6" fmla="*/ 6183 w 305946"/>
              <a:gd name="connsiteY6" fmla="*/ 31688 h 78317"/>
              <a:gd name="connsiteX0" fmla="*/ 6183 w 305946"/>
              <a:gd name="connsiteY0" fmla="*/ 31688 h 78317"/>
              <a:gd name="connsiteX1" fmla="*/ 162029 w 305946"/>
              <a:gd name="connsiteY1" fmla="*/ 0 h 78317"/>
              <a:gd name="connsiteX2" fmla="*/ 305946 w 305946"/>
              <a:gd name="connsiteY2" fmla="*/ 15869 h 78317"/>
              <a:gd name="connsiteX3" fmla="*/ 305946 w 305946"/>
              <a:gd name="connsiteY3" fmla="*/ 61588 h 78317"/>
              <a:gd name="connsiteX4" fmla="*/ 160646 w 305946"/>
              <a:gd name="connsiteY4" fmla="*/ 48810 h 78317"/>
              <a:gd name="connsiteX5" fmla="*/ 24984 w 305946"/>
              <a:gd name="connsiteY5" fmla="*/ 78317 h 78317"/>
              <a:gd name="connsiteX6" fmla="*/ 6183 w 305946"/>
              <a:gd name="connsiteY6" fmla="*/ 31688 h 78317"/>
              <a:gd name="connsiteX0" fmla="*/ 6183 w 305946"/>
              <a:gd name="connsiteY0" fmla="*/ 31688 h 78317"/>
              <a:gd name="connsiteX1" fmla="*/ 162029 w 305946"/>
              <a:gd name="connsiteY1" fmla="*/ 0 h 78317"/>
              <a:gd name="connsiteX2" fmla="*/ 305946 w 305946"/>
              <a:gd name="connsiteY2" fmla="*/ 15869 h 78317"/>
              <a:gd name="connsiteX3" fmla="*/ 305946 w 305946"/>
              <a:gd name="connsiteY3" fmla="*/ 61588 h 78317"/>
              <a:gd name="connsiteX4" fmla="*/ 160646 w 305946"/>
              <a:gd name="connsiteY4" fmla="*/ 48810 h 78317"/>
              <a:gd name="connsiteX5" fmla="*/ 24984 w 305946"/>
              <a:gd name="connsiteY5" fmla="*/ 78317 h 78317"/>
              <a:gd name="connsiteX6" fmla="*/ 6183 w 305946"/>
              <a:gd name="connsiteY6" fmla="*/ 31688 h 78317"/>
              <a:gd name="connsiteX0" fmla="*/ 6183 w 305946"/>
              <a:gd name="connsiteY0" fmla="*/ 31688 h 78317"/>
              <a:gd name="connsiteX1" fmla="*/ 162029 w 305946"/>
              <a:gd name="connsiteY1" fmla="*/ 0 h 78317"/>
              <a:gd name="connsiteX2" fmla="*/ 305946 w 305946"/>
              <a:gd name="connsiteY2" fmla="*/ 15869 h 78317"/>
              <a:gd name="connsiteX3" fmla="*/ 305946 w 305946"/>
              <a:gd name="connsiteY3" fmla="*/ 61588 h 78317"/>
              <a:gd name="connsiteX4" fmla="*/ 160646 w 305946"/>
              <a:gd name="connsiteY4" fmla="*/ 48810 h 78317"/>
              <a:gd name="connsiteX5" fmla="*/ 24984 w 305946"/>
              <a:gd name="connsiteY5" fmla="*/ 78317 h 78317"/>
              <a:gd name="connsiteX6" fmla="*/ 6183 w 305946"/>
              <a:gd name="connsiteY6" fmla="*/ 31688 h 78317"/>
              <a:gd name="connsiteX0" fmla="*/ 7525 w 297653"/>
              <a:gd name="connsiteY0" fmla="*/ 29796 h 78317"/>
              <a:gd name="connsiteX1" fmla="*/ 153736 w 297653"/>
              <a:gd name="connsiteY1" fmla="*/ 0 h 78317"/>
              <a:gd name="connsiteX2" fmla="*/ 297653 w 297653"/>
              <a:gd name="connsiteY2" fmla="*/ 15869 h 78317"/>
              <a:gd name="connsiteX3" fmla="*/ 297653 w 297653"/>
              <a:gd name="connsiteY3" fmla="*/ 61588 h 78317"/>
              <a:gd name="connsiteX4" fmla="*/ 152353 w 297653"/>
              <a:gd name="connsiteY4" fmla="*/ 48810 h 78317"/>
              <a:gd name="connsiteX5" fmla="*/ 16691 w 297653"/>
              <a:gd name="connsiteY5" fmla="*/ 78317 h 78317"/>
              <a:gd name="connsiteX6" fmla="*/ 7525 w 297653"/>
              <a:gd name="connsiteY6" fmla="*/ 29796 h 78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7653" h="78317">
                <a:moveTo>
                  <a:pt x="7525" y="29796"/>
                </a:moveTo>
                <a:cubicBezTo>
                  <a:pt x="59474" y="19233"/>
                  <a:pt x="45390" y="8091"/>
                  <a:pt x="153736" y="0"/>
                </a:cubicBezTo>
                <a:lnTo>
                  <a:pt x="297653" y="15869"/>
                </a:lnTo>
                <a:lnTo>
                  <a:pt x="297653" y="61588"/>
                </a:lnTo>
                <a:cubicBezTo>
                  <a:pt x="217415" y="51209"/>
                  <a:pt x="221067" y="51445"/>
                  <a:pt x="152353" y="48810"/>
                </a:cubicBezTo>
                <a:cubicBezTo>
                  <a:pt x="75327" y="52527"/>
                  <a:pt x="61912" y="68481"/>
                  <a:pt x="16691" y="78317"/>
                </a:cubicBezTo>
                <a:cubicBezTo>
                  <a:pt x="16107" y="63552"/>
                  <a:pt x="-13484" y="61909"/>
                  <a:pt x="7525" y="29796"/>
                </a:cubicBezTo>
                <a:close/>
              </a:path>
            </a:pathLst>
          </a:custGeom>
          <a:solidFill>
            <a:schemeClr val="bg1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81200" y="2266208"/>
            <a:ext cx="46038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 dirty="0" smtClean="0">
                <a:solidFill>
                  <a:schemeClr val="bg1"/>
                </a:solidFill>
              </a:rPr>
              <a:t>14 Sept</a:t>
            </a:r>
            <a:endParaRPr lang="en-US" sz="7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32720" y="1905801"/>
            <a:ext cx="46038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 dirty="0" smtClean="0">
                <a:solidFill>
                  <a:schemeClr val="bg1"/>
                </a:solidFill>
              </a:rPr>
              <a:t>16 Sept</a:t>
            </a:r>
            <a:endParaRPr lang="en-US" sz="7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8000" y="0"/>
            <a:ext cx="31066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Overview of dataset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22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799225" y="-17019"/>
            <a:ext cx="3905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Environmental conditions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1879664"/>
            <a:ext cx="14477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Storm motion and SHIPS shear vectors (m/s)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152400" y="4523328"/>
            <a:ext cx="12387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SST (⁰C) from MW and AXBT’s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2395122" y="452001"/>
            <a:ext cx="1238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14 Sept</a:t>
            </a:r>
            <a:endParaRPr lang="en-US" u="sng" dirty="0"/>
          </a:p>
        </p:txBody>
      </p:sp>
      <p:sp>
        <p:nvSpPr>
          <p:cNvPr id="18" name="TextBox 17"/>
          <p:cNvSpPr txBox="1"/>
          <p:nvPr/>
        </p:nvSpPr>
        <p:spPr>
          <a:xfrm>
            <a:off x="6000293" y="461184"/>
            <a:ext cx="1238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16 Sept</a:t>
            </a:r>
            <a:endParaRPr lang="en-US" u="sng" dirty="0"/>
          </a:p>
        </p:txBody>
      </p:sp>
      <p:grpSp>
        <p:nvGrpSpPr>
          <p:cNvPr id="31" name="Group 30"/>
          <p:cNvGrpSpPr/>
          <p:nvPr/>
        </p:nvGrpSpPr>
        <p:grpSpPr>
          <a:xfrm>
            <a:off x="1523999" y="838200"/>
            <a:ext cx="3167481" cy="4883845"/>
            <a:chOff x="1523999" y="983555"/>
            <a:chExt cx="3167481" cy="4883845"/>
          </a:xfrm>
        </p:grpSpPr>
        <p:sp>
          <p:nvSpPr>
            <p:cNvPr id="2" name="Rectangle 1"/>
            <p:cNvSpPr/>
            <p:nvPr/>
          </p:nvSpPr>
          <p:spPr>
            <a:xfrm>
              <a:off x="1523999" y="983555"/>
              <a:ext cx="3167481" cy="488384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1" name="Picture 3" descr="C:\Users\ROBERT~1.ROG\AppData\Local\Temp\1\sst14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10" t="-1" r="7032" b="3333"/>
            <a:stretch/>
          </p:blipFill>
          <p:spPr bwMode="auto">
            <a:xfrm>
              <a:off x="1698171" y="3388013"/>
              <a:ext cx="2881514" cy="247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02" t="62479" r="75937" b="14004"/>
            <a:stretch/>
          </p:blipFill>
          <p:spPr>
            <a:xfrm>
              <a:off x="1774705" y="983556"/>
              <a:ext cx="2514546" cy="235707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363109" y="1263549"/>
              <a:ext cx="599804" cy="3163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00B050"/>
                  </a:solidFill>
                </a:rPr>
                <a:t>shear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759644" y="1560777"/>
              <a:ext cx="736457" cy="3163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0000FF"/>
                  </a:solidFill>
                </a:rPr>
                <a:t>motion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038586" y="2044912"/>
              <a:ext cx="372049" cy="244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 smtClean="0">
                  <a:solidFill>
                    <a:schemeClr val="bg1"/>
                  </a:solidFill>
                </a:rPr>
                <a:t>m/s</a:t>
              </a:r>
              <a:endParaRPr lang="en-US" sz="1050" b="1" dirty="0">
                <a:solidFill>
                  <a:schemeClr val="bg1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854160" y="1037713"/>
              <a:ext cx="372049" cy="244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 smtClean="0">
                  <a:solidFill>
                    <a:schemeClr val="bg1"/>
                  </a:solidFill>
                </a:rPr>
                <a:t>m/s</a:t>
              </a:r>
              <a:endParaRPr lang="en-US" sz="105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069433" y="853569"/>
            <a:ext cx="3083967" cy="4868476"/>
            <a:chOff x="5069433" y="998924"/>
            <a:chExt cx="3083967" cy="4868476"/>
          </a:xfrm>
        </p:grpSpPr>
        <p:sp>
          <p:nvSpPr>
            <p:cNvPr id="14" name="Rectangle 13"/>
            <p:cNvSpPr/>
            <p:nvPr/>
          </p:nvSpPr>
          <p:spPr>
            <a:xfrm>
              <a:off x="5069433" y="998924"/>
              <a:ext cx="3083967" cy="48684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0" name="Picture 2" descr="C:\Users\ROBERT~1.ROG\AppData\Local\Temp\1\sst16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3" r="8667" b="3067"/>
            <a:stretch/>
          </p:blipFill>
          <p:spPr bwMode="auto">
            <a:xfrm>
              <a:off x="5091380" y="3452870"/>
              <a:ext cx="2907699" cy="24145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1" t="62989" r="75937" b="13907"/>
            <a:stretch/>
          </p:blipFill>
          <p:spPr>
            <a:xfrm>
              <a:off x="5174286" y="1095794"/>
              <a:ext cx="2548685" cy="2290937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7473082" y="2093078"/>
              <a:ext cx="364632" cy="2420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 smtClean="0">
                  <a:solidFill>
                    <a:schemeClr val="bg1"/>
                  </a:solidFill>
                </a:rPr>
                <a:t>m/s</a:t>
              </a:r>
              <a:endParaRPr lang="en-US" sz="1050" b="1" dirty="0">
                <a:solidFill>
                  <a:schemeClr val="bg1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332428" y="1095794"/>
              <a:ext cx="364632" cy="2420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 smtClean="0">
                  <a:solidFill>
                    <a:schemeClr val="bg1"/>
                  </a:solidFill>
                </a:rPr>
                <a:t>m/s</a:t>
              </a:r>
              <a:endParaRPr lang="en-US" sz="105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213219" y="5852032"/>
            <a:ext cx="8105232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Moderate SE shear during 14 Sept, weak E shear during 16 Sept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Motion nearly parallel during 14 Sept, perpendicular toward NNE during 16 Sept</a:t>
            </a:r>
            <a:endParaRPr lang="en-US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SST &gt; 28 C in front of storm on 14 Sept, cold wake effects on 16 Sept right of track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96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105400" y="1021575"/>
            <a:ext cx="3039676" cy="5141020"/>
            <a:chOff x="5105400" y="1036943"/>
            <a:chExt cx="3039676" cy="5141020"/>
          </a:xfrm>
        </p:grpSpPr>
        <p:sp>
          <p:nvSpPr>
            <p:cNvPr id="13" name="Rectangle 12"/>
            <p:cNvSpPr/>
            <p:nvPr/>
          </p:nvSpPr>
          <p:spPr>
            <a:xfrm>
              <a:off x="5105400" y="1036943"/>
              <a:ext cx="3039676" cy="514102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22" t="8731" r="7525" b="7612"/>
            <a:stretch/>
          </p:blipFill>
          <p:spPr>
            <a:xfrm>
              <a:off x="5120278" y="1092807"/>
              <a:ext cx="2944336" cy="256606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595888" y="3120256"/>
              <a:ext cx="586933" cy="3291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prstClr val="black"/>
                  </a:solidFill>
                </a:rPr>
                <a:t>8 km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120277" y="3582935"/>
              <a:ext cx="2914261" cy="2571975"/>
              <a:chOff x="5326985" y="3276600"/>
              <a:chExt cx="3200400" cy="2755322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475" t="7861" r="7942" b="7463"/>
              <a:stretch/>
            </p:blipFill>
            <p:spPr>
              <a:xfrm>
                <a:off x="5513044" y="3276600"/>
                <a:ext cx="3014341" cy="2755322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5326985" y="5029200"/>
                <a:ext cx="354148" cy="8382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5616197" y="5594688"/>
              <a:ext cx="586933" cy="3291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prstClr val="black"/>
                  </a:solidFill>
                </a:rPr>
                <a:t>2 km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498387" y="1021575"/>
            <a:ext cx="2931440" cy="5141019"/>
            <a:chOff x="1498387" y="1036943"/>
            <a:chExt cx="2931440" cy="5141019"/>
          </a:xfrm>
        </p:grpSpPr>
        <p:sp>
          <p:nvSpPr>
            <p:cNvPr id="12" name="Rectangle 11"/>
            <p:cNvSpPr/>
            <p:nvPr/>
          </p:nvSpPr>
          <p:spPr>
            <a:xfrm>
              <a:off x="1498387" y="1036943"/>
              <a:ext cx="2931440" cy="51410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14" t="7861" r="7558" b="7463"/>
            <a:stretch/>
          </p:blipFill>
          <p:spPr>
            <a:xfrm>
              <a:off x="1625405" y="3563409"/>
              <a:ext cx="2784534" cy="2594915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24" t="4945" r="6956" b="7105"/>
            <a:stretch/>
          </p:blipFill>
          <p:spPr>
            <a:xfrm>
              <a:off x="1510684" y="1036944"/>
              <a:ext cx="2864919" cy="2564492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974071" y="5603589"/>
              <a:ext cx="574976" cy="3295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prstClr val="black"/>
                  </a:solidFill>
                </a:rPr>
                <a:t>2 km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012093" y="3044120"/>
              <a:ext cx="574976" cy="3295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prstClr val="black"/>
                  </a:solidFill>
                </a:rPr>
                <a:t>8 km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510684" y="5159465"/>
              <a:ext cx="324757" cy="7928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574252" y="-65092"/>
            <a:ext cx="25447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Vortex structure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95122" y="685800"/>
            <a:ext cx="12387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 smtClean="0"/>
              <a:t>14 Sept</a:t>
            </a:r>
            <a:endParaRPr lang="en-US" sz="1600" u="sng" dirty="0"/>
          </a:p>
        </p:txBody>
      </p:sp>
      <p:sp>
        <p:nvSpPr>
          <p:cNvPr id="20" name="TextBox 19"/>
          <p:cNvSpPr txBox="1"/>
          <p:nvPr/>
        </p:nvSpPr>
        <p:spPr>
          <a:xfrm>
            <a:off x="6000293" y="694983"/>
            <a:ext cx="12387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 smtClean="0"/>
              <a:t>16 Sept</a:t>
            </a:r>
            <a:endParaRPr lang="en-US" sz="1600" u="sng" dirty="0"/>
          </a:p>
        </p:txBody>
      </p:sp>
      <p:sp>
        <p:nvSpPr>
          <p:cNvPr id="21" name="TextBox 20"/>
          <p:cNvSpPr txBox="1"/>
          <p:nvPr/>
        </p:nvSpPr>
        <p:spPr>
          <a:xfrm>
            <a:off x="1066800" y="358232"/>
            <a:ext cx="71883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/>
              <a:t>Wind speed (shaded, m/s) and vectors (m/s)</a:t>
            </a:r>
            <a:endParaRPr lang="en-US" sz="2000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2239225" y="6187665"/>
            <a:ext cx="4064382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Very little tilt during both 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Broader circulation at 2 km on 16 Sept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54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douard_20140914I1_stm_lf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000" y="1535356"/>
            <a:ext cx="3587190" cy="2657178"/>
          </a:xfrm>
          <a:prstGeom prst="rect">
            <a:avLst/>
          </a:prstGeom>
        </p:spPr>
      </p:pic>
      <p:pic>
        <p:nvPicPr>
          <p:cNvPr id="3" name="edouard_20140916I1_stm_lf.mpe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29200" y="1538593"/>
            <a:ext cx="3582822" cy="26539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2664" y="682100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Storm-centered </a:t>
            </a:r>
            <a:r>
              <a:rPr lang="en-US" i="1" dirty="0"/>
              <a:t>lower-fuselage radar </a:t>
            </a:r>
            <a:r>
              <a:rPr lang="en-US" i="1" dirty="0" smtClean="0"/>
              <a:t>animations during </a:t>
            </a:r>
            <a:r>
              <a:rPr lang="en-US" i="1" dirty="0" smtClean="0"/>
              <a:t>14 Sept </a:t>
            </a:r>
            <a:r>
              <a:rPr lang="en-US" i="1" dirty="0"/>
              <a:t>and </a:t>
            </a:r>
            <a:r>
              <a:rPr lang="en-US" i="1" dirty="0" smtClean="0"/>
              <a:t>16 Sept </a:t>
            </a:r>
            <a:r>
              <a:rPr lang="en-US" i="1" dirty="0"/>
              <a:t>missions</a:t>
            </a:r>
            <a:endParaRPr lang="en-US" i="1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5715000"/>
            <a:ext cx="8155838" cy="8617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Most of highest reflectivity concentrated on </a:t>
            </a:r>
            <a:r>
              <a:rPr lang="en-US" sz="1600" dirty="0" smtClean="0">
                <a:solidFill>
                  <a:prstClr val="black"/>
                </a:solidFill>
              </a:rPr>
              <a:t>SW, S </a:t>
            </a:r>
            <a:r>
              <a:rPr lang="en-US" sz="1600" dirty="0">
                <a:solidFill>
                  <a:prstClr val="black"/>
                </a:solidFill>
              </a:rPr>
              <a:t>sides of storm (ranging from DSL to USL)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Individual cells seen developing on N side, translating around toward SW </a:t>
            </a:r>
            <a:r>
              <a:rPr lang="en-US" sz="1600" dirty="0" smtClean="0">
                <a:solidFill>
                  <a:prstClr val="black"/>
                </a:solidFill>
              </a:rPr>
              <a:t>on 14 Sept</a:t>
            </a:r>
            <a:endParaRPr lang="en-US" sz="16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High reflectivity also seen on SW side during </a:t>
            </a:r>
            <a:r>
              <a:rPr lang="en-US" sz="1600" dirty="0" smtClean="0">
                <a:solidFill>
                  <a:prstClr val="black"/>
                </a:solidFill>
              </a:rPr>
              <a:t>16 Sept mission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15184" y="987623"/>
            <a:ext cx="3515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*O</a:t>
            </a:r>
            <a:r>
              <a:rPr lang="en-US" sz="1400" i="1" dirty="0" smtClean="0"/>
              <a:t>n-station </a:t>
            </a:r>
            <a:r>
              <a:rPr lang="en-US" sz="1400" i="1" dirty="0"/>
              <a:t>altitude </a:t>
            </a:r>
            <a:r>
              <a:rPr lang="en-US" sz="1400" i="1" dirty="0" smtClean="0"/>
              <a:t>for aircraft </a:t>
            </a:r>
            <a:r>
              <a:rPr lang="en-US" sz="1400" i="1" dirty="0"/>
              <a:t>is </a:t>
            </a:r>
            <a:r>
              <a:rPr lang="en-US" sz="1400" i="1" dirty="0"/>
              <a:t>~2.5 – 3 km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1701325" y="4279653"/>
            <a:ext cx="1342340" cy="1282947"/>
            <a:chOff x="867460" y="4127253"/>
            <a:chExt cx="1113740" cy="105671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1" t="62658" r="75937" b="13999"/>
            <a:stretch/>
          </p:blipFill>
          <p:spPr>
            <a:xfrm>
              <a:off x="867460" y="4127253"/>
              <a:ext cx="1113740" cy="1056719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 rot="21441825">
              <a:off x="993519" y="4221697"/>
              <a:ext cx="905258" cy="850523"/>
              <a:chOff x="1773024" y="1103963"/>
              <a:chExt cx="2685452" cy="2306634"/>
            </a:xfrm>
          </p:grpSpPr>
          <p:grpSp>
            <p:nvGrpSpPr>
              <p:cNvPr id="10" name="Group 9"/>
              <p:cNvGrpSpPr/>
              <p:nvPr/>
            </p:nvGrpSpPr>
            <p:grpSpPr>
              <a:xfrm rot="19656160">
                <a:off x="1788924" y="1103963"/>
                <a:ext cx="2451100" cy="2286000"/>
                <a:chOff x="1485900" y="3956050"/>
                <a:chExt cx="2451100" cy="2286000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2679700" y="3956050"/>
                  <a:ext cx="0" cy="2286000"/>
                </a:xfrm>
                <a:prstGeom prst="line">
                  <a:avLst/>
                </a:prstGeom>
                <a:ln w="31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/>
                <p:nvPr/>
              </p:nvCxnSpPr>
              <p:spPr>
                <a:xfrm flipH="1" flipV="1">
                  <a:off x="1485900" y="5111750"/>
                  <a:ext cx="2451100" cy="1"/>
                </a:xfrm>
                <a:prstGeom prst="line">
                  <a:avLst/>
                </a:prstGeom>
                <a:ln w="31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" name="TextBox 10"/>
              <p:cNvSpPr txBox="1"/>
              <p:nvPr/>
            </p:nvSpPr>
            <p:spPr>
              <a:xfrm>
                <a:off x="1773024" y="1830410"/>
                <a:ext cx="1009078" cy="584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rgbClr val="C00000"/>
                    </a:solidFill>
                  </a:rPr>
                  <a:t>DSL</a:t>
                </a:r>
                <a:endParaRPr lang="en-US" sz="8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2794437" y="1254312"/>
                <a:ext cx="1051873" cy="584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rgbClr val="C00000"/>
                    </a:solidFill>
                  </a:rPr>
                  <a:t>DSR</a:t>
                </a:r>
                <a:endParaRPr lang="en-US" sz="8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370931" y="2826309"/>
                <a:ext cx="1018589" cy="584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>
                    <a:solidFill>
                      <a:srgbClr val="C00000"/>
                    </a:solidFill>
                  </a:rPr>
                  <a:t>U</a:t>
                </a:r>
                <a:r>
                  <a:rPr lang="en-US" sz="800" b="1" dirty="0" smtClean="0">
                    <a:solidFill>
                      <a:srgbClr val="C00000"/>
                    </a:solidFill>
                  </a:rPr>
                  <a:t>SL</a:t>
                </a:r>
                <a:endParaRPr lang="en-US" sz="8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397090" y="2155987"/>
                <a:ext cx="1061386" cy="584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>
                    <a:solidFill>
                      <a:srgbClr val="C00000"/>
                    </a:solidFill>
                  </a:rPr>
                  <a:t>U</a:t>
                </a:r>
                <a:r>
                  <a:rPr lang="en-US" sz="800" b="1" dirty="0" smtClean="0">
                    <a:solidFill>
                      <a:srgbClr val="C00000"/>
                    </a:solidFill>
                  </a:rPr>
                  <a:t>SR</a:t>
                </a:r>
                <a:endParaRPr lang="en-US" sz="800" b="1" dirty="0">
                  <a:solidFill>
                    <a:srgbClr val="C00000"/>
                  </a:solidFill>
                </a:endParaRPr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5958858" y="4279653"/>
            <a:ext cx="1303998" cy="1282947"/>
            <a:chOff x="5554002" y="4127253"/>
            <a:chExt cx="1134346" cy="108874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5" t="62619" r="75937" b="13745"/>
            <a:stretch/>
          </p:blipFill>
          <p:spPr>
            <a:xfrm>
              <a:off x="5554002" y="4127253"/>
              <a:ext cx="1134346" cy="1088742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5669698" y="4249428"/>
              <a:ext cx="870671" cy="834683"/>
              <a:chOff x="5191500" y="2140278"/>
              <a:chExt cx="2748971" cy="2286000"/>
            </a:xfrm>
          </p:grpSpPr>
          <p:grpSp>
            <p:nvGrpSpPr>
              <p:cNvPr id="18" name="Group 17"/>
              <p:cNvGrpSpPr/>
              <p:nvPr/>
            </p:nvGrpSpPr>
            <p:grpSpPr>
              <a:xfrm rot="838570">
                <a:off x="5375382" y="2140278"/>
                <a:ext cx="2451100" cy="2286000"/>
                <a:chOff x="1485900" y="3956050"/>
                <a:chExt cx="2451100" cy="2286000"/>
              </a:xfrm>
            </p:grpSpPr>
            <p:cxnSp>
              <p:nvCxnSpPr>
                <p:cNvPr id="23" name="Straight Connector 22"/>
                <p:cNvCxnSpPr/>
                <p:nvPr/>
              </p:nvCxnSpPr>
              <p:spPr>
                <a:xfrm>
                  <a:off x="2679700" y="3956050"/>
                  <a:ext cx="0" cy="2286000"/>
                </a:xfrm>
                <a:prstGeom prst="line">
                  <a:avLst/>
                </a:prstGeom>
                <a:ln w="31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/>
                <p:nvPr/>
              </p:nvCxnSpPr>
              <p:spPr>
                <a:xfrm flipH="1" flipV="1">
                  <a:off x="1485900" y="5111750"/>
                  <a:ext cx="2451100" cy="1"/>
                </a:xfrm>
                <a:prstGeom prst="line">
                  <a:avLst/>
                </a:prstGeom>
                <a:ln w="31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" name="TextBox 18"/>
              <p:cNvSpPr txBox="1"/>
              <p:nvPr/>
            </p:nvSpPr>
            <p:spPr>
              <a:xfrm>
                <a:off x="5191500" y="3422368"/>
                <a:ext cx="1073981" cy="5900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rgbClr val="C00000"/>
                    </a:solidFill>
                  </a:rPr>
                  <a:t>DSL</a:t>
                </a:r>
                <a:endParaRPr lang="en-US" sz="8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5333408" y="2421467"/>
                <a:ext cx="1119529" cy="5900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rgbClr val="C00000"/>
                    </a:solidFill>
                  </a:rPr>
                  <a:t>DSR</a:t>
                </a:r>
                <a:endParaRPr lang="en-US" sz="8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6415226" y="3733998"/>
                <a:ext cx="1084104" cy="5900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>
                    <a:solidFill>
                      <a:srgbClr val="C00000"/>
                    </a:solidFill>
                  </a:rPr>
                  <a:t>U</a:t>
                </a:r>
                <a:r>
                  <a:rPr lang="en-US" sz="800" b="1" dirty="0" smtClean="0">
                    <a:solidFill>
                      <a:srgbClr val="C00000"/>
                    </a:solidFill>
                  </a:rPr>
                  <a:t>SL</a:t>
                </a:r>
                <a:endParaRPr lang="en-US" sz="8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810820" y="2691882"/>
                <a:ext cx="1129651" cy="5900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>
                    <a:solidFill>
                      <a:srgbClr val="C00000"/>
                    </a:solidFill>
                  </a:rPr>
                  <a:t>U</a:t>
                </a:r>
                <a:r>
                  <a:rPr lang="en-US" sz="800" b="1" dirty="0" smtClean="0">
                    <a:solidFill>
                      <a:srgbClr val="C00000"/>
                    </a:solidFill>
                  </a:rPr>
                  <a:t>SR</a:t>
                </a:r>
                <a:endParaRPr lang="en-US" sz="800" b="1" dirty="0">
                  <a:solidFill>
                    <a:srgbClr val="C00000"/>
                  </a:solidFill>
                </a:endParaRPr>
              </a:p>
            </p:txBody>
          </p:sp>
        </p:grpSp>
      </p:grpSp>
      <p:sp>
        <p:nvSpPr>
          <p:cNvPr id="30" name="TextBox 29"/>
          <p:cNvSpPr txBox="1"/>
          <p:nvPr/>
        </p:nvSpPr>
        <p:spPr>
          <a:xfrm>
            <a:off x="1733093" y="1163863"/>
            <a:ext cx="1238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14 Sept</a:t>
            </a:r>
            <a:endParaRPr lang="en-US" u="sng" dirty="0"/>
          </a:p>
        </p:txBody>
      </p:sp>
      <p:sp>
        <p:nvSpPr>
          <p:cNvPr id="31" name="TextBox 30"/>
          <p:cNvSpPr txBox="1"/>
          <p:nvPr/>
        </p:nvSpPr>
        <p:spPr>
          <a:xfrm>
            <a:off x="6096000" y="1173046"/>
            <a:ext cx="1238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16 Sept</a:t>
            </a:r>
            <a:endParaRPr lang="en-US" u="sng" dirty="0"/>
          </a:p>
        </p:txBody>
      </p:sp>
      <p:sp>
        <p:nvSpPr>
          <p:cNvPr id="32" name="TextBox 31"/>
          <p:cNvSpPr txBox="1"/>
          <p:nvPr/>
        </p:nvSpPr>
        <p:spPr>
          <a:xfrm>
            <a:off x="812244" y="4724400"/>
            <a:ext cx="894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</a:t>
            </a:r>
            <a:r>
              <a:rPr lang="en-US" sz="1200" b="1" dirty="0" smtClean="0"/>
              <a:t>hear schematic</a:t>
            </a:r>
            <a:endParaRPr lang="en-US" sz="12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2111667" y="23648"/>
            <a:ext cx="5299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Reflectivity structure and evolution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20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44" t="18883" r="13089" b="50588"/>
          <a:stretch/>
        </p:blipFill>
        <p:spPr bwMode="auto">
          <a:xfrm>
            <a:off x="1545103" y="878080"/>
            <a:ext cx="2268358" cy="170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81" t="19350" r="13094" b="50800"/>
          <a:stretch/>
        </p:blipFill>
        <p:spPr bwMode="auto">
          <a:xfrm>
            <a:off x="1546698" y="2581038"/>
            <a:ext cx="2245237" cy="1667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41" t="19125" r="13047" b="51125"/>
          <a:stretch/>
        </p:blipFill>
        <p:spPr bwMode="auto">
          <a:xfrm>
            <a:off x="1546698" y="4246086"/>
            <a:ext cx="2259404" cy="1659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9" t="19009" r="12960" b="50737"/>
          <a:stretch/>
        </p:blipFill>
        <p:spPr bwMode="auto">
          <a:xfrm>
            <a:off x="5632961" y="930633"/>
            <a:ext cx="2222207" cy="1650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18939" r="13059" b="50737"/>
          <a:stretch/>
        </p:blipFill>
        <p:spPr bwMode="auto">
          <a:xfrm>
            <a:off x="5642043" y="2598870"/>
            <a:ext cx="2207922" cy="1643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0" t="19031" r="12987" b="50859"/>
          <a:stretch/>
        </p:blipFill>
        <p:spPr bwMode="auto">
          <a:xfrm>
            <a:off x="5645369" y="4246086"/>
            <a:ext cx="2203231" cy="1645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827683" y="548695"/>
            <a:ext cx="12387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 smtClean="0"/>
              <a:t>14 Sept</a:t>
            </a:r>
            <a:endParaRPr lang="en-US" sz="1600" u="sng" dirty="0"/>
          </a:p>
        </p:txBody>
      </p:sp>
      <p:sp>
        <p:nvSpPr>
          <p:cNvPr id="10" name="TextBox 9"/>
          <p:cNvSpPr txBox="1"/>
          <p:nvPr/>
        </p:nvSpPr>
        <p:spPr>
          <a:xfrm>
            <a:off x="6076493" y="568388"/>
            <a:ext cx="12387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 smtClean="0"/>
              <a:t>16 Sept</a:t>
            </a:r>
            <a:endParaRPr lang="en-US" sz="1600" u="sng" dirty="0"/>
          </a:p>
        </p:txBody>
      </p:sp>
      <p:grpSp>
        <p:nvGrpSpPr>
          <p:cNvPr id="11" name="Group 10"/>
          <p:cNvGrpSpPr/>
          <p:nvPr/>
        </p:nvGrpSpPr>
        <p:grpSpPr>
          <a:xfrm>
            <a:off x="171064" y="4637601"/>
            <a:ext cx="1342340" cy="1282947"/>
            <a:chOff x="867460" y="4127253"/>
            <a:chExt cx="1113740" cy="105671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1" t="62658" r="75937" b="13999"/>
            <a:stretch/>
          </p:blipFill>
          <p:spPr>
            <a:xfrm>
              <a:off x="867460" y="4127253"/>
              <a:ext cx="1113740" cy="1056719"/>
            </a:xfrm>
            <a:prstGeom prst="rect">
              <a:avLst/>
            </a:prstGeom>
          </p:spPr>
        </p:pic>
        <p:grpSp>
          <p:nvGrpSpPr>
            <p:cNvPr id="13" name="Group 12"/>
            <p:cNvGrpSpPr/>
            <p:nvPr/>
          </p:nvGrpSpPr>
          <p:grpSpPr>
            <a:xfrm rot="21441825">
              <a:off x="993519" y="4221697"/>
              <a:ext cx="905258" cy="850523"/>
              <a:chOff x="1773024" y="1103963"/>
              <a:chExt cx="2685452" cy="2306634"/>
            </a:xfrm>
          </p:grpSpPr>
          <p:grpSp>
            <p:nvGrpSpPr>
              <p:cNvPr id="14" name="Group 13"/>
              <p:cNvGrpSpPr/>
              <p:nvPr/>
            </p:nvGrpSpPr>
            <p:grpSpPr>
              <a:xfrm rot="19656160">
                <a:off x="1788924" y="1103963"/>
                <a:ext cx="2451100" cy="2286000"/>
                <a:chOff x="1485900" y="3956050"/>
                <a:chExt cx="2451100" cy="2286000"/>
              </a:xfrm>
            </p:grpSpPr>
            <p:cxnSp>
              <p:nvCxnSpPr>
                <p:cNvPr id="19" name="Straight Connector 18"/>
                <p:cNvCxnSpPr/>
                <p:nvPr/>
              </p:nvCxnSpPr>
              <p:spPr>
                <a:xfrm>
                  <a:off x="2679700" y="3956050"/>
                  <a:ext cx="0" cy="2286000"/>
                </a:xfrm>
                <a:prstGeom prst="line">
                  <a:avLst/>
                </a:prstGeom>
                <a:ln w="31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 flipH="1" flipV="1">
                  <a:off x="1485900" y="5111750"/>
                  <a:ext cx="2451100" cy="1"/>
                </a:xfrm>
                <a:prstGeom prst="line">
                  <a:avLst/>
                </a:prstGeom>
                <a:ln w="31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" name="TextBox 14"/>
              <p:cNvSpPr txBox="1"/>
              <p:nvPr/>
            </p:nvSpPr>
            <p:spPr>
              <a:xfrm>
                <a:off x="1773024" y="1830410"/>
                <a:ext cx="1009078" cy="584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rgbClr val="C00000"/>
                    </a:solidFill>
                  </a:rPr>
                  <a:t>DSL</a:t>
                </a:r>
                <a:endParaRPr lang="en-US" sz="8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2794437" y="1254312"/>
                <a:ext cx="1051873" cy="584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rgbClr val="C00000"/>
                    </a:solidFill>
                  </a:rPr>
                  <a:t>DSR</a:t>
                </a:r>
                <a:endParaRPr lang="en-US" sz="8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2370931" y="2826309"/>
                <a:ext cx="1018589" cy="584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>
                    <a:solidFill>
                      <a:srgbClr val="C00000"/>
                    </a:solidFill>
                  </a:rPr>
                  <a:t>U</a:t>
                </a:r>
                <a:r>
                  <a:rPr lang="en-US" sz="800" b="1" dirty="0" smtClean="0">
                    <a:solidFill>
                      <a:srgbClr val="C00000"/>
                    </a:solidFill>
                  </a:rPr>
                  <a:t>SL</a:t>
                </a:r>
                <a:endParaRPr lang="en-US" sz="8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3397090" y="2155987"/>
                <a:ext cx="1061386" cy="584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>
                    <a:solidFill>
                      <a:srgbClr val="C00000"/>
                    </a:solidFill>
                  </a:rPr>
                  <a:t>U</a:t>
                </a:r>
                <a:r>
                  <a:rPr lang="en-US" sz="800" b="1" dirty="0" smtClean="0">
                    <a:solidFill>
                      <a:srgbClr val="C00000"/>
                    </a:solidFill>
                  </a:rPr>
                  <a:t>SR</a:t>
                </a:r>
                <a:endParaRPr lang="en-US" sz="800" b="1" dirty="0">
                  <a:solidFill>
                    <a:srgbClr val="C00000"/>
                  </a:solidFill>
                </a:endParaRPr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4278058" y="4609254"/>
            <a:ext cx="1303998" cy="1282947"/>
            <a:chOff x="5554002" y="4127253"/>
            <a:chExt cx="1134346" cy="1088742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5" t="62619" r="75937" b="13745"/>
            <a:stretch/>
          </p:blipFill>
          <p:spPr>
            <a:xfrm>
              <a:off x="5554002" y="4127253"/>
              <a:ext cx="1134346" cy="1088742"/>
            </a:xfrm>
            <a:prstGeom prst="rect">
              <a:avLst/>
            </a:prstGeom>
          </p:spPr>
        </p:pic>
        <p:grpSp>
          <p:nvGrpSpPr>
            <p:cNvPr id="23" name="Group 22"/>
            <p:cNvGrpSpPr/>
            <p:nvPr/>
          </p:nvGrpSpPr>
          <p:grpSpPr>
            <a:xfrm>
              <a:off x="5669698" y="4249428"/>
              <a:ext cx="870671" cy="834683"/>
              <a:chOff x="5191500" y="2140278"/>
              <a:chExt cx="2748971" cy="2286000"/>
            </a:xfrm>
          </p:grpSpPr>
          <p:grpSp>
            <p:nvGrpSpPr>
              <p:cNvPr id="24" name="Group 23"/>
              <p:cNvGrpSpPr/>
              <p:nvPr/>
            </p:nvGrpSpPr>
            <p:grpSpPr>
              <a:xfrm rot="838570">
                <a:off x="5375382" y="2140278"/>
                <a:ext cx="2451100" cy="2286000"/>
                <a:chOff x="1485900" y="3956050"/>
                <a:chExt cx="2451100" cy="2286000"/>
              </a:xfrm>
            </p:grpSpPr>
            <p:cxnSp>
              <p:nvCxnSpPr>
                <p:cNvPr id="29" name="Straight Connector 28"/>
                <p:cNvCxnSpPr/>
                <p:nvPr/>
              </p:nvCxnSpPr>
              <p:spPr>
                <a:xfrm>
                  <a:off x="2679700" y="3956050"/>
                  <a:ext cx="0" cy="2286000"/>
                </a:xfrm>
                <a:prstGeom prst="line">
                  <a:avLst/>
                </a:prstGeom>
                <a:ln w="31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 flipH="1" flipV="1">
                  <a:off x="1485900" y="5111750"/>
                  <a:ext cx="2451100" cy="1"/>
                </a:xfrm>
                <a:prstGeom prst="line">
                  <a:avLst/>
                </a:prstGeom>
                <a:ln w="31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5" name="TextBox 24"/>
              <p:cNvSpPr txBox="1"/>
              <p:nvPr/>
            </p:nvSpPr>
            <p:spPr>
              <a:xfrm>
                <a:off x="5191500" y="3422368"/>
                <a:ext cx="1073981" cy="5900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rgbClr val="C00000"/>
                    </a:solidFill>
                  </a:rPr>
                  <a:t>DSL</a:t>
                </a:r>
                <a:endParaRPr lang="en-US" sz="8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5333408" y="2421467"/>
                <a:ext cx="1119529" cy="5900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rgbClr val="C00000"/>
                    </a:solidFill>
                  </a:rPr>
                  <a:t>DSR</a:t>
                </a:r>
                <a:endParaRPr lang="en-US" sz="8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6415226" y="3733998"/>
                <a:ext cx="1084104" cy="5900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>
                    <a:solidFill>
                      <a:srgbClr val="C00000"/>
                    </a:solidFill>
                  </a:rPr>
                  <a:t>U</a:t>
                </a:r>
                <a:r>
                  <a:rPr lang="en-US" sz="800" b="1" dirty="0" smtClean="0">
                    <a:solidFill>
                      <a:srgbClr val="C00000"/>
                    </a:solidFill>
                  </a:rPr>
                  <a:t>SL</a:t>
                </a:r>
                <a:endParaRPr lang="en-US" sz="8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6810820" y="2691882"/>
                <a:ext cx="1129651" cy="5900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>
                    <a:solidFill>
                      <a:srgbClr val="C00000"/>
                    </a:solidFill>
                  </a:rPr>
                  <a:t>U</a:t>
                </a:r>
                <a:r>
                  <a:rPr lang="en-US" sz="800" b="1" dirty="0" smtClean="0">
                    <a:solidFill>
                      <a:srgbClr val="C00000"/>
                    </a:solidFill>
                  </a:rPr>
                  <a:t>SR</a:t>
                </a:r>
                <a:endParaRPr lang="en-US" sz="800" b="1" dirty="0">
                  <a:solidFill>
                    <a:srgbClr val="C00000"/>
                  </a:solidFill>
                </a:endParaRP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736540" y="880937"/>
            <a:ext cx="7874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1455 UTC</a:t>
            </a:r>
            <a:endParaRPr lang="en-US" sz="12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732183" y="2628054"/>
            <a:ext cx="7904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1632 UTC</a:t>
            </a:r>
            <a:endParaRPr lang="en-US" sz="12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732183" y="4380654"/>
            <a:ext cx="7904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1745 UTC</a:t>
            </a:r>
            <a:endParaRPr lang="en-US" sz="12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4838663" y="903860"/>
            <a:ext cx="7904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1852 UTC</a:t>
            </a:r>
            <a:endParaRPr lang="en-US" sz="12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4834306" y="2608598"/>
            <a:ext cx="7904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2057 UTC</a:t>
            </a:r>
            <a:endParaRPr lang="en-US" sz="12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4834306" y="4361198"/>
            <a:ext cx="7904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2123 UTC</a:t>
            </a:r>
            <a:endParaRPr lang="en-US" sz="12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457200" y="5943600"/>
            <a:ext cx="8155838" cy="8617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Most of highest reflectivity concentrated on </a:t>
            </a:r>
            <a:r>
              <a:rPr lang="en-US" sz="1600" dirty="0" smtClean="0">
                <a:solidFill>
                  <a:prstClr val="black"/>
                </a:solidFill>
              </a:rPr>
              <a:t>SW, S </a:t>
            </a:r>
            <a:r>
              <a:rPr lang="en-US" sz="1600" dirty="0">
                <a:solidFill>
                  <a:prstClr val="black"/>
                </a:solidFill>
              </a:rPr>
              <a:t>sides of storm (ranging from DSL to USL)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Individual cells seen developing on N side, translating around toward SW </a:t>
            </a:r>
            <a:r>
              <a:rPr lang="en-US" sz="1600" dirty="0" smtClean="0">
                <a:solidFill>
                  <a:prstClr val="black"/>
                </a:solidFill>
              </a:rPr>
              <a:t>on 14 Sept</a:t>
            </a:r>
            <a:endParaRPr lang="en-US" sz="16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High reflectivity also seen on SW side during </a:t>
            </a:r>
            <a:r>
              <a:rPr lang="en-US" sz="1600" dirty="0" smtClean="0">
                <a:solidFill>
                  <a:prstClr val="black"/>
                </a:solidFill>
              </a:rPr>
              <a:t>16 Sept mission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02664" y="308784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Lower-fuselage </a:t>
            </a:r>
            <a:r>
              <a:rPr lang="en-US" i="1" dirty="0"/>
              <a:t>radar </a:t>
            </a:r>
            <a:r>
              <a:rPr lang="en-US" i="1" dirty="0" smtClean="0"/>
              <a:t>images during </a:t>
            </a:r>
            <a:r>
              <a:rPr lang="en-US" i="1" dirty="0" smtClean="0"/>
              <a:t>14 Sept </a:t>
            </a:r>
            <a:r>
              <a:rPr lang="en-US" i="1" dirty="0"/>
              <a:t>and </a:t>
            </a:r>
            <a:r>
              <a:rPr lang="en-US" i="1" dirty="0" smtClean="0"/>
              <a:t>16 Sept </a:t>
            </a:r>
            <a:r>
              <a:rPr lang="en-US" i="1" dirty="0"/>
              <a:t>missions</a:t>
            </a:r>
            <a:endParaRPr lang="en-US" i="1" dirty="0"/>
          </a:p>
        </p:txBody>
      </p:sp>
      <p:sp>
        <p:nvSpPr>
          <p:cNvPr id="41" name="TextBox 40"/>
          <p:cNvSpPr txBox="1"/>
          <p:nvPr/>
        </p:nvSpPr>
        <p:spPr>
          <a:xfrm>
            <a:off x="2135823" y="-60832"/>
            <a:ext cx="45697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Reflectivity structure and evolution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48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5728336" y="609599"/>
            <a:ext cx="2823993" cy="505602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82498" y="601916"/>
            <a:ext cx="2820668" cy="50523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64" t="3786" r="8839" b="49786"/>
          <a:stretch/>
        </p:blipFill>
        <p:spPr bwMode="auto">
          <a:xfrm>
            <a:off x="1436798" y="708759"/>
            <a:ext cx="2727948" cy="248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19" t="3644" r="9374" b="50475"/>
          <a:stretch/>
        </p:blipFill>
        <p:spPr bwMode="auto">
          <a:xfrm>
            <a:off x="1382499" y="3196557"/>
            <a:ext cx="2743576" cy="24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32" t="3500" r="9286" b="50072"/>
          <a:stretch/>
        </p:blipFill>
        <p:spPr bwMode="auto">
          <a:xfrm>
            <a:off x="5815378" y="722448"/>
            <a:ext cx="2667796" cy="2470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64" t="3643" r="9197" b="50215"/>
          <a:stretch/>
        </p:blipFill>
        <p:spPr bwMode="auto">
          <a:xfrm>
            <a:off x="5780076" y="3181190"/>
            <a:ext cx="2728629" cy="246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78879" y="271004"/>
            <a:ext cx="7188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Echo tops (shaded, km) and peak 8-14 km updrafts (contour, 3, 5, 7 m/s)</a:t>
            </a:r>
            <a:endParaRPr lang="en-US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1143000" y="5675375"/>
            <a:ext cx="7086600" cy="11695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Deep convection, with echo tops &gt; 16 km, seen during </a:t>
            </a:r>
            <a:r>
              <a:rPr lang="en-US" sz="1400" dirty="0" smtClean="0">
                <a:solidFill>
                  <a:prstClr val="black"/>
                </a:solidFill>
              </a:rPr>
              <a:t>14 Sept </a:t>
            </a:r>
            <a:r>
              <a:rPr lang="en-US" sz="1400" dirty="0">
                <a:solidFill>
                  <a:prstClr val="black"/>
                </a:solidFill>
              </a:rPr>
              <a:t>flight on SW side </a:t>
            </a:r>
            <a:r>
              <a:rPr lang="en-US" sz="1400" dirty="0" smtClean="0">
                <a:solidFill>
                  <a:prstClr val="black"/>
                </a:solidFill>
              </a:rPr>
              <a:t>(DSL, USL</a:t>
            </a:r>
            <a:r>
              <a:rPr lang="en-US" sz="1400" dirty="0">
                <a:solidFill>
                  <a:prstClr val="black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Lower echo tops, but still &gt; 10-12 km, seen 2.5 h later in similar location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Strong updrafts and high tops seen generally inside 2-km RMW on </a:t>
            </a:r>
            <a:r>
              <a:rPr lang="en-US" sz="1400" dirty="0" smtClean="0">
                <a:solidFill>
                  <a:prstClr val="black"/>
                </a:solidFill>
              </a:rPr>
              <a:t>14 Sept</a:t>
            </a:r>
            <a:endParaRPr lang="en-US" sz="14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By </a:t>
            </a:r>
            <a:r>
              <a:rPr lang="en-US" sz="1400" dirty="0" smtClean="0">
                <a:solidFill>
                  <a:prstClr val="black"/>
                </a:solidFill>
              </a:rPr>
              <a:t>16 Sept </a:t>
            </a:r>
            <a:r>
              <a:rPr lang="en-US" sz="1400" dirty="0">
                <a:solidFill>
                  <a:prstClr val="black"/>
                </a:solidFill>
              </a:rPr>
              <a:t>very small area of echo tops &gt; 10 km, nothing reaching 12 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Tallest echoes on SW side, some occurring outside 2-km RMW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55694" y="3273623"/>
            <a:ext cx="7337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</a:rPr>
              <a:t>14 Sept</a:t>
            </a:r>
            <a:endParaRPr lang="en-US" sz="1400" b="1" dirty="0">
              <a:solidFill>
                <a:prstClr val="black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9258" y="4370228"/>
            <a:ext cx="1342340" cy="1282947"/>
            <a:chOff x="867460" y="4127253"/>
            <a:chExt cx="1113740" cy="105671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1" t="62658" r="75937" b="13999"/>
            <a:stretch/>
          </p:blipFill>
          <p:spPr>
            <a:xfrm>
              <a:off x="867460" y="4127253"/>
              <a:ext cx="1113740" cy="1056719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 rot="21441825">
              <a:off x="993519" y="4221697"/>
              <a:ext cx="905258" cy="850523"/>
              <a:chOff x="1773024" y="1103963"/>
              <a:chExt cx="2685452" cy="2306634"/>
            </a:xfrm>
          </p:grpSpPr>
          <p:grpSp>
            <p:nvGrpSpPr>
              <p:cNvPr id="20" name="Group 19"/>
              <p:cNvGrpSpPr/>
              <p:nvPr/>
            </p:nvGrpSpPr>
            <p:grpSpPr>
              <a:xfrm rot="19656160">
                <a:off x="1788924" y="1103963"/>
                <a:ext cx="2451100" cy="2286000"/>
                <a:chOff x="1485900" y="3956050"/>
                <a:chExt cx="2451100" cy="2286000"/>
              </a:xfrm>
            </p:grpSpPr>
            <p:cxnSp>
              <p:nvCxnSpPr>
                <p:cNvPr id="25" name="Straight Connector 24"/>
                <p:cNvCxnSpPr/>
                <p:nvPr/>
              </p:nvCxnSpPr>
              <p:spPr>
                <a:xfrm>
                  <a:off x="2679700" y="3956050"/>
                  <a:ext cx="0" cy="2286000"/>
                </a:xfrm>
                <a:prstGeom prst="line">
                  <a:avLst/>
                </a:prstGeom>
                <a:ln w="31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/>
              </p:nvCxnSpPr>
              <p:spPr>
                <a:xfrm flipH="1" flipV="1">
                  <a:off x="1485900" y="5111750"/>
                  <a:ext cx="2451100" cy="1"/>
                </a:xfrm>
                <a:prstGeom prst="line">
                  <a:avLst/>
                </a:prstGeom>
                <a:ln w="31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1" name="TextBox 20"/>
              <p:cNvSpPr txBox="1"/>
              <p:nvPr/>
            </p:nvSpPr>
            <p:spPr>
              <a:xfrm>
                <a:off x="1773024" y="1830410"/>
                <a:ext cx="1009078" cy="584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rgbClr val="C00000"/>
                    </a:solidFill>
                  </a:rPr>
                  <a:t>DSL</a:t>
                </a:r>
                <a:endParaRPr lang="en-US" sz="8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2794437" y="1254312"/>
                <a:ext cx="1051873" cy="584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rgbClr val="C00000"/>
                    </a:solidFill>
                  </a:rPr>
                  <a:t>DSR</a:t>
                </a:r>
                <a:endParaRPr lang="en-US" sz="8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370931" y="2826309"/>
                <a:ext cx="1018589" cy="584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>
                    <a:solidFill>
                      <a:srgbClr val="C00000"/>
                    </a:solidFill>
                  </a:rPr>
                  <a:t>U</a:t>
                </a:r>
                <a:r>
                  <a:rPr lang="en-US" sz="800" b="1" dirty="0" smtClean="0">
                    <a:solidFill>
                      <a:srgbClr val="C00000"/>
                    </a:solidFill>
                  </a:rPr>
                  <a:t>SL</a:t>
                </a:r>
                <a:endParaRPr lang="en-US" sz="8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3397090" y="2155987"/>
                <a:ext cx="1061386" cy="584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>
                    <a:solidFill>
                      <a:srgbClr val="C00000"/>
                    </a:solidFill>
                  </a:rPr>
                  <a:t>U</a:t>
                </a:r>
                <a:r>
                  <a:rPr lang="en-US" sz="800" b="1" dirty="0" smtClean="0">
                    <a:solidFill>
                      <a:srgbClr val="C00000"/>
                    </a:solidFill>
                  </a:rPr>
                  <a:t>SR</a:t>
                </a:r>
                <a:endParaRPr lang="en-US" sz="800" b="1" dirty="0">
                  <a:solidFill>
                    <a:srgbClr val="C00000"/>
                  </a:solidFill>
                </a:endParaRPr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4447015" y="4382250"/>
            <a:ext cx="1303998" cy="1282947"/>
            <a:chOff x="5554002" y="4127253"/>
            <a:chExt cx="1134346" cy="1088742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5" t="62619" r="75937" b="13745"/>
            <a:stretch/>
          </p:blipFill>
          <p:spPr>
            <a:xfrm>
              <a:off x="5554002" y="4127253"/>
              <a:ext cx="1134346" cy="1088742"/>
            </a:xfrm>
            <a:prstGeom prst="rect">
              <a:avLst/>
            </a:prstGeom>
          </p:spPr>
        </p:pic>
        <p:grpSp>
          <p:nvGrpSpPr>
            <p:cNvPr id="29" name="Group 28"/>
            <p:cNvGrpSpPr/>
            <p:nvPr/>
          </p:nvGrpSpPr>
          <p:grpSpPr>
            <a:xfrm>
              <a:off x="5669698" y="4249428"/>
              <a:ext cx="870671" cy="834683"/>
              <a:chOff x="5191500" y="2140278"/>
              <a:chExt cx="2748971" cy="2286000"/>
            </a:xfrm>
          </p:grpSpPr>
          <p:grpSp>
            <p:nvGrpSpPr>
              <p:cNvPr id="30" name="Group 29"/>
              <p:cNvGrpSpPr/>
              <p:nvPr/>
            </p:nvGrpSpPr>
            <p:grpSpPr>
              <a:xfrm rot="838570">
                <a:off x="5375382" y="2140278"/>
                <a:ext cx="2451100" cy="2286000"/>
                <a:chOff x="1485900" y="3956050"/>
                <a:chExt cx="2451100" cy="2286000"/>
              </a:xfrm>
            </p:grpSpPr>
            <p:cxnSp>
              <p:nvCxnSpPr>
                <p:cNvPr id="35" name="Straight Connector 34"/>
                <p:cNvCxnSpPr/>
                <p:nvPr/>
              </p:nvCxnSpPr>
              <p:spPr>
                <a:xfrm>
                  <a:off x="2679700" y="3956050"/>
                  <a:ext cx="0" cy="2286000"/>
                </a:xfrm>
                <a:prstGeom prst="line">
                  <a:avLst/>
                </a:prstGeom>
                <a:ln w="31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 flipH="1" flipV="1">
                  <a:off x="1485900" y="5111750"/>
                  <a:ext cx="2451100" cy="1"/>
                </a:xfrm>
                <a:prstGeom prst="line">
                  <a:avLst/>
                </a:prstGeom>
                <a:ln w="31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" name="TextBox 30"/>
              <p:cNvSpPr txBox="1"/>
              <p:nvPr/>
            </p:nvSpPr>
            <p:spPr>
              <a:xfrm>
                <a:off x="5191500" y="3422368"/>
                <a:ext cx="1073981" cy="5900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rgbClr val="C00000"/>
                    </a:solidFill>
                  </a:rPr>
                  <a:t>DSL</a:t>
                </a:r>
                <a:endParaRPr lang="en-US" sz="8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5333408" y="2421467"/>
                <a:ext cx="1119529" cy="5900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rgbClr val="C00000"/>
                    </a:solidFill>
                  </a:rPr>
                  <a:t>DSR</a:t>
                </a:r>
                <a:endParaRPr lang="en-US" sz="8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6415226" y="3733998"/>
                <a:ext cx="1084104" cy="5900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>
                    <a:solidFill>
                      <a:srgbClr val="C00000"/>
                    </a:solidFill>
                  </a:rPr>
                  <a:t>U</a:t>
                </a:r>
                <a:r>
                  <a:rPr lang="en-US" sz="800" b="1" dirty="0" smtClean="0">
                    <a:solidFill>
                      <a:srgbClr val="C00000"/>
                    </a:solidFill>
                  </a:rPr>
                  <a:t>SL</a:t>
                </a:r>
                <a:endParaRPr lang="en-US" sz="8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6810820" y="2691882"/>
                <a:ext cx="1129651" cy="5900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>
                    <a:solidFill>
                      <a:srgbClr val="C00000"/>
                    </a:solidFill>
                  </a:rPr>
                  <a:t>U</a:t>
                </a:r>
                <a:r>
                  <a:rPr lang="en-US" sz="800" b="1" dirty="0" smtClean="0">
                    <a:solidFill>
                      <a:srgbClr val="C00000"/>
                    </a:solidFill>
                  </a:rPr>
                  <a:t>SR</a:t>
                </a:r>
                <a:endParaRPr lang="en-US" sz="800" b="1" dirty="0">
                  <a:solidFill>
                    <a:srgbClr val="C00000"/>
                  </a:solidFill>
                </a:endParaRPr>
              </a:p>
            </p:txBody>
          </p:sp>
        </p:grpSp>
      </p:grpSp>
      <p:sp>
        <p:nvSpPr>
          <p:cNvPr id="38" name="TextBox 37"/>
          <p:cNvSpPr txBox="1"/>
          <p:nvPr/>
        </p:nvSpPr>
        <p:spPr>
          <a:xfrm>
            <a:off x="2941064" y="772150"/>
            <a:ext cx="7337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</a:rPr>
              <a:t>14 Sept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328203" y="3265939"/>
            <a:ext cx="7337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</a:rPr>
              <a:t>16 Sept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307516" y="799239"/>
            <a:ext cx="7337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</a:rPr>
              <a:t>16 Sept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295400" y="-94394"/>
            <a:ext cx="675678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solidFill>
                  <a:srgbClr val="FFFF00"/>
                </a:solidFill>
              </a:rPr>
              <a:t>Convective structure</a:t>
            </a:r>
            <a:endParaRPr lang="en-US" sz="2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14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79770" y="649069"/>
            <a:ext cx="6756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Azimuth-height plots of storm-relative radial flow surrounding eyewall (20-40 km annular average)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6200" y="5410200"/>
            <a:ext cx="8763000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Clear wavenumber-1 pattern seen in lower-tropospheric radial flow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Inflow </a:t>
            </a:r>
            <a:r>
              <a:rPr lang="en-US" sz="1600" dirty="0" smtClean="0">
                <a:solidFill>
                  <a:prstClr val="black"/>
                </a:solidFill>
              </a:rPr>
              <a:t>from </a:t>
            </a:r>
            <a:r>
              <a:rPr lang="en-US" sz="1600" dirty="0">
                <a:solidFill>
                  <a:prstClr val="black"/>
                </a:solidFill>
              </a:rPr>
              <a:t>NE around to W sides (</a:t>
            </a:r>
            <a:r>
              <a:rPr lang="en-US" sz="1600" dirty="0" smtClean="0">
                <a:solidFill>
                  <a:prstClr val="black"/>
                </a:solidFill>
              </a:rPr>
              <a:t>DSR, DSL); </a:t>
            </a:r>
            <a:r>
              <a:rPr lang="en-US" sz="1600" dirty="0">
                <a:solidFill>
                  <a:prstClr val="black"/>
                </a:solidFill>
              </a:rPr>
              <a:t>maximized on N side during both flights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Consistent with Doppler composites of </a:t>
            </a:r>
            <a:r>
              <a:rPr lang="en-US" sz="1600" dirty="0" err="1">
                <a:solidFill>
                  <a:prstClr val="black"/>
                </a:solidFill>
              </a:rPr>
              <a:t>Reasor</a:t>
            </a:r>
            <a:r>
              <a:rPr lang="en-US" sz="1600" dirty="0">
                <a:solidFill>
                  <a:prstClr val="black"/>
                </a:solidFill>
              </a:rPr>
              <a:t> et al. (2013) and SFMR/FL composites of Zhang and </a:t>
            </a:r>
            <a:r>
              <a:rPr lang="en-US" sz="1600" dirty="0" err="1">
                <a:solidFill>
                  <a:prstClr val="black"/>
                </a:solidFill>
              </a:rPr>
              <a:t>Uhlhorn</a:t>
            </a:r>
            <a:r>
              <a:rPr lang="en-US" sz="1600" dirty="0">
                <a:solidFill>
                  <a:prstClr val="black"/>
                </a:solidFill>
              </a:rPr>
              <a:t> (2012)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725425" y="1601163"/>
            <a:ext cx="3660273" cy="3123237"/>
            <a:chOff x="725425" y="1296363"/>
            <a:chExt cx="3660273" cy="3123237"/>
          </a:xfrm>
        </p:grpSpPr>
        <p:sp>
          <p:nvSpPr>
            <p:cNvPr id="5" name="Rectangle 4"/>
            <p:cNvSpPr/>
            <p:nvPr/>
          </p:nvSpPr>
          <p:spPr>
            <a:xfrm>
              <a:off x="762000" y="1296363"/>
              <a:ext cx="3559380" cy="312323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14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05" t="7241" r="34310" b="51475"/>
            <a:stretch/>
          </p:blipFill>
          <p:spPr bwMode="auto">
            <a:xfrm>
              <a:off x="1186622" y="1296363"/>
              <a:ext cx="3089656" cy="28487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" name="Straight Connector 2"/>
            <p:cNvCxnSpPr/>
            <p:nvPr/>
          </p:nvCxnSpPr>
          <p:spPr>
            <a:xfrm>
              <a:off x="2237232" y="1448763"/>
              <a:ext cx="0" cy="2667000"/>
            </a:xfrm>
            <a:prstGeom prst="line">
              <a:avLst/>
            </a:prstGeom>
            <a:ln w="190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1962912" y="1601163"/>
              <a:ext cx="353943" cy="816890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1100" b="1" dirty="0">
                  <a:solidFill>
                    <a:prstClr val="black"/>
                  </a:solidFill>
                </a:rPr>
                <a:t>shear vector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2971800" y="1448763"/>
              <a:ext cx="0" cy="2667000"/>
            </a:xfrm>
            <a:prstGeom prst="line">
              <a:avLst/>
            </a:prstGeom>
            <a:ln w="190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724656" y="1448763"/>
              <a:ext cx="0" cy="2667000"/>
            </a:xfrm>
            <a:prstGeom prst="line">
              <a:avLst/>
            </a:prstGeom>
            <a:ln w="190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492448" y="1448763"/>
              <a:ext cx="0" cy="2667000"/>
            </a:xfrm>
            <a:prstGeom prst="line">
              <a:avLst/>
            </a:prstGeom>
            <a:ln w="190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2398935" y="1391220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</a:rPr>
                <a:t>DSL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156520" y="1386279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</a:rPr>
                <a:t>USL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787140" y="1386279"/>
              <a:ext cx="4443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</a:rPr>
                <a:t>USR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645920" y="1386279"/>
              <a:ext cx="4411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</a:rPr>
                <a:t>DSR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2459544" y="1448763"/>
              <a:ext cx="0" cy="266700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2399202" y="1645647"/>
              <a:ext cx="353943" cy="922688"/>
            </a:xfrm>
            <a:prstGeom prst="rect">
              <a:avLst/>
            </a:prstGeom>
            <a:noFill/>
          </p:spPr>
          <p:txBody>
            <a:bodyPr vert="vert" wrap="none" rtlCol="0">
              <a:spAutoFit/>
            </a:bodyPr>
            <a:lstStyle/>
            <a:p>
              <a:r>
                <a:rPr lang="en-US" sz="1100" b="1" dirty="0">
                  <a:solidFill>
                    <a:srgbClr val="FF0000"/>
                  </a:solidFill>
                </a:rPr>
                <a:t>motion vector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997915" y="4091396"/>
              <a:ext cx="4416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prstClr val="black"/>
                  </a:solidFill>
                </a:rPr>
                <a:t>East</a:t>
              </a:r>
              <a:endParaRPr 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676400" y="4086495"/>
              <a:ext cx="5501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prstClr val="black"/>
                  </a:solidFill>
                </a:rPr>
                <a:t>North</a:t>
              </a:r>
              <a:endParaRPr 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423770" y="4086495"/>
              <a:ext cx="5027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prstClr val="black"/>
                  </a:solidFill>
                </a:rPr>
                <a:t>West</a:t>
              </a:r>
              <a:endParaRPr 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171140" y="4086495"/>
              <a:ext cx="5485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prstClr val="black"/>
                  </a:solidFill>
                </a:rPr>
                <a:t>South</a:t>
              </a:r>
              <a:endParaRPr 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944039" y="4086495"/>
              <a:ext cx="4416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prstClr val="black"/>
                  </a:solidFill>
                </a:rPr>
                <a:t>East</a:t>
              </a:r>
              <a:endParaRPr 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25425" y="2423770"/>
              <a:ext cx="369332" cy="809068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1200" dirty="0">
                  <a:solidFill>
                    <a:prstClr val="black"/>
                  </a:solidFill>
                </a:rPr>
                <a:t>height (km)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023065" y="3684532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</a:rPr>
                <a:t>2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23065" y="3982017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chemeClr val="bg1"/>
                  </a:solidFill>
                </a:rPr>
                <a:t>0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018054" y="3387047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chemeClr val="bg1"/>
                  </a:solidFill>
                </a:rPr>
                <a:t>4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013789" y="3085297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chemeClr val="bg1"/>
                  </a:solidFill>
                </a:rPr>
                <a:t>6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015750" y="2790618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</a:rPr>
                <a:t>8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949169" y="2490327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chemeClr val="bg1"/>
                  </a:solidFill>
                </a:rPr>
                <a:t>10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944904" y="2200157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chemeClr val="bg1"/>
                  </a:solidFill>
                </a:rPr>
                <a:t>12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937589" y="1895357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chemeClr val="bg1"/>
                  </a:solidFill>
                </a:rPr>
                <a:t>14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941854" y="1590557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chemeClr val="bg1"/>
                  </a:solidFill>
                </a:rPr>
                <a:t>16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937589" y="1300387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chemeClr val="bg1"/>
                  </a:solidFill>
                </a:rPr>
                <a:t>18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718770" y="1583242"/>
            <a:ext cx="3637020" cy="3137867"/>
            <a:chOff x="4718770" y="1278442"/>
            <a:chExt cx="3637020" cy="3137867"/>
          </a:xfrm>
        </p:grpSpPr>
        <p:sp>
          <p:nvSpPr>
            <p:cNvPr id="45" name="Rectangle 44"/>
            <p:cNvSpPr/>
            <p:nvPr/>
          </p:nvSpPr>
          <p:spPr>
            <a:xfrm>
              <a:off x="4746420" y="1293072"/>
              <a:ext cx="3559380" cy="312323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147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53" t="7638" r="1509" b="51726"/>
            <a:stretch/>
          </p:blipFill>
          <p:spPr bwMode="auto">
            <a:xfrm>
              <a:off x="5208346" y="1296363"/>
              <a:ext cx="3042434" cy="2816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6" name="Straight Connector 15"/>
            <p:cNvCxnSpPr/>
            <p:nvPr/>
          </p:nvCxnSpPr>
          <p:spPr>
            <a:xfrm>
              <a:off x="6540140" y="1435047"/>
              <a:ext cx="0" cy="2667000"/>
            </a:xfrm>
            <a:prstGeom prst="line">
              <a:avLst/>
            </a:prstGeom>
            <a:ln w="190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6265820" y="1587447"/>
              <a:ext cx="353943" cy="816890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1100" b="1" dirty="0">
                  <a:solidFill>
                    <a:prstClr val="black"/>
                  </a:solidFill>
                </a:rPr>
                <a:t>shear vector</a:t>
              </a: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7274708" y="1435047"/>
              <a:ext cx="0" cy="2667000"/>
            </a:xfrm>
            <a:prstGeom prst="line">
              <a:avLst/>
            </a:prstGeom>
            <a:ln w="190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8027564" y="1435047"/>
              <a:ext cx="0" cy="2667000"/>
            </a:xfrm>
            <a:prstGeom prst="line">
              <a:avLst/>
            </a:prstGeom>
            <a:ln w="190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5795356" y="1435047"/>
              <a:ext cx="0" cy="2667000"/>
            </a:xfrm>
            <a:prstGeom prst="line">
              <a:avLst/>
            </a:prstGeom>
            <a:ln w="190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6701843" y="1377504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</a:rPr>
                <a:t>DSL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459428" y="1372563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</a:rPr>
                <a:t>USL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576" y="1372562"/>
              <a:ext cx="4443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</a:rPr>
                <a:t>USR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948828" y="1372563"/>
              <a:ext cx="4411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</a:rPr>
                <a:t>DSR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5821786" y="1432905"/>
              <a:ext cx="0" cy="266700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5761444" y="1629789"/>
              <a:ext cx="353943" cy="922688"/>
            </a:xfrm>
            <a:prstGeom prst="rect">
              <a:avLst/>
            </a:prstGeom>
            <a:noFill/>
          </p:spPr>
          <p:txBody>
            <a:bodyPr vert="vert" wrap="none" rtlCol="0">
              <a:spAutoFit/>
            </a:bodyPr>
            <a:lstStyle/>
            <a:p>
              <a:r>
                <a:rPr lang="en-US" sz="1100" b="1" dirty="0">
                  <a:solidFill>
                    <a:srgbClr val="FF0000"/>
                  </a:solidFill>
                </a:rPr>
                <a:t>motion vector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718770" y="2400855"/>
              <a:ext cx="369332" cy="809068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1200" dirty="0">
                  <a:solidFill>
                    <a:prstClr val="black"/>
                  </a:solidFill>
                </a:rPr>
                <a:t>height (km)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032405" y="3662587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</a:rPr>
                <a:t>2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032405" y="3960072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chemeClr val="bg1"/>
                  </a:solidFill>
                </a:rPr>
                <a:t>0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027394" y="3365102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chemeClr val="bg1"/>
                  </a:solidFill>
                </a:rPr>
                <a:t>4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023129" y="3063352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chemeClr val="bg1"/>
                  </a:solidFill>
                </a:rPr>
                <a:t>6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025090" y="2768673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</a:rPr>
                <a:t>8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4958509" y="2468382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chemeClr val="bg1"/>
                  </a:solidFill>
                </a:rPr>
                <a:t>10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4954244" y="2178212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chemeClr val="bg1"/>
                  </a:solidFill>
                </a:rPr>
                <a:t>12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4946929" y="1873412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chemeClr val="bg1"/>
                  </a:solidFill>
                </a:rPr>
                <a:t>14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951194" y="1568612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chemeClr val="bg1"/>
                  </a:solidFill>
                </a:rPr>
                <a:t>16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4946929" y="1278442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chemeClr val="bg1"/>
                  </a:solidFill>
                </a:rPr>
                <a:t>18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4982637" y="4075811"/>
              <a:ext cx="4416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prstClr val="black"/>
                  </a:solidFill>
                </a:rPr>
                <a:t>East</a:t>
              </a:r>
              <a:endParaRPr 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5661122" y="4070910"/>
              <a:ext cx="5501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prstClr val="black"/>
                  </a:solidFill>
                </a:rPr>
                <a:t>North</a:t>
              </a:r>
              <a:endParaRPr 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6408492" y="4070910"/>
              <a:ext cx="5027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prstClr val="black"/>
                  </a:solidFill>
                </a:rPr>
                <a:t>West</a:t>
              </a:r>
              <a:endParaRPr 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7155862" y="4070910"/>
              <a:ext cx="5485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prstClr val="black"/>
                  </a:solidFill>
                </a:rPr>
                <a:t>South</a:t>
              </a:r>
              <a:endParaRPr 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7914131" y="4070910"/>
              <a:ext cx="4416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prstClr val="black"/>
                  </a:solidFill>
                </a:rPr>
                <a:t>East</a:t>
              </a:r>
              <a:endParaRPr lang="en-US" sz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73" name="TextBox 72"/>
          <p:cNvSpPr txBox="1"/>
          <p:nvPr/>
        </p:nvSpPr>
        <p:spPr>
          <a:xfrm>
            <a:off x="1884376" y="1211175"/>
            <a:ext cx="1238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14 Sept</a:t>
            </a:r>
            <a:endParaRPr lang="en-US" u="sng" dirty="0"/>
          </a:p>
        </p:txBody>
      </p:sp>
      <p:sp>
        <p:nvSpPr>
          <p:cNvPr id="74" name="TextBox 73"/>
          <p:cNvSpPr txBox="1"/>
          <p:nvPr/>
        </p:nvSpPr>
        <p:spPr>
          <a:xfrm>
            <a:off x="6000293" y="1230868"/>
            <a:ext cx="1238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16 Sept</a:t>
            </a:r>
            <a:endParaRPr lang="en-US" u="sng" dirty="0"/>
          </a:p>
        </p:txBody>
      </p:sp>
      <p:sp>
        <p:nvSpPr>
          <p:cNvPr id="75" name="TextBox 74"/>
          <p:cNvSpPr txBox="1"/>
          <p:nvPr/>
        </p:nvSpPr>
        <p:spPr>
          <a:xfrm>
            <a:off x="1295400" y="47882"/>
            <a:ext cx="6756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Radial flow at the eyewall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1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3179</TotalTime>
  <Words>1220</Words>
  <Application>Microsoft Office PowerPoint</Application>
  <PresentationFormat>On-screen Show (4:3)</PresentationFormat>
  <Paragraphs>248</Paragraphs>
  <Slides>17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Rogers</dc:creator>
  <cp:lastModifiedBy>Robert Rogers</cp:lastModifiedBy>
  <cp:revision>42</cp:revision>
  <dcterms:created xsi:type="dcterms:W3CDTF">2015-04-28T21:51:40Z</dcterms:created>
  <dcterms:modified xsi:type="dcterms:W3CDTF">2015-05-01T20:33:14Z</dcterms:modified>
</cp:coreProperties>
</file>