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1" r:id="rId4"/>
    <p:sldId id="257" r:id="rId5"/>
    <p:sldId id="259" r:id="rId6"/>
    <p:sldId id="279" r:id="rId7"/>
    <p:sldId id="275" r:id="rId8"/>
    <p:sldId id="273" r:id="rId9"/>
    <p:sldId id="263" r:id="rId10"/>
    <p:sldId id="280" r:id="rId11"/>
    <p:sldId id="266" r:id="rId12"/>
    <p:sldId id="267" r:id="rId13"/>
    <p:sldId id="284" r:id="rId14"/>
    <p:sldId id="288" r:id="rId15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1620" y="21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13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9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0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1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01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5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51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7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20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73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0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A69-7EEA-45E3-A26B-CE3DC98D3EF4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7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DAA69-7EEA-45E3-A26B-CE3DC98D3EF4}" type="datetimeFigureOut">
              <a:rPr lang="en-US" smtClean="0"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C6F8C-03DC-4A35-B14A-0E8881D5A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gif"/><Relationship Id="rId7" Type="http://schemas.openxmlformats.org/officeDocument/2006/relationships/image" Target="../media/image27.gi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44793" y="3879527"/>
            <a:ext cx="6513512" cy="2921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4793" y="1288727"/>
            <a:ext cx="6513512" cy="25908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 l="53310" t="24586" r="26178" b="48672"/>
          <a:stretch>
            <a:fillRect/>
          </a:stretch>
        </p:blipFill>
        <p:spPr bwMode="auto">
          <a:xfrm>
            <a:off x="1584286" y="4343400"/>
            <a:ext cx="3324811" cy="270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1758449" y="1561690"/>
            <a:ext cx="3160712" cy="2511425"/>
            <a:chOff x="1411288" y="765175"/>
            <a:chExt cx="2995612" cy="228600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11288" y="765175"/>
              <a:ext cx="2995612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21"/>
            <p:cNvSpPr/>
            <p:nvPr/>
          </p:nvSpPr>
          <p:spPr>
            <a:xfrm rot="1544917">
              <a:off x="1893888" y="2116138"/>
              <a:ext cx="301625" cy="46037"/>
            </a:xfrm>
            <a:prstGeom prst="rect">
              <a:avLst/>
            </a:prstGeom>
            <a:solidFill>
              <a:sysClr val="windowText" lastClr="000000">
                <a:alpha val="32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8"/>
            <p:cNvSpPr/>
            <p:nvPr/>
          </p:nvSpPr>
          <p:spPr>
            <a:xfrm rot="17708174">
              <a:off x="1615282" y="1664494"/>
              <a:ext cx="298450" cy="77787"/>
            </a:xfrm>
            <a:custGeom>
              <a:avLst/>
              <a:gdLst>
                <a:gd name="connsiteX0" fmla="*/ 0 w 319325"/>
                <a:gd name="connsiteY0" fmla="*/ 0 h 45719"/>
                <a:gd name="connsiteX1" fmla="*/ 319325 w 319325"/>
                <a:gd name="connsiteY1" fmla="*/ 0 h 45719"/>
                <a:gd name="connsiteX2" fmla="*/ 319325 w 319325"/>
                <a:gd name="connsiteY2" fmla="*/ 45719 h 45719"/>
                <a:gd name="connsiteX3" fmla="*/ 0 w 319325"/>
                <a:gd name="connsiteY3" fmla="*/ 45719 h 45719"/>
                <a:gd name="connsiteX4" fmla="*/ 0 w 319325"/>
                <a:gd name="connsiteY4" fmla="*/ 0 h 45719"/>
                <a:gd name="connsiteX0" fmla="*/ 0 w 319325"/>
                <a:gd name="connsiteY0" fmla="*/ 0 h 45719"/>
                <a:gd name="connsiteX1" fmla="*/ 319325 w 319325"/>
                <a:gd name="connsiteY1" fmla="*/ 0 h 45719"/>
                <a:gd name="connsiteX2" fmla="*/ 319325 w 319325"/>
                <a:gd name="connsiteY2" fmla="*/ 45719 h 45719"/>
                <a:gd name="connsiteX3" fmla="*/ 0 w 319325"/>
                <a:gd name="connsiteY3" fmla="*/ 45719 h 45719"/>
                <a:gd name="connsiteX4" fmla="*/ 1753 w 319325"/>
                <a:gd name="connsiteY4" fmla="*/ 44295 h 45719"/>
                <a:gd name="connsiteX5" fmla="*/ 0 w 319325"/>
                <a:gd name="connsiteY5" fmla="*/ 0 h 45719"/>
                <a:gd name="connsiteX0" fmla="*/ 0 w 319325"/>
                <a:gd name="connsiteY0" fmla="*/ 0 h 51685"/>
                <a:gd name="connsiteX1" fmla="*/ 319325 w 319325"/>
                <a:gd name="connsiteY1" fmla="*/ 0 h 51685"/>
                <a:gd name="connsiteX2" fmla="*/ 319325 w 319325"/>
                <a:gd name="connsiteY2" fmla="*/ 45719 h 51685"/>
                <a:gd name="connsiteX3" fmla="*/ 0 w 319325"/>
                <a:gd name="connsiteY3" fmla="*/ 45719 h 51685"/>
                <a:gd name="connsiteX4" fmla="*/ 166829 w 319325"/>
                <a:gd name="connsiteY4" fmla="*/ 51685 h 51685"/>
                <a:gd name="connsiteX5" fmla="*/ 0 w 319325"/>
                <a:gd name="connsiteY5" fmla="*/ 0 h 51685"/>
                <a:gd name="connsiteX0" fmla="*/ 0 w 319325"/>
                <a:gd name="connsiteY0" fmla="*/ 0 h 394089"/>
                <a:gd name="connsiteX1" fmla="*/ 319325 w 319325"/>
                <a:gd name="connsiteY1" fmla="*/ 0 h 394089"/>
                <a:gd name="connsiteX2" fmla="*/ 319325 w 319325"/>
                <a:gd name="connsiteY2" fmla="*/ 45719 h 394089"/>
                <a:gd name="connsiteX3" fmla="*/ 256381 w 319325"/>
                <a:gd name="connsiteY3" fmla="*/ 394089 h 394089"/>
                <a:gd name="connsiteX4" fmla="*/ 166829 w 319325"/>
                <a:gd name="connsiteY4" fmla="*/ 51685 h 394089"/>
                <a:gd name="connsiteX5" fmla="*/ 0 w 319325"/>
                <a:gd name="connsiteY5" fmla="*/ 0 h 394089"/>
                <a:gd name="connsiteX0" fmla="*/ 0 w 319325"/>
                <a:gd name="connsiteY0" fmla="*/ 0 h 394089"/>
                <a:gd name="connsiteX1" fmla="*/ 319325 w 319325"/>
                <a:gd name="connsiteY1" fmla="*/ 0 h 394089"/>
                <a:gd name="connsiteX2" fmla="*/ 319325 w 319325"/>
                <a:gd name="connsiteY2" fmla="*/ 45719 h 394089"/>
                <a:gd name="connsiteX3" fmla="*/ 256381 w 319325"/>
                <a:gd name="connsiteY3" fmla="*/ 394089 h 394089"/>
                <a:gd name="connsiteX4" fmla="*/ 36954 w 319325"/>
                <a:gd name="connsiteY4" fmla="*/ 76262 h 394089"/>
                <a:gd name="connsiteX5" fmla="*/ 0 w 319325"/>
                <a:gd name="connsiteY5" fmla="*/ 0 h 394089"/>
                <a:gd name="connsiteX0" fmla="*/ 0 w 319325"/>
                <a:gd name="connsiteY0" fmla="*/ 0 h 76262"/>
                <a:gd name="connsiteX1" fmla="*/ 319325 w 319325"/>
                <a:gd name="connsiteY1" fmla="*/ 0 h 76262"/>
                <a:gd name="connsiteX2" fmla="*/ 319325 w 319325"/>
                <a:gd name="connsiteY2" fmla="*/ 45719 h 76262"/>
                <a:gd name="connsiteX3" fmla="*/ 161969 w 319325"/>
                <a:gd name="connsiteY3" fmla="*/ 46488 h 76262"/>
                <a:gd name="connsiteX4" fmla="*/ 36954 w 319325"/>
                <a:gd name="connsiteY4" fmla="*/ 76262 h 76262"/>
                <a:gd name="connsiteX5" fmla="*/ 0 w 319325"/>
                <a:gd name="connsiteY5" fmla="*/ 0 h 76262"/>
                <a:gd name="connsiteX0" fmla="*/ 0 w 319325"/>
                <a:gd name="connsiteY0" fmla="*/ 3005 h 79267"/>
                <a:gd name="connsiteX1" fmla="*/ 7842 w 319325"/>
                <a:gd name="connsiteY1" fmla="*/ 0 h 79267"/>
                <a:gd name="connsiteX2" fmla="*/ 319325 w 319325"/>
                <a:gd name="connsiteY2" fmla="*/ 3005 h 79267"/>
                <a:gd name="connsiteX3" fmla="*/ 319325 w 319325"/>
                <a:gd name="connsiteY3" fmla="*/ 48724 h 79267"/>
                <a:gd name="connsiteX4" fmla="*/ 161969 w 319325"/>
                <a:gd name="connsiteY4" fmla="*/ 49493 h 79267"/>
                <a:gd name="connsiteX5" fmla="*/ 36954 w 319325"/>
                <a:gd name="connsiteY5" fmla="*/ 79267 h 79267"/>
                <a:gd name="connsiteX6" fmla="*/ 0 w 319325"/>
                <a:gd name="connsiteY6" fmla="*/ 3005 h 79267"/>
                <a:gd name="connsiteX0" fmla="*/ 116555 w 311483"/>
                <a:gd name="connsiteY0" fmla="*/ 1199 h 79267"/>
                <a:gd name="connsiteX1" fmla="*/ 0 w 311483"/>
                <a:gd name="connsiteY1" fmla="*/ 0 h 79267"/>
                <a:gd name="connsiteX2" fmla="*/ 311483 w 311483"/>
                <a:gd name="connsiteY2" fmla="*/ 3005 h 79267"/>
                <a:gd name="connsiteX3" fmla="*/ 311483 w 311483"/>
                <a:gd name="connsiteY3" fmla="*/ 48724 h 79267"/>
                <a:gd name="connsiteX4" fmla="*/ 154127 w 311483"/>
                <a:gd name="connsiteY4" fmla="*/ 49493 h 79267"/>
                <a:gd name="connsiteX5" fmla="*/ 29112 w 311483"/>
                <a:gd name="connsiteY5" fmla="*/ 79267 h 79267"/>
                <a:gd name="connsiteX6" fmla="*/ 116555 w 311483"/>
                <a:gd name="connsiteY6" fmla="*/ 1199 h 79267"/>
                <a:gd name="connsiteX0" fmla="*/ 137068 w 331996"/>
                <a:gd name="connsiteY0" fmla="*/ 1199 h 79267"/>
                <a:gd name="connsiteX1" fmla="*/ 20513 w 331996"/>
                <a:gd name="connsiteY1" fmla="*/ 0 h 79267"/>
                <a:gd name="connsiteX2" fmla="*/ 331996 w 331996"/>
                <a:gd name="connsiteY2" fmla="*/ 3005 h 79267"/>
                <a:gd name="connsiteX3" fmla="*/ 331996 w 331996"/>
                <a:gd name="connsiteY3" fmla="*/ 48724 h 79267"/>
                <a:gd name="connsiteX4" fmla="*/ 174640 w 331996"/>
                <a:gd name="connsiteY4" fmla="*/ 49493 h 79267"/>
                <a:gd name="connsiteX5" fmla="*/ 49625 w 331996"/>
                <a:gd name="connsiteY5" fmla="*/ 79267 h 79267"/>
                <a:gd name="connsiteX6" fmla="*/ 137068 w 331996"/>
                <a:gd name="connsiteY6" fmla="*/ 1199 h 79267"/>
                <a:gd name="connsiteX0" fmla="*/ 168906 w 311483"/>
                <a:gd name="connsiteY0" fmla="*/ 0 h 84219"/>
                <a:gd name="connsiteX1" fmla="*/ 0 w 311483"/>
                <a:gd name="connsiteY1" fmla="*/ 4952 h 84219"/>
                <a:gd name="connsiteX2" fmla="*/ 311483 w 311483"/>
                <a:gd name="connsiteY2" fmla="*/ 7957 h 84219"/>
                <a:gd name="connsiteX3" fmla="*/ 311483 w 311483"/>
                <a:gd name="connsiteY3" fmla="*/ 53676 h 84219"/>
                <a:gd name="connsiteX4" fmla="*/ 154127 w 311483"/>
                <a:gd name="connsiteY4" fmla="*/ 54445 h 84219"/>
                <a:gd name="connsiteX5" fmla="*/ 29112 w 311483"/>
                <a:gd name="connsiteY5" fmla="*/ 84219 h 84219"/>
                <a:gd name="connsiteX6" fmla="*/ 168906 w 311483"/>
                <a:gd name="connsiteY6" fmla="*/ 0 h 84219"/>
                <a:gd name="connsiteX0" fmla="*/ 168906 w 311483"/>
                <a:gd name="connsiteY0" fmla="*/ 0 h 84219"/>
                <a:gd name="connsiteX1" fmla="*/ 0 w 311483"/>
                <a:gd name="connsiteY1" fmla="*/ 4952 h 84219"/>
                <a:gd name="connsiteX2" fmla="*/ 311483 w 311483"/>
                <a:gd name="connsiteY2" fmla="*/ 7957 h 84219"/>
                <a:gd name="connsiteX3" fmla="*/ 311483 w 311483"/>
                <a:gd name="connsiteY3" fmla="*/ 53676 h 84219"/>
                <a:gd name="connsiteX4" fmla="*/ 154127 w 311483"/>
                <a:gd name="connsiteY4" fmla="*/ 54445 h 84219"/>
                <a:gd name="connsiteX5" fmla="*/ 29112 w 311483"/>
                <a:gd name="connsiteY5" fmla="*/ 84219 h 84219"/>
                <a:gd name="connsiteX6" fmla="*/ 168906 w 311483"/>
                <a:gd name="connsiteY6" fmla="*/ 0 h 84219"/>
                <a:gd name="connsiteX0" fmla="*/ 139796 w 282373"/>
                <a:gd name="connsiteY0" fmla="*/ 91639 h 175858"/>
                <a:gd name="connsiteX1" fmla="*/ 70238 w 282373"/>
                <a:gd name="connsiteY1" fmla="*/ 0 h 175858"/>
                <a:gd name="connsiteX2" fmla="*/ 282373 w 282373"/>
                <a:gd name="connsiteY2" fmla="*/ 99596 h 175858"/>
                <a:gd name="connsiteX3" fmla="*/ 282373 w 282373"/>
                <a:gd name="connsiteY3" fmla="*/ 145315 h 175858"/>
                <a:gd name="connsiteX4" fmla="*/ 125017 w 282373"/>
                <a:gd name="connsiteY4" fmla="*/ 146084 h 175858"/>
                <a:gd name="connsiteX5" fmla="*/ 2 w 282373"/>
                <a:gd name="connsiteY5" fmla="*/ 175858 h 175858"/>
                <a:gd name="connsiteX6" fmla="*/ 139796 w 282373"/>
                <a:gd name="connsiteY6" fmla="*/ 91639 h 175858"/>
                <a:gd name="connsiteX0" fmla="*/ 0 w 299763"/>
                <a:gd name="connsiteY0" fmla="*/ 115415 h 175858"/>
                <a:gd name="connsiteX1" fmla="*/ 87628 w 299763"/>
                <a:gd name="connsiteY1" fmla="*/ 0 h 175858"/>
                <a:gd name="connsiteX2" fmla="*/ 299763 w 299763"/>
                <a:gd name="connsiteY2" fmla="*/ 99596 h 175858"/>
                <a:gd name="connsiteX3" fmla="*/ 299763 w 299763"/>
                <a:gd name="connsiteY3" fmla="*/ 145315 h 175858"/>
                <a:gd name="connsiteX4" fmla="*/ 142407 w 299763"/>
                <a:gd name="connsiteY4" fmla="*/ 146084 h 175858"/>
                <a:gd name="connsiteX5" fmla="*/ 17392 w 299763"/>
                <a:gd name="connsiteY5" fmla="*/ 175858 h 175858"/>
                <a:gd name="connsiteX6" fmla="*/ 0 w 299763"/>
                <a:gd name="connsiteY6" fmla="*/ 115415 h 175858"/>
                <a:gd name="connsiteX0" fmla="*/ 6348 w 306111"/>
                <a:gd name="connsiteY0" fmla="*/ 115415 h 175858"/>
                <a:gd name="connsiteX1" fmla="*/ 93976 w 306111"/>
                <a:gd name="connsiteY1" fmla="*/ 0 h 175858"/>
                <a:gd name="connsiteX2" fmla="*/ 306111 w 306111"/>
                <a:gd name="connsiteY2" fmla="*/ 99596 h 175858"/>
                <a:gd name="connsiteX3" fmla="*/ 306111 w 306111"/>
                <a:gd name="connsiteY3" fmla="*/ 145315 h 175858"/>
                <a:gd name="connsiteX4" fmla="*/ 148755 w 306111"/>
                <a:gd name="connsiteY4" fmla="*/ 146084 h 175858"/>
                <a:gd name="connsiteX5" fmla="*/ 23740 w 306111"/>
                <a:gd name="connsiteY5" fmla="*/ 175858 h 175858"/>
                <a:gd name="connsiteX6" fmla="*/ 6348 w 306111"/>
                <a:gd name="connsiteY6" fmla="*/ 115415 h 175858"/>
                <a:gd name="connsiteX0" fmla="*/ 6348 w 306111"/>
                <a:gd name="connsiteY0" fmla="*/ 31688 h 92131"/>
                <a:gd name="connsiteX1" fmla="*/ 162194 w 306111"/>
                <a:gd name="connsiteY1" fmla="*/ 0 h 92131"/>
                <a:gd name="connsiteX2" fmla="*/ 306111 w 306111"/>
                <a:gd name="connsiteY2" fmla="*/ 15869 h 92131"/>
                <a:gd name="connsiteX3" fmla="*/ 306111 w 306111"/>
                <a:gd name="connsiteY3" fmla="*/ 61588 h 92131"/>
                <a:gd name="connsiteX4" fmla="*/ 148755 w 306111"/>
                <a:gd name="connsiteY4" fmla="*/ 62357 h 92131"/>
                <a:gd name="connsiteX5" fmla="*/ 23740 w 306111"/>
                <a:gd name="connsiteY5" fmla="*/ 92131 h 92131"/>
                <a:gd name="connsiteX6" fmla="*/ 6348 w 306111"/>
                <a:gd name="connsiteY6" fmla="*/ 31688 h 92131"/>
                <a:gd name="connsiteX0" fmla="*/ 6348 w 306111"/>
                <a:gd name="connsiteY0" fmla="*/ 31688 h 92131"/>
                <a:gd name="connsiteX1" fmla="*/ 162194 w 306111"/>
                <a:gd name="connsiteY1" fmla="*/ 0 h 92131"/>
                <a:gd name="connsiteX2" fmla="*/ 306111 w 306111"/>
                <a:gd name="connsiteY2" fmla="*/ 15869 h 92131"/>
                <a:gd name="connsiteX3" fmla="*/ 306111 w 306111"/>
                <a:gd name="connsiteY3" fmla="*/ 61588 h 92131"/>
                <a:gd name="connsiteX4" fmla="*/ 160811 w 306111"/>
                <a:gd name="connsiteY4" fmla="*/ 48810 h 92131"/>
                <a:gd name="connsiteX5" fmla="*/ 23740 w 306111"/>
                <a:gd name="connsiteY5" fmla="*/ 92131 h 92131"/>
                <a:gd name="connsiteX6" fmla="*/ 6348 w 306111"/>
                <a:gd name="connsiteY6" fmla="*/ 31688 h 92131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7525 w 297653"/>
                <a:gd name="connsiteY0" fmla="*/ 29796 h 78317"/>
                <a:gd name="connsiteX1" fmla="*/ 153736 w 297653"/>
                <a:gd name="connsiteY1" fmla="*/ 0 h 78317"/>
                <a:gd name="connsiteX2" fmla="*/ 297653 w 297653"/>
                <a:gd name="connsiteY2" fmla="*/ 15869 h 78317"/>
                <a:gd name="connsiteX3" fmla="*/ 297653 w 297653"/>
                <a:gd name="connsiteY3" fmla="*/ 61588 h 78317"/>
                <a:gd name="connsiteX4" fmla="*/ 152353 w 297653"/>
                <a:gd name="connsiteY4" fmla="*/ 48810 h 78317"/>
                <a:gd name="connsiteX5" fmla="*/ 16691 w 297653"/>
                <a:gd name="connsiteY5" fmla="*/ 78317 h 78317"/>
                <a:gd name="connsiteX6" fmla="*/ 7525 w 297653"/>
                <a:gd name="connsiteY6" fmla="*/ 29796 h 7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653" h="78317">
                  <a:moveTo>
                    <a:pt x="7525" y="29796"/>
                  </a:moveTo>
                  <a:cubicBezTo>
                    <a:pt x="59474" y="19233"/>
                    <a:pt x="45390" y="8091"/>
                    <a:pt x="153736" y="0"/>
                  </a:cubicBezTo>
                  <a:lnTo>
                    <a:pt x="297653" y="15869"/>
                  </a:lnTo>
                  <a:lnTo>
                    <a:pt x="297653" y="61588"/>
                  </a:lnTo>
                  <a:cubicBezTo>
                    <a:pt x="217415" y="51209"/>
                    <a:pt x="221067" y="51445"/>
                    <a:pt x="152353" y="48810"/>
                  </a:cubicBezTo>
                  <a:cubicBezTo>
                    <a:pt x="75327" y="52527"/>
                    <a:pt x="61912" y="68481"/>
                    <a:pt x="16691" y="78317"/>
                  </a:cubicBezTo>
                  <a:cubicBezTo>
                    <a:pt x="16107" y="63552"/>
                    <a:pt x="-13484" y="61909"/>
                    <a:pt x="7525" y="29796"/>
                  </a:cubicBezTo>
                  <a:close/>
                </a:path>
              </a:pathLst>
            </a:custGeom>
            <a:solidFill>
              <a:sysClr val="windowText" lastClr="000000">
                <a:alpha val="32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5"/>
            <p:cNvSpPr txBox="1">
              <a:spLocks noChangeArrowheads="1"/>
            </p:cNvSpPr>
            <p:nvPr/>
          </p:nvSpPr>
          <p:spPr bwMode="auto">
            <a:xfrm>
              <a:off x="1981200" y="1984375"/>
              <a:ext cx="460375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14 Sept</a:t>
              </a:r>
            </a:p>
          </p:txBody>
        </p:sp>
        <p:sp>
          <p:nvSpPr>
            <p:cNvPr id="25" name="TextBox 10"/>
            <p:cNvSpPr txBox="1">
              <a:spLocks noChangeArrowheads="1"/>
            </p:cNvSpPr>
            <p:nvPr/>
          </p:nvSpPr>
          <p:spPr bwMode="auto">
            <a:xfrm>
              <a:off x="1731963" y="1624013"/>
              <a:ext cx="460375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16 Sept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717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2743200" y="7641650"/>
            <a:ext cx="1341438" cy="1282700"/>
            <a:chOff x="867460" y="4127253"/>
            <a:chExt cx="1113740" cy="1056719"/>
          </a:xfrm>
        </p:grpSpPr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2" cstate="print"/>
            <a:srcRect l="5051" t="62659" r="75937" b="13998"/>
            <a:stretch>
              <a:fillRect/>
            </a:stretch>
          </p:blipFill>
          <p:spPr bwMode="auto">
            <a:xfrm>
              <a:off x="867460" y="4127253"/>
              <a:ext cx="1113740" cy="1056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oup 12"/>
            <p:cNvGrpSpPr>
              <a:grpSpLocks/>
            </p:cNvGrpSpPr>
            <p:nvPr/>
          </p:nvGrpSpPr>
          <p:grpSpPr bwMode="auto">
            <a:xfrm rot="-158175">
              <a:off x="993519" y="4221697"/>
              <a:ext cx="905258" cy="850523"/>
              <a:chOff x="1773024" y="1103963"/>
              <a:chExt cx="2685452" cy="2306634"/>
            </a:xfrm>
          </p:grpSpPr>
          <p:grpSp>
            <p:nvGrpSpPr>
              <p:cNvPr id="11" name="Group 13"/>
              <p:cNvGrpSpPr>
                <a:grpSpLocks/>
              </p:cNvGrpSpPr>
              <p:nvPr/>
            </p:nvGrpSpPr>
            <p:grpSpPr bwMode="auto">
              <a:xfrm rot="-1943840">
                <a:off x="1788924" y="1103963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2671813" y="3942646"/>
                  <a:ext cx="0" cy="2291253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17" name="Straight Connector 16"/>
                <p:cNvCxnSpPr/>
                <p:nvPr/>
              </p:nvCxnSpPr>
              <p:spPr>
                <a:xfrm flipH="1" flipV="1">
                  <a:off x="1478452" y="5097733"/>
                  <a:ext cx="2443723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sp>
            <p:nvSpPr>
              <p:cNvPr id="12" name="TextBox 14"/>
              <p:cNvSpPr txBox="1">
                <a:spLocks noChangeArrowheads="1"/>
              </p:cNvSpPr>
              <p:nvPr/>
            </p:nvSpPr>
            <p:spPr bwMode="auto">
              <a:xfrm>
                <a:off x="1773024" y="1830410"/>
                <a:ext cx="1009078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DSL</a:t>
                </a:r>
              </a:p>
            </p:txBody>
          </p:sp>
          <p:sp>
            <p:nvSpPr>
              <p:cNvPr id="13" name="TextBox 15"/>
              <p:cNvSpPr txBox="1">
                <a:spLocks noChangeArrowheads="1"/>
              </p:cNvSpPr>
              <p:nvPr/>
            </p:nvSpPr>
            <p:spPr bwMode="auto">
              <a:xfrm>
                <a:off x="2794437" y="1254312"/>
                <a:ext cx="1051873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DSR</a:t>
                </a:r>
              </a:p>
            </p:txBody>
          </p:sp>
          <p:sp>
            <p:nvSpPr>
              <p:cNvPr id="14" name="TextBox 16"/>
              <p:cNvSpPr txBox="1">
                <a:spLocks noChangeArrowheads="1"/>
              </p:cNvSpPr>
              <p:nvPr/>
            </p:nvSpPr>
            <p:spPr bwMode="auto">
              <a:xfrm>
                <a:off x="2370931" y="2826309"/>
                <a:ext cx="1018589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USL</a:t>
                </a:r>
              </a:p>
            </p:txBody>
          </p:sp>
          <p:sp>
            <p:nvSpPr>
              <p:cNvPr id="15" name="TextBox 17"/>
              <p:cNvSpPr txBox="1">
                <a:spLocks noChangeArrowheads="1"/>
              </p:cNvSpPr>
              <p:nvPr/>
            </p:nvSpPr>
            <p:spPr bwMode="auto">
              <a:xfrm>
                <a:off x="3397090" y="2155987"/>
                <a:ext cx="1061386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USR</a:t>
                </a: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685800" y="1082696"/>
            <a:ext cx="2115334" cy="2117701"/>
            <a:chOff x="1408878" y="2339543"/>
            <a:chExt cx="723949" cy="7253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44" t="30435" r="48503" b="29469"/>
            <a:stretch/>
          </p:blipFill>
          <p:spPr>
            <a:xfrm>
              <a:off x="1447800" y="2362200"/>
              <a:ext cx="685027" cy="70272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435597" y="2351835"/>
              <a:ext cx="697230" cy="6978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08878" y="2339543"/>
              <a:ext cx="236560" cy="84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1628 UTC</a:t>
              </a:r>
              <a:endParaRPr lang="en-US" sz="1000" b="1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25550" y="3347885"/>
            <a:ext cx="2093847" cy="1986115"/>
            <a:chOff x="1435714" y="4230674"/>
            <a:chExt cx="731404" cy="7125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93" t="29455" r="47692" b="30054"/>
            <a:stretch/>
          </p:blipFill>
          <p:spPr>
            <a:xfrm>
              <a:off x="1447800" y="4243102"/>
              <a:ext cx="719318" cy="700151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459963" y="4245405"/>
              <a:ext cx="697230" cy="6978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435714" y="4230674"/>
              <a:ext cx="241449" cy="88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1637 UTC</a:t>
              </a:r>
              <a:endParaRPr lang="en-US" sz="1000" b="1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40683" y="5502299"/>
            <a:ext cx="2060452" cy="1869169"/>
            <a:chOff x="1452665" y="6244545"/>
            <a:chExt cx="714452" cy="7141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82" t="29294" r="48446" b="30073"/>
            <a:stretch/>
          </p:blipFill>
          <p:spPr>
            <a:xfrm>
              <a:off x="1459963" y="6253274"/>
              <a:ext cx="697230" cy="697849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469887" y="6260895"/>
              <a:ext cx="697230" cy="6978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452665" y="6244545"/>
              <a:ext cx="239676" cy="9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1647 UTC</a:t>
              </a:r>
              <a:endParaRPr lang="en-US" sz="1000" b="1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789377" y="1123930"/>
            <a:ext cx="2110167" cy="2076475"/>
            <a:chOff x="4247614" y="2351836"/>
            <a:chExt cx="725253" cy="7130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57" t="28655" r="47139" b="29968"/>
            <a:stretch/>
          </p:blipFill>
          <p:spPr>
            <a:xfrm>
              <a:off x="4270237" y="2351836"/>
              <a:ext cx="693420" cy="71308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275637" y="2367075"/>
              <a:ext cx="697230" cy="6978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47614" y="2355461"/>
              <a:ext cx="237567" cy="84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1700 UTC</a:t>
              </a:r>
              <a:endParaRPr lang="en-US" sz="1000" b="1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822896" y="3399028"/>
            <a:ext cx="2091669" cy="1934967"/>
            <a:chOff x="4247181" y="4233338"/>
            <a:chExt cx="725686" cy="7099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t="29695" r="47735" b="29952"/>
            <a:stretch/>
          </p:blipFill>
          <p:spPr>
            <a:xfrm>
              <a:off x="4266427" y="4243102"/>
              <a:ext cx="706440" cy="700151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4266427" y="4243102"/>
              <a:ext cx="697230" cy="6978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247181" y="4233338"/>
              <a:ext cx="239811" cy="90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1722 UTC</a:t>
              </a:r>
              <a:endParaRPr lang="en-US" sz="1000" b="1" dirty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841800" y="5462556"/>
            <a:ext cx="2072755" cy="1957350"/>
            <a:chOff x="4248976" y="6239116"/>
            <a:chExt cx="718491" cy="7196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68" t="30245" r="48272" b="29415"/>
            <a:stretch/>
          </p:blipFill>
          <p:spPr>
            <a:xfrm>
              <a:off x="4275637" y="6260894"/>
              <a:ext cx="688020" cy="697849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4270237" y="6253275"/>
              <a:ext cx="697230" cy="6978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248976" y="6239116"/>
              <a:ext cx="239600" cy="90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1745 UTC</a:t>
              </a:r>
              <a:endParaRPr lang="en-US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18536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6713" y="1410898"/>
            <a:ext cx="3814762" cy="544512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ontent Placeholder 4" descr="sondenumber_vs_r_edouard.tif"/>
          <p:cNvPicPr>
            <a:picLocks noGrp="1" noChangeAspect="1"/>
          </p:cNvPicPr>
          <p:nvPr/>
        </p:nvPicPr>
        <p:blipFill>
          <a:blip r:embed="rId2" cstate="print"/>
          <a:srcRect t="1411" b="-2257"/>
          <a:stretch>
            <a:fillRect/>
          </a:stretch>
        </p:blipFill>
        <p:spPr bwMode="auto">
          <a:xfrm>
            <a:off x="1752600" y="4133461"/>
            <a:ext cx="3595688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ROBERT~1.ROG\AppData\Local\Temp\1\Edouard_xy_plot_091612Z_09170Z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0850" y="1448998"/>
            <a:ext cx="35782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4673600" y="1601398"/>
            <a:ext cx="7715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Blue – N43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Green – N42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Red – GH</a:t>
            </a:r>
          </a:p>
        </p:txBody>
      </p:sp>
      <p:sp>
        <p:nvSpPr>
          <p:cNvPr id="6" name="Oval 5"/>
          <p:cNvSpPr/>
          <p:nvPr/>
        </p:nvSpPr>
        <p:spPr>
          <a:xfrm>
            <a:off x="3305175" y="2484048"/>
            <a:ext cx="523875" cy="525463"/>
          </a:xfrm>
          <a:prstGeom prst="ellips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3746500" y="2744398"/>
            <a:ext cx="485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RMW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76538" y="4496998"/>
            <a:ext cx="0" cy="198120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9" name="TextBox 24"/>
          <p:cNvSpPr txBox="1">
            <a:spLocks noChangeArrowheads="1"/>
          </p:cNvSpPr>
          <p:nvPr/>
        </p:nvSpPr>
        <p:spPr bwMode="auto">
          <a:xfrm>
            <a:off x="2744788" y="4420798"/>
            <a:ext cx="485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RMW</a:t>
            </a:r>
          </a:p>
        </p:txBody>
      </p:sp>
    </p:spTree>
    <p:extLst>
      <p:ext uri="{BB962C8B-B14F-4D97-AF65-F5344CB8AC3E}">
        <p14:creationId xmlns:p14="http://schemas.microsoft.com/office/powerpoint/2010/main" val="869736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onvergence_period5.jpg"/>
          <p:cNvPicPr>
            <a:picLocks noChangeAspect="1"/>
          </p:cNvPicPr>
          <p:nvPr/>
        </p:nvPicPr>
        <p:blipFill>
          <a:blip r:embed="rId2" cstate="print"/>
          <a:srcRect l="48021" t="1598" r="6165" b="51582"/>
          <a:stretch>
            <a:fillRect/>
          </a:stretch>
        </p:blipFill>
        <p:spPr bwMode="auto">
          <a:xfrm>
            <a:off x="1837230" y="917484"/>
            <a:ext cx="2901950" cy="225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Convergence_period5.jpg"/>
          <p:cNvPicPr>
            <a:picLocks noChangeAspect="1"/>
          </p:cNvPicPr>
          <p:nvPr/>
        </p:nvPicPr>
        <p:blipFill>
          <a:blip r:embed="rId2" cstate="print"/>
          <a:srcRect l="8246" t="50677" r="51682" b="6265"/>
          <a:stretch>
            <a:fillRect/>
          </a:stretch>
        </p:blipFill>
        <p:spPr bwMode="auto">
          <a:xfrm>
            <a:off x="2190297" y="3358867"/>
            <a:ext cx="2548883" cy="205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Convergence_period5.jpg"/>
          <p:cNvPicPr>
            <a:picLocks noChangeAspect="1"/>
          </p:cNvPicPr>
          <p:nvPr/>
        </p:nvPicPr>
        <p:blipFill>
          <a:blip r:embed="rId2" cstate="print"/>
          <a:srcRect l="52312" t="49213" r="7144" b="6416"/>
          <a:stretch>
            <a:fillRect/>
          </a:stretch>
        </p:blipFill>
        <p:spPr bwMode="auto">
          <a:xfrm>
            <a:off x="2152437" y="5663880"/>
            <a:ext cx="2585305" cy="212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2882392" y="2974881"/>
            <a:ext cx="665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r/RMW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2979230" y="5341406"/>
            <a:ext cx="6651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r/RMW</a:t>
            </a: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2930887" y="7713340"/>
            <a:ext cx="6651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r/RMW</a:t>
            </a:r>
          </a:p>
        </p:txBody>
      </p:sp>
    </p:spTree>
    <p:extLst>
      <p:ext uri="{BB962C8B-B14F-4D97-AF65-F5344CB8AC3E}">
        <p14:creationId xmlns:p14="http://schemas.microsoft.com/office/powerpoint/2010/main" val="414959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0" t="8095" r="8439" b="48142"/>
          <a:stretch/>
        </p:blipFill>
        <p:spPr bwMode="auto">
          <a:xfrm>
            <a:off x="99412" y="530706"/>
            <a:ext cx="3276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3" t="7850" r="8281" b="48350"/>
          <a:stretch/>
        </p:blipFill>
        <p:spPr bwMode="auto">
          <a:xfrm>
            <a:off x="3439421" y="563206"/>
            <a:ext cx="3261360" cy="219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0" t="7959" r="8087" b="48326"/>
          <a:stretch/>
        </p:blipFill>
        <p:spPr bwMode="auto">
          <a:xfrm>
            <a:off x="3443887" y="3239868"/>
            <a:ext cx="3284925" cy="22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9" t="8251" r="8594" b="48875"/>
          <a:stretch/>
        </p:blipFill>
        <p:spPr bwMode="auto">
          <a:xfrm>
            <a:off x="99412" y="3246692"/>
            <a:ext cx="31623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7" t="8000" r="8303" b="48428"/>
          <a:stretch/>
        </p:blipFill>
        <p:spPr bwMode="auto">
          <a:xfrm>
            <a:off x="3390797" y="5860616"/>
            <a:ext cx="3310254" cy="222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9" t="7857" r="8259" b="48429"/>
          <a:stretch/>
        </p:blipFill>
        <p:spPr bwMode="auto">
          <a:xfrm>
            <a:off x="83024" y="5866261"/>
            <a:ext cx="3216320" cy="215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94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7875" r="8359" b="48250"/>
          <a:stretch/>
        </p:blipFill>
        <p:spPr bwMode="auto">
          <a:xfrm>
            <a:off x="3657600" y="5181600"/>
            <a:ext cx="276713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3" t="8125" r="11913" b="48375"/>
          <a:stretch/>
        </p:blipFill>
        <p:spPr bwMode="auto">
          <a:xfrm>
            <a:off x="1088357" y="5196188"/>
            <a:ext cx="2569243" cy="312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8" t="8000" r="8438" b="48625"/>
          <a:stretch/>
        </p:blipFill>
        <p:spPr bwMode="auto">
          <a:xfrm>
            <a:off x="3671304" y="1841859"/>
            <a:ext cx="2718801" cy="307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2" t="8125" r="11875" b="48875"/>
          <a:stretch/>
        </p:blipFill>
        <p:spPr bwMode="auto">
          <a:xfrm>
            <a:off x="999958" y="1847851"/>
            <a:ext cx="2659980" cy="305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/>
          <p:nvPr/>
        </p:nvSpPr>
        <p:spPr>
          <a:xfrm>
            <a:off x="4250489" y="2586251"/>
            <a:ext cx="396573" cy="1978925"/>
          </a:xfrm>
          <a:custGeom>
            <a:avLst/>
            <a:gdLst>
              <a:gd name="connsiteX0" fmla="*/ 47768 w 382143"/>
              <a:gd name="connsiteY0" fmla="*/ 1978925 h 1978925"/>
              <a:gd name="connsiteX1" fmla="*/ 40944 w 382143"/>
              <a:gd name="connsiteY1" fmla="*/ 1733265 h 1978925"/>
              <a:gd name="connsiteX2" fmla="*/ 34120 w 382143"/>
              <a:gd name="connsiteY2" fmla="*/ 1712794 h 1978925"/>
              <a:gd name="connsiteX3" fmla="*/ 27296 w 382143"/>
              <a:gd name="connsiteY3" fmla="*/ 1671850 h 1978925"/>
              <a:gd name="connsiteX4" fmla="*/ 13648 w 382143"/>
              <a:gd name="connsiteY4" fmla="*/ 1596788 h 1978925"/>
              <a:gd name="connsiteX5" fmla="*/ 6824 w 382143"/>
              <a:gd name="connsiteY5" fmla="*/ 1494430 h 1978925"/>
              <a:gd name="connsiteX6" fmla="*/ 0 w 382143"/>
              <a:gd name="connsiteY6" fmla="*/ 1473958 h 1978925"/>
              <a:gd name="connsiteX7" fmla="*/ 6824 w 382143"/>
              <a:gd name="connsiteY7" fmla="*/ 1269242 h 1978925"/>
              <a:gd name="connsiteX8" fmla="*/ 13648 w 382143"/>
              <a:gd name="connsiteY8" fmla="*/ 1248770 h 1978925"/>
              <a:gd name="connsiteX9" fmla="*/ 20472 w 382143"/>
              <a:gd name="connsiteY9" fmla="*/ 1221474 h 1978925"/>
              <a:gd name="connsiteX10" fmla="*/ 34120 w 382143"/>
              <a:gd name="connsiteY10" fmla="*/ 1180531 h 1978925"/>
              <a:gd name="connsiteX11" fmla="*/ 40944 w 382143"/>
              <a:gd name="connsiteY11" fmla="*/ 1132764 h 1978925"/>
              <a:gd name="connsiteX12" fmla="*/ 47768 w 382143"/>
              <a:gd name="connsiteY12" fmla="*/ 1112292 h 1978925"/>
              <a:gd name="connsiteX13" fmla="*/ 61415 w 382143"/>
              <a:gd name="connsiteY13" fmla="*/ 1044053 h 1978925"/>
              <a:gd name="connsiteX14" fmla="*/ 75063 w 382143"/>
              <a:gd name="connsiteY14" fmla="*/ 996286 h 1978925"/>
              <a:gd name="connsiteX15" fmla="*/ 81887 w 382143"/>
              <a:gd name="connsiteY15" fmla="*/ 948519 h 1978925"/>
              <a:gd name="connsiteX16" fmla="*/ 88711 w 382143"/>
              <a:gd name="connsiteY16" fmla="*/ 921224 h 1978925"/>
              <a:gd name="connsiteX17" fmla="*/ 95535 w 382143"/>
              <a:gd name="connsiteY17" fmla="*/ 880280 h 1978925"/>
              <a:gd name="connsiteX18" fmla="*/ 109182 w 382143"/>
              <a:gd name="connsiteY18" fmla="*/ 757450 h 1978925"/>
              <a:gd name="connsiteX19" fmla="*/ 116006 w 382143"/>
              <a:gd name="connsiteY19" fmla="*/ 736979 h 1978925"/>
              <a:gd name="connsiteX20" fmla="*/ 129654 w 382143"/>
              <a:gd name="connsiteY20" fmla="*/ 559558 h 1978925"/>
              <a:gd name="connsiteX21" fmla="*/ 143302 w 382143"/>
              <a:gd name="connsiteY21" fmla="*/ 518615 h 1978925"/>
              <a:gd name="connsiteX22" fmla="*/ 156950 w 382143"/>
              <a:gd name="connsiteY22" fmla="*/ 470848 h 1978925"/>
              <a:gd name="connsiteX23" fmla="*/ 170597 w 382143"/>
              <a:gd name="connsiteY23" fmla="*/ 450376 h 1978925"/>
              <a:gd name="connsiteX24" fmla="*/ 177421 w 382143"/>
              <a:gd name="connsiteY24" fmla="*/ 429904 h 1978925"/>
              <a:gd name="connsiteX25" fmla="*/ 211541 w 382143"/>
              <a:gd name="connsiteY25" fmla="*/ 388961 h 1978925"/>
              <a:gd name="connsiteX26" fmla="*/ 238836 w 382143"/>
              <a:gd name="connsiteY26" fmla="*/ 348018 h 1978925"/>
              <a:gd name="connsiteX27" fmla="*/ 252484 w 382143"/>
              <a:gd name="connsiteY27" fmla="*/ 327546 h 1978925"/>
              <a:gd name="connsiteX28" fmla="*/ 259308 w 382143"/>
              <a:gd name="connsiteY28" fmla="*/ 307074 h 1978925"/>
              <a:gd name="connsiteX29" fmla="*/ 286603 w 382143"/>
              <a:gd name="connsiteY29" fmla="*/ 266131 h 1978925"/>
              <a:gd name="connsiteX30" fmla="*/ 313899 w 382143"/>
              <a:gd name="connsiteY30" fmla="*/ 204716 h 1978925"/>
              <a:gd name="connsiteX31" fmla="*/ 327547 w 382143"/>
              <a:gd name="connsiteY31" fmla="*/ 150125 h 1978925"/>
              <a:gd name="connsiteX32" fmla="*/ 348018 w 382143"/>
              <a:gd name="connsiteY32" fmla="*/ 88710 h 1978925"/>
              <a:gd name="connsiteX33" fmla="*/ 354842 w 382143"/>
              <a:gd name="connsiteY33" fmla="*/ 68239 h 1978925"/>
              <a:gd name="connsiteX34" fmla="*/ 368490 w 382143"/>
              <a:gd name="connsiteY34" fmla="*/ 47767 h 1978925"/>
              <a:gd name="connsiteX35" fmla="*/ 382138 w 382143"/>
              <a:gd name="connsiteY35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27498 w 382345"/>
              <a:gd name="connsiteY3" fmla="*/ 1671850 h 1978925"/>
              <a:gd name="connsiteX4" fmla="*/ 13850 w 382345"/>
              <a:gd name="connsiteY4" fmla="*/ 1596788 h 1978925"/>
              <a:gd name="connsiteX5" fmla="*/ 202 w 382345"/>
              <a:gd name="connsiteY5" fmla="*/ 1473958 h 1978925"/>
              <a:gd name="connsiteX6" fmla="*/ 7026 w 382345"/>
              <a:gd name="connsiteY6" fmla="*/ 1269242 h 1978925"/>
              <a:gd name="connsiteX7" fmla="*/ 13850 w 382345"/>
              <a:gd name="connsiteY7" fmla="*/ 1248770 h 1978925"/>
              <a:gd name="connsiteX8" fmla="*/ 20674 w 382345"/>
              <a:gd name="connsiteY8" fmla="*/ 1221474 h 1978925"/>
              <a:gd name="connsiteX9" fmla="*/ 34322 w 382345"/>
              <a:gd name="connsiteY9" fmla="*/ 1180531 h 1978925"/>
              <a:gd name="connsiteX10" fmla="*/ 41146 w 382345"/>
              <a:gd name="connsiteY10" fmla="*/ 1132764 h 1978925"/>
              <a:gd name="connsiteX11" fmla="*/ 47970 w 382345"/>
              <a:gd name="connsiteY11" fmla="*/ 1112292 h 1978925"/>
              <a:gd name="connsiteX12" fmla="*/ 61617 w 382345"/>
              <a:gd name="connsiteY12" fmla="*/ 1044053 h 1978925"/>
              <a:gd name="connsiteX13" fmla="*/ 75265 w 382345"/>
              <a:gd name="connsiteY13" fmla="*/ 996286 h 1978925"/>
              <a:gd name="connsiteX14" fmla="*/ 82089 w 382345"/>
              <a:gd name="connsiteY14" fmla="*/ 948519 h 1978925"/>
              <a:gd name="connsiteX15" fmla="*/ 88913 w 382345"/>
              <a:gd name="connsiteY15" fmla="*/ 921224 h 1978925"/>
              <a:gd name="connsiteX16" fmla="*/ 95737 w 382345"/>
              <a:gd name="connsiteY16" fmla="*/ 880280 h 1978925"/>
              <a:gd name="connsiteX17" fmla="*/ 109384 w 382345"/>
              <a:gd name="connsiteY17" fmla="*/ 757450 h 1978925"/>
              <a:gd name="connsiteX18" fmla="*/ 116208 w 382345"/>
              <a:gd name="connsiteY18" fmla="*/ 736979 h 1978925"/>
              <a:gd name="connsiteX19" fmla="*/ 129856 w 382345"/>
              <a:gd name="connsiteY19" fmla="*/ 559558 h 1978925"/>
              <a:gd name="connsiteX20" fmla="*/ 143504 w 382345"/>
              <a:gd name="connsiteY20" fmla="*/ 518615 h 1978925"/>
              <a:gd name="connsiteX21" fmla="*/ 157152 w 382345"/>
              <a:gd name="connsiteY21" fmla="*/ 470848 h 1978925"/>
              <a:gd name="connsiteX22" fmla="*/ 170799 w 382345"/>
              <a:gd name="connsiteY22" fmla="*/ 450376 h 1978925"/>
              <a:gd name="connsiteX23" fmla="*/ 177623 w 382345"/>
              <a:gd name="connsiteY23" fmla="*/ 429904 h 1978925"/>
              <a:gd name="connsiteX24" fmla="*/ 211743 w 382345"/>
              <a:gd name="connsiteY24" fmla="*/ 388961 h 1978925"/>
              <a:gd name="connsiteX25" fmla="*/ 239038 w 382345"/>
              <a:gd name="connsiteY25" fmla="*/ 348018 h 1978925"/>
              <a:gd name="connsiteX26" fmla="*/ 252686 w 382345"/>
              <a:gd name="connsiteY26" fmla="*/ 327546 h 1978925"/>
              <a:gd name="connsiteX27" fmla="*/ 259510 w 382345"/>
              <a:gd name="connsiteY27" fmla="*/ 307074 h 1978925"/>
              <a:gd name="connsiteX28" fmla="*/ 286805 w 382345"/>
              <a:gd name="connsiteY28" fmla="*/ 266131 h 1978925"/>
              <a:gd name="connsiteX29" fmla="*/ 314101 w 382345"/>
              <a:gd name="connsiteY29" fmla="*/ 204716 h 1978925"/>
              <a:gd name="connsiteX30" fmla="*/ 327749 w 382345"/>
              <a:gd name="connsiteY30" fmla="*/ 150125 h 1978925"/>
              <a:gd name="connsiteX31" fmla="*/ 348220 w 382345"/>
              <a:gd name="connsiteY31" fmla="*/ 88710 h 1978925"/>
              <a:gd name="connsiteX32" fmla="*/ 355044 w 382345"/>
              <a:gd name="connsiteY32" fmla="*/ 68239 h 1978925"/>
              <a:gd name="connsiteX33" fmla="*/ 368692 w 382345"/>
              <a:gd name="connsiteY33" fmla="*/ 47767 h 1978925"/>
              <a:gd name="connsiteX34" fmla="*/ 382340 w 382345"/>
              <a:gd name="connsiteY34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20674 w 382345"/>
              <a:gd name="connsiteY7" fmla="*/ 1221474 h 1978925"/>
              <a:gd name="connsiteX8" fmla="*/ 34322 w 382345"/>
              <a:gd name="connsiteY8" fmla="*/ 1180531 h 1978925"/>
              <a:gd name="connsiteX9" fmla="*/ 41146 w 382345"/>
              <a:gd name="connsiteY9" fmla="*/ 1132764 h 1978925"/>
              <a:gd name="connsiteX10" fmla="*/ 47970 w 382345"/>
              <a:gd name="connsiteY10" fmla="*/ 1112292 h 1978925"/>
              <a:gd name="connsiteX11" fmla="*/ 61617 w 382345"/>
              <a:gd name="connsiteY11" fmla="*/ 1044053 h 1978925"/>
              <a:gd name="connsiteX12" fmla="*/ 75265 w 382345"/>
              <a:gd name="connsiteY12" fmla="*/ 996286 h 1978925"/>
              <a:gd name="connsiteX13" fmla="*/ 82089 w 382345"/>
              <a:gd name="connsiteY13" fmla="*/ 948519 h 1978925"/>
              <a:gd name="connsiteX14" fmla="*/ 88913 w 382345"/>
              <a:gd name="connsiteY14" fmla="*/ 921224 h 1978925"/>
              <a:gd name="connsiteX15" fmla="*/ 95737 w 382345"/>
              <a:gd name="connsiteY15" fmla="*/ 880280 h 1978925"/>
              <a:gd name="connsiteX16" fmla="*/ 109384 w 382345"/>
              <a:gd name="connsiteY16" fmla="*/ 757450 h 1978925"/>
              <a:gd name="connsiteX17" fmla="*/ 116208 w 382345"/>
              <a:gd name="connsiteY17" fmla="*/ 736979 h 1978925"/>
              <a:gd name="connsiteX18" fmla="*/ 129856 w 382345"/>
              <a:gd name="connsiteY18" fmla="*/ 559558 h 1978925"/>
              <a:gd name="connsiteX19" fmla="*/ 143504 w 382345"/>
              <a:gd name="connsiteY19" fmla="*/ 518615 h 1978925"/>
              <a:gd name="connsiteX20" fmla="*/ 157152 w 382345"/>
              <a:gd name="connsiteY20" fmla="*/ 470848 h 1978925"/>
              <a:gd name="connsiteX21" fmla="*/ 170799 w 382345"/>
              <a:gd name="connsiteY21" fmla="*/ 450376 h 1978925"/>
              <a:gd name="connsiteX22" fmla="*/ 177623 w 382345"/>
              <a:gd name="connsiteY22" fmla="*/ 429904 h 1978925"/>
              <a:gd name="connsiteX23" fmla="*/ 211743 w 382345"/>
              <a:gd name="connsiteY23" fmla="*/ 388961 h 1978925"/>
              <a:gd name="connsiteX24" fmla="*/ 239038 w 382345"/>
              <a:gd name="connsiteY24" fmla="*/ 348018 h 1978925"/>
              <a:gd name="connsiteX25" fmla="*/ 252686 w 382345"/>
              <a:gd name="connsiteY25" fmla="*/ 327546 h 1978925"/>
              <a:gd name="connsiteX26" fmla="*/ 259510 w 382345"/>
              <a:gd name="connsiteY26" fmla="*/ 307074 h 1978925"/>
              <a:gd name="connsiteX27" fmla="*/ 286805 w 382345"/>
              <a:gd name="connsiteY27" fmla="*/ 266131 h 1978925"/>
              <a:gd name="connsiteX28" fmla="*/ 314101 w 382345"/>
              <a:gd name="connsiteY28" fmla="*/ 204716 h 1978925"/>
              <a:gd name="connsiteX29" fmla="*/ 327749 w 382345"/>
              <a:gd name="connsiteY29" fmla="*/ 150125 h 1978925"/>
              <a:gd name="connsiteX30" fmla="*/ 348220 w 382345"/>
              <a:gd name="connsiteY30" fmla="*/ 88710 h 1978925"/>
              <a:gd name="connsiteX31" fmla="*/ 355044 w 382345"/>
              <a:gd name="connsiteY31" fmla="*/ 68239 h 1978925"/>
              <a:gd name="connsiteX32" fmla="*/ 368692 w 382345"/>
              <a:gd name="connsiteY32" fmla="*/ 47767 h 1978925"/>
              <a:gd name="connsiteX33" fmla="*/ 382340 w 382345"/>
              <a:gd name="connsiteY33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1146 w 382345"/>
              <a:gd name="connsiteY8" fmla="*/ 1132764 h 1978925"/>
              <a:gd name="connsiteX9" fmla="*/ 47970 w 382345"/>
              <a:gd name="connsiteY9" fmla="*/ 1112292 h 1978925"/>
              <a:gd name="connsiteX10" fmla="*/ 61617 w 382345"/>
              <a:gd name="connsiteY10" fmla="*/ 1044053 h 1978925"/>
              <a:gd name="connsiteX11" fmla="*/ 75265 w 382345"/>
              <a:gd name="connsiteY11" fmla="*/ 996286 h 1978925"/>
              <a:gd name="connsiteX12" fmla="*/ 82089 w 382345"/>
              <a:gd name="connsiteY12" fmla="*/ 948519 h 1978925"/>
              <a:gd name="connsiteX13" fmla="*/ 88913 w 382345"/>
              <a:gd name="connsiteY13" fmla="*/ 921224 h 1978925"/>
              <a:gd name="connsiteX14" fmla="*/ 95737 w 382345"/>
              <a:gd name="connsiteY14" fmla="*/ 880280 h 1978925"/>
              <a:gd name="connsiteX15" fmla="*/ 109384 w 382345"/>
              <a:gd name="connsiteY15" fmla="*/ 757450 h 1978925"/>
              <a:gd name="connsiteX16" fmla="*/ 116208 w 382345"/>
              <a:gd name="connsiteY16" fmla="*/ 736979 h 1978925"/>
              <a:gd name="connsiteX17" fmla="*/ 129856 w 382345"/>
              <a:gd name="connsiteY17" fmla="*/ 559558 h 1978925"/>
              <a:gd name="connsiteX18" fmla="*/ 143504 w 382345"/>
              <a:gd name="connsiteY18" fmla="*/ 518615 h 1978925"/>
              <a:gd name="connsiteX19" fmla="*/ 157152 w 382345"/>
              <a:gd name="connsiteY19" fmla="*/ 470848 h 1978925"/>
              <a:gd name="connsiteX20" fmla="*/ 170799 w 382345"/>
              <a:gd name="connsiteY20" fmla="*/ 450376 h 1978925"/>
              <a:gd name="connsiteX21" fmla="*/ 177623 w 382345"/>
              <a:gd name="connsiteY21" fmla="*/ 429904 h 1978925"/>
              <a:gd name="connsiteX22" fmla="*/ 211743 w 382345"/>
              <a:gd name="connsiteY22" fmla="*/ 388961 h 1978925"/>
              <a:gd name="connsiteX23" fmla="*/ 239038 w 382345"/>
              <a:gd name="connsiteY23" fmla="*/ 348018 h 1978925"/>
              <a:gd name="connsiteX24" fmla="*/ 252686 w 382345"/>
              <a:gd name="connsiteY24" fmla="*/ 327546 h 1978925"/>
              <a:gd name="connsiteX25" fmla="*/ 259510 w 382345"/>
              <a:gd name="connsiteY25" fmla="*/ 307074 h 1978925"/>
              <a:gd name="connsiteX26" fmla="*/ 286805 w 382345"/>
              <a:gd name="connsiteY26" fmla="*/ 266131 h 1978925"/>
              <a:gd name="connsiteX27" fmla="*/ 314101 w 382345"/>
              <a:gd name="connsiteY27" fmla="*/ 204716 h 1978925"/>
              <a:gd name="connsiteX28" fmla="*/ 327749 w 382345"/>
              <a:gd name="connsiteY28" fmla="*/ 150125 h 1978925"/>
              <a:gd name="connsiteX29" fmla="*/ 348220 w 382345"/>
              <a:gd name="connsiteY29" fmla="*/ 88710 h 1978925"/>
              <a:gd name="connsiteX30" fmla="*/ 355044 w 382345"/>
              <a:gd name="connsiteY30" fmla="*/ 68239 h 1978925"/>
              <a:gd name="connsiteX31" fmla="*/ 368692 w 382345"/>
              <a:gd name="connsiteY31" fmla="*/ 47767 h 1978925"/>
              <a:gd name="connsiteX32" fmla="*/ 382340 w 382345"/>
              <a:gd name="connsiteY32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61617 w 382345"/>
              <a:gd name="connsiteY9" fmla="*/ 1044053 h 1978925"/>
              <a:gd name="connsiteX10" fmla="*/ 75265 w 382345"/>
              <a:gd name="connsiteY10" fmla="*/ 996286 h 1978925"/>
              <a:gd name="connsiteX11" fmla="*/ 82089 w 382345"/>
              <a:gd name="connsiteY11" fmla="*/ 948519 h 1978925"/>
              <a:gd name="connsiteX12" fmla="*/ 88913 w 382345"/>
              <a:gd name="connsiteY12" fmla="*/ 921224 h 1978925"/>
              <a:gd name="connsiteX13" fmla="*/ 95737 w 382345"/>
              <a:gd name="connsiteY13" fmla="*/ 880280 h 1978925"/>
              <a:gd name="connsiteX14" fmla="*/ 109384 w 382345"/>
              <a:gd name="connsiteY14" fmla="*/ 757450 h 1978925"/>
              <a:gd name="connsiteX15" fmla="*/ 116208 w 382345"/>
              <a:gd name="connsiteY15" fmla="*/ 736979 h 1978925"/>
              <a:gd name="connsiteX16" fmla="*/ 129856 w 382345"/>
              <a:gd name="connsiteY16" fmla="*/ 559558 h 1978925"/>
              <a:gd name="connsiteX17" fmla="*/ 143504 w 382345"/>
              <a:gd name="connsiteY17" fmla="*/ 518615 h 1978925"/>
              <a:gd name="connsiteX18" fmla="*/ 157152 w 382345"/>
              <a:gd name="connsiteY18" fmla="*/ 470848 h 1978925"/>
              <a:gd name="connsiteX19" fmla="*/ 170799 w 382345"/>
              <a:gd name="connsiteY19" fmla="*/ 450376 h 1978925"/>
              <a:gd name="connsiteX20" fmla="*/ 177623 w 382345"/>
              <a:gd name="connsiteY20" fmla="*/ 429904 h 1978925"/>
              <a:gd name="connsiteX21" fmla="*/ 211743 w 382345"/>
              <a:gd name="connsiteY21" fmla="*/ 388961 h 1978925"/>
              <a:gd name="connsiteX22" fmla="*/ 239038 w 382345"/>
              <a:gd name="connsiteY22" fmla="*/ 348018 h 1978925"/>
              <a:gd name="connsiteX23" fmla="*/ 252686 w 382345"/>
              <a:gd name="connsiteY23" fmla="*/ 327546 h 1978925"/>
              <a:gd name="connsiteX24" fmla="*/ 259510 w 382345"/>
              <a:gd name="connsiteY24" fmla="*/ 307074 h 1978925"/>
              <a:gd name="connsiteX25" fmla="*/ 286805 w 382345"/>
              <a:gd name="connsiteY25" fmla="*/ 266131 h 1978925"/>
              <a:gd name="connsiteX26" fmla="*/ 314101 w 382345"/>
              <a:gd name="connsiteY26" fmla="*/ 204716 h 1978925"/>
              <a:gd name="connsiteX27" fmla="*/ 327749 w 382345"/>
              <a:gd name="connsiteY27" fmla="*/ 150125 h 1978925"/>
              <a:gd name="connsiteX28" fmla="*/ 348220 w 382345"/>
              <a:gd name="connsiteY28" fmla="*/ 88710 h 1978925"/>
              <a:gd name="connsiteX29" fmla="*/ 355044 w 382345"/>
              <a:gd name="connsiteY29" fmla="*/ 68239 h 1978925"/>
              <a:gd name="connsiteX30" fmla="*/ 368692 w 382345"/>
              <a:gd name="connsiteY30" fmla="*/ 47767 h 1978925"/>
              <a:gd name="connsiteX31" fmla="*/ 382340 w 382345"/>
              <a:gd name="connsiteY31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82089 w 382345"/>
              <a:gd name="connsiteY10" fmla="*/ 948519 h 1978925"/>
              <a:gd name="connsiteX11" fmla="*/ 88913 w 382345"/>
              <a:gd name="connsiteY11" fmla="*/ 921224 h 1978925"/>
              <a:gd name="connsiteX12" fmla="*/ 95737 w 382345"/>
              <a:gd name="connsiteY12" fmla="*/ 880280 h 1978925"/>
              <a:gd name="connsiteX13" fmla="*/ 109384 w 382345"/>
              <a:gd name="connsiteY13" fmla="*/ 757450 h 1978925"/>
              <a:gd name="connsiteX14" fmla="*/ 116208 w 382345"/>
              <a:gd name="connsiteY14" fmla="*/ 736979 h 1978925"/>
              <a:gd name="connsiteX15" fmla="*/ 129856 w 382345"/>
              <a:gd name="connsiteY15" fmla="*/ 559558 h 1978925"/>
              <a:gd name="connsiteX16" fmla="*/ 143504 w 382345"/>
              <a:gd name="connsiteY16" fmla="*/ 518615 h 1978925"/>
              <a:gd name="connsiteX17" fmla="*/ 157152 w 382345"/>
              <a:gd name="connsiteY17" fmla="*/ 470848 h 1978925"/>
              <a:gd name="connsiteX18" fmla="*/ 170799 w 382345"/>
              <a:gd name="connsiteY18" fmla="*/ 450376 h 1978925"/>
              <a:gd name="connsiteX19" fmla="*/ 177623 w 382345"/>
              <a:gd name="connsiteY19" fmla="*/ 429904 h 1978925"/>
              <a:gd name="connsiteX20" fmla="*/ 211743 w 382345"/>
              <a:gd name="connsiteY20" fmla="*/ 388961 h 1978925"/>
              <a:gd name="connsiteX21" fmla="*/ 239038 w 382345"/>
              <a:gd name="connsiteY21" fmla="*/ 348018 h 1978925"/>
              <a:gd name="connsiteX22" fmla="*/ 252686 w 382345"/>
              <a:gd name="connsiteY22" fmla="*/ 327546 h 1978925"/>
              <a:gd name="connsiteX23" fmla="*/ 259510 w 382345"/>
              <a:gd name="connsiteY23" fmla="*/ 307074 h 1978925"/>
              <a:gd name="connsiteX24" fmla="*/ 286805 w 382345"/>
              <a:gd name="connsiteY24" fmla="*/ 266131 h 1978925"/>
              <a:gd name="connsiteX25" fmla="*/ 314101 w 382345"/>
              <a:gd name="connsiteY25" fmla="*/ 204716 h 1978925"/>
              <a:gd name="connsiteX26" fmla="*/ 327749 w 382345"/>
              <a:gd name="connsiteY26" fmla="*/ 150125 h 1978925"/>
              <a:gd name="connsiteX27" fmla="*/ 348220 w 382345"/>
              <a:gd name="connsiteY27" fmla="*/ 88710 h 1978925"/>
              <a:gd name="connsiteX28" fmla="*/ 355044 w 382345"/>
              <a:gd name="connsiteY28" fmla="*/ 68239 h 1978925"/>
              <a:gd name="connsiteX29" fmla="*/ 368692 w 382345"/>
              <a:gd name="connsiteY29" fmla="*/ 47767 h 1978925"/>
              <a:gd name="connsiteX30" fmla="*/ 382340 w 382345"/>
              <a:gd name="connsiteY30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88913 w 382345"/>
              <a:gd name="connsiteY10" fmla="*/ 921224 h 1978925"/>
              <a:gd name="connsiteX11" fmla="*/ 95737 w 382345"/>
              <a:gd name="connsiteY11" fmla="*/ 880280 h 1978925"/>
              <a:gd name="connsiteX12" fmla="*/ 109384 w 382345"/>
              <a:gd name="connsiteY12" fmla="*/ 757450 h 1978925"/>
              <a:gd name="connsiteX13" fmla="*/ 116208 w 382345"/>
              <a:gd name="connsiteY13" fmla="*/ 736979 h 1978925"/>
              <a:gd name="connsiteX14" fmla="*/ 129856 w 382345"/>
              <a:gd name="connsiteY14" fmla="*/ 559558 h 1978925"/>
              <a:gd name="connsiteX15" fmla="*/ 143504 w 382345"/>
              <a:gd name="connsiteY15" fmla="*/ 518615 h 1978925"/>
              <a:gd name="connsiteX16" fmla="*/ 157152 w 382345"/>
              <a:gd name="connsiteY16" fmla="*/ 470848 h 1978925"/>
              <a:gd name="connsiteX17" fmla="*/ 170799 w 382345"/>
              <a:gd name="connsiteY17" fmla="*/ 450376 h 1978925"/>
              <a:gd name="connsiteX18" fmla="*/ 177623 w 382345"/>
              <a:gd name="connsiteY18" fmla="*/ 429904 h 1978925"/>
              <a:gd name="connsiteX19" fmla="*/ 211743 w 382345"/>
              <a:gd name="connsiteY19" fmla="*/ 388961 h 1978925"/>
              <a:gd name="connsiteX20" fmla="*/ 239038 w 382345"/>
              <a:gd name="connsiteY20" fmla="*/ 348018 h 1978925"/>
              <a:gd name="connsiteX21" fmla="*/ 252686 w 382345"/>
              <a:gd name="connsiteY21" fmla="*/ 327546 h 1978925"/>
              <a:gd name="connsiteX22" fmla="*/ 259510 w 382345"/>
              <a:gd name="connsiteY22" fmla="*/ 307074 h 1978925"/>
              <a:gd name="connsiteX23" fmla="*/ 286805 w 382345"/>
              <a:gd name="connsiteY23" fmla="*/ 266131 h 1978925"/>
              <a:gd name="connsiteX24" fmla="*/ 314101 w 382345"/>
              <a:gd name="connsiteY24" fmla="*/ 204716 h 1978925"/>
              <a:gd name="connsiteX25" fmla="*/ 327749 w 382345"/>
              <a:gd name="connsiteY25" fmla="*/ 150125 h 1978925"/>
              <a:gd name="connsiteX26" fmla="*/ 348220 w 382345"/>
              <a:gd name="connsiteY26" fmla="*/ 88710 h 1978925"/>
              <a:gd name="connsiteX27" fmla="*/ 355044 w 382345"/>
              <a:gd name="connsiteY27" fmla="*/ 68239 h 1978925"/>
              <a:gd name="connsiteX28" fmla="*/ 368692 w 382345"/>
              <a:gd name="connsiteY28" fmla="*/ 47767 h 1978925"/>
              <a:gd name="connsiteX29" fmla="*/ 382340 w 382345"/>
              <a:gd name="connsiteY29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16208 w 382345"/>
              <a:gd name="connsiteY12" fmla="*/ 736979 h 1978925"/>
              <a:gd name="connsiteX13" fmla="*/ 129856 w 382345"/>
              <a:gd name="connsiteY13" fmla="*/ 559558 h 1978925"/>
              <a:gd name="connsiteX14" fmla="*/ 143504 w 382345"/>
              <a:gd name="connsiteY14" fmla="*/ 518615 h 1978925"/>
              <a:gd name="connsiteX15" fmla="*/ 157152 w 382345"/>
              <a:gd name="connsiteY15" fmla="*/ 470848 h 1978925"/>
              <a:gd name="connsiteX16" fmla="*/ 170799 w 382345"/>
              <a:gd name="connsiteY16" fmla="*/ 450376 h 1978925"/>
              <a:gd name="connsiteX17" fmla="*/ 177623 w 382345"/>
              <a:gd name="connsiteY17" fmla="*/ 429904 h 1978925"/>
              <a:gd name="connsiteX18" fmla="*/ 211743 w 382345"/>
              <a:gd name="connsiteY18" fmla="*/ 388961 h 1978925"/>
              <a:gd name="connsiteX19" fmla="*/ 239038 w 382345"/>
              <a:gd name="connsiteY19" fmla="*/ 348018 h 1978925"/>
              <a:gd name="connsiteX20" fmla="*/ 252686 w 382345"/>
              <a:gd name="connsiteY20" fmla="*/ 327546 h 1978925"/>
              <a:gd name="connsiteX21" fmla="*/ 259510 w 382345"/>
              <a:gd name="connsiteY21" fmla="*/ 307074 h 1978925"/>
              <a:gd name="connsiteX22" fmla="*/ 286805 w 382345"/>
              <a:gd name="connsiteY22" fmla="*/ 266131 h 1978925"/>
              <a:gd name="connsiteX23" fmla="*/ 314101 w 382345"/>
              <a:gd name="connsiteY23" fmla="*/ 204716 h 1978925"/>
              <a:gd name="connsiteX24" fmla="*/ 327749 w 382345"/>
              <a:gd name="connsiteY24" fmla="*/ 150125 h 1978925"/>
              <a:gd name="connsiteX25" fmla="*/ 348220 w 382345"/>
              <a:gd name="connsiteY25" fmla="*/ 88710 h 1978925"/>
              <a:gd name="connsiteX26" fmla="*/ 355044 w 382345"/>
              <a:gd name="connsiteY26" fmla="*/ 68239 h 1978925"/>
              <a:gd name="connsiteX27" fmla="*/ 368692 w 382345"/>
              <a:gd name="connsiteY27" fmla="*/ 47767 h 1978925"/>
              <a:gd name="connsiteX28" fmla="*/ 382340 w 382345"/>
              <a:gd name="connsiteY28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29856 w 382345"/>
              <a:gd name="connsiteY12" fmla="*/ 559558 h 1978925"/>
              <a:gd name="connsiteX13" fmla="*/ 143504 w 382345"/>
              <a:gd name="connsiteY13" fmla="*/ 518615 h 1978925"/>
              <a:gd name="connsiteX14" fmla="*/ 157152 w 382345"/>
              <a:gd name="connsiteY14" fmla="*/ 470848 h 1978925"/>
              <a:gd name="connsiteX15" fmla="*/ 170799 w 382345"/>
              <a:gd name="connsiteY15" fmla="*/ 450376 h 1978925"/>
              <a:gd name="connsiteX16" fmla="*/ 177623 w 382345"/>
              <a:gd name="connsiteY16" fmla="*/ 429904 h 1978925"/>
              <a:gd name="connsiteX17" fmla="*/ 211743 w 382345"/>
              <a:gd name="connsiteY17" fmla="*/ 388961 h 1978925"/>
              <a:gd name="connsiteX18" fmla="*/ 239038 w 382345"/>
              <a:gd name="connsiteY18" fmla="*/ 348018 h 1978925"/>
              <a:gd name="connsiteX19" fmla="*/ 252686 w 382345"/>
              <a:gd name="connsiteY19" fmla="*/ 327546 h 1978925"/>
              <a:gd name="connsiteX20" fmla="*/ 259510 w 382345"/>
              <a:gd name="connsiteY20" fmla="*/ 307074 h 1978925"/>
              <a:gd name="connsiteX21" fmla="*/ 286805 w 382345"/>
              <a:gd name="connsiteY21" fmla="*/ 266131 h 1978925"/>
              <a:gd name="connsiteX22" fmla="*/ 314101 w 382345"/>
              <a:gd name="connsiteY22" fmla="*/ 204716 h 1978925"/>
              <a:gd name="connsiteX23" fmla="*/ 327749 w 382345"/>
              <a:gd name="connsiteY23" fmla="*/ 150125 h 1978925"/>
              <a:gd name="connsiteX24" fmla="*/ 348220 w 382345"/>
              <a:gd name="connsiteY24" fmla="*/ 88710 h 1978925"/>
              <a:gd name="connsiteX25" fmla="*/ 355044 w 382345"/>
              <a:gd name="connsiteY25" fmla="*/ 68239 h 1978925"/>
              <a:gd name="connsiteX26" fmla="*/ 368692 w 382345"/>
              <a:gd name="connsiteY26" fmla="*/ 47767 h 1978925"/>
              <a:gd name="connsiteX27" fmla="*/ 382340 w 382345"/>
              <a:gd name="connsiteY27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170799 w 382345"/>
              <a:gd name="connsiteY14" fmla="*/ 450376 h 1978925"/>
              <a:gd name="connsiteX15" fmla="*/ 177623 w 382345"/>
              <a:gd name="connsiteY15" fmla="*/ 429904 h 1978925"/>
              <a:gd name="connsiteX16" fmla="*/ 211743 w 382345"/>
              <a:gd name="connsiteY16" fmla="*/ 388961 h 1978925"/>
              <a:gd name="connsiteX17" fmla="*/ 239038 w 382345"/>
              <a:gd name="connsiteY17" fmla="*/ 348018 h 1978925"/>
              <a:gd name="connsiteX18" fmla="*/ 252686 w 382345"/>
              <a:gd name="connsiteY18" fmla="*/ 327546 h 1978925"/>
              <a:gd name="connsiteX19" fmla="*/ 259510 w 382345"/>
              <a:gd name="connsiteY19" fmla="*/ 307074 h 1978925"/>
              <a:gd name="connsiteX20" fmla="*/ 286805 w 382345"/>
              <a:gd name="connsiteY20" fmla="*/ 266131 h 1978925"/>
              <a:gd name="connsiteX21" fmla="*/ 314101 w 382345"/>
              <a:gd name="connsiteY21" fmla="*/ 204716 h 1978925"/>
              <a:gd name="connsiteX22" fmla="*/ 327749 w 382345"/>
              <a:gd name="connsiteY22" fmla="*/ 150125 h 1978925"/>
              <a:gd name="connsiteX23" fmla="*/ 348220 w 382345"/>
              <a:gd name="connsiteY23" fmla="*/ 88710 h 1978925"/>
              <a:gd name="connsiteX24" fmla="*/ 355044 w 382345"/>
              <a:gd name="connsiteY24" fmla="*/ 68239 h 1978925"/>
              <a:gd name="connsiteX25" fmla="*/ 368692 w 382345"/>
              <a:gd name="connsiteY25" fmla="*/ 47767 h 1978925"/>
              <a:gd name="connsiteX26" fmla="*/ 382340 w 382345"/>
              <a:gd name="connsiteY26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177623 w 382345"/>
              <a:gd name="connsiteY14" fmla="*/ 429904 h 1978925"/>
              <a:gd name="connsiteX15" fmla="*/ 211743 w 382345"/>
              <a:gd name="connsiteY15" fmla="*/ 388961 h 1978925"/>
              <a:gd name="connsiteX16" fmla="*/ 239038 w 382345"/>
              <a:gd name="connsiteY16" fmla="*/ 348018 h 1978925"/>
              <a:gd name="connsiteX17" fmla="*/ 252686 w 382345"/>
              <a:gd name="connsiteY17" fmla="*/ 327546 h 1978925"/>
              <a:gd name="connsiteX18" fmla="*/ 259510 w 382345"/>
              <a:gd name="connsiteY18" fmla="*/ 307074 h 1978925"/>
              <a:gd name="connsiteX19" fmla="*/ 286805 w 382345"/>
              <a:gd name="connsiteY19" fmla="*/ 266131 h 1978925"/>
              <a:gd name="connsiteX20" fmla="*/ 314101 w 382345"/>
              <a:gd name="connsiteY20" fmla="*/ 204716 h 1978925"/>
              <a:gd name="connsiteX21" fmla="*/ 327749 w 382345"/>
              <a:gd name="connsiteY21" fmla="*/ 150125 h 1978925"/>
              <a:gd name="connsiteX22" fmla="*/ 348220 w 382345"/>
              <a:gd name="connsiteY22" fmla="*/ 88710 h 1978925"/>
              <a:gd name="connsiteX23" fmla="*/ 355044 w 382345"/>
              <a:gd name="connsiteY23" fmla="*/ 68239 h 1978925"/>
              <a:gd name="connsiteX24" fmla="*/ 368692 w 382345"/>
              <a:gd name="connsiteY24" fmla="*/ 47767 h 1978925"/>
              <a:gd name="connsiteX25" fmla="*/ 382340 w 382345"/>
              <a:gd name="connsiteY25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211743 w 382345"/>
              <a:gd name="connsiteY14" fmla="*/ 388961 h 1978925"/>
              <a:gd name="connsiteX15" fmla="*/ 239038 w 382345"/>
              <a:gd name="connsiteY15" fmla="*/ 348018 h 1978925"/>
              <a:gd name="connsiteX16" fmla="*/ 252686 w 382345"/>
              <a:gd name="connsiteY16" fmla="*/ 327546 h 1978925"/>
              <a:gd name="connsiteX17" fmla="*/ 259510 w 382345"/>
              <a:gd name="connsiteY17" fmla="*/ 307074 h 1978925"/>
              <a:gd name="connsiteX18" fmla="*/ 286805 w 382345"/>
              <a:gd name="connsiteY18" fmla="*/ 266131 h 1978925"/>
              <a:gd name="connsiteX19" fmla="*/ 314101 w 382345"/>
              <a:gd name="connsiteY19" fmla="*/ 204716 h 1978925"/>
              <a:gd name="connsiteX20" fmla="*/ 327749 w 382345"/>
              <a:gd name="connsiteY20" fmla="*/ 150125 h 1978925"/>
              <a:gd name="connsiteX21" fmla="*/ 348220 w 382345"/>
              <a:gd name="connsiteY21" fmla="*/ 88710 h 1978925"/>
              <a:gd name="connsiteX22" fmla="*/ 355044 w 382345"/>
              <a:gd name="connsiteY22" fmla="*/ 68239 h 1978925"/>
              <a:gd name="connsiteX23" fmla="*/ 368692 w 382345"/>
              <a:gd name="connsiteY23" fmla="*/ 47767 h 1978925"/>
              <a:gd name="connsiteX24" fmla="*/ 382340 w 382345"/>
              <a:gd name="connsiteY24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211743 w 382345"/>
              <a:gd name="connsiteY14" fmla="*/ 388961 h 1978925"/>
              <a:gd name="connsiteX15" fmla="*/ 239038 w 382345"/>
              <a:gd name="connsiteY15" fmla="*/ 348018 h 1978925"/>
              <a:gd name="connsiteX16" fmla="*/ 259510 w 382345"/>
              <a:gd name="connsiteY16" fmla="*/ 307074 h 1978925"/>
              <a:gd name="connsiteX17" fmla="*/ 286805 w 382345"/>
              <a:gd name="connsiteY17" fmla="*/ 266131 h 1978925"/>
              <a:gd name="connsiteX18" fmla="*/ 314101 w 382345"/>
              <a:gd name="connsiteY18" fmla="*/ 204716 h 1978925"/>
              <a:gd name="connsiteX19" fmla="*/ 327749 w 382345"/>
              <a:gd name="connsiteY19" fmla="*/ 150125 h 1978925"/>
              <a:gd name="connsiteX20" fmla="*/ 348220 w 382345"/>
              <a:gd name="connsiteY20" fmla="*/ 88710 h 1978925"/>
              <a:gd name="connsiteX21" fmla="*/ 355044 w 382345"/>
              <a:gd name="connsiteY21" fmla="*/ 68239 h 1978925"/>
              <a:gd name="connsiteX22" fmla="*/ 368692 w 382345"/>
              <a:gd name="connsiteY22" fmla="*/ 47767 h 1978925"/>
              <a:gd name="connsiteX23" fmla="*/ 382340 w 382345"/>
              <a:gd name="connsiteY23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211743 w 382345"/>
              <a:gd name="connsiteY14" fmla="*/ 388961 h 1978925"/>
              <a:gd name="connsiteX15" fmla="*/ 239038 w 382345"/>
              <a:gd name="connsiteY15" fmla="*/ 348018 h 1978925"/>
              <a:gd name="connsiteX16" fmla="*/ 259510 w 382345"/>
              <a:gd name="connsiteY16" fmla="*/ 307074 h 1978925"/>
              <a:gd name="connsiteX17" fmla="*/ 286805 w 382345"/>
              <a:gd name="connsiteY17" fmla="*/ 266131 h 1978925"/>
              <a:gd name="connsiteX18" fmla="*/ 314101 w 382345"/>
              <a:gd name="connsiteY18" fmla="*/ 204716 h 1978925"/>
              <a:gd name="connsiteX19" fmla="*/ 327749 w 382345"/>
              <a:gd name="connsiteY19" fmla="*/ 150125 h 1978925"/>
              <a:gd name="connsiteX20" fmla="*/ 355044 w 382345"/>
              <a:gd name="connsiteY20" fmla="*/ 68239 h 1978925"/>
              <a:gd name="connsiteX21" fmla="*/ 368692 w 382345"/>
              <a:gd name="connsiteY21" fmla="*/ 47767 h 1978925"/>
              <a:gd name="connsiteX22" fmla="*/ 382340 w 382345"/>
              <a:gd name="connsiteY22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43504 w 382340"/>
              <a:gd name="connsiteY12" fmla="*/ 518615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59510 w 382340"/>
              <a:gd name="connsiteY16" fmla="*/ 307074 h 1978925"/>
              <a:gd name="connsiteX17" fmla="*/ 286805 w 382340"/>
              <a:gd name="connsiteY17" fmla="*/ 266131 h 1978925"/>
              <a:gd name="connsiteX18" fmla="*/ 314101 w 382340"/>
              <a:gd name="connsiteY18" fmla="*/ 204716 h 1978925"/>
              <a:gd name="connsiteX19" fmla="*/ 327749 w 382340"/>
              <a:gd name="connsiteY19" fmla="*/ 150125 h 1978925"/>
              <a:gd name="connsiteX20" fmla="*/ 355044 w 382340"/>
              <a:gd name="connsiteY20" fmla="*/ 68239 h 1978925"/>
              <a:gd name="connsiteX21" fmla="*/ 382340 w 382340"/>
              <a:gd name="connsiteY21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43504 w 382340"/>
              <a:gd name="connsiteY12" fmla="*/ 518615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59510 w 382340"/>
              <a:gd name="connsiteY16" fmla="*/ 307074 h 1978925"/>
              <a:gd name="connsiteX17" fmla="*/ 286805 w 382340"/>
              <a:gd name="connsiteY17" fmla="*/ 266131 h 1978925"/>
              <a:gd name="connsiteX18" fmla="*/ 327749 w 382340"/>
              <a:gd name="connsiteY18" fmla="*/ 150125 h 1978925"/>
              <a:gd name="connsiteX19" fmla="*/ 355044 w 382340"/>
              <a:gd name="connsiteY19" fmla="*/ 68239 h 1978925"/>
              <a:gd name="connsiteX20" fmla="*/ 382340 w 382340"/>
              <a:gd name="connsiteY20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43504 w 382340"/>
              <a:gd name="connsiteY12" fmla="*/ 518615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86805 w 382340"/>
              <a:gd name="connsiteY16" fmla="*/ 266131 h 1978925"/>
              <a:gd name="connsiteX17" fmla="*/ 327749 w 382340"/>
              <a:gd name="connsiteY17" fmla="*/ 150125 h 1978925"/>
              <a:gd name="connsiteX18" fmla="*/ 355044 w 382340"/>
              <a:gd name="connsiteY18" fmla="*/ 68239 h 1978925"/>
              <a:gd name="connsiteX19" fmla="*/ 382340 w 382340"/>
              <a:gd name="connsiteY19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23033 w 382340"/>
              <a:gd name="connsiteY12" fmla="*/ 593677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86805 w 382340"/>
              <a:gd name="connsiteY16" fmla="*/ 266131 h 1978925"/>
              <a:gd name="connsiteX17" fmla="*/ 327749 w 382340"/>
              <a:gd name="connsiteY17" fmla="*/ 150125 h 1978925"/>
              <a:gd name="connsiteX18" fmla="*/ 355044 w 382340"/>
              <a:gd name="connsiteY18" fmla="*/ 68239 h 1978925"/>
              <a:gd name="connsiteX19" fmla="*/ 382340 w 382340"/>
              <a:gd name="connsiteY19" fmla="*/ 0 h 1978925"/>
              <a:gd name="connsiteX0" fmla="*/ 62203 w 396573"/>
              <a:gd name="connsiteY0" fmla="*/ 1978925 h 1978925"/>
              <a:gd name="connsiteX1" fmla="*/ 55379 w 396573"/>
              <a:gd name="connsiteY1" fmla="*/ 1733265 h 1978925"/>
              <a:gd name="connsiteX2" fmla="*/ 48555 w 396573"/>
              <a:gd name="connsiteY2" fmla="*/ 1712794 h 1978925"/>
              <a:gd name="connsiteX3" fmla="*/ 28083 w 396573"/>
              <a:gd name="connsiteY3" fmla="*/ 1596788 h 1978925"/>
              <a:gd name="connsiteX4" fmla="*/ 14435 w 396573"/>
              <a:gd name="connsiteY4" fmla="*/ 1473958 h 1978925"/>
              <a:gd name="connsiteX5" fmla="*/ 787 w 396573"/>
              <a:gd name="connsiteY5" fmla="*/ 1337481 h 1978925"/>
              <a:gd name="connsiteX6" fmla="*/ 28083 w 396573"/>
              <a:gd name="connsiteY6" fmla="*/ 1248770 h 1978925"/>
              <a:gd name="connsiteX7" fmla="*/ 48555 w 396573"/>
              <a:gd name="connsiteY7" fmla="*/ 1180531 h 1978925"/>
              <a:gd name="connsiteX8" fmla="*/ 62203 w 396573"/>
              <a:gd name="connsiteY8" fmla="*/ 1112292 h 1978925"/>
              <a:gd name="connsiteX9" fmla="*/ 89498 w 396573"/>
              <a:gd name="connsiteY9" fmla="*/ 996286 h 1978925"/>
              <a:gd name="connsiteX10" fmla="*/ 109970 w 396573"/>
              <a:gd name="connsiteY10" fmla="*/ 880280 h 1978925"/>
              <a:gd name="connsiteX11" fmla="*/ 123617 w 396573"/>
              <a:gd name="connsiteY11" fmla="*/ 757450 h 1978925"/>
              <a:gd name="connsiteX12" fmla="*/ 137266 w 396573"/>
              <a:gd name="connsiteY12" fmla="*/ 593677 h 1978925"/>
              <a:gd name="connsiteX13" fmla="*/ 171385 w 396573"/>
              <a:gd name="connsiteY13" fmla="*/ 470848 h 1978925"/>
              <a:gd name="connsiteX14" fmla="*/ 225976 w 396573"/>
              <a:gd name="connsiteY14" fmla="*/ 388961 h 1978925"/>
              <a:gd name="connsiteX15" fmla="*/ 253271 w 396573"/>
              <a:gd name="connsiteY15" fmla="*/ 348018 h 1978925"/>
              <a:gd name="connsiteX16" fmla="*/ 301038 w 396573"/>
              <a:gd name="connsiteY16" fmla="*/ 266131 h 1978925"/>
              <a:gd name="connsiteX17" fmla="*/ 341982 w 396573"/>
              <a:gd name="connsiteY17" fmla="*/ 150125 h 1978925"/>
              <a:gd name="connsiteX18" fmla="*/ 369277 w 396573"/>
              <a:gd name="connsiteY18" fmla="*/ 68239 h 1978925"/>
              <a:gd name="connsiteX19" fmla="*/ 396573 w 396573"/>
              <a:gd name="connsiteY19" fmla="*/ 0 h 197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6573" h="1978925">
                <a:moveTo>
                  <a:pt x="62203" y="1978925"/>
                </a:moveTo>
                <a:cubicBezTo>
                  <a:pt x="59928" y="1897038"/>
                  <a:pt x="59575" y="1815076"/>
                  <a:pt x="55379" y="1733265"/>
                </a:cubicBezTo>
                <a:cubicBezTo>
                  <a:pt x="55011" y="1726082"/>
                  <a:pt x="53104" y="1735540"/>
                  <a:pt x="48555" y="1712794"/>
                </a:cubicBezTo>
                <a:cubicBezTo>
                  <a:pt x="44006" y="1690048"/>
                  <a:pt x="33770" y="1636594"/>
                  <a:pt x="28083" y="1596788"/>
                </a:cubicBezTo>
                <a:cubicBezTo>
                  <a:pt x="22396" y="1556982"/>
                  <a:pt x="18984" y="1517176"/>
                  <a:pt x="14435" y="1473958"/>
                </a:cubicBezTo>
                <a:cubicBezTo>
                  <a:pt x="9886" y="1430740"/>
                  <a:pt x="-3343" y="1405633"/>
                  <a:pt x="787" y="1337481"/>
                </a:cubicBezTo>
                <a:cubicBezTo>
                  <a:pt x="1222" y="1330301"/>
                  <a:pt x="20122" y="1274928"/>
                  <a:pt x="28083" y="1248770"/>
                </a:cubicBezTo>
                <a:cubicBezTo>
                  <a:pt x="36044" y="1222612"/>
                  <a:pt x="42868" y="1203277"/>
                  <a:pt x="48555" y="1180531"/>
                </a:cubicBezTo>
                <a:cubicBezTo>
                  <a:pt x="54242" y="1157785"/>
                  <a:pt x="55379" y="1142999"/>
                  <a:pt x="62203" y="1112292"/>
                </a:cubicBezTo>
                <a:cubicBezTo>
                  <a:pt x="69027" y="1081585"/>
                  <a:pt x="81537" y="1034955"/>
                  <a:pt x="89498" y="996286"/>
                </a:cubicBezTo>
                <a:cubicBezTo>
                  <a:pt x="97459" y="957617"/>
                  <a:pt x="104284" y="920086"/>
                  <a:pt x="109970" y="880280"/>
                </a:cubicBezTo>
                <a:cubicBezTo>
                  <a:pt x="115656" y="840474"/>
                  <a:pt x="119068" y="805217"/>
                  <a:pt x="123617" y="757450"/>
                </a:cubicBezTo>
                <a:cubicBezTo>
                  <a:pt x="128166" y="709683"/>
                  <a:pt x="129305" y="641444"/>
                  <a:pt x="137266" y="593677"/>
                </a:cubicBezTo>
                <a:cubicBezTo>
                  <a:pt x="145227" y="545910"/>
                  <a:pt x="156600" y="504967"/>
                  <a:pt x="171385" y="470848"/>
                </a:cubicBezTo>
                <a:cubicBezTo>
                  <a:pt x="186170" y="436729"/>
                  <a:pt x="212328" y="409433"/>
                  <a:pt x="225976" y="388961"/>
                </a:cubicBezTo>
                <a:cubicBezTo>
                  <a:pt x="235074" y="375313"/>
                  <a:pt x="240761" y="368490"/>
                  <a:pt x="253271" y="348018"/>
                </a:cubicBezTo>
                <a:cubicBezTo>
                  <a:pt x="265781" y="327546"/>
                  <a:pt x="286253" y="299113"/>
                  <a:pt x="301038" y="266131"/>
                </a:cubicBezTo>
                <a:cubicBezTo>
                  <a:pt x="315823" y="233149"/>
                  <a:pt x="330609" y="183107"/>
                  <a:pt x="341982" y="150125"/>
                </a:cubicBezTo>
                <a:cubicBezTo>
                  <a:pt x="348806" y="127379"/>
                  <a:pt x="360179" y="93260"/>
                  <a:pt x="369277" y="68239"/>
                </a:cubicBezTo>
                <a:cubicBezTo>
                  <a:pt x="378375" y="43218"/>
                  <a:pt x="390886" y="14216"/>
                  <a:pt x="396573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770496" y="2402006"/>
            <a:ext cx="259307" cy="2183642"/>
          </a:xfrm>
          <a:custGeom>
            <a:avLst/>
            <a:gdLst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04869 w 245812"/>
              <a:gd name="connsiteY9" fmla="*/ 1562669 h 2183642"/>
              <a:gd name="connsiteX10" fmla="*/ 218517 w 245812"/>
              <a:gd name="connsiteY10" fmla="*/ 1542197 h 2183642"/>
              <a:gd name="connsiteX11" fmla="*/ 245812 w 245812"/>
              <a:gd name="connsiteY11" fmla="*/ 1480782 h 2183642"/>
              <a:gd name="connsiteX12" fmla="*/ 238988 w 245812"/>
              <a:gd name="connsiteY12" fmla="*/ 1248770 h 2183642"/>
              <a:gd name="connsiteX13" fmla="*/ 225341 w 245812"/>
              <a:gd name="connsiteY13" fmla="*/ 1132764 h 2183642"/>
              <a:gd name="connsiteX14" fmla="*/ 211693 w 245812"/>
              <a:gd name="connsiteY14" fmla="*/ 1091821 h 2183642"/>
              <a:gd name="connsiteX15" fmla="*/ 191221 w 245812"/>
              <a:gd name="connsiteY15" fmla="*/ 1023582 h 2183642"/>
              <a:gd name="connsiteX16" fmla="*/ 184397 w 245812"/>
              <a:gd name="connsiteY16" fmla="*/ 1003110 h 2183642"/>
              <a:gd name="connsiteX17" fmla="*/ 163926 w 245812"/>
              <a:gd name="connsiteY17" fmla="*/ 962167 h 2183642"/>
              <a:gd name="connsiteX18" fmla="*/ 157102 w 245812"/>
              <a:gd name="connsiteY18" fmla="*/ 914400 h 2183642"/>
              <a:gd name="connsiteX19" fmla="*/ 150278 w 245812"/>
              <a:gd name="connsiteY19" fmla="*/ 825690 h 2183642"/>
              <a:gd name="connsiteX20" fmla="*/ 143454 w 245812"/>
              <a:gd name="connsiteY20" fmla="*/ 791570 h 2183642"/>
              <a:gd name="connsiteX21" fmla="*/ 136630 w 245812"/>
              <a:gd name="connsiteY21" fmla="*/ 730155 h 2183642"/>
              <a:gd name="connsiteX22" fmla="*/ 122982 w 245812"/>
              <a:gd name="connsiteY22" fmla="*/ 682388 h 2183642"/>
              <a:gd name="connsiteX23" fmla="*/ 109335 w 245812"/>
              <a:gd name="connsiteY23" fmla="*/ 661916 h 2183642"/>
              <a:gd name="connsiteX24" fmla="*/ 95687 w 245812"/>
              <a:gd name="connsiteY24" fmla="*/ 620973 h 2183642"/>
              <a:gd name="connsiteX25" fmla="*/ 82039 w 245812"/>
              <a:gd name="connsiteY25" fmla="*/ 593678 h 2183642"/>
              <a:gd name="connsiteX26" fmla="*/ 68391 w 245812"/>
              <a:gd name="connsiteY26" fmla="*/ 252484 h 2183642"/>
              <a:gd name="connsiteX27" fmla="*/ 47920 w 245812"/>
              <a:gd name="connsiteY27" fmla="*/ 170597 h 2183642"/>
              <a:gd name="connsiteX28" fmla="*/ 41096 w 245812"/>
              <a:gd name="connsiteY28" fmla="*/ 150125 h 2183642"/>
              <a:gd name="connsiteX29" fmla="*/ 20624 w 245812"/>
              <a:gd name="connsiteY29" fmla="*/ 81887 h 2183642"/>
              <a:gd name="connsiteX30" fmla="*/ 6976 w 245812"/>
              <a:gd name="connsiteY30" fmla="*/ 61415 h 2183642"/>
              <a:gd name="connsiteX31" fmla="*/ 153 w 245812"/>
              <a:gd name="connsiteY31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211693 w 245812"/>
              <a:gd name="connsiteY13" fmla="*/ 1091821 h 2183642"/>
              <a:gd name="connsiteX14" fmla="*/ 191221 w 245812"/>
              <a:gd name="connsiteY14" fmla="*/ 1023582 h 2183642"/>
              <a:gd name="connsiteX15" fmla="*/ 184397 w 245812"/>
              <a:gd name="connsiteY15" fmla="*/ 1003110 h 2183642"/>
              <a:gd name="connsiteX16" fmla="*/ 163926 w 245812"/>
              <a:gd name="connsiteY16" fmla="*/ 962167 h 2183642"/>
              <a:gd name="connsiteX17" fmla="*/ 157102 w 245812"/>
              <a:gd name="connsiteY17" fmla="*/ 914400 h 2183642"/>
              <a:gd name="connsiteX18" fmla="*/ 150278 w 245812"/>
              <a:gd name="connsiteY18" fmla="*/ 825690 h 2183642"/>
              <a:gd name="connsiteX19" fmla="*/ 143454 w 245812"/>
              <a:gd name="connsiteY19" fmla="*/ 791570 h 2183642"/>
              <a:gd name="connsiteX20" fmla="*/ 136630 w 245812"/>
              <a:gd name="connsiteY20" fmla="*/ 730155 h 2183642"/>
              <a:gd name="connsiteX21" fmla="*/ 122982 w 245812"/>
              <a:gd name="connsiteY21" fmla="*/ 682388 h 2183642"/>
              <a:gd name="connsiteX22" fmla="*/ 109335 w 245812"/>
              <a:gd name="connsiteY22" fmla="*/ 661916 h 2183642"/>
              <a:gd name="connsiteX23" fmla="*/ 95687 w 245812"/>
              <a:gd name="connsiteY23" fmla="*/ 620973 h 2183642"/>
              <a:gd name="connsiteX24" fmla="*/ 82039 w 245812"/>
              <a:gd name="connsiteY24" fmla="*/ 593678 h 2183642"/>
              <a:gd name="connsiteX25" fmla="*/ 68391 w 245812"/>
              <a:gd name="connsiteY25" fmla="*/ 252484 h 2183642"/>
              <a:gd name="connsiteX26" fmla="*/ 47920 w 245812"/>
              <a:gd name="connsiteY26" fmla="*/ 170597 h 2183642"/>
              <a:gd name="connsiteX27" fmla="*/ 41096 w 245812"/>
              <a:gd name="connsiteY27" fmla="*/ 150125 h 2183642"/>
              <a:gd name="connsiteX28" fmla="*/ 20624 w 245812"/>
              <a:gd name="connsiteY28" fmla="*/ 81887 h 2183642"/>
              <a:gd name="connsiteX29" fmla="*/ 6976 w 245812"/>
              <a:gd name="connsiteY29" fmla="*/ 61415 h 2183642"/>
              <a:gd name="connsiteX30" fmla="*/ 153 w 245812"/>
              <a:gd name="connsiteY30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211693 w 245812"/>
              <a:gd name="connsiteY13" fmla="*/ 1091821 h 2183642"/>
              <a:gd name="connsiteX14" fmla="*/ 191221 w 245812"/>
              <a:gd name="connsiteY14" fmla="*/ 1023582 h 2183642"/>
              <a:gd name="connsiteX15" fmla="*/ 163926 w 245812"/>
              <a:gd name="connsiteY15" fmla="*/ 962167 h 2183642"/>
              <a:gd name="connsiteX16" fmla="*/ 157102 w 245812"/>
              <a:gd name="connsiteY16" fmla="*/ 914400 h 2183642"/>
              <a:gd name="connsiteX17" fmla="*/ 150278 w 245812"/>
              <a:gd name="connsiteY17" fmla="*/ 825690 h 2183642"/>
              <a:gd name="connsiteX18" fmla="*/ 143454 w 245812"/>
              <a:gd name="connsiteY18" fmla="*/ 791570 h 2183642"/>
              <a:gd name="connsiteX19" fmla="*/ 136630 w 245812"/>
              <a:gd name="connsiteY19" fmla="*/ 730155 h 2183642"/>
              <a:gd name="connsiteX20" fmla="*/ 122982 w 245812"/>
              <a:gd name="connsiteY20" fmla="*/ 682388 h 2183642"/>
              <a:gd name="connsiteX21" fmla="*/ 109335 w 245812"/>
              <a:gd name="connsiteY21" fmla="*/ 661916 h 2183642"/>
              <a:gd name="connsiteX22" fmla="*/ 95687 w 245812"/>
              <a:gd name="connsiteY22" fmla="*/ 620973 h 2183642"/>
              <a:gd name="connsiteX23" fmla="*/ 82039 w 245812"/>
              <a:gd name="connsiteY23" fmla="*/ 593678 h 2183642"/>
              <a:gd name="connsiteX24" fmla="*/ 68391 w 245812"/>
              <a:gd name="connsiteY24" fmla="*/ 252484 h 2183642"/>
              <a:gd name="connsiteX25" fmla="*/ 47920 w 245812"/>
              <a:gd name="connsiteY25" fmla="*/ 170597 h 2183642"/>
              <a:gd name="connsiteX26" fmla="*/ 41096 w 245812"/>
              <a:gd name="connsiteY26" fmla="*/ 150125 h 2183642"/>
              <a:gd name="connsiteX27" fmla="*/ 20624 w 245812"/>
              <a:gd name="connsiteY27" fmla="*/ 81887 h 2183642"/>
              <a:gd name="connsiteX28" fmla="*/ 6976 w 245812"/>
              <a:gd name="connsiteY28" fmla="*/ 61415 h 2183642"/>
              <a:gd name="connsiteX29" fmla="*/ 153 w 245812"/>
              <a:gd name="connsiteY29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63926 w 245812"/>
              <a:gd name="connsiteY14" fmla="*/ 962167 h 2183642"/>
              <a:gd name="connsiteX15" fmla="*/ 157102 w 245812"/>
              <a:gd name="connsiteY15" fmla="*/ 914400 h 2183642"/>
              <a:gd name="connsiteX16" fmla="*/ 150278 w 245812"/>
              <a:gd name="connsiteY16" fmla="*/ 825690 h 2183642"/>
              <a:gd name="connsiteX17" fmla="*/ 143454 w 245812"/>
              <a:gd name="connsiteY17" fmla="*/ 791570 h 2183642"/>
              <a:gd name="connsiteX18" fmla="*/ 136630 w 245812"/>
              <a:gd name="connsiteY18" fmla="*/ 730155 h 2183642"/>
              <a:gd name="connsiteX19" fmla="*/ 122982 w 245812"/>
              <a:gd name="connsiteY19" fmla="*/ 682388 h 2183642"/>
              <a:gd name="connsiteX20" fmla="*/ 109335 w 245812"/>
              <a:gd name="connsiteY20" fmla="*/ 661916 h 2183642"/>
              <a:gd name="connsiteX21" fmla="*/ 95687 w 245812"/>
              <a:gd name="connsiteY21" fmla="*/ 620973 h 2183642"/>
              <a:gd name="connsiteX22" fmla="*/ 82039 w 245812"/>
              <a:gd name="connsiteY22" fmla="*/ 593678 h 2183642"/>
              <a:gd name="connsiteX23" fmla="*/ 68391 w 245812"/>
              <a:gd name="connsiteY23" fmla="*/ 252484 h 2183642"/>
              <a:gd name="connsiteX24" fmla="*/ 47920 w 245812"/>
              <a:gd name="connsiteY24" fmla="*/ 170597 h 2183642"/>
              <a:gd name="connsiteX25" fmla="*/ 41096 w 245812"/>
              <a:gd name="connsiteY25" fmla="*/ 150125 h 2183642"/>
              <a:gd name="connsiteX26" fmla="*/ 20624 w 245812"/>
              <a:gd name="connsiteY26" fmla="*/ 81887 h 2183642"/>
              <a:gd name="connsiteX27" fmla="*/ 6976 w 245812"/>
              <a:gd name="connsiteY27" fmla="*/ 61415 h 2183642"/>
              <a:gd name="connsiteX28" fmla="*/ 153 w 245812"/>
              <a:gd name="connsiteY28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43454 w 245812"/>
              <a:gd name="connsiteY16" fmla="*/ 791570 h 2183642"/>
              <a:gd name="connsiteX17" fmla="*/ 136630 w 245812"/>
              <a:gd name="connsiteY17" fmla="*/ 730155 h 2183642"/>
              <a:gd name="connsiteX18" fmla="*/ 122982 w 245812"/>
              <a:gd name="connsiteY18" fmla="*/ 682388 h 2183642"/>
              <a:gd name="connsiteX19" fmla="*/ 109335 w 245812"/>
              <a:gd name="connsiteY19" fmla="*/ 661916 h 2183642"/>
              <a:gd name="connsiteX20" fmla="*/ 95687 w 245812"/>
              <a:gd name="connsiteY20" fmla="*/ 620973 h 2183642"/>
              <a:gd name="connsiteX21" fmla="*/ 82039 w 245812"/>
              <a:gd name="connsiteY21" fmla="*/ 593678 h 2183642"/>
              <a:gd name="connsiteX22" fmla="*/ 68391 w 245812"/>
              <a:gd name="connsiteY22" fmla="*/ 252484 h 2183642"/>
              <a:gd name="connsiteX23" fmla="*/ 47920 w 245812"/>
              <a:gd name="connsiteY23" fmla="*/ 170597 h 2183642"/>
              <a:gd name="connsiteX24" fmla="*/ 41096 w 245812"/>
              <a:gd name="connsiteY24" fmla="*/ 150125 h 2183642"/>
              <a:gd name="connsiteX25" fmla="*/ 20624 w 245812"/>
              <a:gd name="connsiteY25" fmla="*/ 81887 h 2183642"/>
              <a:gd name="connsiteX26" fmla="*/ 6976 w 245812"/>
              <a:gd name="connsiteY26" fmla="*/ 61415 h 2183642"/>
              <a:gd name="connsiteX27" fmla="*/ 153 w 245812"/>
              <a:gd name="connsiteY27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109335 w 245812"/>
              <a:gd name="connsiteY18" fmla="*/ 661916 h 2183642"/>
              <a:gd name="connsiteX19" fmla="*/ 95687 w 245812"/>
              <a:gd name="connsiteY19" fmla="*/ 620973 h 2183642"/>
              <a:gd name="connsiteX20" fmla="*/ 82039 w 245812"/>
              <a:gd name="connsiteY20" fmla="*/ 593678 h 2183642"/>
              <a:gd name="connsiteX21" fmla="*/ 68391 w 245812"/>
              <a:gd name="connsiteY21" fmla="*/ 252484 h 2183642"/>
              <a:gd name="connsiteX22" fmla="*/ 47920 w 245812"/>
              <a:gd name="connsiteY22" fmla="*/ 170597 h 2183642"/>
              <a:gd name="connsiteX23" fmla="*/ 41096 w 245812"/>
              <a:gd name="connsiteY23" fmla="*/ 150125 h 2183642"/>
              <a:gd name="connsiteX24" fmla="*/ 20624 w 245812"/>
              <a:gd name="connsiteY24" fmla="*/ 81887 h 2183642"/>
              <a:gd name="connsiteX25" fmla="*/ 6976 w 245812"/>
              <a:gd name="connsiteY25" fmla="*/ 61415 h 2183642"/>
              <a:gd name="connsiteX26" fmla="*/ 153 w 245812"/>
              <a:gd name="connsiteY26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95687 w 245812"/>
              <a:gd name="connsiteY18" fmla="*/ 620973 h 2183642"/>
              <a:gd name="connsiteX19" fmla="*/ 82039 w 245812"/>
              <a:gd name="connsiteY19" fmla="*/ 593678 h 2183642"/>
              <a:gd name="connsiteX20" fmla="*/ 68391 w 245812"/>
              <a:gd name="connsiteY20" fmla="*/ 252484 h 2183642"/>
              <a:gd name="connsiteX21" fmla="*/ 47920 w 245812"/>
              <a:gd name="connsiteY21" fmla="*/ 170597 h 2183642"/>
              <a:gd name="connsiteX22" fmla="*/ 41096 w 245812"/>
              <a:gd name="connsiteY22" fmla="*/ 150125 h 2183642"/>
              <a:gd name="connsiteX23" fmla="*/ 20624 w 245812"/>
              <a:gd name="connsiteY23" fmla="*/ 81887 h 2183642"/>
              <a:gd name="connsiteX24" fmla="*/ 6976 w 245812"/>
              <a:gd name="connsiteY24" fmla="*/ 61415 h 2183642"/>
              <a:gd name="connsiteX25" fmla="*/ 153 w 245812"/>
              <a:gd name="connsiteY25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82039 w 245812"/>
              <a:gd name="connsiteY18" fmla="*/ 593678 h 2183642"/>
              <a:gd name="connsiteX19" fmla="*/ 68391 w 245812"/>
              <a:gd name="connsiteY19" fmla="*/ 252484 h 2183642"/>
              <a:gd name="connsiteX20" fmla="*/ 47920 w 245812"/>
              <a:gd name="connsiteY20" fmla="*/ 170597 h 2183642"/>
              <a:gd name="connsiteX21" fmla="*/ 41096 w 245812"/>
              <a:gd name="connsiteY21" fmla="*/ 150125 h 2183642"/>
              <a:gd name="connsiteX22" fmla="*/ 20624 w 245812"/>
              <a:gd name="connsiteY22" fmla="*/ 81887 h 2183642"/>
              <a:gd name="connsiteX23" fmla="*/ 6976 w 245812"/>
              <a:gd name="connsiteY23" fmla="*/ 61415 h 2183642"/>
              <a:gd name="connsiteX24" fmla="*/ 153 w 245812"/>
              <a:gd name="connsiteY24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82039 w 245812"/>
              <a:gd name="connsiteY18" fmla="*/ 593678 h 2183642"/>
              <a:gd name="connsiteX19" fmla="*/ 68391 w 245812"/>
              <a:gd name="connsiteY19" fmla="*/ 252484 h 2183642"/>
              <a:gd name="connsiteX20" fmla="*/ 47920 w 245812"/>
              <a:gd name="connsiteY20" fmla="*/ 170597 h 2183642"/>
              <a:gd name="connsiteX21" fmla="*/ 20624 w 245812"/>
              <a:gd name="connsiteY21" fmla="*/ 81887 h 2183642"/>
              <a:gd name="connsiteX22" fmla="*/ 6976 w 245812"/>
              <a:gd name="connsiteY22" fmla="*/ 61415 h 2183642"/>
              <a:gd name="connsiteX23" fmla="*/ 153 w 245812"/>
              <a:gd name="connsiteY23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2019869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50125 w 245659"/>
              <a:gd name="connsiteY5" fmla="*/ 1753737 h 2183642"/>
              <a:gd name="connsiteX6" fmla="*/ 170597 w 245659"/>
              <a:gd name="connsiteY6" fmla="*/ 1712794 h 2183642"/>
              <a:gd name="connsiteX7" fmla="*/ 184244 w 245659"/>
              <a:gd name="connsiteY7" fmla="*/ 1624084 h 2183642"/>
              <a:gd name="connsiteX8" fmla="*/ 197892 w 245659"/>
              <a:gd name="connsiteY8" fmla="*/ 1583140 h 2183642"/>
              <a:gd name="connsiteX9" fmla="*/ 218364 w 245659"/>
              <a:gd name="connsiteY9" fmla="*/ 1542197 h 2183642"/>
              <a:gd name="connsiteX10" fmla="*/ 245659 w 245659"/>
              <a:gd name="connsiteY10" fmla="*/ 1480782 h 2183642"/>
              <a:gd name="connsiteX11" fmla="*/ 238835 w 245659"/>
              <a:gd name="connsiteY11" fmla="*/ 1248770 h 2183642"/>
              <a:gd name="connsiteX12" fmla="*/ 225188 w 245659"/>
              <a:gd name="connsiteY12" fmla="*/ 1132764 h 2183642"/>
              <a:gd name="connsiteX13" fmla="*/ 191068 w 245659"/>
              <a:gd name="connsiteY13" fmla="*/ 1023582 h 2183642"/>
              <a:gd name="connsiteX14" fmla="*/ 156949 w 245659"/>
              <a:gd name="connsiteY14" fmla="*/ 914400 h 2183642"/>
              <a:gd name="connsiteX15" fmla="*/ 150125 w 245659"/>
              <a:gd name="connsiteY15" fmla="*/ 825690 h 2183642"/>
              <a:gd name="connsiteX16" fmla="*/ 136477 w 245659"/>
              <a:gd name="connsiteY16" fmla="*/ 730155 h 2183642"/>
              <a:gd name="connsiteX17" fmla="*/ 122829 w 245659"/>
              <a:gd name="connsiteY17" fmla="*/ 682388 h 2183642"/>
              <a:gd name="connsiteX18" fmla="*/ 81886 w 245659"/>
              <a:gd name="connsiteY18" fmla="*/ 593678 h 2183642"/>
              <a:gd name="connsiteX19" fmla="*/ 68238 w 245659"/>
              <a:gd name="connsiteY19" fmla="*/ 252484 h 2183642"/>
              <a:gd name="connsiteX20" fmla="*/ 47767 w 245659"/>
              <a:gd name="connsiteY20" fmla="*/ 170597 h 2183642"/>
              <a:gd name="connsiteX21" fmla="*/ 20471 w 245659"/>
              <a:gd name="connsiteY21" fmla="*/ 81887 h 2183642"/>
              <a:gd name="connsiteX22" fmla="*/ 0 w 245659"/>
              <a:gd name="connsiteY22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2019869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70597 w 245659"/>
              <a:gd name="connsiteY5" fmla="*/ 1712794 h 2183642"/>
              <a:gd name="connsiteX6" fmla="*/ 184244 w 245659"/>
              <a:gd name="connsiteY6" fmla="*/ 1624084 h 2183642"/>
              <a:gd name="connsiteX7" fmla="*/ 197892 w 245659"/>
              <a:gd name="connsiteY7" fmla="*/ 1583140 h 2183642"/>
              <a:gd name="connsiteX8" fmla="*/ 218364 w 245659"/>
              <a:gd name="connsiteY8" fmla="*/ 1542197 h 2183642"/>
              <a:gd name="connsiteX9" fmla="*/ 245659 w 245659"/>
              <a:gd name="connsiteY9" fmla="*/ 1480782 h 2183642"/>
              <a:gd name="connsiteX10" fmla="*/ 238835 w 245659"/>
              <a:gd name="connsiteY10" fmla="*/ 1248770 h 2183642"/>
              <a:gd name="connsiteX11" fmla="*/ 225188 w 245659"/>
              <a:gd name="connsiteY11" fmla="*/ 1132764 h 2183642"/>
              <a:gd name="connsiteX12" fmla="*/ 191068 w 245659"/>
              <a:gd name="connsiteY12" fmla="*/ 1023582 h 2183642"/>
              <a:gd name="connsiteX13" fmla="*/ 156949 w 245659"/>
              <a:gd name="connsiteY13" fmla="*/ 914400 h 2183642"/>
              <a:gd name="connsiteX14" fmla="*/ 150125 w 245659"/>
              <a:gd name="connsiteY14" fmla="*/ 825690 h 2183642"/>
              <a:gd name="connsiteX15" fmla="*/ 136477 w 245659"/>
              <a:gd name="connsiteY15" fmla="*/ 730155 h 2183642"/>
              <a:gd name="connsiteX16" fmla="*/ 122829 w 245659"/>
              <a:gd name="connsiteY16" fmla="*/ 682388 h 2183642"/>
              <a:gd name="connsiteX17" fmla="*/ 81886 w 245659"/>
              <a:gd name="connsiteY17" fmla="*/ 593678 h 2183642"/>
              <a:gd name="connsiteX18" fmla="*/ 68238 w 245659"/>
              <a:gd name="connsiteY18" fmla="*/ 252484 h 2183642"/>
              <a:gd name="connsiteX19" fmla="*/ 47767 w 245659"/>
              <a:gd name="connsiteY19" fmla="*/ 170597 h 2183642"/>
              <a:gd name="connsiteX20" fmla="*/ 20471 w 245659"/>
              <a:gd name="connsiteY20" fmla="*/ 81887 h 2183642"/>
              <a:gd name="connsiteX21" fmla="*/ 0 w 245659"/>
              <a:gd name="connsiteY21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2019869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70597 w 245659"/>
              <a:gd name="connsiteY5" fmla="*/ 1712794 h 2183642"/>
              <a:gd name="connsiteX6" fmla="*/ 184244 w 245659"/>
              <a:gd name="connsiteY6" fmla="*/ 1624084 h 2183642"/>
              <a:gd name="connsiteX7" fmla="*/ 218364 w 245659"/>
              <a:gd name="connsiteY7" fmla="*/ 1542197 h 2183642"/>
              <a:gd name="connsiteX8" fmla="*/ 245659 w 245659"/>
              <a:gd name="connsiteY8" fmla="*/ 1480782 h 2183642"/>
              <a:gd name="connsiteX9" fmla="*/ 238835 w 245659"/>
              <a:gd name="connsiteY9" fmla="*/ 1248770 h 2183642"/>
              <a:gd name="connsiteX10" fmla="*/ 225188 w 245659"/>
              <a:gd name="connsiteY10" fmla="*/ 1132764 h 2183642"/>
              <a:gd name="connsiteX11" fmla="*/ 191068 w 245659"/>
              <a:gd name="connsiteY11" fmla="*/ 1023582 h 2183642"/>
              <a:gd name="connsiteX12" fmla="*/ 156949 w 245659"/>
              <a:gd name="connsiteY12" fmla="*/ 914400 h 2183642"/>
              <a:gd name="connsiteX13" fmla="*/ 150125 w 245659"/>
              <a:gd name="connsiteY13" fmla="*/ 825690 h 2183642"/>
              <a:gd name="connsiteX14" fmla="*/ 136477 w 245659"/>
              <a:gd name="connsiteY14" fmla="*/ 730155 h 2183642"/>
              <a:gd name="connsiteX15" fmla="*/ 122829 w 245659"/>
              <a:gd name="connsiteY15" fmla="*/ 682388 h 2183642"/>
              <a:gd name="connsiteX16" fmla="*/ 81886 w 245659"/>
              <a:gd name="connsiteY16" fmla="*/ 593678 h 2183642"/>
              <a:gd name="connsiteX17" fmla="*/ 68238 w 245659"/>
              <a:gd name="connsiteY17" fmla="*/ 252484 h 2183642"/>
              <a:gd name="connsiteX18" fmla="*/ 47767 w 245659"/>
              <a:gd name="connsiteY18" fmla="*/ 170597 h 2183642"/>
              <a:gd name="connsiteX19" fmla="*/ 20471 w 245659"/>
              <a:gd name="connsiteY19" fmla="*/ 81887 h 2183642"/>
              <a:gd name="connsiteX20" fmla="*/ 0 w 245659"/>
              <a:gd name="connsiteY20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1992573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70597 w 245659"/>
              <a:gd name="connsiteY5" fmla="*/ 1712794 h 2183642"/>
              <a:gd name="connsiteX6" fmla="*/ 184244 w 245659"/>
              <a:gd name="connsiteY6" fmla="*/ 1624084 h 2183642"/>
              <a:gd name="connsiteX7" fmla="*/ 218364 w 245659"/>
              <a:gd name="connsiteY7" fmla="*/ 1542197 h 2183642"/>
              <a:gd name="connsiteX8" fmla="*/ 245659 w 245659"/>
              <a:gd name="connsiteY8" fmla="*/ 1480782 h 2183642"/>
              <a:gd name="connsiteX9" fmla="*/ 238835 w 245659"/>
              <a:gd name="connsiteY9" fmla="*/ 1248770 h 2183642"/>
              <a:gd name="connsiteX10" fmla="*/ 225188 w 245659"/>
              <a:gd name="connsiteY10" fmla="*/ 1132764 h 2183642"/>
              <a:gd name="connsiteX11" fmla="*/ 191068 w 245659"/>
              <a:gd name="connsiteY11" fmla="*/ 1023582 h 2183642"/>
              <a:gd name="connsiteX12" fmla="*/ 156949 w 245659"/>
              <a:gd name="connsiteY12" fmla="*/ 914400 h 2183642"/>
              <a:gd name="connsiteX13" fmla="*/ 150125 w 245659"/>
              <a:gd name="connsiteY13" fmla="*/ 825690 h 2183642"/>
              <a:gd name="connsiteX14" fmla="*/ 136477 w 245659"/>
              <a:gd name="connsiteY14" fmla="*/ 730155 h 2183642"/>
              <a:gd name="connsiteX15" fmla="*/ 122829 w 245659"/>
              <a:gd name="connsiteY15" fmla="*/ 682388 h 2183642"/>
              <a:gd name="connsiteX16" fmla="*/ 81886 w 245659"/>
              <a:gd name="connsiteY16" fmla="*/ 593678 h 2183642"/>
              <a:gd name="connsiteX17" fmla="*/ 68238 w 245659"/>
              <a:gd name="connsiteY17" fmla="*/ 252484 h 2183642"/>
              <a:gd name="connsiteX18" fmla="*/ 47767 w 245659"/>
              <a:gd name="connsiteY18" fmla="*/ 170597 h 2183642"/>
              <a:gd name="connsiteX19" fmla="*/ 20471 w 245659"/>
              <a:gd name="connsiteY19" fmla="*/ 81887 h 2183642"/>
              <a:gd name="connsiteX20" fmla="*/ 0 w 245659"/>
              <a:gd name="connsiteY20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56949 w 259307"/>
              <a:gd name="connsiteY12" fmla="*/ 914400 h 2183642"/>
              <a:gd name="connsiteX13" fmla="*/ 150125 w 259307"/>
              <a:gd name="connsiteY13" fmla="*/ 825690 h 2183642"/>
              <a:gd name="connsiteX14" fmla="*/ 136477 w 259307"/>
              <a:gd name="connsiteY14" fmla="*/ 730155 h 2183642"/>
              <a:gd name="connsiteX15" fmla="*/ 122829 w 259307"/>
              <a:gd name="connsiteY15" fmla="*/ 682388 h 2183642"/>
              <a:gd name="connsiteX16" fmla="*/ 81886 w 259307"/>
              <a:gd name="connsiteY16" fmla="*/ 593678 h 2183642"/>
              <a:gd name="connsiteX17" fmla="*/ 68238 w 259307"/>
              <a:gd name="connsiteY17" fmla="*/ 252484 h 2183642"/>
              <a:gd name="connsiteX18" fmla="*/ 47767 w 259307"/>
              <a:gd name="connsiteY18" fmla="*/ 170597 h 2183642"/>
              <a:gd name="connsiteX19" fmla="*/ 20471 w 259307"/>
              <a:gd name="connsiteY19" fmla="*/ 81887 h 2183642"/>
              <a:gd name="connsiteX20" fmla="*/ 0 w 259307"/>
              <a:gd name="connsiteY20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56949 w 259307"/>
              <a:gd name="connsiteY12" fmla="*/ 914400 h 2183642"/>
              <a:gd name="connsiteX13" fmla="*/ 150125 w 259307"/>
              <a:gd name="connsiteY13" fmla="*/ 825690 h 2183642"/>
              <a:gd name="connsiteX14" fmla="*/ 122829 w 259307"/>
              <a:gd name="connsiteY14" fmla="*/ 682388 h 2183642"/>
              <a:gd name="connsiteX15" fmla="*/ 81886 w 259307"/>
              <a:gd name="connsiteY15" fmla="*/ 593678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56949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81886 w 259307"/>
              <a:gd name="connsiteY15" fmla="*/ 593678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81886 w 259307"/>
              <a:gd name="connsiteY15" fmla="*/ 593678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05719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05719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05719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9307" h="2183642">
                <a:moveTo>
                  <a:pt x="102358" y="2183642"/>
                </a:moveTo>
                <a:cubicBezTo>
                  <a:pt x="104633" y="2147248"/>
                  <a:pt x="106908" y="2106305"/>
                  <a:pt x="109182" y="2074460"/>
                </a:cubicBezTo>
                <a:cubicBezTo>
                  <a:pt x="111456" y="2042615"/>
                  <a:pt x="114699" y="2010865"/>
                  <a:pt x="116005" y="1992573"/>
                </a:cubicBezTo>
                <a:cubicBezTo>
                  <a:pt x="127105" y="1837160"/>
                  <a:pt x="107806" y="1928459"/>
                  <a:pt x="129653" y="1862919"/>
                </a:cubicBezTo>
                <a:cubicBezTo>
                  <a:pt x="131928" y="1840173"/>
                  <a:pt x="129653" y="1819702"/>
                  <a:pt x="136477" y="1794681"/>
                </a:cubicBezTo>
                <a:cubicBezTo>
                  <a:pt x="143301" y="1769660"/>
                  <a:pt x="162636" y="1741227"/>
                  <a:pt x="170597" y="1712794"/>
                </a:cubicBezTo>
                <a:cubicBezTo>
                  <a:pt x="189394" y="1656396"/>
                  <a:pt x="176283" y="1652517"/>
                  <a:pt x="184244" y="1624084"/>
                </a:cubicBezTo>
                <a:cubicBezTo>
                  <a:pt x="192205" y="1595651"/>
                  <a:pt x="205854" y="1578591"/>
                  <a:pt x="218364" y="1542197"/>
                </a:cubicBezTo>
                <a:cubicBezTo>
                  <a:pt x="230875" y="1505803"/>
                  <a:pt x="255715" y="1527113"/>
                  <a:pt x="259307" y="1405719"/>
                </a:cubicBezTo>
                <a:cubicBezTo>
                  <a:pt x="250208" y="1287438"/>
                  <a:pt x="244522" y="1294263"/>
                  <a:pt x="238835" y="1248770"/>
                </a:cubicBezTo>
                <a:cubicBezTo>
                  <a:pt x="233149" y="1203278"/>
                  <a:pt x="233149" y="1170295"/>
                  <a:pt x="225188" y="1132764"/>
                </a:cubicBezTo>
                <a:cubicBezTo>
                  <a:pt x="217227" y="1095233"/>
                  <a:pt x="199029" y="1059976"/>
                  <a:pt x="191068" y="1023582"/>
                </a:cubicBezTo>
                <a:cubicBezTo>
                  <a:pt x="183107" y="987188"/>
                  <a:pt x="184244" y="950794"/>
                  <a:pt x="177420" y="914400"/>
                </a:cubicBezTo>
                <a:cubicBezTo>
                  <a:pt x="170596" y="878006"/>
                  <a:pt x="159223" y="843887"/>
                  <a:pt x="150125" y="805218"/>
                </a:cubicBezTo>
                <a:cubicBezTo>
                  <a:pt x="141027" y="766549"/>
                  <a:pt x="129653" y="722194"/>
                  <a:pt x="122829" y="682388"/>
                </a:cubicBezTo>
                <a:cubicBezTo>
                  <a:pt x="116005" y="642582"/>
                  <a:pt x="118281" y="638033"/>
                  <a:pt x="109182" y="566382"/>
                </a:cubicBezTo>
                <a:cubicBezTo>
                  <a:pt x="90873" y="383292"/>
                  <a:pt x="78474" y="318448"/>
                  <a:pt x="68238" y="252484"/>
                </a:cubicBezTo>
                <a:cubicBezTo>
                  <a:pt x="58002" y="186520"/>
                  <a:pt x="55728" y="199030"/>
                  <a:pt x="47767" y="170597"/>
                </a:cubicBezTo>
                <a:cubicBezTo>
                  <a:pt x="39806" y="142164"/>
                  <a:pt x="28432" y="110320"/>
                  <a:pt x="20471" y="81887"/>
                </a:cubicBezTo>
                <a:cubicBezTo>
                  <a:pt x="12510" y="53454"/>
                  <a:pt x="4265" y="1706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428699" y="6223379"/>
            <a:ext cx="484495" cy="1726442"/>
          </a:xfrm>
          <a:custGeom>
            <a:avLst/>
            <a:gdLst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34119 w 484513"/>
              <a:gd name="connsiteY4" fmla="*/ 1078173 h 1726442"/>
              <a:gd name="connsiteX5" fmla="*/ 40943 w 484513"/>
              <a:gd name="connsiteY5" fmla="*/ 1057702 h 1726442"/>
              <a:gd name="connsiteX6" fmla="*/ 47767 w 484513"/>
              <a:gd name="connsiteY6" fmla="*/ 1030406 h 1726442"/>
              <a:gd name="connsiteX7" fmla="*/ 61414 w 484513"/>
              <a:gd name="connsiteY7" fmla="*/ 989463 h 1726442"/>
              <a:gd name="connsiteX8" fmla="*/ 75062 w 484513"/>
              <a:gd name="connsiteY8" fmla="*/ 948520 h 1726442"/>
              <a:gd name="connsiteX9" fmla="*/ 88710 w 484513"/>
              <a:gd name="connsiteY9" fmla="*/ 907576 h 1726442"/>
              <a:gd name="connsiteX10" fmla="*/ 95534 w 484513"/>
              <a:gd name="connsiteY10" fmla="*/ 887105 h 1726442"/>
              <a:gd name="connsiteX11" fmla="*/ 102358 w 484513"/>
              <a:gd name="connsiteY11" fmla="*/ 798394 h 1726442"/>
              <a:gd name="connsiteX12" fmla="*/ 122829 w 484513"/>
              <a:gd name="connsiteY12" fmla="*/ 730155 h 1726442"/>
              <a:gd name="connsiteX13" fmla="*/ 129653 w 484513"/>
              <a:gd name="connsiteY13" fmla="*/ 709684 h 1726442"/>
              <a:gd name="connsiteX14" fmla="*/ 136477 w 484513"/>
              <a:gd name="connsiteY14" fmla="*/ 689212 h 1726442"/>
              <a:gd name="connsiteX15" fmla="*/ 177420 w 484513"/>
              <a:gd name="connsiteY15" fmla="*/ 627797 h 1726442"/>
              <a:gd name="connsiteX16" fmla="*/ 191068 w 484513"/>
              <a:gd name="connsiteY16" fmla="*/ 607325 h 1726442"/>
              <a:gd name="connsiteX17" fmla="*/ 211540 w 484513"/>
              <a:gd name="connsiteY17" fmla="*/ 566382 h 1726442"/>
              <a:gd name="connsiteX18" fmla="*/ 232011 w 484513"/>
              <a:gd name="connsiteY18" fmla="*/ 511791 h 1726442"/>
              <a:gd name="connsiteX19" fmla="*/ 245659 w 484513"/>
              <a:gd name="connsiteY19" fmla="*/ 470848 h 1726442"/>
              <a:gd name="connsiteX20" fmla="*/ 252483 w 484513"/>
              <a:gd name="connsiteY20" fmla="*/ 450376 h 1726442"/>
              <a:gd name="connsiteX21" fmla="*/ 279779 w 484513"/>
              <a:gd name="connsiteY21" fmla="*/ 409433 h 1726442"/>
              <a:gd name="connsiteX22" fmla="*/ 286602 w 484513"/>
              <a:gd name="connsiteY22" fmla="*/ 388961 h 1726442"/>
              <a:gd name="connsiteX23" fmla="*/ 313898 w 484513"/>
              <a:gd name="connsiteY23" fmla="*/ 348018 h 1726442"/>
              <a:gd name="connsiteX24" fmla="*/ 334370 w 484513"/>
              <a:gd name="connsiteY24" fmla="*/ 286603 h 1726442"/>
              <a:gd name="connsiteX25" fmla="*/ 341194 w 484513"/>
              <a:gd name="connsiteY25" fmla="*/ 266131 h 1726442"/>
              <a:gd name="connsiteX26" fmla="*/ 354841 w 484513"/>
              <a:gd name="connsiteY26" fmla="*/ 245660 h 1726442"/>
              <a:gd name="connsiteX27" fmla="*/ 368489 w 484513"/>
              <a:gd name="connsiteY27" fmla="*/ 204717 h 1726442"/>
              <a:gd name="connsiteX28" fmla="*/ 375313 w 484513"/>
              <a:gd name="connsiteY28" fmla="*/ 184245 h 1726442"/>
              <a:gd name="connsiteX29" fmla="*/ 395785 w 484513"/>
              <a:gd name="connsiteY29" fmla="*/ 136478 h 1726442"/>
              <a:gd name="connsiteX30" fmla="*/ 416256 w 484513"/>
              <a:gd name="connsiteY30" fmla="*/ 122830 h 1726442"/>
              <a:gd name="connsiteX31" fmla="*/ 443552 w 484513"/>
              <a:gd name="connsiteY31" fmla="*/ 88711 h 1726442"/>
              <a:gd name="connsiteX32" fmla="*/ 450376 w 484513"/>
              <a:gd name="connsiteY32" fmla="*/ 68239 h 1726442"/>
              <a:gd name="connsiteX33" fmla="*/ 477671 w 484513"/>
              <a:gd name="connsiteY33" fmla="*/ 27296 h 1726442"/>
              <a:gd name="connsiteX34" fmla="*/ 484495 w 484513"/>
              <a:gd name="connsiteY34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34119 w 484513"/>
              <a:gd name="connsiteY4" fmla="*/ 1078173 h 1726442"/>
              <a:gd name="connsiteX5" fmla="*/ 40943 w 484513"/>
              <a:gd name="connsiteY5" fmla="*/ 1057702 h 1726442"/>
              <a:gd name="connsiteX6" fmla="*/ 61414 w 484513"/>
              <a:gd name="connsiteY6" fmla="*/ 989463 h 1726442"/>
              <a:gd name="connsiteX7" fmla="*/ 75062 w 484513"/>
              <a:gd name="connsiteY7" fmla="*/ 948520 h 1726442"/>
              <a:gd name="connsiteX8" fmla="*/ 88710 w 484513"/>
              <a:gd name="connsiteY8" fmla="*/ 907576 h 1726442"/>
              <a:gd name="connsiteX9" fmla="*/ 95534 w 484513"/>
              <a:gd name="connsiteY9" fmla="*/ 887105 h 1726442"/>
              <a:gd name="connsiteX10" fmla="*/ 102358 w 484513"/>
              <a:gd name="connsiteY10" fmla="*/ 798394 h 1726442"/>
              <a:gd name="connsiteX11" fmla="*/ 122829 w 484513"/>
              <a:gd name="connsiteY11" fmla="*/ 730155 h 1726442"/>
              <a:gd name="connsiteX12" fmla="*/ 129653 w 484513"/>
              <a:gd name="connsiteY12" fmla="*/ 709684 h 1726442"/>
              <a:gd name="connsiteX13" fmla="*/ 136477 w 484513"/>
              <a:gd name="connsiteY13" fmla="*/ 689212 h 1726442"/>
              <a:gd name="connsiteX14" fmla="*/ 177420 w 484513"/>
              <a:gd name="connsiteY14" fmla="*/ 627797 h 1726442"/>
              <a:gd name="connsiteX15" fmla="*/ 191068 w 484513"/>
              <a:gd name="connsiteY15" fmla="*/ 607325 h 1726442"/>
              <a:gd name="connsiteX16" fmla="*/ 211540 w 484513"/>
              <a:gd name="connsiteY16" fmla="*/ 566382 h 1726442"/>
              <a:gd name="connsiteX17" fmla="*/ 232011 w 484513"/>
              <a:gd name="connsiteY17" fmla="*/ 511791 h 1726442"/>
              <a:gd name="connsiteX18" fmla="*/ 245659 w 484513"/>
              <a:gd name="connsiteY18" fmla="*/ 470848 h 1726442"/>
              <a:gd name="connsiteX19" fmla="*/ 252483 w 484513"/>
              <a:gd name="connsiteY19" fmla="*/ 450376 h 1726442"/>
              <a:gd name="connsiteX20" fmla="*/ 279779 w 484513"/>
              <a:gd name="connsiteY20" fmla="*/ 409433 h 1726442"/>
              <a:gd name="connsiteX21" fmla="*/ 286602 w 484513"/>
              <a:gd name="connsiteY21" fmla="*/ 388961 h 1726442"/>
              <a:gd name="connsiteX22" fmla="*/ 313898 w 484513"/>
              <a:gd name="connsiteY22" fmla="*/ 348018 h 1726442"/>
              <a:gd name="connsiteX23" fmla="*/ 334370 w 484513"/>
              <a:gd name="connsiteY23" fmla="*/ 286603 h 1726442"/>
              <a:gd name="connsiteX24" fmla="*/ 341194 w 484513"/>
              <a:gd name="connsiteY24" fmla="*/ 266131 h 1726442"/>
              <a:gd name="connsiteX25" fmla="*/ 354841 w 484513"/>
              <a:gd name="connsiteY25" fmla="*/ 245660 h 1726442"/>
              <a:gd name="connsiteX26" fmla="*/ 368489 w 484513"/>
              <a:gd name="connsiteY26" fmla="*/ 204717 h 1726442"/>
              <a:gd name="connsiteX27" fmla="*/ 375313 w 484513"/>
              <a:gd name="connsiteY27" fmla="*/ 184245 h 1726442"/>
              <a:gd name="connsiteX28" fmla="*/ 395785 w 484513"/>
              <a:gd name="connsiteY28" fmla="*/ 136478 h 1726442"/>
              <a:gd name="connsiteX29" fmla="*/ 416256 w 484513"/>
              <a:gd name="connsiteY29" fmla="*/ 122830 h 1726442"/>
              <a:gd name="connsiteX30" fmla="*/ 443552 w 484513"/>
              <a:gd name="connsiteY30" fmla="*/ 88711 h 1726442"/>
              <a:gd name="connsiteX31" fmla="*/ 450376 w 484513"/>
              <a:gd name="connsiteY31" fmla="*/ 68239 h 1726442"/>
              <a:gd name="connsiteX32" fmla="*/ 477671 w 484513"/>
              <a:gd name="connsiteY32" fmla="*/ 27296 h 1726442"/>
              <a:gd name="connsiteX33" fmla="*/ 484495 w 484513"/>
              <a:gd name="connsiteY33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34119 w 484513"/>
              <a:gd name="connsiteY4" fmla="*/ 1078173 h 1726442"/>
              <a:gd name="connsiteX5" fmla="*/ 40943 w 484513"/>
              <a:gd name="connsiteY5" fmla="*/ 1057702 h 1726442"/>
              <a:gd name="connsiteX6" fmla="*/ 61414 w 484513"/>
              <a:gd name="connsiteY6" fmla="*/ 989463 h 1726442"/>
              <a:gd name="connsiteX7" fmla="*/ 88710 w 484513"/>
              <a:gd name="connsiteY7" fmla="*/ 907576 h 1726442"/>
              <a:gd name="connsiteX8" fmla="*/ 95534 w 484513"/>
              <a:gd name="connsiteY8" fmla="*/ 887105 h 1726442"/>
              <a:gd name="connsiteX9" fmla="*/ 102358 w 484513"/>
              <a:gd name="connsiteY9" fmla="*/ 798394 h 1726442"/>
              <a:gd name="connsiteX10" fmla="*/ 122829 w 484513"/>
              <a:gd name="connsiteY10" fmla="*/ 730155 h 1726442"/>
              <a:gd name="connsiteX11" fmla="*/ 129653 w 484513"/>
              <a:gd name="connsiteY11" fmla="*/ 709684 h 1726442"/>
              <a:gd name="connsiteX12" fmla="*/ 136477 w 484513"/>
              <a:gd name="connsiteY12" fmla="*/ 689212 h 1726442"/>
              <a:gd name="connsiteX13" fmla="*/ 177420 w 484513"/>
              <a:gd name="connsiteY13" fmla="*/ 627797 h 1726442"/>
              <a:gd name="connsiteX14" fmla="*/ 191068 w 484513"/>
              <a:gd name="connsiteY14" fmla="*/ 607325 h 1726442"/>
              <a:gd name="connsiteX15" fmla="*/ 211540 w 484513"/>
              <a:gd name="connsiteY15" fmla="*/ 566382 h 1726442"/>
              <a:gd name="connsiteX16" fmla="*/ 232011 w 484513"/>
              <a:gd name="connsiteY16" fmla="*/ 511791 h 1726442"/>
              <a:gd name="connsiteX17" fmla="*/ 245659 w 484513"/>
              <a:gd name="connsiteY17" fmla="*/ 470848 h 1726442"/>
              <a:gd name="connsiteX18" fmla="*/ 252483 w 484513"/>
              <a:gd name="connsiteY18" fmla="*/ 450376 h 1726442"/>
              <a:gd name="connsiteX19" fmla="*/ 279779 w 484513"/>
              <a:gd name="connsiteY19" fmla="*/ 409433 h 1726442"/>
              <a:gd name="connsiteX20" fmla="*/ 286602 w 484513"/>
              <a:gd name="connsiteY20" fmla="*/ 388961 h 1726442"/>
              <a:gd name="connsiteX21" fmla="*/ 313898 w 484513"/>
              <a:gd name="connsiteY21" fmla="*/ 348018 h 1726442"/>
              <a:gd name="connsiteX22" fmla="*/ 334370 w 484513"/>
              <a:gd name="connsiteY22" fmla="*/ 286603 h 1726442"/>
              <a:gd name="connsiteX23" fmla="*/ 341194 w 484513"/>
              <a:gd name="connsiteY23" fmla="*/ 266131 h 1726442"/>
              <a:gd name="connsiteX24" fmla="*/ 354841 w 484513"/>
              <a:gd name="connsiteY24" fmla="*/ 245660 h 1726442"/>
              <a:gd name="connsiteX25" fmla="*/ 368489 w 484513"/>
              <a:gd name="connsiteY25" fmla="*/ 204717 h 1726442"/>
              <a:gd name="connsiteX26" fmla="*/ 375313 w 484513"/>
              <a:gd name="connsiteY26" fmla="*/ 184245 h 1726442"/>
              <a:gd name="connsiteX27" fmla="*/ 395785 w 484513"/>
              <a:gd name="connsiteY27" fmla="*/ 136478 h 1726442"/>
              <a:gd name="connsiteX28" fmla="*/ 416256 w 484513"/>
              <a:gd name="connsiteY28" fmla="*/ 122830 h 1726442"/>
              <a:gd name="connsiteX29" fmla="*/ 443552 w 484513"/>
              <a:gd name="connsiteY29" fmla="*/ 88711 h 1726442"/>
              <a:gd name="connsiteX30" fmla="*/ 450376 w 484513"/>
              <a:gd name="connsiteY30" fmla="*/ 68239 h 1726442"/>
              <a:gd name="connsiteX31" fmla="*/ 477671 w 484513"/>
              <a:gd name="connsiteY31" fmla="*/ 27296 h 1726442"/>
              <a:gd name="connsiteX32" fmla="*/ 484495 w 484513"/>
              <a:gd name="connsiteY32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2829 w 484513"/>
              <a:gd name="connsiteY9" fmla="*/ 730155 h 1726442"/>
              <a:gd name="connsiteX10" fmla="*/ 129653 w 484513"/>
              <a:gd name="connsiteY10" fmla="*/ 709684 h 1726442"/>
              <a:gd name="connsiteX11" fmla="*/ 136477 w 484513"/>
              <a:gd name="connsiteY11" fmla="*/ 689212 h 1726442"/>
              <a:gd name="connsiteX12" fmla="*/ 177420 w 484513"/>
              <a:gd name="connsiteY12" fmla="*/ 627797 h 1726442"/>
              <a:gd name="connsiteX13" fmla="*/ 191068 w 484513"/>
              <a:gd name="connsiteY13" fmla="*/ 607325 h 1726442"/>
              <a:gd name="connsiteX14" fmla="*/ 211540 w 484513"/>
              <a:gd name="connsiteY14" fmla="*/ 566382 h 1726442"/>
              <a:gd name="connsiteX15" fmla="*/ 232011 w 484513"/>
              <a:gd name="connsiteY15" fmla="*/ 511791 h 1726442"/>
              <a:gd name="connsiteX16" fmla="*/ 245659 w 484513"/>
              <a:gd name="connsiteY16" fmla="*/ 470848 h 1726442"/>
              <a:gd name="connsiteX17" fmla="*/ 252483 w 484513"/>
              <a:gd name="connsiteY17" fmla="*/ 450376 h 1726442"/>
              <a:gd name="connsiteX18" fmla="*/ 279779 w 484513"/>
              <a:gd name="connsiteY18" fmla="*/ 409433 h 1726442"/>
              <a:gd name="connsiteX19" fmla="*/ 286602 w 484513"/>
              <a:gd name="connsiteY19" fmla="*/ 388961 h 1726442"/>
              <a:gd name="connsiteX20" fmla="*/ 313898 w 484513"/>
              <a:gd name="connsiteY20" fmla="*/ 348018 h 1726442"/>
              <a:gd name="connsiteX21" fmla="*/ 334370 w 484513"/>
              <a:gd name="connsiteY21" fmla="*/ 286603 h 1726442"/>
              <a:gd name="connsiteX22" fmla="*/ 341194 w 484513"/>
              <a:gd name="connsiteY22" fmla="*/ 266131 h 1726442"/>
              <a:gd name="connsiteX23" fmla="*/ 354841 w 484513"/>
              <a:gd name="connsiteY23" fmla="*/ 245660 h 1726442"/>
              <a:gd name="connsiteX24" fmla="*/ 368489 w 484513"/>
              <a:gd name="connsiteY24" fmla="*/ 204717 h 1726442"/>
              <a:gd name="connsiteX25" fmla="*/ 375313 w 484513"/>
              <a:gd name="connsiteY25" fmla="*/ 184245 h 1726442"/>
              <a:gd name="connsiteX26" fmla="*/ 395785 w 484513"/>
              <a:gd name="connsiteY26" fmla="*/ 136478 h 1726442"/>
              <a:gd name="connsiteX27" fmla="*/ 416256 w 484513"/>
              <a:gd name="connsiteY27" fmla="*/ 122830 h 1726442"/>
              <a:gd name="connsiteX28" fmla="*/ 443552 w 484513"/>
              <a:gd name="connsiteY28" fmla="*/ 88711 h 1726442"/>
              <a:gd name="connsiteX29" fmla="*/ 450376 w 484513"/>
              <a:gd name="connsiteY29" fmla="*/ 68239 h 1726442"/>
              <a:gd name="connsiteX30" fmla="*/ 477671 w 484513"/>
              <a:gd name="connsiteY30" fmla="*/ 27296 h 1726442"/>
              <a:gd name="connsiteX31" fmla="*/ 484495 w 484513"/>
              <a:gd name="connsiteY31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191068 w 484513"/>
              <a:gd name="connsiteY12" fmla="*/ 607325 h 1726442"/>
              <a:gd name="connsiteX13" fmla="*/ 211540 w 484513"/>
              <a:gd name="connsiteY13" fmla="*/ 566382 h 1726442"/>
              <a:gd name="connsiteX14" fmla="*/ 232011 w 484513"/>
              <a:gd name="connsiteY14" fmla="*/ 511791 h 1726442"/>
              <a:gd name="connsiteX15" fmla="*/ 245659 w 484513"/>
              <a:gd name="connsiteY15" fmla="*/ 470848 h 1726442"/>
              <a:gd name="connsiteX16" fmla="*/ 252483 w 484513"/>
              <a:gd name="connsiteY16" fmla="*/ 450376 h 1726442"/>
              <a:gd name="connsiteX17" fmla="*/ 279779 w 484513"/>
              <a:gd name="connsiteY17" fmla="*/ 409433 h 1726442"/>
              <a:gd name="connsiteX18" fmla="*/ 286602 w 484513"/>
              <a:gd name="connsiteY18" fmla="*/ 388961 h 1726442"/>
              <a:gd name="connsiteX19" fmla="*/ 313898 w 484513"/>
              <a:gd name="connsiteY19" fmla="*/ 348018 h 1726442"/>
              <a:gd name="connsiteX20" fmla="*/ 334370 w 484513"/>
              <a:gd name="connsiteY20" fmla="*/ 286603 h 1726442"/>
              <a:gd name="connsiteX21" fmla="*/ 341194 w 484513"/>
              <a:gd name="connsiteY21" fmla="*/ 266131 h 1726442"/>
              <a:gd name="connsiteX22" fmla="*/ 354841 w 484513"/>
              <a:gd name="connsiteY22" fmla="*/ 245660 h 1726442"/>
              <a:gd name="connsiteX23" fmla="*/ 368489 w 484513"/>
              <a:gd name="connsiteY23" fmla="*/ 204717 h 1726442"/>
              <a:gd name="connsiteX24" fmla="*/ 375313 w 484513"/>
              <a:gd name="connsiteY24" fmla="*/ 184245 h 1726442"/>
              <a:gd name="connsiteX25" fmla="*/ 395785 w 484513"/>
              <a:gd name="connsiteY25" fmla="*/ 136478 h 1726442"/>
              <a:gd name="connsiteX26" fmla="*/ 416256 w 484513"/>
              <a:gd name="connsiteY26" fmla="*/ 122830 h 1726442"/>
              <a:gd name="connsiteX27" fmla="*/ 443552 w 484513"/>
              <a:gd name="connsiteY27" fmla="*/ 88711 h 1726442"/>
              <a:gd name="connsiteX28" fmla="*/ 450376 w 484513"/>
              <a:gd name="connsiteY28" fmla="*/ 68239 h 1726442"/>
              <a:gd name="connsiteX29" fmla="*/ 477671 w 484513"/>
              <a:gd name="connsiteY29" fmla="*/ 27296 h 1726442"/>
              <a:gd name="connsiteX30" fmla="*/ 484495 w 484513"/>
              <a:gd name="connsiteY30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45659 w 484513"/>
              <a:gd name="connsiteY14" fmla="*/ 470848 h 1726442"/>
              <a:gd name="connsiteX15" fmla="*/ 252483 w 484513"/>
              <a:gd name="connsiteY15" fmla="*/ 450376 h 1726442"/>
              <a:gd name="connsiteX16" fmla="*/ 279779 w 484513"/>
              <a:gd name="connsiteY16" fmla="*/ 409433 h 1726442"/>
              <a:gd name="connsiteX17" fmla="*/ 286602 w 484513"/>
              <a:gd name="connsiteY17" fmla="*/ 388961 h 1726442"/>
              <a:gd name="connsiteX18" fmla="*/ 313898 w 484513"/>
              <a:gd name="connsiteY18" fmla="*/ 348018 h 1726442"/>
              <a:gd name="connsiteX19" fmla="*/ 334370 w 484513"/>
              <a:gd name="connsiteY19" fmla="*/ 286603 h 1726442"/>
              <a:gd name="connsiteX20" fmla="*/ 341194 w 484513"/>
              <a:gd name="connsiteY20" fmla="*/ 266131 h 1726442"/>
              <a:gd name="connsiteX21" fmla="*/ 354841 w 484513"/>
              <a:gd name="connsiteY21" fmla="*/ 245660 h 1726442"/>
              <a:gd name="connsiteX22" fmla="*/ 368489 w 484513"/>
              <a:gd name="connsiteY22" fmla="*/ 204717 h 1726442"/>
              <a:gd name="connsiteX23" fmla="*/ 375313 w 484513"/>
              <a:gd name="connsiteY23" fmla="*/ 184245 h 1726442"/>
              <a:gd name="connsiteX24" fmla="*/ 395785 w 484513"/>
              <a:gd name="connsiteY24" fmla="*/ 136478 h 1726442"/>
              <a:gd name="connsiteX25" fmla="*/ 416256 w 484513"/>
              <a:gd name="connsiteY25" fmla="*/ 122830 h 1726442"/>
              <a:gd name="connsiteX26" fmla="*/ 443552 w 484513"/>
              <a:gd name="connsiteY26" fmla="*/ 88711 h 1726442"/>
              <a:gd name="connsiteX27" fmla="*/ 450376 w 484513"/>
              <a:gd name="connsiteY27" fmla="*/ 68239 h 1726442"/>
              <a:gd name="connsiteX28" fmla="*/ 477671 w 484513"/>
              <a:gd name="connsiteY28" fmla="*/ 27296 h 1726442"/>
              <a:gd name="connsiteX29" fmla="*/ 484495 w 484513"/>
              <a:gd name="connsiteY29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286602 w 484513"/>
              <a:gd name="connsiteY16" fmla="*/ 388961 h 1726442"/>
              <a:gd name="connsiteX17" fmla="*/ 313898 w 484513"/>
              <a:gd name="connsiteY17" fmla="*/ 348018 h 1726442"/>
              <a:gd name="connsiteX18" fmla="*/ 334370 w 484513"/>
              <a:gd name="connsiteY18" fmla="*/ 286603 h 1726442"/>
              <a:gd name="connsiteX19" fmla="*/ 341194 w 484513"/>
              <a:gd name="connsiteY19" fmla="*/ 266131 h 1726442"/>
              <a:gd name="connsiteX20" fmla="*/ 354841 w 484513"/>
              <a:gd name="connsiteY20" fmla="*/ 245660 h 1726442"/>
              <a:gd name="connsiteX21" fmla="*/ 368489 w 484513"/>
              <a:gd name="connsiteY21" fmla="*/ 204717 h 1726442"/>
              <a:gd name="connsiteX22" fmla="*/ 375313 w 484513"/>
              <a:gd name="connsiteY22" fmla="*/ 184245 h 1726442"/>
              <a:gd name="connsiteX23" fmla="*/ 395785 w 484513"/>
              <a:gd name="connsiteY23" fmla="*/ 136478 h 1726442"/>
              <a:gd name="connsiteX24" fmla="*/ 416256 w 484513"/>
              <a:gd name="connsiteY24" fmla="*/ 122830 h 1726442"/>
              <a:gd name="connsiteX25" fmla="*/ 443552 w 484513"/>
              <a:gd name="connsiteY25" fmla="*/ 88711 h 1726442"/>
              <a:gd name="connsiteX26" fmla="*/ 450376 w 484513"/>
              <a:gd name="connsiteY26" fmla="*/ 68239 h 1726442"/>
              <a:gd name="connsiteX27" fmla="*/ 477671 w 484513"/>
              <a:gd name="connsiteY27" fmla="*/ 27296 h 1726442"/>
              <a:gd name="connsiteX28" fmla="*/ 484495 w 484513"/>
              <a:gd name="connsiteY28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41194 w 484513"/>
              <a:gd name="connsiteY18" fmla="*/ 266131 h 1726442"/>
              <a:gd name="connsiteX19" fmla="*/ 354841 w 484513"/>
              <a:gd name="connsiteY19" fmla="*/ 245660 h 1726442"/>
              <a:gd name="connsiteX20" fmla="*/ 368489 w 484513"/>
              <a:gd name="connsiteY20" fmla="*/ 204717 h 1726442"/>
              <a:gd name="connsiteX21" fmla="*/ 375313 w 484513"/>
              <a:gd name="connsiteY21" fmla="*/ 184245 h 1726442"/>
              <a:gd name="connsiteX22" fmla="*/ 395785 w 484513"/>
              <a:gd name="connsiteY22" fmla="*/ 136478 h 1726442"/>
              <a:gd name="connsiteX23" fmla="*/ 416256 w 484513"/>
              <a:gd name="connsiteY23" fmla="*/ 122830 h 1726442"/>
              <a:gd name="connsiteX24" fmla="*/ 443552 w 484513"/>
              <a:gd name="connsiteY24" fmla="*/ 88711 h 1726442"/>
              <a:gd name="connsiteX25" fmla="*/ 450376 w 484513"/>
              <a:gd name="connsiteY25" fmla="*/ 68239 h 1726442"/>
              <a:gd name="connsiteX26" fmla="*/ 477671 w 484513"/>
              <a:gd name="connsiteY26" fmla="*/ 27296 h 1726442"/>
              <a:gd name="connsiteX27" fmla="*/ 484495 w 484513"/>
              <a:gd name="connsiteY27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54841 w 484513"/>
              <a:gd name="connsiteY18" fmla="*/ 245660 h 1726442"/>
              <a:gd name="connsiteX19" fmla="*/ 368489 w 484513"/>
              <a:gd name="connsiteY19" fmla="*/ 204717 h 1726442"/>
              <a:gd name="connsiteX20" fmla="*/ 375313 w 484513"/>
              <a:gd name="connsiteY20" fmla="*/ 184245 h 1726442"/>
              <a:gd name="connsiteX21" fmla="*/ 395785 w 484513"/>
              <a:gd name="connsiteY21" fmla="*/ 136478 h 1726442"/>
              <a:gd name="connsiteX22" fmla="*/ 416256 w 484513"/>
              <a:gd name="connsiteY22" fmla="*/ 122830 h 1726442"/>
              <a:gd name="connsiteX23" fmla="*/ 443552 w 484513"/>
              <a:gd name="connsiteY23" fmla="*/ 88711 h 1726442"/>
              <a:gd name="connsiteX24" fmla="*/ 450376 w 484513"/>
              <a:gd name="connsiteY24" fmla="*/ 68239 h 1726442"/>
              <a:gd name="connsiteX25" fmla="*/ 477671 w 484513"/>
              <a:gd name="connsiteY25" fmla="*/ 27296 h 1726442"/>
              <a:gd name="connsiteX26" fmla="*/ 484495 w 484513"/>
              <a:gd name="connsiteY26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68489 w 484513"/>
              <a:gd name="connsiteY18" fmla="*/ 204717 h 1726442"/>
              <a:gd name="connsiteX19" fmla="*/ 375313 w 484513"/>
              <a:gd name="connsiteY19" fmla="*/ 184245 h 1726442"/>
              <a:gd name="connsiteX20" fmla="*/ 395785 w 484513"/>
              <a:gd name="connsiteY20" fmla="*/ 136478 h 1726442"/>
              <a:gd name="connsiteX21" fmla="*/ 416256 w 484513"/>
              <a:gd name="connsiteY21" fmla="*/ 122830 h 1726442"/>
              <a:gd name="connsiteX22" fmla="*/ 443552 w 484513"/>
              <a:gd name="connsiteY22" fmla="*/ 88711 h 1726442"/>
              <a:gd name="connsiteX23" fmla="*/ 450376 w 484513"/>
              <a:gd name="connsiteY23" fmla="*/ 68239 h 1726442"/>
              <a:gd name="connsiteX24" fmla="*/ 477671 w 484513"/>
              <a:gd name="connsiteY24" fmla="*/ 27296 h 1726442"/>
              <a:gd name="connsiteX25" fmla="*/ 484495 w 484513"/>
              <a:gd name="connsiteY25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68489 w 484513"/>
              <a:gd name="connsiteY18" fmla="*/ 204717 h 1726442"/>
              <a:gd name="connsiteX19" fmla="*/ 395785 w 484513"/>
              <a:gd name="connsiteY19" fmla="*/ 136478 h 1726442"/>
              <a:gd name="connsiteX20" fmla="*/ 416256 w 484513"/>
              <a:gd name="connsiteY20" fmla="*/ 122830 h 1726442"/>
              <a:gd name="connsiteX21" fmla="*/ 443552 w 484513"/>
              <a:gd name="connsiteY21" fmla="*/ 88711 h 1726442"/>
              <a:gd name="connsiteX22" fmla="*/ 450376 w 484513"/>
              <a:gd name="connsiteY22" fmla="*/ 68239 h 1726442"/>
              <a:gd name="connsiteX23" fmla="*/ 477671 w 484513"/>
              <a:gd name="connsiteY23" fmla="*/ 27296 h 1726442"/>
              <a:gd name="connsiteX24" fmla="*/ 484495 w 484513"/>
              <a:gd name="connsiteY24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68489 w 484513"/>
              <a:gd name="connsiteY18" fmla="*/ 204717 h 1726442"/>
              <a:gd name="connsiteX19" fmla="*/ 395785 w 484513"/>
              <a:gd name="connsiteY19" fmla="*/ 136478 h 1726442"/>
              <a:gd name="connsiteX20" fmla="*/ 443552 w 484513"/>
              <a:gd name="connsiteY20" fmla="*/ 88711 h 1726442"/>
              <a:gd name="connsiteX21" fmla="*/ 450376 w 484513"/>
              <a:gd name="connsiteY21" fmla="*/ 68239 h 1726442"/>
              <a:gd name="connsiteX22" fmla="*/ 477671 w 484513"/>
              <a:gd name="connsiteY22" fmla="*/ 27296 h 1726442"/>
              <a:gd name="connsiteX23" fmla="*/ 484495 w 484513"/>
              <a:gd name="connsiteY23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61414 w 484495"/>
              <a:gd name="connsiteY5" fmla="*/ 989463 h 1726442"/>
              <a:gd name="connsiteX6" fmla="*/ 88710 w 484495"/>
              <a:gd name="connsiteY6" fmla="*/ 907576 h 1726442"/>
              <a:gd name="connsiteX7" fmla="*/ 95534 w 484495"/>
              <a:gd name="connsiteY7" fmla="*/ 887105 h 1726442"/>
              <a:gd name="connsiteX8" fmla="*/ 102358 w 484495"/>
              <a:gd name="connsiteY8" fmla="*/ 798394 h 1726442"/>
              <a:gd name="connsiteX9" fmla="*/ 129653 w 484495"/>
              <a:gd name="connsiteY9" fmla="*/ 709684 h 1726442"/>
              <a:gd name="connsiteX10" fmla="*/ 136477 w 484495"/>
              <a:gd name="connsiteY10" fmla="*/ 689212 h 1726442"/>
              <a:gd name="connsiteX11" fmla="*/ 177420 w 484495"/>
              <a:gd name="connsiteY11" fmla="*/ 627797 h 1726442"/>
              <a:gd name="connsiteX12" fmla="*/ 211540 w 484495"/>
              <a:gd name="connsiteY12" fmla="*/ 566382 h 1726442"/>
              <a:gd name="connsiteX13" fmla="*/ 232011 w 484495"/>
              <a:gd name="connsiteY13" fmla="*/ 511791 h 1726442"/>
              <a:gd name="connsiteX14" fmla="*/ 252483 w 484495"/>
              <a:gd name="connsiteY14" fmla="*/ 450376 h 1726442"/>
              <a:gd name="connsiteX15" fmla="*/ 279779 w 484495"/>
              <a:gd name="connsiteY15" fmla="*/ 409433 h 1726442"/>
              <a:gd name="connsiteX16" fmla="*/ 313898 w 484495"/>
              <a:gd name="connsiteY16" fmla="*/ 348018 h 1726442"/>
              <a:gd name="connsiteX17" fmla="*/ 334370 w 484495"/>
              <a:gd name="connsiteY17" fmla="*/ 286603 h 1726442"/>
              <a:gd name="connsiteX18" fmla="*/ 368489 w 484495"/>
              <a:gd name="connsiteY18" fmla="*/ 204717 h 1726442"/>
              <a:gd name="connsiteX19" fmla="*/ 395785 w 484495"/>
              <a:gd name="connsiteY19" fmla="*/ 136478 h 1726442"/>
              <a:gd name="connsiteX20" fmla="*/ 443552 w 484495"/>
              <a:gd name="connsiteY20" fmla="*/ 88711 h 1726442"/>
              <a:gd name="connsiteX21" fmla="*/ 477671 w 484495"/>
              <a:gd name="connsiteY21" fmla="*/ 27296 h 1726442"/>
              <a:gd name="connsiteX22" fmla="*/ 484495 w 484495"/>
              <a:gd name="connsiteY22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61414 w 484495"/>
              <a:gd name="connsiteY5" fmla="*/ 989463 h 1726442"/>
              <a:gd name="connsiteX6" fmla="*/ 88710 w 484495"/>
              <a:gd name="connsiteY6" fmla="*/ 907576 h 1726442"/>
              <a:gd name="connsiteX7" fmla="*/ 95534 w 484495"/>
              <a:gd name="connsiteY7" fmla="*/ 887105 h 1726442"/>
              <a:gd name="connsiteX8" fmla="*/ 102358 w 484495"/>
              <a:gd name="connsiteY8" fmla="*/ 798394 h 1726442"/>
              <a:gd name="connsiteX9" fmla="*/ 129653 w 484495"/>
              <a:gd name="connsiteY9" fmla="*/ 709684 h 1726442"/>
              <a:gd name="connsiteX10" fmla="*/ 136477 w 484495"/>
              <a:gd name="connsiteY10" fmla="*/ 689212 h 1726442"/>
              <a:gd name="connsiteX11" fmla="*/ 177420 w 484495"/>
              <a:gd name="connsiteY11" fmla="*/ 627797 h 1726442"/>
              <a:gd name="connsiteX12" fmla="*/ 211540 w 484495"/>
              <a:gd name="connsiteY12" fmla="*/ 566382 h 1726442"/>
              <a:gd name="connsiteX13" fmla="*/ 232011 w 484495"/>
              <a:gd name="connsiteY13" fmla="*/ 511791 h 1726442"/>
              <a:gd name="connsiteX14" fmla="*/ 252483 w 484495"/>
              <a:gd name="connsiteY14" fmla="*/ 450376 h 1726442"/>
              <a:gd name="connsiteX15" fmla="*/ 279779 w 484495"/>
              <a:gd name="connsiteY15" fmla="*/ 409433 h 1726442"/>
              <a:gd name="connsiteX16" fmla="*/ 313898 w 484495"/>
              <a:gd name="connsiteY16" fmla="*/ 348018 h 1726442"/>
              <a:gd name="connsiteX17" fmla="*/ 334370 w 484495"/>
              <a:gd name="connsiteY17" fmla="*/ 286603 h 1726442"/>
              <a:gd name="connsiteX18" fmla="*/ 368489 w 484495"/>
              <a:gd name="connsiteY18" fmla="*/ 204717 h 1726442"/>
              <a:gd name="connsiteX19" fmla="*/ 395785 w 484495"/>
              <a:gd name="connsiteY19" fmla="*/ 136478 h 1726442"/>
              <a:gd name="connsiteX20" fmla="*/ 443552 w 484495"/>
              <a:gd name="connsiteY20" fmla="*/ 88711 h 1726442"/>
              <a:gd name="connsiteX21" fmla="*/ 484495 w 484495"/>
              <a:gd name="connsiteY21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61414 w 484495"/>
              <a:gd name="connsiteY5" fmla="*/ 989463 h 1726442"/>
              <a:gd name="connsiteX6" fmla="*/ 88710 w 484495"/>
              <a:gd name="connsiteY6" fmla="*/ 907576 h 1726442"/>
              <a:gd name="connsiteX7" fmla="*/ 102358 w 484495"/>
              <a:gd name="connsiteY7" fmla="*/ 798394 h 1726442"/>
              <a:gd name="connsiteX8" fmla="*/ 129653 w 484495"/>
              <a:gd name="connsiteY8" fmla="*/ 709684 h 1726442"/>
              <a:gd name="connsiteX9" fmla="*/ 136477 w 484495"/>
              <a:gd name="connsiteY9" fmla="*/ 689212 h 1726442"/>
              <a:gd name="connsiteX10" fmla="*/ 177420 w 484495"/>
              <a:gd name="connsiteY10" fmla="*/ 627797 h 1726442"/>
              <a:gd name="connsiteX11" fmla="*/ 211540 w 484495"/>
              <a:gd name="connsiteY11" fmla="*/ 566382 h 1726442"/>
              <a:gd name="connsiteX12" fmla="*/ 232011 w 484495"/>
              <a:gd name="connsiteY12" fmla="*/ 511791 h 1726442"/>
              <a:gd name="connsiteX13" fmla="*/ 252483 w 484495"/>
              <a:gd name="connsiteY13" fmla="*/ 450376 h 1726442"/>
              <a:gd name="connsiteX14" fmla="*/ 279779 w 484495"/>
              <a:gd name="connsiteY14" fmla="*/ 409433 h 1726442"/>
              <a:gd name="connsiteX15" fmla="*/ 313898 w 484495"/>
              <a:gd name="connsiteY15" fmla="*/ 348018 h 1726442"/>
              <a:gd name="connsiteX16" fmla="*/ 334370 w 484495"/>
              <a:gd name="connsiteY16" fmla="*/ 286603 h 1726442"/>
              <a:gd name="connsiteX17" fmla="*/ 368489 w 484495"/>
              <a:gd name="connsiteY17" fmla="*/ 204717 h 1726442"/>
              <a:gd name="connsiteX18" fmla="*/ 395785 w 484495"/>
              <a:gd name="connsiteY18" fmla="*/ 136478 h 1726442"/>
              <a:gd name="connsiteX19" fmla="*/ 443552 w 484495"/>
              <a:gd name="connsiteY19" fmla="*/ 88711 h 1726442"/>
              <a:gd name="connsiteX20" fmla="*/ 484495 w 484495"/>
              <a:gd name="connsiteY20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54591 w 484495"/>
              <a:gd name="connsiteY5" fmla="*/ 968991 h 1726442"/>
              <a:gd name="connsiteX6" fmla="*/ 88710 w 484495"/>
              <a:gd name="connsiteY6" fmla="*/ 907576 h 1726442"/>
              <a:gd name="connsiteX7" fmla="*/ 102358 w 484495"/>
              <a:gd name="connsiteY7" fmla="*/ 798394 h 1726442"/>
              <a:gd name="connsiteX8" fmla="*/ 129653 w 484495"/>
              <a:gd name="connsiteY8" fmla="*/ 709684 h 1726442"/>
              <a:gd name="connsiteX9" fmla="*/ 136477 w 484495"/>
              <a:gd name="connsiteY9" fmla="*/ 689212 h 1726442"/>
              <a:gd name="connsiteX10" fmla="*/ 177420 w 484495"/>
              <a:gd name="connsiteY10" fmla="*/ 627797 h 1726442"/>
              <a:gd name="connsiteX11" fmla="*/ 211540 w 484495"/>
              <a:gd name="connsiteY11" fmla="*/ 566382 h 1726442"/>
              <a:gd name="connsiteX12" fmla="*/ 232011 w 484495"/>
              <a:gd name="connsiteY12" fmla="*/ 511791 h 1726442"/>
              <a:gd name="connsiteX13" fmla="*/ 252483 w 484495"/>
              <a:gd name="connsiteY13" fmla="*/ 450376 h 1726442"/>
              <a:gd name="connsiteX14" fmla="*/ 279779 w 484495"/>
              <a:gd name="connsiteY14" fmla="*/ 409433 h 1726442"/>
              <a:gd name="connsiteX15" fmla="*/ 313898 w 484495"/>
              <a:gd name="connsiteY15" fmla="*/ 348018 h 1726442"/>
              <a:gd name="connsiteX16" fmla="*/ 334370 w 484495"/>
              <a:gd name="connsiteY16" fmla="*/ 286603 h 1726442"/>
              <a:gd name="connsiteX17" fmla="*/ 368489 w 484495"/>
              <a:gd name="connsiteY17" fmla="*/ 204717 h 1726442"/>
              <a:gd name="connsiteX18" fmla="*/ 395785 w 484495"/>
              <a:gd name="connsiteY18" fmla="*/ 136478 h 1726442"/>
              <a:gd name="connsiteX19" fmla="*/ 443552 w 484495"/>
              <a:gd name="connsiteY19" fmla="*/ 88711 h 1726442"/>
              <a:gd name="connsiteX20" fmla="*/ 484495 w 484495"/>
              <a:gd name="connsiteY20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88710 w 484495"/>
              <a:gd name="connsiteY5" fmla="*/ 907576 h 1726442"/>
              <a:gd name="connsiteX6" fmla="*/ 102358 w 484495"/>
              <a:gd name="connsiteY6" fmla="*/ 798394 h 1726442"/>
              <a:gd name="connsiteX7" fmla="*/ 129653 w 484495"/>
              <a:gd name="connsiteY7" fmla="*/ 709684 h 1726442"/>
              <a:gd name="connsiteX8" fmla="*/ 136477 w 484495"/>
              <a:gd name="connsiteY8" fmla="*/ 689212 h 1726442"/>
              <a:gd name="connsiteX9" fmla="*/ 177420 w 484495"/>
              <a:gd name="connsiteY9" fmla="*/ 627797 h 1726442"/>
              <a:gd name="connsiteX10" fmla="*/ 211540 w 484495"/>
              <a:gd name="connsiteY10" fmla="*/ 566382 h 1726442"/>
              <a:gd name="connsiteX11" fmla="*/ 232011 w 484495"/>
              <a:gd name="connsiteY11" fmla="*/ 511791 h 1726442"/>
              <a:gd name="connsiteX12" fmla="*/ 252483 w 484495"/>
              <a:gd name="connsiteY12" fmla="*/ 450376 h 1726442"/>
              <a:gd name="connsiteX13" fmla="*/ 279779 w 484495"/>
              <a:gd name="connsiteY13" fmla="*/ 409433 h 1726442"/>
              <a:gd name="connsiteX14" fmla="*/ 313898 w 484495"/>
              <a:gd name="connsiteY14" fmla="*/ 348018 h 1726442"/>
              <a:gd name="connsiteX15" fmla="*/ 334370 w 484495"/>
              <a:gd name="connsiteY15" fmla="*/ 286603 h 1726442"/>
              <a:gd name="connsiteX16" fmla="*/ 368489 w 484495"/>
              <a:gd name="connsiteY16" fmla="*/ 204717 h 1726442"/>
              <a:gd name="connsiteX17" fmla="*/ 395785 w 484495"/>
              <a:gd name="connsiteY17" fmla="*/ 136478 h 1726442"/>
              <a:gd name="connsiteX18" fmla="*/ 443552 w 484495"/>
              <a:gd name="connsiteY18" fmla="*/ 88711 h 1726442"/>
              <a:gd name="connsiteX19" fmla="*/ 484495 w 484495"/>
              <a:gd name="connsiteY19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75062 w 484495"/>
              <a:gd name="connsiteY5" fmla="*/ 921224 h 1726442"/>
              <a:gd name="connsiteX6" fmla="*/ 102358 w 484495"/>
              <a:gd name="connsiteY6" fmla="*/ 798394 h 1726442"/>
              <a:gd name="connsiteX7" fmla="*/ 129653 w 484495"/>
              <a:gd name="connsiteY7" fmla="*/ 709684 h 1726442"/>
              <a:gd name="connsiteX8" fmla="*/ 136477 w 484495"/>
              <a:gd name="connsiteY8" fmla="*/ 689212 h 1726442"/>
              <a:gd name="connsiteX9" fmla="*/ 177420 w 484495"/>
              <a:gd name="connsiteY9" fmla="*/ 627797 h 1726442"/>
              <a:gd name="connsiteX10" fmla="*/ 211540 w 484495"/>
              <a:gd name="connsiteY10" fmla="*/ 566382 h 1726442"/>
              <a:gd name="connsiteX11" fmla="*/ 232011 w 484495"/>
              <a:gd name="connsiteY11" fmla="*/ 511791 h 1726442"/>
              <a:gd name="connsiteX12" fmla="*/ 252483 w 484495"/>
              <a:gd name="connsiteY12" fmla="*/ 450376 h 1726442"/>
              <a:gd name="connsiteX13" fmla="*/ 279779 w 484495"/>
              <a:gd name="connsiteY13" fmla="*/ 409433 h 1726442"/>
              <a:gd name="connsiteX14" fmla="*/ 313898 w 484495"/>
              <a:gd name="connsiteY14" fmla="*/ 348018 h 1726442"/>
              <a:gd name="connsiteX15" fmla="*/ 334370 w 484495"/>
              <a:gd name="connsiteY15" fmla="*/ 286603 h 1726442"/>
              <a:gd name="connsiteX16" fmla="*/ 368489 w 484495"/>
              <a:gd name="connsiteY16" fmla="*/ 204717 h 1726442"/>
              <a:gd name="connsiteX17" fmla="*/ 395785 w 484495"/>
              <a:gd name="connsiteY17" fmla="*/ 136478 h 1726442"/>
              <a:gd name="connsiteX18" fmla="*/ 443552 w 484495"/>
              <a:gd name="connsiteY18" fmla="*/ 88711 h 1726442"/>
              <a:gd name="connsiteX19" fmla="*/ 484495 w 484495"/>
              <a:gd name="connsiteY19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75062 w 484495"/>
              <a:gd name="connsiteY5" fmla="*/ 921224 h 1726442"/>
              <a:gd name="connsiteX6" fmla="*/ 102358 w 484495"/>
              <a:gd name="connsiteY6" fmla="*/ 798394 h 1726442"/>
              <a:gd name="connsiteX7" fmla="*/ 129653 w 484495"/>
              <a:gd name="connsiteY7" fmla="*/ 709684 h 1726442"/>
              <a:gd name="connsiteX8" fmla="*/ 177420 w 484495"/>
              <a:gd name="connsiteY8" fmla="*/ 627797 h 1726442"/>
              <a:gd name="connsiteX9" fmla="*/ 211540 w 484495"/>
              <a:gd name="connsiteY9" fmla="*/ 566382 h 1726442"/>
              <a:gd name="connsiteX10" fmla="*/ 232011 w 484495"/>
              <a:gd name="connsiteY10" fmla="*/ 511791 h 1726442"/>
              <a:gd name="connsiteX11" fmla="*/ 252483 w 484495"/>
              <a:gd name="connsiteY11" fmla="*/ 450376 h 1726442"/>
              <a:gd name="connsiteX12" fmla="*/ 279779 w 484495"/>
              <a:gd name="connsiteY12" fmla="*/ 409433 h 1726442"/>
              <a:gd name="connsiteX13" fmla="*/ 313898 w 484495"/>
              <a:gd name="connsiteY13" fmla="*/ 348018 h 1726442"/>
              <a:gd name="connsiteX14" fmla="*/ 334370 w 484495"/>
              <a:gd name="connsiteY14" fmla="*/ 286603 h 1726442"/>
              <a:gd name="connsiteX15" fmla="*/ 368489 w 484495"/>
              <a:gd name="connsiteY15" fmla="*/ 204717 h 1726442"/>
              <a:gd name="connsiteX16" fmla="*/ 395785 w 484495"/>
              <a:gd name="connsiteY16" fmla="*/ 136478 h 1726442"/>
              <a:gd name="connsiteX17" fmla="*/ 443552 w 484495"/>
              <a:gd name="connsiteY17" fmla="*/ 88711 h 1726442"/>
              <a:gd name="connsiteX18" fmla="*/ 484495 w 484495"/>
              <a:gd name="connsiteY18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75062 w 484495"/>
              <a:gd name="connsiteY5" fmla="*/ 921224 h 1726442"/>
              <a:gd name="connsiteX6" fmla="*/ 102358 w 484495"/>
              <a:gd name="connsiteY6" fmla="*/ 798394 h 1726442"/>
              <a:gd name="connsiteX7" fmla="*/ 143301 w 484495"/>
              <a:gd name="connsiteY7" fmla="*/ 723331 h 1726442"/>
              <a:gd name="connsiteX8" fmla="*/ 177420 w 484495"/>
              <a:gd name="connsiteY8" fmla="*/ 627797 h 1726442"/>
              <a:gd name="connsiteX9" fmla="*/ 211540 w 484495"/>
              <a:gd name="connsiteY9" fmla="*/ 566382 h 1726442"/>
              <a:gd name="connsiteX10" fmla="*/ 232011 w 484495"/>
              <a:gd name="connsiteY10" fmla="*/ 511791 h 1726442"/>
              <a:gd name="connsiteX11" fmla="*/ 252483 w 484495"/>
              <a:gd name="connsiteY11" fmla="*/ 450376 h 1726442"/>
              <a:gd name="connsiteX12" fmla="*/ 279779 w 484495"/>
              <a:gd name="connsiteY12" fmla="*/ 409433 h 1726442"/>
              <a:gd name="connsiteX13" fmla="*/ 313898 w 484495"/>
              <a:gd name="connsiteY13" fmla="*/ 348018 h 1726442"/>
              <a:gd name="connsiteX14" fmla="*/ 334370 w 484495"/>
              <a:gd name="connsiteY14" fmla="*/ 286603 h 1726442"/>
              <a:gd name="connsiteX15" fmla="*/ 368489 w 484495"/>
              <a:gd name="connsiteY15" fmla="*/ 204717 h 1726442"/>
              <a:gd name="connsiteX16" fmla="*/ 395785 w 484495"/>
              <a:gd name="connsiteY16" fmla="*/ 136478 h 1726442"/>
              <a:gd name="connsiteX17" fmla="*/ 443552 w 484495"/>
              <a:gd name="connsiteY17" fmla="*/ 88711 h 1726442"/>
              <a:gd name="connsiteX18" fmla="*/ 484495 w 484495"/>
              <a:gd name="connsiteY18" fmla="*/ 0 h 172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4495" h="1726442">
                <a:moveTo>
                  <a:pt x="6823" y="1726442"/>
                </a:moveTo>
                <a:cubicBezTo>
                  <a:pt x="4549" y="1701421"/>
                  <a:pt x="0" y="1676503"/>
                  <a:pt x="0" y="1651379"/>
                </a:cubicBezTo>
                <a:cubicBezTo>
                  <a:pt x="0" y="1500695"/>
                  <a:pt x="1885" y="1497930"/>
                  <a:pt x="13647" y="1392072"/>
                </a:cubicBezTo>
                <a:cubicBezTo>
                  <a:pt x="15922" y="1342030"/>
                  <a:pt x="15922" y="1297674"/>
                  <a:pt x="20471" y="1241946"/>
                </a:cubicBezTo>
                <a:cubicBezTo>
                  <a:pt x="25020" y="1186218"/>
                  <a:pt x="31845" y="1111156"/>
                  <a:pt x="40943" y="1057702"/>
                </a:cubicBezTo>
                <a:cubicBezTo>
                  <a:pt x="50041" y="1004248"/>
                  <a:pt x="64826" y="964442"/>
                  <a:pt x="75062" y="921224"/>
                </a:cubicBezTo>
                <a:cubicBezTo>
                  <a:pt x="85298" y="878006"/>
                  <a:pt x="90985" y="831376"/>
                  <a:pt x="102358" y="798394"/>
                </a:cubicBezTo>
                <a:cubicBezTo>
                  <a:pt x="113731" y="765412"/>
                  <a:pt x="137615" y="741528"/>
                  <a:pt x="143301" y="723331"/>
                </a:cubicBezTo>
                <a:cubicBezTo>
                  <a:pt x="155811" y="694898"/>
                  <a:pt x="166047" y="653955"/>
                  <a:pt x="177420" y="627797"/>
                </a:cubicBezTo>
                <a:cubicBezTo>
                  <a:pt x="188793" y="601639"/>
                  <a:pt x="202442" y="585716"/>
                  <a:pt x="211540" y="566382"/>
                </a:cubicBezTo>
                <a:cubicBezTo>
                  <a:pt x="226314" y="507289"/>
                  <a:pt x="225187" y="531125"/>
                  <a:pt x="232011" y="511791"/>
                </a:cubicBezTo>
                <a:cubicBezTo>
                  <a:pt x="238835" y="492457"/>
                  <a:pt x="244522" y="467436"/>
                  <a:pt x="252483" y="450376"/>
                </a:cubicBezTo>
                <a:cubicBezTo>
                  <a:pt x="260444" y="433316"/>
                  <a:pt x="269543" y="426493"/>
                  <a:pt x="279779" y="409433"/>
                </a:cubicBezTo>
                <a:cubicBezTo>
                  <a:pt x="290015" y="392373"/>
                  <a:pt x="304800" y="368490"/>
                  <a:pt x="313898" y="348018"/>
                </a:cubicBezTo>
                <a:cubicBezTo>
                  <a:pt x="322996" y="327546"/>
                  <a:pt x="325272" y="310487"/>
                  <a:pt x="334370" y="286603"/>
                </a:cubicBezTo>
                <a:cubicBezTo>
                  <a:pt x="343469" y="262720"/>
                  <a:pt x="358253" y="229738"/>
                  <a:pt x="368489" y="204717"/>
                </a:cubicBezTo>
                <a:cubicBezTo>
                  <a:pt x="378725" y="179696"/>
                  <a:pt x="383275" y="155812"/>
                  <a:pt x="395785" y="136478"/>
                </a:cubicBezTo>
                <a:cubicBezTo>
                  <a:pt x="408295" y="117144"/>
                  <a:pt x="428767" y="111457"/>
                  <a:pt x="443552" y="88711"/>
                </a:cubicBezTo>
                <a:cubicBezTo>
                  <a:pt x="458337" y="65965"/>
                  <a:pt x="475965" y="18482"/>
                  <a:pt x="484495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756849" y="6257435"/>
            <a:ext cx="240352" cy="1699209"/>
          </a:xfrm>
          <a:custGeom>
            <a:avLst/>
            <a:gdLst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56949 w 245659"/>
              <a:gd name="connsiteY14" fmla="*/ 232011 h 1699146"/>
              <a:gd name="connsiteX15" fmla="*/ 136477 w 245659"/>
              <a:gd name="connsiteY15" fmla="*/ 211540 h 1699146"/>
              <a:gd name="connsiteX16" fmla="*/ 102358 w 245659"/>
              <a:gd name="connsiteY16" fmla="*/ 150125 h 1699146"/>
              <a:gd name="connsiteX17" fmla="*/ 81886 w 245659"/>
              <a:gd name="connsiteY17" fmla="*/ 136477 h 1699146"/>
              <a:gd name="connsiteX18" fmla="*/ 54591 w 245659"/>
              <a:gd name="connsiteY18" fmla="*/ 75062 h 1699146"/>
              <a:gd name="connsiteX19" fmla="*/ 34119 w 245659"/>
              <a:gd name="connsiteY19" fmla="*/ 61414 h 1699146"/>
              <a:gd name="connsiteX20" fmla="*/ 13648 w 245659"/>
              <a:gd name="connsiteY20" fmla="*/ 20471 h 1699146"/>
              <a:gd name="connsiteX21" fmla="*/ 0 w 245659"/>
              <a:gd name="connsiteY21" fmla="*/ 0 h 1699146"/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36477 w 245659"/>
              <a:gd name="connsiteY14" fmla="*/ 211540 h 1699146"/>
              <a:gd name="connsiteX15" fmla="*/ 102358 w 245659"/>
              <a:gd name="connsiteY15" fmla="*/ 150125 h 1699146"/>
              <a:gd name="connsiteX16" fmla="*/ 81886 w 245659"/>
              <a:gd name="connsiteY16" fmla="*/ 136477 h 1699146"/>
              <a:gd name="connsiteX17" fmla="*/ 54591 w 245659"/>
              <a:gd name="connsiteY17" fmla="*/ 75062 h 1699146"/>
              <a:gd name="connsiteX18" fmla="*/ 34119 w 245659"/>
              <a:gd name="connsiteY18" fmla="*/ 61414 h 1699146"/>
              <a:gd name="connsiteX19" fmla="*/ 13648 w 245659"/>
              <a:gd name="connsiteY19" fmla="*/ 20471 h 1699146"/>
              <a:gd name="connsiteX20" fmla="*/ 0 w 245659"/>
              <a:gd name="connsiteY20" fmla="*/ 0 h 1699146"/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36477 w 245659"/>
              <a:gd name="connsiteY14" fmla="*/ 211540 h 1699146"/>
              <a:gd name="connsiteX15" fmla="*/ 81886 w 245659"/>
              <a:gd name="connsiteY15" fmla="*/ 136477 h 1699146"/>
              <a:gd name="connsiteX16" fmla="*/ 54591 w 245659"/>
              <a:gd name="connsiteY16" fmla="*/ 75062 h 1699146"/>
              <a:gd name="connsiteX17" fmla="*/ 34119 w 245659"/>
              <a:gd name="connsiteY17" fmla="*/ 61414 h 1699146"/>
              <a:gd name="connsiteX18" fmla="*/ 13648 w 245659"/>
              <a:gd name="connsiteY18" fmla="*/ 20471 h 1699146"/>
              <a:gd name="connsiteX19" fmla="*/ 0 w 245659"/>
              <a:gd name="connsiteY19" fmla="*/ 0 h 1699146"/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36477 w 245659"/>
              <a:gd name="connsiteY14" fmla="*/ 211540 h 1699146"/>
              <a:gd name="connsiteX15" fmla="*/ 81886 w 245659"/>
              <a:gd name="connsiteY15" fmla="*/ 136477 h 1699146"/>
              <a:gd name="connsiteX16" fmla="*/ 34119 w 245659"/>
              <a:gd name="connsiteY16" fmla="*/ 61414 h 1699146"/>
              <a:gd name="connsiteX17" fmla="*/ 13648 w 245659"/>
              <a:gd name="connsiteY17" fmla="*/ 20471 h 1699146"/>
              <a:gd name="connsiteX18" fmla="*/ 0 w 245659"/>
              <a:gd name="connsiteY18" fmla="*/ 0 h 1699146"/>
              <a:gd name="connsiteX0" fmla="*/ 218364 w 245659"/>
              <a:gd name="connsiteY0" fmla="*/ 1699209 h 1699209"/>
              <a:gd name="connsiteX1" fmla="*/ 211540 w 245659"/>
              <a:gd name="connsiteY1" fmla="*/ 1665089 h 1699209"/>
              <a:gd name="connsiteX2" fmla="*/ 204716 w 245659"/>
              <a:gd name="connsiteY2" fmla="*/ 1637794 h 1699209"/>
              <a:gd name="connsiteX3" fmla="*/ 197892 w 245659"/>
              <a:gd name="connsiteY3" fmla="*/ 1494492 h 1699209"/>
              <a:gd name="connsiteX4" fmla="*/ 211540 w 245659"/>
              <a:gd name="connsiteY4" fmla="*/ 1330719 h 1699209"/>
              <a:gd name="connsiteX5" fmla="*/ 218364 w 245659"/>
              <a:gd name="connsiteY5" fmla="*/ 1276128 h 1699209"/>
              <a:gd name="connsiteX6" fmla="*/ 225188 w 245659"/>
              <a:gd name="connsiteY6" fmla="*/ 1228361 h 1699209"/>
              <a:gd name="connsiteX7" fmla="*/ 238836 w 245659"/>
              <a:gd name="connsiteY7" fmla="*/ 1126003 h 1699209"/>
              <a:gd name="connsiteX8" fmla="*/ 245659 w 245659"/>
              <a:gd name="connsiteY8" fmla="*/ 1105531 h 1699209"/>
              <a:gd name="connsiteX9" fmla="*/ 238836 w 245659"/>
              <a:gd name="connsiteY9" fmla="*/ 887167 h 1699209"/>
              <a:gd name="connsiteX10" fmla="*/ 232012 w 245659"/>
              <a:gd name="connsiteY10" fmla="*/ 498206 h 1699209"/>
              <a:gd name="connsiteX11" fmla="*/ 211540 w 245659"/>
              <a:gd name="connsiteY11" fmla="*/ 416319 h 1699209"/>
              <a:gd name="connsiteX12" fmla="*/ 204716 w 245659"/>
              <a:gd name="connsiteY12" fmla="*/ 395848 h 1699209"/>
              <a:gd name="connsiteX13" fmla="*/ 177421 w 245659"/>
              <a:gd name="connsiteY13" fmla="*/ 354904 h 1699209"/>
              <a:gd name="connsiteX14" fmla="*/ 136477 w 245659"/>
              <a:gd name="connsiteY14" fmla="*/ 211603 h 1699209"/>
              <a:gd name="connsiteX15" fmla="*/ 81886 w 245659"/>
              <a:gd name="connsiteY15" fmla="*/ 136540 h 1699209"/>
              <a:gd name="connsiteX16" fmla="*/ 13648 w 245659"/>
              <a:gd name="connsiteY16" fmla="*/ 20534 h 1699209"/>
              <a:gd name="connsiteX17" fmla="*/ 0 w 245659"/>
              <a:gd name="connsiteY17" fmla="*/ 63 h 1699209"/>
              <a:gd name="connsiteX0" fmla="*/ 218364 w 245659"/>
              <a:gd name="connsiteY0" fmla="*/ 1699209 h 1699209"/>
              <a:gd name="connsiteX1" fmla="*/ 211540 w 245659"/>
              <a:gd name="connsiteY1" fmla="*/ 1665089 h 1699209"/>
              <a:gd name="connsiteX2" fmla="*/ 204716 w 245659"/>
              <a:gd name="connsiteY2" fmla="*/ 1637794 h 1699209"/>
              <a:gd name="connsiteX3" fmla="*/ 197892 w 245659"/>
              <a:gd name="connsiteY3" fmla="*/ 1494492 h 1699209"/>
              <a:gd name="connsiteX4" fmla="*/ 211540 w 245659"/>
              <a:gd name="connsiteY4" fmla="*/ 1330719 h 1699209"/>
              <a:gd name="connsiteX5" fmla="*/ 225188 w 245659"/>
              <a:gd name="connsiteY5" fmla="*/ 1228361 h 1699209"/>
              <a:gd name="connsiteX6" fmla="*/ 238836 w 245659"/>
              <a:gd name="connsiteY6" fmla="*/ 1126003 h 1699209"/>
              <a:gd name="connsiteX7" fmla="*/ 245659 w 245659"/>
              <a:gd name="connsiteY7" fmla="*/ 1105531 h 1699209"/>
              <a:gd name="connsiteX8" fmla="*/ 238836 w 245659"/>
              <a:gd name="connsiteY8" fmla="*/ 887167 h 1699209"/>
              <a:gd name="connsiteX9" fmla="*/ 232012 w 245659"/>
              <a:gd name="connsiteY9" fmla="*/ 498206 h 1699209"/>
              <a:gd name="connsiteX10" fmla="*/ 211540 w 245659"/>
              <a:gd name="connsiteY10" fmla="*/ 416319 h 1699209"/>
              <a:gd name="connsiteX11" fmla="*/ 204716 w 245659"/>
              <a:gd name="connsiteY11" fmla="*/ 395848 h 1699209"/>
              <a:gd name="connsiteX12" fmla="*/ 177421 w 245659"/>
              <a:gd name="connsiteY12" fmla="*/ 354904 h 1699209"/>
              <a:gd name="connsiteX13" fmla="*/ 136477 w 245659"/>
              <a:gd name="connsiteY13" fmla="*/ 211603 h 1699209"/>
              <a:gd name="connsiteX14" fmla="*/ 81886 w 245659"/>
              <a:gd name="connsiteY14" fmla="*/ 136540 h 1699209"/>
              <a:gd name="connsiteX15" fmla="*/ 13648 w 245659"/>
              <a:gd name="connsiteY15" fmla="*/ 20534 h 1699209"/>
              <a:gd name="connsiteX16" fmla="*/ 0 w 245659"/>
              <a:gd name="connsiteY16" fmla="*/ 63 h 1699209"/>
              <a:gd name="connsiteX0" fmla="*/ 218364 w 245659"/>
              <a:gd name="connsiteY0" fmla="*/ 1699209 h 1699209"/>
              <a:gd name="connsiteX1" fmla="*/ 204716 w 245659"/>
              <a:gd name="connsiteY1" fmla="*/ 1637794 h 1699209"/>
              <a:gd name="connsiteX2" fmla="*/ 197892 w 245659"/>
              <a:gd name="connsiteY2" fmla="*/ 1494492 h 1699209"/>
              <a:gd name="connsiteX3" fmla="*/ 211540 w 245659"/>
              <a:gd name="connsiteY3" fmla="*/ 1330719 h 1699209"/>
              <a:gd name="connsiteX4" fmla="*/ 225188 w 245659"/>
              <a:gd name="connsiteY4" fmla="*/ 1228361 h 1699209"/>
              <a:gd name="connsiteX5" fmla="*/ 238836 w 245659"/>
              <a:gd name="connsiteY5" fmla="*/ 1126003 h 1699209"/>
              <a:gd name="connsiteX6" fmla="*/ 245659 w 245659"/>
              <a:gd name="connsiteY6" fmla="*/ 1105531 h 1699209"/>
              <a:gd name="connsiteX7" fmla="*/ 238836 w 245659"/>
              <a:gd name="connsiteY7" fmla="*/ 887167 h 1699209"/>
              <a:gd name="connsiteX8" fmla="*/ 232012 w 245659"/>
              <a:gd name="connsiteY8" fmla="*/ 498206 h 1699209"/>
              <a:gd name="connsiteX9" fmla="*/ 211540 w 245659"/>
              <a:gd name="connsiteY9" fmla="*/ 416319 h 1699209"/>
              <a:gd name="connsiteX10" fmla="*/ 204716 w 245659"/>
              <a:gd name="connsiteY10" fmla="*/ 395848 h 1699209"/>
              <a:gd name="connsiteX11" fmla="*/ 177421 w 245659"/>
              <a:gd name="connsiteY11" fmla="*/ 354904 h 1699209"/>
              <a:gd name="connsiteX12" fmla="*/ 136477 w 245659"/>
              <a:gd name="connsiteY12" fmla="*/ 211603 h 1699209"/>
              <a:gd name="connsiteX13" fmla="*/ 81886 w 245659"/>
              <a:gd name="connsiteY13" fmla="*/ 136540 h 1699209"/>
              <a:gd name="connsiteX14" fmla="*/ 13648 w 245659"/>
              <a:gd name="connsiteY14" fmla="*/ 20534 h 1699209"/>
              <a:gd name="connsiteX15" fmla="*/ 0 w 245659"/>
              <a:gd name="connsiteY15" fmla="*/ 63 h 1699209"/>
              <a:gd name="connsiteX0" fmla="*/ 184245 w 245659"/>
              <a:gd name="connsiteY0" fmla="*/ 1699209 h 1699209"/>
              <a:gd name="connsiteX1" fmla="*/ 204716 w 245659"/>
              <a:gd name="connsiteY1" fmla="*/ 1637794 h 1699209"/>
              <a:gd name="connsiteX2" fmla="*/ 197892 w 245659"/>
              <a:gd name="connsiteY2" fmla="*/ 1494492 h 1699209"/>
              <a:gd name="connsiteX3" fmla="*/ 211540 w 245659"/>
              <a:gd name="connsiteY3" fmla="*/ 1330719 h 1699209"/>
              <a:gd name="connsiteX4" fmla="*/ 225188 w 245659"/>
              <a:gd name="connsiteY4" fmla="*/ 1228361 h 1699209"/>
              <a:gd name="connsiteX5" fmla="*/ 238836 w 245659"/>
              <a:gd name="connsiteY5" fmla="*/ 1126003 h 1699209"/>
              <a:gd name="connsiteX6" fmla="*/ 245659 w 245659"/>
              <a:gd name="connsiteY6" fmla="*/ 1105531 h 1699209"/>
              <a:gd name="connsiteX7" fmla="*/ 238836 w 245659"/>
              <a:gd name="connsiteY7" fmla="*/ 887167 h 1699209"/>
              <a:gd name="connsiteX8" fmla="*/ 232012 w 245659"/>
              <a:gd name="connsiteY8" fmla="*/ 498206 h 1699209"/>
              <a:gd name="connsiteX9" fmla="*/ 211540 w 245659"/>
              <a:gd name="connsiteY9" fmla="*/ 416319 h 1699209"/>
              <a:gd name="connsiteX10" fmla="*/ 204716 w 245659"/>
              <a:gd name="connsiteY10" fmla="*/ 395848 h 1699209"/>
              <a:gd name="connsiteX11" fmla="*/ 177421 w 245659"/>
              <a:gd name="connsiteY11" fmla="*/ 354904 h 1699209"/>
              <a:gd name="connsiteX12" fmla="*/ 136477 w 245659"/>
              <a:gd name="connsiteY12" fmla="*/ 211603 h 1699209"/>
              <a:gd name="connsiteX13" fmla="*/ 81886 w 245659"/>
              <a:gd name="connsiteY13" fmla="*/ 136540 h 1699209"/>
              <a:gd name="connsiteX14" fmla="*/ 13648 w 245659"/>
              <a:gd name="connsiteY14" fmla="*/ 20534 h 1699209"/>
              <a:gd name="connsiteX15" fmla="*/ 0 w 245659"/>
              <a:gd name="connsiteY15" fmla="*/ 63 h 1699209"/>
              <a:gd name="connsiteX0" fmla="*/ 184245 w 245659"/>
              <a:gd name="connsiteY0" fmla="*/ 1699209 h 1699209"/>
              <a:gd name="connsiteX1" fmla="*/ 184244 w 245659"/>
              <a:gd name="connsiteY1" fmla="*/ 1610499 h 1699209"/>
              <a:gd name="connsiteX2" fmla="*/ 197892 w 245659"/>
              <a:gd name="connsiteY2" fmla="*/ 1494492 h 1699209"/>
              <a:gd name="connsiteX3" fmla="*/ 211540 w 245659"/>
              <a:gd name="connsiteY3" fmla="*/ 1330719 h 1699209"/>
              <a:gd name="connsiteX4" fmla="*/ 225188 w 245659"/>
              <a:gd name="connsiteY4" fmla="*/ 1228361 h 1699209"/>
              <a:gd name="connsiteX5" fmla="*/ 238836 w 245659"/>
              <a:gd name="connsiteY5" fmla="*/ 1126003 h 1699209"/>
              <a:gd name="connsiteX6" fmla="*/ 245659 w 245659"/>
              <a:gd name="connsiteY6" fmla="*/ 1105531 h 1699209"/>
              <a:gd name="connsiteX7" fmla="*/ 238836 w 245659"/>
              <a:gd name="connsiteY7" fmla="*/ 887167 h 1699209"/>
              <a:gd name="connsiteX8" fmla="*/ 232012 w 245659"/>
              <a:gd name="connsiteY8" fmla="*/ 498206 h 1699209"/>
              <a:gd name="connsiteX9" fmla="*/ 211540 w 245659"/>
              <a:gd name="connsiteY9" fmla="*/ 416319 h 1699209"/>
              <a:gd name="connsiteX10" fmla="*/ 204716 w 245659"/>
              <a:gd name="connsiteY10" fmla="*/ 395848 h 1699209"/>
              <a:gd name="connsiteX11" fmla="*/ 177421 w 245659"/>
              <a:gd name="connsiteY11" fmla="*/ 354904 h 1699209"/>
              <a:gd name="connsiteX12" fmla="*/ 136477 w 245659"/>
              <a:gd name="connsiteY12" fmla="*/ 211603 h 1699209"/>
              <a:gd name="connsiteX13" fmla="*/ 81886 w 245659"/>
              <a:gd name="connsiteY13" fmla="*/ 136540 h 1699209"/>
              <a:gd name="connsiteX14" fmla="*/ 13648 w 245659"/>
              <a:gd name="connsiteY14" fmla="*/ 20534 h 1699209"/>
              <a:gd name="connsiteX15" fmla="*/ 0 w 245659"/>
              <a:gd name="connsiteY15" fmla="*/ 63 h 1699209"/>
              <a:gd name="connsiteX0" fmla="*/ 184245 w 240149"/>
              <a:gd name="connsiteY0" fmla="*/ 1699209 h 1699209"/>
              <a:gd name="connsiteX1" fmla="*/ 184244 w 240149"/>
              <a:gd name="connsiteY1" fmla="*/ 1610499 h 1699209"/>
              <a:gd name="connsiteX2" fmla="*/ 197892 w 240149"/>
              <a:gd name="connsiteY2" fmla="*/ 1494492 h 1699209"/>
              <a:gd name="connsiteX3" fmla="*/ 211540 w 240149"/>
              <a:gd name="connsiteY3" fmla="*/ 1330719 h 1699209"/>
              <a:gd name="connsiteX4" fmla="*/ 225188 w 240149"/>
              <a:gd name="connsiteY4" fmla="*/ 1228361 h 1699209"/>
              <a:gd name="connsiteX5" fmla="*/ 238836 w 240149"/>
              <a:gd name="connsiteY5" fmla="*/ 1126003 h 1699209"/>
              <a:gd name="connsiteX6" fmla="*/ 238836 w 240149"/>
              <a:gd name="connsiteY6" fmla="*/ 887167 h 1699209"/>
              <a:gd name="connsiteX7" fmla="*/ 232012 w 240149"/>
              <a:gd name="connsiteY7" fmla="*/ 498206 h 1699209"/>
              <a:gd name="connsiteX8" fmla="*/ 211540 w 240149"/>
              <a:gd name="connsiteY8" fmla="*/ 416319 h 1699209"/>
              <a:gd name="connsiteX9" fmla="*/ 204716 w 240149"/>
              <a:gd name="connsiteY9" fmla="*/ 395848 h 1699209"/>
              <a:gd name="connsiteX10" fmla="*/ 177421 w 240149"/>
              <a:gd name="connsiteY10" fmla="*/ 354904 h 1699209"/>
              <a:gd name="connsiteX11" fmla="*/ 136477 w 240149"/>
              <a:gd name="connsiteY11" fmla="*/ 211603 h 1699209"/>
              <a:gd name="connsiteX12" fmla="*/ 81886 w 240149"/>
              <a:gd name="connsiteY12" fmla="*/ 136540 h 1699209"/>
              <a:gd name="connsiteX13" fmla="*/ 13648 w 240149"/>
              <a:gd name="connsiteY13" fmla="*/ 20534 h 1699209"/>
              <a:gd name="connsiteX14" fmla="*/ 0 w 240149"/>
              <a:gd name="connsiteY14" fmla="*/ 63 h 1699209"/>
              <a:gd name="connsiteX0" fmla="*/ 184245 w 240664"/>
              <a:gd name="connsiteY0" fmla="*/ 1699209 h 1699209"/>
              <a:gd name="connsiteX1" fmla="*/ 184244 w 240664"/>
              <a:gd name="connsiteY1" fmla="*/ 1610499 h 1699209"/>
              <a:gd name="connsiteX2" fmla="*/ 197892 w 240664"/>
              <a:gd name="connsiteY2" fmla="*/ 1494492 h 1699209"/>
              <a:gd name="connsiteX3" fmla="*/ 211540 w 240664"/>
              <a:gd name="connsiteY3" fmla="*/ 1330719 h 1699209"/>
              <a:gd name="connsiteX4" fmla="*/ 225188 w 240664"/>
              <a:gd name="connsiteY4" fmla="*/ 1228361 h 1699209"/>
              <a:gd name="connsiteX5" fmla="*/ 238836 w 240664"/>
              <a:gd name="connsiteY5" fmla="*/ 1126003 h 1699209"/>
              <a:gd name="connsiteX6" fmla="*/ 238836 w 240664"/>
              <a:gd name="connsiteY6" fmla="*/ 887167 h 1699209"/>
              <a:gd name="connsiteX7" fmla="*/ 238836 w 240664"/>
              <a:gd name="connsiteY7" fmla="*/ 559621 h 1699209"/>
              <a:gd name="connsiteX8" fmla="*/ 211540 w 240664"/>
              <a:gd name="connsiteY8" fmla="*/ 416319 h 1699209"/>
              <a:gd name="connsiteX9" fmla="*/ 204716 w 240664"/>
              <a:gd name="connsiteY9" fmla="*/ 395848 h 1699209"/>
              <a:gd name="connsiteX10" fmla="*/ 177421 w 240664"/>
              <a:gd name="connsiteY10" fmla="*/ 354904 h 1699209"/>
              <a:gd name="connsiteX11" fmla="*/ 136477 w 240664"/>
              <a:gd name="connsiteY11" fmla="*/ 211603 h 1699209"/>
              <a:gd name="connsiteX12" fmla="*/ 81886 w 240664"/>
              <a:gd name="connsiteY12" fmla="*/ 136540 h 1699209"/>
              <a:gd name="connsiteX13" fmla="*/ 13648 w 240664"/>
              <a:gd name="connsiteY13" fmla="*/ 20534 h 1699209"/>
              <a:gd name="connsiteX14" fmla="*/ 0 w 240664"/>
              <a:gd name="connsiteY14" fmla="*/ 63 h 1699209"/>
              <a:gd name="connsiteX0" fmla="*/ 184245 w 241363"/>
              <a:gd name="connsiteY0" fmla="*/ 1699209 h 1699209"/>
              <a:gd name="connsiteX1" fmla="*/ 184244 w 241363"/>
              <a:gd name="connsiteY1" fmla="*/ 1610499 h 1699209"/>
              <a:gd name="connsiteX2" fmla="*/ 197892 w 241363"/>
              <a:gd name="connsiteY2" fmla="*/ 1494492 h 1699209"/>
              <a:gd name="connsiteX3" fmla="*/ 211540 w 241363"/>
              <a:gd name="connsiteY3" fmla="*/ 1330719 h 1699209"/>
              <a:gd name="connsiteX4" fmla="*/ 225188 w 241363"/>
              <a:gd name="connsiteY4" fmla="*/ 1228361 h 1699209"/>
              <a:gd name="connsiteX5" fmla="*/ 238836 w 241363"/>
              <a:gd name="connsiteY5" fmla="*/ 1126003 h 1699209"/>
              <a:gd name="connsiteX6" fmla="*/ 238836 w 241363"/>
              <a:gd name="connsiteY6" fmla="*/ 887167 h 1699209"/>
              <a:gd name="connsiteX7" fmla="*/ 238836 w 241363"/>
              <a:gd name="connsiteY7" fmla="*/ 559621 h 1699209"/>
              <a:gd name="connsiteX8" fmla="*/ 204716 w 241363"/>
              <a:gd name="connsiteY8" fmla="*/ 395848 h 1699209"/>
              <a:gd name="connsiteX9" fmla="*/ 177421 w 241363"/>
              <a:gd name="connsiteY9" fmla="*/ 354904 h 1699209"/>
              <a:gd name="connsiteX10" fmla="*/ 136477 w 241363"/>
              <a:gd name="connsiteY10" fmla="*/ 211603 h 1699209"/>
              <a:gd name="connsiteX11" fmla="*/ 81886 w 241363"/>
              <a:gd name="connsiteY11" fmla="*/ 136540 h 1699209"/>
              <a:gd name="connsiteX12" fmla="*/ 13648 w 241363"/>
              <a:gd name="connsiteY12" fmla="*/ 20534 h 1699209"/>
              <a:gd name="connsiteX13" fmla="*/ 0 w 241363"/>
              <a:gd name="connsiteY13" fmla="*/ 63 h 1699209"/>
              <a:gd name="connsiteX0" fmla="*/ 184245 w 240352"/>
              <a:gd name="connsiteY0" fmla="*/ 1699209 h 1699209"/>
              <a:gd name="connsiteX1" fmla="*/ 184244 w 240352"/>
              <a:gd name="connsiteY1" fmla="*/ 1610499 h 1699209"/>
              <a:gd name="connsiteX2" fmla="*/ 197892 w 240352"/>
              <a:gd name="connsiteY2" fmla="*/ 1494492 h 1699209"/>
              <a:gd name="connsiteX3" fmla="*/ 211540 w 240352"/>
              <a:gd name="connsiteY3" fmla="*/ 1330719 h 1699209"/>
              <a:gd name="connsiteX4" fmla="*/ 225188 w 240352"/>
              <a:gd name="connsiteY4" fmla="*/ 1228361 h 1699209"/>
              <a:gd name="connsiteX5" fmla="*/ 238836 w 240352"/>
              <a:gd name="connsiteY5" fmla="*/ 1126003 h 1699209"/>
              <a:gd name="connsiteX6" fmla="*/ 238836 w 240352"/>
              <a:gd name="connsiteY6" fmla="*/ 887167 h 1699209"/>
              <a:gd name="connsiteX7" fmla="*/ 238836 w 240352"/>
              <a:gd name="connsiteY7" fmla="*/ 559621 h 1699209"/>
              <a:gd name="connsiteX8" fmla="*/ 218364 w 240352"/>
              <a:gd name="connsiteY8" fmla="*/ 450439 h 1699209"/>
              <a:gd name="connsiteX9" fmla="*/ 177421 w 240352"/>
              <a:gd name="connsiteY9" fmla="*/ 354904 h 1699209"/>
              <a:gd name="connsiteX10" fmla="*/ 136477 w 240352"/>
              <a:gd name="connsiteY10" fmla="*/ 211603 h 1699209"/>
              <a:gd name="connsiteX11" fmla="*/ 81886 w 240352"/>
              <a:gd name="connsiteY11" fmla="*/ 136540 h 1699209"/>
              <a:gd name="connsiteX12" fmla="*/ 13648 w 240352"/>
              <a:gd name="connsiteY12" fmla="*/ 20534 h 1699209"/>
              <a:gd name="connsiteX13" fmla="*/ 0 w 240352"/>
              <a:gd name="connsiteY13" fmla="*/ 63 h 1699209"/>
              <a:gd name="connsiteX0" fmla="*/ 184245 w 240352"/>
              <a:gd name="connsiteY0" fmla="*/ 1699209 h 1699209"/>
              <a:gd name="connsiteX1" fmla="*/ 184244 w 240352"/>
              <a:gd name="connsiteY1" fmla="*/ 1610499 h 1699209"/>
              <a:gd name="connsiteX2" fmla="*/ 197892 w 240352"/>
              <a:gd name="connsiteY2" fmla="*/ 1494492 h 1699209"/>
              <a:gd name="connsiteX3" fmla="*/ 211540 w 240352"/>
              <a:gd name="connsiteY3" fmla="*/ 1330719 h 1699209"/>
              <a:gd name="connsiteX4" fmla="*/ 225188 w 240352"/>
              <a:gd name="connsiteY4" fmla="*/ 1228361 h 1699209"/>
              <a:gd name="connsiteX5" fmla="*/ 238836 w 240352"/>
              <a:gd name="connsiteY5" fmla="*/ 1126003 h 1699209"/>
              <a:gd name="connsiteX6" fmla="*/ 238836 w 240352"/>
              <a:gd name="connsiteY6" fmla="*/ 887167 h 1699209"/>
              <a:gd name="connsiteX7" fmla="*/ 238836 w 240352"/>
              <a:gd name="connsiteY7" fmla="*/ 559621 h 1699209"/>
              <a:gd name="connsiteX8" fmla="*/ 218364 w 240352"/>
              <a:gd name="connsiteY8" fmla="*/ 450439 h 1699209"/>
              <a:gd name="connsiteX9" fmla="*/ 177421 w 240352"/>
              <a:gd name="connsiteY9" fmla="*/ 327609 h 1699209"/>
              <a:gd name="connsiteX10" fmla="*/ 136477 w 240352"/>
              <a:gd name="connsiteY10" fmla="*/ 211603 h 1699209"/>
              <a:gd name="connsiteX11" fmla="*/ 81886 w 240352"/>
              <a:gd name="connsiteY11" fmla="*/ 136540 h 1699209"/>
              <a:gd name="connsiteX12" fmla="*/ 13648 w 240352"/>
              <a:gd name="connsiteY12" fmla="*/ 20534 h 1699209"/>
              <a:gd name="connsiteX13" fmla="*/ 0 w 240352"/>
              <a:gd name="connsiteY13" fmla="*/ 63 h 169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352" h="1699209">
                <a:moveTo>
                  <a:pt x="184245" y="1699209"/>
                </a:moveTo>
                <a:cubicBezTo>
                  <a:pt x="181402" y="1686414"/>
                  <a:pt x="181969" y="1644619"/>
                  <a:pt x="184244" y="1610499"/>
                </a:cubicBezTo>
                <a:cubicBezTo>
                  <a:pt x="186519" y="1576379"/>
                  <a:pt x="200167" y="1542259"/>
                  <a:pt x="197892" y="1494492"/>
                </a:cubicBezTo>
                <a:cubicBezTo>
                  <a:pt x="202441" y="1439901"/>
                  <a:pt x="206991" y="1375074"/>
                  <a:pt x="211540" y="1330719"/>
                </a:cubicBezTo>
                <a:cubicBezTo>
                  <a:pt x="216089" y="1286364"/>
                  <a:pt x="220639" y="1262480"/>
                  <a:pt x="225188" y="1228361"/>
                </a:cubicBezTo>
                <a:cubicBezTo>
                  <a:pt x="229737" y="1194242"/>
                  <a:pt x="236561" y="1182868"/>
                  <a:pt x="238836" y="1126003"/>
                </a:cubicBezTo>
                <a:cubicBezTo>
                  <a:pt x="241111" y="1069138"/>
                  <a:pt x="238836" y="981564"/>
                  <a:pt x="238836" y="887167"/>
                </a:cubicBezTo>
                <a:cubicBezTo>
                  <a:pt x="238836" y="792770"/>
                  <a:pt x="242248" y="632409"/>
                  <a:pt x="238836" y="559621"/>
                </a:cubicBezTo>
                <a:cubicBezTo>
                  <a:pt x="235424" y="486833"/>
                  <a:pt x="228600" y="489108"/>
                  <a:pt x="218364" y="450439"/>
                </a:cubicBezTo>
                <a:cubicBezTo>
                  <a:pt x="208128" y="411770"/>
                  <a:pt x="191069" y="367415"/>
                  <a:pt x="177421" y="327609"/>
                </a:cubicBezTo>
                <a:cubicBezTo>
                  <a:pt x="163773" y="287803"/>
                  <a:pt x="148988" y="245722"/>
                  <a:pt x="136477" y="211603"/>
                </a:cubicBezTo>
                <a:cubicBezTo>
                  <a:pt x="120555" y="175209"/>
                  <a:pt x="95534" y="159286"/>
                  <a:pt x="81886" y="136540"/>
                </a:cubicBezTo>
                <a:cubicBezTo>
                  <a:pt x="61414" y="104695"/>
                  <a:pt x="27296" y="43280"/>
                  <a:pt x="13648" y="20534"/>
                </a:cubicBezTo>
                <a:cubicBezTo>
                  <a:pt x="0" y="-2212"/>
                  <a:pt x="0" y="63"/>
                  <a:pt x="0" y="63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1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53477" t="15646" r="23669" b="49261"/>
          <a:stretch>
            <a:fillRect/>
          </a:stretch>
        </p:blipFill>
        <p:spPr bwMode="auto">
          <a:xfrm>
            <a:off x="2048974" y="914400"/>
            <a:ext cx="3030538" cy="290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52283" t="16432" r="23505" b="49130"/>
          <a:stretch>
            <a:fillRect/>
          </a:stretch>
        </p:blipFill>
        <p:spPr bwMode="auto">
          <a:xfrm>
            <a:off x="1943413" y="3939805"/>
            <a:ext cx="3209500" cy="285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1118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4343400"/>
            <a:ext cx="224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Synoptic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048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1097024" y="1763466"/>
            <a:ext cx="1238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14 Sept</a:t>
            </a:r>
          </a:p>
        </p:txBody>
      </p: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4702236" y="1772991"/>
            <a:ext cx="1238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>
                <a:ln>
                  <a:noFill/>
                </a:ln>
                <a:effectLst/>
                <a:uLnTx/>
                <a:uFillTx/>
              </a:rPr>
              <a:t>16 Sept</a:t>
            </a: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225486" y="2149228"/>
            <a:ext cx="3167063" cy="4883150"/>
            <a:chOff x="1523999" y="983555"/>
            <a:chExt cx="3167481" cy="4883845"/>
          </a:xfrm>
        </p:grpSpPr>
        <p:sp>
          <p:nvSpPr>
            <p:cNvPr id="5" name="Rectangle 4"/>
            <p:cNvSpPr/>
            <p:nvPr/>
          </p:nvSpPr>
          <p:spPr>
            <a:xfrm>
              <a:off x="1523999" y="983555"/>
              <a:ext cx="3167481" cy="488384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3" descr="C:\Users\ROBERT~1.ROG\AppData\Local\Temp\1\sst14.png"/>
            <p:cNvPicPr>
              <a:picLocks noChangeAspect="1" noChangeArrowheads="1"/>
            </p:cNvPicPr>
            <p:nvPr/>
          </p:nvPicPr>
          <p:blipFill>
            <a:blip r:embed="rId2" cstate="print"/>
            <a:srcRect l="5510" t="-2" r="7031" b="3333"/>
            <a:stretch>
              <a:fillRect/>
            </a:stretch>
          </p:blipFill>
          <p:spPr bwMode="auto">
            <a:xfrm>
              <a:off x="1698171" y="3388013"/>
              <a:ext cx="2881514" cy="247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3" cstate="print"/>
            <a:srcRect l="4301" t="62479" r="75937" b="14005"/>
            <a:stretch>
              <a:fillRect/>
            </a:stretch>
          </p:blipFill>
          <p:spPr bwMode="auto">
            <a:xfrm>
              <a:off x="1774705" y="983556"/>
              <a:ext cx="2514546" cy="2357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2363109" y="1263549"/>
              <a:ext cx="599804" cy="316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shear</a:t>
              </a:r>
            </a:p>
          </p:txBody>
        </p:sp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1759644" y="1560777"/>
              <a:ext cx="736457" cy="316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motion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38931" y="2044156"/>
              <a:ext cx="371524" cy="2445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m/s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54500" y="1037538"/>
              <a:ext cx="371524" cy="2445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m/s</a:t>
              </a:r>
            </a:p>
          </p:txBody>
        </p:sp>
      </p:grpSp>
      <p:grpSp>
        <p:nvGrpSpPr>
          <p:cNvPr id="12" name="Group 31"/>
          <p:cNvGrpSpPr>
            <a:grpSpLocks/>
          </p:cNvGrpSpPr>
          <p:nvPr/>
        </p:nvGrpSpPr>
        <p:grpSpPr bwMode="auto">
          <a:xfrm>
            <a:off x="3770374" y="2165103"/>
            <a:ext cx="3084512" cy="4867275"/>
            <a:chOff x="5069433" y="998924"/>
            <a:chExt cx="3083967" cy="4868476"/>
          </a:xfrm>
        </p:grpSpPr>
        <p:sp>
          <p:nvSpPr>
            <p:cNvPr id="13" name="Rectangle 12"/>
            <p:cNvSpPr/>
            <p:nvPr/>
          </p:nvSpPr>
          <p:spPr>
            <a:xfrm>
              <a:off x="5069433" y="998924"/>
              <a:ext cx="3083967" cy="486847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Picture 2" descr="C:\Users\ROBERT~1.ROG\AppData\Local\Temp\1\sst16.png"/>
            <p:cNvPicPr>
              <a:picLocks noChangeAspect="1" noChangeArrowheads="1"/>
            </p:cNvPicPr>
            <p:nvPr/>
          </p:nvPicPr>
          <p:blipFill>
            <a:blip r:embed="rId4" cstate="print"/>
            <a:srcRect l="3783" r="8667" b="3067"/>
            <a:stretch>
              <a:fillRect/>
            </a:stretch>
          </p:blipFill>
          <p:spPr bwMode="auto">
            <a:xfrm>
              <a:off x="5091380" y="3452870"/>
              <a:ext cx="2907699" cy="2414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0"/>
            <p:cNvPicPr>
              <a:picLocks noChangeAspect="1"/>
            </p:cNvPicPr>
            <p:nvPr/>
          </p:nvPicPr>
          <p:blipFill>
            <a:blip r:embed="rId5" cstate="print"/>
            <a:srcRect l="3612" t="62988" r="75937" b="13907"/>
            <a:stretch>
              <a:fillRect/>
            </a:stretch>
          </p:blipFill>
          <p:spPr bwMode="auto">
            <a:xfrm>
              <a:off x="5174286" y="1095794"/>
              <a:ext cx="2548685" cy="2290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7472483" y="2092982"/>
              <a:ext cx="365060" cy="2413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m/s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32860" y="1095786"/>
              <a:ext cx="363473" cy="2413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m/s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924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800" y="1720876"/>
            <a:ext cx="2930525" cy="5117910"/>
            <a:chOff x="1498600" y="750627"/>
            <a:chExt cx="2930525" cy="5117910"/>
          </a:xfrm>
        </p:grpSpPr>
        <p:sp>
          <p:nvSpPr>
            <p:cNvPr id="3" name="Rectangle 2"/>
            <p:cNvSpPr/>
            <p:nvPr/>
          </p:nvSpPr>
          <p:spPr bwMode="auto">
            <a:xfrm>
              <a:off x="1498600" y="750627"/>
              <a:ext cx="2930525" cy="511791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1"/>
            <p:cNvPicPr>
              <a:picLocks noChangeAspect="1"/>
            </p:cNvPicPr>
            <p:nvPr/>
          </p:nvPicPr>
          <p:blipFill>
            <a:blip r:embed="rId2" cstate="print"/>
            <a:srcRect l="20013" t="7861" r="7558" b="7463"/>
            <a:stretch>
              <a:fillRect/>
            </a:stretch>
          </p:blipFill>
          <p:spPr bwMode="auto">
            <a:xfrm>
              <a:off x="1694361" y="3214529"/>
              <a:ext cx="2658184" cy="25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/>
            </p:cNvPicPr>
            <p:nvPr/>
          </p:nvPicPr>
          <p:blipFill>
            <a:blip r:embed="rId3" cstate="print"/>
            <a:srcRect l="14725" t="7469" r="6956" b="7104"/>
            <a:stretch>
              <a:fillRect/>
            </a:stretch>
          </p:blipFill>
          <p:spPr bwMode="auto">
            <a:xfrm>
              <a:off x="1510893" y="762000"/>
              <a:ext cx="2864025" cy="24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3"/>
            <p:cNvSpPr txBox="1">
              <a:spLocks noChangeArrowheads="1"/>
            </p:cNvSpPr>
            <p:nvPr/>
          </p:nvSpPr>
          <p:spPr bwMode="auto">
            <a:xfrm>
              <a:off x="2010711" y="5210543"/>
              <a:ext cx="574797" cy="329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 km</a:t>
              </a:r>
            </a:p>
          </p:txBody>
        </p:sp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>
              <a:off x="2004831" y="2717254"/>
              <a:ext cx="574797" cy="329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8 km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511300" y="4811141"/>
              <a:ext cx="323850" cy="79216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18"/>
            <p:cNvSpPr txBox="1">
              <a:spLocks noChangeArrowheads="1"/>
            </p:cNvSpPr>
            <p:nvPr/>
          </p:nvSpPr>
          <p:spPr bwMode="auto">
            <a:xfrm>
              <a:off x="2882238" y="791214"/>
              <a:ext cx="12382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14 Sept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129584" y="1134325"/>
              <a:ext cx="287258" cy="1732128"/>
              <a:chOff x="4204648" y="1468272"/>
              <a:chExt cx="287258" cy="1732128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45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40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4127466" y="3606508"/>
              <a:ext cx="287258" cy="1732128"/>
              <a:chOff x="4204648" y="1468272"/>
              <a:chExt cx="287258" cy="173212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45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40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grpSp>
        <p:nvGrpSpPr>
          <p:cNvPr id="38" name="Group 37"/>
          <p:cNvGrpSpPr/>
          <p:nvPr/>
        </p:nvGrpSpPr>
        <p:grpSpPr>
          <a:xfrm>
            <a:off x="3657600" y="1718601"/>
            <a:ext cx="3040063" cy="5140325"/>
            <a:chOff x="5105400" y="868099"/>
            <a:chExt cx="3040063" cy="5140325"/>
          </a:xfrm>
        </p:grpSpPr>
        <p:grpSp>
          <p:nvGrpSpPr>
            <p:cNvPr id="39" name="Group 25"/>
            <p:cNvGrpSpPr>
              <a:grpSpLocks/>
            </p:cNvGrpSpPr>
            <p:nvPr/>
          </p:nvGrpSpPr>
          <p:grpSpPr bwMode="auto">
            <a:xfrm>
              <a:off x="5105400" y="868099"/>
              <a:ext cx="3040063" cy="5140325"/>
              <a:chOff x="5105400" y="1036943"/>
              <a:chExt cx="3039676" cy="5141020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5105400" y="1036943"/>
                <a:ext cx="3039676" cy="514102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70" name="Picture 6"/>
              <p:cNvPicPr>
                <a:picLocks noChangeAspect="1"/>
              </p:cNvPicPr>
              <p:nvPr/>
            </p:nvPicPr>
            <p:blipFill>
              <a:blip r:embed="rId4" cstate="print"/>
              <a:srcRect l="16422" t="8731" r="7526" b="7613"/>
              <a:stretch>
                <a:fillRect/>
              </a:stretch>
            </p:blipFill>
            <p:spPr bwMode="auto">
              <a:xfrm>
                <a:off x="5163346" y="1092808"/>
                <a:ext cx="2901269" cy="25285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" name="TextBox 8"/>
              <p:cNvSpPr txBox="1">
                <a:spLocks noChangeArrowheads="1"/>
              </p:cNvSpPr>
              <p:nvPr/>
            </p:nvSpPr>
            <p:spPr bwMode="auto">
              <a:xfrm>
                <a:off x="5610516" y="3090992"/>
                <a:ext cx="586933" cy="329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8 km</a:t>
                </a:r>
              </a:p>
            </p:txBody>
          </p:sp>
          <p:grpSp>
            <p:nvGrpSpPr>
              <p:cNvPr id="72" name="Group 10"/>
              <p:cNvGrpSpPr>
                <a:grpSpLocks/>
              </p:cNvGrpSpPr>
              <p:nvPr/>
            </p:nvGrpSpPr>
            <p:grpSpPr bwMode="auto">
              <a:xfrm>
                <a:off x="5119686" y="3582935"/>
                <a:ext cx="2914851" cy="2530493"/>
                <a:chOff x="5326336" y="3276600"/>
                <a:chExt cx="3201048" cy="2710883"/>
              </a:xfrm>
            </p:grpSpPr>
            <p:pic>
              <p:nvPicPr>
                <p:cNvPr id="74" name="Picture 5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20474" t="7861" r="7942" b="7463"/>
                <a:stretch>
                  <a:fillRect/>
                </a:stretch>
              </p:blipFill>
              <p:spPr bwMode="auto">
                <a:xfrm>
                  <a:off x="5561659" y="3276600"/>
                  <a:ext cx="2965725" cy="27108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5" name="Rectangle 74"/>
                <p:cNvSpPr/>
                <p:nvPr/>
              </p:nvSpPr>
              <p:spPr>
                <a:xfrm>
                  <a:off x="5326336" y="5029276"/>
                  <a:ext cx="353858" cy="83684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3" name="TextBox 7"/>
              <p:cNvSpPr txBox="1">
                <a:spLocks noChangeArrowheads="1"/>
              </p:cNvSpPr>
              <p:nvPr/>
            </p:nvSpPr>
            <p:spPr bwMode="auto">
              <a:xfrm>
                <a:off x="5623511" y="5580056"/>
                <a:ext cx="586933" cy="329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2 km</a:t>
                </a:r>
              </a:p>
            </p:txBody>
          </p:sp>
        </p:grpSp>
        <p:sp>
          <p:nvSpPr>
            <p:cNvPr id="40" name="TextBox 19"/>
            <p:cNvSpPr txBox="1">
              <a:spLocks noChangeArrowheads="1"/>
            </p:cNvSpPr>
            <p:nvPr/>
          </p:nvSpPr>
          <p:spPr bwMode="auto">
            <a:xfrm>
              <a:off x="6547798" y="916318"/>
              <a:ext cx="12382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16 Sept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7829567" y="1302183"/>
              <a:ext cx="287258" cy="1732128"/>
              <a:chOff x="4204648" y="1468272"/>
              <a:chExt cx="287258" cy="1732128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7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58" name="TextBox 57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45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40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42" name="Group 41"/>
            <p:cNvGrpSpPr/>
            <p:nvPr/>
          </p:nvGrpSpPr>
          <p:grpSpPr>
            <a:xfrm>
              <a:off x="7820134" y="3803626"/>
              <a:ext cx="287258" cy="1732128"/>
              <a:chOff x="4204648" y="1468272"/>
              <a:chExt cx="287258" cy="1732128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4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45" name="TextBox 44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45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40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20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10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</a:t>
                  </a:r>
                  <a:endPara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57922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 l="61810" t="19031" r="12987" b="50859"/>
          <a:stretch>
            <a:fillRect/>
          </a:stretch>
        </p:blipFill>
        <p:spPr bwMode="auto">
          <a:xfrm>
            <a:off x="1844275" y="5486400"/>
            <a:ext cx="3345531" cy="2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l="61641" t="19125" r="13046" b="51125"/>
          <a:stretch>
            <a:fillRect/>
          </a:stretch>
        </p:blipFill>
        <p:spPr bwMode="auto">
          <a:xfrm>
            <a:off x="1828800" y="2743200"/>
            <a:ext cx="3357048" cy="24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585514" y="3489342"/>
            <a:ext cx="976946" cy="9769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85514" y="6201711"/>
            <a:ext cx="976946" cy="9769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26"/>
          <p:cNvGrpSpPr>
            <a:grpSpLocks/>
          </p:cNvGrpSpPr>
          <p:nvPr/>
        </p:nvGrpSpPr>
        <p:grpSpPr bwMode="auto">
          <a:xfrm>
            <a:off x="304800" y="6019800"/>
            <a:ext cx="1304925" cy="1284288"/>
            <a:chOff x="5554002" y="4127253"/>
            <a:chExt cx="1134346" cy="1088742"/>
          </a:xfrm>
        </p:grpSpPr>
        <p:pic>
          <p:nvPicPr>
            <p:cNvPr id="13" name="Picture 27"/>
            <p:cNvPicPr>
              <a:picLocks noChangeAspect="1"/>
            </p:cNvPicPr>
            <p:nvPr/>
          </p:nvPicPr>
          <p:blipFill>
            <a:blip r:embed="rId4" cstate="print"/>
            <a:srcRect l="5035" t="62619" r="75937" b="13745"/>
            <a:stretch>
              <a:fillRect/>
            </a:stretch>
          </p:blipFill>
          <p:spPr bwMode="auto">
            <a:xfrm>
              <a:off x="5554002" y="4127253"/>
              <a:ext cx="1134346" cy="1088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28"/>
            <p:cNvGrpSpPr>
              <a:grpSpLocks/>
            </p:cNvGrpSpPr>
            <p:nvPr/>
          </p:nvGrpSpPr>
          <p:grpSpPr bwMode="auto">
            <a:xfrm>
              <a:off x="5669698" y="4249428"/>
              <a:ext cx="870671" cy="834683"/>
              <a:chOff x="5191500" y="2140278"/>
              <a:chExt cx="2748971" cy="2286000"/>
            </a:xfrm>
          </p:grpSpPr>
          <p:grpSp>
            <p:nvGrpSpPr>
              <p:cNvPr id="15" name="Group 29"/>
              <p:cNvGrpSpPr>
                <a:grpSpLocks/>
              </p:cNvGrpSpPr>
              <p:nvPr/>
            </p:nvGrpSpPr>
            <p:grpSpPr bwMode="auto">
              <a:xfrm rot="838570">
                <a:off x="5375382" y="21402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678494" y="3956203"/>
                  <a:ext cx="0" cy="2285192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H="1" flipV="1">
                  <a:off x="1478337" y="5104187"/>
                  <a:ext cx="2457363" cy="0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30"/>
              <p:cNvSpPr txBox="1">
                <a:spLocks noChangeArrowheads="1"/>
              </p:cNvSpPr>
              <p:nvPr/>
            </p:nvSpPr>
            <p:spPr bwMode="auto">
              <a:xfrm>
                <a:off x="5191500" y="3422368"/>
                <a:ext cx="107398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DSL</a:t>
                </a:r>
              </a:p>
            </p:txBody>
          </p:sp>
          <p:sp>
            <p:nvSpPr>
              <p:cNvPr id="17" name="TextBox 31"/>
              <p:cNvSpPr txBox="1">
                <a:spLocks noChangeArrowheads="1"/>
              </p:cNvSpPr>
              <p:nvPr/>
            </p:nvSpPr>
            <p:spPr bwMode="auto">
              <a:xfrm>
                <a:off x="5333408" y="2421467"/>
                <a:ext cx="1119529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DSR</a:t>
                </a:r>
              </a:p>
            </p:txBody>
          </p:sp>
          <p:sp>
            <p:nvSpPr>
              <p:cNvPr id="18" name="TextBox 32"/>
              <p:cNvSpPr txBox="1">
                <a:spLocks noChangeArrowheads="1"/>
              </p:cNvSpPr>
              <p:nvPr/>
            </p:nvSpPr>
            <p:spPr bwMode="auto">
              <a:xfrm>
                <a:off x="6415226" y="3733998"/>
                <a:ext cx="1084104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USL</a:t>
                </a:r>
              </a:p>
            </p:txBody>
          </p:sp>
          <p:sp>
            <p:nvSpPr>
              <p:cNvPr id="19" name="TextBox 33"/>
              <p:cNvSpPr txBox="1">
                <a:spLocks noChangeArrowheads="1"/>
              </p:cNvSpPr>
              <p:nvPr/>
            </p:nvSpPr>
            <p:spPr bwMode="auto">
              <a:xfrm>
                <a:off x="6810820" y="2691882"/>
                <a:ext cx="112965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USR</a:t>
                </a:r>
              </a:p>
            </p:txBody>
          </p:sp>
        </p:grpSp>
      </p:grpSp>
      <p:grpSp>
        <p:nvGrpSpPr>
          <p:cNvPr id="22" name="Group 10"/>
          <p:cNvGrpSpPr>
            <a:grpSpLocks/>
          </p:cNvGrpSpPr>
          <p:nvPr/>
        </p:nvGrpSpPr>
        <p:grpSpPr bwMode="auto">
          <a:xfrm>
            <a:off x="304800" y="3336465"/>
            <a:ext cx="1341438" cy="1282700"/>
            <a:chOff x="867460" y="4127253"/>
            <a:chExt cx="1113740" cy="1056719"/>
          </a:xfrm>
        </p:grpSpPr>
        <p:pic>
          <p:nvPicPr>
            <p:cNvPr id="23" name="Picture 11"/>
            <p:cNvPicPr>
              <a:picLocks noChangeAspect="1"/>
            </p:cNvPicPr>
            <p:nvPr/>
          </p:nvPicPr>
          <p:blipFill>
            <a:blip r:embed="rId5" cstate="print"/>
            <a:srcRect l="5051" t="62659" r="75937" b="13998"/>
            <a:stretch>
              <a:fillRect/>
            </a:stretch>
          </p:blipFill>
          <p:spPr bwMode="auto">
            <a:xfrm>
              <a:off x="867460" y="4127253"/>
              <a:ext cx="1113740" cy="1056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" name="Group 12"/>
            <p:cNvGrpSpPr>
              <a:grpSpLocks/>
            </p:cNvGrpSpPr>
            <p:nvPr/>
          </p:nvGrpSpPr>
          <p:grpSpPr bwMode="auto">
            <a:xfrm rot="-158175">
              <a:off x="993519" y="4221697"/>
              <a:ext cx="905258" cy="850523"/>
              <a:chOff x="1773024" y="1103963"/>
              <a:chExt cx="2685452" cy="2306634"/>
            </a:xfrm>
          </p:grpSpPr>
          <p:grpSp>
            <p:nvGrpSpPr>
              <p:cNvPr id="25" name="Group 13"/>
              <p:cNvGrpSpPr>
                <a:grpSpLocks/>
              </p:cNvGrpSpPr>
              <p:nvPr/>
            </p:nvGrpSpPr>
            <p:grpSpPr bwMode="auto">
              <a:xfrm rot="-1943840">
                <a:off x="1788924" y="1103963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671813" y="3942646"/>
                  <a:ext cx="0" cy="2291253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 flipV="1">
                  <a:off x="1478452" y="5097733"/>
                  <a:ext cx="2443723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sp>
            <p:nvSpPr>
              <p:cNvPr id="26" name="TextBox 14"/>
              <p:cNvSpPr txBox="1">
                <a:spLocks noChangeArrowheads="1"/>
              </p:cNvSpPr>
              <p:nvPr/>
            </p:nvSpPr>
            <p:spPr bwMode="auto">
              <a:xfrm>
                <a:off x="1773024" y="1830410"/>
                <a:ext cx="1009078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DSL</a:t>
                </a:r>
              </a:p>
            </p:txBody>
          </p:sp>
          <p:sp>
            <p:nvSpPr>
              <p:cNvPr id="27" name="TextBox 15"/>
              <p:cNvSpPr txBox="1">
                <a:spLocks noChangeArrowheads="1"/>
              </p:cNvSpPr>
              <p:nvPr/>
            </p:nvSpPr>
            <p:spPr bwMode="auto">
              <a:xfrm>
                <a:off x="2794437" y="1254312"/>
                <a:ext cx="1051873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DSR</a:t>
                </a:r>
              </a:p>
            </p:txBody>
          </p:sp>
          <p:sp>
            <p:nvSpPr>
              <p:cNvPr id="28" name="TextBox 16"/>
              <p:cNvSpPr txBox="1">
                <a:spLocks noChangeArrowheads="1"/>
              </p:cNvSpPr>
              <p:nvPr/>
            </p:nvSpPr>
            <p:spPr bwMode="auto">
              <a:xfrm>
                <a:off x="2370931" y="2826309"/>
                <a:ext cx="1018589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USL</a:t>
                </a:r>
              </a:p>
            </p:txBody>
          </p:sp>
          <p:sp>
            <p:nvSpPr>
              <p:cNvPr id="29" name="TextBox 17"/>
              <p:cNvSpPr txBox="1">
                <a:spLocks noChangeArrowheads="1"/>
              </p:cNvSpPr>
              <p:nvPr/>
            </p:nvSpPr>
            <p:spPr bwMode="auto">
              <a:xfrm>
                <a:off x="3397090" y="2155987"/>
                <a:ext cx="1061386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7234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1" t="8739" r="52391" b="44304"/>
          <a:stretch/>
        </p:blipFill>
        <p:spPr bwMode="auto">
          <a:xfrm>
            <a:off x="-76200" y="1897812"/>
            <a:ext cx="2990830" cy="261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8609" r="52717" b="44565"/>
          <a:stretch/>
        </p:blipFill>
        <p:spPr bwMode="auto">
          <a:xfrm>
            <a:off x="19029" y="5020574"/>
            <a:ext cx="2817287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4" t="8824" r="51600" b="44706"/>
          <a:stretch/>
        </p:blipFill>
        <p:spPr bwMode="auto">
          <a:xfrm>
            <a:off x="2985740" y="5073633"/>
            <a:ext cx="2713008" cy="252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8824" r="52224" b="44706"/>
          <a:stretch/>
        </p:blipFill>
        <p:spPr bwMode="auto">
          <a:xfrm>
            <a:off x="2941933" y="1872902"/>
            <a:ext cx="2773067" cy="264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26"/>
          <p:cNvGrpSpPr>
            <a:grpSpLocks/>
          </p:cNvGrpSpPr>
          <p:nvPr/>
        </p:nvGrpSpPr>
        <p:grpSpPr bwMode="auto">
          <a:xfrm>
            <a:off x="5715000" y="5726112"/>
            <a:ext cx="1304925" cy="1284288"/>
            <a:chOff x="5554002" y="4127253"/>
            <a:chExt cx="1134346" cy="1088742"/>
          </a:xfrm>
        </p:grpSpPr>
        <p:pic>
          <p:nvPicPr>
            <p:cNvPr id="19" name="Picture 27"/>
            <p:cNvPicPr>
              <a:picLocks noChangeAspect="1"/>
            </p:cNvPicPr>
            <p:nvPr/>
          </p:nvPicPr>
          <p:blipFill>
            <a:blip r:embed="rId6" cstate="print"/>
            <a:srcRect l="5035" t="62619" r="75937" b="13745"/>
            <a:stretch>
              <a:fillRect/>
            </a:stretch>
          </p:blipFill>
          <p:spPr bwMode="auto">
            <a:xfrm>
              <a:off x="5554002" y="4127253"/>
              <a:ext cx="1134346" cy="1088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" name="Group 28"/>
            <p:cNvGrpSpPr>
              <a:grpSpLocks/>
            </p:cNvGrpSpPr>
            <p:nvPr/>
          </p:nvGrpSpPr>
          <p:grpSpPr bwMode="auto">
            <a:xfrm>
              <a:off x="5669698" y="4249428"/>
              <a:ext cx="870671" cy="834683"/>
              <a:chOff x="5191500" y="2140278"/>
              <a:chExt cx="2748971" cy="2286000"/>
            </a:xfrm>
          </p:grpSpPr>
          <p:grpSp>
            <p:nvGrpSpPr>
              <p:cNvPr id="21" name="Group 29"/>
              <p:cNvGrpSpPr>
                <a:grpSpLocks/>
              </p:cNvGrpSpPr>
              <p:nvPr/>
            </p:nvGrpSpPr>
            <p:grpSpPr bwMode="auto">
              <a:xfrm rot="838570">
                <a:off x="5375382" y="21402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2678494" y="3956203"/>
                  <a:ext cx="0" cy="2285192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 flipV="1">
                  <a:off x="1478337" y="5104187"/>
                  <a:ext cx="2457363" cy="0"/>
                </a:xfrm>
                <a:prstGeom prst="line">
                  <a:avLst/>
                </a:prstGeom>
                <a:ln w="31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30"/>
              <p:cNvSpPr txBox="1">
                <a:spLocks noChangeArrowheads="1"/>
              </p:cNvSpPr>
              <p:nvPr/>
            </p:nvSpPr>
            <p:spPr bwMode="auto">
              <a:xfrm>
                <a:off x="5191500" y="3422368"/>
                <a:ext cx="107398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DSL</a:t>
                </a:r>
              </a:p>
            </p:txBody>
          </p:sp>
          <p:sp>
            <p:nvSpPr>
              <p:cNvPr id="23" name="TextBox 31"/>
              <p:cNvSpPr txBox="1">
                <a:spLocks noChangeArrowheads="1"/>
              </p:cNvSpPr>
              <p:nvPr/>
            </p:nvSpPr>
            <p:spPr bwMode="auto">
              <a:xfrm>
                <a:off x="5333408" y="2421467"/>
                <a:ext cx="1119529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DSR</a:t>
                </a:r>
              </a:p>
            </p:txBody>
          </p:sp>
          <p:sp>
            <p:nvSpPr>
              <p:cNvPr id="24" name="TextBox 32"/>
              <p:cNvSpPr txBox="1">
                <a:spLocks noChangeArrowheads="1"/>
              </p:cNvSpPr>
              <p:nvPr/>
            </p:nvSpPr>
            <p:spPr bwMode="auto">
              <a:xfrm>
                <a:off x="6415226" y="3733998"/>
                <a:ext cx="1084104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USL</a:t>
                </a:r>
              </a:p>
            </p:txBody>
          </p:sp>
          <p:sp>
            <p:nvSpPr>
              <p:cNvPr id="25" name="TextBox 33"/>
              <p:cNvSpPr txBox="1">
                <a:spLocks noChangeArrowheads="1"/>
              </p:cNvSpPr>
              <p:nvPr/>
            </p:nvSpPr>
            <p:spPr bwMode="auto">
              <a:xfrm>
                <a:off x="6810820" y="2691882"/>
                <a:ext cx="1129651" cy="59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>
                    <a:solidFill>
                      <a:srgbClr val="C00000"/>
                    </a:solidFill>
                  </a:rPr>
                  <a:t>USR</a:t>
                </a:r>
              </a:p>
            </p:txBody>
          </p:sp>
        </p:grpSp>
      </p:grpSp>
      <p:grpSp>
        <p:nvGrpSpPr>
          <p:cNvPr id="28" name="Group 10"/>
          <p:cNvGrpSpPr>
            <a:grpSpLocks/>
          </p:cNvGrpSpPr>
          <p:nvPr/>
        </p:nvGrpSpPr>
        <p:grpSpPr bwMode="auto">
          <a:xfrm>
            <a:off x="5791200" y="2565942"/>
            <a:ext cx="1341438" cy="1282700"/>
            <a:chOff x="867460" y="4127253"/>
            <a:chExt cx="1113740" cy="1056719"/>
          </a:xfrm>
        </p:grpSpPr>
        <p:pic>
          <p:nvPicPr>
            <p:cNvPr id="29" name="Picture 11"/>
            <p:cNvPicPr>
              <a:picLocks noChangeAspect="1"/>
            </p:cNvPicPr>
            <p:nvPr/>
          </p:nvPicPr>
          <p:blipFill>
            <a:blip r:embed="rId7" cstate="print"/>
            <a:srcRect l="5051" t="62659" r="75937" b="13998"/>
            <a:stretch>
              <a:fillRect/>
            </a:stretch>
          </p:blipFill>
          <p:spPr bwMode="auto">
            <a:xfrm>
              <a:off x="867460" y="4127253"/>
              <a:ext cx="1113740" cy="1056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" name="Group 12"/>
            <p:cNvGrpSpPr>
              <a:grpSpLocks/>
            </p:cNvGrpSpPr>
            <p:nvPr/>
          </p:nvGrpSpPr>
          <p:grpSpPr bwMode="auto">
            <a:xfrm rot="-158175">
              <a:off x="993519" y="4221697"/>
              <a:ext cx="905258" cy="850523"/>
              <a:chOff x="1773024" y="1103963"/>
              <a:chExt cx="2685452" cy="2306634"/>
            </a:xfrm>
          </p:grpSpPr>
          <p:grpSp>
            <p:nvGrpSpPr>
              <p:cNvPr id="31" name="Group 13"/>
              <p:cNvGrpSpPr>
                <a:grpSpLocks/>
              </p:cNvGrpSpPr>
              <p:nvPr/>
            </p:nvGrpSpPr>
            <p:grpSpPr bwMode="auto">
              <a:xfrm rot="-1943840">
                <a:off x="1788924" y="1103963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2671813" y="3942646"/>
                  <a:ext cx="0" cy="2291253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 flipV="1">
                  <a:off x="1478452" y="5097733"/>
                  <a:ext cx="2443723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sp>
            <p:nvSpPr>
              <p:cNvPr id="32" name="TextBox 14"/>
              <p:cNvSpPr txBox="1">
                <a:spLocks noChangeArrowheads="1"/>
              </p:cNvSpPr>
              <p:nvPr/>
            </p:nvSpPr>
            <p:spPr bwMode="auto">
              <a:xfrm>
                <a:off x="1773024" y="1830410"/>
                <a:ext cx="1009078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DSL</a:t>
                </a:r>
              </a:p>
            </p:txBody>
          </p:sp>
          <p:sp>
            <p:nvSpPr>
              <p:cNvPr id="33" name="TextBox 15"/>
              <p:cNvSpPr txBox="1">
                <a:spLocks noChangeArrowheads="1"/>
              </p:cNvSpPr>
              <p:nvPr/>
            </p:nvSpPr>
            <p:spPr bwMode="auto">
              <a:xfrm>
                <a:off x="2794437" y="1254312"/>
                <a:ext cx="1051873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DSR</a:t>
                </a:r>
              </a:p>
            </p:txBody>
          </p:sp>
          <p:sp>
            <p:nvSpPr>
              <p:cNvPr id="34" name="TextBox 16"/>
              <p:cNvSpPr txBox="1">
                <a:spLocks noChangeArrowheads="1"/>
              </p:cNvSpPr>
              <p:nvPr/>
            </p:nvSpPr>
            <p:spPr bwMode="auto">
              <a:xfrm>
                <a:off x="2370931" y="2826309"/>
                <a:ext cx="1018589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USL</a:t>
                </a:r>
              </a:p>
            </p:txBody>
          </p:sp>
          <p:sp>
            <p:nvSpPr>
              <p:cNvPr id="35" name="TextBox 17"/>
              <p:cNvSpPr txBox="1">
                <a:spLocks noChangeArrowheads="1"/>
              </p:cNvSpPr>
              <p:nvPr/>
            </p:nvSpPr>
            <p:spPr bwMode="auto">
              <a:xfrm>
                <a:off x="3397090" y="2155987"/>
                <a:ext cx="1061386" cy="58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USR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9820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3" t="10125" r="54908" b="44937"/>
          <a:stretch/>
        </p:blipFill>
        <p:spPr bwMode="auto">
          <a:xfrm>
            <a:off x="1530178" y="4852088"/>
            <a:ext cx="3418700" cy="331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5" t="9428" r="55089" b="45286"/>
          <a:stretch/>
        </p:blipFill>
        <p:spPr bwMode="auto">
          <a:xfrm>
            <a:off x="1679267" y="1130598"/>
            <a:ext cx="3254240" cy="359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55"/>
          <p:cNvGrpSpPr/>
          <p:nvPr/>
        </p:nvGrpSpPr>
        <p:grpSpPr>
          <a:xfrm>
            <a:off x="2130551" y="5233279"/>
            <a:ext cx="2298511" cy="2334777"/>
            <a:chOff x="5257084" y="1959223"/>
            <a:chExt cx="2679218" cy="2784337"/>
          </a:xfrm>
        </p:grpSpPr>
        <p:grpSp>
          <p:nvGrpSpPr>
            <p:cNvPr id="57" name="Group 56"/>
            <p:cNvGrpSpPr/>
            <p:nvPr/>
          </p:nvGrpSpPr>
          <p:grpSpPr>
            <a:xfrm>
              <a:off x="5408763" y="1959223"/>
              <a:ext cx="2527539" cy="2784337"/>
              <a:chOff x="7099541" y="4762808"/>
              <a:chExt cx="2527539" cy="2784337"/>
            </a:xfrm>
          </p:grpSpPr>
          <p:cxnSp>
            <p:nvCxnSpPr>
              <p:cNvPr id="59" name="Straight Connector 58"/>
              <p:cNvCxnSpPr/>
              <p:nvPr/>
            </p:nvCxnSpPr>
            <p:spPr bwMode="auto">
              <a:xfrm rot="838570">
                <a:off x="8325060" y="4762808"/>
                <a:ext cx="0" cy="2784337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 bwMode="auto">
              <a:xfrm flipH="1" flipV="1">
                <a:off x="7099541" y="5848710"/>
                <a:ext cx="2527539" cy="629728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  <p:sp>
          <p:nvSpPr>
            <p:cNvPr id="58" name="Isosceles Triangle 57"/>
            <p:cNvSpPr/>
            <p:nvPr/>
          </p:nvSpPr>
          <p:spPr>
            <a:xfrm rot="17225572">
              <a:off x="5250614" y="2903383"/>
              <a:ext cx="250166" cy="237226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15"/>
          <p:cNvSpPr txBox="1">
            <a:spLocks noChangeArrowheads="1"/>
          </p:cNvSpPr>
          <p:nvPr/>
        </p:nvSpPr>
        <p:spPr bwMode="auto">
          <a:xfrm>
            <a:off x="2319882" y="6615238"/>
            <a:ext cx="427970" cy="28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DSL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52" name="TextBox 15"/>
          <p:cNvSpPr txBox="1">
            <a:spLocks noChangeArrowheads="1"/>
          </p:cNvSpPr>
          <p:nvPr/>
        </p:nvSpPr>
        <p:spPr bwMode="auto">
          <a:xfrm>
            <a:off x="2712116" y="5443398"/>
            <a:ext cx="452724" cy="28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DSR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53" name="TextBox 15"/>
          <p:cNvSpPr txBox="1">
            <a:spLocks noChangeArrowheads="1"/>
          </p:cNvSpPr>
          <p:nvPr/>
        </p:nvSpPr>
        <p:spPr bwMode="auto">
          <a:xfrm>
            <a:off x="3529494" y="7012512"/>
            <a:ext cx="432095" cy="28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C00000"/>
                </a:solidFill>
              </a:rPr>
              <a:t>U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SL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54" name="TextBox 15"/>
          <p:cNvSpPr txBox="1">
            <a:spLocks noChangeArrowheads="1"/>
          </p:cNvSpPr>
          <p:nvPr/>
        </p:nvSpPr>
        <p:spPr bwMode="auto">
          <a:xfrm>
            <a:off x="3830845" y="5762881"/>
            <a:ext cx="456849" cy="28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USR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408602" y="1537517"/>
            <a:ext cx="1870126" cy="2603932"/>
            <a:chOff x="1716657" y="1886035"/>
            <a:chExt cx="2122099" cy="2889972"/>
          </a:xfrm>
        </p:grpSpPr>
        <p:grpSp>
          <p:nvGrpSpPr>
            <p:cNvPr id="69" name="Group 68"/>
            <p:cNvGrpSpPr/>
            <p:nvPr/>
          </p:nvGrpSpPr>
          <p:grpSpPr>
            <a:xfrm>
              <a:off x="1716657" y="1886035"/>
              <a:ext cx="2122099" cy="2889972"/>
              <a:chOff x="4132054" y="4396321"/>
              <a:chExt cx="2122099" cy="2889972"/>
            </a:xfrm>
          </p:grpSpPr>
          <p:cxnSp>
            <p:nvCxnSpPr>
              <p:cNvPr id="71" name="Straight Connector 70"/>
              <p:cNvCxnSpPr/>
              <p:nvPr/>
            </p:nvCxnSpPr>
            <p:spPr bwMode="auto">
              <a:xfrm rot="19497985">
                <a:off x="5152450" y="4396321"/>
                <a:ext cx="0" cy="288997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72" name="Straight Connector 71"/>
              <p:cNvCxnSpPr/>
              <p:nvPr/>
            </p:nvCxnSpPr>
            <p:spPr bwMode="auto">
              <a:xfrm flipH="1">
                <a:off x="4132054" y="5080958"/>
                <a:ext cx="2122099" cy="1483743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</p:grpSp>
        <p:sp>
          <p:nvSpPr>
            <p:cNvPr id="70" name="Isosceles Triangle 69"/>
            <p:cNvSpPr/>
            <p:nvPr/>
          </p:nvSpPr>
          <p:spPr>
            <a:xfrm rot="19641124">
              <a:off x="1768417" y="1997015"/>
              <a:ext cx="250166" cy="237226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15"/>
          <p:cNvSpPr txBox="1">
            <a:spLocks noChangeArrowheads="1"/>
          </p:cNvSpPr>
          <p:nvPr/>
        </p:nvSpPr>
        <p:spPr bwMode="auto">
          <a:xfrm>
            <a:off x="2156743" y="2611946"/>
            <a:ext cx="439622" cy="30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DSL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64" name="TextBox 15"/>
          <p:cNvSpPr txBox="1">
            <a:spLocks noChangeArrowheads="1"/>
          </p:cNvSpPr>
          <p:nvPr/>
        </p:nvSpPr>
        <p:spPr bwMode="auto">
          <a:xfrm>
            <a:off x="3146659" y="1661508"/>
            <a:ext cx="465050" cy="30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DSR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65" name="TextBox 15"/>
          <p:cNvSpPr txBox="1">
            <a:spLocks noChangeArrowheads="1"/>
          </p:cNvSpPr>
          <p:nvPr/>
        </p:nvSpPr>
        <p:spPr bwMode="auto">
          <a:xfrm>
            <a:off x="2977072" y="3667666"/>
            <a:ext cx="443860" cy="30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C00000"/>
                </a:solidFill>
              </a:rPr>
              <a:t>U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SL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66" name="TextBox 15"/>
          <p:cNvSpPr txBox="1">
            <a:spLocks noChangeArrowheads="1"/>
          </p:cNvSpPr>
          <p:nvPr/>
        </p:nvSpPr>
        <p:spPr bwMode="auto">
          <a:xfrm>
            <a:off x="3989793" y="2653133"/>
            <a:ext cx="469288" cy="30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USR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0810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676400" y="998934"/>
            <a:ext cx="3660775" cy="3460069"/>
            <a:chOff x="725488" y="1600200"/>
            <a:chExt cx="3660775" cy="3460069"/>
          </a:xfrm>
        </p:grpSpPr>
        <p:sp>
          <p:nvSpPr>
            <p:cNvPr id="3" name="Rectangle 2"/>
            <p:cNvSpPr/>
            <p:nvPr/>
          </p:nvSpPr>
          <p:spPr>
            <a:xfrm>
              <a:off x="762000" y="1600200"/>
              <a:ext cx="3570514" cy="340722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762000" y="1601788"/>
              <a:ext cx="3559175" cy="312261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7704" t="7240" r="34309" b="51548"/>
            <a:stretch>
              <a:fillRect/>
            </a:stretch>
          </p:blipFill>
          <p:spPr bwMode="auto">
            <a:xfrm>
              <a:off x="1186748" y="1601788"/>
              <a:ext cx="3090080" cy="284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 bwMode="auto">
            <a:xfrm>
              <a:off x="2236788" y="1754188"/>
              <a:ext cx="0" cy="2667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7" name="TextBox 6"/>
            <p:cNvSpPr txBox="1"/>
            <p:nvPr/>
          </p:nvSpPr>
          <p:spPr bwMode="auto">
            <a:xfrm>
              <a:off x="1963145" y="1906527"/>
              <a:ext cx="353992" cy="816727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shear vector</a:t>
              </a: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2971800" y="1754188"/>
              <a:ext cx="0" cy="2667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3725863" y="1754188"/>
              <a:ext cx="0" cy="2667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1492250" y="1754188"/>
              <a:ext cx="0" cy="2667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2399228" y="1696626"/>
              <a:ext cx="420366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DSL</a:t>
              </a:r>
            </a:p>
          </p:txBody>
        </p:sp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3156916" y="1691686"/>
              <a:ext cx="423572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USL</a:t>
              </a:r>
            </a:p>
          </p:txBody>
        </p: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3787623" y="1691686"/>
              <a:ext cx="444413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USR</a:t>
              </a:r>
            </a:p>
          </p:txBody>
        </p:sp>
        <p:sp>
          <p:nvSpPr>
            <p:cNvPr id="14" name="TextBox 14"/>
            <p:cNvSpPr txBox="1">
              <a:spLocks noChangeArrowheads="1"/>
            </p:cNvSpPr>
            <p:nvPr/>
          </p:nvSpPr>
          <p:spPr bwMode="auto">
            <a:xfrm>
              <a:off x="1646109" y="1691686"/>
              <a:ext cx="441207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DSR</a:t>
              </a: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2460625" y="1754188"/>
              <a:ext cx="0" cy="26670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16" name="TextBox 15"/>
            <p:cNvSpPr txBox="1"/>
            <p:nvPr/>
          </p:nvSpPr>
          <p:spPr bwMode="auto">
            <a:xfrm>
              <a:off x="2398713" y="1951038"/>
              <a:ext cx="354012" cy="922337"/>
            </a:xfrm>
            <a:prstGeom prst="rect">
              <a:avLst/>
            </a:prstGeom>
            <a:noFill/>
          </p:spPr>
          <p:txBody>
            <a:bodyPr vert="vert"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motion vector</a:t>
              </a:r>
            </a:p>
          </p:txBody>
        </p:sp>
        <p:sp>
          <p:nvSpPr>
            <p:cNvPr id="17" name="TextBox 1"/>
            <p:cNvSpPr txBox="1">
              <a:spLocks noChangeArrowheads="1"/>
            </p:cNvSpPr>
            <p:nvPr/>
          </p:nvSpPr>
          <p:spPr bwMode="auto">
            <a:xfrm>
              <a:off x="998015" y="4396262"/>
              <a:ext cx="441720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East</a:t>
              </a:r>
            </a:p>
          </p:txBody>
        </p:sp>
        <p:sp>
          <p:nvSpPr>
            <p:cNvPr id="18" name="TextBox 34"/>
            <p:cNvSpPr txBox="1">
              <a:spLocks noChangeArrowheads="1"/>
            </p:cNvSpPr>
            <p:nvPr/>
          </p:nvSpPr>
          <p:spPr bwMode="auto">
            <a:xfrm>
              <a:off x="1676593" y="4391362"/>
              <a:ext cx="550226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North</a:t>
              </a:r>
            </a:p>
          </p:txBody>
        </p:sp>
        <p:sp>
          <p:nvSpPr>
            <p:cNvPr id="19" name="TextBox 35"/>
            <p:cNvSpPr txBox="1">
              <a:spLocks noChangeArrowheads="1"/>
            </p:cNvSpPr>
            <p:nvPr/>
          </p:nvSpPr>
          <p:spPr bwMode="auto">
            <a:xfrm>
              <a:off x="2424066" y="4391362"/>
              <a:ext cx="502771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West</a:t>
              </a:r>
            </a:p>
          </p:txBody>
        </p:sp>
        <p:sp>
          <p:nvSpPr>
            <p:cNvPr id="20" name="TextBox 36"/>
            <p:cNvSpPr txBox="1">
              <a:spLocks noChangeArrowheads="1"/>
            </p:cNvSpPr>
            <p:nvPr/>
          </p:nvSpPr>
          <p:spPr bwMode="auto">
            <a:xfrm>
              <a:off x="3171538" y="4391362"/>
              <a:ext cx="548623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South</a:t>
              </a:r>
            </a:p>
          </p:txBody>
        </p:sp>
        <p:sp>
          <p:nvSpPr>
            <p:cNvPr id="21" name="TextBox 37"/>
            <p:cNvSpPr txBox="1">
              <a:spLocks noChangeArrowheads="1"/>
            </p:cNvSpPr>
            <p:nvPr/>
          </p:nvSpPr>
          <p:spPr bwMode="auto">
            <a:xfrm>
              <a:off x="3944543" y="4391362"/>
              <a:ext cx="441720" cy="2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East</a:t>
              </a: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725488" y="2728969"/>
              <a:ext cx="369383" cy="808906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height (km)</a:t>
              </a:r>
            </a:p>
          </p:txBody>
        </p:sp>
        <p:sp>
          <p:nvSpPr>
            <p:cNvPr id="23" name="TextBox 24"/>
            <p:cNvSpPr txBox="1">
              <a:spLocks noChangeArrowheads="1"/>
            </p:cNvSpPr>
            <p:nvPr/>
          </p:nvSpPr>
          <p:spPr bwMode="auto">
            <a:xfrm>
              <a:off x="1023169" y="3989479"/>
              <a:ext cx="250424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24" name="TextBox 46"/>
            <p:cNvSpPr txBox="1">
              <a:spLocks noChangeArrowheads="1"/>
            </p:cNvSpPr>
            <p:nvPr/>
          </p:nvSpPr>
          <p:spPr bwMode="auto">
            <a:xfrm>
              <a:off x="1023169" y="4286905"/>
              <a:ext cx="250424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0</a:t>
              </a:r>
            </a:p>
          </p:txBody>
        </p:sp>
        <p:sp>
          <p:nvSpPr>
            <p:cNvPr id="25" name="TextBox 47"/>
            <p:cNvSpPr txBox="1">
              <a:spLocks noChangeArrowheads="1"/>
            </p:cNvSpPr>
            <p:nvPr/>
          </p:nvSpPr>
          <p:spPr bwMode="auto">
            <a:xfrm>
              <a:off x="1018157" y="3692054"/>
              <a:ext cx="250424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4</a:t>
              </a:r>
            </a:p>
          </p:txBody>
        </p:sp>
        <p:sp>
          <p:nvSpPr>
            <p:cNvPr id="26" name="TextBox 48"/>
            <p:cNvSpPr txBox="1">
              <a:spLocks noChangeArrowheads="1"/>
            </p:cNvSpPr>
            <p:nvPr/>
          </p:nvSpPr>
          <p:spPr bwMode="auto">
            <a:xfrm>
              <a:off x="1013892" y="3390364"/>
              <a:ext cx="250424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6</a:t>
              </a:r>
            </a:p>
          </p:txBody>
        </p:sp>
        <p:sp>
          <p:nvSpPr>
            <p:cNvPr id="27" name="TextBox 49"/>
            <p:cNvSpPr txBox="1">
              <a:spLocks noChangeArrowheads="1"/>
            </p:cNvSpPr>
            <p:nvPr/>
          </p:nvSpPr>
          <p:spPr bwMode="auto">
            <a:xfrm>
              <a:off x="1015853" y="3095744"/>
              <a:ext cx="250424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8</a:t>
              </a:r>
            </a:p>
          </p:txBody>
        </p:sp>
        <p:sp>
          <p:nvSpPr>
            <p:cNvPr id="28" name="TextBox 50"/>
            <p:cNvSpPr txBox="1">
              <a:spLocks noChangeArrowheads="1"/>
            </p:cNvSpPr>
            <p:nvPr/>
          </p:nvSpPr>
          <p:spPr bwMode="auto">
            <a:xfrm>
              <a:off x="949263" y="2795513"/>
              <a:ext cx="316155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10</a:t>
              </a:r>
            </a:p>
          </p:txBody>
        </p:sp>
        <p:sp>
          <p:nvSpPr>
            <p:cNvPr id="29" name="TextBox 51"/>
            <p:cNvSpPr txBox="1">
              <a:spLocks noChangeArrowheads="1"/>
            </p:cNvSpPr>
            <p:nvPr/>
          </p:nvSpPr>
          <p:spPr bwMode="auto">
            <a:xfrm>
              <a:off x="944997" y="2505401"/>
              <a:ext cx="316155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12</a:t>
              </a:r>
            </a:p>
          </p:txBody>
        </p:sp>
        <p:sp>
          <p:nvSpPr>
            <p:cNvPr id="30" name="TextBox 52"/>
            <p:cNvSpPr txBox="1">
              <a:spLocks noChangeArrowheads="1"/>
            </p:cNvSpPr>
            <p:nvPr/>
          </p:nvSpPr>
          <p:spPr bwMode="auto">
            <a:xfrm>
              <a:off x="937681" y="2200662"/>
              <a:ext cx="316155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14</a:t>
              </a:r>
            </a:p>
          </p:txBody>
        </p:sp>
        <p:sp>
          <p:nvSpPr>
            <p:cNvPr id="31" name="TextBox 53"/>
            <p:cNvSpPr txBox="1">
              <a:spLocks noChangeArrowheads="1"/>
            </p:cNvSpPr>
            <p:nvPr/>
          </p:nvSpPr>
          <p:spPr bwMode="auto">
            <a:xfrm>
              <a:off x="941947" y="1895923"/>
              <a:ext cx="316155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16</a:t>
              </a:r>
            </a:p>
          </p:txBody>
        </p:sp>
        <p:sp>
          <p:nvSpPr>
            <p:cNvPr id="32" name="TextBox 54"/>
            <p:cNvSpPr txBox="1">
              <a:spLocks noChangeArrowheads="1"/>
            </p:cNvSpPr>
            <p:nvPr/>
          </p:nvSpPr>
          <p:spPr bwMode="auto">
            <a:xfrm>
              <a:off x="937681" y="1605811"/>
              <a:ext cx="316155" cy="246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18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1133372" y="4724400"/>
              <a:ext cx="3133828" cy="335869"/>
              <a:chOff x="1133372" y="4724400"/>
              <a:chExt cx="3133828" cy="335869"/>
            </a:xfrm>
          </p:grpSpPr>
          <p:pic>
            <p:nvPicPr>
              <p:cNvPr id="6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5928" t="50292" r="35689" b="47726"/>
              <a:stretch>
                <a:fillRect/>
              </a:stretch>
            </p:blipFill>
            <p:spPr bwMode="auto">
              <a:xfrm>
                <a:off x="1133372" y="4724400"/>
                <a:ext cx="3133828" cy="13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5" name="Group 64"/>
              <p:cNvGrpSpPr/>
              <p:nvPr/>
            </p:nvGrpSpPr>
            <p:grpSpPr>
              <a:xfrm>
                <a:off x="1298740" y="4807324"/>
                <a:ext cx="2710060" cy="252945"/>
                <a:chOff x="1321816" y="4876800"/>
                <a:chExt cx="2710060" cy="252945"/>
              </a:xfrm>
            </p:grpSpPr>
            <p:sp>
              <p:nvSpPr>
                <p:cNvPr id="66" name="TextBox 65"/>
                <p:cNvSpPr txBox="1"/>
                <p:nvPr/>
              </p:nvSpPr>
              <p:spPr>
                <a:xfrm>
                  <a:off x="1321816" y="4879351"/>
                  <a:ext cx="35458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-15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1584036" y="4883524"/>
                  <a:ext cx="35458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-10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1882112" y="4883524"/>
                  <a:ext cx="2888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-5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2142814" y="4879351"/>
                  <a:ext cx="2888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-3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2407270" y="4876800"/>
                  <a:ext cx="2888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-1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2689662" y="4876800"/>
                  <a:ext cx="25039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2963458" y="4876800"/>
                  <a:ext cx="25039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3227914" y="4876800"/>
                  <a:ext cx="25039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3456514" y="4876800"/>
                  <a:ext cx="31611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10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3715764" y="4876800"/>
                  <a:ext cx="31611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15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grpSp>
        <p:nvGrpSpPr>
          <p:cNvPr id="90" name="Group 89"/>
          <p:cNvGrpSpPr/>
          <p:nvPr/>
        </p:nvGrpSpPr>
        <p:grpSpPr>
          <a:xfrm>
            <a:off x="1683539" y="4929843"/>
            <a:ext cx="3636963" cy="3470216"/>
            <a:chOff x="4718050" y="1582738"/>
            <a:chExt cx="3636963" cy="3470216"/>
          </a:xfrm>
        </p:grpSpPr>
        <p:sp>
          <p:nvSpPr>
            <p:cNvPr id="2" name="Rectangle 1"/>
            <p:cNvSpPr/>
            <p:nvPr/>
          </p:nvSpPr>
          <p:spPr>
            <a:xfrm>
              <a:off x="4735286" y="1600200"/>
              <a:ext cx="3570514" cy="340722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3" name="Group 45"/>
            <p:cNvGrpSpPr>
              <a:grpSpLocks/>
            </p:cNvGrpSpPr>
            <p:nvPr/>
          </p:nvGrpSpPr>
          <p:grpSpPr bwMode="auto">
            <a:xfrm>
              <a:off x="4718050" y="1582738"/>
              <a:ext cx="3636963" cy="3138487"/>
              <a:chOff x="4718770" y="1278442"/>
              <a:chExt cx="3637020" cy="3137867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4745758" y="1292726"/>
                <a:ext cx="3560818" cy="3123583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5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1053" t="7639" r="1509" b="51726"/>
              <a:stretch>
                <a:fillRect/>
              </a:stretch>
            </p:blipFill>
            <p:spPr bwMode="auto">
              <a:xfrm>
                <a:off x="5208346" y="1296363"/>
                <a:ext cx="3042434" cy="2816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6" name="Straight Connector 35"/>
              <p:cNvCxnSpPr/>
              <p:nvPr/>
            </p:nvCxnSpPr>
            <p:spPr>
              <a:xfrm>
                <a:off x="6539662" y="1435573"/>
                <a:ext cx="0" cy="266647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  <p:sp>
            <p:nvSpPr>
              <p:cNvPr id="37" name="TextBox 36"/>
              <p:cNvSpPr txBox="1"/>
              <p:nvPr/>
            </p:nvSpPr>
            <p:spPr>
              <a:xfrm>
                <a:off x="6265820" y="1587447"/>
                <a:ext cx="353943" cy="816890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shear vector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7274685" y="1435573"/>
                <a:ext cx="0" cy="266647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8027172" y="1435573"/>
                <a:ext cx="0" cy="266647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5795112" y="1435573"/>
                <a:ext cx="0" cy="266647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  <p:sp>
            <p:nvSpPr>
              <p:cNvPr id="41" name="TextBox 20"/>
              <p:cNvSpPr txBox="1">
                <a:spLocks noChangeArrowheads="1"/>
              </p:cNvSpPr>
              <p:nvPr/>
            </p:nvSpPr>
            <p:spPr bwMode="auto">
              <a:xfrm>
                <a:off x="6701843" y="1377504"/>
                <a:ext cx="42030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DSL</a:t>
                </a:r>
              </a:p>
            </p:txBody>
          </p:sp>
          <p:sp>
            <p:nvSpPr>
              <p:cNvPr id="42" name="TextBox 21"/>
              <p:cNvSpPr txBox="1">
                <a:spLocks noChangeArrowheads="1"/>
              </p:cNvSpPr>
              <p:nvPr/>
            </p:nvSpPr>
            <p:spPr bwMode="auto">
              <a:xfrm>
                <a:off x="7459428" y="1372563"/>
                <a:ext cx="42351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USL</a:t>
                </a:r>
              </a:p>
            </p:txBody>
          </p:sp>
          <p:sp>
            <p:nvSpPr>
              <p:cNvPr id="43" name="TextBox 22"/>
              <p:cNvSpPr txBox="1">
                <a:spLocks noChangeArrowheads="1"/>
              </p:cNvSpPr>
              <p:nvPr/>
            </p:nvSpPr>
            <p:spPr bwMode="auto">
              <a:xfrm>
                <a:off x="5255576" y="1372562"/>
                <a:ext cx="44435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USR</a:t>
                </a:r>
              </a:p>
            </p:txBody>
          </p:sp>
          <p:sp>
            <p:nvSpPr>
              <p:cNvPr id="44" name="TextBox 23"/>
              <p:cNvSpPr txBox="1">
                <a:spLocks noChangeArrowheads="1"/>
              </p:cNvSpPr>
              <p:nvPr/>
            </p:nvSpPr>
            <p:spPr bwMode="auto">
              <a:xfrm>
                <a:off x="5948828" y="1372563"/>
                <a:ext cx="44114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DSR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5822100" y="1432399"/>
                <a:ext cx="0" cy="2668061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dash"/>
              </a:ln>
              <a:effectLst/>
            </p:spPr>
          </p:cxnSp>
          <p:sp>
            <p:nvSpPr>
              <p:cNvPr id="46" name="TextBox 45"/>
              <p:cNvSpPr txBox="1"/>
              <p:nvPr/>
            </p:nvSpPr>
            <p:spPr>
              <a:xfrm>
                <a:off x="5761774" y="1629210"/>
                <a:ext cx="354018" cy="923742"/>
              </a:xfrm>
              <a:prstGeom prst="rect">
                <a:avLst/>
              </a:prstGeom>
              <a:noFill/>
            </p:spPr>
            <p:txBody>
              <a:bodyPr vert="vert"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motion vector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718770" y="2400855"/>
                <a:ext cx="369332" cy="809068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height (km)</a:t>
                </a:r>
              </a:p>
            </p:txBody>
          </p:sp>
          <p:sp>
            <p:nvSpPr>
              <p:cNvPr id="48" name="TextBox 55"/>
              <p:cNvSpPr txBox="1">
                <a:spLocks noChangeArrowheads="1"/>
              </p:cNvSpPr>
              <p:nvPr/>
            </p:nvSpPr>
            <p:spPr bwMode="auto">
              <a:xfrm>
                <a:off x="5032405" y="3662587"/>
                <a:ext cx="25039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2</a:t>
                </a:r>
              </a:p>
            </p:txBody>
          </p:sp>
          <p:sp>
            <p:nvSpPr>
              <p:cNvPr id="49" name="TextBox 56"/>
              <p:cNvSpPr txBox="1">
                <a:spLocks noChangeArrowheads="1"/>
              </p:cNvSpPr>
              <p:nvPr/>
            </p:nvSpPr>
            <p:spPr bwMode="auto">
              <a:xfrm>
                <a:off x="5032405" y="3960072"/>
                <a:ext cx="25039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0</a:t>
                </a:r>
              </a:p>
            </p:txBody>
          </p:sp>
          <p:sp>
            <p:nvSpPr>
              <p:cNvPr id="50" name="TextBox 57"/>
              <p:cNvSpPr txBox="1">
                <a:spLocks noChangeArrowheads="1"/>
              </p:cNvSpPr>
              <p:nvPr/>
            </p:nvSpPr>
            <p:spPr bwMode="auto">
              <a:xfrm>
                <a:off x="5027394" y="3365102"/>
                <a:ext cx="25039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4</a:t>
                </a:r>
              </a:p>
            </p:txBody>
          </p:sp>
          <p:sp>
            <p:nvSpPr>
              <p:cNvPr id="51" name="TextBox 58"/>
              <p:cNvSpPr txBox="1">
                <a:spLocks noChangeArrowheads="1"/>
              </p:cNvSpPr>
              <p:nvPr/>
            </p:nvSpPr>
            <p:spPr bwMode="auto">
              <a:xfrm>
                <a:off x="5023129" y="3063352"/>
                <a:ext cx="25039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6</a:t>
                </a:r>
              </a:p>
            </p:txBody>
          </p:sp>
          <p:sp>
            <p:nvSpPr>
              <p:cNvPr id="52" name="TextBox 59"/>
              <p:cNvSpPr txBox="1">
                <a:spLocks noChangeArrowheads="1"/>
              </p:cNvSpPr>
              <p:nvPr/>
            </p:nvSpPr>
            <p:spPr bwMode="auto">
              <a:xfrm>
                <a:off x="5025090" y="2768673"/>
                <a:ext cx="25039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8</a:t>
                </a:r>
              </a:p>
            </p:txBody>
          </p:sp>
          <p:sp>
            <p:nvSpPr>
              <p:cNvPr id="53" name="TextBox 60"/>
              <p:cNvSpPr txBox="1">
                <a:spLocks noChangeArrowheads="1"/>
              </p:cNvSpPr>
              <p:nvPr/>
            </p:nvSpPr>
            <p:spPr bwMode="auto">
              <a:xfrm>
                <a:off x="4958509" y="2468382"/>
                <a:ext cx="31611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10</a:t>
                </a:r>
              </a:p>
            </p:txBody>
          </p:sp>
          <p:sp>
            <p:nvSpPr>
              <p:cNvPr id="54" name="TextBox 61"/>
              <p:cNvSpPr txBox="1">
                <a:spLocks noChangeArrowheads="1"/>
              </p:cNvSpPr>
              <p:nvPr/>
            </p:nvSpPr>
            <p:spPr bwMode="auto">
              <a:xfrm>
                <a:off x="4954244" y="2178212"/>
                <a:ext cx="31611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12</a:t>
                </a:r>
              </a:p>
            </p:txBody>
          </p:sp>
          <p:sp>
            <p:nvSpPr>
              <p:cNvPr id="55" name="TextBox 62"/>
              <p:cNvSpPr txBox="1">
                <a:spLocks noChangeArrowheads="1"/>
              </p:cNvSpPr>
              <p:nvPr/>
            </p:nvSpPr>
            <p:spPr bwMode="auto">
              <a:xfrm>
                <a:off x="4946929" y="1873412"/>
                <a:ext cx="31611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14</a:t>
                </a:r>
              </a:p>
            </p:txBody>
          </p:sp>
          <p:sp>
            <p:nvSpPr>
              <p:cNvPr id="56" name="TextBox 63"/>
              <p:cNvSpPr txBox="1">
                <a:spLocks noChangeArrowheads="1"/>
              </p:cNvSpPr>
              <p:nvPr/>
            </p:nvSpPr>
            <p:spPr bwMode="auto">
              <a:xfrm>
                <a:off x="4951194" y="1568612"/>
                <a:ext cx="31611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16</a:t>
                </a:r>
              </a:p>
            </p:txBody>
          </p:sp>
          <p:sp>
            <p:nvSpPr>
              <p:cNvPr id="57" name="TextBox 64"/>
              <p:cNvSpPr txBox="1">
                <a:spLocks noChangeArrowheads="1"/>
              </p:cNvSpPr>
              <p:nvPr/>
            </p:nvSpPr>
            <p:spPr bwMode="auto">
              <a:xfrm>
                <a:off x="4946929" y="1278442"/>
                <a:ext cx="31611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18</a:t>
                </a:r>
              </a:p>
            </p:txBody>
          </p:sp>
          <p:sp>
            <p:nvSpPr>
              <p:cNvPr id="58" name="TextBox 65"/>
              <p:cNvSpPr txBox="1">
                <a:spLocks noChangeArrowheads="1"/>
              </p:cNvSpPr>
              <p:nvPr/>
            </p:nvSpPr>
            <p:spPr bwMode="auto">
              <a:xfrm>
                <a:off x="4982637" y="4075811"/>
                <a:ext cx="44165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East</a:t>
                </a:r>
              </a:p>
            </p:txBody>
          </p:sp>
          <p:sp>
            <p:nvSpPr>
              <p:cNvPr id="59" name="TextBox 66"/>
              <p:cNvSpPr txBox="1">
                <a:spLocks noChangeArrowheads="1"/>
              </p:cNvSpPr>
              <p:nvPr/>
            </p:nvSpPr>
            <p:spPr bwMode="auto">
              <a:xfrm>
                <a:off x="5661122" y="4070910"/>
                <a:ext cx="55015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North</a:t>
                </a:r>
              </a:p>
            </p:txBody>
          </p:sp>
          <p:sp>
            <p:nvSpPr>
              <p:cNvPr id="60" name="TextBox 67"/>
              <p:cNvSpPr txBox="1">
                <a:spLocks noChangeArrowheads="1"/>
              </p:cNvSpPr>
              <p:nvPr/>
            </p:nvSpPr>
            <p:spPr bwMode="auto">
              <a:xfrm>
                <a:off x="6408492" y="4070910"/>
                <a:ext cx="50270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West</a:t>
                </a:r>
              </a:p>
            </p:txBody>
          </p:sp>
          <p:sp>
            <p:nvSpPr>
              <p:cNvPr id="61" name="TextBox 68"/>
              <p:cNvSpPr txBox="1">
                <a:spLocks noChangeArrowheads="1"/>
              </p:cNvSpPr>
              <p:nvPr/>
            </p:nvSpPr>
            <p:spPr bwMode="auto">
              <a:xfrm>
                <a:off x="7155862" y="4070910"/>
                <a:ext cx="54854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South</a:t>
                </a:r>
              </a:p>
            </p:txBody>
          </p:sp>
          <p:sp>
            <p:nvSpPr>
              <p:cNvPr id="62" name="TextBox 69"/>
              <p:cNvSpPr txBox="1">
                <a:spLocks noChangeArrowheads="1"/>
              </p:cNvSpPr>
              <p:nvPr/>
            </p:nvSpPr>
            <p:spPr bwMode="auto">
              <a:xfrm>
                <a:off x="7914131" y="4070910"/>
                <a:ext cx="44165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East</a:t>
                </a: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5095772" y="4717085"/>
              <a:ext cx="3133828" cy="335869"/>
              <a:chOff x="1133372" y="4724400"/>
              <a:chExt cx="3133828" cy="335869"/>
            </a:xfrm>
          </p:grpSpPr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5928" t="50292" r="35689" b="47726"/>
              <a:stretch>
                <a:fillRect/>
              </a:stretch>
            </p:blipFill>
            <p:spPr bwMode="auto">
              <a:xfrm>
                <a:off x="1133372" y="4724400"/>
                <a:ext cx="3133828" cy="13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8" name="Group 78"/>
              <p:cNvGrpSpPr/>
              <p:nvPr/>
            </p:nvGrpSpPr>
            <p:grpSpPr>
              <a:xfrm>
                <a:off x="1298740" y="4807324"/>
                <a:ext cx="2710060" cy="252945"/>
                <a:chOff x="1321816" y="4876800"/>
                <a:chExt cx="2710060" cy="252945"/>
              </a:xfrm>
            </p:grpSpPr>
            <p:sp>
              <p:nvSpPr>
                <p:cNvPr id="79" name="TextBox 78"/>
                <p:cNvSpPr txBox="1"/>
                <p:nvPr/>
              </p:nvSpPr>
              <p:spPr>
                <a:xfrm>
                  <a:off x="1321816" y="4879351"/>
                  <a:ext cx="35458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-15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1584036" y="4883524"/>
                  <a:ext cx="35458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-10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1882112" y="4883524"/>
                  <a:ext cx="2888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-5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2142814" y="4879351"/>
                  <a:ext cx="2888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-3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2407270" y="4876800"/>
                  <a:ext cx="28886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-1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2689662" y="4876800"/>
                  <a:ext cx="25039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2963458" y="4876800"/>
                  <a:ext cx="25039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3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3227914" y="4876800"/>
                  <a:ext cx="25039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5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3456514" y="4876800"/>
                  <a:ext cx="31611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10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3715764" y="4876800"/>
                  <a:ext cx="31611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15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19340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26093</TotalTime>
  <Words>210</Words>
  <Application>Microsoft Office PowerPoint</Application>
  <PresentationFormat>On-screen Show (4:3)</PresentationFormat>
  <Paragraphs>167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Rogers</dc:creator>
  <cp:lastModifiedBy>Robert Rogers</cp:lastModifiedBy>
  <cp:revision>60</cp:revision>
  <dcterms:created xsi:type="dcterms:W3CDTF">2015-07-06T17:16:30Z</dcterms:created>
  <dcterms:modified xsi:type="dcterms:W3CDTF">2015-07-24T20:51:14Z</dcterms:modified>
</cp:coreProperties>
</file>