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76BA6-0EA1-4109-8CF0-4F8B4B8110B8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C5613-3B30-4639-8E46-82FE5F56B3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C5613-3B30-4639-8E46-82FE5F56B32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C5613-3B30-4639-8E46-82FE5F56B32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C5613-3B30-4639-8E46-82FE5F56B32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C5613-3B30-4639-8E46-82FE5F56B32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663D-FFED-4AE4-82BC-E93A17AEC033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F8DB7-4F35-40DD-A663-668BC02597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G-IV (and C-130) for Synoptic Surveillance 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6019800" cy="609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dirty="0" smtClean="0"/>
              <a:t>Chris Landsea – NOAA/NWS/NHC</a:t>
            </a:r>
          </a:p>
          <a:p>
            <a:pPr algn="ctr">
              <a:buNone/>
            </a:pPr>
            <a:r>
              <a:rPr lang="en-US" sz="2400" dirty="0" smtClean="0"/>
              <a:t>Chris.Landsea@noaa.gov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743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basic idea is to have data from the G-IV (and C-130, if necessary) in time to impact the watch and warning process for hurricane landfalls along the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U.S. coast or Puerto Rico/Virgin Islands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i.e., 48 hours prior to the forecast arrival of tropical-storm-force winds at the coastline.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1" y="533400"/>
          <a:ext cx="8534400" cy="4585731"/>
        </p:xfrm>
        <a:graphic>
          <a:graphicData uri="http://schemas.openxmlformats.org/drawingml/2006/table">
            <a:tbl>
              <a:tblPr/>
              <a:tblGrid>
                <a:gridCol w="3036277"/>
                <a:gridCol w="2051538"/>
                <a:gridCol w="3446585"/>
              </a:tblGrid>
              <a:tr h="580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</a:rPr>
                        <a:t>Event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</a:rPr>
                        <a:t>Day/Time</a:t>
                      </a:r>
                      <a:endParaRPr lang="en-US" sz="24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</a:rPr>
                        <a:t>Time prior to forecast landfall (h)</a:t>
                      </a:r>
                      <a:endParaRPr lang="en-US" sz="2400">
                        <a:latin typeface="Times New Roman"/>
                        <a:ea typeface="Calibri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Decision to task a deployment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d-3 / 12Z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90-126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6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Decision to deploy;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Decision to task a mission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d-2 / 12Z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66-102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Decision to fly mission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d-1 / 12Z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42-78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Mission takeoff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d-1 / 18Z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36-72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Drop data in guidance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d / 06Z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27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24-60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486400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Missions can end once the take-off time is within about 30 h of landfall.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clandsea\Desktop\giv-tr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118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deploy G-IV away from Tampa, if needed.</a:t>
            </a:r>
          </a:p>
          <a:p>
            <a:r>
              <a:rPr lang="en-US" dirty="0" smtClean="0"/>
              <a:t>Decision to also task a C-130 usually is due to hurricane being in the Atlantic north of Caribbean Islands</a:t>
            </a:r>
          </a:p>
          <a:p>
            <a:r>
              <a:rPr lang="en-US" dirty="0" smtClean="0"/>
              <a:t>Can have twice a day G-IV missions, if hurricane is accessible via Tampa.</a:t>
            </a:r>
          </a:p>
          <a:p>
            <a:r>
              <a:rPr lang="en-US" dirty="0" smtClean="0"/>
              <a:t>Flight tracks designed ~24 hr in advance</a:t>
            </a:r>
          </a:p>
          <a:p>
            <a:r>
              <a:rPr lang="en-US" dirty="0" smtClean="0"/>
              <a:t>Flight tracks can be updated day of the mission (~6 hr before takeoff)</a:t>
            </a:r>
          </a:p>
          <a:p>
            <a:r>
              <a:rPr lang="en-US" dirty="0" smtClean="0"/>
              <a:t>Typically 25-30 </a:t>
            </a:r>
            <a:r>
              <a:rPr lang="en-US" dirty="0" err="1" smtClean="0"/>
              <a:t>dropwindsondes</a:t>
            </a:r>
            <a:r>
              <a:rPr lang="en-US" dirty="0" smtClean="0"/>
              <a:t> launched – all in synoptic environment</a:t>
            </a:r>
          </a:p>
          <a:p>
            <a:r>
              <a:rPr lang="en-US" dirty="0" smtClean="0"/>
              <a:t>Have email notification of flights &amp; plans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227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Use of G-IV (and C-130) for Synoptic Surveillance Missions</vt:lpstr>
      <vt:lpstr>Slide 2</vt:lpstr>
      <vt:lpstr>Slide 3</vt:lpstr>
      <vt:lpstr>Slide 4</vt:lpstr>
    </vt:vector>
  </TitlesOfParts>
  <Company>Tropical Prediction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clandsea</dc:creator>
  <cp:lastModifiedBy>clandsea</cp:lastModifiedBy>
  <cp:revision>7</cp:revision>
  <dcterms:created xsi:type="dcterms:W3CDTF">2010-03-01T16:23:38Z</dcterms:created>
  <dcterms:modified xsi:type="dcterms:W3CDTF">2010-03-01T16:41:45Z</dcterms:modified>
</cp:coreProperties>
</file>