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46EF-AE20-4EB4-ACAF-FB08CD71BB96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5A5E-4157-4F90-B603-35F98D88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TROPICAL STORM LESLIE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$$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NNNN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20120907H3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93267"/>
            <a:ext cx="7086600" cy="3501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498979"/>
            <a:ext cx="11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Uhlhorn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9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dirty="0" smtClean="0"/>
              <a:t>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Single figure-4 TDR</a:t>
            </a:r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kft</a:t>
            </a:r>
            <a:endParaRPr lang="en-US" dirty="0" smtClean="0"/>
          </a:p>
          <a:p>
            <a:pPr lvl="1"/>
            <a:r>
              <a:rPr lang="en-US" dirty="0" smtClean="0"/>
              <a:t>Coordinated with G-IV </a:t>
            </a:r>
          </a:p>
          <a:p>
            <a:pPr lvl="1"/>
            <a:r>
              <a:rPr lang="en-US" dirty="0" smtClean="0"/>
              <a:t>15 </a:t>
            </a:r>
            <a:r>
              <a:rPr lang="en-US" dirty="0" err="1" smtClean="0"/>
              <a:t>Sondes</a:t>
            </a:r>
            <a:r>
              <a:rPr lang="en-US" dirty="0" smtClean="0"/>
              <a:t>, 10 AXBTs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Power cycled (twice) -- didn’t impact Doppler processing</a:t>
            </a:r>
          </a:p>
          <a:p>
            <a:pPr lvl="1"/>
            <a:r>
              <a:rPr lang="en-US" dirty="0" smtClean="0"/>
              <a:t>Poor data display – chokes at 00 UTC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44879"/>
            <a:ext cx="4252824" cy="340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65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3101181" cy="3101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124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95255"/>
            <a:ext cx="31242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95255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20182"/>
          <a:stretch/>
        </p:blipFill>
        <p:spPr>
          <a:xfrm>
            <a:off x="1709467" y="381000"/>
            <a:ext cx="2557733" cy="306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20726"/>
          <a:stretch/>
        </p:blipFill>
        <p:spPr>
          <a:xfrm>
            <a:off x="4610237" y="381000"/>
            <a:ext cx="2513124" cy="306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20909"/>
          <a:stretch/>
        </p:blipFill>
        <p:spPr>
          <a:xfrm>
            <a:off x="1785296" y="3546266"/>
            <a:ext cx="2496405" cy="3083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r="21455"/>
          <a:stretch/>
        </p:blipFill>
        <p:spPr>
          <a:xfrm>
            <a:off x="4644873" y="3581400"/>
            <a:ext cx="237744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0" r="9000"/>
          <a:stretch/>
        </p:blipFill>
        <p:spPr>
          <a:xfrm>
            <a:off x="7239000" y="571500"/>
            <a:ext cx="685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Sea Surface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Air</a:t>
            </a:r>
            <a:r>
              <a:rPr lang="en-US" dirty="0" smtClean="0"/>
              <a:t> Temps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3370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1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51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TROPICAL STORM LESLIE $$ NNNN</vt:lpstr>
      <vt:lpstr>Stuffs</vt:lpstr>
      <vt:lpstr>PowerPoint Presentation</vt:lpstr>
      <vt:lpstr>PowerPoint Presentation</vt:lpstr>
      <vt:lpstr>Sea Surface and Air Temps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STORM LESLIE $$ NNNN</dc:title>
  <dc:creator>Eric</dc:creator>
  <cp:lastModifiedBy>Shirley Murillo</cp:lastModifiedBy>
  <cp:revision>19</cp:revision>
  <dcterms:created xsi:type="dcterms:W3CDTF">2012-09-13T18:18:43Z</dcterms:created>
  <dcterms:modified xsi:type="dcterms:W3CDTF">2012-09-19T13:41:43Z</dcterms:modified>
</cp:coreProperties>
</file>