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E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20" autoAdjust="0"/>
  </p:normalViewPr>
  <p:slideViewPr>
    <p:cSldViewPr snapToGrid="0" snapToObjects="1">
      <p:cViewPr varScale="1">
        <p:scale>
          <a:sx n="145" d="100"/>
          <a:sy n="145" d="100"/>
        </p:scale>
        <p:origin x="-2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8F9C-C820-344E-9CB2-CD1A1A582E9B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2BD-9AC4-6A41-9801-75651DED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4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8F9C-C820-344E-9CB2-CD1A1A582E9B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2BD-9AC4-6A41-9801-75651DED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4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8F9C-C820-344E-9CB2-CD1A1A582E9B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2BD-9AC4-6A41-9801-75651DED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2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8F9C-C820-344E-9CB2-CD1A1A582E9B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2BD-9AC4-6A41-9801-75651DED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7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8F9C-C820-344E-9CB2-CD1A1A582E9B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2BD-9AC4-6A41-9801-75651DED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6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8F9C-C820-344E-9CB2-CD1A1A582E9B}" type="datetimeFigureOut">
              <a:rPr lang="en-US" smtClean="0"/>
              <a:t>9/19/12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2BD-9AC4-6A41-9801-75651DED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2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8F9C-C820-344E-9CB2-CD1A1A582E9B}" type="datetimeFigureOut">
              <a:rPr lang="en-US" smtClean="0"/>
              <a:t>9/19/12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2BD-9AC4-6A41-9801-75651DED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1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8F9C-C820-344E-9CB2-CD1A1A582E9B}" type="datetimeFigureOut">
              <a:rPr lang="en-US" smtClean="0"/>
              <a:t>9/19/12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2BD-9AC4-6A41-9801-75651DED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77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8F9C-C820-344E-9CB2-CD1A1A582E9B}" type="datetimeFigureOut">
              <a:rPr lang="en-US" smtClean="0"/>
              <a:t>9/19/12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2BD-9AC4-6A41-9801-75651DED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3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8F9C-C820-344E-9CB2-CD1A1A582E9B}" type="datetimeFigureOut">
              <a:rPr lang="en-US" smtClean="0"/>
              <a:t>9/19/12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2BD-9AC4-6A41-9801-75651DED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97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8F9C-C820-344E-9CB2-CD1A1A582E9B}" type="datetimeFigureOut">
              <a:rPr lang="en-US" smtClean="0"/>
              <a:t>9/19/12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2BD-9AC4-6A41-9801-75651DED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7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28F9C-C820-344E-9CB2-CD1A1A582E9B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A12BD-9AC4-6A41-9801-75651DED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7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187"/>
            <a:ext cx="7772400" cy="96428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Hurricane Leslie Debrief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2M40ZoCYAEDeQ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146" y="1432326"/>
            <a:ext cx="6389192" cy="47705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12472" y="6538340"/>
            <a:ext cx="28135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FFFFFF"/>
                </a:solidFill>
              </a:rPr>
              <a:t>Image taken onboard NOAA42, courtesy of AOC</a:t>
            </a:r>
            <a:endParaRPr lang="en-US" sz="105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4220" y="5467549"/>
            <a:ext cx="441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ADE19"/>
                </a:solidFill>
              </a:rPr>
              <a:t>Sunrise </a:t>
            </a:r>
            <a:r>
              <a:rPr lang="en-US" smtClean="0">
                <a:solidFill>
                  <a:srgbClr val="FADE19"/>
                </a:solidFill>
              </a:rPr>
              <a:t>looking east</a:t>
            </a:r>
            <a:r>
              <a:rPr lang="en-US" smtClean="0">
                <a:solidFill>
                  <a:srgbClr val="FADE19"/>
                </a:solidFill>
              </a:rPr>
              <a:t> </a:t>
            </a:r>
            <a:r>
              <a:rPr lang="en-US" dirty="0" smtClean="0">
                <a:solidFill>
                  <a:srgbClr val="FADE19"/>
                </a:solidFill>
              </a:rPr>
              <a:t>of Leslie on 7 Sept. 2012</a:t>
            </a:r>
            <a:endParaRPr lang="en-US" dirty="0">
              <a:solidFill>
                <a:srgbClr val="FADE1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41338" y="178746"/>
            <a:ext cx="118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14 Sept. 2012</a:t>
            </a: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49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0792" y="1305860"/>
            <a:ext cx="53407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Overview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P-3 TDR and G-IV missions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 Science discussions (LPS will lead)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 ASPEN from the ground - a plan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 HEDAS presentation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NASA HS3 coordination so far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Other issues</a:t>
            </a:r>
          </a:p>
          <a:p>
            <a:endParaRPr lang="en-US" dirty="0"/>
          </a:p>
        </p:txBody>
      </p:sp>
      <p:pic>
        <p:nvPicPr>
          <p:cNvPr id="3" name="Picture 2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681" y="4946168"/>
            <a:ext cx="1616670" cy="16166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31216" y="505368"/>
            <a:ext cx="2380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Debrief outline</a:t>
            </a:r>
            <a:endParaRPr lang="en-US" sz="2800" u="sng" dirty="0"/>
          </a:p>
        </p:txBody>
      </p:sp>
      <p:pic>
        <p:nvPicPr>
          <p:cNvPr id="5" name="Picture 4" descr="20120907LESLI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681" y="4946168"/>
            <a:ext cx="1734207" cy="173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102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9104" y="270047"/>
            <a:ext cx="3012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Missions into Leslie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8954" y="915888"/>
            <a:ext cx="679668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Sept. 6, 2012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Global Hawk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Sept. 7, 2012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NOAA 42  - Ferry (KMCF to FLL)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NOAA42  - 8Z </a:t>
            </a:r>
            <a:r>
              <a:rPr lang="en-US" sz="2400" dirty="0" err="1" smtClean="0"/>
              <a:t>take-off</a:t>
            </a:r>
            <a:endParaRPr lang="en-US" sz="2400" dirty="0" smtClean="0"/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NOAA42  - 20Z </a:t>
            </a:r>
            <a:r>
              <a:rPr lang="en-US" sz="2400" dirty="0" err="1" smtClean="0"/>
              <a:t>take-off</a:t>
            </a:r>
            <a:r>
              <a:rPr lang="en-US" sz="2400" dirty="0" smtClean="0"/>
              <a:t> 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NOAA49  - 21Z </a:t>
            </a:r>
            <a:r>
              <a:rPr lang="en-US" sz="2400" dirty="0" err="1" smtClean="0"/>
              <a:t>take-off</a:t>
            </a: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Sept. 8, 2012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NOAA42  - 8Z </a:t>
            </a:r>
            <a:r>
              <a:rPr lang="en-US" sz="2400" dirty="0" err="1" smtClean="0"/>
              <a:t>take-off</a:t>
            </a:r>
            <a:endParaRPr lang="en-US" sz="2400" dirty="0" smtClean="0"/>
          </a:p>
          <a:p>
            <a:pPr marL="742950" lvl="1" indent="-285750">
              <a:buFont typeface="Arial"/>
              <a:buChar char="•"/>
            </a:pPr>
            <a:r>
              <a:rPr lang="en-US" sz="2400" strike="sngStrike" dirty="0" smtClean="0"/>
              <a:t>NOAA42  - 20Z </a:t>
            </a:r>
            <a:r>
              <a:rPr lang="en-US" sz="2400" strike="sngStrike" dirty="0" err="1" smtClean="0"/>
              <a:t>take-off</a:t>
            </a:r>
            <a:r>
              <a:rPr lang="en-US" sz="2400" dirty="0"/>
              <a:t>;</a:t>
            </a:r>
            <a:r>
              <a:rPr lang="en-US" sz="2400" dirty="0" smtClean="0"/>
              <a:t> Cancelled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strike="sngStrike" dirty="0" smtClean="0"/>
              <a:t>NOAA49  - 21Z </a:t>
            </a:r>
            <a:r>
              <a:rPr lang="en-US" sz="2400" strike="sngStrike" dirty="0" err="1" smtClean="0"/>
              <a:t>take-off</a:t>
            </a:r>
            <a:r>
              <a:rPr lang="en-US" sz="2400" dirty="0"/>
              <a:t>;</a:t>
            </a:r>
            <a:r>
              <a:rPr lang="en-US" sz="2400" dirty="0" smtClean="0"/>
              <a:t> Cancelled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NOAA42  - Ferry (FLL to FLL)</a:t>
            </a:r>
            <a:endParaRPr lang="en-US" sz="2400" dirty="0"/>
          </a:p>
        </p:txBody>
      </p:sp>
      <p:pic>
        <p:nvPicPr>
          <p:cNvPr id="5" name="Picture 4" descr="ftk_120908H1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09" r="4406" b="14686"/>
          <a:stretch/>
        </p:blipFill>
        <p:spPr>
          <a:xfrm>
            <a:off x="6087059" y="2688913"/>
            <a:ext cx="2803124" cy="1480207"/>
          </a:xfrm>
          <a:prstGeom prst="rect">
            <a:avLst/>
          </a:prstGeom>
        </p:spPr>
      </p:pic>
      <p:pic>
        <p:nvPicPr>
          <p:cNvPr id="8" name="Picture 7" descr="20120906G1_track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71" b="6877"/>
          <a:stretch/>
        </p:blipFill>
        <p:spPr>
          <a:xfrm>
            <a:off x="6402552" y="845824"/>
            <a:ext cx="2379799" cy="1638728"/>
          </a:xfrm>
          <a:prstGeom prst="rect">
            <a:avLst/>
          </a:prstGeom>
        </p:spPr>
      </p:pic>
      <p:pic>
        <p:nvPicPr>
          <p:cNvPr id="9" name="Picture 8" descr="ftk_120907N1.gi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79" r="3955" b="17981"/>
          <a:stretch/>
        </p:blipFill>
        <p:spPr>
          <a:xfrm>
            <a:off x="6087059" y="4534001"/>
            <a:ext cx="2803124" cy="135363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050686" y="2409852"/>
            <a:ext cx="1321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Global Hawk track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138276" y="5813536"/>
            <a:ext cx="10686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NOAA49 track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138276" y="4125325"/>
            <a:ext cx="10686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NOAA42 track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3948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147</Words>
  <Application>Microsoft Macintosh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Hurricane Leslie Debrief</vt:lpstr>
      <vt:lpstr>PowerPoint Presentation</vt:lpstr>
      <vt:lpstr>PowerPoint Presentation</vt:lpstr>
    </vt:vector>
  </TitlesOfParts>
  <Company>NOAA/AOML/HRD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Hurricane Leslie Debrief</dc:title>
  <dc:creator>Shirley Murillo</dc:creator>
  <cp:lastModifiedBy>Shirley Murillo</cp:lastModifiedBy>
  <cp:revision>8</cp:revision>
  <dcterms:created xsi:type="dcterms:W3CDTF">2012-09-14T12:34:17Z</dcterms:created>
  <dcterms:modified xsi:type="dcterms:W3CDTF">2012-09-19T13:17:00Z</dcterms:modified>
</cp:coreProperties>
</file>