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uejin.Zhang\Desktop\Irene\Irene%20stats-track.tx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Xuejin.Zhang\Desktop\Irene\Irene%20stats-track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uejin.Zhang\Desktop\Irene\Irene%20stats-track.tx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uejin.Zhang\Desktop\Irene\Irene%20stats-track.tx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uejin.Zhang\Desktop\Irene\Irene%20stats-track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'Irene stats-track'!$A$2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stats-track'!$B$2:$I$2</c:f>
              <c:numCache>
                <c:formatCode>General</c:formatCode>
                <c:ptCount val="8"/>
                <c:pt idx="0">
                  <c:v>5</c:v>
                </c:pt>
                <c:pt idx="1">
                  <c:v>29.6</c:v>
                </c:pt>
                <c:pt idx="2">
                  <c:v>46</c:v>
                </c:pt>
                <c:pt idx="3">
                  <c:v>54.9</c:v>
                </c:pt>
                <c:pt idx="4">
                  <c:v>60.2</c:v>
                </c:pt>
                <c:pt idx="5">
                  <c:v>78.900000000000006</c:v>
                </c:pt>
                <c:pt idx="6">
                  <c:v>119.6</c:v>
                </c:pt>
                <c:pt idx="7">
                  <c:v>207</c:v>
                </c:pt>
              </c:numCache>
            </c:numRef>
          </c:val>
        </c:ser>
        <c:ser>
          <c:idx val="1"/>
          <c:order val="1"/>
          <c:tx>
            <c:strRef>
              <c:f>'Irene stats-track'!$A$3</c:f>
              <c:strCache>
                <c:ptCount val="1"/>
                <c:pt idx="0">
                  <c:v>H3GP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stats-track'!$B$3:$I$3</c:f>
              <c:numCache>
                <c:formatCode>General</c:formatCode>
                <c:ptCount val="8"/>
                <c:pt idx="0">
                  <c:v>3.8</c:v>
                </c:pt>
                <c:pt idx="1">
                  <c:v>31.6</c:v>
                </c:pt>
                <c:pt idx="2">
                  <c:v>43.6</c:v>
                </c:pt>
                <c:pt idx="3">
                  <c:v>60.4</c:v>
                </c:pt>
                <c:pt idx="4">
                  <c:v>68.8</c:v>
                </c:pt>
                <c:pt idx="5">
                  <c:v>102.6</c:v>
                </c:pt>
                <c:pt idx="6">
                  <c:v>133.5</c:v>
                </c:pt>
                <c:pt idx="7">
                  <c:v>249.1</c:v>
                </c:pt>
              </c:numCache>
            </c:numRef>
          </c:val>
        </c:ser>
        <c:ser>
          <c:idx val="2"/>
          <c:order val="2"/>
          <c:tx>
            <c:strRef>
              <c:f>'Irene stats-track'!$A$4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stats-track'!$B$4:$I$4</c:f>
              <c:numCache>
                <c:formatCode>General</c:formatCode>
                <c:ptCount val="8"/>
                <c:pt idx="0">
                  <c:v>5.6</c:v>
                </c:pt>
                <c:pt idx="1">
                  <c:v>33</c:v>
                </c:pt>
                <c:pt idx="2">
                  <c:v>48.9</c:v>
                </c:pt>
                <c:pt idx="3">
                  <c:v>69.8</c:v>
                </c:pt>
                <c:pt idx="4">
                  <c:v>97.8</c:v>
                </c:pt>
                <c:pt idx="5">
                  <c:v>164.8</c:v>
                </c:pt>
                <c:pt idx="6">
                  <c:v>229.2</c:v>
                </c:pt>
                <c:pt idx="7">
                  <c:v>376.1</c:v>
                </c:pt>
              </c:numCache>
            </c:numRef>
          </c:val>
        </c:ser>
        <c:ser>
          <c:idx val="3"/>
          <c:order val="3"/>
          <c:tx>
            <c:strRef>
              <c:f>'Irene stats-track'!$A$5</c:f>
              <c:strCache>
                <c:ptCount val="1"/>
                <c:pt idx="0">
                  <c:v>AVNO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stats-track'!$B$5:$I$5</c:f>
              <c:numCache>
                <c:formatCode>General</c:formatCode>
                <c:ptCount val="8"/>
                <c:pt idx="0">
                  <c:v>6.1</c:v>
                </c:pt>
                <c:pt idx="1">
                  <c:v>24.6</c:v>
                </c:pt>
                <c:pt idx="2">
                  <c:v>32.5</c:v>
                </c:pt>
                <c:pt idx="3">
                  <c:v>47.9</c:v>
                </c:pt>
                <c:pt idx="4">
                  <c:v>58.1</c:v>
                </c:pt>
                <c:pt idx="5">
                  <c:v>78.8</c:v>
                </c:pt>
                <c:pt idx="6">
                  <c:v>96.7</c:v>
                </c:pt>
                <c:pt idx="7">
                  <c:v>154.6</c:v>
                </c:pt>
              </c:numCache>
            </c:numRef>
          </c:val>
        </c:ser>
        <c:ser>
          <c:idx val="4"/>
          <c:order val="4"/>
          <c:tx>
            <c:strRef>
              <c:f>'Irene stats-track'!$A$6</c:f>
              <c:strCache>
                <c:ptCount val="1"/>
                <c:pt idx="0">
                  <c:v>OFCL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stats-track'!$B$6:$I$6</c:f>
              <c:numCache>
                <c:formatCode>General</c:formatCode>
                <c:ptCount val="8"/>
                <c:pt idx="0">
                  <c:v>1.7</c:v>
                </c:pt>
                <c:pt idx="1">
                  <c:v>24.6</c:v>
                </c:pt>
                <c:pt idx="2">
                  <c:v>40</c:v>
                </c:pt>
                <c:pt idx="3">
                  <c:v>56.6</c:v>
                </c:pt>
                <c:pt idx="4">
                  <c:v>73</c:v>
                </c:pt>
                <c:pt idx="5">
                  <c:v>104.2</c:v>
                </c:pt>
                <c:pt idx="6">
                  <c:v>133.19999999999999</c:v>
                </c:pt>
                <c:pt idx="7">
                  <c:v>232.5</c:v>
                </c:pt>
              </c:numCache>
            </c:numRef>
          </c:val>
        </c:ser>
        <c:ser>
          <c:idx val="5"/>
          <c:order val="5"/>
          <c:tx>
            <c:strRef>
              <c:f>'Irene stats-track'!$A$7</c:f>
              <c:strCache>
                <c:ptCount val="1"/>
                <c:pt idx="0">
                  <c:v>CLP5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'Irene stats-track'!$B$7:$I$7</c:f>
              <c:numCache>
                <c:formatCode>General</c:formatCode>
                <c:ptCount val="8"/>
                <c:pt idx="0">
                  <c:v>4.5999999999999996</c:v>
                </c:pt>
                <c:pt idx="1">
                  <c:v>38.4</c:v>
                </c:pt>
                <c:pt idx="2">
                  <c:v>67</c:v>
                </c:pt>
                <c:pt idx="3">
                  <c:v>93.9</c:v>
                </c:pt>
                <c:pt idx="4">
                  <c:v>114.7</c:v>
                </c:pt>
                <c:pt idx="5">
                  <c:v>175.9</c:v>
                </c:pt>
                <c:pt idx="6">
                  <c:v>222.6</c:v>
                </c:pt>
                <c:pt idx="7">
                  <c:v>244.4</c:v>
                </c:pt>
              </c:numCache>
            </c:numRef>
          </c:val>
        </c:ser>
        <c:marker val="1"/>
        <c:axId val="92132864"/>
        <c:axId val="92134400"/>
      </c:lineChart>
      <c:catAx>
        <c:axId val="92132864"/>
        <c:scaling>
          <c:orientation val="minMax"/>
        </c:scaling>
        <c:axPos val="b"/>
        <c:numFmt formatCode="General" sourceLinked="1"/>
        <c:tickLblPos val="nextTo"/>
        <c:crossAx val="92134400"/>
        <c:crosses val="autoZero"/>
        <c:auto val="1"/>
        <c:lblAlgn val="ctr"/>
        <c:lblOffset val="100"/>
      </c:catAx>
      <c:valAx>
        <c:axId val="92134400"/>
        <c:scaling>
          <c:orientation val="minMax"/>
        </c:scaling>
        <c:axPos val="l"/>
        <c:majorGridlines/>
        <c:numFmt formatCode="General" sourceLinked="1"/>
        <c:tickLblPos val="nextTo"/>
        <c:crossAx val="921328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'Irene stats-track'!$A$2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Intensity!$B$2:$I$2</c:f>
              <c:numCache>
                <c:formatCode>General</c:formatCode>
                <c:ptCount val="8"/>
                <c:pt idx="0">
                  <c:v>2.8</c:v>
                </c:pt>
                <c:pt idx="1">
                  <c:v>8.1</c:v>
                </c:pt>
                <c:pt idx="2">
                  <c:v>11.4</c:v>
                </c:pt>
                <c:pt idx="3">
                  <c:v>12.8</c:v>
                </c:pt>
                <c:pt idx="4">
                  <c:v>14.4</c:v>
                </c:pt>
                <c:pt idx="5">
                  <c:v>14.9</c:v>
                </c:pt>
                <c:pt idx="6">
                  <c:v>19</c:v>
                </c:pt>
                <c:pt idx="7">
                  <c:v>23</c:v>
                </c:pt>
              </c:numCache>
            </c:numRef>
          </c:val>
        </c:ser>
        <c:ser>
          <c:idx val="1"/>
          <c:order val="1"/>
          <c:tx>
            <c:strRef>
              <c:f>'Irene stats-track'!$A$3</c:f>
              <c:strCache>
                <c:ptCount val="1"/>
                <c:pt idx="0">
                  <c:v>H3GP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Intensity!$B$3:$I$3</c:f>
              <c:numCache>
                <c:formatCode>General</c:formatCode>
                <c:ptCount val="8"/>
                <c:pt idx="0">
                  <c:v>5.5</c:v>
                </c:pt>
                <c:pt idx="1">
                  <c:v>9.1</c:v>
                </c:pt>
                <c:pt idx="2">
                  <c:v>9.1999999999999993</c:v>
                </c:pt>
                <c:pt idx="3">
                  <c:v>12.6</c:v>
                </c:pt>
                <c:pt idx="4">
                  <c:v>14</c:v>
                </c:pt>
                <c:pt idx="5">
                  <c:v>10.6</c:v>
                </c:pt>
                <c:pt idx="6">
                  <c:v>12.2</c:v>
                </c:pt>
                <c:pt idx="7">
                  <c:v>12.1</c:v>
                </c:pt>
              </c:numCache>
            </c:numRef>
          </c:val>
        </c:ser>
        <c:ser>
          <c:idx val="2"/>
          <c:order val="2"/>
          <c:tx>
            <c:strRef>
              <c:f>'Irene stats-track'!$A$4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Intensity!$B$4:$I$4</c:f>
              <c:numCache>
                <c:formatCode>General</c:formatCode>
                <c:ptCount val="8"/>
                <c:pt idx="0">
                  <c:v>6.7</c:v>
                </c:pt>
                <c:pt idx="1">
                  <c:v>7.3</c:v>
                </c:pt>
                <c:pt idx="2">
                  <c:v>12.1</c:v>
                </c:pt>
                <c:pt idx="3">
                  <c:v>16.899999999999999</c:v>
                </c:pt>
                <c:pt idx="4">
                  <c:v>22.6</c:v>
                </c:pt>
                <c:pt idx="5">
                  <c:v>26.9</c:v>
                </c:pt>
                <c:pt idx="6">
                  <c:v>26.4</c:v>
                </c:pt>
                <c:pt idx="7">
                  <c:v>19.8</c:v>
                </c:pt>
              </c:numCache>
            </c:numRef>
          </c:val>
        </c:ser>
        <c:ser>
          <c:idx val="3"/>
          <c:order val="3"/>
          <c:tx>
            <c:strRef>
              <c:f>Intensity!$A$5</c:f>
              <c:strCache>
                <c:ptCount val="1"/>
                <c:pt idx="0">
                  <c:v>OFCL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Intensity!$B$5:$I$5</c:f>
              <c:numCache>
                <c:formatCode>General</c:formatCode>
                <c:ptCount val="8"/>
                <c:pt idx="0">
                  <c:v>1.1000000000000001</c:v>
                </c:pt>
                <c:pt idx="1">
                  <c:v>7</c:v>
                </c:pt>
                <c:pt idx="2">
                  <c:v>11.6</c:v>
                </c:pt>
                <c:pt idx="3">
                  <c:v>14.6</c:v>
                </c:pt>
                <c:pt idx="4">
                  <c:v>17.3</c:v>
                </c:pt>
                <c:pt idx="5">
                  <c:v>26.7</c:v>
                </c:pt>
                <c:pt idx="6">
                  <c:v>28.5</c:v>
                </c:pt>
                <c:pt idx="7">
                  <c:v>26.5</c:v>
                </c:pt>
              </c:numCache>
            </c:numRef>
          </c:val>
        </c:ser>
        <c:ser>
          <c:idx val="4"/>
          <c:order val="4"/>
          <c:tx>
            <c:strRef>
              <c:f>Intensity!$A$6</c:f>
              <c:strCache>
                <c:ptCount val="1"/>
                <c:pt idx="0">
                  <c:v>LGEM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Intensity!$B$6:$I$6</c:f>
              <c:numCache>
                <c:formatCode>General</c:formatCode>
                <c:ptCount val="8"/>
                <c:pt idx="0">
                  <c:v>1.3</c:v>
                </c:pt>
                <c:pt idx="1">
                  <c:v>7.6</c:v>
                </c:pt>
                <c:pt idx="2">
                  <c:v>11.6</c:v>
                </c:pt>
                <c:pt idx="3">
                  <c:v>14.3</c:v>
                </c:pt>
                <c:pt idx="4">
                  <c:v>17.8</c:v>
                </c:pt>
                <c:pt idx="5">
                  <c:v>20.7</c:v>
                </c:pt>
                <c:pt idx="6">
                  <c:v>24.5</c:v>
                </c:pt>
                <c:pt idx="7">
                  <c:v>24.2</c:v>
                </c:pt>
              </c:numCache>
            </c:numRef>
          </c:val>
        </c:ser>
        <c:ser>
          <c:idx val="5"/>
          <c:order val="5"/>
          <c:tx>
            <c:strRef>
              <c:f>Intensity!$A$7</c:f>
              <c:strCache>
                <c:ptCount val="1"/>
                <c:pt idx="0">
                  <c:v>SHF5</c:v>
                </c:pt>
              </c:strCache>
            </c:strRef>
          </c:tx>
          <c:cat>
            <c:numRef>
              <c:f>'Irene stats-track'!$B$1:$I$1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Intensity!$B$7:$I$7</c:f>
              <c:numCache>
                <c:formatCode>General</c:formatCode>
                <c:ptCount val="8"/>
                <c:pt idx="0">
                  <c:v>1.3</c:v>
                </c:pt>
                <c:pt idx="1">
                  <c:v>6.8</c:v>
                </c:pt>
                <c:pt idx="2">
                  <c:v>9.9</c:v>
                </c:pt>
                <c:pt idx="3">
                  <c:v>11.4</c:v>
                </c:pt>
                <c:pt idx="4">
                  <c:v>13.2</c:v>
                </c:pt>
                <c:pt idx="5">
                  <c:v>16.3</c:v>
                </c:pt>
                <c:pt idx="6">
                  <c:v>16.399999999999999</c:v>
                </c:pt>
                <c:pt idx="7">
                  <c:v>9.4</c:v>
                </c:pt>
              </c:numCache>
            </c:numRef>
          </c:val>
        </c:ser>
        <c:marker val="1"/>
        <c:axId val="102470784"/>
        <c:axId val="102472320"/>
      </c:lineChart>
      <c:catAx>
        <c:axId val="102470784"/>
        <c:scaling>
          <c:orientation val="minMax"/>
        </c:scaling>
        <c:axPos val="b"/>
        <c:numFmt formatCode="General" sourceLinked="1"/>
        <c:tickLblPos val="nextTo"/>
        <c:crossAx val="102472320"/>
        <c:crosses val="autoZero"/>
        <c:auto val="1"/>
        <c:lblAlgn val="ctr"/>
        <c:lblOffset val="100"/>
      </c:catAx>
      <c:valAx>
        <c:axId val="102472320"/>
        <c:scaling>
          <c:orientation val="minMax"/>
        </c:scaling>
        <c:axPos val="l"/>
        <c:majorGridlines/>
        <c:numFmt formatCode="General" sourceLinked="1"/>
        <c:tickLblPos val="nextTo"/>
        <c:crossAx val="102470784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'Intensit bias'!$A$2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bias'!$B$2:$I$2</c:f>
              <c:numCache>
                <c:formatCode>General</c:formatCode>
                <c:ptCount val="8"/>
                <c:pt idx="0">
                  <c:v>-0.9</c:v>
                </c:pt>
                <c:pt idx="1">
                  <c:v>-0.6</c:v>
                </c:pt>
                <c:pt idx="2">
                  <c:v>3</c:v>
                </c:pt>
                <c:pt idx="3">
                  <c:v>4.0999999999999996</c:v>
                </c:pt>
                <c:pt idx="4">
                  <c:v>4.2</c:v>
                </c:pt>
                <c:pt idx="5">
                  <c:v>10</c:v>
                </c:pt>
                <c:pt idx="6">
                  <c:v>17.100000000000001</c:v>
                </c:pt>
                <c:pt idx="7">
                  <c:v>23</c:v>
                </c:pt>
              </c:numCache>
            </c:numRef>
          </c:val>
        </c:ser>
        <c:ser>
          <c:idx val="1"/>
          <c:order val="1"/>
          <c:tx>
            <c:strRef>
              <c:f>'Intensit bias'!$A$3</c:f>
              <c:strCache>
                <c:ptCount val="1"/>
                <c:pt idx="0">
                  <c:v>H3GP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bias'!$B$3:$I$3</c:f>
              <c:numCache>
                <c:formatCode>General</c:formatCode>
                <c:ptCount val="8"/>
                <c:pt idx="0">
                  <c:v>0.4</c:v>
                </c:pt>
                <c:pt idx="1">
                  <c:v>-3.5</c:v>
                </c:pt>
                <c:pt idx="2">
                  <c:v>-3.5</c:v>
                </c:pt>
                <c:pt idx="3">
                  <c:v>-2.2999999999999998</c:v>
                </c:pt>
                <c:pt idx="4">
                  <c:v>0</c:v>
                </c:pt>
                <c:pt idx="5">
                  <c:v>2.7</c:v>
                </c:pt>
                <c:pt idx="6">
                  <c:v>10.4</c:v>
                </c:pt>
                <c:pt idx="7">
                  <c:v>12.1</c:v>
                </c:pt>
              </c:numCache>
            </c:numRef>
          </c:val>
        </c:ser>
        <c:ser>
          <c:idx val="2"/>
          <c:order val="2"/>
          <c:tx>
            <c:strRef>
              <c:f>'Intensit bias'!$A$4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bias'!$B$4:$I$4</c:f>
              <c:numCache>
                <c:formatCode>General</c:formatCode>
                <c:ptCount val="8"/>
                <c:pt idx="0">
                  <c:v>-6.2</c:v>
                </c:pt>
                <c:pt idx="1">
                  <c:v>0.9</c:v>
                </c:pt>
                <c:pt idx="2">
                  <c:v>5.0999999999999996</c:v>
                </c:pt>
                <c:pt idx="3">
                  <c:v>4.7</c:v>
                </c:pt>
                <c:pt idx="4">
                  <c:v>4.8</c:v>
                </c:pt>
                <c:pt idx="5">
                  <c:v>11.5</c:v>
                </c:pt>
                <c:pt idx="6">
                  <c:v>19.7</c:v>
                </c:pt>
                <c:pt idx="7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'Intensit bias'!$A$5</c:f>
              <c:strCache>
                <c:ptCount val="1"/>
                <c:pt idx="0">
                  <c:v>OFCL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bias'!$B$5:$I$5</c:f>
              <c:numCache>
                <c:formatCode>General</c:formatCode>
                <c:ptCount val="8"/>
                <c:pt idx="0">
                  <c:v>0.2</c:v>
                </c:pt>
                <c:pt idx="1">
                  <c:v>3.7</c:v>
                </c:pt>
                <c:pt idx="2">
                  <c:v>6.6</c:v>
                </c:pt>
                <c:pt idx="3">
                  <c:v>5.4</c:v>
                </c:pt>
                <c:pt idx="4">
                  <c:v>3.5</c:v>
                </c:pt>
                <c:pt idx="5">
                  <c:v>1.4</c:v>
                </c:pt>
                <c:pt idx="6">
                  <c:v>0.3</c:v>
                </c:pt>
                <c:pt idx="7">
                  <c:v>-1.9</c:v>
                </c:pt>
              </c:numCache>
            </c:numRef>
          </c:val>
        </c:ser>
        <c:ser>
          <c:idx val="4"/>
          <c:order val="4"/>
          <c:tx>
            <c:strRef>
              <c:f>'Intensit bias'!$A$6</c:f>
              <c:strCache>
                <c:ptCount val="1"/>
                <c:pt idx="0">
                  <c:v>LGEM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bias'!$B$6:$I$6</c:f>
              <c:numCache>
                <c:formatCode>General</c:formatCode>
                <c:ptCount val="8"/>
                <c:pt idx="0">
                  <c:v>0</c:v>
                </c:pt>
                <c:pt idx="1">
                  <c:v>-0.1</c:v>
                </c:pt>
                <c:pt idx="2">
                  <c:v>-2.8</c:v>
                </c:pt>
                <c:pt idx="3">
                  <c:v>-5.3</c:v>
                </c:pt>
                <c:pt idx="4">
                  <c:v>-7.4</c:v>
                </c:pt>
                <c:pt idx="5">
                  <c:v>-6.2</c:v>
                </c:pt>
                <c:pt idx="6">
                  <c:v>-7.9</c:v>
                </c:pt>
                <c:pt idx="7">
                  <c:v>-20.3</c:v>
                </c:pt>
              </c:numCache>
            </c:numRef>
          </c:val>
        </c:ser>
        <c:ser>
          <c:idx val="5"/>
          <c:order val="5"/>
          <c:tx>
            <c:strRef>
              <c:f>'Intensit bias'!$A$7</c:f>
              <c:strCache>
                <c:ptCount val="1"/>
                <c:pt idx="0">
                  <c:v>SHF5</c:v>
                </c:pt>
              </c:strCache>
            </c:strRef>
          </c:tx>
          <c:cat>
            <c:numRef>
              <c:f>'Intensit bias'!$B$1:$I$1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 bias'!$B$7:$I$7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0.8</c:v>
                </c:pt>
                <c:pt idx="3">
                  <c:v>-1.1000000000000001</c:v>
                </c:pt>
                <c:pt idx="4">
                  <c:v>-2.2999999999999998</c:v>
                </c:pt>
                <c:pt idx="5">
                  <c:v>-3.7</c:v>
                </c:pt>
                <c:pt idx="6">
                  <c:v>-8.5</c:v>
                </c:pt>
                <c:pt idx="7">
                  <c:v>-6.2</c:v>
                </c:pt>
              </c:numCache>
            </c:numRef>
          </c:val>
        </c:ser>
        <c:marker val="1"/>
        <c:axId val="92132480"/>
        <c:axId val="93505024"/>
      </c:lineChart>
      <c:catAx>
        <c:axId val="92132480"/>
        <c:scaling>
          <c:orientation val="minMax"/>
        </c:scaling>
        <c:axPos val="b"/>
        <c:numFmt formatCode="General" sourceLinked="1"/>
        <c:tickLblPos val="nextTo"/>
        <c:crossAx val="93505024"/>
        <c:crosses val="autoZero"/>
        <c:auto val="1"/>
        <c:lblAlgn val="ctr"/>
        <c:lblOffset val="100"/>
      </c:catAx>
      <c:valAx>
        <c:axId val="93505024"/>
        <c:scaling>
          <c:orientation val="minMax"/>
        </c:scaling>
        <c:axPos val="l"/>
        <c:majorGridlines/>
        <c:numFmt formatCode="General" sourceLinked="1"/>
        <c:tickLblPos val="nextTo"/>
        <c:crossAx val="921324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'Intensity-rel-ofcl'!$A$2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'Intensity-rel-ofcl'!$B$1:$I$1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'Intensity-rel-ofcl'!$B$2:$I$2</c:f>
              <c:numCache>
                <c:formatCode>General</c:formatCode>
                <c:ptCount val="8"/>
                <c:pt idx="1">
                  <c:v>15.2</c:v>
                </c:pt>
                <c:pt idx="2">
                  <c:v>-2.2000000000000002</c:v>
                </c:pt>
                <c:pt idx="3">
                  <c:v>-12.4</c:v>
                </c:pt>
                <c:pt idx="4">
                  <c:v>-16.899999999999999</c:v>
                </c:pt>
                <c:pt idx="5">
                  <c:v>-44.1</c:v>
                </c:pt>
                <c:pt idx="6">
                  <c:v>-33.4</c:v>
                </c:pt>
                <c:pt idx="7">
                  <c:v>-13.3</c:v>
                </c:pt>
              </c:numCache>
            </c:numRef>
          </c:val>
        </c:ser>
        <c:ser>
          <c:idx val="1"/>
          <c:order val="1"/>
          <c:tx>
            <c:strRef>
              <c:f>'Intensity-rel-ofcl'!$A$3</c:f>
              <c:strCache>
                <c:ptCount val="1"/>
                <c:pt idx="0">
                  <c:v>H3GP</c:v>
                </c:pt>
              </c:strCache>
            </c:strRef>
          </c:tx>
          <c:cat>
            <c:numRef>
              <c:f>'Intensity-rel-ofcl'!$B$1:$I$1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'Intensity-rel-ofcl'!$B$3:$I$3</c:f>
              <c:numCache>
                <c:formatCode>General</c:formatCode>
                <c:ptCount val="8"/>
                <c:pt idx="1">
                  <c:v>30.5</c:v>
                </c:pt>
                <c:pt idx="2">
                  <c:v>-20.9</c:v>
                </c:pt>
                <c:pt idx="3">
                  <c:v>-13.7</c:v>
                </c:pt>
                <c:pt idx="4">
                  <c:v>-19.3</c:v>
                </c:pt>
                <c:pt idx="5">
                  <c:v>-60.4</c:v>
                </c:pt>
                <c:pt idx="6">
                  <c:v>-57.3</c:v>
                </c:pt>
                <c:pt idx="7">
                  <c:v>-54.5</c:v>
                </c:pt>
              </c:numCache>
            </c:numRef>
          </c:val>
        </c:ser>
        <c:ser>
          <c:idx val="2"/>
          <c:order val="2"/>
          <c:tx>
            <c:strRef>
              <c:f>'Intensity-rel-ofcl'!$A$4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'Intensity-rel-ofcl'!$B$1:$I$1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'Intensity-rel-ofcl'!$B$4:$I$4</c:f>
              <c:numCache>
                <c:formatCode>General</c:formatCode>
                <c:ptCount val="8"/>
                <c:pt idx="1">
                  <c:v>4.3</c:v>
                </c:pt>
                <c:pt idx="2">
                  <c:v>4.5999999999999996</c:v>
                </c:pt>
                <c:pt idx="3">
                  <c:v>15.5</c:v>
                </c:pt>
                <c:pt idx="4">
                  <c:v>30.6</c:v>
                </c:pt>
                <c:pt idx="5">
                  <c:v>0.7</c:v>
                </c:pt>
                <c:pt idx="6">
                  <c:v>-7.4</c:v>
                </c:pt>
                <c:pt idx="7">
                  <c:v>-25.5</c:v>
                </c:pt>
              </c:numCache>
            </c:numRef>
          </c:val>
        </c:ser>
        <c:marker val="1"/>
        <c:axId val="53965952"/>
        <c:axId val="53967872"/>
      </c:lineChart>
      <c:catAx>
        <c:axId val="53965952"/>
        <c:scaling>
          <c:orientation val="minMax"/>
        </c:scaling>
        <c:axPos val="b"/>
        <c:numFmt formatCode="General" sourceLinked="1"/>
        <c:tickLblPos val="nextTo"/>
        <c:crossAx val="53967872"/>
        <c:crosses val="autoZero"/>
        <c:auto val="1"/>
        <c:lblAlgn val="ctr"/>
        <c:lblOffset val="100"/>
      </c:catAx>
      <c:valAx>
        <c:axId val="53967872"/>
        <c:scaling>
          <c:orientation val="minMax"/>
        </c:scaling>
        <c:axPos val="l"/>
        <c:majorGridlines/>
        <c:numFmt formatCode="General" sourceLinked="1"/>
        <c:tickLblPos val="nextTo"/>
        <c:crossAx val="539659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'Track-rel-ofcl'!$A$2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'Track-rel-ofcl'!$B$1:$I$1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'Track-rel-ofcl'!$B$2:$I$2</c:f>
              <c:numCache>
                <c:formatCode>General</c:formatCode>
                <c:ptCount val="8"/>
                <c:pt idx="1">
                  <c:v>20.2</c:v>
                </c:pt>
                <c:pt idx="2">
                  <c:v>15.1</c:v>
                </c:pt>
                <c:pt idx="3">
                  <c:v>-2.9</c:v>
                </c:pt>
                <c:pt idx="4">
                  <c:v>-17.600000000000001</c:v>
                </c:pt>
                <c:pt idx="5">
                  <c:v>-24.2</c:v>
                </c:pt>
                <c:pt idx="6">
                  <c:v>-10.3</c:v>
                </c:pt>
                <c:pt idx="7">
                  <c:v>-11</c:v>
                </c:pt>
              </c:numCache>
            </c:numRef>
          </c:val>
        </c:ser>
        <c:ser>
          <c:idx val="1"/>
          <c:order val="1"/>
          <c:tx>
            <c:strRef>
              <c:f>'Track-rel-ofcl'!$A$3</c:f>
              <c:strCache>
                <c:ptCount val="1"/>
                <c:pt idx="0">
                  <c:v>H3GP</c:v>
                </c:pt>
              </c:strCache>
            </c:strRef>
          </c:tx>
          <c:cat>
            <c:numRef>
              <c:f>'Track-rel-ofcl'!$B$1:$I$1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'Track-rel-ofcl'!$B$3:$I$3</c:f>
              <c:numCache>
                <c:formatCode>General</c:formatCode>
                <c:ptCount val="8"/>
                <c:pt idx="1">
                  <c:v>28.6</c:v>
                </c:pt>
                <c:pt idx="2">
                  <c:v>9</c:v>
                </c:pt>
                <c:pt idx="3">
                  <c:v>6.7</c:v>
                </c:pt>
                <c:pt idx="4">
                  <c:v>-5.8</c:v>
                </c:pt>
                <c:pt idx="5">
                  <c:v>-1.6</c:v>
                </c:pt>
                <c:pt idx="6">
                  <c:v>0.2</c:v>
                </c:pt>
                <c:pt idx="7">
                  <c:v>7.1</c:v>
                </c:pt>
              </c:numCache>
            </c:numRef>
          </c:val>
        </c:ser>
        <c:ser>
          <c:idx val="2"/>
          <c:order val="2"/>
          <c:tx>
            <c:strRef>
              <c:f>'Track-rel-ofcl'!$A$4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'Track-rel-ofcl'!$B$1:$I$1</c:f>
              <c:numCache>
                <c:formatCode>General</c:formatCode>
                <c:ptCount val="8"/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'Track-rel-ofcl'!$B$4:$I$4</c:f>
              <c:numCache>
                <c:formatCode>General</c:formatCode>
                <c:ptCount val="8"/>
                <c:pt idx="1">
                  <c:v>34.200000000000003</c:v>
                </c:pt>
                <c:pt idx="2">
                  <c:v>22.5</c:v>
                </c:pt>
                <c:pt idx="3">
                  <c:v>23.3</c:v>
                </c:pt>
                <c:pt idx="4">
                  <c:v>33.799999999999997</c:v>
                </c:pt>
                <c:pt idx="5">
                  <c:v>58.2</c:v>
                </c:pt>
                <c:pt idx="6">
                  <c:v>72.099999999999994</c:v>
                </c:pt>
                <c:pt idx="7">
                  <c:v>61.7</c:v>
                </c:pt>
              </c:numCache>
            </c:numRef>
          </c:val>
        </c:ser>
        <c:marker val="1"/>
        <c:axId val="93877760"/>
        <c:axId val="93879680"/>
      </c:lineChart>
      <c:catAx>
        <c:axId val="93877760"/>
        <c:scaling>
          <c:orientation val="minMax"/>
        </c:scaling>
        <c:axPos val="b"/>
        <c:numFmt formatCode="General" sourceLinked="1"/>
        <c:tickLblPos val="nextTo"/>
        <c:crossAx val="93879680"/>
        <c:crosses val="autoZero"/>
        <c:auto val="1"/>
        <c:lblAlgn val="ctr"/>
        <c:lblOffset val="100"/>
      </c:catAx>
      <c:valAx>
        <c:axId val="93879680"/>
        <c:scaling>
          <c:orientation val="minMax"/>
        </c:scaling>
        <c:axPos val="l"/>
        <c:majorGridlines/>
        <c:numFmt formatCode="General" sourceLinked="1"/>
        <c:tickLblPos val="nextTo"/>
        <c:crossAx val="938777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0.08065</cdr:x>
      <cdr:y>0.92857</cdr:y>
    </cdr:from>
    <cdr:to>
      <cdr:x>0.17742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29718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dirty="0" smtClean="0"/>
            <a:t>(31)</a:t>
          </a:r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392C-F994-4F38-A5A1-B6BBBE18EE37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AFE7-A317-47F3-BB89-E368418C0E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1828800" y="0"/>
          <a:ext cx="4724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905000" y="3048000"/>
          <a:ext cx="4724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6544" y="1066800"/>
            <a:ext cx="1447800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Track error (NM)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76470" y="4599801"/>
            <a:ext cx="1447800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Intensity error (Kt)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63246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Forecast time (hr)</a:t>
            </a:r>
            <a:endParaRPr lang="en-US" sz="1200" dirty="0"/>
          </a:p>
        </p:txBody>
      </p:sp>
      <p:sp>
        <p:nvSpPr>
          <p:cNvPr id="9" name="TextBox 1"/>
          <p:cNvSpPr txBox="1"/>
          <p:nvPr/>
        </p:nvSpPr>
        <p:spPr>
          <a:xfrm>
            <a:off x="2708364" y="6034874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30)</a:t>
            </a:r>
            <a:endParaRPr lang="en-US" sz="1000" dirty="0"/>
          </a:p>
        </p:txBody>
      </p:sp>
      <p:sp>
        <p:nvSpPr>
          <p:cNvPr id="10" name="TextBox 1"/>
          <p:cNvSpPr txBox="1"/>
          <p:nvPr/>
        </p:nvSpPr>
        <p:spPr>
          <a:xfrm>
            <a:off x="3133072" y="6034874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28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1" name="TextBox 1"/>
          <p:cNvSpPr txBox="1"/>
          <p:nvPr/>
        </p:nvSpPr>
        <p:spPr>
          <a:xfrm>
            <a:off x="3564308" y="6019800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26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2" name="TextBox 1"/>
          <p:cNvSpPr txBox="1"/>
          <p:nvPr/>
        </p:nvSpPr>
        <p:spPr>
          <a:xfrm>
            <a:off x="4003927" y="6028346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24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3" name="TextBox 1"/>
          <p:cNvSpPr txBox="1"/>
          <p:nvPr/>
        </p:nvSpPr>
        <p:spPr>
          <a:xfrm>
            <a:off x="4428472" y="6019637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21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4" name="TextBox 1"/>
          <p:cNvSpPr txBox="1"/>
          <p:nvPr/>
        </p:nvSpPr>
        <p:spPr>
          <a:xfrm>
            <a:off x="4850673" y="6017619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17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15" name="TextBox 1"/>
          <p:cNvSpPr txBox="1"/>
          <p:nvPr/>
        </p:nvSpPr>
        <p:spPr>
          <a:xfrm>
            <a:off x="5283927" y="6026328"/>
            <a:ext cx="457200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(</a:t>
            </a:r>
            <a:r>
              <a:rPr lang="en-US" sz="1000" dirty="0" smtClean="0"/>
              <a:t>13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28600" y="22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28600" y="3048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98418" y="1066800"/>
            <a:ext cx="1447800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Bias (NM)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681469" y="3897075"/>
            <a:ext cx="1935489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Intensity relative  error (%)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79526" y="3161187"/>
            <a:ext cx="1739529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Track relative error (%)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W_2011-08-28-18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51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xzhang</dc:creator>
  <cp:lastModifiedBy>xzhang</cp:lastModifiedBy>
  <cp:revision>8</cp:revision>
  <dcterms:created xsi:type="dcterms:W3CDTF">2011-09-01T16:37:12Z</dcterms:created>
  <dcterms:modified xsi:type="dcterms:W3CDTF">2011-09-01T17:51:02Z</dcterms:modified>
</cp:coreProperties>
</file>