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0" r:id="rId3"/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96" d="100"/>
          <a:sy n="96" d="100"/>
        </p:scale>
        <p:origin x="-5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44431-9EF1-482D-BB39-F705A06251BD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55C13-D183-43AD-BF5E-54BB2CF1DF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55C13-D183-43AD-BF5E-54BB2CF1DFA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55C13-D183-43AD-BF5E-54BB2CF1DFAD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87A53-197F-494D-9930-3698060E63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7902D-33DC-465C-B200-38FFB1DB92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3B344-8BC7-43AC-9A98-5890A6CC15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780BB-623A-4111-963A-690AECAF8D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735FF-00E2-4DD7-B00D-7CE2ED7B3E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4DD09-6B87-48DB-904F-6DA34B4BFC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5C378-8AD8-4BB5-8550-F6030F4517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E0BC5-07A4-4A70-B6EA-A056E114DC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95C24-037C-47E3-8E82-6F8CF6EE4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E07B76-DED8-4C24-983B-9861523D18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96357-64EC-43F5-8213-7BFAB33788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A7B8BEA-9419-434C-BE88-3F945EFDF5C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8077200" cy="1828800"/>
          </a:xfrm>
        </p:spPr>
        <p:txBody>
          <a:bodyPr/>
          <a:lstStyle/>
          <a:p>
            <a:r>
              <a:rPr lang="en-US" sz="3200"/>
              <a:t>CHOICE OF PBL SCHEME FOR HIGH RESOLUTION HWRF: GFS –VS- MYJ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Bao</a:t>
            </a:r>
            <a:r>
              <a:rPr lang="en-US" dirty="0" smtClean="0"/>
              <a:t> et al., 2010 </a:t>
            </a:r>
          </a:p>
          <a:p>
            <a:r>
              <a:rPr lang="en-US" dirty="0" smtClean="0"/>
              <a:t>(under preparation)</a:t>
            </a:r>
          </a:p>
          <a:p>
            <a:r>
              <a:rPr lang="en-US" dirty="0" smtClean="0"/>
              <a:t>HRD science meeting presentation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Radwind composite.tif"/>
          <p:cNvPicPr>
            <a:picLocks/>
          </p:cNvPicPr>
          <p:nvPr/>
        </p:nvPicPr>
        <p:blipFill>
          <a:blip r:embed="rId2" cstate="print"/>
          <a:srcRect l="5576" r="6335"/>
          <a:stretch>
            <a:fillRect/>
          </a:stretch>
        </p:blipFill>
        <p:spPr bwMode="auto">
          <a:xfrm>
            <a:off x="611188" y="533400"/>
            <a:ext cx="7464425" cy="616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057400" y="3048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Radial Velocity from Composite Storm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00400" y="2400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050" name="Picture 27" descr="gfsrad1totaldvdtradial6072mea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52400"/>
            <a:ext cx="8839200" cy="6629400"/>
          </a:xfrm>
          <a:prstGeom prst="rect">
            <a:avLst/>
          </a:prstGeom>
          <a:noFill/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52400" y="76200"/>
            <a:ext cx="70866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GFS BL Scheme: 60-72 hr mean of u,v and dv/dt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200400" y="2400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3074" name="Picture 224" descr="myjrad1totaldvdtradial6072mea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52400"/>
            <a:ext cx="8839200" cy="6629400"/>
          </a:xfrm>
          <a:prstGeom prst="rect">
            <a:avLst/>
          </a:prstGeom>
          <a:noFill/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52400" y="76200"/>
            <a:ext cx="70866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MYJ BL Scheme: 60-72 hr mean of u,v and dv/dt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027"/>
          <p:cNvSpPr>
            <a:spLocks noChangeArrowheads="1"/>
          </p:cNvSpPr>
          <p:nvPr/>
        </p:nvSpPr>
        <p:spPr bwMode="auto">
          <a:xfrm>
            <a:off x="2833688" y="1933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170" name="Picture 5"/>
          <p:cNvPicPr>
            <a:picLocks noChangeAspect="1" noChangeArrowheads="1"/>
          </p:cNvPicPr>
          <p:nvPr/>
        </p:nvPicPr>
        <p:blipFill>
          <a:blip r:embed="rId2" cstate="print"/>
          <a:srcRect l="1463" t="1208" r="18520" b="1813"/>
          <a:stretch>
            <a:fillRect/>
          </a:stretch>
        </p:blipFill>
        <p:spPr bwMode="auto">
          <a:xfrm>
            <a:off x="4572000" y="3200400"/>
            <a:ext cx="3476625" cy="2990850"/>
          </a:xfrm>
          <a:prstGeom prst="rect">
            <a:avLst/>
          </a:prstGeom>
          <a:noFill/>
        </p:spPr>
      </p:pic>
      <p:sp>
        <p:nvSpPr>
          <p:cNvPr id="7173" name="Rectangle 1029"/>
          <p:cNvSpPr>
            <a:spLocks noChangeArrowheads="1"/>
          </p:cNvSpPr>
          <p:nvPr/>
        </p:nvSpPr>
        <p:spPr bwMode="auto">
          <a:xfrm>
            <a:off x="3200400" y="2400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172" name="Picture 0" descr="hove_tanvgfsrad1mp5Z1000m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81000"/>
            <a:ext cx="3581400" cy="2686050"/>
          </a:xfrm>
          <a:prstGeom prst="rect">
            <a:avLst/>
          </a:prstGeom>
          <a:noFill/>
        </p:spPr>
      </p:pic>
      <p:sp>
        <p:nvSpPr>
          <p:cNvPr id="7175" name="Rectangle 1031"/>
          <p:cNvSpPr>
            <a:spLocks noChangeArrowheads="1"/>
          </p:cNvSpPr>
          <p:nvPr/>
        </p:nvSpPr>
        <p:spPr bwMode="auto">
          <a:xfrm>
            <a:off x="3200400" y="2400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174" name="Picture 7" descr="hove_tanvmyjrad1mp5Z1000m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457200"/>
            <a:ext cx="3581400" cy="2686050"/>
          </a:xfrm>
          <a:prstGeom prst="rect">
            <a:avLst/>
          </a:prstGeom>
          <a:noFill/>
        </p:spPr>
      </p:pic>
      <p:sp>
        <p:nvSpPr>
          <p:cNvPr id="7177" name="Rectangle 1033"/>
          <p:cNvSpPr>
            <a:spLocks noChangeArrowheads="1"/>
          </p:cNvSpPr>
          <p:nvPr/>
        </p:nvSpPr>
        <p:spPr bwMode="auto">
          <a:xfrm>
            <a:off x="3352800" y="2338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176" name="Picture 4"/>
          <p:cNvPicPr>
            <a:picLocks noChangeAspect="1" noChangeArrowheads="1"/>
          </p:cNvPicPr>
          <p:nvPr/>
        </p:nvPicPr>
        <p:blipFill>
          <a:blip r:embed="rId5" cstate="print"/>
          <a:srcRect r="19916"/>
          <a:stretch>
            <a:fillRect/>
          </a:stretch>
        </p:blipFill>
        <p:spPr bwMode="auto">
          <a:xfrm>
            <a:off x="609600" y="3200400"/>
            <a:ext cx="3429000" cy="3067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55</Words>
  <Application>Microsoft Office PowerPoint</Application>
  <PresentationFormat>On-screen Show (4:3)</PresentationFormat>
  <Paragraphs>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Times New Roman</vt:lpstr>
      <vt:lpstr>Default Design</vt:lpstr>
      <vt:lpstr>CHOICE OF PBL SCHEME FOR HIGH RESOLUTION HWRF: GFS –VS- MYJ</vt:lpstr>
      <vt:lpstr>Slide 2</vt:lpstr>
      <vt:lpstr>Slide 3</vt:lpstr>
      <vt:lpstr>Slide 4</vt:lpstr>
      <vt:lpstr>Slide 5</vt:lpstr>
    </vt:vector>
  </TitlesOfParts>
  <Company>HRD/AOML/NOAA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gopal</dc:creator>
  <cp:lastModifiedBy>Sun.Gopal</cp:lastModifiedBy>
  <cp:revision>26</cp:revision>
  <dcterms:created xsi:type="dcterms:W3CDTF">2010-12-06T00:56:52Z</dcterms:created>
  <dcterms:modified xsi:type="dcterms:W3CDTF">2010-12-08T17:42:02Z</dcterms:modified>
</cp:coreProperties>
</file>