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3234" y="-1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a.Chen\Desktop\sandy_tilt_8km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41359235300049"/>
          <c:y val="5.3826191713441891E-2"/>
          <c:w val="0.84132853281815612"/>
          <c:h val="0.82235322262414046"/>
        </c:manualLayout>
      </c:layout>
      <c:scatterChart>
        <c:scatterStyle val="smoothMarker"/>
        <c:varyColors val="0"/>
        <c:ser>
          <c:idx val="0"/>
          <c:order val="0"/>
          <c:tx>
            <c:v>BAD_RUN</c:v>
          </c:tx>
          <c:marker>
            <c:symbol val="none"/>
          </c:marker>
          <c:xVal>
            <c:numRef>
              <c:f>sandy_tilt_8km!$A$1:$A$613</c:f>
              <c:numCache>
                <c:formatCode>General</c:formatCode>
                <c:ptCount val="613"/>
                <c:pt idx="0">
                  <c:v>0</c:v>
                </c:pt>
                <c:pt idx="1">
                  <c:v>0.16666666666666666</c:v>
                </c:pt>
                <c:pt idx="2">
                  <c:v>0.33333333333333331</c:v>
                </c:pt>
                <c:pt idx="3">
                  <c:v>0.5</c:v>
                </c:pt>
                <c:pt idx="4">
                  <c:v>0.66666666666666663</c:v>
                </c:pt>
                <c:pt idx="5">
                  <c:v>0.83333333333333326</c:v>
                </c:pt>
                <c:pt idx="6">
                  <c:v>0.99999999999999989</c:v>
                </c:pt>
                <c:pt idx="7">
                  <c:v>1.1666666666666665</c:v>
                </c:pt>
                <c:pt idx="8">
                  <c:v>1.3333333333333333</c:v>
                </c:pt>
                <c:pt idx="9">
                  <c:v>1.5</c:v>
                </c:pt>
                <c:pt idx="10">
                  <c:v>1.6666666666666667</c:v>
                </c:pt>
                <c:pt idx="11">
                  <c:v>1.8333333333333335</c:v>
                </c:pt>
                <c:pt idx="12">
                  <c:v>2</c:v>
                </c:pt>
                <c:pt idx="13">
                  <c:v>2.1666666666666665</c:v>
                </c:pt>
                <c:pt idx="14">
                  <c:v>2.333333333333333</c:v>
                </c:pt>
                <c:pt idx="15">
                  <c:v>2.4999999999999996</c:v>
                </c:pt>
                <c:pt idx="16">
                  <c:v>2.6666666666666661</c:v>
                </c:pt>
                <c:pt idx="17">
                  <c:v>2.8333333333333326</c:v>
                </c:pt>
                <c:pt idx="18">
                  <c:v>2.9999999999999991</c:v>
                </c:pt>
                <c:pt idx="19">
                  <c:v>3.1666666666666656</c:v>
                </c:pt>
                <c:pt idx="20">
                  <c:v>3.3333333333333321</c:v>
                </c:pt>
                <c:pt idx="21">
                  <c:v>3.4999999999999987</c:v>
                </c:pt>
                <c:pt idx="22">
                  <c:v>3.6666666666666652</c:v>
                </c:pt>
                <c:pt idx="23">
                  <c:v>3.8333333333333317</c:v>
                </c:pt>
                <c:pt idx="24">
                  <c:v>3.9999999999999982</c:v>
                </c:pt>
                <c:pt idx="25">
                  <c:v>4.1666666666666652</c:v>
                </c:pt>
                <c:pt idx="26">
                  <c:v>4.3333333333333321</c:v>
                </c:pt>
                <c:pt idx="27">
                  <c:v>4.4999999999999991</c:v>
                </c:pt>
                <c:pt idx="28">
                  <c:v>4.6666666666666661</c:v>
                </c:pt>
                <c:pt idx="29">
                  <c:v>4.833333333333333</c:v>
                </c:pt>
                <c:pt idx="30">
                  <c:v>5</c:v>
                </c:pt>
                <c:pt idx="31">
                  <c:v>5.166666666666667</c:v>
                </c:pt>
                <c:pt idx="32">
                  <c:v>5.3333333333333339</c:v>
                </c:pt>
                <c:pt idx="33">
                  <c:v>5.5000000000000009</c:v>
                </c:pt>
                <c:pt idx="34">
                  <c:v>5.6666666666666679</c:v>
                </c:pt>
                <c:pt idx="35">
                  <c:v>5.8333333333333348</c:v>
                </c:pt>
                <c:pt idx="36">
                  <c:v>6.0000000000000018</c:v>
                </c:pt>
                <c:pt idx="37">
                  <c:v>6.1666666666666687</c:v>
                </c:pt>
                <c:pt idx="38">
                  <c:v>6.3333333333333357</c:v>
                </c:pt>
                <c:pt idx="39">
                  <c:v>6.5000000000000027</c:v>
                </c:pt>
                <c:pt idx="40">
                  <c:v>6.6666666666666696</c:v>
                </c:pt>
                <c:pt idx="41">
                  <c:v>6.8333333333333366</c:v>
                </c:pt>
                <c:pt idx="42">
                  <c:v>7.0000000000000036</c:v>
                </c:pt>
                <c:pt idx="43">
                  <c:v>7.1666666666666705</c:v>
                </c:pt>
                <c:pt idx="44">
                  <c:v>7.3333333333333375</c:v>
                </c:pt>
                <c:pt idx="45">
                  <c:v>7.5000000000000044</c:v>
                </c:pt>
                <c:pt idx="46">
                  <c:v>7.6666666666666714</c:v>
                </c:pt>
                <c:pt idx="47">
                  <c:v>7.8333333333333384</c:v>
                </c:pt>
                <c:pt idx="48">
                  <c:v>8.0000000000000053</c:v>
                </c:pt>
                <c:pt idx="49">
                  <c:v>8.1666666666666714</c:v>
                </c:pt>
                <c:pt idx="50">
                  <c:v>8.3333333333333375</c:v>
                </c:pt>
                <c:pt idx="51">
                  <c:v>8.5000000000000036</c:v>
                </c:pt>
                <c:pt idx="52">
                  <c:v>8.6666666666666696</c:v>
                </c:pt>
                <c:pt idx="53">
                  <c:v>8.8333333333333357</c:v>
                </c:pt>
                <c:pt idx="54">
                  <c:v>9.0000000000000018</c:v>
                </c:pt>
                <c:pt idx="55">
                  <c:v>9.1666666666666679</c:v>
                </c:pt>
                <c:pt idx="56">
                  <c:v>9.3333333333333339</c:v>
                </c:pt>
                <c:pt idx="57">
                  <c:v>9.5</c:v>
                </c:pt>
                <c:pt idx="58">
                  <c:v>9.6666666666666661</c:v>
                </c:pt>
                <c:pt idx="59">
                  <c:v>9.8333333333333321</c:v>
                </c:pt>
                <c:pt idx="60">
                  <c:v>9.9999999999999982</c:v>
                </c:pt>
                <c:pt idx="61">
                  <c:v>10.166666666666664</c:v>
                </c:pt>
                <c:pt idx="62">
                  <c:v>10.33333333333333</c:v>
                </c:pt>
                <c:pt idx="63">
                  <c:v>10.499999999999996</c:v>
                </c:pt>
                <c:pt idx="64">
                  <c:v>10.666666666666663</c:v>
                </c:pt>
                <c:pt idx="65">
                  <c:v>10.833333333333329</c:v>
                </c:pt>
                <c:pt idx="66">
                  <c:v>10.999999999999995</c:v>
                </c:pt>
                <c:pt idx="67">
                  <c:v>11.166666666666661</c:v>
                </c:pt>
                <c:pt idx="68">
                  <c:v>11.333333333333327</c:v>
                </c:pt>
                <c:pt idx="69">
                  <c:v>11.499999999999993</c:v>
                </c:pt>
                <c:pt idx="70">
                  <c:v>11.666666666666659</c:v>
                </c:pt>
                <c:pt idx="71">
                  <c:v>11.833333333333325</c:v>
                </c:pt>
                <c:pt idx="72">
                  <c:v>11.999999999999991</c:v>
                </c:pt>
                <c:pt idx="73">
                  <c:v>12.166666666666657</c:v>
                </c:pt>
                <c:pt idx="74">
                  <c:v>12.333333333333323</c:v>
                </c:pt>
                <c:pt idx="75">
                  <c:v>12.499999999999989</c:v>
                </c:pt>
                <c:pt idx="76">
                  <c:v>12.666666666666655</c:v>
                </c:pt>
                <c:pt idx="77">
                  <c:v>12.833333333333321</c:v>
                </c:pt>
                <c:pt idx="78">
                  <c:v>12.999999999999988</c:v>
                </c:pt>
                <c:pt idx="79">
                  <c:v>13.166666666666654</c:v>
                </c:pt>
                <c:pt idx="80">
                  <c:v>13.33333333333332</c:v>
                </c:pt>
                <c:pt idx="81">
                  <c:v>13.499999999999986</c:v>
                </c:pt>
                <c:pt idx="82">
                  <c:v>13.666666666666652</c:v>
                </c:pt>
                <c:pt idx="83">
                  <c:v>13.833333333333318</c:v>
                </c:pt>
                <c:pt idx="84">
                  <c:v>13.999999999999984</c:v>
                </c:pt>
                <c:pt idx="85">
                  <c:v>14.16666666666665</c:v>
                </c:pt>
                <c:pt idx="86">
                  <c:v>14.333333333333316</c:v>
                </c:pt>
                <c:pt idx="87">
                  <c:v>14.499999999999982</c:v>
                </c:pt>
                <c:pt idx="88">
                  <c:v>14.666666666666648</c:v>
                </c:pt>
                <c:pt idx="89">
                  <c:v>14.833333333333314</c:v>
                </c:pt>
                <c:pt idx="90">
                  <c:v>14.99999999999998</c:v>
                </c:pt>
                <c:pt idx="91">
                  <c:v>15.166666666666647</c:v>
                </c:pt>
                <c:pt idx="92">
                  <c:v>15.333333333333313</c:v>
                </c:pt>
                <c:pt idx="93">
                  <c:v>15.499999999999979</c:v>
                </c:pt>
                <c:pt idx="94">
                  <c:v>15.666666666666645</c:v>
                </c:pt>
                <c:pt idx="95">
                  <c:v>15.833333333333311</c:v>
                </c:pt>
                <c:pt idx="96">
                  <c:v>15.999999999999977</c:v>
                </c:pt>
                <c:pt idx="97">
                  <c:v>16.166666666666643</c:v>
                </c:pt>
                <c:pt idx="98">
                  <c:v>16.333333333333311</c:v>
                </c:pt>
                <c:pt idx="99">
                  <c:v>16.499999999999979</c:v>
                </c:pt>
                <c:pt idx="100">
                  <c:v>16.666666666666647</c:v>
                </c:pt>
                <c:pt idx="101">
                  <c:v>16.833333333333314</c:v>
                </c:pt>
                <c:pt idx="102">
                  <c:v>16.999999999999982</c:v>
                </c:pt>
                <c:pt idx="103">
                  <c:v>17.16666666666665</c:v>
                </c:pt>
                <c:pt idx="104">
                  <c:v>17.333333333333318</c:v>
                </c:pt>
                <c:pt idx="105">
                  <c:v>17.499999999999986</c:v>
                </c:pt>
                <c:pt idx="106">
                  <c:v>17.666666666666654</c:v>
                </c:pt>
                <c:pt idx="107">
                  <c:v>17.833333333333321</c:v>
                </c:pt>
                <c:pt idx="108">
                  <c:v>17.999999999999989</c:v>
                </c:pt>
                <c:pt idx="109">
                  <c:v>18.166666666666657</c:v>
                </c:pt>
                <c:pt idx="110">
                  <c:v>18.333333333333325</c:v>
                </c:pt>
                <c:pt idx="111">
                  <c:v>18.499999999999993</c:v>
                </c:pt>
                <c:pt idx="112">
                  <c:v>18.666666666666661</c:v>
                </c:pt>
                <c:pt idx="113">
                  <c:v>18.833333333333329</c:v>
                </c:pt>
                <c:pt idx="114">
                  <c:v>18.999999999999996</c:v>
                </c:pt>
                <c:pt idx="115">
                  <c:v>19.166666666666664</c:v>
                </c:pt>
                <c:pt idx="116">
                  <c:v>19.333333333333332</c:v>
                </c:pt>
                <c:pt idx="117">
                  <c:v>19.5</c:v>
                </c:pt>
                <c:pt idx="118">
                  <c:v>19.666666666666668</c:v>
                </c:pt>
                <c:pt idx="119">
                  <c:v>19.833333333333336</c:v>
                </c:pt>
                <c:pt idx="120">
                  <c:v>20.000000000000004</c:v>
                </c:pt>
                <c:pt idx="121">
                  <c:v>20.166666666666671</c:v>
                </c:pt>
                <c:pt idx="122">
                  <c:v>20.333333333333339</c:v>
                </c:pt>
                <c:pt idx="123">
                  <c:v>20.500000000000007</c:v>
                </c:pt>
                <c:pt idx="124">
                  <c:v>20.666666666666675</c:v>
                </c:pt>
                <c:pt idx="125">
                  <c:v>20.833333333333343</c:v>
                </c:pt>
                <c:pt idx="126">
                  <c:v>21.000000000000011</c:v>
                </c:pt>
                <c:pt idx="127">
                  <c:v>21.166666666666679</c:v>
                </c:pt>
                <c:pt idx="128">
                  <c:v>21.333333333333346</c:v>
                </c:pt>
                <c:pt idx="129">
                  <c:v>21.500000000000014</c:v>
                </c:pt>
                <c:pt idx="130">
                  <c:v>21.666666666666682</c:v>
                </c:pt>
                <c:pt idx="131">
                  <c:v>21.83333333333335</c:v>
                </c:pt>
                <c:pt idx="132">
                  <c:v>22.000000000000018</c:v>
                </c:pt>
                <c:pt idx="133">
                  <c:v>22.166666666666686</c:v>
                </c:pt>
                <c:pt idx="134">
                  <c:v>22.333333333333353</c:v>
                </c:pt>
                <c:pt idx="135">
                  <c:v>22.500000000000021</c:v>
                </c:pt>
                <c:pt idx="136">
                  <c:v>22.666666666666689</c:v>
                </c:pt>
                <c:pt idx="137">
                  <c:v>22.833333333333357</c:v>
                </c:pt>
                <c:pt idx="138">
                  <c:v>23.000000000000025</c:v>
                </c:pt>
                <c:pt idx="139">
                  <c:v>23.166666666666693</c:v>
                </c:pt>
                <c:pt idx="140">
                  <c:v>23.333333333333361</c:v>
                </c:pt>
                <c:pt idx="141">
                  <c:v>23.500000000000028</c:v>
                </c:pt>
                <c:pt idx="142">
                  <c:v>23.666666666666696</c:v>
                </c:pt>
                <c:pt idx="143">
                  <c:v>23.833333333333364</c:v>
                </c:pt>
                <c:pt idx="144">
                  <c:v>24.000000000000032</c:v>
                </c:pt>
                <c:pt idx="145">
                  <c:v>24.1666666666667</c:v>
                </c:pt>
                <c:pt idx="146">
                  <c:v>24.333333333333368</c:v>
                </c:pt>
                <c:pt idx="147">
                  <c:v>24.500000000000036</c:v>
                </c:pt>
                <c:pt idx="148">
                  <c:v>24.666666666666703</c:v>
                </c:pt>
                <c:pt idx="149">
                  <c:v>24.833333333333371</c:v>
                </c:pt>
                <c:pt idx="150">
                  <c:v>25.000000000000039</c:v>
                </c:pt>
                <c:pt idx="151">
                  <c:v>25.166666666666707</c:v>
                </c:pt>
                <c:pt idx="152">
                  <c:v>25.333333333333375</c:v>
                </c:pt>
                <c:pt idx="153">
                  <c:v>25.500000000000043</c:v>
                </c:pt>
                <c:pt idx="154">
                  <c:v>25.66666666666671</c:v>
                </c:pt>
                <c:pt idx="155">
                  <c:v>25.833333333333378</c:v>
                </c:pt>
                <c:pt idx="156">
                  <c:v>26.000000000000046</c:v>
                </c:pt>
                <c:pt idx="157">
                  <c:v>26.166666666666714</c:v>
                </c:pt>
                <c:pt idx="158">
                  <c:v>26.333333333333382</c:v>
                </c:pt>
                <c:pt idx="159">
                  <c:v>26.50000000000005</c:v>
                </c:pt>
                <c:pt idx="160">
                  <c:v>26.666666666666718</c:v>
                </c:pt>
                <c:pt idx="161">
                  <c:v>26.833333333333385</c:v>
                </c:pt>
                <c:pt idx="162">
                  <c:v>27.000000000000053</c:v>
                </c:pt>
                <c:pt idx="163">
                  <c:v>27.166666666666721</c:v>
                </c:pt>
                <c:pt idx="164">
                  <c:v>27.333333333333389</c:v>
                </c:pt>
                <c:pt idx="165">
                  <c:v>27.500000000000057</c:v>
                </c:pt>
                <c:pt idx="166">
                  <c:v>27.666666666666725</c:v>
                </c:pt>
                <c:pt idx="167">
                  <c:v>27.833333333333393</c:v>
                </c:pt>
                <c:pt idx="168">
                  <c:v>28.00000000000006</c:v>
                </c:pt>
                <c:pt idx="169">
                  <c:v>28.166666666666728</c:v>
                </c:pt>
                <c:pt idx="170">
                  <c:v>28.333333333333396</c:v>
                </c:pt>
                <c:pt idx="171">
                  <c:v>28.500000000000064</c:v>
                </c:pt>
                <c:pt idx="172">
                  <c:v>28.666666666666732</c:v>
                </c:pt>
                <c:pt idx="173">
                  <c:v>28.8333333333334</c:v>
                </c:pt>
                <c:pt idx="174">
                  <c:v>29.000000000000068</c:v>
                </c:pt>
                <c:pt idx="175">
                  <c:v>29.166666666666735</c:v>
                </c:pt>
                <c:pt idx="176">
                  <c:v>29.333333333333403</c:v>
                </c:pt>
                <c:pt idx="177">
                  <c:v>29.500000000000071</c:v>
                </c:pt>
                <c:pt idx="178">
                  <c:v>29.666666666666739</c:v>
                </c:pt>
                <c:pt idx="179">
                  <c:v>29.833333333333407</c:v>
                </c:pt>
                <c:pt idx="180">
                  <c:v>30.000000000000075</c:v>
                </c:pt>
                <c:pt idx="181">
                  <c:v>30.166666666666742</c:v>
                </c:pt>
                <c:pt idx="182">
                  <c:v>30.33333333333341</c:v>
                </c:pt>
                <c:pt idx="183">
                  <c:v>30.500000000000078</c:v>
                </c:pt>
                <c:pt idx="184">
                  <c:v>30.666666666666746</c:v>
                </c:pt>
                <c:pt idx="185">
                  <c:v>30.833333333333414</c:v>
                </c:pt>
                <c:pt idx="186">
                  <c:v>31.000000000000082</c:v>
                </c:pt>
                <c:pt idx="187">
                  <c:v>31.16666666666675</c:v>
                </c:pt>
                <c:pt idx="188">
                  <c:v>31.333333333333417</c:v>
                </c:pt>
                <c:pt idx="189">
                  <c:v>31.500000000000085</c:v>
                </c:pt>
                <c:pt idx="190">
                  <c:v>31.666666666666753</c:v>
                </c:pt>
                <c:pt idx="191">
                  <c:v>31.833333333333421</c:v>
                </c:pt>
                <c:pt idx="192">
                  <c:v>32.000000000000085</c:v>
                </c:pt>
                <c:pt idx="193">
                  <c:v>32.16666666666675</c:v>
                </c:pt>
                <c:pt idx="194">
                  <c:v>32.333333333333414</c:v>
                </c:pt>
                <c:pt idx="195">
                  <c:v>32.500000000000078</c:v>
                </c:pt>
                <c:pt idx="196">
                  <c:v>32.666666666666742</c:v>
                </c:pt>
                <c:pt idx="197">
                  <c:v>32.833333333333407</c:v>
                </c:pt>
                <c:pt idx="198">
                  <c:v>33.000000000000071</c:v>
                </c:pt>
                <c:pt idx="199">
                  <c:v>33.166666666666735</c:v>
                </c:pt>
                <c:pt idx="200">
                  <c:v>33.3333333333334</c:v>
                </c:pt>
                <c:pt idx="201">
                  <c:v>33.500000000000064</c:v>
                </c:pt>
                <c:pt idx="202">
                  <c:v>33.666666666666728</c:v>
                </c:pt>
                <c:pt idx="203">
                  <c:v>33.833333333333393</c:v>
                </c:pt>
                <c:pt idx="204">
                  <c:v>34.000000000000057</c:v>
                </c:pt>
                <c:pt idx="205">
                  <c:v>34.166666666666721</c:v>
                </c:pt>
                <c:pt idx="206">
                  <c:v>34.333333333333385</c:v>
                </c:pt>
                <c:pt idx="207">
                  <c:v>34.50000000000005</c:v>
                </c:pt>
                <c:pt idx="208">
                  <c:v>34.666666666666714</c:v>
                </c:pt>
                <c:pt idx="209">
                  <c:v>34.833333333333378</c:v>
                </c:pt>
                <c:pt idx="210">
                  <c:v>35.000000000000043</c:v>
                </c:pt>
                <c:pt idx="211">
                  <c:v>35.166666666666707</c:v>
                </c:pt>
                <c:pt idx="212">
                  <c:v>35.333333333333371</c:v>
                </c:pt>
                <c:pt idx="213">
                  <c:v>35.500000000000036</c:v>
                </c:pt>
                <c:pt idx="214">
                  <c:v>35.6666666666667</c:v>
                </c:pt>
                <c:pt idx="215">
                  <c:v>35.833333333333364</c:v>
                </c:pt>
                <c:pt idx="216">
                  <c:v>36.000000000000028</c:v>
                </c:pt>
                <c:pt idx="217">
                  <c:v>36.166666666666693</c:v>
                </c:pt>
                <c:pt idx="218">
                  <c:v>36.333333333333357</c:v>
                </c:pt>
                <c:pt idx="219">
                  <c:v>36.500000000000021</c:v>
                </c:pt>
                <c:pt idx="220">
                  <c:v>36.666666666666686</c:v>
                </c:pt>
                <c:pt idx="221">
                  <c:v>36.83333333333335</c:v>
                </c:pt>
                <c:pt idx="222">
                  <c:v>37.000000000000014</c:v>
                </c:pt>
                <c:pt idx="223">
                  <c:v>37.166666666666679</c:v>
                </c:pt>
                <c:pt idx="224">
                  <c:v>37.333333333333343</c:v>
                </c:pt>
                <c:pt idx="225">
                  <c:v>37.500000000000007</c:v>
                </c:pt>
                <c:pt idx="226">
                  <c:v>37.666666666666671</c:v>
                </c:pt>
                <c:pt idx="227">
                  <c:v>37.833333333333336</c:v>
                </c:pt>
                <c:pt idx="228">
                  <c:v>38</c:v>
                </c:pt>
                <c:pt idx="229">
                  <c:v>38.166666666666664</c:v>
                </c:pt>
                <c:pt idx="230">
                  <c:v>38.333333333333329</c:v>
                </c:pt>
                <c:pt idx="231">
                  <c:v>38.499999999999993</c:v>
                </c:pt>
                <c:pt idx="232">
                  <c:v>38.666666666666657</c:v>
                </c:pt>
                <c:pt idx="233">
                  <c:v>38.833333333333321</c:v>
                </c:pt>
                <c:pt idx="234">
                  <c:v>38.999999999999986</c:v>
                </c:pt>
                <c:pt idx="235">
                  <c:v>39.16666666666665</c:v>
                </c:pt>
                <c:pt idx="236">
                  <c:v>39.333333333333314</c:v>
                </c:pt>
                <c:pt idx="237">
                  <c:v>39.499999999999979</c:v>
                </c:pt>
                <c:pt idx="238">
                  <c:v>39.666666666666643</c:v>
                </c:pt>
                <c:pt idx="239">
                  <c:v>39.833333333333307</c:v>
                </c:pt>
                <c:pt idx="240">
                  <c:v>39.999999999999972</c:v>
                </c:pt>
                <c:pt idx="241">
                  <c:v>40.166666666666636</c:v>
                </c:pt>
                <c:pt idx="242">
                  <c:v>40.3333333333333</c:v>
                </c:pt>
                <c:pt idx="243">
                  <c:v>40.499999999999964</c:v>
                </c:pt>
                <c:pt idx="244">
                  <c:v>40.666666666666629</c:v>
                </c:pt>
                <c:pt idx="245">
                  <c:v>40.833333333333293</c:v>
                </c:pt>
                <c:pt idx="246">
                  <c:v>40.999999999999957</c:v>
                </c:pt>
                <c:pt idx="247">
                  <c:v>41.166666666666622</c:v>
                </c:pt>
                <c:pt idx="248">
                  <c:v>41.333333333333286</c:v>
                </c:pt>
                <c:pt idx="249">
                  <c:v>41.49999999999995</c:v>
                </c:pt>
                <c:pt idx="250">
                  <c:v>41.666666666666615</c:v>
                </c:pt>
                <c:pt idx="251">
                  <c:v>41.833333333333279</c:v>
                </c:pt>
                <c:pt idx="252">
                  <c:v>41.999999999999943</c:v>
                </c:pt>
                <c:pt idx="253">
                  <c:v>42.166666666666607</c:v>
                </c:pt>
                <c:pt idx="254">
                  <c:v>42.333333333333272</c:v>
                </c:pt>
                <c:pt idx="255">
                  <c:v>42.499999999999936</c:v>
                </c:pt>
                <c:pt idx="256">
                  <c:v>42.6666666666666</c:v>
                </c:pt>
                <c:pt idx="257">
                  <c:v>42.833333333333265</c:v>
                </c:pt>
                <c:pt idx="258">
                  <c:v>42.999999999999929</c:v>
                </c:pt>
                <c:pt idx="259">
                  <c:v>43.166666666666593</c:v>
                </c:pt>
                <c:pt idx="260">
                  <c:v>43.333333333333258</c:v>
                </c:pt>
                <c:pt idx="261">
                  <c:v>43.499999999999922</c:v>
                </c:pt>
                <c:pt idx="262">
                  <c:v>43.666666666666586</c:v>
                </c:pt>
                <c:pt idx="263">
                  <c:v>43.83333333333325</c:v>
                </c:pt>
                <c:pt idx="264">
                  <c:v>43.999999999999915</c:v>
                </c:pt>
                <c:pt idx="265">
                  <c:v>44.166666666666579</c:v>
                </c:pt>
                <c:pt idx="266">
                  <c:v>44.333333333333243</c:v>
                </c:pt>
                <c:pt idx="267">
                  <c:v>44.499999999999908</c:v>
                </c:pt>
                <c:pt idx="268">
                  <c:v>44.666666666666572</c:v>
                </c:pt>
                <c:pt idx="269">
                  <c:v>44.833333333333236</c:v>
                </c:pt>
                <c:pt idx="270">
                  <c:v>44.999999999999901</c:v>
                </c:pt>
                <c:pt idx="271">
                  <c:v>45.166666666666565</c:v>
                </c:pt>
                <c:pt idx="272">
                  <c:v>45.333333333333229</c:v>
                </c:pt>
                <c:pt idx="273">
                  <c:v>45.499999999999893</c:v>
                </c:pt>
                <c:pt idx="274">
                  <c:v>45.666666666666558</c:v>
                </c:pt>
                <c:pt idx="275">
                  <c:v>45.833333333333222</c:v>
                </c:pt>
                <c:pt idx="276">
                  <c:v>45.999999999999886</c:v>
                </c:pt>
                <c:pt idx="277">
                  <c:v>46.166666666666551</c:v>
                </c:pt>
                <c:pt idx="278">
                  <c:v>46.333333333333215</c:v>
                </c:pt>
                <c:pt idx="279">
                  <c:v>46.499999999999879</c:v>
                </c:pt>
                <c:pt idx="280">
                  <c:v>46.666666666666544</c:v>
                </c:pt>
                <c:pt idx="281">
                  <c:v>46.833333333333208</c:v>
                </c:pt>
                <c:pt idx="282">
                  <c:v>46.999999999999872</c:v>
                </c:pt>
                <c:pt idx="283">
                  <c:v>47.166666666666536</c:v>
                </c:pt>
                <c:pt idx="284">
                  <c:v>47.333333333333201</c:v>
                </c:pt>
                <c:pt idx="285">
                  <c:v>47.499999999999865</c:v>
                </c:pt>
                <c:pt idx="286">
                  <c:v>47.666666666666529</c:v>
                </c:pt>
                <c:pt idx="287">
                  <c:v>47.833333333333194</c:v>
                </c:pt>
                <c:pt idx="288">
                  <c:v>47.999999999999858</c:v>
                </c:pt>
                <c:pt idx="289">
                  <c:v>48.166666666666522</c:v>
                </c:pt>
                <c:pt idx="290">
                  <c:v>48.333333333333186</c:v>
                </c:pt>
                <c:pt idx="291">
                  <c:v>48.499999999999851</c:v>
                </c:pt>
                <c:pt idx="292">
                  <c:v>48.666666666666515</c:v>
                </c:pt>
                <c:pt idx="293">
                  <c:v>48.833333333333179</c:v>
                </c:pt>
                <c:pt idx="294">
                  <c:v>48.999999999999844</c:v>
                </c:pt>
                <c:pt idx="295">
                  <c:v>49.166666666666508</c:v>
                </c:pt>
                <c:pt idx="296">
                  <c:v>49.333333333333172</c:v>
                </c:pt>
                <c:pt idx="297">
                  <c:v>49.499999999999837</c:v>
                </c:pt>
                <c:pt idx="298">
                  <c:v>49.666666666666501</c:v>
                </c:pt>
                <c:pt idx="299">
                  <c:v>49.833333333333165</c:v>
                </c:pt>
                <c:pt idx="300">
                  <c:v>49.999999999999829</c:v>
                </c:pt>
                <c:pt idx="301">
                  <c:v>50.166666666666494</c:v>
                </c:pt>
                <c:pt idx="302">
                  <c:v>50.333333333333158</c:v>
                </c:pt>
                <c:pt idx="303">
                  <c:v>50.499999999999822</c:v>
                </c:pt>
                <c:pt idx="304">
                  <c:v>50.666666666666487</c:v>
                </c:pt>
                <c:pt idx="305">
                  <c:v>50.833333333333151</c:v>
                </c:pt>
                <c:pt idx="306">
                  <c:v>50.999999999999815</c:v>
                </c:pt>
                <c:pt idx="307">
                  <c:v>51.16666666666648</c:v>
                </c:pt>
                <c:pt idx="308">
                  <c:v>51.333333333333144</c:v>
                </c:pt>
                <c:pt idx="309">
                  <c:v>51.499999999999808</c:v>
                </c:pt>
                <c:pt idx="310">
                  <c:v>51.666666666666472</c:v>
                </c:pt>
                <c:pt idx="311">
                  <c:v>51.833333333333137</c:v>
                </c:pt>
                <c:pt idx="312">
                  <c:v>51.999999999999801</c:v>
                </c:pt>
                <c:pt idx="313">
                  <c:v>52.166666666666465</c:v>
                </c:pt>
                <c:pt idx="314">
                  <c:v>52.33333333333313</c:v>
                </c:pt>
                <c:pt idx="315">
                  <c:v>52.499999999999794</c:v>
                </c:pt>
                <c:pt idx="316">
                  <c:v>52.666666666666458</c:v>
                </c:pt>
                <c:pt idx="317">
                  <c:v>52.833333333333123</c:v>
                </c:pt>
                <c:pt idx="318">
                  <c:v>52.999999999999787</c:v>
                </c:pt>
                <c:pt idx="319">
                  <c:v>53.166666666666451</c:v>
                </c:pt>
                <c:pt idx="320">
                  <c:v>53.333333333333115</c:v>
                </c:pt>
                <c:pt idx="321">
                  <c:v>53.49999999999978</c:v>
                </c:pt>
                <c:pt idx="322">
                  <c:v>53.666666666666444</c:v>
                </c:pt>
                <c:pt idx="323">
                  <c:v>53.833333333333108</c:v>
                </c:pt>
                <c:pt idx="324">
                  <c:v>53.999999999999773</c:v>
                </c:pt>
                <c:pt idx="325">
                  <c:v>54.166666666666437</c:v>
                </c:pt>
                <c:pt idx="326">
                  <c:v>54.333333333333101</c:v>
                </c:pt>
                <c:pt idx="327">
                  <c:v>54.499999999999766</c:v>
                </c:pt>
                <c:pt idx="328">
                  <c:v>54.66666666666643</c:v>
                </c:pt>
                <c:pt idx="329">
                  <c:v>54.833333333333094</c:v>
                </c:pt>
                <c:pt idx="330">
                  <c:v>54.999999999999758</c:v>
                </c:pt>
                <c:pt idx="331">
                  <c:v>55.166666666666423</c:v>
                </c:pt>
                <c:pt idx="332">
                  <c:v>55.333333333333087</c:v>
                </c:pt>
                <c:pt idx="333">
                  <c:v>55.499999999999751</c:v>
                </c:pt>
                <c:pt idx="334">
                  <c:v>55.666666666666416</c:v>
                </c:pt>
                <c:pt idx="335">
                  <c:v>55.83333333333308</c:v>
                </c:pt>
                <c:pt idx="336">
                  <c:v>55.999999999999744</c:v>
                </c:pt>
                <c:pt idx="337">
                  <c:v>56.166666666666409</c:v>
                </c:pt>
                <c:pt idx="338">
                  <c:v>56.333333333333073</c:v>
                </c:pt>
                <c:pt idx="339">
                  <c:v>56.499999999999737</c:v>
                </c:pt>
                <c:pt idx="340">
                  <c:v>56.666666666666401</c:v>
                </c:pt>
                <c:pt idx="341">
                  <c:v>56.833333333333066</c:v>
                </c:pt>
                <c:pt idx="342">
                  <c:v>56.99999999999973</c:v>
                </c:pt>
                <c:pt idx="343">
                  <c:v>57.166666666666394</c:v>
                </c:pt>
                <c:pt idx="344">
                  <c:v>57.333333333333059</c:v>
                </c:pt>
                <c:pt idx="345">
                  <c:v>57.499999999999723</c:v>
                </c:pt>
                <c:pt idx="346">
                  <c:v>57.666666666666387</c:v>
                </c:pt>
                <c:pt idx="347">
                  <c:v>57.833333333333051</c:v>
                </c:pt>
                <c:pt idx="348">
                  <c:v>57.999999999999716</c:v>
                </c:pt>
                <c:pt idx="349">
                  <c:v>58.16666666666638</c:v>
                </c:pt>
                <c:pt idx="350">
                  <c:v>58.333333333333044</c:v>
                </c:pt>
                <c:pt idx="351">
                  <c:v>58.499999999999709</c:v>
                </c:pt>
                <c:pt idx="352">
                  <c:v>58.666666666666373</c:v>
                </c:pt>
                <c:pt idx="353">
                  <c:v>58.833333333333037</c:v>
                </c:pt>
                <c:pt idx="354">
                  <c:v>58.999999999999702</c:v>
                </c:pt>
                <c:pt idx="355">
                  <c:v>59.166666666666366</c:v>
                </c:pt>
                <c:pt idx="356">
                  <c:v>59.33333333333303</c:v>
                </c:pt>
                <c:pt idx="357">
                  <c:v>59.499999999999694</c:v>
                </c:pt>
                <c:pt idx="358">
                  <c:v>59.666666666666359</c:v>
                </c:pt>
                <c:pt idx="359">
                  <c:v>59.833333333333023</c:v>
                </c:pt>
                <c:pt idx="360">
                  <c:v>59.999999999999687</c:v>
                </c:pt>
                <c:pt idx="361">
                  <c:v>60.166666666666352</c:v>
                </c:pt>
                <c:pt idx="362">
                  <c:v>60.333333333333016</c:v>
                </c:pt>
                <c:pt idx="363">
                  <c:v>60.49999999999968</c:v>
                </c:pt>
                <c:pt idx="364">
                  <c:v>60.666666666666345</c:v>
                </c:pt>
                <c:pt idx="365">
                  <c:v>60.833333333333009</c:v>
                </c:pt>
                <c:pt idx="366">
                  <c:v>60.999999999999673</c:v>
                </c:pt>
                <c:pt idx="367">
                  <c:v>61.166666666666337</c:v>
                </c:pt>
                <c:pt idx="368">
                  <c:v>61.333333333333002</c:v>
                </c:pt>
                <c:pt idx="369">
                  <c:v>61.499999999999666</c:v>
                </c:pt>
                <c:pt idx="370">
                  <c:v>61.66666666666633</c:v>
                </c:pt>
                <c:pt idx="371">
                  <c:v>61.833333333332995</c:v>
                </c:pt>
                <c:pt idx="372">
                  <c:v>61.999999999999659</c:v>
                </c:pt>
                <c:pt idx="373">
                  <c:v>62.166666666666323</c:v>
                </c:pt>
                <c:pt idx="374">
                  <c:v>62.333333333332988</c:v>
                </c:pt>
                <c:pt idx="375">
                  <c:v>62.499999999999652</c:v>
                </c:pt>
                <c:pt idx="376">
                  <c:v>62.666666666666316</c:v>
                </c:pt>
                <c:pt idx="377">
                  <c:v>62.83333333333298</c:v>
                </c:pt>
                <c:pt idx="378">
                  <c:v>62.999999999999645</c:v>
                </c:pt>
                <c:pt idx="379">
                  <c:v>63.166666666666309</c:v>
                </c:pt>
                <c:pt idx="380">
                  <c:v>63.333333333332973</c:v>
                </c:pt>
                <c:pt idx="381">
                  <c:v>63.499999999999638</c:v>
                </c:pt>
                <c:pt idx="382">
                  <c:v>63.666666666666302</c:v>
                </c:pt>
                <c:pt idx="383">
                  <c:v>63.833333333332966</c:v>
                </c:pt>
                <c:pt idx="384">
                  <c:v>63.999999999999631</c:v>
                </c:pt>
                <c:pt idx="385">
                  <c:v>64.166666666666302</c:v>
                </c:pt>
                <c:pt idx="386">
                  <c:v>64.333333333332973</c:v>
                </c:pt>
                <c:pt idx="387">
                  <c:v>64.499999999999645</c:v>
                </c:pt>
                <c:pt idx="388">
                  <c:v>64.666666666666316</c:v>
                </c:pt>
                <c:pt idx="389">
                  <c:v>64.833333333332988</c:v>
                </c:pt>
                <c:pt idx="390">
                  <c:v>64.999999999999659</c:v>
                </c:pt>
                <c:pt idx="391">
                  <c:v>65.16666666666633</c:v>
                </c:pt>
                <c:pt idx="392">
                  <c:v>65.333333333333002</c:v>
                </c:pt>
                <c:pt idx="393">
                  <c:v>65.499999999999673</c:v>
                </c:pt>
                <c:pt idx="394">
                  <c:v>65.666666666666345</c:v>
                </c:pt>
                <c:pt idx="395">
                  <c:v>65.833333333333016</c:v>
                </c:pt>
                <c:pt idx="396">
                  <c:v>65.999999999999687</c:v>
                </c:pt>
                <c:pt idx="397">
                  <c:v>66.166666666666359</c:v>
                </c:pt>
                <c:pt idx="398">
                  <c:v>66.33333333333303</c:v>
                </c:pt>
                <c:pt idx="399">
                  <c:v>66.499999999999702</c:v>
                </c:pt>
                <c:pt idx="400">
                  <c:v>66.666666666666373</c:v>
                </c:pt>
                <c:pt idx="401">
                  <c:v>66.833333333333044</c:v>
                </c:pt>
                <c:pt idx="402">
                  <c:v>66.999999999999716</c:v>
                </c:pt>
                <c:pt idx="403">
                  <c:v>67.166666666666387</c:v>
                </c:pt>
                <c:pt idx="404">
                  <c:v>67.333333333333059</c:v>
                </c:pt>
                <c:pt idx="405">
                  <c:v>67.49999999999973</c:v>
                </c:pt>
                <c:pt idx="406">
                  <c:v>67.666666666666401</c:v>
                </c:pt>
                <c:pt idx="407">
                  <c:v>67.833333333333073</c:v>
                </c:pt>
                <c:pt idx="408">
                  <c:v>67.999999999999744</c:v>
                </c:pt>
                <c:pt idx="409">
                  <c:v>68.166666666666416</c:v>
                </c:pt>
                <c:pt idx="410">
                  <c:v>68.333333333333087</c:v>
                </c:pt>
                <c:pt idx="411">
                  <c:v>68.499999999999758</c:v>
                </c:pt>
                <c:pt idx="412">
                  <c:v>68.66666666666643</c:v>
                </c:pt>
                <c:pt idx="413">
                  <c:v>68.833333333333101</c:v>
                </c:pt>
                <c:pt idx="414">
                  <c:v>68.999999999999773</c:v>
                </c:pt>
                <c:pt idx="415">
                  <c:v>69.166666666666444</c:v>
                </c:pt>
                <c:pt idx="416">
                  <c:v>69.333333333333115</c:v>
                </c:pt>
                <c:pt idx="417">
                  <c:v>69.499999999999787</c:v>
                </c:pt>
                <c:pt idx="418">
                  <c:v>69.666666666666458</c:v>
                </c:pt>
                <c:pt idx="419">
                  <c:v>69.83333333333313</c:v>
                </c:pt>
                <c:pt idx="420">
                  <c:v>69.999999999999801</c:v>
                </c:pt>
                <c:pt idx="421">
                  <c:v>70.166666666666472</c:v>
                </c:pt>
                <c:pt idx="422">
                  <c:v>70.333333333333144</c:v>
                </c:pt>
                <c:pt idx="423">
                  <c:v>70.499999999999815</c:v>
                </c:pt>
                <c:pt idx="424">
                  <c:v>70.666666666666487</c:v>
                </c:pt>
                <c:pt idx="425">
                  <c:v>70.833333333333158</c:v>
                </c:pt>
                <c:pt idx="426">
                  <c:v>70.999999999999829</c:v>
                </c:pt>
                <c:pt idx="427">
                  <c:v>71.166666666666501</c:v>
                </c:pt>
                <c:pt idx="428">
                  <c:v>71.333333333333172</c:v>
                </c:pt>
                <c:pt idx="429">
                  <c:v>71.499999999999844</c:v>
                </c:pt>
                <c:pt idx="430">
                  <c:v>71.666666666666515</c:v>
                </c:pt>
                <c:pt idx="431">
                  <c:v>71.833333333333186</c:v>
                </c:pt>
                <c:pt idx="432">
                  <c:v>71.999999999999858</c:v>
                </c:pt>
                <c:pt idx="433">
                  <c:v>72.166666666666529</c:v>
                </c:pt>
                <c:pt idx="434">
                  <c:v>72.333333333333201</c:v>
                </c:pt>
                <c:pt idx="435">
                  <c:v>72.499999999999872</c:v>
                </c:pt>
                <c:pt idx="436">
                  <c:v>72.666666666666544</c:v>
                </c:pt>
                <c:pt idx="437">
                  <c:v>72.833333333333215</c:v>
                </c:pt>
                <c:pt idx="438">
                  <c:v>72.999999999999886</c:v>
                </c:pt>
                <c:pt idx="439">
                  <c:v>73.166666666666558</c:v>
                </c:pt>
                <c:pt idx="440">
                  <c:v>73.333333333333229</c:v>
                </c:pt>
                <c:pt idx="441">
                  <c:v>73.499999999999901</c:v>
                </c:pt>
                <c:pt idx="442">
                  <c:v>73.666666666666572</c:v>
                </c:pt>
                <c:pt idx="443">
                  <c:v>73.833333333333243</c:v>
                </c:pt>
                <c:pt idx="444">
                  <c:v>73.999999999999915</c:v>
                </c:pt>
                <c:pt idx="445">
                  <c:v>74.166666666666586</c:v>
                </c:pt>
                <c:pt idx="446">
                  <c:v>74.333333333333258</c:v>
                </c:pt>
                <c:pt idx="447">
                  <c:v>74.499999999999929</c:v>
                </c:pt>
                <c:pt idx="448">
                  <c:v>74.6666666666666</c:v>
                </c:pt>
                <c:pt idx="449">
                  <c:v>74.833333333333272</c:v>
                </c:pt>
                <c:pt idx="450">
                  <c:v>74.999999999999943</c:v>
                </c:pt>
                <c:pt idx="451">
                  <c:v>75.166666666666615</c:v>
                </c:pt>
                <c:pt idx="452">
                  <c:v>75.333333333333286</c:v>
                </c:pt>
                <c:pt idx="453">
                  <c:v>75.499999999999957</c:v>
                </c:pt>
                <c:pt idx="454">
                  <c:v>75.666666666666629</c:v>
                </c:pt>
                <c:pt idx="455">
                  <c:v>75.8333333333333</c:v>
                </c:pt>
                <c:pt idx="456">
                  <c:v>75.999999999999972</c:v>
                </c:pt>
                <c:pt idx="457">
                  <c:v>76.166666666666643</c:v>
                </c:pt>
                <c:pt idx="458">
                  <c:v>76.333333333333314</c:v>
                </c:pt>
                <c:pt idx="459">
                  <c:v>76.499999999999986</c:v>
                </c:pt>
                <c:pt idx="460">
                  <c:v>76.666666666666657</c:v>
                </c:pt>
                <c:pt idx="461">
                  <c:v>76.833333333333329</c:v>
                </c:pt>
                <c:pt idx="462">
                  <c:v>77</c:v>
                </c:pt>
                <c:pt idx="463">
                  <c:v>77.166666666666671</c:v>
                </c:pt>
                <c:pt idx="464">
                  <c:v>77.333333333333343</c:v>
                </c:pt>
                <c:pt idx="465">
                  <c:v>77.500000000000014</c:v>
                </c:pt>
                <c:pt idx="466">
                  <c:v>77.666666666666686</c:v>
                </c:pt>
                <c:pt idx="467">
                  <c:v>77.833333333333357</c:v>
                </c:pt>
                <c:pt idx="468">
                  <c:v>78.000000000000028</c:v>
                </c:pt>
                <c:pt idx="469">
                  <c:v>78.1666666666667</c:v>
                </c:pt>
                <c:pt idx="470">
                  <c:v>78.333333333333371</c:v>
                </c:pt>
                <c:pt idx="471">
                  <c:v>78.500000000000043</c:v>
                </c:pt>
                <c:pt idx="472">
                  <c:v>78.666666666666714</c:v>
                </c:pt>
                <c:pt idx="473">
                  <c:v>78.833333333333385</c:v>
                </c:pt>
                <c:pt idx="474">
                  <c:v>79.000000000000057</c:v>
                </c:pt>
                <c:pt idx="475">
                  <c:v>79.166666666666728</c:v>
                </c:pt>
                <c:pt idx="476">
                  <c:v>79.3333333333334</c:v>
                </c:pt>
                <c:pt idx="477">
                  <c:v>79.500000000000071</c:v>
                </c:pt>
                <c:pt idx="478">
                  <c:v>79.666666666666742</c:v>
                </c:pt>
                <c:pt idx="479">
                  <c:v>79.833333333333414</c:v>
                </c:pt>
                <c:pt idx="480">
                  <c:v>80.000000000000085</c:v>
                </c:pt>
                <c:pt idx="481">
                  <c:v>80.166666666666757</c:v>
                </c:pt>
                <c:pt idx="482">
                  <c:v>80.333333333333428</c:v>
                </c:pt>
                <c:pt idx="483">
                  <c:v>80.500000000000099</c:v>
                </c:pt>
                <c:pt idx="484">
                  <c:v>80.666666666666771</c:v>
                </c:pt>
                <c:pt idx="485">
                  <c:v>80.833333333333442</c:v>
                </c:pt>
                <c:pt idx="486">
                  <c:v>81.000000000000114</c:v>
                </c:pt>
                <c:pt idx="487">
                  <c:v>81.166666666666785</c:v>
                </c:pt>
                <c:pt idx="488">
                  <c:v>81.333333333333456</c:v>
                </c:pt>
                <c:pt idx="489">
                  <c:v>81.500000000000128</c:v>
                </c:pt>
                <c:pt idx="490">
                  <c:v>81.666666666666799</c:v>
                </c:pt>
                <c:pt idx="491">
                  <c:v>81.833333333333471</c:v>
                </c:pt>
                <c:pt idx="492">
                  <c:v>82.000000000000142</c:v>
                </c:pt>
                <c:pt idx="493">
                  <c:v>82.166666666666814</c:v>
                </c:pt>
                <c:pt idx="494">
                  <c:v>82.333333333333485</c:v>
                </c:pt>
                <c:pt idx="495">
                  <c:v>82.500000000000156</c:v>
                </c:pt>
                <c:pt idx="496">
                  <c:v>82.666666666666828</c:v>
                </c:pt>
                <c:pt idx="497">
                  <c:v>82.833333333333499</c:v>
                </c:pt>
                <c:pt idx="498">
                  <c:v>83.000000000000171</c:v>
                </c:pt>
                <c:pt idx="499">
                  <c:v>83.166666666666842</c:v>
                </c:pt>
                <c:pt idx="500">
                  <c:v>83.333333333333513</c:v>
                </c:pt>
                <c:pt idx="501">
                  <c:v>83.500000000000185</c:v>
                </c:pt>
                <c:pt idx="502">
                  <c:v>83.666666666666856</c:v>
                </c:pt>
                <c:pt idx="503">
                  <c:v>83.833333333333528</c:v>
                </c:pt>
                <c:pt idx="504">
                  <c:v>84.000000000000199</c:v>
                </c:pt>
                <c:pt idx="505">
                  <c:v>84.16666666666687</c:v>
                </c:pt>
                <c:pt idx="506">
                  <c:v>84.333333333333542</c:v>
                </c:pt>
                <c:pt idx="507">
                  <c:v>84.500000000000213</c:v>
                </c:pt>
                <c:pt idx="508">
                  <c:v>84.666666666666885</c:v>
                </c:pt>
                <c:pt idx="509">
                  <c:v>84.833333333333556</c:v>
                </c:pt>
                <c:pt idx="510">
                  <c:v>85.000000000000227</c:v>
                </c:pt>
                <c:pt idx="511">
                  <c:v>85.166666666666899</c:v>
                </c:pt>
                <c:pt idx="512">
                  <c:v>85.33333333333357</c:v>
                </c:pt>
                <c:pt idx="513">
                  <c:v>85.500000000000242</c:v>
                </c:pt>
                <c:pt idx="514">
                  <c:v>85.666666666666913</c:v>
                </c:pt>
                <c:pt idx="515">
                  <c:v>85.833333333333584</c:v>
                </c:pt>
                <c:pt idx="516">
                  <c:v>86.000000000000256</c:v>
                </c:pt>
                <c:pt idx="517">
                  <c:v>86.166666666666927</c:v>
                </c:pt>
                <c:pt idx="518">
                  <c:v>86.333333333333599</c:v>
                </c:pt>
                <c:pt idx="519">
                  <c:v>86.50000000000027</c:v>
                </c:pt>
                <c:pt idx="520">
                  <c:v>86.666666666666941</c:v>
                </c:pt>
                <c:pt idx="521">
                  <c:v>86.833333333333613</c:v>
                </c:pt>
                <c:pt idx="522">
                  <c:v>87.000000000000284</c:v>
                </c:pt>
                <c:pt idx="523">
                  <c:v>87.166666666666956</c:v>
                </c:pt>
                <c:pt idx="524">
                  <c:v>87.333333333333627</c:v>
                </c:pt>
                <c:pt idx="525">
                  <c:v>87.500000000000298</c:v>
                </c:pt>
                <c:pt idx="526">
                  <c:v>87.66666666666697</c:v>
                </c:pt>
                <c:pt idx="527">
                  <c:v>87.833333333333641</c:v>
                </c:pt>
                <c:pt idx="528">
                  <c:v>88.000000000000313</c:v>
                </c:pt>
                <c:pt idx="529">
                  <c:v>88.166666666666984</c:v>
                </c:pt>
                <c:pt idx="530">
                  <c:v>88.333333333333655</c:v>
                </c:pt>
                <c:pt idx="531">
                  <c:v>88.500000000000327</c:v>
                </c:pt>
                <c:pt idx="532">
                  <c:v>88.666666666666998</c:v>
                </c:pt>
                <c:pt idx="533">
                  <c:v>88.83333333333367</c:v>
                </c:pt>
                <c:pt idx="534">
                  <c:v>89.000000000000341</c:v>
                </c:pt>
                <c:pt idx="535">
                  <c:v>89.166666666667012</c:v>
                </c:pt>
                <c:pt idx="536">
                  <c:v>89.333333333333684</c:v>
                </c:pt>
                <c:pt idx="537">
                  <c:v>89.500000000000355</c:v>
                </c:pt>
                <c:pt idx="538">
                  <c:v>89.666666666667027</c:v>
                </c:pt>
                <c:pt idx="539">
                  <c:v>89.833333333333698</c:v>
                </c:pt>
                <c:pt idx="540">
                  <c:v>90.000000000000369</c:v>
                </c:pt>
                <c:pt idx="541">
                  <c:v>90.166666666667041</c:v>
                </c:pt>
                <c:pt idx="542">
                  <c:v>90.333333333333712</c:v>
                </c:pt>
                <c:pt idx="543">
                  <c:v>90.500000000000384</c:v>
                </c:pt>
                <c:pt idx="544">
                  <c:v>90.666666666667055</c:v>
                </c:pt>
                <c:pt idx="545">
                  <c:v>90.833333333333727</c:v>
                </c:pt>
                <c:pt idx="546">
                  <c:v>91.000000000000398</c:v>
                </c:pt>
                <c:pt idx="547">
                  <c:v>91.166666666667069</c:v>
                </c:pt>
                <c:pt idx="548">
                  <c:v>91.333333333333741</c:v>
                </c:pt>
                <c:pt idx="549">
                  <c:v>91.500000000000412</c:v>
                </c:pt>
                <c:pt idx="550">
                  <c:v>91.666666666667084</c:v>
                </c:pt>
                <c:pt idx="551">
                  <c:v>91.833333333333755</c:v>
                </c:pt>
                <c:pt idx="552">
                  <c:v>92.000000000000426</c:v>
                </c:pt>
                <c:pt idx="553">
                  <c:v>92.166666666667098</c:v>
                </c:pt>
                <c:pt idx="554">
                  <c:v>92.333333333333769</c:v>
                </c:pt>
                <c:pt idx="555">
                  <c:v>92.500000000000441</c:v>
                </c:pt>
                <c:pt idx="556">
                  <c:v>92.666666666667112</c:v>
                </c:pt>
                <c:pt idx="557">
                  <c:v>92.833333333333783</c:v>
                </c:pt>
                <c:pt idx="558">
                  <c:v>93.000000000000455</c:v>
                </c:pt>
                <c:pt idx="559">
                  <c:v>93.166666666667126</c:v>
                </c:pt>
                <c:pt idx="560">
                  <c:v>93.333333333333798</c:v>
                </c:pt>
                <c:pt idx="561">
                  <c:v>93.500000000000469</c:v>
                </c:pt>
                <c:pt idx="562">
                  <c:v>93.66666666666714</c:v>
                </c:pt>
                <c:pt idx="563">
                  <c:v>93.833333333333812</c:v>
                </c:pt>
                <c:pt idx="564">
                  <c:v>94.000000000000483</c:v>
                </c:pt>
                <c:pt idx="565">
                  <c:v>94.166666666667155</c:v>
                </c:pt>
                <c:pt idx="566">
                  <c:v>94.333333333333826</c:v>
                </c:pt>
                <c:pt idx="567">
                  <c:v>94.500000000000497</c:v>
                </c:pt>
                <c:pt idx="568">
                  <c:v>94.666666666667169</c:v>
                </c:pt>
                <c:pt idx="569">
                  <c:v>94.83333333333384</c:v>
                </c:pt>
                <c:pt idx="570">
                  <c:v>95.000000000000512</c:v>
                </c:pt>
                <c:pt idx="571">
                  <c:v>95.166666666667183</c:v>
                </c:pt>
                <c:pt idx="572">
                  <c:v>95.333333333333854</c:v>
                </c:pt>
                <c:pt idx="573">
                  <c:v>95.500000000000526</c:v>
                </c:pt>
                <c:pt idx="574">
                  <c:v>95.666666666667197</c:v>
                </c:pt>
                <c:pt idx="575">
                  <c:v>95.833333333333869</c:v>
                </c:pt>
                <c:pt idx="576">
                  <c:v>96.00000000000054</c:v>
                </c:pt>
                <c:pt idx="577">
                  <c:v>96.166666666667211</c:v>
                </c:pt>
                <c:pt idx="578">
                  <c:v>96.333333333333883</c:v>
                </c:pt>
                <c:pt idx="579">
                  <c:v>96.500000000000554</c:v>
                </c:pt>
                <c:pt idx="580">
                  <c:v>96.666666666667226</c:v>
                </c:pt>
                <c:pt idx="581">
                  <c:v>96.833333333333897</c:v>
                </c:pt>
                <c:pt idx="582">
                  <c:v>97.000000000000568</c:v>
                </c:pt>
                <c:pt idx="583">
                  <c:v>97.16666666666724</c:v>
                </c:pt>
                <c:pt idx="584">
                  <c:v>97.333333333333911</c:v>
                </c:pt>
                <c:pt idx="585">
                  <c:v>97.500000000000583</c:v>
                </c:pt>
                <c:pt idx="586">
                  <c:v>97.666666666667254</c:v>
                </c:pt>
                <c:pt idx="587">
                  <c:v>97.833333333333925</c:v>
                </c:pt>
                <c:pt idx="588">
                  <c:v>98.000000000000597</c:v>
                </c:pt>
                <c:pt idx="589">
                  <c:v>98.166666666667268</c:v>
                </c:pt>
                <c:pt idx="590">
                  <c:v>98.33333333333394</c:v>
                </c:pt>
                <c:pt idx="591">
                  <c:v>98.500000000000611</c:v>
                </c:pt>
                <c:pt idx="592">
                  <c:v>98.666666666667282</c:v>
                </c:pt>
                <c:pt idx="593">
                  <c:v>98.833333333333954</c:v>
                </c:pt>
                <c:pt idx="594">
                  <c:v>99.000000000000625</c:v>
                </c:pt>
                <c:pt idx="595">
                  <c:v>99.166666666667297</c:v>
                </c:pt>
                <c:pt idx="596">
                  <c:v>99.333333333333968</c:v>
                </c:pt>
                <c:pt idx="597">
                  <c:v>99.500000000000639</c:v>
                </c:pt>
                <c:pt idx="598">
                  <c:v>99.666666666667311</c:v>
                </c:pt>
                <c:pt idx="599">
                  <c:v>99.833333333333982</c:v>
                </c:pt>
                <c:pt idx="600">
                  <c:v>100.00000000000065</c:v>
                </c:pt>
                <c:pt idx="601">
                  <c:v>100.16666666666733</c:v>
                </c:pt>
                <c:pt idx="602">
                  <c:v>100.333333333334</c:v>
                </c:pt>
                <c:pt idx="603">
                  <c:v>100.50000000000067</c:v>
                </c:pt>
                <c:pt idx="604">
                  <c:v>100.66666666666734</c:v>
                </c:pt>
                <c:pt idx="605">
                  <c:v>100.83333333333401</c:v>
                </c:pt>
                <c:pt idx="606">
                  <c:v>101.00000000000068</c:v>
                </c:pt>
                <c:pt idx="607">
                  <c:v>101.16666666666735</c:v>
                </c:pt>
                <c:pt idx="608">
                  <c:v>101.33333333333402</c:v>
                </c:pt>
                <c:pt idx="609">
                  <c:v>101.5000000000007</c:v>
                </c:pt>
                <c:pt idx="610">
                  <c:v>101.66666666666737</c:v>
                </c:pt>
                <c:pt idx="611">
                  <c:v>101.83333333333404</c:v>
                </c:pt>
                <c:pt idx="612">
                  <c:v>102.00000000000071</c:v>
                </c:pt>
              </c:numCache>
            </c:numRef>
          </c:xVal>
          <c:yVal>
            <c:numRef>
              <c:f>sandy_tilt_8km!$G$1:$G$613</c:f>
              <c:numCache>
                <c:formatCode>General</c:formatCode>
                <c:ptCount val="613"/>
                <c:pt idx="0">
                  <c:v>16.181075365994683</c:v>
                </c:pt>
                <c:pt idx="1">
                  <c:v>11.329629296671627</c:v>
                </c:pt>
                <c:pt idx="2">
                  <c:v>8.89</c:v>
                </c:pt>
                <c:pt idx="3">
                  <c:v>11.329629296671627</c:v>
                </c:pt>
                <c:pt idx="4">
                  <c:v>7.0297439498178029</c:v>
                </c:pt>
                <c:pt idx="5">
                  <c:v>3.1395541084682712</c:v>
                </c:pt>
                <c:pt idx="6">
                  <c:v>2.2200000000000002</c:v>
                </c:pt>
                <c:pt idx="7">
                  <c:v>3.1395541084682712</c:v>
                </c:pt>
                <c:pt idx="8">
                  <c:v>2.2200000000000002</c:v>
                </c:pt>
                <c:pt idx="9">
                  <c:v>4.964070910049533</c:v>
                </c:pt>
                <c:pt idx="10">
                  <c:v>8.89</c:v>
                </c:pt>
                <c:pt idx="11">
                  <c:v>7.0297439498178029</c:v>
                </c:pt>
                <c:pt idx="12">
                  <c:v>7.0297439498178029</c:v>
                </c:pt>
                <c:pt idx="13">
                  <c:v>7.0297439498178029</c:v>
                </c:pt>
                <c:pt idx="14">
                  <c:v>4.964070910049533</c:v>
                </c:pt>
                <c:pt idx="15">
                  <c:v>4.964070910049533</c:v>
                </c:pt>
                <c:pt idx="16">
                  <c:v>3.1395541084682712</c:v>
                </c:pt>
                <c:pt idx="17">
                  <c:v>4.964070910049533</c:v>
                </c:pt>
                <c:pt idx="18">
                  <c:v>4.4400000000000004</c:v>
                </c:pt>
                <c:pt idx="19">
                  <c:v>4.964070910049533</c:v>
                </c:pt>
                <c:pt idx="20">
                  <c:v>4.964070910049533</c:v>
                </c:pt>
                <c:pt idx="21">
                  <c:v>4.964070910049533</c:v>
                </c:pt>
                <c:pt idx="22">
                  <c:v>4.964070910049533</c:v>
                </c:pt>
                <c:pt idx="23">
                  <c:v>8.0126462545154205</c:v>
                </c:pt>
                <c:pt idx="24">
                  <c:v>9.1629962348568057</c:v>
                </c:pt>
                <c:pt idx="25">
                  <c:v>11.329629296671627</c:v>
                </c:pt>
                <c:pt idx="26">
                  <c:v>11.329629296671627</c:v>
                </c:pt>
                <c:pt idx="27">
                  <c:v>11.11</c:v>
                </c:pt>
                <c:pt idx="28">
                  <c:v>11.329629296671627</c:v>
                </c:pt>
                <c:pt idx="29">
                  <c:v>9.1629962348568057</c:v>
                </c:pt>
                <c:pt idx="30">
                  <c:v>9.9370870983402373</c:v>
                </c:pt>
                <c:pt idx="31">
                  <c:v>9.9370870983402373</c:v>
                </c:pt>
                <c:pt idx="32">
                  <c:v>9.9370870983402373</c:v>
                </c:pt>
                <c:pt idx="33">
                  <c:v>9.4328044610285442</c:v>
                </c:pt>
                <c:pt idx="34">
                  <c:v>8.0126462545154205</c:v>
                </c:pt>
                <c:pt idx="35">
                  <c:v>9.1629962348568057</c:v>
                </c:pt>
                <c:pt idx="36">
                  <c:v>7.0297439498178029</c:v>
                </c:pt>
                <c:pt idx="37">
                  <c:v>8.0126462545154205</c:v>
                </c:pt>
                <c:pt idx="38">
                  <c:v>8.0126462545154205</c:v>
                </c:pt>
                <c:pt idx="39">
                  <c:v>9.9370870983402373</c:v>
                </c:pt>
                <c:pt idx="40">
                  <c:v>9.9370870983402373</c:v>
                </c:pt>
                <c:pt idx="41">
                  <c:v>9.4328044610285442</c:v>
                </c:pt>
                <c:pt idx="42">
                  <c:v>8.89</c:v>
                </c:pt>
                <c:pt idx="43">
                  <c:v>7.0297439498178029</c:v>
                </c:pt>
                <c:pt idx="44">
                  <c:v>6.2791082169365424</c:v>
                </c:pt>
                <c:pt idx="45">
                  <c:v>2.2200000000000002</c:v>
                </c:pt>
                <c:pt idx="46">
                  <c:v>3.1395541084682712</c:v>
                </c:pt>
                <c:pt idx="47">
                  <c:v>0</c:v>
                </c:pt>
                <c:pt idx="48">
                  <c:v>4.4400000000000004</c:v>
                </c:pt>
                <c:pt idx="49">
                  <c:v>4.4400000000000004</c:v>
                </c:pt>
                <c:pt idx="50">
                  <c:v>4.4400000000000004</c:v>
                </c:pt>
                <c:pt idx="51">
                  <c:v>4.964070910049533</c:v>
                </c:pt>
                <c:pt idx="52">
                  <c:v>4.964070910049533</c:v>
                </c:pt>
                <c:pt idx="53">
                  <c:v>4.964070910049533</c:v>
                </c:pt>
                <c:pt idx="54">
                  <c:v>8.0126462545154205</c:v>
                </c:pt>
                <c:pt idx="55">
                  <c:v>9.1629962348568057</c:v>
                </c:pt>
                <c:pt idx="56">
                  <c:v>8.89</c:v>
                </c:pt>
                <c:pt idx="57">
                  <c:v>9.1629962348568057</c:v>
                </c:pt>
                <c:pt idx="58">
                  <c:v>9.1629962348568057</c:v>
                </c:pt>
                <c:pt idx="59">
                  <c:v>9.1629962348568057</c:v>
                </c:pt>
                <c:pt idx="60">
                  <c:v>11.329629296671627</c:v>
                </c:pt>
                <c:pt idx="61">
                  <c:v>11.964351215172513</c:v>
                </c:pt>
                <c:pt idx="62">
                  <c:v>11.964351215172513</c:v>
                </c:pt>
                <c:pt idx="63">
                  <c:v>11.964351215172513</c:v>
                </c:pt>
                <c:pt idx="64">
                  <c:v>9.1629962348568057</c:v>
                </c:pt>
                <c:pt idx="65">
                  <c:v>9.9370870983402373</c:v>
                </c:pt>
                <c:pt idx="66">
                  <c:v>11.964351215172513</c:v>
                </c:pt>
                <c:pt idx="67">
                  <c:v>11.114000179953212</c:v>
                </c:pt>
                <c:pt idx="68">
                  <c:v>9.9370870983402373</c:v>
                </c:pt>
                <c:pt idx="69">
                  <c:v>11.329629296671627</c:v>
                </c:pt>
                <c:pt idx="70">
                  <c:v>13.513596856499753</c:v>
                </c:pt>
                <c:pt idx="71">
                  <c:v>14.05</c:v>
                </c:pt>
                <c:pt idx="72">
                  <c:v>16.181075365994683</c:v>
                </c:pt>
                <c:pt idx="73">
                  <c:v>18.989926276844784</c:v>
                </c:pt>
                <c:pt idx="74">
                  <c:v>14.905629808901065</c:v>
                </c:pt>
                <c:pt idx="75">
                  <c:v>16.929338439525626</c:v>
                </c:pt>
                <c:pt idx="76">
                  <c:v>17.920538496373371</c:v>
                </c:pt>
                <c:pt idx="77">
                  <c:v>22.222000360003598</c:v>
                </c:pt>
                <c:pt idx="78">
                  <c:v>23.627145405232518</c:v>
                </c:pt>
                <c:pt idx="79">
                  <c:v>22.222000360003598</c:v>
                </c:pt>
                <c:pt idx="80">
                  <c:v>24.035159662461158</c:v>
                </c:pt>
                <c:pt idx="81">
                  <c:v>22.878638508442762</c:v>
                </c:pt>
                <c:pt idx="82">
                  <c:v>23.932415256300395</c:v>
                </c:pt>
                <c:pt idx="83">
                  <c:v>27.491413204853622</c:v>
                </c:pt>
                <c:pt idx="84">
                  <c:v>26.016045049161487</c:v>
                </c:pt>
                <c:pt idx="85">
                  <c:v>26.855811289179108</c:v>
                </c:pt>
                <c:pt idx="86">
                  <c:v>29.815730747375621</c:v>
                </c:pt>
                <c:pt idx="87">
                  <c:v>27.847646220102696</c:v>
                </c:pt>
                <c:pt idx="88">
                  <c:v>28.981306043724118</c:v>
                </c:pt>
                <c:pt idx="89">
                  <c:v>28.981306043724118</c:v>
                </c:pt>
                <c:pt idx="90">
                  <c:v>29.895290599022449</c:v>
                </c:pt>
                <c:pt idx="91">
                  <c:v>26.760575479611795</c:v>
                </c:pt>
                <c:pt idx="92">
                  <c:v>22.878638508442762</c:v>
                </c:pt>
                <c:pt idx="93">
                  <c:v>17.920538496373371</c:v>
                </c:pt>
                <c:pt idx="94">
                  <c:v>14.905629808901065</c:v>
                </c:pt>
                <c:pt idx="95">
                  <c:v>14.05</c:v>
                </c:pt>
                <c:pt idx="96">
                  <c:v>11.329629296671627</c:v>
                </c:pt>
                <c:pt idx="97">
                  <c:v>9.9370870983402373</c:v>
                </c:pt>
                <c:pt idx="98">
                  <c:v>8.0126462545154205</c:v>
                </c:pt>
                <c:pt idx="99">
                  <c:v>11.11</c:v>
                </c:pt>
                <c:pt idx="100">
                  <c:v>17.918057930478962</c:v>
                </c:pt>
                <c:pt idx="101">
                  <c:v>20.486912895797648</c:v>
                </c:pt>
                <c:pt idx="102">
                  <c:v>23.199510770703764</c:v>
                </c:pt>
                <c:pt idx="103">
                  <c:v>21.082905397501552</c:v>
                </c:pt>
                <c:pt idx="104">
                  <c:v>20.486912895797648</c:v>
                </c:pt>
                <c:pt idx="105">
                  <c:v>22.659258593343253</c:v>
                </c:pt>
                <c:pt idx="106">
                  <c:v>22.330624711368912</c:v>
                </c:pt>
                <c:pt idx="107">
                  <c:v>24.550578404591612</c:v>
                </c:pt>
                <c:pt idx="108">
                  <c:v>20.486912895797648</c:v>
                </c:pt>
                <c:pt idx="109">
                  <c:v>25.343468586600377</c:v>
                </c:pt>
                <c:pt idx="110">
                  <c:v>25.343468586600377</c:v>
                </c:pt>
                <c:pt idx="111">
                  <c:v>24.842715230022662</c:v>
                </c:pt>
                <c:pt idx="112">
                  <c:v>22.878638508442762</c:v>
                </c:pt>
                <c:pt idx="113">
                  <c:v>22.222000360003598</c:v>
                </c:pt>
                <c:pt idx="114">
                  <c:v>25.144717138993631</c:v>
                </c:pt>
                <c:pt idx="115">
                  <c:v>22.222000360003598</c:v>
                </c:pt>
                <c:pt idx="116">
                  <c:v>25.339960536670141</c:v>
                </c:pt>
                <c:pt idx="117">
                  <c:v>21.886801959171652</c:v>
                </c:pt>
                <c:pt idx="118">
                  <c:v>23.199510770703764</c:v>
                </c:pt>
                <c:pt idx="119">
                  <c:v>20.486912895797648</c:v>
                </c:pt>
                <c:pt idx="120">
                  <c:v>20.122832802565348</c:v>
                </c:pt>
                <c:pt idx="121">
                  <c:v>22.659258593343253</c:v>
                </c:pt>
                <c:pt idx="122">
                  <c:v>23.932415256300395</c:v>
                </c:pt>
                <c:pt idx="123">
                  <c:v>26.855811289179108</c:v>
                </c:pt>
                <c:pt idx="124">
                  <c:v>24.035159662461158</c:v>
                </c:pt>
                <c:pt idx="125">
                  <c:v>26.760575479611795</c:v>
                </c:pt>
                <c:pt idx="126">
                  <c:v>25.144717138993631</c:v>
                </c:pt>
                <c:pt idx="127">
                  <c:v>25.339960536670141</c:v>
                </c:pt>
                <c:pt idx="128">
                  <c:v>22.878638508442762</c:v>
                </c:pt>
                <c:pt idx="129">
                  <c:v>20.486912895797648</c:v>
                </c:pt>
                <c:pt idx="130">
                  <c:v>17.918057930478962</c:v>
                </c:pt>
                <c:pt idx="131">
                  <c:v>20.122832802565348</c:v>
                </c:pt>
                <c:pt idx="132">
                  <c:v>17.78</c:v>
                </c:pt>
                <c:pt idx="133">
                  <c:v>17.918057930478962</c:v>
                </c:pt>
                <c:pt idx="134">
                  <c:v>16.181075365994683</c:v>
                </c:pt>
                <c:pt idx="135">
                  <c:v>11.964351215172513</c:v>
                </c:pt>
                <c:pt idx="136">
                  <c:v>9.9370870983402373</c:v>
                </c:pt>
                <c:pt idx="137">
                  <c:v>8.0126462545154205</c:v>
                </c:pt>
                <c:pt idx="138">
                  <c:v>6.2791082169365424</c:v>
                </c:pt>
                <c:pt idx="139">
                  <c:v>4.4400000000000004</c:v>
                </c:pt>
                <c:pt idx="140">
                  <c:v>4.964070910049533</c:v>
                </c:pt>
                <c:pt idx="141">
                  <c:v>6.67</c:v>
                </c:pt>
                <c:pt idx="142">
                  <c:v>9.1629962348568057</c:v>
                </c:pt>
                <c:pt idx="143">
                  <c:v>12.9584335473081</c:v>
                </c:pt>
                <c:pt idx="144">
                  <c:v>14.228991531377057</c:v>
                </c:pt>
                <c:pt idx="145">
                  <c:v>15.711912677965085</c:v>
                </c:pt>
                <c:pt idx="146">
                  <c:v>16.022515408012563</c:v>
                </c:pt>
                <c:pt idx="147">
                  <c:v>16.929338439525626</c:v>
                </c:pt>
                <c:pt idx="148">
                  <c:v>14.905629808901065</c:v>
                </c:pt>
                <c:pt idx="149">
                  <c:v>14.05</c:v>
                </c:pt>
                <c:pt idx="150">
                  <c:v>16.181075365994683</c:v>
                </c:pt>
                <c:pt idx="151">
                  <c:v>15.71756978670685</c:v>
                </c:pt>
                <c:pt idx="152">
                  <c:v>15.71756978670685</c:v>
                </c:pt>
                <c:pt idx="153">
                  <c:v>14.05</c:v>
                </c:pt>
                <c:pt idx="154">
                  <c:v>14.05</c:v>
                </c:pt>
                <c:pt idx="155">
                  <c:v>11.329629296671627</c:v>
                </c:pt>
                <c:pt idx="156">
                  <c:v>9.1629962348568057</c:v>
                </c:pt>
                <c:pt idx="157">
                  <c:v>11.114000179953212</c:v>
                </c:pt>
                <c:pt idx="158">
                  <c:v>14.228991531377057</c:v>
                </c:pt>
                <c:pt idx="159">
                  <c:v>14.228991531377057</c:v>
                </c:pt>
                <c:pt idx="160">
                  <c:v>17.920538496373371</c:v>
                </c:pt>
                <c:pt idx="161">
                  <c:v>20.965698175829967</c:v>
                </c:pt>
                <c:pt idx="162">
                  <c:v>25.911721285935442</c:v>
                </c:pt>
                <c:pt idx="163">
                  <c:v>35.137331998886886</c:v>
                </c:pt>
                <c:pt idx="164">
                  <c:v>36.446680232910104</c:v>
                </c:pt>
                <c:pt idx="165">
                  <c:v>37.847517752159128</c:v>
                </c:pt>
                <c:pt idx="166">
                  <c:v>39.568100788387603</c:v>
                </c:pt>
                <c:pt idx="167">
                  <c:v>39.568100788387603</c:v>
                </c:pt>
                <c:pt idx="168">
                  <c:v>40.856629816958716</c:v>
                </c:pt>
                <c:pt idx="169">
                  <c:v>40.798450950985874</c:v>
                </c:pt>
                <c:pt idx="170">
                  <c:v>40.858805660469322</c:v>
                </c:pt>
                <c:pt idx="171">
                  <c:v>41.514239725665213</c:v>
                </c:pt>
                <c:pt idx="172">
                  <c:v>45.817404989807095</c:v>
                </c:pt>
                <c:pt idx="173">
                  <c:v>47.50916753638186</c:v>
                </c:pt>
                <c:pt idx="174">
                  <c:v>51.887247951688472</c:v>
                </c:pt>
                <c:pt idx="175">
                  <c:v>53.755413680856371</c:v>
                </c:pt>
                <c:pt idx="176">
                  <c:v>56.266737065516786</c:v>
                </c:pt>
                <c:pt idx="177">
                  <c:v>58.459905063214052</c:v>
                </c:pt>
                <c:pt idx="178">
                  <c:v>58.163711195211746</c:v>
                </c:pt>
                <c:pt idx="179">
                  <c:v>60.164055714354895</c:v>
                </c:pt>
                <c:pt idx="180">
                  <c:v>60.164055714354895</c:v>
                </c:pt>
                <c:pt idx="181">
                  <c:v>62.26958567390664</c:v>
                </c:pt>
                <c:pt idx="182">
                  <c:v>60</c:v>
                </c:pt>
                <c:pt idx="183">
                  <c:v>60.369602450239803</c:v>
                </c:pt>
                <c:pt idx="184">
                  <c:v>62.861792847484068</c:v>
                </c:pt>
                <c:pt idx="185">
                  <c:v>61.019931989473733</c:v>
                </c:pt>
                <c:pt idx="186">
                  <c:v>61.984785229925578</c:v>
                </c:pt>
                <c:pt idx="187">
                  <c:v>60.453757534168211</c:v>
                </c:pt>
                <c:pt idx="188">
                  <c:v>59.050093988070842</c:v>
                </c:pt>
                <c:pt idx="189">
                  <c:v>59.838465889426011</c:v>
                </c:pt>
                <c:pt idx="190">
                  <c:v>59.838465889426011</c:v>
                </c:pt>
                <c:pt idx="191">
                  <c:v>57.783077107402306</c:v>
                </c:pt>
                <c:pt idx="192">
                  <c:v>57.783077107402306</c:v>
                </c:pt>
                <c:pt idx="193">
                  <c:v>57.783077107402306</c:v>
                </c:pt>
                <c:pt idx="194">
                  <c:v>55.740315750810019</c:v>
                </c:pt>
                <c:pt idx="195">
                  <c:v>52.822647604980958</c:v>
                </c:pt>
                <c:pt idx="196">
                  <c:v>51.306390440178113</c:v>
                </c:pt>
                <c:pt idx="197">
                  <c:v>52.313349156787886</c:v>
                </c:pt>
                <c:pt idx="198">
                  <c:v>52.313349156787886</c:v>
                </c:pt>
                <c:pt idx="199">
                  <c:v>52.82937913699157</c:v>
                </c:pt>
                <c:pt idx="200">
                  <c:v>52.82937913699157</c:v>
                </c:pt>
                <c:pt idx="201">
                  <c:v>50.674658360959874</c:v>
                </c:pt>
                <c:pt idx="202">
                  <c:v>48.536355446201355</c:v>
                </c:pt>
                <c:pt idx="203">
                  <c:v>47.974170133520808</c:v>
                </c:pt>
                <c:pt idx="204">
                  <c:v>49.691691458431961</c:v>
                </c:pt>
                <c:pt idx="205">
                  <c:v>48.940376990783385</c:v>
                </c:pt>
                <c:pt idx="206">
                  <c:v>52.313349156787886</c:v>
                </c:pt>
                <c:pt idx="207">
                  <c:v>57.697722658697721</c:v>
                </c:pt>
                <c:pt idx="208">
                  <c:v>58.335598051275696</c:v>
                </c:pt>
                <c:pt idx="209">
                  <c:v>57.697722658697721</c:v>
                </c:pt>
                <c:pt idx="210">
                  <c:v>57.136700114724867</c:v>
                </c:pt>
                <c:pt idx="211">
                  <c:v>58.459905063214052</c:v>
                </c:pt>
                <c:pt idx="212">
                  <c:v>56.266737065516786</c:v>
                </c:pt>
                <c:pt idx="213">
                  <c:v>55.958935836915273</c:v>
                </c:pt>
                <c:pt idx="214">
                  <c:v>58.163711195211746</c:v>
                </c:pt>
                <c:pt idx="215">
                  <c:v>60.164055714354895</c:v>
                </c:pt>
                <c:pt idx="216">
                  <c:v>62.388191991754333</c:v>
                </c:pt>
                <c:pt idx="217">
                  <c:v>62.23</c:v>
                </c:pt>
                <c:pt idx="218">
                  <c:v>64.45</c:v>
                </c:pt>
                <c:pt idx="219">
                  <c:v>64.602756133155808</c:v>
                </c:pt>
                <c:pt idx="220">
                  <c:v>64.794223507964048</c:v>
                </c:pt>
                <c:pt idx="221">
                  <c:v>65.400570333904582</c:v>
                </c:pt>
                <c:pt idx="222">
                  <c:v>66.30170510627913</c:v>
                </c:pt>
                <c:pt idx="223">
                  <c:v>63.982250663758307</c:v>
                </c:pt>
                <c:pt idx="224">
                  <c:v>62.740185686687283</c:v>
                </c:pt>
                <c:pt idx="225">
                  <c:v>61.629558654918178</c:v>
                </c:pt>
                <c:pt idx="226">
                  <c:v>61.629558654918178</c:v>
                </c:pt>
                <c:pt idx="227">
                  <c:v>57.65885274613084</c:v>
                </c:pt>
                <c:pt idx="228">
                  <c:v>59.842179940239475</c:v>
                </c:pt>
                <c:pt idx="229">
                  <c:v>58.718706559324005</c:v>
                </c:pt>
                <c:pt idx="230">
                  <c:v>60.661253696243378</c:v>
                </c:pt>
                <c:pt idx="231">
                  <c:v>58.676725368752479</c:v>
                </c:pt>
                <c:pt idx="232">
                  <c:v>59.838465889426011</c:v>
                </c:pt>
                <c:pt idx="233">
                  <c:v>59.838465889426011</c:v>
                </c:pt>
                <c:pt idx="234">
                  <c:v>59.838465889426011</c:v>
                </c:pt>
                <c:pt idx="235">
                  <c:v>59.838465889426011</c:v>
                </c:pt>
                <c:pt idx="236">
                  <c:v>59.838465889426011</c:v>
                </c:pt>
                <c:pt idx="237">
                  <c:v>56.225296797793789</c:v>
                </c:pt>
                <c:pt idx="238">
                  <c:v>55.563200051832872</c:v>
                </c:pt>
                <c:pt idx="239">
                  <c:v>54.484747406957851</c:v>
                </c:pt>
                <c:pt idx="240">
                  <c:v>55.958935836915273</c:v>
                </c:pt>
                <c:pt idx="241">
                  <c:v>57.950340810041837</c:v>
                </c:pt>
                <c:pt idx="242">
                  <c:v>61.019931989473733</c:v>
                </c:pt>
                <c:pt idx="243">
                  <c:v>69.000125362204955</c:v>
                </c:pt>
                <c:pt idx="244">
                  <c:v>75.464455209058528</c:v>
                </c:pt>
                <c:pt idx="245">
                  <c:v>78.162098231815662</c:v>
                </c:pt>
                <c:pt idx="246">
                  <c:v>80.31020109550218</c:v>
                </c:pt>
                <c:pt idx="247">
                  <c:v>76.72680431244352</c:v>
                </c:pt>
                <c:pt idx="248">
                  <c:v>76.081178355753664</c:v>
                </c:pt>
                <c:pt idx="249">
                  <c:v>78.286400479265879</c:v>
                </c:pt>
                <c:pt idx="250">
                  <c:v>80.287539506451438</c:v>
                </c:pt>
                <c:pt idx="251">
                  <c:v>84.712994280688733</c:v>
                </c:pt>
                <c:pt idx="252">
                  <c:v>84.45</c:v>
                </c:pt>
                <c:pt idx="253">
                  <c:v>89.010806085553455</c:v>
                </c:pt>
                <c:pt idx="254">
                  <c:v>89.149867638712735</c:v>
                </c:pt>
                <c:pt idx="255">
                  <c:v>92.089865349016549</c:v>
                </c:pt>
                <c:pt idx="256">
                  <c:v>93.289090466141857</c:v>
                </c:pt>
                <c:pt idx="257">
                  <c:v>94.343292819362631</c:v>
                </c:pt>
                <c:pt idx="258">
                  <c:v>96.284404240769959</c:v>
                </c:pt>
                <c:pt idx="259">
                  <c:v>98.641688955532388</c:v>
                </c:pt>
                <c:pt idx="260">
                  <c:v>102.44866275359577</c:v>
                </c:pt>
                <c:pt idx="261">
                  <c:v>104.3572925099152</c:v>
                </c:pt>
                <c:pt idx="262">
                  <c:v>104.48018376706656</c:v>
                </c:pt>
                <c:pt idx="263">
                  <c:v>105.5841370661332</c:v>
                </c:pt>
                <c:pt idx="264">
                  <c:v>104.90174164426442</c:v>
                </c:pt>
                <c:pt idx="265">
                  <c:v>102.44323940602425</c:v>
                </c:pt>
                <c:pt idx="266">
                  <c:v>100.57886855597452</c:v>
                </c:pt>
                <c:pt idx="267">
                  <c:v>102.73948900009188</c:v>
                </c:pt>
                <c:pt idx="268">
                  <c:v>101.79279394927717</c:v>
                </c:pt>
                <c:pt idx="269">
                  <c:v>92.009071291911212</c:v>
                </c:pt>
                <c:pt idx="270">
                  <c:v>90.685782788703989</c:v>
                </c:pt>
                <c:pt idx="271">
                  <c:v>90.685782788703989</c:v>
                </c:pt>
                <c:pt idx="272">
                  <c:v>82.674790595440882</c:v>
                </c:pt>
                <c:pt idx="273">
                  <c:v>79.573182668534756</c:v>
                </c:pt>
                <c:pt idx="274">
                  <c:v>77.053068725392109</c:v>
                </c:pt>
                <c:pt idx="275">
                  <c:v>72.80042101526611</c:v>
                </c:pt>
                <c:pt idx="276">
                  <c:v>69.787437981344468</c:v>
                </c:pt>
                <c:pt idx="277">
                  <c:v>68.033289645584532</c:v>
                </c:pt>
                <c:pt idx="278">
                  <c:v>68.033289645584532</c:v>
                </c:pt>
                <c:pt idx="279">
                  <c:v>71.56745978445791</c:v>
                </c:pt>
                <c:pt idx="280">
                  <c:v>71.152765933588284</c:v>
                </c:pt>
                <c:pt idx="281">
                  <c:v>72.899457473975758</c:v>
                </c:pt>
                <c:pt idx="282">
                  <c:v>72.899457473975758</c:v>
                </c:pt>
                <c:pt idx="283">
                  <c:v>72.899457473975758</c:v>
                </c:pt>
                <c:pt idx="284">
                  <c:v>72.899457473975758</c:v>
                </c:pt>
                <c:pt idx="285">
                  <c:v>73.976840294784139</c:v>
                </c:pt>
                <c:pt idx="286">
                  <c:v>69.746065121983762</c:v>
                </c:pt>
                <c:pt idx="287">
                  <c:v>60.661253696243378</c:v>
                </c:pt>
                <c:pt idx="288">
                  <c:v>52.686728879291799</c:v>
                </c:pt>
                <c:pt idx="289">
                  <c:v>44.45</c:v>
                </c:pt>
                <c:pt idx="290">
                  <c:v>42.694783053670619</c:v>
                </c:pt>
                <c:pt idx="291">
                  <c:v>42.694783053670619</c:v>
                </c:pt>
                <c:pt idx="292">
                  <c:v>44.115617416058001</c:v>
                </c:pt>
                <c:pt idx="293">
                  <c:v>47.247705764407229</c:v>
                </c:pt>
                <c:pt idx="294">
                  <c:v>53.013532234704002</c:v>
                </c:pt>
                <c:pt idx="295">
                  <c:v>52.451930374391367</c:v>
                </c:pt>
                <c:pt idx="296">
                  <c:v>53.52115095922359</c:v>
                </c:pt>
                <c:pt idx="297">
                  <c:v>55.021163201081094</c:v>
                </c:pt>
                <c:pt idx="298">
                  <c:v>55.021163201081094</c:v>
                </c:pt>
                <c:pt idx="299">
                  <c:v>53.804539771286954</c:v>
                </c:pt>
                <c:pt idx="300">
                  <c:v>53.013532234704002</c:v>
                </c:pt>
                <c:pt idx="301">
                  <c:v>48.797288859115937</c:v>
                </c:pt>
                <c:pt idx="302">
                  <c:v>47.718982596027757</c:v>
                </c:pt>
                <c:pt idx="303">
                  <c:v>46.726575949881024</c:v>
                </c:pt>
                <c:pt idx="304">
                  <c:v>45.005405230927543</c:v>
                </c:pt>
                <c:pt idx="305">
                  <c:v>44.28387742734369</c:v>
                </c:pt>
                <c:pt idx="306">
                  <c:v>46.405725939801869</c:v>
                </c:pt>
                <c:pt idx="307">
                  <c:v>44.28387742734369</c:v>
                </c:pt>
                <c:pt idx="308">
                  <c:v>42.162648161613383</c:v>
                </c:pt>
                <c:pt idx="309">
                  <c:v>41.514239725665213</c:v>
                </c:pt>
                <c:pt idx="310">
                  <c:v>40.55229833190716</c:v>
                </c:pt>
                <c:pt idx="311">
                  <c:v>37.845168780175896</c:v>
                </c:pt>
                <c:pt idx="312">
                  <c:v>37.78</c:v>
                </c:pt>
                <c:pt idx="313">
                  <c:v>37.78</c:v>
                </c:pt>
                <c:pt idx="314">
                  <c:v>35.836115860957925</c:v>
                </c:pt>
                <c:pt idx="315">
                  <c:v>36.654409011741002</c:v>
                </c:pt>
                <c:pt idx="316">
                  <c:v>33.034288247213681</c:v>
                </c:pt>
                <c:pt idx="317">
                  <c:v>31.816992315427932</c:v>
                </c:pt>
                <c:pt idx="318">
                  <c:v>27.847646220102696</c:v>
                </c:pt>
                <c:pt idx="319">
                  <c:v>25.339960536670141</c:v>
                </c:pt>
                <c:pt idx="320">
                  <c:v>25.144717138993631</c:v>
                </c:pt>
                <c:pt idx="321">
                  <c:v>24.035159662461158</c:v>
                </c:pt>
                <c:pt idx="322">
                  <c:v>25.911721285935442</c:v>
                </c:pt>
                <c:pt idx="323">
                  <c:v>27.847646220102696</c:v>
                </c:pt>
                <c:pt idx="324">
                  <c:v>32.813803497918371</c:v>
                </c:pt>
                <c:pt idx="325">
                  <c:v>32.355280867271112</c:v>
                </c:pt>
                <c:pt idx="326">
                  <c:v>29.6499747048796</c:v>
                </c:pt>
                <c:pt idx="327">
                  <c:v>22.659258593343253</c:v>
                </c:pt>
                <c:pt idx="328">
                  <c:v>18.325992469713611</c:v>
                </c:pt>
                <c:pt idx="329">
                  <c:v>11.329629296671627</c:v>
                </c:pt>
                <c:pt idx="330">
                  <c:v>11.11</c:v>
                </c:pt>
                <c:pt idx="331">
                  <c:v>8.0126462545154205</c:v>
                </c:pt>
                <c:pt idx="332">
                  <c:v>8.0126462545154205</c:v>
                </c:pt>
                <c:pt idx="333">
                  <c:v>17.918057930478962</c:v>
                </c:pt>
                <c:pt idx="334">
                  <c:v>22.330624711368912</c:v>
                </c:pt>
                <c:pt idx="335">
                  <c:v>22.659258593343253</c:v>
                </c:pt>
                <c:pt idx="336">
                  <c:v>22.659258593343253</c:v>
                </c:pt>
                <c:pt idx="337">
                  <c:v>21.082905397501552</c:v>
                </c:pt>
                <c:pt idx="338">
                  <c:v>21.886801959171652</c:v>
                </c:pt>
                <c:pt idx="339">
                  <c:v>19.119249462256619</c:v>
                </c:pt>
                <c:pt idx="340">
                  <c:v>22.00516303052536</c:v>
                </c:pt>
                <c:pt idx="341">
                  <c:v>25.911721285935442</c:v>
                </c:pt>
                <c:pt idx="342">
                  <c:v>28.891538553701153</c:v>
                </c:pt>
                <c:pt idx="343">
                  <c:v>34.000654405466967</c:v>
                </c:pt>
                <c:pt idx="344">
                  <c:v>34.000654405466967</c:v>
                </c:pt>
                <c:pt idx="345">
                  <c:v>33.634345541425361</c:v>
                </c:pt>
                <c:pt idx="346">
                  <c:v>33.634345541425361</c:v>
                </c:pt>
                <c:pt idx="347">
                  <c:v>30.226878767084106</c:v>
                </c:pt>
                <c:pt idx="348">
                  <c:v>29.815730747375621</c:v>
                </c:pt>
                <c:pt idx="349">
                  <c:v>26.855811289179108</c:v>
                </c:pt>
                <c:pt idx="350">
                  <c:v>23.199510770703764</c:v>
                </c:pt>
                <c:pt idx="351">
                  <c:v>21.886801959171652</c:v>
                </c:pt>
                <c:pt idx="352">
                  <c:v>18.325992469713611</c:v>
                </c:pt>
                <c:pt idx="353">
                  <c:v>17.918057930478962</c:v>
                </c:pt>
                <c:pt idx="354">
                  <c:v>17.78</c:v>
                </c:pt>
                <c:pt idx="355">
                  <c:v>17.78</c:v>
                </c:pt>
                <c:pt idx="356">
                  <c:v>17.78</c:v>
                </c:pt>
                <c:pt idx="357">
                  <c:v>18.989926276844784</c:v>
                </c:pt>
                <c:pt idx="358">
                  <c:v>17.920538496373371</c:v>
                </c:pt>
                <c:pt idx="359">
                  <c:v>17.352838384541013</c:v>
                </c:pt>
                <c:pt idx="360">
                  <c:v>18.851466786433356</c:v>
                </c:pt>
                <c:pt idx="361">
                  <c:v>17.352838384541013</c:v>
                </c:pt>
                <c:pt idx="362">
                  <c:v>19.119249462256619</c:v>
                </c:pt>
                <c:pt idx="363">
                  <c:v>22.222000360003598</c:v>
                </c:pt>
                <c:pt idx="364">
                  <c:v>24.035159662461158</c:v>
                </c:pt>
                <c:pt idx="365">
                  <c:v>20.965698175829967</c:v>
                </c:pt>
                <c:pt idx="366">
                  <c:v>22.222000360003598</c:v>
                </c:pt>
                <c:pt idx="367">
                  <c:v>23.627145405232518</c:v>
                </c:pt>
                <c:pt idx="368">
                  <c:v>25.144717138993631</c:v>
                </c:pt>
                <c:pt idx="369">
                  <c:v>24.842715230022662</c:v>
                </c:pt>
                <c:pt idx="370">
                  <c:v>24.842715230022662</c:v>
                </c:pt>
                <c:pt idx="371">
                  <c:v>26.016045049161487</c:v>
                </c:pt>
                <c:pt idx="372">
                  <c:v>27.491413204853622</c:v>
                </c:pt>
                <c:pt idx="373">
                  <c:v>31.425239855886542</c:v>
                </c:pt>
                <c:pt idx="374">
                  <c:v>28.89</c:v>
                </c:pt>
                <c:pt idx="375">
                  <c:v>22.330624711368912</c:v>
                </c:pt>
                <c:pt idx="376">
                  <c:v>15.56</c:v>
                </c:pt>
                <c:pt idx="377">
                  <c:v>8.89</c:v>
                </c:pt>
                <c:pt idx="378">
                  <c:v>11.11</c:v>
                </c:pt>
                <c:pt idx="379">
                  <c:v>4.4400000000000004</c:v>
                </c:pt>
                <c:pt idx="380">
                  <c:v>4.964070910049533</c:v>
                </c:pt>
                <c:pt idx="381">
                  <c:v>4.4400000000000004</c:v>
                </c:pt>
                <c:pt idx="382">
                  <c:v>9.1629962348568057</c:v>
                </c:pt>
                <c:pt idx="383">
                  <c:v>11.11</c:v>
                </c:pt>
                <c:pt idx="384">
                  <c:v>9.1629962348568057</c:v>
                </c:pt>
                <c:pt idx="385">
                  <c:v>11.11</c:v>
                </c:pt>
                <c:pt idx="386">
                  <c:v>11.11</c:v>
                </c:pt>
                <c:pt idx="387">
                  <c:v>11.329629296671627</c:v>
                </c:pt>
                <c:pt idx="388">
                  <c:v>11.329629296671627</c:v>
                </c:pt>
                <c:pt idx="389">
                  <c:v>14.905629808901065</c:v>
                </c:pt>
                <c:pt idx="390">
                  <c:v>19.119249462256619</c:v>
                </c:pt>
                <c:pt idx="391">
                  <c:v>25.339960536670141</c:v>
                </c:pt>
                <c:pt idx="392">
                  <c:v>28.981306043724118</c:v>
                </c:pt>
                <c:pt idx="393">
                  <c:v>29.815730747375621</c:v>
                </c:pt>
                <c:pt idx="394">
                  <c:v>31.816992315427932</c:v>
                </c:pt>
                <c:pt idx="395">
                  <c:v>30.952612167634577</c:v>
                </c:pt>
                <c:pt idx="396">
                  <c:v>31.816992315427928</c:v>
                </c:pt>
                <c:pt idx="397">
                  <c:v>31.816992315427928</c:v>
                </c:pt>
                <c:pt idx="398">
                  <c:v>34.000654405466967</c:v>
                </c:pt>
                <c:pt idx="399">
                  <c:v>34.504893855799644</c:v>
                </c:pt>
                <c:pt idx="400">
                  <c:v>36.654409011741002</c:v>
                </c:pt>
                <c:pt idx="401">
                  <c:v>34.000654405466967</c:v>
                </c:pt>
                <c:pt idx="402">
                  <c:v>28.975170405020918</c:v>
                </c:pt>
                <c:pt idx="403">
                  <c:v>31.189108675946478</c:v>
                </c:pt>
                <c:pt idx="404">
                  <c:v>31.11</c:v>
                </c:pt>
                <c:pt idx="405">
                  <c:v>33.340000000000003</c:v>
                </c:pt>
                <c:pt idx="406">
                  <c:v>33.413829472240984</c:v>
                </c:pt>
                <c:pt idx="407">
                  <c:v>33.413829472240984</c:v>
                </c:pt>
                <c:pt idx="408">
                  <c:v>35.836115860957925</c:v>
                </c:pt>
                <c:pt idx="409">
                  <c:v>35.629229573483627</c:v>
                </c:pt>
                <c:pt idx="410">
                  <c:v>35.629229573483627</c:v>
                </c:pt>
                <c:pt idx="411">
                  <c:v>37.845168780175896</c:v>
                </c:pt>
                <c:pt idx="412">
                  <c:v>37.845168780175896</c:v>
                </c:pt>
                <c:pt idx="413">
                  <c:v>35.629229573483627</c:v>
                </c:pt>
                <c:pt idx="414">
                  <c:v>35.56</c:v>
                </c:pt>
                <c:pt idx="415">
                  <c:v>37.845168780175896</c:v>
                </c:pt>
                <c:pt idx="416">
                  <c:v>35.836115860957925</c:v>
                </c:pt>
                <c:pt idx="417">
                  <c:v>37.845168780175896</c:v>
                </c:pt>
                <c:pt idx="418">
                  <c:v>40.061557633222399</c:v>
                </c:pt>
                <c:pt idx="419">
                  <c:v>42.23</c:v>
                </c:pt>
                <c:pt idx="420">
                  <c:v>44.505403042776727</c:v>
                </c:pt>
                <c:pt idx="421">
                  <c:v>44.671199894339082</c:v>
                </c:pt>
                <c:pt idx="422">
                  <c:v>42.75350044148432</c:v>
                </c:pt>
                <c:pt idx="423">
                  <c:v>40.975994191721568</c:v>
                </c:pt>
                <c:pt idx="424">
                  <c:v>39.379696545301108</c:v>
                </c:pt>
                <c:pt idx="425">
                  <c:v>35.142391779729508</c:v>
                </c:pt>
                <c:pt idx="426">
                  <c:v>35.906051022077051</c:v>
                </c:pt>
                <c:pt idx="427">
                  <c:v>33.034288247213681</c:v>
                </c:pt>
                <c:pt idx="428">
                  <c:v>32.355280867271112</c:v>
                </c:pt>
                <c:pt idx="429">
                  <c:v>34.000654405466967</c:v>
                </c:pt>
                <c:pt idx="430">
                  <c:v>33.413829472240984</c:v>
                </c:pt>
                <c:pt idx="431">
                  <c:v>35.629229573483627</c:v>
                </c:pt>
                <c:pt idx="432">
                  <c:v>40.245665605130696</c:v>
                </c:pt>
                <c:pt idx="433">
                  <c:v>45.817404989807095</c:v>
                </c:pt>
                <c:pt idx="434">
                  <c:v>41.514239725665213</c:v>
                </c:pt>
                <c:pt idx="435">
                  <c:v>40.858805660469322</c:v>
                </c:pt>
                <c:pt idx="436">
                  <c:v>42.162648161613383</c:v>
                </c:pt>
                <c:pt idx="437">
                  <c:v>43.773603918343305</c:v>
                </c:pt>
                <c:pt idx="438">
                  <c:v>45.001454420940668</c:v>
                </c:pt>
                <c:pt idx="439">
                  <c:v>47.247705764407229</c:v>
                </c:pt>
                <c:pt idx="440">
                  <c:v>45.816434824198183</c:v>
                </c:pt>
                <c:pt idx="441">
                  <c:v>47.560072539894222</c:v>
                </c:pt>
                <c:pt idx="442">
                  <c:v>46.880726316899143</c:v>
                </c:pt>
                <c:pt idx="443">
                  <c:v>46.726575949881024</c:v>
                </c:pt>
                <c:pt idx="444">
                  <c:v>43.773603918343305</c:v>
                </c:pt>
                <c:pt idx="445">
                  <c:v>42.919850885109099</c:v>
                </c:pt>
                <c:pt idx="446">
                  <c:v>41.514239725665213</c:v>
                </c:pt>
                <c:pt idx="447">
                  <c:v>43.155590599596707</c:v>
                </c:pt>
                <c:pt idx="448">
                  <c:v>40.245665605130696</c:v>
                </c:pt>
                <c:pt idx="449">
                  <c:v>35.836115860957925</c:v>
                </c:pt>
                <c:pt idx="450">
                  <c:v>28.975170405020918</c:v>
                </c:pt>
                <c:pt idx="451">
                  <c:v>26.762236453629956</c:v>
                </c:pt>
                <c:pt idx="452">
                  <c:v>28.975170405020918</c:v>
                </c:pt>
                <c:pt idx="453">
                  <c:v>25.343468586600377</c:v>
                </c:pt>
                <c:pt idx="454">
                  <c:v>18.325992469713611</c:v>
                </c:pt>
                <c:pt idx="455">
                  <c:v>11.964351215172513</c:v>
                </c:pt>
                <c:pt idx="456">
                  <c:v>7.0297439498178029</c:v>
                </c:pt>
                <c:pt idx="457">
                  <c:v>7.0297439498178029</c:v>
                </c:pt>
                <c:pt idx="458">
                  <c:v>6.2791082169365424</c:v>
                </c:pt>
                <c:pt idx="459">
                  <c:v>4.4400000000000004</c:v>
                </c:pt>
                <c:pt idx="460">
                  <c:v>6.2791082169365424</c:v>
                </c:pt>
                <c:pt idx="461">
                  <c:v>7.0297439498178029</c:v>
                </c:pt>
                <c:pt idx="462">
                  <c:v>11.964351215172513</c:v>
                </c:pt>
                <c:pt idx="463">
                  <c:v>11.964351215172513</c:v>
                </c:pt>
                <c:pt idx="464">
                  <c:v>11.329629296671627</c:v>
                </c:pt>
                <c:pt idx="465">
                  <c:v>15.56</c:v>
                </c:pt>
                <c:pt idx="466">
                  <c:v>20</c:v>
                </c:pt>
                <c:pt idx="467">
                  <c:v>20.122832802565348</c:v>
                </c:pt>
                <c:pt idx="468">
                  <c:v>21.082905397501552</c:v>
                </c:pt>
                <c:pt idx="469">
                  <c:v>23.932415256300395</c:v>
                </c:pt>
                <c:pt idx="470">
                  <c:v>28.891538553701153</c:v>
                </c:pt>
                <c:pt idx="471">
                  <c:v>26.016045049161487</c:v>
                </c:pt>
                <c:pt idx="472">
                  <c:v>28.891538553701153</c:v>
                </c:pt>
                <c:pt idx="473">
                  <c:v>30.952612167634577</c:v>
                </c:pt>
                <c:pt idx="474">
                  <c:v>29.815730747375621</c:v>
                </c:pt>
                <c:pt idx="475">
                  <c:v>32.053350838874863</c:v>
                </c:pt>
                <c:pt idx="476">
                  <c:v>28.457983062754113</c:v>
                </c:pt>
                <c:pt idx="477">
                  <c:v>28.457983062754113</c:v>
                </c:pt>
                <c:pt idx="478">
                  <c:v>30.231290081635617</c:v>
                </c:pt>
                <c:pt idx="479">
                  <c:v>32.053350838874863</c:v>
                </c:pt>
                <c:pt idx="480">
                  <c:v>33.922861023209705</c:v>
                </c:pt>
                <c:pt idx="481">
                  <c:v>36.984214200115161</c:v>
                </c:pt>
                <c:pt idx="482">
                  <c:v>38.878729403106789</c:v>
                </c:pt>
                <c:pt idx="483">
                  <c:v>39.568100788387603</c:v>
                </c:pt>
                <c:pt idx="484">
                  <c:v>39.568100788387603</c:v>
                </c:pt>
                <c:pt idx="485">
                  <c:v>34.577521600022173</c:v>
                </c:pt>
                <c:pt idx="486">
                  <c:v>33.038324715396811</c:v>
                </c:pt>
                <c:pt idx="487">
                  <c:v>33.3360000599952</c:v>
                </c:pt>
                <c:pt idx="488">
                  <c:v>31.816992315427932</c:v>
                </c:pt>
                <c:pt idx="489">
                  <c:v>29.815730747375621</c:v>
                </c:pt>
                <c:pt idx="490">
                  <c:v>26.855811289179108</c:v>
                </c:pt>
                <c:pt idx="491">
                  <c:v>27.847646220102696</c:v>
                </c:pt>
                <c:pt idx="492">
                  <c:v>27.847646220102696</c:v>
                </c:pt>
                <c:pt idx="493">
                  <c:v>28.891538553701153</c:v>
                </c:pt>
                <c:pt idx="494">
                  <c:v>28.981306043724118</c:v>
                </c:pt>
                <c:pt idx="495">
                  <c:v>27.847646220102696</c:v>
                </c:pt>
                <c:pt idx="496">
                  <c:v>26.855811289179108</c:v>
                </c:pt>
                <c:pt idx="497">
                  <c:v>24.035159662461158</c:v>
                </c:pt>
                <c:pt idx="498">
                  <c:v>24.035159662461158</c:v>
                </c:pt>
                <c:pt idx="499">
                  <c:v>25.339960536670141</c:v>
                </c:pt>
                <c:pt idx="500">
                  <c:v>25.144717138993631</c:v>
                </c:pt>
                <c:pt idx="501">
                  <c:v>28.284271247461902</c:v>
                </c:pt>
                <c:pt idx="502">
                  <c:v>28.457983062754113</c:v>
                </c:pt>
                <c:pt idx="503">
                  <c:v>27.847646220102696</c:v>
                </c:pt>
                <c:pt idx="504">
                  <c:v>27.847646220102696</c:v>
                </c:pt>
                <c:pt idx="505">
                  <c:v>26.855811289179108</c:v>
                </c:pt>
                <c:pt idx="506">
                  <c:v>26.855811289179108</c:v>
                </c:pt>
                <c:pt idx="507">
                  <c:v>28.112648398896894</c:v>
                </c:pt>
                <c:pt idx="508">
                  <c:v>28.891538553701153</c:v>
                </c:pt>
                <c:pt idx="509">
                  <c:v>28.891538553701153</c:v>
                </c:pt>
                <c:pt idx="510">
                  <c:v>29.6499747048796</c:v>
                </c:pt>
                <c:pt idx="511">
                  <c:v>31.189108675946478</c:v>
                </c:pt>
                <c:pt idx="512">
                  <c:v>33.634345541425361</c:v>
                </c:pt>
                <c:pt idx="513">
                  <c:v>31.816992315427928</c:v>
                </c:pt>
                <c:pt idx="514">
                  <c:v>32.355280867271112</c:v>
                </c:pt>
                <c:pt idx="515">
                  <c:v>28.891538553701153</c:v>
                </c:pt>
                <c:pt idx="516">
                  <c:v>26.016045049161487</c:v>
                </c:pt>
                <c:pt idx="517">
                  <c:v>24.842715230022662</c:v>
                </c:pt>
                <c:pt idx="518">
                  <c:v>26.855811289179108</c:v>
                </c:pt>
                <c:pt idx="519">
                  <c:v>31.816992315427932</c:v>
                </c:pt>
                <c:pt idx="520">
                  <c:v>33.922861023209705</c:v>
                </c:pt>
                <c:pt idx="521">
                  <c:v>33.922861023209705</c:v>
                </c:pt>
                <c:pt idx="522">
                  <c:v>30.877216519628192</c:v>
                </c:pt>
                <c:pt idx="523">
                  <c:v>29.815730747375621</c:v>
                </c:pt>
                <c:pt idx="524">
                  <c:v>32.813803497918371</c:v>
                </c:pt>
                <c:pt idx="525">
                  <c:v>32.053350838874863</c:v>
                </c:pt>
                <c:pt idx="526">
                  <c:v>33.84554623580479</c:v>
                </c:pt>
                <c:pt idx="527">
                  <c:v>34.784273745472966</c:v>
                </c:pt>
                <c:pt idx="528">
                  <c:v>37.784705900668328</c:v>
                </c:pt>
                <c:pt idx="529">
                  <c:v>38.878729403106789</c:v>
                </c:pt>
                <c:pt idx="530">
                  <c:v>40.798450950985874</c:v>
                </c:pt>
                <c:pt idx="531">
                  <c:v>41.931396351659934</c:v>
                </c:pt>
                <c:pt idx="532">
                  <c:v>39.568100788387603</c:v>
                </c:pt>
                <c:pt idx="533">
                  <c:v>37.847517752159128</c:v>
                </c:pt>
                <c:pt idx="534">
                  <c:v>33.3360000599952</c:v>
                </c:pt>
                <c:pt idx="535">
                  <c:v>33.3360000599952</c:v>
                </c:pt>
                <c:pt idx="536">
                  <c:v>31.588011966567318</c:v>
                </c:pt>
                <c:pt idx="537">
                  <c:v>31.588011966567318</c:v>
                </c:pt>
                <c:pt idx="538">
                  <c:v>28.981306043724118</c:v>
                </c:pt>
                <c:pt idx="539">
                  <c:v>29.815730747375621</c:v>
                </c:pt>
                <c:pt idx="540">
                  <c:v>28.891538553701153</c:v>
                </c:pt>
                <c:pt idx="541">
                  <c:v>27.491413204853622</c:v>
                </c:pt>
                <c:pt idx="542">
                  <c:v>24.849871227030533</c:v>
                </c:pt>
                <c:pt idx="543">
                  <c:v>23.932415256300395</c:v>
                </c:pt>
                <c:pt idx="544">
                  <c:v>23.932415256300395</c:v>
                </c:pt>
                <c:pt idx="545">
                  <c:v>22.878638508442762</c:v>
                </c:pt>
                <c:pt idx="546">
                  <c:v>22.222000360003598</c:v>
                </c:pt>
                <c:pt idx="547">
                  <c:v>21.886801959171652</c:v>
                </c:pt>
                <c:pt idx="548">
                  <c:v>21.886801959171652</c:v>
                </c:pt>
                <c:pt idx="549">
                  <c:v>22.659258593343253</c:v>
                </c:pt>
                <c:pt idx="550">
                  <c:v>24.45</c:v>
                </c:pt>
                <c:pt idx="551">
                  <c:v>22.330624711368912</c:v>
                </c:pt>
                <c:pt idx="552">
                  <c:v>24.849871227030533</c:v>
                </c:pt>
                <c:pt idx="553">
                  <c:v>25.343468586600377</c:v>
                </c:pt>
                <c:pt idx="554">
                  <c:v>29.6499747048796</c:v>
                </c:pt>
                <c:pt idx="555">
                  <c:v>28.975170405020918</c:v>
                </c:pt>
                <c:pt idx="556">
                  <c:v>23.932415256300395</c:v>
                </c:pt>
                <c:pt idx="557">
                  <c:v>26.016045049161487</c:v>
                </c:pt>
                <c:pt idx="558">
                  <c:v>27.491413204853622</c:v>
                </c:pt>
                <c:pt idx="559">
                  <c:v>30.226878767084106</c:v>
                </c:pt>
                <c:pt idx="560">
                  <c:v>28.112648398896894</c:v>
                </c:pt>
                <c:pt idx="561">
                  <c:v>28.891538553701153</c:v>
                </c:pt>
                <c:pt idx="562">
                  <c:v>27.847646220102696</c:v>
                </c:pt>
                <c:pt idx="563">
                  <c:v>32.053350838874863</c:v>
                </c:pt>
                <c:pt idx="564">
                  <c:v>29.815730747375621</c:v>
                </c:pt>
                <c:pt idx="565">
                  <c:v>28.112648398896894</c:v>
                </c:pt>
                <c:pt idx="566">
                  <c:v>28.89</c:v>
                </c:pt>
                <c:pt idx="567">
                  <c:v>31.189108675946478</c:v>
                </c:pt>
                <c:pt idx="568">
                  <c:v>37.78</c:v>
                </c:pt>
                <c:pt idx="569">
                  <c:v>40.061557633222399</c:v>
                </c:pt>
                <c:pt idx="570">
                  <c:v>42.162648161613383</c:v>
                </c:pt>
                <c:pt idx="571">
                  <c:v>42.919850885109099</c:v>
                </c:pt>
                <c:pt idx="572">
                  <c:v>44.721359549995796</c:v>
                </c:pt>
                <c:pt idx="573">
                  <c:v>45.001454420940668</c:v>
                </c:pt>
                <c:pt idx="574">
                  <c:v>49.946589473156223</c:v>
                </c:pt>
                <c:pt idx="575">
                  <c:v>53.702518562912857</c:v>
                </c:pt>
                <c:pt idx="576">
                  <c:v>54.123772965306102</c:v>
                </c:pt>
                <c:pt idx="577">
                  <c:v>61.462906699895022</c:v>
                </c:pt>
                <c:pt idx="578">
                  <c:v>62.388191991754333</c:v>
                </c:pt>
                <c:pt idx="579">
                  <c:v>65.060238241186923</c:v>
                </c:pt>
                <c:pt idx="580">
                  <c:v>65.814066885431117</c:v>
                </c:pt>
                <c:pt idx="581">
                  <c:v>57.697722658697721</c:v>
                </c:pt>
                <c:pt idx="582">
                  <c:v>46.722770679830191</c:v>
                </c:pt>
                <c:pt idx="583">
                  <c:v>44.671199894339082</c:v>
                </c:pt>
                <c:pt idx="584">
                  <c:v>44.671199894339082</c:v>
                </c:pt>
                <c:pt idx="585">
                  <c:v>46.722770679830191</c:v>
                </c:pt>
                <c:pt idx="586">
                  <c:v>50.674658360959874</c:v>
                </c:pt>
                <c:pt idx="587">
                  <c:v>52.822647604980958</c:v>
                </c:pt>
                <c:pt idx="588">
                  <c:v>53.013532234704002</c:v>
                </c:pt>
                <c:pt idx="589">
                  <c:v>55.207667040004509</c:v>
                </c:pt>
                <c:pt idx="590">
                  <c:v>45.001454420940668</c:v>
                </c:pt>
                <c:pt idx="591">
                  <c:v>41.931396351659934</c:v>
                </c:pt>
                <c:pt idx="592">
                  <c:v>35.142391779729508</c:v>
                </c:pt>
                <c:pt idx="593">
                  <c:v>31.816992315427928</c:v>
                </c:pt>
                <c:pt idx="594">
                  <c:v>31.189108675946478</c:v>
                </c:pt>
                <c:pt idx="595">
                  <c:v>31.189108675946478</c:v>
                </c:pt>
                <c:pt idx="596">
                  <c:v>33.340000000000003</c:v>
                </c:pt>
                <c:pt idx="597">
                  <c:v>31.189108675946478</c:v>
                </c:pt>
                <c:pt idx="598">
                  <c:v>34.000654405466967</c:v>
                </c:pt>
                <c:pt idx="599">
                  <c:v>34.504893855799644</c:v>
                </c:pt>
                <c:pt idx="600">
                  <c:v>35.142391779729508</c:v>
                </c:pt>
                <c:pt idx="601">
                  <c:v>33.034288247213681</c:v>
                </c:pt>
                <c:pt idx="602">
                  <c:v>33.034288247213681</c:v>
                </c:pt>
                <c:pt idx="603">
                  <c:v>35.142391779729508</c:v>
                </c:pt>
                <c:pt idx="604">
                  <c:v>34.000654405466967</c:v>
                </c:pt>
                <c:pt idx="605">
                  <c:v>33.413829472240984</c:v>
                </c:pt>
                <c:pt idx="606">
                  <c:v>33.413829472240984</c:v>
                </c:pt>
                <c:pt idx="607">
                  <c:v>35.629229573483627</c:v>
                </c:pt>
                <c:pt idx="608">
                  <c:v>33.413829472240984</c:v>
                </c:pt>
                <c:pt idx="609">
                  <c:v>35.629229573483627</c:v>
                </c:pt>
                <c:pt idx="610">
                  <c:v>35.836115860957925</c:v>
                </c:pt>
                <c:pt idx="611">
                  <c:v>37.845168780175896</c:v>
                </c:pt>
                <c:pt idx="612">
                  <c:v>37.78</c:v>
                </c:pt>
              </c:numCache>
            </c:numRef>
          </c:yVal>
          <c:smooth val="1"/>
        </c:ser>
        <c:ser>
          <c:idx val="1"/>
          <c:order val="1"/>
          <c:tx>
            <c:v>GOOD_RUN</c:v>
          </c:tx>
          <c:marker>
            <c:symbol val="none"/>
          </c:marker>
          <c:xVal>
            <c:numRef>
              <c:f>sandy_tilt_8km!$A$1:$A$613</c:f>
              <c:numCache>
                <c:formatCode>General</c:formatCode>
                <c:ptCount val="613"/>
                <c:pt idx="0">
                  <c:v>0</c:v>
                </c:pt>
                <c:pt idx="1">
                  <c:v>0.16666666666666666</c:v>
                </c:pt>
                <c:pt idx="2">
                  <c:v>0.33333333333333331</c:v>
                </c:pt>
                <c:pt idx="3">
                  <c:v>0.5</c:v>
                </c:pt>
                <c:pt idx="4">
                  <c:v>0.66666666666666663</c:v>
                </c:pt>
                <c:pt idx="5">
                  <c:v>0.83333333333333326</c:v>
                </c:pt>
                <c:pt idx="6">
                  <c:v>0.99999999999999989</c:v>
                </c:pt>
                <c:pt idx="7">
                  <c:v>1.1666666666666665</c:v>
                </c:pt>
                <c:pt idx="8">
                  <c:v>1.3333333333333333</c:v>
                </c:pt>
                <c:pt idx="9">
                  <c:v>1.5</c:v>
                </c:pt>
                <c:pt idx="10">
                  <c:v>1.6666666666666667</c:v>
                </c:pt>
                <c:pt idx="11">
                  <c:v>1.8333333333333335</c:v>
                </c:pt>
                <c:pt idx="12">
                  <c:v>2</c:v>
                </c:pt>
                <c:pt idx="13">
                  <c:v>2.1666666666666665</c:v>
                </c:pt>
                <c:pt idx="14">
                  <c:v>2.333333333333333</c:v>
                </c:pt>
                <c:pt idx="15">
                  <c:v>2.4999999999999996</c:v>
                </c:pt>
                <c:pt idx="16">
                  <c:v>2.6666666666666661</c:v>
                </c:pt>
                <c:pt idx="17">
                  <c:v>2.8333333333333326</c:v>
                </c:pt>
                <c:pt idx="18">
                  <c:v>2.9999999999999991</c:v>
                </c:pt>
                <c:pt idx="19">
                  <c:v>3.1666666666666656</c:v>
                </c:pt>
                <c:pt idx="20">
                  <c:v>3.3333333333333321</c:v>
                </c:pt>
                <c:pt idx="21">
                  <c:v>3.4999999999999987</c:v>
                </c:pt>
                <c:pt idx="22">
                  <c:v>3.6666666666666652</c:v>
                </c:pt>
                <c:pt idx="23">
                  <c:v>3.8333333333333317</c:v>
                </c:pt>
                <c:pt idx="24">
                  <c:v>3.9999999999999982</c:v>
                </c:pt>
                <c:pt idx="25">
                  <c:v>4.1666666666666652</c:v>
                </c:pt>
                <c:pt idx="26">
                  <c:v>4.3333333333333321</c:v>
                </c:pt>
                <c:pt idx="27">
                  <c:v>4.4999999999999991</c:v>
                </c:pt>
                <c:pt idx="28">
                  <c:v>4.6666666666666661</c:v>
                </c:pt>
                <c:pt idx="29">
                  <c:v>4.833333333333333</c:v>
                </c:pt>
                <c:pt idx="30">
                  <c:v>5</c:v>
                </c:pt>
                <c:pt idx="31">
                  <c:v>5.166666666666667</c:v>
                </c:pt>
                <c:pt idx="32">
                  <c:v>5.3333333333333339</c:v>
                </c:pt>
                <c:pt idx="33">
                  <c:v>5.5000000000000009</c:v>
                </c:pt>
                <c:pt idx="34">
                  <c:v>5.6666666666666679</c:v>
                </c:pt>
                <c:pt idx="35">
                  <c:v>5.8333333333333348</c:v>
                </c:pt>
                <c:pt idx="36">
                  <c:v>6.0000000000000018</c:v>
                </c:pt>
                <c:pt idx="37">
                  <c:v>6.1666666666666687</c:v>
                </c:pt>
                <c:pt idx="38">
                  <c:v>6.3333333333333357</c:v>
                </c:pt>
                <c:pt idx="39">
                  <c:v>6.5000000000000027</c:v>
                </c:pt>
                <c:pt idx="40">
                  <c:v>6.6666666666666696</c:v>
                </c:pt>
                <c:pt idx="41">
                  <c:v>6.8333333333333366</c:v>
                </c:pt>
                <c:pt idx="42">
                  <c:v>7.0000000000000036</c:v>
                </c:pt>
                <c:pt idx="43">
                  <c:v>7.1666666666666705</c:v>
                </c:pt>
                <c:pt idx="44">
                  <c:v>7.3333333333333375</c:v>
                </c:pt>
                <c:pt idx="45">
                  <c:v>7.5000000000000044</c:v>
                </c:pt>
                <c:pt idx="46">
                  <c:v>7.6666666666666714</c:v>
                </c:pt>
                <c:pt idx="47">
                  <c:v>7.8333333333333384</c:v>
                </c:pt>
                <c:pt idx="48">
                  <c:v>8.0000000000000053</c:v>
                </c:pt>
                <c:pt idx="49">
                  <c:v>8.1666666666666714</c:v>
                </c:pt>
                <c:pt idx="50">
                  <c:v>8.3333333333333375</c:v>
                </c:pt>
                <c:pt idx="51">
                  <c:v>8.5000000000000036</c:v>
                </c:pt>
                <c:pt idx="52">
                  <c:v>8.6666666666666696</c:v>
                </c:pt>
                <c:pt idx="53">
                  <c:v>8.8333333333333357</c:v>
                </c:pt>
                <c:pt idx="54">
                  <c:v>9.0000000000000018</c:v>
                </c:pt>
                <c:pt idx="55">
                  <c:v>9.1666666666666679</c:v>
                </c:pt>
                <c:pt idx="56">
                  <c:v>9.3333333333333339</c:v>
                </c:pt>
                <c:pt idx="57">
                  <c:v>9.5</c:v>
                </c:pt>
                <c:pt idx="58">
                  <c:v>9.6666666666666661</c:v>
                </c:pt>
                <c:pt idx="59">
                  <c:v>9.8333333333333321</c:v>
                </c:pt>
                <c:pt idx="60">
                  <c:v>9.9999999999999982</c:v>
                </c:pt>
                <c:pt idx="61">
                  <c:v>10.166666666666664</c:v>
                </c:pt>
                <c:pt idx="62">
                  <c:v>10.33333333333333</c:v>
                </c:pt>
                <c:pt idx="63">
                  <c:v>10.499999999999996</c:v>
                </c:pt>
                <c:pt idx="64">
                  <c:v>10.666666666666663</c:v>
                </c:pt>
                <c:pt idx="65">
                  <c:v>10.833333333333329</c:v>
                </c:pt>
                <c:pt idx="66">
                  <c:v>10.999999999999995</c:v>
                </c:pt>
                <c:pt idx="67">
                  <c:v>11.166666666666661</c:v>
                </c:pt>
                <c:pt idx="68">
                  <c:v>11.333333333333327</c:v>
                </c:pt>
                <c:pt idx="69">
                  <c:v>11.499999999999993</c:v>
                </c:pt>
                <c:pt idx="70">
                  <c:v>11.666666666666659</c:v>
                </c:pt>
                <c:pt idx="71">
                  <c:v>11.833333333333325</c:v>
                </c:pt>
                <c:pt idx="72">
                  <c:v>11.999999999999991</c:v>
                </c:pt>
                <c:pt idx="73">
                  <c:v>12.166666666666657</c:v>
                </c:pt>
                <c:pt idx="74">
                  <c:v>12.333333333333323</c:v>
                </c:pt>
                <c:pt idx="75">
                  <c:v>12.499999999999989</c:v>
                </c:pt>
                <c:pt idx="76">
                  <c:v>12.666666666666655</c:v>
                </c:pt>
                <c:pt idx="77">
                  <c:v>12.833333333333321</c:v>
                </c:pt>
                <c:pt idx="78">
                  <c:v>12.999999999999988</c:v>
                </c:pt>
                <c:pt idx="79">
                  <c:v>13.166666666666654</c:v>
                </c:pt>
                <c:pt idx="80">
                  <c:v>13.33333333333332</c:v>
                </c:pt>
                <c:pt idx="81">
                  <c:v>13.499999999999986</c:v>
                </c:pt>
                <c:pt idx="82">
                  <c:v>13.666666666666652</c:v>
                </c:pt>
                <c:pt idx="83">
                  <c:v>13.833333333333318</c:v>
                </c:pt>
                <c:pt idx="84">
                  <c:v>13.999999999999984</c:v>
                </c:pt>
                <c:pt idx="85">
                  <c:v>14.16666666666665</c:v>
                </c:pt>
                <c:pt idx="86">
                  <c:v>14.333333333333316</c:v>
                </c:pt>
                <c:pt idx="87">
                  <c:v>14.499999999999982</c:v>
                </c:pt>
                <c:pt idx="88">
                  <c:v>14.666666666666648</c:v>
                </c:pt>
                <c:pt idx="89">
                  <c:v>14.833333333333314</c:v>
                </c:pt>
                <c:pt idx="90">
                  <c:v>14.99999999999998</c:v>
                </c:pt>
                <c:pt idx="91">
                  <c:v>15.166666666666647</c:v>
                </c:pt>
                <c:pt idx="92">
                  <c:v>15.333333333333313</c:v>
                </c:pt>
                <c:pt idx="93">
                  <c:v>15.499999999999979</c:v>
                </c:pt>
                <c:pt idx="94">
                  <c:v>15.666666666666645</c:v>
                </c:pt>
                <c:pt idx="95">
                  <c:v>15.833333333333311</c:v>
                </c:pt>
                <c:pt idx="96">
                  <c:v>15.999999999999977</c:v>
                </c:pt>
                <c:pt idx="97">
                  <c:v>16.166666666666643</c:v>
                </c:pt>
                <c:pt idx="98">
                  <c:v>16.333333333333311</c:v>
                </c:pt>
                <c:pt idx="99">
                  <c:v>16.499999999999979</c:v>
                </c:pt>
                <c:pt idx="100">
                  <c:v>16.666666666666647</c:v>
                </c:pt>
                <c:pt idx="101">
                  <c:v>16.833333333333314</c:v>
                </c:pt>
                <c:pt idx="102">
                  <c:v>16.999999999999982</c:v>
                </c:pt>
                <c:pt idx="103">
                  <c:v>17.16666666666665</c:v>
                </c:pt>
                <c:pt idx="104">
                  <c:v>17.333333333333318</c:v>
                </c:pt>
                <c:pt idx="105">
                  <c:v>17.499999999999986</c:v>
                </c:pt>
                <c:pt idx="106">
                  <c:v>17.666666666666654</c:v>
                </c:pt>
                <c:pt idx="107">
                  <c:v>17.833333333333321</c:v>
                </c:pt>
                <c:pt idx="108">
                  <c:v>17.999999999999989</c:v>
                </c:pt>
                <c:pt idx="109">
                  <c:v>18.166666666666657</c:v>
                </c:pt>
                <c:pt idx="110">
                  <c:v>18.333333333333325</c:v>
                </c:pt>
                <c:pt idx="111">
                  <c:v>18.499999999999993</c:v>
                </c:pt>
                <c:pt idx="112">
                  <c:v>18.666666666666661</c:v>
                </c:pt>
                <c:pt idx="113">
                  <c:v>18.833333333333329</c:v>
                </c:pt>
                <c:pt idx="114">
                  <c:v>18.999999999999996</c:v>
                </c:pt>
                <c:pt idx="115">
                  <c:v>19.166666666666664</c:v>
                </c:pt>
                <c:pt idx="116">
                  <c:v>19.333333333333332</c:v>
                </c:pt>
                <c:pt idx="117">
                  <c:v>19.5</c:v>
                </c:pt>
                <c:pt idx="118">
                  <c:v>19.666666666666668</c:v>
                </c:pt>
                <c:pt idx="119">
                  <c:v>19.833333333333336</c:v>
                </c:pt>
                <c:pt idx="120">
                  <c:v>20.000000000000004</c:v>
                </c:pt>
                <c:pt idx="121">
                  <c:v>20.166666666666671</c:v>
                </c:pt>
                <c:pt idx="122">
                  <c:v>20.333333333333339</c:v>
                </c:pt>
                <c:pt idx="123">
                  <c:v>20.500000000000007</c:v>
                </c:pt>
                <c:pt idx="124">
                  <c:v>20.666666666666675</c:v>
                </c:pt>
                <c:pt idx="125">
                  <c:v>20.833333333333343</c:v>
                </c:pt>
                <c:pt idx="126">
                  <c:v>21.000000000000011</c:v>
                </c:pt>
                <c:pt idx="127">
                  <c:v>21.166666666666679</c:v>
                </c:pt>
                <c:pt idx="128">
                  <c:v>21.333333333333346</c:v>
                </c:pt>
                <c:pt idx="129">
                  <c:v>21.500000000000014</c:v>
                </c:pt>
                <c:pt idx="130">
                  <c:v>21.666666666666682</c:v>
                </c:pt>
                <c:pt idx="131">
                  <c:v>21.83333333333335</c:v>
                </c:pt>
                <c:pt idx="132">
                  <c:v>22.000000000000018</c:v>
                </c:pt>
                <c:pt idx="133">
                  <c:v>22.166666666666686</c:v>
                </c:pt>
                <c:pt idx="134">
                  <c:v>22.333333333333353</c:v>
                </c:pt>
                <c:pt idx="135">
                  <c:v>22.500000000000021</c:v>
                </c:pt>
                <c:pt idx="136">
                  <c:v>22.666666666666689</c:v>
                </c:pt>
                <c:pt idx="137">
                  <c:v>22.833333333333357</c:v>
                </c:pt>
                <c:pt idx="138">
                  <c:v>23.000000000000025</c:v>
                </c:pt>
                <c:pt idx="139">
                  <c:v>23.166666666666693</c:v>
                </c:pt>
                <c:pt idx="140">
                  <c:v>23.333333333333361</c:v>
                </c:pt>
                <c:pt idx="141">
                  <c:v>23.500000000000028</c:v>
                </c:pt>
                <c:pt idx="142">
                  <c:v>23.666666666666696</c:v>
                </c:pt>
                <c:pt idx="143">
                  <c:v>23.833333333333364</c:v>
                </c:pt>
                <c:pt idx="144">
                  <c:v>24.000000000000032</c:v>
                </c:pt>
                <c:pt idx="145">
                  <c:v>24.1666666666667</c:v>
                </c:pt>
                <c:pt idx="146">
                  <c:v>24.333333333333368</c:v>
                </c:pt>
                <c:pt idx="147">
                  <c:v>24.500000000000036</c:v>
                </c:pt>
                <c:pt idx="148">
                  <c:v>24.666666666666703</c:v>
                </c:pt>
                <c:pt idx="149">
                  <c:v>24.833333333333371</c:v>
                </c:pt>
                <c:pt idx="150">
                  <c:v>25.000000000000039</c:v>
                </c:pt>
                <c:pt idx="151">
                  <c:v>25.166666666666707</c:v>
                </c:pt>
                <c:pt idx="152">
                  <c:v>25.333333333333375</c:v>
                </c:pt>
                <c:pt idx="153">
                  <c:v>25.500000000000043</c:v>
                </c:pt>
                <c:pt idx="154">
                  <c:v>25.66666666666671</c:v>
                </c:pt>
                <c:pt idx="155">
                  <c:v>25.833333333333378</c:v>
                </c:pt>
                <c:pt idx="156">
                  <c:v>26.000000000000046</c:v>
                </c:pt>
                <c:pt idx="157">
                  <c:v>26.166666666666714</c:v>
                </c:pt>
                <c:pt idx="158">
                  <c:v>26.333333333333382</c:v>
                </c:pt>
                <c:pt idx="159">
                  <c:v>26.50000000000005</c:v>
                </c:pt>
                <c:pt idx="160">
                  <c:v>26.666666666666718</c:v>
                </c:pt>
                <c:pt idx="161">
                  <c:v>26.833333333333385</c:v>
                </c:pt>
                <c:pt idx="162">
                  <c:v>27.000000000000053</c:v>
                </c:pt>
                <c:pt idx="163">
                  <c:v>27.166666666666721</c:v>
                </c:pt>
                <c:pt idx="164">
                  <c:v>27.333333333333389</c:v>
                </c:pt>
                <c:pt idx="165">
                  <c:v>27.500000000000057</c:v>
                </c:pt>
                <c:pt idx="166">
                  <c:v>27.666666666666725</c:v>
                </c:pt>
                <c:pt idx="167">
                  <c:v>27.833333333333393</c:v>
                </c:pt>
                <c:pt idx="168">
                  <c:v>28.00000000000006</c:v>
                </c:pt>
                <c:pt idx="169">
                  <c:v>28.166666666666728</c:v>
                </c:pt>
                <c:pt idx="170">
                  <c:v>28.333333333333396</c:v>
                </c:pt>
                <c:pt idx="171">
                  <c:v>28.500000000000064</c:v>
                </c:pt>
                <c:pt idx="172">
                  <c:v>28.666666666666732</c:v>
                </c:pt>
                <c:pt idx="173">
                  <c:v>28.8333333333334</c:v>
                </c:pt>
                <c:pt idx="174">
                  <c:v>29.000000000000068</c:v>
                </c:pt>
                <c:pt idx="175">
                  <c:v>29.166666666666735</c:v>
                </c:pt>
                <c:pt idx="176">
                  <c:v>29.333333333333403</c:v>
                </c:pt>
                <c:pt idx="177">
                  <c:v>29.500000000000071</c:v>
                </c:pt>
                <c:pt idx="178">
                  <c:v>29.666666666666739</c:v>
                </c:pt>
                <c:pt idx="179">
                  <c:v>29.833333333333407</c:v>
                </c:pt>
                <c:pt idx="180">
                  <c:v>30.000000000000075</c:v>
                </c:pt>
                <c:pt idx="181">
                  <c:v>30.166666666666742</c:v>
                </c:pt>
                <c:pt idx="182">
                  <c:v>30.33333333333341</c:v>
                </c:pt>
                <c:pt idx="183">
                  <c:v>30.500000000000078</c:v>
                </c:pt>
                <c:pt idx="184">
                  <c:v>30.666666666666746</c:v>
                </c:pt>
                <c:pt idx="185">
                  <c:v>30.833333333333414</c:v>
                </c:pt>
                <c:pt idx="186">
                  <c:v>31.000000000000082</c:v>
                </c:pt>
                <c:pt idx="187">
                  <c:v>31.16666666666675</c:v>
                </c:pt>
                <c:pt idx="188">
                  <c:v>31.333333333333417</c:v>
                </c:pt>
                <c:pt idx="189">
                  <c:v>31.500000000000085</c:v>
                </c:pt>
                <c:pt idx="190">
                  <c:v>31.666666666666753</c:v>
                </c:pt>
                <c:pt idx="191">
                  <c:v>31.833333333333421</c:v>
                </c:pt>
                <c:pt idx="192">
                  <c:v>32.000000000000085</c:v>
                </c:pt>
                <c:pt idx="193">
                  <c:v>32.16666666666675</c:v>
                </c:pt>
                <c:pt idx="194">
                  <c:v>32.333333333333414</c:v>
                </c:pt>
                <c:pt idx="195">
                  <c:v>32.500000000000078</c:v>
                </c:pt>
                <c:pt idx="196">
                  <c:v>32.666666666666742</c:v>
                </c:pt>
                <c:pt idx="197">
                  <c:v>32.833333333333407</c:v>
                </c:pt>
                <c:pt idx="198">
                  <c:v>33.000000000000071</c:v>
                </c:pt>
                <c:pt idx="199">
                  <c:v>33.166666666666735</c:v>
                </c:pt>
                <c:pt idx="200">
                  <c:v>33.3333333333334</c:v>
                </c:pt>
                <c:pt idx="201">
                  <c:v>33.500000000000064</c:v>
                </c:pt>
                <c:pt idx="202">
                  <c:v>33.666666666666728</c:v>
                </c:pt>
                <c:pt idx="203">
                  <c:v>33.833333333333393</c:v>
                </c:pt>
                <c:pt idx="204">
                  <c:v>34.000000000000057</c:v>
                </c:pt>
                <c:pt idx="205">
                  <c:v>34.166666666666721</c:v>
                </c:pt>
                <c:pt idx="206">
                  <c:v>34.333333333333385</c:v>
                </c:pt>
                <c:pt idx="207">
                  <c:v>34.50000000000005</c:v>
                </c:pt>
                <c:pt idx="208">
                  <c:v>34.666666666666714</c:v>
                </c:pt>
                <c:pt idx="209">
                  <c:v>34.833333333333378</c:v>
                </c:pt>
                <c:pt idx="210">
                  <c:v>35.000000000000043</c:v>
                </c:pt>
                <c:pt idx="211">
                  <c:v>35.166666666666707</c:v>
                </c:pt>
                <c:pt idx="212">
                  <c:v>35.333333333333371</c:v>
                </c:pt>
                <c:pt idx="213">
                  <c:v>35.500000000000036</c:v>
                </c:pt>
                <c:pt idx="214">
                  <c:v>35.6666666666667</c:v>
                </c:pt>
                <c:pt idx="215">
                  <c:v>35.833333333333364</c:v>
                </c:pt>
                <c:pt idx="216">
                  <c:v>36.000000000000028</c:v>
                </c:pt>
                <c:pt idx="217">
                  <c:v>36.166666666666693</c:v>
                </c:pt>
                <c:pt idx="218">
                  <c:v>36.333333333333357</c:v>
                </c:pt>
                <c:pt idx="219">
                  <c:v>36.500000000000021</c:v>
                </c:pt>
                <c:pt idx="220">
                  <c:v>36.666666666666686</c:v>
                </c:pt>
                <c:pt idx="221">
                  <c:v>36.83333333333335</c:v>
                </c:pt>
                <c:pt idx="222">
                  <c:v>37.000000000000014</c:v>
                </c:pt>
                <c:pt idx="223">
                  <c:v>37.166666666666679</c:v>
                </c:pt>
                <c:pt idx="224">
                  <c:v>37.333333333333343</c:v>
                </c:pt>
                <c:pt idx="225">
                  <c:v>37.500000000000007</c:v>
                </c:pt>
                <c:pt idx="226">
                  <c:v>37.666666666666671</c:v>
                </c:pt>
                <c:pt idx="227">
                  <c:v>37.833333333333336</c:v>
                </c:pt>
                <c:pt idx="228">
                  <c:v>38</c:v>
                </c:pt>
                <c:pt idx="229">
                  <c:v>38.166666666666664</c:v>
                </c:pt>
                <c:pt idx="230">
                  <c:v>38.333333333333329</c:v>
                </c:pt>
                <c:pt idx="231">
                  <c:v>38.499999999999993</c:v>
                </c:pt>
                <c:pt idx="232">
                  <c:v>38.666666666666657</c:v>
                </c:pt>
                <c:pt idx="233">
                  <c:v>38.833333333333321</c:v>
                </c:pt>
                <c:pt idx="234">
                  <c:v>38.999999999999986</c:v>
                </c:pt>
                <c:pt idx="235">
                  <c:v>39.16666666666665</c:v>
                </c:pt>
                <c:pt idx="236">
                  <c:v>39.333333333333314</c:v>
                </c:pt>
                <c:pt idx="237">
                  <c:v>39.499999999999979</c:v>
                </c:pt>
                <c:pt idx="238">
                  <c:v>39.666666666666643</c:v>
                </c:pt>
                <c:pt idx="239">
                  <c:v>39.833333333333307</c:v>
                </c:pt>
                <c:pt idx="240">
                  <c:v>39.999999999999972</c:v>
                </c:pt>
                <c:pt idx="241">
                  <c:v>40.166666666666636</c:v>
                </c:pt>
                <c:pt idx="242">
                  <c:v>40.3333333333333</c:v>
                </c:pt>
                <c:pt idx="243">
                  <c:v>40.499999999999964</c:v>
                </c:pt>
                <c:pt idx="244">
                  <c:v>40.666666666666629</c:v>
                </c:pt>
                <c:pt idx="245">
                  <c:v>40.833333333333293</c:v>
                </c:pt>
                <c:pt idx="246">
                  <c:v>40.999999999999957</c:v>
                </c:pt>
                <c:pt idx="247">
                  <c:v>41.166666666666622</c:v>
                </c:pt>
                <c:pt idx="248">
                  <c:v>41.333333333333286</c:v>
                </c:pt>
                <c:pt idx="249">
                  <c:v>41.49999999999995</c:v>
                </c:pt>
                <c:pt idx="250">
                  <c:v>41.666666666666615</c:v>
                </c:pt>
                <c:pt idx="251">
                  <c:v>41.833333333333279</c:v>
                </c:pt>
                <c:pt idx="252">
                  <c:v>41.999999999999943</c:v>
                </c:pt>
                <c:pt idx="253">
                  <c:v>42.166666666666607</c:v>
                </c:pt>
                <c:pt idx="254">
                  <c:v>42.333333333333272</c:v>
                </c:pt>
                <c:pt idx="255">
                  <c:v>42.499999999999936</c:v>
                </c:pt>
                <c:pt idx="256">
                  <c:v>42.6666666666666</c:v>
                </c:pt>
                <c:pt idx="257">
                  <c:v>42.833333333333265</c:v>
                </c:pt>
                <c:pt idx="258">
                  <c:v>42.999999999999929</c:v>
                </c:pt>
                <c:pt idx="259">
                  <c:v>43.166666666666593</c:v>
                </c:pt>
                <c:pt idx="260">
                  <c:v>43.333333333333258</c:v>
                </c:pt>
                <c:pt idx="261">
                  <c:v>43.499999999999922</c:v>
                </c:pt>
                <c:pt idx="262">
                  <c:v>43.666666666666586</c:v>
                </c:pt>
                <c:pt idx="263">
                  <c:v>43.83333333333325</c:v>
                </c:pt>
                <c:pt idx="264">
                  <c:v>43.999999999999915</c:v>
                </c:pt>
                <c:pt idx="265">
                  <c:v>44.166666666666579</c:v>
                </c:pt>
                <c:pt idx="266">
                  <c:v>44.333333333333243</c:v>
                </c:pt>
                <c:pt idx="267">
                  <c:v>44.499999999999908</c:v>
                </c:pt>
                <c:pt idx="268">
                  <c:v>44.666666666666572</c:v>
                </c:pt>
                <c:pt idx="269">
                  <c:v>44.833333333333236</c:v>
                </c:pt>
                <c:pt idx="270">
                  <c:v>44.999999999999901</c:v>
                </c:pt>
                <c:pt idx="271">
                  <c:v>45.166666666666565</c:v>
                </c:pt>
                <c:pt idx="272">
                  <c:v>45.333333333333229</c:v>
                </c:pt>
                <c:pt idx="273">
                  <c:v>45.499999999999893</c:v>
                </c:pt>
                <c:pt idx="274">
                  <c:v>45.666666666666558</c:v>
                </c:pt>
                <c:pt idx="275">
                  <c:v>45.833333333333222</c:v>
                </c:pt>
                <c:pt idx="276">
                  <c:v>45.999999999999886</c:v>
                </c:pt>
                <c:pt idx="277">
                  <c:v>46.166666666666551</c:v>
                </c:pt>
                <c:pt idx="278">
                  <c:v>46.333333333333215</c:v>
                </c:pt>
                <c:pt idx="279">
                  <c:v>46.499999999999879</c:v>
                </c:pt>
                <c:pt idx="280">
                  <c:v>46.666666666666544</c:v>
                </c:pt>
                <c:pt idx="281">
                  <c:v>46.833333333333208</c:v>
                </c:pt>
                <c:pt idx="282">
                  <c:v>46.999999999999872</c:v>
                </c:pt>
                <c:pt idx="283">
                  <c:v>47.166666666666536</c:v>
                </c:pt>
                <c:pt idx="284">
                  <c:v>47.333333333333201</c:v>
                </c:pt>
                <c:pt idx="285">
                  <c:v>47.499999999999865</c:v>
                </c:pt>
                <c:pt idx="286">
                  <c:v>47.666666666666529</c:v>
                </c:pt>
                <c:pt idx="287">
                  <c:v>47.833333333333194</c:v>
                </c:pt>
                <c:pt idx="288">
                  <c:v>47.999999999999858</c:v>
                </c:pt>
                <c:pt idx="289">
                  <c:v>48.166666666666522</c:v>
                </c:pt>
                <c:pt idx="290">
                  <c:v>48.333333333333186</c:v>
                </c:pt>
                <c:pt idx="291">
                  <c:v>48.499999999999851</c:v>
                </c:pt>
                <c:pt idx="292">
                  <c:v>48.666666666666515</c:v>
                </c:pt>
                <c:pt idx="293">
                  <c:v>48.833333333333179</c:v>
                </c:pt>
                <c:pt idx="294">
                  <c:v>48.999999999999844</c:v>
                </c:pt>
                <c:pt idx="295">
                  <c:v>49.166666666666508</c:v>
                </c:pt>
                <c:pt idx="296">
                  <c:v>49.333333333333172</c:v>
                </c:pt>
                <c:pt idx="297">
                  <c:v>49.499999999999837</c:v>
                </c:pt>
                <c:pt idx="298">
                  <c:v>49.666666666666501</c:v>
                </c:pt>
                <c:pt idx="299">
                  <c:v>49.833333333333165</c:v>
                </c:pt>
                <c:pt idx="300">
                  <c:v>49.999999999999829</c:v>
                </c:pt>
                <c:pt idx="301">
                  <c:v>50.166666666666494</c:v>
                </c:pt>
                <c:pt idx="302">
                  <c:v>50.333333333333158</c:v>
                </c:pt>
                <c:pt idx="303">
                  <c:v>50.499999999999822</c:v>
                </c:pt>
                <c:pt idx="304">
                  <c:v>50.666666666666487</c:v>
                </c:pt>
                <c:pt idx="305">
                  <c:v>50.833333333333151</c:v>
                </c:pt>
                <c:pt idx="306">
                  <c:v>50.999999999999815</c:v>
                </c:pt>
                <c:pt idx="307">
                  <c:v>51.16666666666648</c:v>
                </c:pt>
                <c:pt idx="308">
                  <c:v>51.333333333333144</c:v>
                </c:pt>
                <c:pt idx="309">
                  <c:v>51.499999999999808</c:v>
                </c:pt>
                <c:pt idx="310">
                  <c:v>51.666666666666472</c:v>
                </c:pt>
                <c:pt idx="311">
                  <c:v>51.833333333333137</c:v>
                </c:pt>
                <c:pt idx="312">
                  <c:v>51.999999999999801</c:v>
                </c:pt>
                <c:pt idx="313">
                  <c:v>52.166666666666465</c:v>
                </c:pt>
                <c:pt idx="314">
                  <c:v>52.33333333333313</c:v>
                </c:pt>
                <c:pt idx="315">
                  <c:v>52.499999999999794</c:v>
                </c:pt>
                <c:pt idx="316">
                  <c:v>52.666666666666458</c:v>
                </c:pt>
                <c:pt idx="317">
                  <c:v>52.833333333333123</c:v>
                </c:pt>
                <c:pt idx="318">
                  <c:v>52.999999999999787</c:v>
                </c:pt>
                <c:pt idx="319">
                  <c:v>53.166666666666451</c:v>
                </c:pt>
                <c:pt idx="320">
                  <c:v>53.333333333333115</c:v>
                </c:pt>
                <c:pt idx="321">
                  <c:v>53.49999999999978</c:v>
                </c:pt>
                <c:pt idx="322">
                  <c:v>53.666666666666444</c:v>
                </c:pt>
                <c:pt idx="323">
                  <c:v>53.833333333333108</c:v>
                </c:pt>
                <c:pt idx="324">
                  <c:v>53.999999999999773</c:v>
                </c:pt>
                <c:pt idx="325">
                  <c:v>54.166666666666437</c:v>
                </c:pt>
                <c:pt idx="326">
                  <c:v>54.333333333333101</c:v>
                </c:pt>
                <c:pt idx="327">
                  <c:v>54.499999999999766</c:v>
                </c:pt>
                <c:pt idx="328">
                  <c:v>54.66666666666643</c:v>
                </c:pt>
                <c:pt idx="329">
                  <c:v>54.833333333333094</c:v>
                </c:pt>
                <c:pt idx="330">
                  <c:v>54.999999999999758</c:v>
                </c:pt>
                <c:pt idx="331">
                  <c:v>55.166666666666423</c:v>
                </c:pt>
                <c:pt idx="332">
                  <c:v>55.333333333333087</c:v>
                </c:pt>
                <c:pt idx="333">
                  <c:v>55.499999999999751</c:v>
                </c:pt>
                <c:pt idx="334">
                  <c:v>55.666666666666416</c:v>
                </c:pt>
                <c:pt idx="335">
                  <c:v>55.83333333333308</c:v>
                </c:pt>
                <c:pt idx="336">
                  <c:v>55.999999999999744</c:v>
                </c:pt>
                <c:pt idx="337">
                  <c:v>56.166666666666409</c:v>
                </c:pt>
                <c:pt idx="338">
                  <c:v>56.333333333333073</c:v>
                </c:pt>
                <c:pt idx="339">
                  <c:v>56.499999999999737</c:v>
                </c:pt>
                <c:pt idx="340">
                  <c:v>56.666666666666401</c:v>
                </c:pt>
                <c:pt idx="341">
                  <c:v>56.833333333333066</c:v>
                </c:pt>
                <c:pt idx="342">
                  <c:v>56.99999999999973</c:v>
                </c:pt>
                <c:pt idx="343">
                  <c:v>57.166666666666394</c:v>
                </c:pt>
                <c:pt idx="344">
                  <c:v>57.333333333333059</c:v>
                </c:pt>
                <c:pt idx="345">
                  <c:v>57.499999999999723</c:v>
                </c:pt>
                <c:pt idx="346">
                  <c:v>57.666666666666387</c:v>
                </c:pt>
                <c:pt idx="347">
                  <c:v>57.833333333333051</c:v>
                </c:pt>
                <c:pt idx="348">
                  <c:v>57.999999999999716</c:v>
                </c:pt>
                <c:pt idx="349">
                  <c:v>58.16666666666638</c:v>
                </c:pt>
                <c:pt idx="350">
                  <c:v>58.333333333333044</c:v>
                </c:pt>
                <c:pt idx="351">
                  <c:v>58.499999999999709</c:v>
                </c:pt>
                <c:pt idx="352">
                  <c:v>58.666666666666373</c:v>
                </c:pt>
                <c:pt idx="353">
                  <c:v>58.833333333333037</c:v>
                </c:pt>
                <c:pt idx="354">
                  <c:v>58.999999999999702</c:v>
                </c:pt>
                <c:pt idx="355">
                  <c:v>59.166666666666366</c:v>
                </c:pt>
                <c:pt idx="356">
                  <c:v>59.33333333333303</c:v>
                </c:pt>
                <c:pt idx="357">
                  <c:v>59.499999999999694</c:v>
                </c:pt>
                <c:pt idx="358">
                  <c:v>59.666666666666359</c:v>
                </c:pt>
                <c:pt idx="359">
                  <c:v>59.833333333333023</c:v>
                </c:pt>
                <c:pt idx="360">
                  <c:v>59.999999999999687</c:v>
                </c:pt>
                <c:pt idx="361">
                  <c:v>60.166666666666352</c:v>
                </c:pt>
                <c:pt idx="362">
                  <c:v>60.333333333333016</c:v>
                </c:pt>
                <c:pt idx="363">
                  <c:v>60.49999999999968</c:v>
                </c:pt>
                <c:pt idx="364">
                  <c:v>60.666666666666345</c:v>
                </c:pt>
                <c:pt idx="365">
                  <c:v>60.833333333333009</c:v>
                </c:pt>
                <c:pt idx="366">
                  <c:v>60.999999999999673</c:v>
                </c:pt>
                <c:pt idx="367">
                  <c:v>61.166666666666337</c:v>
                </c:pt>
                <c:pt idx="368">
                  <c:v>61.333333333333002</c:v>
                </c:pt>
                <c:pt idx="369">
                  <c:v>61.499999999999666</c:v>
                </c:pt>
                <c:pt idx="370">
                  <c:v>61.66666666666633</c:v>
                </c:pt>
                <c:pt idx="371">
                  <c:v>61.833333333332995</c:v>
                </c:pt>
                <c:pt idx="372">
                  <c:v>61.999999999999659</c:v>
                </c:pt>
                <c:pt idx="373">
                  <c:v>62.166666666666323</c:v>
                </c:pt>
                <c:pt idx="374">
                  <c:v>62.333333333332988</c:v>
                </c:pt>
                <c:pt idx="375">
                  <c:v>62.499999999999652</c:v>
                </c:pt>
                <c:pt idx="376">
                  <c:v>62.666666666666316</c:v>
                </c:pt>
                <c:pt idx="377">
                  <c:v>62.83333333333298</c:v>
                </c:pt>
                <c:pt idx="378">
                  <c:v>62.999999999999645</c:v>
                </c:pt>
                <c:pt idx="379">
                  <c:v>63.166666666666309</c:v>
                </c:pt>
                <c:pt idx="380">
                  <c:v>63.333333333332973</c:v>
                </c:pt>
                <c:pt idx="381">
                  <c:v>63.499999999999638</c:v>
                </c:pt>
                <c:pt idx="382">
                  <c:v>63.666666666666302</c:v>
                </c:pt>
                <c:pt idx="383">
                  <c:v>63.833333333332966</c:v>
                </c:pt>
                <c:pt idx="384">
                  <c:v>63.999999999999631</c:v>
                </c:pt>
                <c:pt idx="385">
                  <c:v>64.166666666666302</c:v>
                </c:pt>
                <c:pt idx="386">
                  <c:v>64.333333333332973</c:v>
                </c:pt>
                <c:pt idx="387">
                  <c:v>64.499999999999645</c:v>
                </c:pt>
                <c:pt idx="388">
                  <c:v>64.666666666666316</c:v>
                </c:pt>
                <c:pt idx="389">
                  <c:v>64.833333333332988</c:v>
                </c:pt>
                <c:pt idx="390">
                  <c:v>64.999999999999659</c:v>
                </c:pt>
                <c:pt idx="391">
                  <c:v>65.16666666666633</c:v>
                </c:pt>
                <c:pt idx="392">
                  <c:v>65.333333333333002</c:v>
                </c:pt>
                <c:pt idx="393">
                  <c:v>65.499999999999673</c:v>
                </c:pt>
                <c:pt idx="394">
                  <c:v>65.666666666666345</c:v>
                </c:pt>
                <c:pt idx="395">
                  <c:v>65.833333333333016</c:v>
                </c:pt>
                <c:pt idx="396">
                  <c:v>65.999999999999687</c:v>
                </c:pt>
                <c:pt idx="397">
                  <c:v>66.166666666666359</c:v>
                </c:pt>
                <c:pt idx="398">
                  <c:v>66.33333333333303</c:v>
                </c:pt>
                <c:pt idx="399">
                  <c:v>66.499999999999702</c:v>
                </c:pt>
                <c:pt idx="400">
                  <c:v>66.666666666666373</c:v>
                </c:pt>
                <c:pt idx="401">
                  <c:v>66.833333333333044</c:v>
                </c:pt>
                <c:pt idx="402">
                  <c:v>66.999999999999716</c:v>
                </c:pt>
                <c:pt idx="403">
                  <c:v>67.166666666666387</c:v>
                </c:pt>
                <c:pt idx="404">
                  <c:v>67.333333333333059</c:v>
                </c:pt>
                <c:pt idx="405">
                  <c:v>67.49999999999973</c:v>
                </c:pt>
                <c:pt idx="406">
                  <c:v>67.666666666666401</c:v>
                </c:pt>
                <c:pt idx="407">
                  <c:v>67.833333333333073</c:v>
                </c:pt>
                <c:pt idx="408">
                  <c:v>67.999999999999744</c:v>
                </c:pt>
                <c:pt idx="409">
                  <c:v>68.166666666666416</c:v>
                </c:pt>
                <c:pt idx="410">
                  <c:v>68.333333333333087</c:v>
                </c:pt>
                <c:pt idx="411">
                  <c:v>68.499999999999758</c:v>
                </c:pt>
                <c:pt idx="412">
                  <c:v>68.66666666666643</c:v>
                </c:pt>
                <c:pt idx="413">
                  <c:v>68.833333333333101</c:v>
                </c:pt>
                <c:pt idx="414">
                  <c:v>68.999999999999773</c:v>
                </c:pt>
                <c:pt idx="415">
                  <c:v>69.166666666666444</c:v>
                </c:pt>
                <c:pt idx="416">
                  <c:v>69.333333333333115</c:v>
                </c:pt>
                <c:pt idx="417">
                  <c:v>69.499999999999787</c:v>
                </c:pt>
                <c:pt idx="418">
                  <c:v>69.666666666666458</c:v>
                </c:pt>
                <c:pt idx="419">
                  <c:v>69.83333333333313</c:v>
                </c:pt>
                <c:pt idx="420">
                  <c:v>69.999999999999801</c:v>
                </c:pt>
                <c:pt idx="421">
                  <c:v>70.166666666666472</c:v>
                </c:pt>
                <c:pt idx="422">
                  <c:v>70.333333333333144</c:v>
                </c:pt>
                <c:pt idx="423">
                  <c:v>70.499999999999815</c:v>
                </c:pt>
                <c:pt idx="424">
                  <c:v>70.666666666666487</c:v>
                </c:pt>
                <c:pt idx="425">
                  <c:v>70.833333333333158</c:v>
                </c:pt>
                <c:pt idx="426">
                  <c:v>70.999999999999829</c:v>
                </c:pt>
                <c:pt idx="427">
                  <c:v>71.166666666666501</c:v>
                </c:pt>
                <c:pt idx="428">
                  <c:v>71.333333333333172</c:v>
                </c:pt>
                <c:pt idx="429">
                  <c:v>71.499999999999844</c:v>
                </c:pt>
                <c:pt idx="430">
                  <c:v>71.666666666666515</c:v>
                </c:pt>
                <c:pt idx="431">
                  <c:v>71.833333333333186</c:v>
                </c:pt>
                <c:pt idx="432">
                  <c:v>71.999999999999858</c:v>
                </c:pt>
                <c:pt idx="433">
                  <c:v>72.166666666666529</c:v>
                </c:pt>
                <c:pt idx="434">
                  <c:v>72.333333333333201</c:v>
                </c:pt>
                <c:pt idx="435">
                  <c:v>72.499999999999872</c:v>
                </c:pt>
                <c:pt idx="436">
                  <c:v>72.666666666666544</c:v>
                </c:pt>
                <c:pt idx="437">
                  <c:v>72.833333333333215</c:v>
                </c:pt>
                <c:pt idx="438">
                  <c:v>72.999999999999886</c:v>
                </c:pt>
                <c:pt idx="439">
                  <c:v>73.166666666666558</c:v>
                </c:pt>
                <c:pt idx="440">
                  <c:v>73.333333333333229</c:v>
                </c:pt>
                <c:pt idx="441">
                  <c:v>73.499999999999901</c:v>
                </c:pt>
                <c:pt idx="442">
                  <c:v>73.666666666666572</c:v>
                </c:pt>
                <c:pt idx="443">
                  <c:v>73.833333333333243</c:v>
                </c:pt>
                <c:pt idx="444">
                  <c:v>73.999999999999915</c:v>
                </c:pt>
                <c:pt idx="445">
                  <c:v>74.166666666666586</c:v>
                </c:pt>
                <c:pt idx="446">
                  <c:v>74.333333333333258</c:v>
                </c:pt>
                <c:pt idx="447">
                  <c:v>74.499999999999929</c:v>
                </c:pt>
                <c:pt idx="448">
                  <c:v>74.6666666666666</c:v>
                </c:pt>
                <c:pt idx="449">
                  <c:v>74.833333333333272</c:v>
                </c:pt>
                <c:pt idx="450">
                  <c:v>74.999999999999943</c:v>
                </c:pt>
                <c:pt idx="451">
                  <c:v>75.166666666666615</c:v>
                </c:pt>
                <c:pt idx="452">
                  <c:v>75.333333333333286</c:v>
                </c:pt>
                <c:pt idx="453">
                  <c:v>75.499999999999957</c:v>
                </c:pt>
                <c:pt idx="454">
                  <c:v>75.666666666666629</c:v>
                </c:pt>
                <c:pt idx="455">
                  <c:v>75.8333333333333</c:v>
                </c:pt>
                <c:pt idx="456">
                  <c:v>75.999999999999972</c:v>
                </c:pt>
                <c:pt idx="457">
                  <c:v>76.166666666666643</c:v>
                </c:pt>
                <c:pt idx="458">
                  <c:v>76.333333333333314</c:v>
                </c:pt>
                <c:pt idx="459">
                  <c:v>76.499999999999986</c:v>
                </c:pt>
                <c:pt idx="460">
                  <c:v>76.666666666666657</c:v>
                </c:pt>
                <c:pt idx="461">
                  <c:v>76.833333333333329</c:v>
                </c:pt>
                <c:pt idx="462">
                  <c:v>77</c:v>
                </c:pt>
                <c:pt idx="463">
                  <c:v>77.166666666666671</c:v>
                </c:pt>
                <c:pt idx="464">
                  <c:v>77.333333333333343</c:v>
                </c:pt>
                <c:pt idx="465">
                  <c:v>77.500000000000014</c:v>
                </c:pt>
                <c:pt idx="466">
                  <c:v>77.666666666666686</c:v>
                </c:pt>
                <c:pt idx="467">
                  <c:v>77.833333333333357</c:v>
                </c:pt>
                <c:pt idx="468">
                  <c:v>78.000000000000028</c:v>
                </c:pt>
                <c:pt idx="469">
                  <c:v>78.1666666666667</c:v>
                </c:pt>
                <c:pt idx="470">
                  <c:v>78.333333333333371</c:v>
                </c:pt>
                <c:pt idx="471">
                  <c:v>78.500000000000043</c:v>
                </c:pt>
                <c:pt idx="472">
                  <c:v>78.666666666666714</c:v>
                </c:pt>
                <c:pt idx="473">
                  <c:v>78.833333333333385</c:v>
                </c:pt>
                <c:pt idx="474">
                  <c:v>79.000000000000057</c:v>
                </c:pt>
                <c:pt idx="475">
                  <c:v>79.166666666666728</c:v>
                </c:pt>
                <c:pt idx="476">
                  <c:v>79.3333333333334</c:v>
                </c:pt>
                <c:pt idx="477">
                  <c:v>79.500000000000071</c:v>
                </c:pt>
                <c:pt idx="478">
                  <c:v>79.666666666666742</c:v>
                </c:pt>
                <c:pt idx="479">
                  <c:v>79.833333333333414</c:v>
                </c:pt>
                <c:pt idx="480">
                  <c:v>80.000000000000085</c:v>
                </c:pt>
                <c:pt idx="481">
                  <c:v>80.166666666666757</c:v>
                </c:pt>
                <c:pt idx="482">
                  <c:v>80.333333333333428</c:v>
                </c:pt>
                <c:pt idx="483">
                  <c:v>80.500000000000099</c:v>
                </c:pt>
                <c:pt idx="484">
                  <c:v>80.666666666666771</c:v>
                </c:pt>
                <c:pt idx="485">
                  <c:v>80.833333333333442</c:v>
                </c:pt>
                <c:pt idx="486">
                  <c:v>81.000000000000114</c:v>
                </c:pt>
                <c:pt idx="487">
                  <c:v>81.166666666666785</c:v>
                </c:pt>
                <c:pt idx="488">
                  <c:v>81.333333333333456</c:v>
                </c:pt>
                <c:pt idx="489">
                  <c:v>81.500000000000128</c:v>
                </c:pt>
                <c:pt idx="490">
                  <c:v>81.666666666666799</c:v>
                </c:pt>
                <c:pt idx="491">
                  <c:v>81.833333333333471</c:v>
                </c:pt>
                <c:pt idx="492">
                  <c:v>82.000000000000142</c:v>
                </c:pt>
                <c:pt idx="493">
                  <c:v>82.166666666666814</c:v>
                </c:pt>
                <c:pt idx="494">
                  <c:v>82.333333333333485</c:v>
                </c:pt>
                <c:pt idx="495">
                  <c:v>82.500000000000156</c:v>
                </c:pt>
                <c:pt idx="496">
                  <c:v>82.666666666666828</c:v>
                </c:pt>
                <c:pt idx="497">
                  <c:v>82.833333333333499</c:v>
                </c:pt>
                <c:pt idx="498">
                  <c:v>83.000000000000171</c:v>
                </c:pt>
                <c:pt idx="499">
                  <c:v>83.166666666666842</c:v>
                </c:pt>
                <c:pt idx="500">
                  <c:v>83.333333333333513</c:v>
                </c:pt>
                <c:pt idx="501">
                  <c:v>83.500000000000185</c:v>
                </c:pt>
                <c:pt idx="502">
                  <c:v>83.666666666666856</c:v>
                </c:pt>
                <c:pt idx="503">
                  <c:v>83.833333333333528</c:v>
                </c:pt>
                <c:pt idx="504">
                  <c:v>84.000000000000199</c:v>
                </c:pt>
                <c:pt idx="505">
                  <c:v>84.16666666666687</c:v>
                </c:pt>
                <c:pt idx="506">
                  <c:v>84.333333333333542</c:v>
                </c:pt>
                <c:pt idx="507">
                  <c:v>84.500000000000213</c:v>
                </c:pt>
                <c:pt idx="508">
                  <c:v>84.666666666666885</c:v>
                </c:pt>
                <c:pt idx="509">
                  <c:v>84.833333333333556</c:v>
                </c:pt>
                <c:pt idx="510">
                  <c:v>85.000000000000227</c:v>
                </c:pt>
                <c:pt idx="511">
                  <c:v>85.166666666666899</c:v>
                </c:pt>
                <c:pt idx="512">
                  <c:v>85.33333333333357</c:v>
                </c:pt>
                <c:pt idx="513">
                  <c:v>85.500000000000242</c:v>
                </c:pt>
                <c:pt idx="514">
                  <c:v>85.666666666666913</c:v>
                </c:pt>
                <c:pt idx="515">
                  <c:v>85.833333333333584</c:v>
                </c:pt>
                <c:pt idx="516">
                  <c:v>86.000000000000256</c:v>
                </c:pt>
                <c:pt idx="517">
                  <c:v>86.166666666666927</c:v>
                </c:pt>
                <c:pt idx="518">
                  <c:v>86.333333333333599</c:v>
                </c:pt>
                <c:pt idx="519">
                  <c:v>86.50000000000027</c:v>
                </c:pt>
                <c:pt idx="520">
                  <c:v>86.666666666666941</c:v>
                </c:pt>
                <c:pt idx="521">
                  <c:v>86.833333333333613</c:v>
                </c:pt>
                <c:pt idx="522">
                  <c:v>87.000000000000284</c:v>
                </c:pt>
                <c:pt idx="523">
                  <c:v>87.166666666666956</c:v>
                </c:pt>
                <c:pt idx="524">
                  <c:v>87.333333333333627</c:v>
                </c:pt>
                <c:pt idx="525">
                  <c:v>87.500000000000298</c:v>
                </c:pt>
                <c:pt idx="526">
                  <c:v>87.66666666666697</c:v>
                </c:pt>
                <c:pt idx="527">
                  <c:v>87.833333333333641</c:v>
                </c:pt>
                <c:pt idx="528">
                  <c:v>88.000000000000313</c:v>
                </c:pt>
                <c:pt idx="529">
                  <c:v>88.166666666666984</c:v>
                </c:pt>
                <c:pt idx="530">
                  <c:v>88.333333333333655</c:v>
                </c:pt>
                <c:pt idx="531">
                  <c:v>88.500000000000327</c:v>
                </c:pt>
                <c:pt idx="532">
                  <c:v>88.666666666666998</c:v>
                </c:pt>
                <c:pt idx="533">
                  <c:v>88.83333333333367</c:v>
                </c:pt>
                <c:pt idx="534">
                  <c:v>89.000000000000341</c:v>
                </c:pt>
                <c:pt idx="535">
                  <c:v>89.166666666667012</c:v>
                </c:pt>
                <c:pt idx="536">
                  <c:v>89.333333333333684</c:v>
                </c:pt>
                <c:pt idx="537">
                  <c:v>89.500000000000355</c:v>
                </c:pt>
                <c:pt idx="538">
                  <c:v>89.666666666667027</c:v>
                </c:pt>
                <c:pt idx="539">
                  <c:v>89.833333333333698</c:v>
                </c:pt>
                <c:pt idx="540">
                  <c:v>90.000000000000369</c:v>
                </c:pt>
                <c:pt idx="541">
                  <c:v>90.166666666667041</c:v>
                </c:pt>
                <c:pt idx="542">
                  <c:v>90.333333333333712</c:v>
                </c:pt>
                <c:pt idx="543">
                  <c:v>90.500000000000384</c:v>
                </c:pt>
                <c:pt idx="544">
                  <c:v>90.666666666667055</c:v>
                </c:pt>
                <c:pt idx="545">
                  <c:v>90.833333333333727</c:v>
                </c:pt>
                <c:pt idx="546">
                  <c:v>91.000000000000398</c:v>
                </c:pt>
                <c:pt idx="547">
                  <c:v>91.166666666667069</c:v>
                </c:pt>
                <c:pt idx="548">
                  <c:v>91.333333333333741</c:v>
                </c:pt>
                <c:pt idx="549">
                  <c:v>91.500000000000412</c:v>
                </c:pt>
                <c:pt idx="550">
                  <c:v>91.666666666667084</c:v>
                </c:pt>
                <c:pt idx="551">
                  <c:v>91.833333333333755</c:v>
                </c:pt>
                <c:pt idx="552">
                  <c:v>92.000000000000426</c:v>
                </c:pt>
                <c:pt idx="553">
                  <c:v>92.166666666667098</c:v>
                </c:pt>
                <c:pt idx="554">
                  <c:v>92.333333333333769</c:v>
                </c:pt>
                <c:pt idx="555">
                  <c:v>92.500000000000441</c:v>
                </c:pt>
                <c:pt idx="556">
                  <c:v>92.666666666667112</c:v>
                </c:pt>
                <c:pt idx="557">
                  <c:v>92.833333333333783</c:v>
                </c:pt>
                <c:pt idx="558">
                  <c:v>93.000000000000455</c:v>
                </c:pt>
                <c:pt idx="559">
                  <c:v>93.166666666667126</c:v>
                </c:pt>
                <c:pt idx="560">
                  <c:v>93.333333333333798</c:v>
                </c:pt>
                <c:pt idx="561">
                  <c:v>93.500000000000469</c:v>
                </c:pt>
                <c:pt idx="562">
                  <c:v>93.66666666666714</c:v>
                </c:pt>
                <c:pt idx="563">
                  <c:v>93.833333333333812</c:v>
                </c:pt>
                <c:pt idx="564">
                  <c:v>94.000000000000483</c:v>
                </c:pt>
                <c:pt idx="565">
                  <c:v>94.166666666667155</c:v>
                </c:pt>
                <c:pt idx="566">
                  <c:v>94.333333333333826</c:v>
                </c:pt>
                <c:pt idx="567">
                  <c:v>94.500000000000497</c:v>
                </c:pt>
                <c:pt idx="568">
                  <c:v>94.666666666667169</c:v>
                </c:pt>
                <c:pt idx="569">
                  <c:v>94.83333333333384</c:v>
                </c:pt>
                <c:pt idx="570">
                  <c:v>95.000000000000512</c:v>
                </c:pt>
                <c:pt idx="571">
                  <c:v>95.166666666667183</c:v>
                </c:pt>
                <c:pt idx="572">
                  <c:v>95.333333333333854</c:v>
                </c:pt>
                <c:pt idx="573">
                  <c:v>95.500000000000526</c:v>
                </c:pt>
                <c:pt idx="574">
                  <c:v>95.666666666667197</c:v>
                </c:pt>
                <c:pt idx="575">
                  <c:v>95.833333333333869</c:v>
                </c:pt>
                <c:pt idx="576">
                  <c:v>96.00000000000054</c:v>
                </c:pt>
                <c:pt idx="577">
                  <c:v>96.166666666667211</c:v>
                </c:pt>
                <c:pt idx="578">
                  <c:v>96.333333333333883</c:v>
                </c:pt>
                <c:pt idx="579">
                  <c:v>96.500000000000554</c:v>
                </c:pt>
                <c:pt idx="580">
                  <c:v>96.666666666667226</c:v>
                </c:pt>
                <c:pt idx="581">
                  <c:v>96.833333333333897</c:v>
                </c:pt>
                <c:pt idx="582">
                  <c:v>97.000000000000568</c:v>
                </c:pt>
                <c:pt idx="583">
                  <c:v>97.16666666666724</c:v>
                </c:pt>
                <c:pt idx="584">
                  <c:v>97.333333333333911</c:v>
                </c:pt>
                <c:pt idx="585">
                  <c:v>97.500000000000583</c:v>
                </c:pt>
                <c:pt idx="586">
                  <c:v>97.666666666667254</c:v>
                </c:pt>
                <c:pt idx="587">
                  <c:v>97.833333333333925</c:v>
                </c:pt>
                <c:pt idx="588">
                  <c:v>98.000000000000597</c:v>
                </c:pt>
                <c:pt idx="589">
                  <c:v>98.166666666667268</c:v>
                </c:pt>
                <c:pt idx="590">
                  <c:v>98.33333333333394</c:v>
                </c:pt>
                <c:pt idx="591">
                  <c:v>98.500000000000611</c:v>
                </c:pt>
                <c:pt idx="592">
                  <c:v>98.666666666667282</c:v>
                </c:pt>
                <c:pt idx="593">
                  <c:v>98.833333333333954</c:v>
                </c:pt>
                <c:pt idx="594">
                  <c:v>99.000000000000625</c:v>
                </c:pt>
                <c:pt idx="595">
                  <c:v>99.166666666667297</c:v>
                </c:pt>
                <c:pt idx="596">
                  <c:v>99.333333333333968</c:v>
                </c:pt>
                <c:pt idx="597">
                  <c:v>99.500000000000639</c:v>
                </c:pt>
                <c:pt idx="598">
                  <c:v>99.666666666667311</c:v>
                </c:pt>
                <c:pt idx="599">
                  <c:v>99.833333333333982</c:v>
                </c:pt>
                <c:pt idx="600">
                  <c:v>100.00000000000065</c:v>
                </c:pt>
                <c:pt idx="601">
                  <c:v>100.16666666666733</c:v>
                </c:pt>
                <c:pt idx="602">
                  <c:v>100.333333333334</c:v>
                </c:pt>
                <c:pt idx="603">
                  <c:v>100.50000000000067</c:v>
                </c:pt>
                <c:pt idx="604">
                  <c:v>100.66666666666734</c:v>
                </c:pt>
                <c:pt idx="605">
                  <c:v>100.83333333333401</c:v>
                </c:pt>
                <c:pt idx="606">
                  <c:v>101.00000000000068</c:v>
                </c:pt>
                <c:pt idx="607">
                  <c:v>101.16666666666735</c:v>
                </c:pt>
                <c:pt idx="608">
                  <c:v>101.33333333333402</c:v>
                </c:pt>
                <c:pt idx="609">
                  <c:v>101.5000000000007</c:v>
                </c:pt>
                <c:pt idx="610">
                  <c:v>101.66666666666737</c:v>
                </c:pt>
                <c:pt idx="611">
                  <c:v>101.83333333333404</c:v>
                </c:pt>
                <c:pt idx="612">
                  <c:v>102.00000000000071</c:v>
                </c:pt>
              </c:numCache>
            </c:numRef>
          </c:xVal>
          <c:yVal>
            <c:numRef>
              <c:f>sandy_tilt_8km!$H$1:$H$613</c:f>
              <c:numCache>
                <c:formatCode>General</c:formatCode>
                <c:ptCount val="613"/>
                <c:pt idx="0">
                  <c:v>6.2791082169365424</c:v>
                </c:pt>
                <c:pt idx="1">
                  <c:v>4.4400000000000004</c:v>
                </c:pt>
                <c:pt idx="2">
                  <c:v>4.964070910049533</c:v>
                </c:pt>
                <c:pt idx="3">
                  <c:v>6.2791082169365424</c:v>
                </c:pt>
                <c:pt idx="4">
                  <c:v>4.964070910049533</c:v>
                </c:pt>
                <c:pt idx="5">
                  <c:v>7.0297439498178029</c:v>
                </c:pt>
                <c:pt idx="6">
                  <c:v>6.67</c:v>
                </c:pt>
                <c:pt idx="7">
                  <c:v>9.1629962348568057</c:v>
                </c:pt>
                <c:pt idx="8">
                  <c:v>8.89</c:v>
                </c:pt>
                <c:pt idx="9">
                  <c:v>11.11</c:v>
                </c:pt>
                <c:pt idx="10">
                  <c:v>13.513596856499753</c:v>
                </c:pt>
                <c:pt idx="11">
                  <c:v>11.11</c:v>
                </c:pt>
                <c:pt idx="12">
                  <c:v>13.513596856499753</c:v>
                </c:pt>
                <c:pt idx="13">
                  <c:v>16.181075365994683</c:v>
                </c:pt>
                <c:pt idx="14">
                  <c:v>16.181075365994683</c:v>
                </c:pt>
                <c:pt idx="15">
                  <c:v>12.9584335473081</c:v>
                </c:pt>
                <c:pt idx="16">
                  <c:v>14.905629808901065</c:v>
                </c:pt>
                <c:pt idx="17">
                  <c:v>12.572358569496815</c:v>
                </c:pt>
                <c:pt idx="18">
                  <c:v>12.572358569496815</c:v>
                </c:pt>
                <c:pt idx="19">
                  <c:v>11.114000179953212</c:v>
                </c:pt>
                <c:pt idx="20">
                  <c:v>11.114000179953212</c:v>
                </c:pt>
                <c:pt idx="21">
                  <c:v>9.9370870983402373</c:v>
                </c:pt>
                <c:pt idx="22">
                  <c:v>11.114000179953212</c:v>
                </c:pt>
                <c:pt idx="23">
                  <c:v>9.4328044610285442</c:v>
                </c:pt>
                <c:pt idx="24">
                  <c:v>12.9584335473081</c:v>
                </c:pt>
                <c:pt idx="25">
                  <c:v>14.05</c:v>
                </c:pt>
                <c:pt idx="26">
                  <c:v>15.71756978670685</c:v>
                </c:pt>
                <c:pt idx="27">
                  <c:v>13.513596856499753</c:v>
                </c:pt>
                <c:pt idx="28">
                  <c:v>13.33</c:v>
                </c:pt>
                <c:pt idx="29">
                  <c:v>11.11</c:v>
                </c:pt>
                <c:pt idx="30">
                  <c:v>7.0297439498178029</c:v>
                </c:pt>
                <c:pt idx="31">
                  <c:v>4.964070910049533</c:v>
                </c:pt>
                <c:pt idx="32">
                  <c:v>3.1395541084682712</c:v>
                </c:pt>
                <c:pt idx="33">
                  <c:v>4.964070910049533</c:v>
                </c:pt>
                <c:pt idx="34">
                  <c:v>7.0297439498178029</c:v>
                </c:pt>
                <c:pt idx="35">
                  <c:v>4.964070910049533</c:v>
                </c:pt>
                <c:pt idx="36">
                  <c:v>4.964070910049533</c:v>
                </c:pt>
                <c:pt idx="37">
                  <c:v>9.9370870983402373</c:v>
                </c:pt>
                <c:pt idx="38">
                  <c:v>9.9370870983402373</c:v>
                </c:pt>
                <c:pt idx="39">
                  <c:v>9.9370870983402373</c:v>
                </c:pt>
                <c:pt idx="40">
                  <c:v>12.572358569496815</c:v>
                </c:pt>
                <c:pt idx="41">
                  <c:v>9.9370870983402373</c:v>
                </c:pt>
                <c:pt idx="42">
                  <c:v>9.9370870983402373</c:v>
                </c:pt>
                <c:pt idx="43">
                  <c:v>8.89</c:v>
                </c:pt>
                <c:pt idx="44">
                  <c:v>6.67</c:v>
                </c:pt>
                <c:pt idx="45">
                  <c:v>7.0297439498178029</c:v>
                </c:pt>
                <c:pt idx="46">
                  <c:v>3.1395541084682712</c:v>
                </c:pt>
                <c:pt idx="47">
                  <c:v>4.4400000000000004</c:v>
                </c:pt>
                <c:pt idx="48">
                  <c:v>4.964070910049533</c:v>
                </c:pt>
                <c:pt idx="49">
                  <c:v>8.89</c:v>
                </c:pt>
                <c:pt idx="50">
                  <c:v>8.89</c:v>
                </c:pt>
                <c:pt idx="51">
                  <c:v>11.11</c:v>
                </c:pt>
                <c:pt idx="52">
                  <c:v>11.329629296671627</c:v>
                </c:pt>
                <c:pt idx="53">
                  <c:v>12.9584335473081</c:v>
                </c:pt>
                <c:pt idx="54">
                  <c:v>11.964351215172513</c:v>
                </c:pt>
                <c:pt idx="55">
                  <c:v>14.228991531377057</c:v>
                </c:pt>
                <c:pt idx="56">
                  <c:v>15.711912677965085</c:v>
                </c:pt>
                <c:pt idx="57">
                  <c:v>12.9584335473081</c:v>
                </c:pt>
                <c:pt idx="58">
                  <c:v>14.228991531377057</c:v>
                </c:pt>
                <c:pt idx="59">
                  <c:v>14.905629808901065</c:v>
                </c:pt>
                <c:pt idx="60">
                  <c:v>14.05</c:v>
                </c:pt>
                <c:pt idx="61">
                  <c:v>13.513596856499753</c:v>
                </c:pt>
                <c:pt idx="62">
                  <c:v>11.329629296671627</c:v>
                </c:pt>
                <c:pt idx="63">
                  <c:v>9.1629962348568057</c:v>
                </c:pt>
                <c:pt idx="64">
                  <c:v>7.0297439498178029</c:v>
                </c:pt>
                <c:pt idx="65">
                  <c:v>7.0297439498178029</c:v>
                </c:pt>
                <c:pt idx="66">
                  <c:v>9.1629962348568057</c:v>
                </c:pt>
                <c:pt idx="67">
                  <c:v>9.1629962348568057</c:v>
                </c:pt>
                <c:pt idx="68">
                  <c:v>9.1629962348568057</c:v>
                </c:pt>
                <c:pt idx="69">
                  <c:v>11.329629296671627</c:v>
                </c:pt>
                <c:pt idx="70">
                  <c:v>13.513596856499753</c:v>
                </c:pt>
                <c:pt idx="71">
                  <c:v>13.513596856499753</c:v>
                </c:pt>
                <c:pt idx="72">
                  <c:v>13.513596856499753</c:v>
                </c:pt>
                <c:pt idx="73">
                  <c:v>17.918057930478962</c:v>
                </c:pt>
                <c:pt idx="74">
                  <c:v>17.918057930478962</c:v>
                </c:pt>
                <c:pt idx="75">
                  <c:v>18.325992469713611</c:v>
                </c:pt>
                <c:pt idx="76">
                  <c:v>17.918057930478962</c:v>
                </c:pt>
                <c:pt idx="77">
                  <c:v>16.181075365994683</c:v>
                </c:pt>
                <c:pt idx="78">
                  <c:v>9.9370870983402373</c:v>
                </c:pt>
                <c:pt idx="79">
                  <c:v>14.05</c:v>
                </c:pt>
                <c:pt idx="80">
                  <c:v>11.329629296671627</c:v>
                </c:pt>
                <c:pt idx="81">
                  <c:v>11.329629296671627</c:v>
                </c:pt>
                <c:pt idx="82">
                  <c:v>18.325992469713611</c:v>
                </c:pt>
                <c:pt idx="83">
                  <c:v>18.989926276844784</c:v>
                </c:pt>
                <c:pt idx="84">
                  <c:v>20.486912895797648</c:v>
                </c:pt>
                <c:pt idx="85">
                  <c:v>20.122832802565348</c:v>
                </c:pt>
                <c:pt idx="86">
                  <c:v>22.22</c:v>
                </c:pt>
                <c:pt idx="87">
                  <c:v>24.550578404591612</c:v>
                </c:pt>
                <c:pt idx="88">
                  <c:v>24.550578404591612</c:v>
                </c:pt>
                <c:pt idx="89">
                  <c:v>24.849871227030533</c:v>
                </c:pt>
                <c:pt idx="90">
                  <c:v>23.199510770703764</c:v>
                </c:pt>
                <c:pt idx="91">
                  <c:v>21.082905397501552</c:v>
                </c:pt>
                <c:pt idx="92">
                  <c:v>19.878644319973134</c:v>
                </c:pt>
                <c:pt idx="93">
                  <c:v>14.905629808901065</c:v>
                </c:pt>
                <c:pt idx="94">
                  <c:v>14.905629808901065</c:v>
                </c:pt>
                <c:pt idx="95">
                  <c:v>14.905629808901065</c:v>
                </c:pt>
                <c:pt idx="96">
                  <c:v>12.9584335473081</c:v>
                </c:pt>
                <c:pt idx="97">
                  <c:v>14.905629808901065</c:v>
                </c:pt>
                <c:pt idx="98">
                  <c:v>17.920538496373371</c:v>
                </c:pt>
                <c:pt idx="99">
                  <c:v>19.878644319973134</c:v>
                </c:pt>
                <c:pt idx="100">
                  <c:v>19.878644319973134</c:v>
                </c:pt>
                <c:pt idx="101">
                  <c:v>19.878644319973134</c:v>
                </c:pt>
                <c:pt idx="102">
                  <c:v>19.878644319973134</c:v>
                </c:pt>
                <c:pt idx="103">
                  <c:v>17.920538496373371</c:v>
                </c:pt>
                <c:pt idx="104">
                  <c:v>17.920538496373371</c:v>
                </c:pt>
                <c:pt idx="105">
                  <c:v>17.352838384541013</c:v>
                </c:pt>
                <c:pt idx="106">
                  <c:v>17.352838384541013</c:v>
                </c:pt>
                <c:pt idx="107">
                  <c:v>18.851466786433356</c:v>
                </c:pt>
                <c:pt idx="108">
                  <c:v>16.022515408012563</c:v>
                </c:pt>
                <c:pt idx="109">
                  <c:v>16.022515408012563</c:v>
                </c:pt>
                <c:pt idx="110">
                  <c:v>18.851466786433356</c:v>
                </c:pt>
                <c:pt idx="111">
                  <c:v>17.352838384541013</c:v>
                </c:pt>
                <c:pt idx="112">
                  <c:v>19.119249462256619</c:v>
                </c:pt>
                <c:pt idx="113">
                  <c:v>19.119249462256619</c:v>
                </c:pt>
                <c:pt idx="114">
                  <c:v>19.119249462256619</c:v>
                </c:pt>
                <c:pt idx="115">
                  <c:v>19.119249462256619</c:v>
                </c:pt>
                <c:pt idx="116">
                  <c:v>19.119249462256619</c:v>
                </c:pt>
                <c:pt idx="117">
                  <c:v>19.878644319973134</c:v>
                </c:pt>
                <c:pt idx="118">
                  <c:v>22.878638508442762</c:v>
                </c:pt>
                <c:pt idx="119">
                  <c:v>16.929338439525626</c:v>
                </c:pt>
                <c:pt idx="120">
                  <c:v>18.325992469713611</c:v>
                </c:pt>
                <c:pt idx="121">
                  <c:v>17.918057930478962</c:v>
                </c:pt>
                <c:pt idx="122">
                  <c:v>15.71756978670685</c:v>
                </c:pt>
                <c:pt idx="123">
                  <c:v>16.181075365994683</c:v>
                </c:pt>
                <c:pt idx="124">
                  <c:v>16.181075365994683</c:v>
                </c:pt>
                <c:pt idx="125">
                  <c:v>18.325992469713611</c:v>
                </c:pt>
                <c:pt idx="126">
                  <c:v>18.325992469713611</c:v>
                </c:pt>
                <c:pt idx="127">
                  <c:v>20.122832802565348</c:v>
                </c:pt>
                <c:pt idx="128">
                  <c:v>15.71756978670685</c:v>
                </c:pt>
                <c:pt idx="129">
                  <c:v>15.71756978670685</c:v>
                </c:pt>
                <c:pt idx="130">
                  <c:v>17.918057930478962</c:v>
                </c:pt>
                <c:pt idx="131">
                  <c:v>15.71756978670685</c:v>
                </c:pt>
                <c:pt idx="132">
                  <c:v>15.56</c:v>
                </c:pt>
                <c:pt idx="133">
                  <c:v>17.78</c:v>
                </c:pt>
                <c:pt idx="134">
                  <c:v>15.56</c:v>
                </c:pt>
                <c:pt idx="135">
                  <c:v>18.325992469713611</c:v>
                </c:pt>
                <c:pt idx="136">
                  <c:v>18.325992469713611</c:v>
                </c:pt>
                <c:pt idx="137">
                  <c:v>16.929338439525626</c:v>
                </c:pt>
                <c:pt idx="138">
                  <c:v>15.71756978670685</c:v>
                </c:pt>
                <c:pt idx="139">
                  <c:v>16.181075365994683</c:v>
                </c:pt>
                <c:pt idx="140">
                  <c:v>16.929338439525626</c:v>
                </c:pt>
                <c:pt idx="141">
                  <c:v>16.022515408012563</c:v>
                </c:pt>
                <c:pt idx="142">
                  <c:v>11.114000179953212</c:v>
                </c:pt>
                <c:pt idx="143">
                  <c:v>9.9370870983402373</c:v>
                </c:pt>
                <c:pt idx="144">
                  <c:v>9.9370870983402373</c:v>
                </c:pt>
                <c:pt idx="145">
                  <c:v>9.1629962348568057</c:v>
                </c:pt>
                <c:pt idx="146">
                  <c:v>9.1629962348568057</c:v>
                </c:pt>
                <c:pt idx="147">
                  <c:v>6.67</c:v>
                </c:pt>
                <c:pt idx="148">
                  <c:v>7.0297439498178029</c:v>
                </c:pt>
                <c:pt idx="149">
                  <c:v>9.1629962348568057</c:v>
                </c:pt>
                <c:pt idx="150">
                  <c:v>9.9370870983402373</c:v>
                </c:pt>
                <c:pt idx="151">
                  <c:v>9.9370870983402373</c:v>
                </c:pt>
                <c:pt idx="152">
                  <c:v>11.964351215172513</c:v>
                </c:pt>
                <c:pt idx="153">
                  <c:v>11.964351215172513</c:v>
                </c:pt>
                <c:pt idx="154">
                  <c:v>11.964351215172513</c:v>
                </c:pt>
                <c:pt idx="155">
                  <c:v>13.513596856499753</c:v>
                </c:pt>
                <c:pt idx="156">
                  <c:v>15.56</c:v>
                </c:pt>
                <c:pt idx="157">
                  <c:v>13.513596856499753</c:v>
                </c:pt>
                <c:pt idx="158">
                  <c:v>13.33</c:v>
                </c:pt>
                <c:pt idx="159">
                  <c:v>11.11</c:v>
                </c:pt>
                <c:pt idx="160">
                  <c:v>11.11</c:v>
                </c:pt>
                <c:pt idx="161">
                  <c:v>9.1629962348568057</c:v>
                </c:pt>
                <c:pt idx="162">
                  <c:v>6.2791082169365424</c:v>
                </c:pt>
                <c:pt idx="163">
                  <c:v>8.0126462545154205</c:v>
                </c:pt>
                <c:pt idx="164">
                  <c:v>8.0126462545154205</c:v>
                </c:pt>
                <c:pt idx="165">
                  <c:v>9.4328044610285442</c:v>
                </c:pt>
                <c:pt idx="166">
                  <c:v>17.352838384541013</c:v>
                </c:pt>
                <c:pt idx="167">
                  <c:v>15.711912677965085</c:v>
                </c:pt>
                <c:pt idx="168">
                  <c:v>17.352838384541013</c:v>
                </c:pt>
                <c:pt idx="169">
                  <c:v>25.144717138993631</c:v>
                </c:pt>
                <c:pt idx="170">
                  <c:v>33.038324715396811</c:v>
                </c:pt>
                <c:pt idx="171">
                  <c:v>37.717075708490448</c:v>
                </c:pt>
                <c:pt idx="172">
                  <c:v>42.455437814254132</c:v>
                </c:pt>
                <c:pt idx="173">
                  <c:v>44.45</c:v>
                </c:pt>
                <c:pt idx="174">
                  <c:v>49.341991244780544</c:v>
                </c:pt>
                <c:pt idx="175">
                  <c:v>52.072599320563981</c:v>
                </c:pt>
                <c:pt idx="176">
                  <c:v>60.045127196134743</c:v>
                </c:pt>
                <c:pt idx="177">
                  <c:v>65.364240988479324</c:v>
                </c:pt>
                <c:pt idx="178">
                  <c:v>70.274663997773771</c:v>
                </c:pt>
                <c:pt idx="179">
                  <c:v>70.90365575906506</c:v>
                </c:pt>
                <c:pt idx="180">
                  <c:v>74.706966877259859</c:v>
                </c:pt>
                <c:pt idx="181">
                  <c:v>76.630394100513413</c:v>
                </c:pt>
                <c:pt idx="182">
                  <c:v>79.514577279892535</c:v>
                </c:pt>
                <c:pt idx="183">
                  <c:v>85.49452380123536</c:v>
                </c:pt>
                <c:pt idx="184">
                  <c:v>89.451663483693807</c:v>
                </c:pt>
                <c:pt idx="185">
                  <c:v>91.442730164841421</c:v>
                </c:pt>
                <c:pt idx="186">
                  <c:v>94.546376450924868</c:v>
                </c:pt>
                <c:pt idx="187">
                  <c:v>94.546376450924868</c:v>
                </c:pt>
                <c:pt idx="188">
                  <c:v>98.420439442221564</c:v>
                </c:pt>
                <c:pt idx="189">
                  <c:v>101.54976907900874</c:v>
                </c:pt>
                <c:pt idx="190">
                  <c:v>100.69599793437672</c:v>
                </c:pt>
                <c:pt idx="191">
                  <c:v>102.61927791599393</c:v>
                </c:pt>
                <c:pt idx="192">
                  <c:v>101.57818909588811</c:v>
                </c:pt>
                <c:pt idx="193">
                  <c:v>101.99019609746811</c:v>
                </c:pt>
                <c:pt idx="194">
                  <c:v>106.23372816577606</c:v>
                </c:pt>
                <c:pt idx="195">
                  <c:v>123.50382706620877</c:v>
                </c:pt>
                <c:pt idx="196">
                  <c:v>126.28402274238813</c:v>
                </c:pt>
                <c:pt idx="197">
                  <c:v>131.19837079781135</c:v>
                </c:pt>
                <c:pt idx="198">
                  <c:v>133.19507686097111</c:v>
                </c:pt>
                <c:pt idx="199">
                  <c:v>138.32836296291518</c:v>
                </c:pt>
                <c:pt idx="200">
                  <c:v>145.13795954194754</c:v>
                </c:pt>
                <c:pt idx="201">
                  <c:v>147.36944493347323</c:v>
                </c:pt>
                <c:pt idx="202">
                  <c:v>144.88781625795869</c:v>
                </c:pt>
                <c:pt idx="203">
                  <c:v>148.56984115223383</c:v>
                </c:pt>
                <c:pt idx="204">
                  <c:v>149.05050989513589</c:v>
                </c:pt>
                <c:pt idx="205">
                  <c:v>147.58349840005826</c:v>
                </c:pt>
                <c:pt idx="206">
                  <c:v>152.50876597756604</c:v>
                </c:pt>
                <c:pt idx="207">
                  <c:v>149.89560233709327</c:v>
                </c:pt>
                <c:pt idx="208">
                  <c:v>149.31851861038535</c:v>
                </c:pt>
                <c:pt idx="209">
                  <c:v>153.08512958481631</c:v>
                </c:pt>
                <c:pt idx="210">
                  <c:v>153.75192551639802</c:v>
                </c:pt>
                <c:pt idx="211">
                  <c:v>153.36606828109012</c:v>
                </c:pt>
                <c:pt idx="212">
                  <c:v>171.57308559328297</c:v>
                </c:pt>
                <c:pt idx="213">
                  <c:v>173.09047143040544</c:v>
                </c:pt>
                <c:pt idx="214">
                  <c:v>181.21886436019847</c:v>
                </c:pt>
                <c:pt idx="215">
                  <c:v>180.77890501936338</c:v>
                </c:pt>
                <c:pt idx="216">
                  <c:v>181.37083034490414</c:v>
                </c:pt>
                <c:pt idx="217">
                  <c:v>181.10943487295188</c:v>
                </c:pt>
                <c:pt idx="218">
                  <c:v>189.87936433430568</c:v>
                </c:pt>
                <c:pt idx="219">
                  <c:v>190.52120931801792</c:v>
                </c:pt>
                <c:pt idx="220">
                  <c:v>196.28643763642967</c:v>
                </c:pt>
                <c:pt idx="221">
                  <c:v>210.94937710265938</c:v>
                </c:pt>
                <c:pt idx="222">
                  <c:v>211.55101630576016</c:v>
                </c:pt>
                <c:pt idx="223">
                  <c:v>210.3319899587317</c:v>
                </c:pt>
                <c:pt idx="224">
                  <c:v>211.40582986284934</c:v>
                </c:pt>
                <c:pt idx="225">
                  <c:v>212.80781423622582</c:v>
                </c:pt>
                <c:pt idx="226">
                  <c:v>215.67316430191309</c:v>
                </c:pt>
                <c:pt idx="227">
                  <c:v>279.74159254569207</c:v>
                </c:pt>
                <c:pt idx="228">
                  <c:v>276.59051267171117</c:v>
                </c:pt>
                <c:pt idx="229">
                  <c:v>275.44398377891645</c:v>
                </c:pt>
                <c:pt idx="230">
                  <c:v>254.56177894570112</c:v>
                </c:pt>
                <c:pt idx="231">
                  <c:v>254.21435541684107</c:v>
                </c:pt>
                <c:pt idx="232">
                  <c:v>255.95470380518503</c:v>
                </c:pt>
                <c:pt idx="233">
                  <c:v>257.22031743235215</c:v>
                </c:pt>
                <c:pt idx="234">
                  <c:v>267.05434840121961</c:v>
                </c:pt>
                <c:pt idx="235">
                  <c:v>260.88080688314346</c:v>
                </c:pt>
                <c:pt idx="236">
                  <c:v>264.6900829271849</c:v>
                </c:pt>
                <c:pt idx="237">
                  <c:v>267.02292972701798</c:v>
                </c:pt>
                <c:pt idx="238">
                  <c:v>266.92131462286784</c:v>
                </c:pt>
                <c:pt idx="239">
                  <c:v>267.80843638690698</c:v>
                </c:pt>
                <c:pt idx="240">
                  <c:v>263.79196898313637</c:v>
                </c:pt>
                <c:pt idx="241">
                  <c:v>256.12846034753733</c:v>
                </c:pt>
                <c:pt idx="242">
                  <c:v>255.11138292910414</c:v>
                </c:pt>
                <c:pt idx="243">
                  <c:v>257.27787798409719</c:v>
                </c:pt>
                <c:pt idx="244">
                  <c:v>249.80349917485142</c:v>
                </c:pt>
                <c:pt idx="245">
                  <c:v>254.56177894570112</c:v>
                </c:pt>
                <c:pt idx="246">
                  <c:v>250.45946977505164</c:v>
                </c:pt>
                <c:pt idx="247">
                  <c:v>249.56619262231817</c:v>
                </c:pt>
                <c:pt idx="248">
                  <c:v>248.91409642685969</c:v>
                </c:pt>
                <c:pt idx="249">
                  <c:v>246.649229676478</c:v>
                </c:pt>
                <c:pt idx="250">
                  <c:v>244.71841307919598</c:v>
                </c:pt>
                <c:pt idx="251">
                  <c:v>243.13847186325739</c:v>
                </c:pt>
                <c:pt idx="252">
                  <c:v>240.18050878453897</c:v>
                </c:pt>
                <c:pt idx="253">
                  <c:v>237.91936659296988</c:v>
                </c:pt>
                <c:pt idx="254">
                  <c:v>237.42796823457846</c:v>
                </c:pt>
                <c:pt idx="255">
                  <c:v>237.33762027963456</c:v>
                </c:pt>
                <c:pt idx="256">
                  <c:v>231.05285650690408</c:v>
                </c:pt>
                <c:pt idx="257">
                  <c:v>230.20867685645561</c:v>
                </c:pt>
                <c:pt idx="258">
                  <c:v>230.24242810568168</c:v>
                </c:pt>
                <c:pt idx="259">
                  <c:v>231.80903217950762</c:v>
                </c:pt>
                <c:pt idx="260">
                  <c:v>233.77306773877953</c:v>
                </c:pt>
                <c:pt idx="261">
                  <c:v>233.56624456457743</c:v>
                </c:pt>
                <c:pt idx="262">
                  <c:v>234.57197296352351</c:v>
                </c:pt>
                <c:pt idx="263">
                  <c:v>236.57809577389028</c:v>
                </c:pt>
                <c:pt idx="264">
                  <c:v>234.91015410152028</c:v>
                </c:pt>
                <c:pt idx="265">
                  <c:v>237.30151790496413</c:v>
                </c:pt>
                <c:pt idx="266">
                  <c:v>239.82096259501589</c:v>
                </c:pt>
                <c:pt idx="267">
                  <c:v>185.89992065624989</c:v>
                </c:pt>
                <c:pt idx="268">
                  <c:v>135.19874740544012</c:v>
                </c:pt>
                <c:pt idx="269">
                  <c:v>129.20000773993786</c:v>
                </c:pt>
                <c:pt idx="270">
                  <c:v>130.38312045659899</c:v>
                </c:pt>
                <c:pt idx="271">
                  <c:v>122.39535285295763</c:v>
                </c:pt>
                <c:pt idx="272">
                  <c:v>105.36881749360197</c:v>
                </c:pt>
                <c:pt idx="273">
                  <c:v>102.37647825550555</c:v>
                </c:pt>
                <c:pt idx="274">
                  <c:v>104.48018376706656</c:v>
                </c:pt>
                <c:pt idx="275">
                  <c:v>118.70598636968568</c:v>
                </c:pt>
                <c:pt idx="276">
                  <c:v>118.37300367904838</c:v>
                </c:pt>
                <c:pt idx="277">
                  <c:v>116.67272003343369</c:v>
                </c:pt>
                <c:pt idx="278">
                  <c:v>92.490373553143357</c:v>
                </c:pt>
                <c:pt idx="279">
                  <c:v>93.788203949110795</c:v>
                </c:pt>
                <c:pt idx="280">
                  <c:v>88.9</c:v>
                </c:pt>
                <c:pt idx="281">
                  <c:v>87.126274452658649</c:v>
                </c:pt>
                <c:pt idx="282">
                  <c:v>83.659775878255857</c:v>
                </c:pt>
                <c:pt idx="283">
                  <c:v>78.824199329901219</c:v>
                </c:pt>
                <c:pt idx="284">
                  <c:v>74.007740811350274</c:v>
                </c:pt>
                <c:pt idx="285">
                  <c:v>77.147798413175735</c:v>
                </c:pt>
                <c:pt idx="286">
                  <c:v>75.499456951689396</c:v>
                </c:pt>
                <c:pt idx="287">
                  <c:v>75.688575756186609</c:v>
                </c:pt>
                <c:pt idx="288">
                  <c:v>76.013741520859242</c:v>
                </c:pt>
                <c:pt idx="289">
                  <c:v>73.371471976511415</c:v>
                </c:pt>
                <c:pt idx="290">
                  <c:v>78.91933730081621</c:v>
                </c:pt>
                <c:pt idx="291">
                  <c:v>77.748883593270975</c:v>
                </c:pt>
                <c:pt idx="292">
                  <c:v>77.526419367851631</c:v>
                </c:pt>
                <c:pt idx="293">
                  <c:v>82.498993933259584</c:v>
                </c:pt>
                <c:pt idx="294">
                  <c:v>82.588553686331139</c:v>
                </c:pt>
                <c:pt idx="295">
                  <c:v>85.066046105364507</c:v>
                </c:pt>
                <c:pt idx="296">
                  <c:v>80.891636156032845</c:v>
                </c:pt>
                <c:pt idx="297">
                  <c:v>78.569462897489629</c:v>
                </c:pt>
                <c:pt idx="298">
                  <c:v>82.500071515120524</c:v>
                </c:pt>
                <c:pt idx="299">
                  <c:v>75.56</c:v>
                </c:pt>
                <c:pt idx="300">
                  <c:v>75.592605458470601</c:v>
                </c:pt>
                <c:pt idx="301">
                  <c:v>71.673471382374117</c:v>
                </c:pt>
                <c:pt idx="302">
                  <c:v>67.989541842845213</c:v>
                </c:pt>
                <c:pt idx="303">
                  <c:v>67.481867935023857</c:v>
                </c:pt>
                <c:pt idx="304">
                  <c:v>63.982250663758307</c:v>
                </c:pt>
                <c:pt idx="305">
                  <c:v>63.638174863834678</c:v>
                </c:pt>
                <c:pt idx="306">
                  <c:v>59.842179940239475</c:v>
                </c:pt>
                <c:pt idx="307">
                  <c:v>56.787887793084892</c:v>
                </c:pt>
                <c:pt idx="308">
                  <c:v>54.662917960899236</c:v>
                </c:pt>
                <c:pt idx="309">
                  <c:v>104.16800324475842</c:v>
                </c:pt>
                <c:pt idx="310">
                  <c:v>112.53347413103357</c:v>
                </c:pt>
                <c:pt idx="311">
                  <c:v>110.34191587968735</c:v>
                </c:pt>
                <c:pt idx="312">
                  <c:v>105.60263301641679</c:v>
                </c:pt>
                <c:pt idx="313">
                  <c:v>99.020188345609611</c:v>
                </c:pt>
                <c:pt idx="314">
                  <c:v>89.893820143544914</c:v>
                </c:pt>
                <c:pt idx="315">
                  <c:v>82.500071515120524</c:v>
                </c:pt>
                <c:pt idx="316">
                  <c:v>75.56</c:v>
                </c:pt>
                <c:pt idx="317">
                  <c:v>69.212144888018031</c:v>
                </c:pt>
                <c:pt idx="318">
                  <c:v>61.984785229925578</c:v>
                </c:pt>
                <c:pt idx="319">
                  <c:v>64.720176915703803</c:v>
                </c:pt>
                <c:pt idx="320">
                  <c:v>64.145822155460749</c:v>
                </c:pt>
                <c:pt idx="321">
                  <c:v>64.720176915703803</c:v>
                </c:pt>
                <c:pt idx="322">
                  <c:v>66.857541833363882</c:v>
                </c:pt>
                <c:pt idx="323">
                  <c:v>63.245553203367585</c:v>
                </c:pt>
                <c:pt idx="324">
                  <c:v>62.740185686687283</c:v>
                </c:pt>
                <c:pt idx="325">
                  <c:v>52.686728879291799</c:v>
                </c:pt>
                <c:pt idx="326">
                  <c:v>49.946589473156223</c:v>
                </c:pt>
                <c:pt idx="327">
                  <c:v>52.072599320563981</c:v>
                </c:pt>
                <c:pt idx="328">
                  <c:v>55.021163201081094</c:v>
                </c:pt>
                <c:pt idx="329">
                  <c:v>58.336360016716846</c:v>
                </c:pt>
                <c:pt idx="330">
                  <c:v>64.909586349013196</c:v>
                </c:pt>
                <c:pt idx="331">
                  <c:v>69.433119618810167</c:v>
                </c:pt>
                <c:pt idx="332">
                  <c:v>74.007740811350274</c:v>
                </c:pt>
                <c:pt idx="333">
                  <c:v>75.499456951689396</c:v>
                </c:pt>
                <c:pt idx="334">
                  <c:v>76.013741520859242</c:v>
                </c:pt>
                <c:pt idx="335">
                  <c:v>76.474671624008948</c:v>
                </c:pt>
                <c:pt idx="336">
                  <c:v>75.853823239174972</c:v>
                </c:pt>
                <c:pt idx="337">
                  <c:v>75.853823239174972</c:v>
                </c:pt>
                <c:pt idx="338">
                  <c:v>78.569462897489629</c:v>
                </c:pt>
                <c:pt idx="339">
                  <c:v>79.660731229383018</c:v>
                </c:pt>
                <c:pt idx="340">
                  <c:v>81.596901901971748</c:v>
                </c:pt>
                <c:pt idx="341">
                  <c:v>82.712920997870711</c:v>
                </c:pt>
                <c:pt idx="342">
                  <c:v>81.596901901971748</c:v>
                </c:pt>
                <c:pt idx="343">
                  <c:v>81.596901901971748</c:v>
                </c:pt>
                <c:pt idx="344">
                  <c:v>78.569462897489629</c:v>
                </c:pt>
                <c:pt idx="345">
                  <c:v>79.660731229383018</c:v>
                </c:pt>
                <c:pt idx="346">
                  <c:v>79.660731229383018</c:v>
                </c:pt>
                <c:pt idx="347">
                  <c:v>80.80349621148828</c:v>
                </c:pt>
                <c:pt idx="348">
                  <c:v>83.868092263983215</c:v>
                </c:pt>
                <c:pt idx="349">
                  <c:v>83.868092263983215</c:v>
                </c:pt>
                <c:pt idx="350">
                  <c:v>82.712920997870711</c:v>
                </c:pt>
                <c:pt idx="351">
                  <c:v>80.80349621148828</c:v>
                </c:pt>
                <c:pt idx="352">
                  <c:v>80.80349621148828</c:v>
                </c:pt>
                <c:pt idx="353">
                  <c:v>78.91933730081621</c:v>
                </c:pt>
                <c:pt idx="354">
                  <c:v>79.660731229383018</c:v>
                </c:pt>
                <c:pt idx="355">
                  <c:v>74.541562232086335</c:v>
                </c:pt>
                <c:pt idx="356">
                  <c:v>77.526419367851631</c:v>
                </c:pt>
                <c:pt idx="357">
                  <c:v>74.541562232086335</c:v>
                </c:pt>
                <c:pt idx="358">
                  <c:v>78.569462897489629</c:v>
                </c:pt>
                <c:pt idx="359">
                  <c:v>76.533572371868274</c:v>
                </c:pt>
                <c:pt idx="360">
                  <c:v>74.541562232086335</c:v>
                </c:pt>
                <c:pt idx="361">
                  <c:v>73.571196809621085</c:v>
                </c:pt>
                <c:pt idx="362">
                  <c:v>73.872329054930987</c:v>
                </c:pt>
                <c:pt idx="363">
                  <c:v>73.100168262460244</c:v>
                </c:pt>
                <c:pt idx="364">
                  <c:v>73.100168262460244</c:v>
                </c:pt>
                <c:pt idx="365">
                  <c:v>55.691300936501747</c:v>
                </c:pt>
                <c:pt idx="366">
                  <c:v>54.662917960899236</c:v>
                </c:pt>
                <c:pt idx="367">
                  <c:v>56.787887793084892</c:v>
                </c:pt>
                <c:pt idx="368">
                  <c:v>56.787887793084892</c:v>
                </c:pt>
                <c:pt idx="369">
                  <c:v>59.842179940239475</c:v>
                </c:pt>
                <c:pt idx="370">
                  <c:v>61.749394329013469</c:v>
                </c:pt>
                <c:pt idx="371">
                  <c:v>67.845722046419411</c:v>
                </c:pt>
                <c:pt idx="372">
                  <c:v>69.746065121983762</c:v>
                </c:pt>
                <c:pt idx="373">
                  <c:v>69.746065121983762</c:v>
                </c:pt>
                <c:pt idx="374">
                  <c:v>72.111025509279784</c:v>
                </c:pt>
                <c:pt idx="375">
                  <c:v>64.603444180631726</c:v>
                </c:pt>
                <c:pt idx="376">
                  <c:v>64.909586349013196</c:v>
                </c:pt>
                <c:pt idx="377">
                  <c:v>63.565578735664793</c:v>
                </c:pt>
                <c:pt idx="378">
                  <c:v>57.355422585837516</c:v>
                </c:pt>
                <c:pt idx="379">
                  <c:v>55.564000035994532</c:v>
                </c:pt>
                <c:pt idx="380">
                  <c:v>56.088510409886979</c:v>
                </c:pt>
                <c:pt idx="381">
                  <c:v>56.787887793084892</c:v>
                </c:pt>
                <c:pt idx="382">
                  <c:v>58.676725368752479</c:v>
                </c:pt>
                <c:pt idx="383">
                  <c:v>57.783077107402306</c:v>
                </c:pt>
                <c:pt idx="384">
                  <c:v>58.335598051275696</c:v>
                </c:pt>
                <c:pt idx="385">
                  <c:v>37.847517752159128</c:v>
                </c:pt>
                <c:pt idx="386">
                  <c:v>41.344384141017265</c:v>
                </c:pt>
                <c:pt idx="387">
                  <c:v>56.966267211394502</c:v>
                </c:pt>
                <c:pt idx="388">
                  <c:v>58.676725368752479</c:v>
                </c:pt>
                <c:pt idx="389">
                  <c:v>62.740185686687283</c:v>
                </c:pt>
                <c:pt idx="390">
                  <c:v>67.58573888032889</c:v>
                </c:pt>
                <c:pt idx="391">
                  <c:v>70.274663997773771</c:v>
                </c:pt>
                <c:pt idx="392">
                  <c:v>66.6720001199904</c:v>
                </c:pt>
                <c:pt idx="393">
                  <c:v>68.461037094101926</c:v>
                </c:pt>
                <c:pt idx="394">
                  <c:v>68.033289645584532</c:v>
                </c:pt>
                <c:pt idx="395">
                  <c:v>69.433119618810167</c:v>
                </c:pt>
                <c:pt idx="396">
                  <c:v>66.075975967063854</c:v>
                </c:pt>
                <c:pt idx="397">
                  <c:v>56.663050570896722</c:v>
                </c:pt>
                <c:pt idx="398">
                  <c:v>56.663050570896722</c:v>
                </c:pt>
                <c:pt idx="399">
                  <c:v>51.882964448843907</c:v>
                </c:pt>
                <c:pt idx="400">
                  <c:v>50.673781189092253</c:v>
                </c:pt>
                <c:pt idx="401">
                  <c:v>35.137331998886886</c:v>
                </c:pt>
                <c:pt idx="402">
                  <c:v>51.689624684263286</c:v>
                </c:pt>
                <c:pt idx="403">
                  <c:v>32.053350838874863</c:v>
                </c:pt>
                <c:pt idx="404">
                  <c:v>32.813803497918371</c:v>
                </c:pt>
                <c:pt idx="405">
                  <c:v>32.813803497918371</c:v>
                </c:pt>
                <c:pt idx="406">
                  <c:v>30.877216519628192</c:v>
                </c:pt>
                <c:pt idx="407">
                  <c:v>35.906051022077051</c:v>
                </c:pt>
                <c:pt idx="408">
                  <c:v>40.858805660469322</c:v>
                </c:pt>
                <c:pt idx="409">
                  <c:v>36.180139579609147</c:v>
                </c:pt>
                <c:pt idx="410">
                  <c:v>31.189108675946478</c:v>
                </c:pt>
                <c:pt idx="411">
                  <c:v>24.849871227030533</c:v>
                </c:pt>
                <c:pt idx="412">
                  <c:v>22.659258593343253</c:v>
                </c:pt>
                <c:pt idx="413">
                  <c:v>18.325992469713611</c:v>
                </c:pt>
                <c:pt idx="414">
                  <c:v>13.513596856499753</c:v>
                </c:pt>
                <c:pt idx="415">
                  <c:v>13.513596856499753</c:v>
                </c:pt>
                <c:pt idx="416">
                  <c:v>15.71756978670685</c:v>
                </c:pt>
                <c:pt idx="417">
                  <c:v>11.964351215172513</c:v>
                </c:pt>
                <c:pt idx="418">
                  <c:v>6.2791082169365424</c:v>
                </c:pt>
                <c:pt idx="419">
                  <c:v>4.964070910049533</c:v>
                </c:pt>
                <c:pt idx="420">
                  <c:v>3.1395541084682712</c:v>
                </c:pt>
                <c:pt idx="421">
                  <c:v>11.329629296671627</c:v>
                </c:pt>
                <c:pt idx="422">
                  <c:v>11.329629296671627</c:v>
                </c:pt>
                <c:pt idx="423">
                  <c:v>9.9370870983402373</c:v>
                </c:pt>
                <c:pt idx="424">
                  <c:v>11.114000179953212</c:v>
                </c:pt>
                <c:pt idx="425">
                  <c:v>9.4328044610285442</c:v>
                </c:pt>
                <c:pt idx="426">
                  <c:v>35.142391779729508</c:v>
                </c:pt>
                <c:pt idx="427">
                  <c:v>40.245665605130696</c:v>
                </c:pt>
                <c:pt idx="428">
                  <c:v>46.88072631689915</c:v>
                </c:pt>
                <c:pt idx="429">
                  <c:v>46.722770679830191</c:v>
                </c:pt>
                <c:pt idx="430">
                  <c:v>46.67</c:v>
                </c:pt>
                <c:pt idx="431">
                  <c:v>48.797288859115937</c:v>
                </c:pt>
                <c:pt idx="432">
                  <c:v>49.946589473156223</c:v>
                </c:pt>
                <c:pt idx="433">
                  <c:v>49.341991244780544</c:v>
                </c:pt>
                <c:pt idx="434">
                  <c:v>45.600303727058666</c:v>
                </c:pt>
                <c:pt idx="435">
                  <c:v>40.065995557330162</c:v>
                </c:pt>
                <c:pt idx="436">
                  <c:v>35.832394561346305</c:v>
                </c:pt>
                <c:pt idx="437">
                  <c:v>36.792243747833595</c:v>
                </c:pt>
                <c:pt idx="438">
                  <c:v>34.784273745472966</c:v>
                </c:pt>
                <c:pt idx="439">
                  <c:v>36.180139579609147</c:v>
                </c:pt>
                <c:pt idx="440">
                  <c:v>39.379696545301108</c:v>
                </c:pt>
                <c:pt idx="441">
                  <c:v>40.858805660469322</c:v>
                </c:pt>
                <c:pt idx="442">
                  <c:v>43.773603918343305</c:v>
                </c:pt>
                <c:pt idx="443">
                  <c:v>49.694374933185344</c:v>
                </c:pt>
                <c:pt idx="444">
                  <c:v>44.721359549995796</c:v>
                </c:pt>
                <c:pt idx="445">
                  <c:v>40.065995557330162</c:v>
                </c:pt>
                <c:pt idx="446">
                  <c:v>40.977078958852104</c:v>
                </c:pt>
                <c:pt idx="447">
                  <c:v>47.149880169518994</c:v>
                </c:pt>
                <c:pt idx="448">
                  <c:v>48.744940250245463</c:v>
                </c:pt>
                <c:pt idx="449">
                  <c:v>48.940376990783385</c:v>
                </c:pt>
                <c:pt idx="450">
                  <c:v>50.673781189092253</c:v>
                </c:pt>
                <c:pt idx="451">
                  <c:v>61.466160608907401</c:v>
                </c:pt>
                <c:pt idx="452">
                  <c:v>68.033289645584532</c:v>
                </c:pt>
                <c:pt idx="453">
                  <c:v>76.013741520859242</c:v>
                </c:pt>
                <c:pt idx="454">
                  <c:v>77.396589718152313</c:v>
                </c:pt>
                <c:pt idx="455">
                  <c:v>77.147798413175735</c:v>
                </c:pt>
                <c:pt idx="456">
                  <c:v>77.019927291578256</c:v>
                </c:pt>
                <c:pt idx="457">
                  <c:v>77.019927291578256</c:v>
                </c:pt>
                <c:pt idx="458">
                  <c:v>77.396589718152313</c:v>
                </c:pt>
                <c:pt idx="459">
                  <c:v>79.573182668534756</c:v>
                </c:pt>
                <c:pt idx="460">
                  <c:v>77.053068725392109</c:v>
                </c:pt>
                <c:pt idx="461">
                  <c:v>81.985575560582603</c:v>
                </c:pt>
                <c:pt idx="462">
                  <c:v>81.5062525208956</c:v>
                </c:pt>
                <c:pt idx="463">
                  <c:v>78.038737175841078</c:v>
                </c:pt>
                <c:pt idx="464">
                  <c:v>74.972456275621653</c:v>
                </c:pt>
                <c:pt idx="465">
                  <c:v>76.081178355753664</c:v>
                </c:pt>
                <c:pt idx="466">
                  <c:v>71.154640045467175</c:v>
                </c:pt>
                <c:pt idx="467">
                  <c:v>64.602756133155808</c:v>
                </c:pt>
                <c:pt idx="468">
                  <c:v>63.213962065353883</c:v>
                </c:pt>
                <c:pt idx="469">
                  <c:v>64.720176915703803</c:v>
                </c:pt>
                <c:pt idx="470">
                  <c:v>62.740185686687283</c:v>
                </c:pt>
                <c:pt idx="471">
                  <c:v>61.14350660536244</c:v>
                </c:pt>
                <c:pt idx="472">
                  <c:v>56.966267211394502</c:v>
                </c:pt>
                <c:pt idx="473">
                  <c:v>55.737125867773273</c:v>
                </c:pt>
                <c:pt idx="474">
                  <c:v>56.266737065516786</c:v>
                </c:pt>
                <c:pt idx="475">
                  <c:v>58.838427069390633</c:v>
                </c:pt>
                <c:pt idx="476">
                  <c:v>61.984785229925578</c:v>
                </c:pt>
                <c:pt idx="477">
                  <c:v>66.86086598302478</c:v>
                </c:pt>
                <c:pt idx="478">
                  <c:v>71.806530343695073</c:v>
                </c:pt>
                <c:pt idx="479">
                  <c:v>71.73445545900519</c:v>
                </c:pt>
                <c:pt idx="480">
                  <c:v>72.358436273872044</c:v>
                </c:pt>
                <c:pt idx="481">
                  <c:v>69.461242430581393</c:v>
                </c:pt>
                <c:pt idx="482">
                  <c:v>64.45</c:v>
                </c:pt>
                <c:pt idx="483">
                  <c:v>64.602756133155808</c:v>
                </c:pt>
                <c:pt idx="484">
                  <c:v>63.213962065353883</c:v>
                </c:pt>
                <c:pt idx="485">
                  <c:v>63.213962065353883</c:v>
                </c:pt>
                <c:pt idx="486">
                  <c:v>65.814066885431117</c:v>
                </c:pt>
                <c:pt idx="487">
                  <c:v>67.26009961336662</c:v>
                </c:pt>
                <c:pt idx="488">
                  <c:v>66.857541833363882</c:v>
                </c:pt>
                <c:pt idx="489">
                  <c:v>68.172801761406291</c:v>
                </c:pt>
                <c:pt idx="490">
                  <c:v>65.660405877514961</c:v>
                </c:pt>
                <c:pt idx="491">
                  <c:v>59.842179940239475</c:v>
                </c:pt>
                <c:pt idx="492">
                  <c:v>58.673695128225908</c:v>
                </c:pt>
                <c:pt idx="493">
                  <c:v>51.882964448843907</c:v>
                </c:pt>
                <c:pt idx="494">
                  <c:v>48.744940250245463</c:v>
                </c:pt>
                <c:pt idx="495">
                  <c:v>45.600303727058666</c:v>
                </c:pt>
                <c:pt idx="496">
                  <c:v>38.230360971353647</c:v>
                </c:pt>
                <c:pt idx="497">
                  <c:v>35.832394561346305</c:v>
                </c:pt>
                <c:pt idx="498">
                  <c:v>35.832394561346305</c:v>
                </c:pt>
                <c:pt idx="499">
                  <c:v>38.230360971353647</c:v>
                </c:pt>
                <c:pt idx="500">
                  <c:v>37.847517752159128</c:v>
                </c:pt>
                <c:pt idx="501">
                  <c:v>33.038324715396811</c:v>
                </c:pt>
                <c:pt idx="502">
                  <c:v>31.588011966567318</c:v>
                </c:pt>
                <c:pt idx="503">
                  <c:v>28.457983062754113</c:v>
                </c:pt>
                <c:pt idx="504">
                  <c:v>25.911721285935442</c:v>
                </c:pt>
                <c:pt idx="505">
                  <c:v>22.878638508442762</c:v>
                </c:pt>
                <c:pt idx="506">
                  <c:v>22.222000360003598</c:v>
                </c:pt>
                <c:pt idx="507">
                  <c:v>19.119249462256619</c:v>
                </c:pt>
                <c:pt idx="508">
                  <c:v>19.878644319973134</c:v>
                </c:pt>
                <c:pt idx="509">
                  <c:v>22.659258593343253</c:v>
                </c:pt>
                <c:pt idx="510">
                  <c:v>33.413829472240984</c:v>
                </c:pt>
                <c:pt idx="511">
                  <c:v>34.000654405466967</c:v>
                </c:pt>
                <c:pt idx="512">
                  <c:v>32.355280867271112</c:v>
                </c:pt>
                <c:pt idx="513">
                  <c:v>35.142391779729508</c:v>
                </c:pt>
                <c:pt idx="514">
                  <c:v>33.034288247213681</c:v>
                </c:pt>
                <c:pt idx="515">
                  <c:v>30.226878767084106</c:v>
                </c:pt>
                <c:pt idx="516">
                  <c:v>28.112648398896894</c:v>
                </c:pt>
                <c:pt idx="517">
                  <c:v>23.932415256300395</c:v>
                </c:pt>
                <c:pt idx="518">
                  <c:v>26.855811289179108</c:v>
                </c:pt>
                <c:pt idx="519">
                  <c:v>28.457983062754113</c:v>
                </c:pt>
                <c:pt idx="520">
                  <c:v>29.895290599022449</c:v>
                </c:pt>
                <c:pt idx="521">
                  <c:v>35.137331998886886</c:v>
                </c:pt>
                <c:pt idx="522">
                  <c:v>36.984214200115161</c:v>
                </c:pt>
                <c:pt idx="523">
                  <c:v>29.815730747375621</c:v>
                </c:pt>
                <c:pt idx="524">
                  <c:v>32.813803497918371</c:v>
                </c:pt>
                <c:pt idx="525">
                  <c:v>36.984214200115161</c:v>
                </c:pt>
                <c:pt idx="526">
                  <c:v>42.74726190061768</c:v>
                </c:pt>
                <c:pt idx="527">
                  <c:v>45.005405230927543</c:v>
                </c:pt>
                <c:pt idx="528">
                  <c:v>43.155590599596707</c:v>
                </c:pt>
                <c:pt idx="529">
                  <c:v>42.288311623899098</c:v>
                </c:pt>
                <c:pt idx="530">
                  <c:v>45.817404989807095</c:v>
                </c:pt>
                <c:pt idx="531">
                  <c:v>47.144223400115521</c:v>
                </c:pt>
                <c:pt idx="532">
                  <c:v>51.168181519377839</c:v>
                </c:pt>
                <c:pt idx="533">
                  <c:v>53.386177986441396</c:v>
                </c:pt>
                <c:pt idx="534">
                  <c:v>51.312454628481767</c:v>
                </c:pt>
                <c:pt idx="535">
                  <c:v>46.88072631689915</c:v>
                </c:pt>
                <c:pt idx="536">
                  <c:v>45.330283475839856</c:v>
                </c:pt>
                <c:pt idx="537">
                  <c:v>42.162648161613383</c:v>
                </c:pt>
                <c:pt idx="538">
                  <c:v>38.815295954043691</c:v>
                </c:pt>
                <c:pt idx="539">
                  <c:v>35.137331998886886</c:v>
                </c:pt>
                <c:pt idx="540">
                  <c:v>33.038324715396811</c:v>
                </c:pt>
                <c:pt idx="541">
                  <c:v>27.126407797568774</c:v>
                </c:pt>
                <c:pt idx="542">
                  <c:v>23.932415256300395</c:v>
                </c:pt>
                <c:pt idx="543">
                  <c:v>22.659258593343253</c:v>
                </c:pt>
                <c:pt idx="544">
                  <c:v>20</c:v>
                </c:pt>
                <c:pt idx="545">
                  <c:v>17.918057930478962</c:v>
                </c:pt>
                <c:pt idx="546">
                  <c:v>16.181075365994683</c:v>
                </c:pt>
                <c:pt idx="547">
                  <c:v>13.33</c:v>
                </c:pt>
                <c:pt idx="548">
                  <c:v>11.11</c:v>
                </c:pt>
                <c:pt idx="549">
                  <c:v>11.329629296671627</c:v>
                </c:pt>
                <c:pt idx="550">
                  <c:v>11.114000179953212</c:v>
                </c:pt>
                <c:pt idx="551">
                  <c:v>9.4328044610285442</c:v>
                </c:pt>
                <c:pt idx="552">
                  <c:v>11.114000179953212</c:v>
                </c:pt>
                <c:pt idx="553">
                  <c:v>9.9370870983402373</c:v>
                </c:pt>
                <c:pt idx="554">
                  <c:v>8.0126462545154205</c:v>
                </c:pt>
                <c:pt idx="555">
                  <c:v>9.1629962348568057</c:v>
                </c:pt>
                <c:pt idx="556">
                  <c:v>8.89</c:v>
                </c:pt>
                <c:pt idx="557">
                  <c:v>9.1629962348568057</c:v>
                </c:pt>
                <c:pt idx="558">
                  <c:v>13.513596856499753</c:v>
                </c:pt>
                <c:pt idx="559">
                  <c:v>13.513596856499753</c:v>
                </c:pt>
                <c:pt idx="560">
                  <c:v>17.78</c:v>
                </c:pt>
                <c:pt idx="561">
                  <c:v>15.71756978670685</c:v>
                </c:pt>
                <c:pt idx="562">
                  <c:v>13.513596856499753</c:v>
                </c:pt>
                <c:pt idx="563">
                  <c:v>14.05</c:v>
                </c:pt>
                <c:pt idx="564">
                  <c:v>14.05</c:v>
                </c:pt>
                <c:pt idx="565">
                  <c:v>13.513596856499753</c:v>
                </c:pt>
                <c:pt idx="566">
                  <c:v>14.05</c:v>
                </c:pt>
                <c:pt idx="567">
                  <c:v>9.9370870983402373</c:v>
                </c:pt>
                <c:pt idx="568">
                  <c:v>8.0126462545154205</c:v>
                </c:pt>
                <c:pt idx="569">
                  <c:v>7.0297439498178029</c:v>
                </c:pt>
                <c:pt idx="570">
                  <c:v>6.2791082169365424</c:v>
                </c:pt>
                <c:pt idx="571">
                  <c:v>9.1629962348568057</c:v>
                </c:pt>
                <c:pt idx="572">
                  <c:v>13.513596856499753</c:v>
                </c:pt>
                <c:pt idx="573">
                  <c:v>13.33</c:v>
                </c:pt>
                <c:pt idx="574">
                  <c:v>17.918057930478962</c:v>
                </c:pt>
                <c:pt idx="575">
                  <c:v>20.486912895797648</c:v>
                </c:pt>
                <c:pt idx="576">
                  <c:v>22.659258593343253</c:v>
                </c:pt>
                <c:pt idx="577">
                  <c:v>27.037057902072114</c:v>
                </c:pt>
                <c:pt idx="578">
                  <c:v>27.491413204853622</c:v>
                </c:pt>
                <c:pt idx="579">
                  <c:v>30.952612167634577</c:v>
                </c:pt>
                <c:pt idx="580">
                  <c:v>29.815730747375621</c:v>
                </c:pt>
                <c:pt idx="581">
                  <c:v>32.053350838874863</c:v>
                </c:pt>
                <c:pt idx="582">
                  <c:v>36.446680232910104</c:v>
                </c:pt>
                <c:pt idx="583">
                  <c:v>38.230360971353647</c:v>
                </c:pt>
                <c:pt idx="584">
                  <c:v>42.694783053670619</c:v>
                </c:pt>
                <c:pt idx="585">
                  <c:v>44.115617416058001</c:v>
                </c:pt>
                <c:pt idx="586">
                  <c:v>45.600303727058666</c:v>
                </c:pt>
                <c:pt idx="587">
                  <c:v>49.341991244780544</c:v>
                </c:pt>
                <c:pt idx="588">
                  <c:v>50.730710619899661</c:v>
                </c:pt>
                <c:pt idx="589">
                  <c:v>51.689624684263286</c:v>
                </c:pt>
                <c:pt idx="590">
                  <c:v>50.136455798151509</c:v>
                </c:pt>
                <c:pt idx="591">
                  <c:v>49.342892091972068</c:v>
                </c:pt>
                <c:pt idx="592">
                  <c:v>46.722770679830191</c:v>
                </c:pt>
                <c:pt idx="593">
                  <c:v>42.75350044148432</c:v>
                </c:pt>
                <c:pt idx="594">
                  <c:v>40.55229833190716</c:v>
                </c:pt>
                <c:pt idx="595">
                  <c:v>40.975994191721568</c:v>
                </c:pt>
                <c:pt idx="596">
                  <c:v>40.55229833190716</c:v>
                </c:pt>
                <c:pt idx="597">
                  <c:v>40.061557633222399</c:v>
                </c:pt>
                <c:pt idx="598">
                  <c:v>40.061557633222399</c:v>
                </c:pt>
                <c:pt idx="599">
                  <c:v>49.342892091972068</c:v>
                </c:pt>
                <c:pt idx="600">
                  <c:v>55.737125867773273</c:v>
                </c:pt>
                <c:pt idx="601">
                  <c:v>57.82263224724381</c:v>
                </c:pt>
                <c:pt idx="602">
                  <c:v>58.838427069390633</c:v>
                </c:pt>
                <c:pt idx="603">
                  <c:v>61.984785229925578</c:v>
                </c:pt>
                <c:pt idx="604">
                  <c:v>65.364921020376059</c:v>
                </c:pt>
                <c:pt idx="605">
                  <c:v>69.57301919566234</c:v>
                </c:pt>
                <c:pt idx="606">
                  <c:v>66.708949924279281</c:v>
                </c:pt>
                <c:pt idx="607">
                  <c:v>65.96534847933421</c:v>
                </c:pt>
                <c:pt idx="608">
                  <c:v>64.106701677749726</c:v>
                </c:pt>
                <c:pt idx="609">
                  <c:v>62.271727131981812</c:v>
                </c:pt>
                <c:pt idx="610">
                  <c:v>62.271727131981812</c:v>
                </c:pt>
                <c:pt idx="611">
                  <c:v>61.786410318127402</c:v>
                </c:pt>
                <c:pt idx="612">
                  <c:v>61.31211462671957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86176"/>
        <c:axId val="75187712"/>
      </c:scatterChart>
      <c:valAx>
        <c:axId val="75186176"/>
        <c:scaling>
          <c:orientation val="minMax"/>
          <c:max val="96"/>
          <c:min val="0"/>
        </c:scaling>
        <c:delete val="0"/>
        <c:axPos val="b"/>
        <c:numFmt formatCode="General" sourceLinked="1"/>
        <c:majorTickMark val="in"/>
        <c:minorTickMark val="in"/>
        <c:tickLblPos val="nextTo"/>
        <c:spPr>
          <a:ln w="19050">
            <a:solidFill>
              <a:schemeClr val="tx1"/>
            </a:solidFill>
          </a:ln>
        </c:spPr>
        <c:crossAx val="75187712"/>
        <c:crosses val="autoZero"/>
        <c:crossBetween val="midCat"/>
        <c:majorUnit val="6"/>
        <c:minorUnit val="1"/>
      </c:valAx>
      <c:valAx>
        <c:axId val="75187712"/>
        <c:scaling>
          <c:orientation val="minMax"/>
          <c:max val="3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Distance (km)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in"/>
        <c:tickLblPos val="nextTo"/>
        <c:spPr>
          <a:ln w="19050">
            <a:solidFill>
              <a:schemeClr val="tx1"/>
            </a:solidFill>
          </a:ln>
        </c:spPr>
        <c:crossAx val="75186176"/>
        <c:crosses val="autoZero"/>
        <c:crossBetween val="midCat"/>
        <c:majorUnit val="50"/>
        <c:minorUnit val="10"/>
      </c:val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54732742050366368"/>
          <c:y val="0.38543637514676221"/>
          <c:w val="0.17678645187938868"/>
          <c:h val="0.1220431231578068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ea typeface="Tahoma" panose="020B0604030504040204" pitchFamily="34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1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5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7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9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2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8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9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5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82B18-624F-4BBC-AA19-43996E6B51B4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679F-55C7-43C8-A56C-4996C1F5C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6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7200"/>
            <a:ext cx="5410200" cy="5802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78506" y="5345575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00:00OCT25</a:t>
            </a:r>
            <a:endParaRPr lang="en-US" sz="1400" b="1" dirty="0"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8036" y="3393147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24 h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574649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24 h </a:t>
            </a:r>
            <a:endParaRPr lang="en-US" sz="1400" b="1" dirty="0">
              <a:solidFill>
                <a:srgbClr val="0000FF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717073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48 h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90831" y="287096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48 h</a:t>
            </a:r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16997" y="2305124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72 h</a:t>
            </a:r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7223" y="2029092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72 h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5463" y="1008926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96 h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93443" y="1688353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96 h</a:t>
            </a:r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400" b="1" dirty="0">
              <a:solidFill>
                <a:srgbClr val="FF0000"/>
              </a:solidFill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939724" y="57150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" y="914400"/>
            <a:ext cx="3160713" cy="485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23846"/>
            <a:ext cx="3836987" cy="485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9316" y="5148805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" pitchFamily="18" charset="0"/>
                <a:ea typeface="Tahoma" panose="020B0604030504040204" pitchFamily="34" charset="0"/>
                <a:cs typeface="Tahoma" panose="020B0604030504040204" pitchFamily="34" charset="0"/>
              </a:rPr>
              <a:t>00:00OCT25</a:t>
            </a:r>
            <a:endParaRPr lang="en-US" sz="1400" b="1" dirty="0">
              <a:latin typeface="Times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53153" y="38032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" pitchFamily="18" charset="0"/>
              </a:rPr>
              <a:t>18 h</a:t>
            </a:r>
            <a:endParaRPr lang="en-US" sz="14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6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728662" y="1207293"/>
          <a:ext cx="7686675" cy="444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888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533400"/>
            <a:ext cx="7721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92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763000" cy="657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89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24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Hua Chen</dc:creator>
  <cp:lastModifiedBy>Hua Chen</cp:lastModifiedBy>
  <cp:revision>9</cp:revision>
  <dcterms:created xsi:type="dcterms:W3CDTF">2013-12-05T00:26:34Z</dcterms:created>
  <dcterms:modified xsi:type="dcterms:W3CDTF">2013-12-30T18:11:06Z</dcterms:modified>
</cp:coreProperties>
</file>