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private/var/mobile/Applications/00E65BF6-932B-4107-915D-A2B4AA1941A1/Documents/easy_track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private/var/mobile/Applications/00E65BF6-932B-4107-915D-A2B4AA1941A1/Documents/easy_track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private/var/mobile/Applications/00E65BF6-932B-4107-915D-A2B4AA1941A1/Documents/w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private/var/mobile/Applications/00E65BF6-932B-4107-915D-A2B4AA1941A1/Documents/w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private/var/mobile/Applications/00E65BF6-932B-4107-915D-A2B4AA1941A1/Documents/w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'[easy_track copy.xlsx]2km_easy_track.csv'!$E$1</c:f>
              <c:strCache>
                <c:ptCount val="1"/>
                <c:pt idx="0">
                  <c:v>2km run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'[easy_track copy.xlsx]2km_easy_track.csv'!$E$2:$E$122</c:f>
              <c:numCache>
                <c:formatCode>General</c:formatCode>
                <c:ptCount val="121"/>
                <c:pt idx="0">
                  <c:v>18.4211</c:v>
                </c:pt>
                <c:pt idx="1">
                  <c:v>12.1045</c:v>
                </c:pt>
                <c:pt idx="2">
                  <c:v>11.8403</c:v>
                </c:pt>
                <c:pt idx="3">
                  <c:v>11.568</c:v>
                </c:pt>
                <c:pt idx="4">
                  <c:v>11.3014</c:v>
                </c:pt>
                <c:pt idx="5">
                  <c:v>11.2469</c:v>
                </c:pt>
                <c:pt idx="6">
                  <c:v>12.1038</c:v>
                </c:pt>
                <c:pt idx="7">
                  <c:v>12.5743</c:v>
                </c:pt>
                <c:pt idx="8">
                  <c:v>12.9939</c:v>
                </c:pt>
                <c:pt idx="9">
                  <c:v>13.1949</c:v>
                </c:pt>
                <c:pt idx="10">
                  <c:v>15.4476</c:v>
                </c:pt>
                <c:pt idx="11">
                  <c:v>16.5141</c:v>
                </c:pt>
                <c:pt idx="12">
                  <c:v>15.9732</c:v>
                </c:pt>
                <c:pt idx="13">
                  <c:v>15.4378</c:v>
                </c:pt>
                <c:pt idx="14">
                  <c:v>14.9675</c:v>
                </c:pt>
                <c:pt idx="15">
                  <c:v>15.968</c:v>
                </c:pt>
                <c:pt idx="16">
                  <c:v>15.4039</c:v>
                </c:pt>
                <c:pt idx="17">
                  <c:v>16.7222</c:v>
                </c:pt>
                <c:pt idx="18">
                  <c:v>18.5227</c:v>
                </c:pt>
                <c:pt idx="19">
                  <c:v>19.4412</c:v>
                </c:pt>
                <c:pt idx="20">
                  <c:v>18.4153</c:v>
                </c:pt>
                <c:pt idx="21">
                  <c:v>22.9858</c:v>
                </c:pt>
                <c:pt idx="22">
                  <c:v>27.5635</c:v>
                </c:pt>
                <c:pt idx="23">
                  <c:v>24.3512</c:v>
                </c:pt>
                <c:pt idx="24">
                  <c:v>29.0002</c:v>
                </c:pt>
                <c:pt idx="25">
                  <c:v>30.0424</c:v>
                </c:pt>
                <c:pt idx="26">
                  <c:v>29.8564</c:v>
                </c:pt>
                <c:pt idx="27">
                  <c:v>33.464</c:v>
                </c:pt>
                <c:pt idx="28">
                  <c:v>32.9665</c:v>
                </c:pt>
                <c:pt idx="29">
                  <c:v>34.695</c:v>
                </c:pt>
                <c:pt idx="30">
                  <c:v>36.4649</c:v>
                </c:pt>
                <c:pt idx="31">
                  <c:v>41.268</c:v>
                </c:pt>
                <c:pt idx="32">
                  <c:v>41.0717</c:v>
                </c:pt>
                <c:pt idx="33">
                  <c:v>43.9636</c:v>
                </c:pt>
                <c:pt idx="34">
                  <c:v>43.9291</c:v>
                </c:pt>
                <c:pt idx="35">
                  <c:v>45.3982</c:v>
                </c:pt>
                <c:pt idx="36">
                  <c:v>46.7975</c:v>
                </c:pt>
                <c:pt idx="37">
                  <c:v>50.9395</c:v>
                </c:pt>
                <c:pt idx="38">
                  <c:v>51.3174</c:v>
                </c:pt>
                <c:pt idx="39">
                  <c:v>49.8644</c:v>
                </c:pt>
                <c:pt idx="40">
                  <c:v>51.6737</c:v>
                </c:pt>
                <c:pt idx="41">
                  <c:v>51.2784</c:v>
                </c:pt>
                <c:pt idx="42">
                  <c:v>51.7872</c:v>
                </c:pt>
                <c:pt idx="43">
                  <c:v>52.8128</c:v>
                </c:pt>
                <c:pt idx="44">
                  <c:v>54.4979</c:v>
                </c:pt>
                <c:pt idx="45">
                  <c:v>58.3189</c:v>
                </c:pt>
                <c:pt idx="46">
                  <c:v>57.5474</c:v>
                </c:pt>
                <c:pt idx="47">
                  <c:v>56.3143</c:v>
                </c:pt>
                <c:pt idx="48">
                  <c:v>54.7906</c:v>
                </c:pt>
                <c:pt idx="49">
                  <c:v>56.497</c:v>
                </c:pt>
                <c:pt idx="50">
                  <c:v>55.3465</c:v>
                </c:pt>
                <c:pt idx="51">
                  <c:v>55.8293</c:v>
                </c:pt>
                <c:pt idx="52">
                  <c:v>55.3135</c:v>
                </c:pt>
                <c:pt idx="53">
                  <c:v>57.2722</c:v>
                </c:pt>
                <c:pt idx="54">
                  <c:v>55.1914</c:v>
                </c:pt>
                <c:pt idx="55">
                  <c:v>52.8296</c:v>
                </c:pt>
                <c:pt idx="56">
                  <c:v>51.0237</c:v>
                </c:pt>
                <c:pt idx="57">
                  <c:v>49.7931</c:v>
                </c:pt>
                <c:pt idx="58">
                  <c:v>51.5814</c:v>
                </c:pt>
                <c:pt idx="59">
                  <c:v>49.9607</c:v>
                </c:pt>
                <c:pt idx="60">
                  <c:v>51.2468</c:v>
                </c:pt>
                <c:pt idx="61">
                  <c:v>48.8439</c:v>
                </c:pt>
                <c:pt idx="62">
                  <c:v>49.808</c:v>
                </c:pt>
                <c:pt idx="63">
                  <c:v>48.51</c:v>
                </c:pt>
                <c:pt idx="64">
                  <c:v>46.7048</c:v>
                </c:pt>
                <c:pt idx="65">
                  <c:v>47.4192</c:v>
                </c:pt>
                <c:pt idx="66">
                  <c:v>45.7155</c:v>
                </c:pt>
                <c:pt idx="67">
                  <c:v>47.4456</c:v>
                </c:pt>
                <c:pt idx="68">
                  <c:v>48.3056</c:v>
                </c:pt>
                <c:pt idx="69">
                  <c:v>47.9184</c:v>
                </c:pt>
                <c:pt idx="70">
                  <c:v>47.3671</c:v>
                </c:pt>
                <c:pt idx="71">
                  <c:v>50.4296</c:v>
                </c:pt>
                <c:pt idx="72">
                  <c:v>49.641</c:v>
                </c:pt>
                <c:pt idx="73">
                  <c:v>50.0416</c:v>
                </c:pt>
                <c:pt idx="74">
                  <c:v>47.4862</c:v>
                </c:pt>
                <c:pt idx="75">
                  <c:v>48.6998</c:v>
                </c:pt>
                <c:pt idx="76">
                  <c:v>49.6261</c:v>
                </c:pt>
                <c:pt idx="77">
                  <c:v>48.8135</c:v>
                </c:pt>
                <c:pt idx="78">
                  <c:v>47.6244</c:v>
                </c:pt>
                <c:pt idx="79">
                  <c:v>45.5183</c:v>
                </c:pt>
                <c:pt idx="80">
                  <c:v>47.3068</c:v>
                </c:pt>
                <c:pt idx="81">
                  <c:v>48.4768</c:v>
                </c:pt>
                <c:pt idx="82">
                  <c:v>50.9904</c:v>
                </c:pt>
                <c:pt idx="83">
                  <c:v>50.8871</c:v>
                </c:pt>
                <c:pt idx="84">
                  <c:v>52.7204</c:v>
                </c:pt>
                <c:pt idx="85">
                  <c:v>54.3808</c:v>
                </c:pt>
                <c:pt idx="86">
                  <c:v>54.4941</c:v>
                </c:pt>
                <c:pt idx="87">
                  <c:v>56.1666</c:v>
                </c:pt>
                <c:pt idx="88">
                  <c:v>55.7686</c:v>
                </c:pt>
                <c:pt idx="89">
                  <c:v>56.8102</c:v>
                </c:pt>
                <c:pt idx="90">
                  <c:v>57.7275</c:v>
                </c:pt>
                <c:pt idx="91">
                  <c:v>58.0742</c:v>
                </c:pt>
                <c:pt idx="92">
                  <c:v>59.1033</c:v>
                </c:pt>
                <c:pt idx="93">
                  <c:v>60.4544</c:v>
                </c:pt>
                <c:pt idx="94">
                  <c:v>61.8568</c:v>
                </c:pt>
                <c:pt idx="95">
                  <c:v>62.1663</c:v>
                </c:pt>
                <c:pt idx="96">
                  <c:v>62.0142</c:v>
                </c:pt>
                <c:pt idx="97">
                  <c:v>60.9741</c:v>
                </c:pt>
                <c:pt idx="98">
                  <c:v>61.241</c:v>
                </c:pt>
                <c:pt idx="99">
                  <c:v>61.8242</c:v>
                </c:pt>
                <c:pt idx="100">
                  <c:v>62.894</c:v>
                </c:pt>
                <c:pt idx="101">
                  <c:v>62.2747</c:v>
                </c:pt>
                <c:pt idx="102">
                  <c:v>63.2816</c:v>
                </c:pt>
                <c:pt idx="103">
                  <c:v>62.4518</c:v>
                </c:pt>
                <c:pt idx="104">
                  <c:v>62.4893</c:v>
                </c:pt>
                <c:pt idx="105">
                  <c:v>61.7938</c:v>
                </c:pt>
                <c:pt idx="106">
                  <c:v>62.6958</c:v>
                </c:pt>
                <c:pt idx="107">
                  <c:v>63.8569</c:v>
                </c:pt>
                <c:pt idx="108">
                  <c:v>62.5948</c:v>
                </c:pt>
                <c:pt idx="109">
                  <c:v>63.7418</c:v>
                </c:pt>
                <c:pt idx="110">
                  <c:v>62.2201</c:v>
                </c:pt>
                <c:pt idx="111">
                  <c:v>61.1552</c:v>
                </c:pt>
                <c:pt idx="112">
                  <c:v>62.018</c:v>
                </c:pt>
                <c:pt idx="113">
                  <c:v>61.9979</c:v>
                </c:pt>
                <c:pt idx="114">
                  <c:v>64.4053</c:v>
                </c:pt>
                <c:pt idx="115">
                  <c:v>64.0907</c:v>
                </c:pt>
                <c:pt idx="116">
                  <c:v>63.7079</c:v>
                </c:pt>
                <c:pt idx="117">
                  <c:v>63.2536</c:v>
                </c:pt>
                <c:pt idx="118">
                  <c:v>64.9248</c:v>
                </c:pt>
                <c:pt idx="119">
                  <c:v>64.4753</c:v>
                </c:pt>
                <c:pt idx="120">
                  <c:v>63.8615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'[easy_track copy.xlsx]2km_easy_track.csv'!$F$1</c:f>
              <c:strCache>
                <c:ptCount val="1"/>
                <c:pt idx="0">
                  <c:v>3km run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Ref>
              <c:f>'[easy_track copy.xlsx]2km_easy_track.csv'!$F$2:$F$122</c:f>
              <c:numCache>
                <c:formatCode>General</c:formatCode>
                <c:ptCount val="121"/>
                <c:pt idx="0">
                  <c:v>17.5015</c:v>
                </c:pt>
                <c:pt idx="1">
                  <c:v>13.0099</c:v>
                </c:pt>
                <c:pt idx="2">
                  <c:v>12.0987</c:v>
                </c:pt>
                <c:pt idx="3">
                  <c:v>11.6858</c:v>
                </c:pt>
                <c:pt idx="4">
                  <c:v>11.5033</c:v>
                </c:pt>
                <c:pt idx="5">
                  <c:v>12.1614</c:v>
                </c:pt>
                <c:pt idx="6">
                  <c:v>14.4983</c:v>
                </c:pt>
                <c:pt idx="7">
                  <c:v>14.2633</c:v>
                </c:pt>
                <c:pt idx="8">
                  <c:v>14.8748</c:v>
                </c:pt>
                <c:pt idx="9">
                  <c:v>15.0749</c:v>
                </c:pt>
                <c:pt idx="10">
                  <c:v>13.5058</c:v>
                </c:pt>
                <c:pt idx="11">
                  <c:v>14.0112</c:v>
                </c:pt>
                <c:pt idx="12">
                  <c:v>16.0062</c:v>
                </c:pt>
                <c:pt idx="13">
                  <c:v>15.2706</c:v>
                </c:pt>
                <c:pt idx="14">
                  <c:v>17.2611</c:v>
                </c:pt>
                <c:pt idx="15">
                  <c:v>18.6916</c:v>
                </c:pt>
                <c:pt idx="16">
                  <c:v>17.0574</c:v>
                </c:pt>
                <c:pt idx="17">
                  <c:v>18.2813</c:v>
                </c:pt>
                <c:pt idx="18">
                  <c:v>21.3634</c:v>
                </c:pt>
                <c:pt idx="19">
                  <c:v>24.1112</c:v>
                </c:pt>
                <c:pt idx="20">
                  <c:v>23.5448</c:v>
                </c:pt>
                <c:pt idx="21">
                  <c:v>25.5976</c:v>
                </c:pt>
                <c:pt idx="22">
                  <c:v>25.6254</c:v>
                </c:pt>
                <c:pt idx="23">
                  <c:v>27.3381</c:v>
                </c:pt>
                <c:pt idx="24">
                  <c:v>27.01</c:v>
                </c:pt>
                <c:pt idx="25">
                  <c:v>29.6536</c:v>
                </c:pt>
                <c:pt idx="26">
                  <c:v>29.98269999999998</c:v>
                </c:pt>
                <c:pt idx="27">
                  <c:v>32.225</c:v>
                </c:pt>
                <c:pt idx="28">
                  <c:v>34.419</c:v>
                </c:pt>
                <c:pt idx="29">
                  <c:v>36.8548</c:v>
                </c:pt>
                <c:pt idx="30">
                  <c:v>42.9262</c:v>
                </c:pt>
                <c:pt idx="31">
                  <c:v>45.2976</c:v>
                </c:pt>
                <c:pt idx="32">
                  <c:v>48.9983</c:v>
                </c:pt>
                <c:pt idx="33">
                  <c:v>51.0902</c:v>
                </c:pt>
                <c:pt idx="34">
                  <c:v>49.3178</c:v>
                </c:pt>
                <c:pt idx="35">
                  <c:v>51.3678</c:v>
                </c:pt>
                <c:pt idx="36">
                  <c:v>51.0063</c:v>
                </c:pt>
                <c:pt idx="37">
                  <c:v>52.5724</c:v>
                </c:pt>
                <c:pt idx="38">
                  <c:v>53.9961</c:v>
                </c:pt>
                <c:pt idx="39">
                  <c:v>57.0342</c:v>
                </c:pt>
                <c:pt idx="40">
                  <c:v>57.0307</c:v>
                </c:pt>
                <c:pt idx="41">
                  <c:v>57.5601</c:v>
                </c:pt>
                <c:pt idx="42">
                  <c:v>58.656</c:v>
                </c:pt>
                <c:pt idx="43">
                  <c:v>58.0261</c:v>
                </c:pt>
                <c:pt idx="44">
                  <c:v>58.2739</c:v>
                </c:pt>
                <c:pt idx="45">
                  <c:v>56.7669</c:v>
                </c:pt>
                <c:pt idx="46">
                  <c:v>58.3004</c:v>
                </c:pt>
                <c:pt idx="47">
                  <c:v>57.7977</c:v>
                </c:pt>
                <c:pt idx="48">
                  <c:v>58.8443</c:v>
                </c:pt>
                <c:pt idx="49">
                  <c:v>60.1054</c:v>
                </c:pt>
                <c:pt idx="50">
                  <c:v>60.1149</c:v>
                </c:pt>
                <c:pt idx="51">
                  <c:v>59.5181</c:v>
                </c:pt>
                <c:pt idx="52">
                  <c:v>57.513</c:v>
                </c:pt>
                <c:pt idx="53">
                  <c:v>58.1921</c:v>
                </c:pt>
                <c:pt idx="54">
                  <c:v>56.7751</c:v>
                </c:pt>
                <c:pt idx="55">
                  <c:v>55.1647</c:v>
                </c:pt>
                <c:pt idx="56">
                  <c:v>55.2816</c:v>
                </c:pt>
                <c:pt idx="57">
                  <c:v>54.834</c:v>
                </c:pt>
                <c:pt idx="58">
                  <c:v>56.0435</c:v>
                </c:pt>
                <c:pt idx="59">
                  <c:v>54.2659</c:v>
                </c:pt>
                <c:pt idx="60">
                  <c:v>54.5178</c:v>
                </c:pt>
                <c:pt idx="61">
                  <c:v>55.1858</c:v>
                </c:pt>
                <c:pt idx="62">
                  <c:v>57.8243</c:v>
                </c:pt>
                <c:pt idx="63">
                  <c:v>59.4407</c:v>
                </c:pt>
                <c:pt idx="64">
                  <c:v>61.2992</c:v>
                </c:pt>
                <c:pt idx="65">
                  <c:v>57.5801</c:v>
                </c:pt>
                <c:pt idx="66">
                  <c:v>57.7222</c:v>
                </c:pt>
                <c:pt idx="67">
                  <c:v>57.7358</c:v>
                </c:pt>
                <c:pt idx="68">
                  <c:v>60.7498</c:v>
                </c:pt>
                <c:pt idx="69">
                  <c:v>58.9782</c:v>
                </c:pt>
                <c:pt idx="70">
                  <c:v>59.8709</c:v>
                </c:pt>
                <c:pt idx="71">
                  <c:v>58.9126</c:v>
                </c:pt>
                <c:pt idx="72">
                  <c:v>56.8881</c:v>
                </c:pt>
                <c:pt idx="73">
                  <c:v>55.6665</c:v>
                </c:pt>
                <c:pt idx="74">
                  <c:v>53.9861</c:v>
                </c:pt>
                <c:pt idx="75">
                  <c:v>55.3947</c:v>
                </c:pt>
                <c:pt idx="76">
                  <c:v>54.6045</c:v>
                </c:pt>
                <c:pt idx="77">
                  <c:v>54.758</c:v>
                </c:pt>
                <c:pt idx="78">
                  <c:v>55.5858</c:v>
                </c:pt>
                <c:pt idx="79">
                  <c:v>55.471</c:v>
                </c:pt>
                <c:pt idx="80">
                  <c:v>55.9129</c:v>
                </c:pt>
                <c:pt idx="81">
                  <c:v>54.9232</c:v>
                </c:pt>
                <c:pt idx="82">
                  <c:v>56.5516</c:v>
                </c:pt>
                <c:pt idx="83">
                  <c:v>55.1762</c:v>
                </c:pt>
                <c:pt idx="84">
                  <c:v>54.7742</c:v>
                </c:pt>
                <c:pt idx="85">
                  <c:v>54.7983</c:v>
                </c:pt>
                <c:pt idx="86">
                  <c:v>57.2264</c:v>
                </c:pt>
                <c:pt idx="87">
                  <c:v>58.6518</c:v>
                </c:pt>
                <c:pt idx="88">
                  <c:v>56.8684</c:v>
                </c:pt>
                <c:pt idx="89">
                  <c:v>57.9982</c:v>
                </c:pt>
                <c:pt idx="90">
                  <c:v>56.7736</c:v>
                </c:pt>
                <c:pt idx="91">
                  <c:v>60.5719</c:v>
                </c:pt>
                <c:pt idx="92">
                  <c:v>58.9141</c:v>
                </c:pt>
                <c:pt idx="93">
                  <c:v>59.0696</c:v>
                </c:pt>
                <c:pt idx="94">
                  <c:v>60.1559</c:v>
                </c:pt>
                <c:pt idx="95">
                  <c:v>61.3171</c:v>
                </c:pt>
                <c:pt idx="96">
                  <c:v>61.6044</c:v>
                </c:pt>
                <c:pt idx="97">
                  <c:v>61.3212</c:v>
                </c:pt>
                <c:pt idx="98">
                  <c:v>61.2547</c:v>
                </c:pt>
                <c:pt idx="99">
                  <c:v>60.4186</c:v>
                </c:pt>
                <c:pt idx="100">
                  <c:v>60.624</c:v>
                </c:pt>
                <c:pt idx="101">
                  <c:v>59.5752</c:v>
                </c:pt>
                <c:pt idx="102">
                  <c:v>58.8761</c:v>
                </c:pt>
                <c:pt idx="103">
                  <c:v>57.4576</c:v>
                </c:pt>
                <c:pt idx="104">
                  <c:v>57.3587</c:v>
                </c:pt>
                <c:pt idx="105">
                  <c:v>58.5643</c:v>
                </c:pt>
                <c:pt idx="106">
                  <c:v>57.41</c:v>
                </c:pt>
                <c:pt idx="107">
                  <c:v>60.1078</c:v>
                </c:pt>
                <c:pt idx="108">
                  <c:v>57.8965</c:v>
                </c:pt>
                <c:pt idx="109">
                  <c:v>57.7415</c:v>
                </c:pt>
                <c:pt idx="110">
                  <c:v>58.011</c:v>
                </c:pt>
                <c:pt idx="111">
                  <c:v>59.38</c:v>
                </c:pt>
                <c:pt idx="112">
                  <c:v>58.8832</c:v>
                </c:pt>
                <c:pt idx="113">
                  <c:v>59.6517</c:v>
                </c:pt>
                <c:pt idx="114">
                  <c:v>62.1063</c:v>
                </c:pt>
                <c:pt idx="115">
                  <c:v>62.366</c:v>
                </c:pt>
                <c:pt idx="116">
                  <c:v>62.98</c:v>
                </c:pt>
                <c:pt idx="117">
                  <c:v>62.7806</c:v>
                </c:pt>
                <c:pt idx="118">
                  <c:v>62.6599</c:v>
                </c:pt>
                <c:pt idx="119">
                  <c:v>64.62209999999997</c:v>
                </c:pt>
                <c:pt idx="120">
                  <c:v>63.3402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01280"/>
        <c:axId val="429528832"/>
      </c:scatterChart>
      <c:valAx>
        <c:axId val="3843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28832"/>
        <c:crosses val="autoZero"/>
        <c:crossBetween val="midCat"/>
      </c:valAx>
      <c:valAx>
        <c:axId val="4295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10-m wind speed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01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'[easy_track copy.xlsx]2km_easy_track.csv'!$M$1</c:f>
              <c:strCache>
                <c:ptCount val="1"/>
                <c:pt idx="0">
                  <c:v>2km run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'[easy_track copy.xlsx]2km_easy_track.csv'!$M$2:$M$122</c:f>
              <c:numCache>
                <c:formatCode>General</c:formatCode>
                <c:ptCount val="121"/>
                <c:pt idx="0">
                  <c:v>1009.6475</c:v>
                </c:pt>
                <c:pt idx="1">
                  <c:v>1002.5035</c:v>
                </c:pt>
                <c:pt idx="2">
                  <c:v>1003.0575</c:v>
                </c:pt>
                <c:pt idx="3">
                  <c:v>1001.764</c:v>
                </c:pt>
                <c:pt idx="4">
                  <c:v>999.9871999999998</c:v>
                </c:pt>
                <c:pt idx="5">
                  <c:v>1000.8058</c:v>
                </c:pt>
                <c:pt idx="6">
                  <c:v>1001.884</c:v>
                </c:pt>
                <c:pt idx="7">
                  <c:v>1002.459</c:v>
                </c:pt>
                <c:pt idx="8">
                  <c:v>1002.7499</c:v>
                </c:pt>
                <c:pt idx="9">
                  <c:v>1004.3995</c:v>
                </c:pt>
                <c:pt idx="10">
                  <c:v>1003.356</c:v>
                </c:pt>
                <c:pt idx="11">
                  <c:v>1002.79</c:v>
                </c:pt>
                <c:pt idx="12">
                  <c:v>1002.2894</c:v>
                </c:pt>
                <c:pt idx="13">
                  <c:v>1002.5213</c:v>
                </c:pt>
                <c:pt idx="14">
                  <c:v>1002.7959</c:v>
                </c:pt>
                <c:pt idx="15">
                  <c:v>1002.6472</c:v>
                </c:pt>
                <c:pt idx="16">
                  <c:v>1003.686</c:v>
                </c:pt>
                <c:pt idx="17">
                  <c:v>1002.9271</c:v>
                </c:pt>
                <c:pt idx="18">
                  <c:v>1001.4401</c:v>
                </c:pt>
                <c:pt idx="19">
                  <c:v>998.5753</c:v>
                </c:pt>
                <c:pt idx="20">
                  <c:v>996.8660999999996</c:v>
                </c:pt>
                <c:pt idx="21">
                  <c:v>994.4309</c:v>
                </c:pt>
                <c:pt idx="22">
                  <c:v>992.8566999999997</c:v>
                </c:pt>
                <c:pt idx="23">
                  <c:v>991.4088</c:v>
                </c:pt>
                <c:pt idx="24">
                  <c:v>991.3742999999997</c:v>
                </c:pt>
                <c:pt idx="25">
                  <c:v>990.0664999999998</c:v>
                </c:pt>
                <c:pt idx="26">
                  <c:v>988.0336</c:v>
                </c:pt>
                <c:pt idx="27">
                  <c:v>984.8278999999998</c:v>
                </c:pt>
                <c:pt idx="28">
                  <c:v>981.8311999999997</c:v>
                </c:pt>
                <c:pt idx="29">
                  <c:v>980.0568</c:v>
                </c:pt>
                <c:pt idx="30">
                  <c:v>978.2504</c:v>
                </c:pt>
                <c:pt idx="31">
                  <c:v>975.6086</c:v>
                </c:pt>
                <c:pt idx="32">
                  <c:v>971.6853</c:v>
                </c:pt>
                <c:pt idx="33">
                  <c:v>968.4683</c:v>
                </c:pt>
                <c:pt idx="34">
                  <c:v>966.0107</c:v>
                </c:pt>
                <c:pt idx="35">
                  <c:v>965.1396</c:v>
                </c:pt>
                <c:pt idx="36">
                  <c:v>962.0004</c:v>
                </c:pt>
                <c:pt idx="37">
                  <c:v>956.9399</c:v>
                </c:pt>
                <c:pt idx="38">
                  <c:v>954.3054</c:v>
                </c:pt>
                <c:pt idx="39">
                  <c:v>954.1445</c:v>
                </c:pt>
                <c:pt idx="40">
                  <c:v>954.0078</c:v>
                </c:pt>
                <c:pt idx="41">
                  <c:v>953.2802</c:v>
                </c:pt>
                <c:pt idx="42">
                  <c:v>952.7441</c:v>
                </c:pt>
                <c:pt idx="43">
                  <c:v>950.7094</c:v>
                </c:pt>
                <c:pt idx="44">
                  <c:v>947.3357999999997</c:v>
                </c:pt>
                <c:pt idx="45">
                  <c:v>943.9144</c:v>
                </c:pt>
                <c:pt idx="46">
                  <c:v>943.0812</c:v>
                </c:pt>
                <c:pt idx="47">
                  <c:v>943.6543</c:v>
                </c:pt>
                <c:pt idx="48">
                  <c:v>944.9398</c:v>
                </c:pt>
                <c:pt idx="49">
                  <c:v>944.5765</c:v>
                </c:pt>
                <c:pt idx="50">
                  <c:v>944.1432</c:v>
                </c:pt>
                <c:pt idx="51">
                  <c:v>944.2388</c:v>
                </c:pt>
                <c:pt idx="52">
                  <c:v>943.3689999999998</c:v>
                </c:pt>
                <c:pt idx="53">
                  <c:v>943.0070999999998</c:v>
                </c:pt>
                <c:pt idx="54">
                  <c:v>944.738</c:v>
                </c:pt>
                <c:pt idx="55">
                  <c:v>947.2531</c:v>
                </c:pt>
                <c:pt idx="56">
                  <c:v>950.508</c:v>
                </c:pt>
                <c:pt idx="57">
                  <c:v>952.3946999999997</c:v>
                </c:pt>
                <c:pt idx="58">
                  <c:v>953.4803</c:v>
                </c:pt>
                <c:pt idx="59">
                  <c:v>953.8834</c:v>
                </c:pt>
                <c:pt idx="60">
                  <c:v>953.7018</c:v>
                </c:pt>
                <c:pt idx="61">
                  <c:v>954.0737</c:v>
                </c:pt>
                <c:pt idx="62">
                  <c:v>955.0743</c:v>
                </c:pt>
                <c:pt idx="63">
                  <c:v>956.6893</c:v>
                </c:pt>
                <c:pt idx="64">
                  <c:v>957.9745</c:v>
                </c:pt>
                <c:pt idx="65">
                  <c:v>957.2345</c:v>
                </c:pt>
                <c:pt idx="66">
                  <c:v>956.9959</c:v>
                </c:pt>
                <c:pt idx="67">
                  <c:v>957.0296</c:v>
                </c:pt>
                <c:pt idx="68">
                  <c:v>956.644</c:v>
                </c:pt>
                <c:pt idx="69">
                  <c:v>956.1514</c:v>
                </c:pt>
                <c:pt idx="70">
                  <c:v>956.4906999999997</c:v>
                </c:pt>
                <c:pt idx="71">
                  <c:v>954.9769</c:v>
                </c:pt>
                <c:pt idx="72">
                  <c:v>952.9494999999997</c:v>
                </c:pt>
                <c:pt idx="73">
                  <c:v>952.525</c:v>
                </c:pt>
                <c:pt idx="74">
                  <c:v>952.8199999999998</c:v>
                </c:pt>
                <c:pt idx="75">
                  <c:v>953.1515999999998</c:v>
                </c:pt>
                <c:pt idx="76">
                  <c:v>952.9767</c:v>
                </c:pt>
                <c:pt idx="77">
                  <c:v>953.0228</c:v>
                </c:pt>
                <c:pt idx="78">
                  <c:v>953.0967</c:v>
                </c:pt>
                <c:pt idx="79">
                  <c:v>954.0527</c:v>
                </c:pt>
                <c:pt idx="80">
                  <c:v>953.8557</c:v>
                </c:pt>
                <c:pt idx="81">
                  <c:v>952.7398</c:v>
                </c:pt>
                <c:pt idx="82">
                  <c:v>952.293</c:v>
                </c:pt>
                <c:pt idx="83">
                  <c:v>949.7051</c:v>
                </c:pt>
                <c:pt idx="84">
                  <c:v>946.5961</c:v>
                </c:pt>
                <c:pt idx="85">
                  <c:v>944.3638</c:v>
                </c:pt>
                <c:pt idx="86">
                  <c:v>942.7221</c:v>
                </c:pt>
                <c:pt idx="87">
                  <c:v>940.9167</c:v>
                </c:pt>
                <c:pt idx="88">
                  <c:v>938.8093</c:v>
                </c:pt>
                <c:pt idx="89">
                  <c:v>936.6066</c:v>
                </c:pt>
                <c:pt idx="90">
                  <c:v>934.723</c:v>
                </c:pt>
                <c:pt idx="91">
                  <c:v>933.721</c:v>
                </c:pt>
                <c:pt idx="92">
                  <c:v>930.9538</c:v>
                </c:pt>
                <c:pt idx="93">
                  <c:v>929.3846</c:v>
                </c:pt>
                <c:pt idx="94">
                  <c:v>928.096</c:v>
                </c:pt>
                <c:pt idx="95">
                  <c:v>927.3154</c:v>
                </c:pt>
                <c:pt idx="96">
                  <c:v>925.9614999999998</c:v>
                </c:pt>
                <c:pt idx="97">
                  <c:v>925.1163</c:v>
                </c:pt>
                <c:pt idx="98">
                  <c:v>924.5193</c:v>
                </c:pt>
                <c:pt idx="99">
                  <c:v>924.1296</c:v>
                </c:pt>
                <c:pt idx="100">
                  <c:v>924.0645</c:v>
                </c:pt>
                <c:pt idx="101">
                  <c:v>922.4320999999998</c:v>
                </c:pt>
                <c:pt idx="102">
                  <c:v>920.6677</c:v>
                </c:pt>
                <c:pt idx="103">
                  <c:v>919.6959</c:v>
                </c:pt>
                <c:pt idx="104">
                  <c:v>920.2031</c:v>
                </c:pt>
                <c:pt idx="105">
                  <c:v>920.2634</c:v>
                </c:pt>
                <c:pt idx="106">
                  <c:v>920.2192</c:v>
                </c:pt>
                <c:pt idx="107">
                  <c:v>919.2833</c:v>
                </c:pt>
                <c:pt idx="108">
                  <c:v>919.3325999999996</c:v>
                </c:pt>
                <c:pt idx="109">
                  <c:v>919.47</c:v>
                </c:pt>
                <c:pt idx="110">
                  <c:v>919.8468999999998</c:v>
                </c:pt>
                <c:pt idx="111">
                  <c:v>920.4547</c:v>
                </c:pt>
                <c:pt idx="112">
                  <c:v>920.0701</c:v>
                </c:pt>
                <c:pt idx="113">
                  <c:v>918.8859</c:v>
                </c:pt>
                <c:pt idx="114">
                  <c:v>918.3523999999998</c:v>
                </c:pt>
                <c:pt idx="115">
                  <c:v>917.3377999999998</c:v>
                </c:pt>
                <c:pt idx="116">
                  <c:v>916.5392000000001</c:v>
                </c:pt>
                <c:pt idx="117">
                  <c:v>915.6962</c:v>
                </c:pt>
                <c:pt idx="118">
                  <c:v>915.6248</c:v>
                </c:pt>
                <c:pt idx="119">
                  <c:v>914.6518</c:v>
                </c:pt>
                <c:pt idx="120">
                  <c:v>913.9455999999998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'[easy_track copy.xlsx]2km_easy_track.csv'!$N$1</c:f>
              <c:strCache>
                <c:ptCount val="1"/>
                <c:pt idx="0">
                  <c:v>3km run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Ref>
              <c:f>'[easy_track copy.xlsx]2km_easy_track.csv'!$N$2:$N$122</c:f>
              <c:numCache>
                <c:formatCode>General</c:formatCode>
                <c:ptCount val="121"/>
                <c:pt idx="0">
                  <c:v>1009.2182</c:v>
                </c:pt>
                <c:pt idx="1">
                  <c:v>1003.4242</c:v>
                </c:pt>
                <c:pt idx="2">
                  <c:v>1003.562</c:v>
                </c:pt>
                <c:pt idx="3">
                  <c:v>1002.8932</c:v>
                </c:pt>
                <c:pt idx="4">
                  <c:v>1000.4775</c:v>
                </c:pt>
                <c:pt idx="5">
                  <c:v>1001.134</c:v>
                </c:pt>
                <c:pt idx="6">
                  <c:v>1002.0106</c:v>
                </c:pt>
                <c:pt idx="7">
                  <c:v>1002.3567</c:v>
                </c:pt>
                <c:pt idx="8">
                  <c:v>1002.6033</c:v>
                </c:pt>
                <c:pt idx="9">
                  <c:v>1002.678</c:v>
                </c:pt>
                <c:pt idx="10">
                  <c:v>1003.3854</c:v>
                </c:pt>
                <c:pt idx="11">
                  <c:v>1002.7197</c:v>
                </c:pt>
                <c:pt idx="12">
                  <c:v>1002.9467</c:v>
                </c:pt>
                <c:pt idx="13">
                  <c:v>1002.0809</c:v>
                </c:pt>
                <c:pt idx="14">
                  <c:v>1003.2091</c:v>
                </c:pt>
                <c:pt idx="15">
                  <c:v>1001.232</c:v>
                </c:pt>
                <c:pt idx="16">
                  <c:v>1002.0975</c:v>
                </c:pt>
                <c:pt idx="17">
                  <c:v>1001.1974</c:v>
                </c:pt>
                <c:pt idx="18">
                  <c:v>998.9503</c:v>
                </c:pt>
                <c:pt idx="19">
                  <c:v>997.4503999999997</c:v>
                </c:pt>
                <c:pt idx="20">
                  <c:v>997.0564000000001</c:v>
                </c:pt>
                <c:pt idx="21">
                  <c:v>996.7733</c:v>
                </c:pt>
                <c:pt idx="22">
                  <c:v>995.2383</c:v>
                </c:pt>
                <c:pt idx="23">
                  <c:v>990.2039</c:v>
                </c:pt>
                <c:pt idx="24">
                  <c:v>989.1478</c:v>
                </c:pt>
                <c:pt idx="25">
                  <c:v>988.4284</c:v>
                </c:pt>
                <c:pt idx="26">
                  <c:v>988.2261</c:v>
                </c:pt>
                <c:pt idx="27">
                  <c:v>985.2578</c:v>
                </c:pt>
                <c:pt idx="28">
                  <c:v>981.2094</c:v>
                </c:pt>
                <c:pt idx="29">
                  <c:v>977.9314000000001</c:v>
                </c:pt>
                <c:pt idx="30">
                  <c:v>973.3104999999998</c:v>
                </c:pt>
                <c:pt idx="31">
                  <c:v>967.8453999999998</c:v>
                </c:pt>
                <c:pt idx="32">
                  <c:v>963.4695999999998</c:v>
                </c:pt>
                <c:pt idx="33">
                  <c:v>960.7824</c:v>
                </c:pt>
                <c:pt idx="34">
                  <c:v>958.3639999999998</c:v>
                </c:pt>
                <c:pt idx="35">
                  <c:v>956.509</c:v>
                </c:pt>
                <c:pt idx="36">
                  <c:v>955.6948</c:v>
                </c:pt>
                <c:pt idx="37">
                  <c:v>954.9363999999998</c:v>
                </c:pt>
                <c:pt idx="38">
                  <c:v>952.7258</c:v>
                </c:pt>
                <c:pt idx="39">
                  <c:v>949.5264</c:v>
                </c:pt>
                <c:pt idx="40">
                  <c:v>947.9048</c:v>
                </c:pt>
                <c:pt idx="41">
                  <c:v>945.2844</c:v>
                </c:pt>
                <c:pt idx="42">
                  <c:v>943.7919</c:v>
                </c:pt>
                <c:pt idx="43">
                  <c:v>943.2346</c:v>
                </c:pt>
                <c:pt idx="44">
                  <c:v>942.5563</c:v>
                </c:pt>
                <c:pt idx="45">
                  <c:v>942.3087</c:v>
                </c:pt>
                <c:pt idx="46">
                  <c:v>942.6647</c:v>
                </c:pt>
                <c:pt idx="47">
                  <c:v>941.9557</c:v>
                </c:pt>
                <c:pt idx="48">
                  <c:v>941.2814</c:v>
                </c:pt>
                <c:pt idx="49">
                  <c:v>940.8526999999997</c:v>
                </c:pt>
                <c:pt idx="50">
                  <c:v>940.4247</c:v>
                </c:pt>
                <c:pt idx="51">
                  <c:v>940.2551999999997</c:v>
                </c:pt>
                <c:pt idx="52">
                  <c:v>941.271</c:v>
                </c:pt>
                <c:pt idx="53">
                  <c:v>941.8549999999998</c:v>
                </c:pt>
                <c:pt idx="54">
                  <c:v>942.3337</c:v>
                </c:pt>
                <c:pt idx="55">
                  <c:v>942.6482999999997</c:v>
                </c:pt>
                <c:pt idx="56">
                  <c:v>943.6731</c:v>
                </c:pt>
                <c:pt idx="57">
                  <c:v>944.5799</c:v>
                </c:pt>
                <c:pt idx="58">
                  <c:v>945.3594999999998</c:v>
                </c:pt>
                <c:pt idx="59">
                  <c:v>946.9101999999998</c:v>
                </c:pt>
                <c:pt idx="60">
                  <c:v>948.5139</c:v>
                </c:pt>
                <c:pt idx="61">
                  <c:v>947.3499999999998</c:v>
                </c:pt>
                <c:pt idx="62">
                  <c:v>945.8231</c:v>
                </c:pt>
                <c:pt idx="63">
                  <c:v>942.3093</c:v>
                </c:pt>
                <c:pt idx="64">
                  <c:v>939.0225999999998</c:v>
                </c:pt>
                <c:pt idx="65">
                  <c:v>940.9774</c:v>
                </c:pt>
                <c:pt idx="66">
                  <c:v>941.6211999999998</c:v>
                </c:pt>
                <c:pt idx="67">
                  <c:v>941.4551999999998</c:v>
                </c:pt>
                <c:pt idx="68">
                  <c:v>940.3084</c:v>
                </c:pt>
                <c:pt idx="69">
                  <c:v>940.2855</c:v>
                </c:pt>
                <c:pt idx="70">
                  <c:v>940.7492999999997</c:v>
                </c:pt>
                <c:pt idx="71">
                  <c:v>940.3415999999997</c:v>
                </c:pt>
                <c:pt idx="72">
                  <c:v>942.1378999999997</c:v>
                </c:pt>
                <c:pt idx="73">
                  <c:v>943.7983</c:v>
                </c:pt>
                <c:pt idx="74">
                  <c:v>944.2878</c:v>
                </c:pt>
                <c:pt idx="75">
                  <c:v>945.165</c:v>
                </c:pt>
                <c:pt idx="76">
                  <c:v>945.0923</c:v>
                </c:pt>
                <c:pt idx="77">
                  <c:v>944.1594</c:v>
                </c:pt>
                <c:pt idx="78">
                  <c:v>943.5220999999998</c:v>
                </c:pt>
                <c:pt idx="79">
                  <c:v>943.428</c:v>
                </c:pt>
                <c:pt idx="80">
                  <c:v>943.548</c:v>
                </c:pt>
                <c:pt idx="81">
                  <c:v>943.6112000000001</c:v>
                </c:pt>
                <c:pt idx="82">
                  <c:v>943.7919</c:v>
                </c:pt>
                <c:pt idx="83">
                  <c:v>943.8137</c:v>
                </c:pt>
                <c:pt idx="84">
                  <c:v>943.3801999999997</c:v>
                </c:pt>
                <c:pt idx="85">
                  <c:v>943.3047</c:v>
                </c:pt>
                <c:pt idx="86">
                  <c:v>942.2972</c:v>
                </c:pt>
                <c:pt idx="87">
                  <c:v>941.3148</c:v>
                </c:pt>
                <c:pt idx="88">
                  <c:v>940.7714</c:v>
                </c:pt>
                <c:pt idx="89">
                  <c:v>938.97</c:v>
                </c:pt>
                <c:pt idx="90">
                  <c:v>938.2914</c:v>
                </c:pt>
                <c:pt idx="91">
                  <c:v>937.0543</c:v>
                </c:pt>
                <c:pt idx="92">
                  <c:v>936.4219000000001</c:v>
                </c:pt>
                <c:pt idx="93">
                  <c:v>934.8280999999997</c:v>
                </c:pt>
                <c:pt idx="94">
                  <c:v>933.6916</c:v>
                </c:pt>
                <c:pt idx="95">
                  <c:v>931.6642000000001</c:v>
                </c:pt>
                <c:pt idx="96">
                  <c:v>930.9665999999997</c:v>
                </c:pt>
                <c:pt idx="97">
                  <c:v>930.4319999999998</c:v>
                </c:pt>
                <c:pt idx="98">
                  <c:v>930.1369</c:v>
                </c:pt>
                <c:pt idx="99">
                  <c:v>929.6201</c:v>
                </c:pt>
                <c:pt idx="100">
                  <c:v>929.9318</c:v>
                </c:pt>
                <c:pt idx="101">
                  <c:v>929.6484</c:v>
                </c:pt>
                <c:pt idx="102">
                  <c:v>930.7461</c:v>
                </c:pt>
                <c:pt idx="103">
                  <c:v>931.8807</c:v>
                </c:pt>
                <c:pt idx="104">
                  <c:v>932.6660999999998</c:v>
                </c:pt>
                <c:pt idx="105">
                  <c:v>933.2702</c:v>
                </c:pt>
                <c:pt idx="106">
                  <c:v>932.8113</c:v>
                </c:pt>
                <c:pt idx="107">
                  <c:v>933.6125</c:v>
                </c:pt>
                <c:pt idx="108">
                  <c:v>933.5718</c:v>
                </c:pt>
                <c:pt idx="109">
                  <c:v>933.3259999999998</c:v>
                </c:pt>
                <c:pt idx="110">
                  <c:v>933.8638999999997</c:v>
                </c:pt>
                <c:pt idx="111">
                  <c:v>933.8577999999998</c:v>
                </c:pt>
                <c:pt idx="112">
                  <c:v>933.3241999999998</c:v>
                </c:pt>
                <c:pt idx="113">
                  <c:v>932.0731</c:v>
                </c:pt>
                <c:pt idx="114">
                  <c:v>929.5734</c:v>
                </c:pt>
                <c:pt idx="115">
                  <c:v>927.9298</c:v>
                </c:pt>
                <c:pt idx="116">
                  <c:v>926.3656999999995</c:v>
                </c:pt>
                <c:pt idx="117">
                  <c:v>925.9683</c:v>
                </c:pt>
                <c:pt idx="118">
                  <c:v>925.1201</c:v>
                </c:pt>
                <c:pt idx="119">
                  <c:v>924.1631</c:v>
                </c:pt>
                <c:pt idx="120">
                  <c:v>923.0523999999998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530160"/>
        <c:axId val="432776304"/>
      </c:scatterChart>
      <c:valAx>
        <c:axId val="42953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776304"/>
        <c:crosses val="autoZero"/>
        <c:crossBetween val="midCat"/>
      </c:valAx>
      <c:valAx>
        <c:axId val="43277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MSLP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30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'[wstats.xlsx]2km_wstats.csv'!$B$1</c:f>
              <c:strCache>
                <c:ptCount val="1"/>
                <c:pt idx="0">
                  <c:v>2km run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'[wstats.xlsx]2km_wstats.csv'!$A$2:$A$122</c:f>
              <c:numCache>
                <c:formatCode>General</c:formatCode>
                <c:ptCount val="1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</c:numCache>
            </c:numRef>
          </c:xVal>
          <c:yVal>
            <c:numRef>
              <c:f>'[wstats.xlsx]2km_wstats.csv'!$B$2:$B$122</c:f>
              <c:numCache>
                <c:formatCode>General</c:formatCode>
                <c:ptCount val="121"/>
                <c:pt idx="0">
                  <c:v>0.0</c:v>
                </c:pt>
                <c:pt idx="1">
                  <c:v>0.0475</c:v>
                </c:pt>
                <c:pt idx="2">
                  <c:v>0.0301</c:v>
                </c:pt>
                <c:pt idx="3">
                  <c:v>0.0216</c:v>
                </c:pt>
                <c:pt idx="4">
                  <c:v>0.0254</c:v>
                </c:pt>
                <c:pt idx="5">
                  <c:v>0.0677</c:v>
                </c:pt>
                <c:pt idx="6">
                  <c:v>0.1958</c:v>
                </c:pt>
                <c:pt idx="7">
                  <c:v>0.141</c:v>
                </c:pt>
                <c:pt idx="8">
                  <c:v>0.12</c:v>
                </c:pt>
                <c:pt idx="9">
                  <c:v>0.1971</c:v>
                </c:pt>
                <c:pt idx="10">
                  <c:v>0.3905</c:v>
                </c:pt>
                <c:pt idx="11">
                  <c:v>0.6546</c:v>
                </c:pt>
                <c:pt idx="12">
                  <c:v>0.7583</c:v>
                </c:pt>
                <c:pt idx="13">
                  <c:v>0.7211</c:v>
                </c:pt>
                <c:pt idx="14">
                  <c:v>1.3664</c:v>
                </c:pt>
                <c:pt idx="15">
                  <c:v>0.7849</c:v>
                </c:pt>
                <c:pt idx="16">
                  <c:v>1.1127</c:v>
                </c:pt>
                <c:pt idx="17">
                  <c:v>2.5982</c:v>
                </c:pt>
                <c:pt idx="18">
                  <c:v>1.9383</c:v>
                </c:pt>
                <c:pt idx="19">
                  <c:v>2.3367</c:v>
                </c:pt>
                <c:pt idx="20">
                  <c:v>1.4565</c:v>
                </c:pt>
                <c:pt idx="21">
                  <c:v>1.1396</c:v>
                </c:pt>
                <c:pt idx="22">
                  <c:v>1.3435</c:v>
                </c:pt>
                <c:pt idx="23">
                  <c:v>0.725</c:v>
                </c:pt>
                <c:pt idx="24">
                  <c:v>1.0439</c:v>
                </c:pt>
                <c:pt idx="25">
                  <c:v>0.9016</c:v>
                </c:pt>
                <c:pt idx="26">
                  <c:v>1.3566</c:v>
                </c:pt>
                <c:pt idx="27">
                  <c:v>1.7832</c:v>
                </c:pt>
                <c:pt idx="28">
                  <c:v>1.4026</c:v>
                </c:pt>
                <c:pt idx="29">
                  <c:v>1.8213</c:v>
                </c:pt>
                <c:pt idx="30">
                  <c:v>1.3308</c:v>
                </c:pt>
                <c:pt idx="31">
                  <c:v>2.5435</c:v>
                </c:pt>
                <c:pt idx="32">
                  <c:v>1.8877</c:v>
                </c:pt>
                <c:pt idx="33">
                  <c:v>2.4668</c:v>
                </c:pt>
                <c:pt idx="34">
                  <c:v>2.3591</c:v>
                </c:pt>
                <c:pt idx="35">
                  <c:v>2.0104</c:v>
                </c:pt>
                <c:pt idx="36">
                  <c:v>1.9535</c:v>
                </c:pt>
                <c:pt idx="37">
                  <c:v>2.5606</c:v>
                </c:pt>
                <c:pt idx="38">
                  <c:v>1.9662</c:v>
                </c:pt>
                <c:pt idx="39">
                  <c:v>2.5289</c:v>
                </c:pt>
                <c:pt idx="40">
                  <c:v>1.8815</c:v>
                </c:pt>
                <c:pt idx="41">
                  <c:v>3.2036</c:v>
                </c:pt>
                <c:pt idx="42">
                  <c:v>3.3854</c:v>
                </c:pt>
                <c:pt idx="43">
                  <c:v>3.4151</c:v>
                </c:pt>
                <c:pt idx="44">
                  <c:v>3.434</c:v>
                </c:pt>
                <c:pt idx="45">
                  <c:v>2.7209</c:v>
                </c:pt>
                <c:pt idx="46">
                  <c:v>2.332399999999998</c:v>
                </c:pt>
                <c:pt idx="47">
                  <c:v>2.0734</c:v>
                </c:pt>
                <c:pt idx="48">
                  <c:v>2.6498</c:v>
                </c:pt>
                <c:pt idx="49">
                  <c:v>2.3863</c:v>
                </c:pt>
                <c:pt idx="50">
                  <c:v>2.604</c:v>
                </c:pt>
                <c:pt idx="51">
                  <c:v>2.3779</c:v>
                </c:pt>
                <c:pt idx="52">
                  <c:v>2.6659</c:v>
                </c:pt>
                <c:pt idx="53">
                  <c:v>2.1624</c:v>
                </c:pt>
                <c:pt idx="54">
                  <c:v>2.0051</c:v>
                </c:pt>
                <c:pt idx="55">
                  <c:v>0.965</c:v>
                </c:pt>
                <c:pt idx="56">
                  <c:v>1.5221</c:v>
                </c:pt>
                <c:pt idx="57">
                  <c:v>1.3679</c:v>
                </c:pt>
                <c:pt idx="58">
                  <c:v>1.3112</c:v>
                </c:pt>
                <c:pt idx="59">
                  <c:v>2.6197</c:v>
                </c:pt>
                <c:pt idx="60">
                  <c:v>1.1926</c:v>
                </c:pt>
                <c:pt idx="61">
                  <c:v>1.9146</c:v>
                </c:pt>
                <c:pt idx="62">
                  <c:v>1.6382</c:v>
                </c:pt>
                <c:pt idx="63">
                  <c:v>1.0179</c:v>
                </c:pt>
                <c:pt idx="64">
                  <c:v>1.1101</c:v>
                </c:pt>
                <c:pt idx="65">
                  <c:v>1.3629</c:v>
                </c:pt>
                <c:pt idx="66">
                  <c:v>1.1946</c:v>
                </c:pt>
                <c:pt idx="67">
                  <c:v>1.3293</c:v>
                </c:pt>
                <c:pt idx="68">
                  <c:v>1.0151</c:v>
                </c:pt>
                <c:pt idx="69">
                  <c:v>1.0315</c:v>
                </c:pt>
                <c:pt idx="70">
                  <c:v>1.4986</c:v>
                </c:pt>
                <c:pt idx="71">
                  <c:v>1.4189</c:v>
                </c:pt>
                <c:pt idx="72">
                  <c:v>1.3136</c:v>
                </c:pt>
                <c:pt idx="73">
                  <c:v>1.3186</c:v>
                </c:pt>
                <c:pt idx="74">
                  <c:v>1.395</c:v>
                </c:pt>
                <c:pt idx="75">
                  <c:v>1.0485</c:v>
                </c:pt>
                <c:pt idx="76">
                  <c:v>1.5053</c:v>
                </c:pt>
                <c:pt idx="77">
                  <c:v>1.1133</c:v>
                </c:pt>
                <c:pt idx="78">
                  <c:v>1.2303</c:v>
                </c:pt>
                <c:pt idx="79">
                  <c:v>1.5343</c:v>
                </c:pt>
                <c:pt idx="80">
                  <c:v>3.1434</c:v>
                </c:pt>
                <c:pt idx="81">
                  <c:v>1.8795</c:v>
                </c:pt>
                <c:pt idx="82">
                  <c:v>2.548</c:v>
                </c:pt>
                <c:pt idx="83">
                  <c:v>2.3206</c:v>
                </c:pt>
                <c:pt idx="84">
                  <c:v>2.5839</c:v>
                </c:pt>
                <c:pt idx="85">
                  <c:v>2.5612</c:v>
                </c:pt>
                <c:pt idx="86">
                  <c:v>2.184</c:v>
                </c:pt>
                <c:pt idx="87">
                  <c:v>2.412799999999998</c:v>
                </c:pt>
                <c:pt idx="88">
                  <c:v>2.6879</c:v>
                </c:pt>
                <c:pt idx="89">
                  <c:v>3.2626</c:v>
                </c:pt>
                <c:pt idx="90">
                  <c:v>2.7606</c:v>
                </c:pt>
                <c:pt idx="91">
                  <c:v>2.5832</c:v>
                </c:pt>
                <c:pt idx="92">
                  <c:v>2.7398</c:v>
                </c:pt>
                <c:pt idx="93">
                  <c:v>3.0212</c:v>
                </c:pt>
                <c:pt idx="94">
                  <c:v>2.5545</c:v>
                </c:pt>
                <c:pt idx="95">
                  <c:v>2.9331</c:v>
                </c:pt>
                <c:pt idx="96">
                  <c:v>3.0918</c:v>
                </c:pt>
                <c:pt idx="97">
                  <c:v>2.7418</c:v>
                </c:pt>
                <c:pt idx="98">
                  <c:v>2.6617</c:v>
                </c:pt>
                <c:pt idx="99">
                  <c:v>3.1583</c:v>
                </c:pt>
                <c:pt idx="100">
                  <c:v>3.7463</c:v>
                </c:pt>
                <c:pt idx="101">
                  <c:v>3.2361</c:v>
                </c:pt>
                <c:pt idx="102">
                  <c:v>2.8399</c:v>
                </c:pt>
                <c:pt idx="103">
                  <c:v>2.7659</c:v>
                </c:pt>
                <c:pt idx="104">
                  <c:v>2.9018</c:v>
                </c:pt>
                <c:pt idx="105">
                  <c:v>2.5709</c:v>
                </c:pt>
                <c:pt idx="106">
                  <c:v>2.1164</c:v>
                </c:pt>
                <c:pt idx="107">
                  <c:v>3.1226</c:v>
                </c:pt>
                <c:pt idx="108">
                  <c:v>2.4884</c:v>
                </c:pt>
                <c:pt idx="109">
                  <c:v>2.1659</c:v>
                </c:pt>
                <c:pt idx="110">
                  <c:v>1.9015</c:v>
                </c:pt>
                <c:pt idx="111">
                  <c:v>2.0688</c:v>
                </c:pt>
                <c:pt idx="112">
                  <c:v>2.5382</c:v>
                </c:pt>
                <c:pt idx="113">
                  <c:v>2.371599999999999</c:v>
                </c:pt>
                <c:pt idx="114">
                  <c:v>2.6769</c:v>
                </c:pt>
                <c:pt idx="115">
                  <c:v>2.1186</c:v>
                </c:pt>
                <c:pt idx="116">
                  <c:v>3.0886</c:v>
                </c:pt>
                <c:pt idx="117">
                  <c:v>2.0755</c:v>
                </c:pt>
                <c:pt idx="118">
                  <c:v>2.9096</c:v>
                </c:pt>
                <c:pt idx="119">
                  <c:v>2.9002</c:v>
                </c:pt>
                <c:pt idx="120">
                  <c:v>2.8739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'[wstats.xlsx]2km_wstats.csv'!$C$1</c:f>
              <c:strCache>
                <c:ptCount val="1"/>
                <c:pt idx="0">
                  <c:v>3km run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'[wstats.xlsx]2km_wstats.csv'!$A$2:$A$122</c:f>
              <c:numCache>
                <c:formatCode>General</c:formatCode>
                <c:ptCount val="12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</c:numCache>
            </c:numRef>
          </c:xVal>
          <c:yVal>
            <c:numRef>
              <c:f>'[wstats.xlsx]2km_wstats.csv'!$C$2:$C$122</c:f>
              <c:numCache>
                <c:formatCode>General</c:formatCode>
                <c:ptCount val="121"/>
                <c:pt idx="0">
                  <c:v>0.0</c:v>
                </c:pt>
                <c:pt idx="1">
                  <c:v>0.0431</c:v>
                </c:pt>
                <c:pt idx="2">
                  <c:v>0.028</c:v>
                </c:pt>
                <c:pt idx="3">
                  <c:v>0.0216</c:v>
                </c:pt>
                <c:pt idx="4">
                  <c:v>0.0418</c:v>
                </c:pt>
                <c:pt idx="5">
                  <c:v>0.0504</c:v>
                </c:pt>
                <c:pt idx="6">
                  <c:v>0.1526</c:v>
                </c:pt>
                <c:pt idx="7">
                  <c:v>0.2364</c:v>
                </c:pt>
                <c:pt idx="8">
                  <c:v>0.2616</c:v>
                </c:pt>
                <c:pt idx="9">
                  <c:v>0.3906</c:v>
                </c:pt>
                <c:pt idx="10">
                  <c:v>0.8384</c:v>
                </c:pt>
                <c:pt idx="11">
                  <c:v>4.4339</c:v>
                </c:pt>
                <c:pt idx="12">
                  <c:v>0.753</c:v>
                </c:pt>
                <c:pt idx="13">
                  <c:v>1.1419</c:v>
                </c:pt>
                <c:pt idx="14">
                  <c:v>3.412799999999998</c:v>
                </c:pt>
                <c:pt idx="15">
                  <c:v>2.7406</c:v>
                </c:pt>
                <c:pt idx="16">
                  <c:v>1.2956</c:v>
                </c:pt>
                <c:pt idx="17">
                  <c:v>1.49</c:v>
                </c:pt>
                <c:pt idx="18">
                  <c:v>2.0223</c:v>
                </c:pt>
                <c:pt idx="19">
                  <c:v>1.9046</c:v>
                </c:pt>
                <c:pt idx="20">
                  <c:v>1.4106</c:v>
                </c:pt>
                <c:pt idx="21">
                  <c:v>1.0612</c:v>
                </c:pt>
                <c:pt idx="22">
                  <c:v>0.9823</c:v>
                </c:pt>
                <c:pt idx="23">
                  <c:v>1.5363</c:v>
                </c:pt>
                <c:pt idx="24">
                  <c:v>0.8201</c:v>
                </c:pt>
                <c:pt idx="25">
                  <c:v>0.9406</c:v>
                </c:pt>
                <c:pt idx="26">
                  <c:v>0.7081</c:v>
                </c:pt>
                <c:pt idx="27">
                  <c:v>1.4999</c:v>
                </c:pt>
                <c:pt idx="28">
                  <c:v>1.6278</c:v>
                </c:pt>
                <c:pt idx="29">
                  <c:v>1.3448</c:v>
                </c:pt>
                <c:pt idx="30">
                  <c:v>1.9769</c:v>
                </c:pt>
                <c:pt idx="31">
                  <c:v>2.4611</c:v>
                </c:pt>
                <c:pt idx="32">
                  <c:v>2.7537</c:v>
                </c:pt>
                <c:pt idx="33">
                  <c:v>2.1661</c:v>
                </c:pt>
                <c:pt idx="34">
                  <c:v>2.0629</c:v>
                </c:pt>
                <c:pt idx="35">
                  <c:v>1.976</c:v>
                </c:pt>
                <c:pt idx="36">
                  <c:v>1.6772</c:v>
                </c:pt>
                <c:pt idx="37">
                  <c:v>2.0042</c:v>
                </c:pt>
                <c:pt idx="38">
                  <c:v>2.7573</c:v>
                </c:pt>
                <c:pt idx="39">
                  <c:v>3.1351</c:v>
                </c:pt>
                <c:pt idx="40">
                  <c:v>2.6775</c:v>
                </c:pt>
                <c:pt idx="41">
                  <c:v>3.4613</c:v>
                </c:pt>
                <c:pt idx="42">
                  <c:v>1.9881</c:v>
                </c:pt>
                <c:pt idx="43">
                  <c:v>2.2944</c:v>
                </c:pt>
                <c:pt idx="44">
                  <c:v>2.5512</c:v>
                </c:pt>
                <c:pt idx="45">
                  <c:v>1.9442</c:v>
                </c:pt>
                <c:pt idx="46">
                  <c:v>2.334999999999999</c:v>
                </c:pt>
                <c:pt idx="47">
                  <c:v>3.0717</c:v>
                </c:pt>
                <c:pt idx="48">
                  <c:v>2.4617</c:v>
                </c:pt>
                <c:pt idx="49">
                  <c:v>2.71</c:v>
                </c:pt>
                <c:pt idx="50">
                  <c:v>2.952599999999999</c:v>
                </c:pt>
                <c:pt idx="51">
                  <c:v>2.0999</c:v>
                </c:pt>
                <c:pt idx="52">
                  <c:v>2.2963</c:v>
                </c:pt>
                <c:pt idx="53">
                  <c:v>2.7891</c:v>
                </c:pt>
                <c:pt idx="54">
                  <c:v>2.4958</c:v>
                </c:pt>
                <c:pt idx="55">
                  <c:v>2.7691</c:v>
                </c:pt>
                <c:pt idx="56">
                  <c:v>2.5006</c:v>
                </c:pt>
                <c:pt idx="57">
                  <c:v>2.3927</c:v>
                </c:pt>
                <c:pt idx="58">
                  <c:v>2.1905</c:v>
                </c:pt>
                <c:pt idx="59">
                  <c:v>2.0775</c:v>
                </c:pt>
                <c:pt idx="60">
                  <c:v>1.9642</c:v>
                </c:pt>
                <c:pt idx="61">
                  <c:v>1.969</c:v>
                </c:pt>
                <c:pt idx="62">
                  <c:v>2.7766</c:v>
                </c:pt>
                <c:pt idx="63">
                  <c:v>4.1216</c:v>
                </c:pt>
                <c:pt idx="64">
                  <c:v>2.2469</c:v>
                </c:pt>
                <c:pt idx="65">
                  <c:v>1.7716</c:v>
                </c:pt>
                <c:pt idx="66">
                  <c:v>1.755</c:v>
                </c:pt>
                <c:pt idx="67">
                  <c:v>1.8186</c:v>
                </c:pt>
                <c:pt idx="68">
                  <c:v>1.7882</c:v>
                </c:pt>
                <c:pt idx="69">
                  <c:v>1.6211</c:v>
                </c:pt>
                <c:pt idx="70">
                  <c:v>1.579</c:v>
                </c:pt>
                <c:pt idx="71">
                  <c:v>1.3109</c:v>
                </c:pt>
                <c:pt idx="72">
                  <c:v>1.3109</c:v>
                </c:pt>
                <c:pt idx="73">
                  <c:v>1.4715</c:v>
                </c:pt>
                <c:pt idx="74">
                  <c:v>1.0746</c:v>
                </c:pt>
                <c:pt idx="75">
                  <c:v>1.4099</c:v>
                </c:pt>
                <c:pt idx="76">
                  <c:v>1.6157</c:v>
                </c:pt>
                <c:pt idx="77">
                  <c:v>1.7986</c:v>
                </c:pt>
                <c:pt idx="78">
                  <c:v>1.8044</c:v>
                </c:pt>
                <c:pt idx="79">
                  <c:v>1.3161</c:v>
                </c:pt>
                <c:pt idx="80">
                  <c:v>1.4733</c:v>
                </c:pt>
                <c:pt idx="81">
                  <c:v>1.6739</c:v>
                </c:pt>
                <c:pt idx="82">
                  <c:v>1.5737</c:v>
                </c:pt>
                <c:pt idx="83">
                  <c:v>1.7363</c:v>
                </c:pt>
                <c:pt idx="84">
                  <c:v>1.712</c:v>
                </c:pt>
                <c:pt idx="85">
                  <c:v>1.5264</c:v>
                </c:pt>
                <c:pt idx="86">
                  <c:v>2.2917</c:v>
                </c:pt>
                <c:pt idx="87">
                  <c:v>2.4191</c:v>
                </c:pt>
                <c:pt idx="88">
                  <c:v>1.8212</c:v>
                </c:pt>
                <c:pt idx="89">
                  <c:v>1.8318</c:v>
                </c:pt>
                <c:pt idx="90">
                  <c:v>2.174</c:v>
                </c:pt>
                <c:pt idx="91">
                  <c:v>2.0066</c:v>
                </c:pt>
                <c:pt idx="92">
                  <c:v>2.3934</c:v>
                </c:pt>
                <c:pt idx="93">
                  <c:v>2.2882</c:v>
                </c:pt>
                <c:pt idx="94">
                  <c:v>2.6345</c:v>
                </c:pt>
                <c:pt idx="95">
                  <c:v>2.5603</c:v>
                </c:pt>
                <c:pt idx="96">
                  <c:v>2.8265</c:v>
                </c:pt>
                <c:pt idx="97">
                  <c:v>2.6336</c:v>
                </c:pt>
                <c:pt idx="98">
                  <c:v>2.1256</c:v>
                </c:pt>
                <c:pt idx="99">
                  <c:v>2.3261</c:v>
                </c:pt>
                <c:pt idx="100">
                  <c:v>2.5852</c:v>
                </c:pt>
                <c:pt idx="101">
                  <c:v>1.8984</c:v>
                </c:pt>
                <c:pt idx="102">
                  <c:v>1.4777</c:v>
                </c:pt>
                <c:pt idx="103">
                  <c:v>1.5398</c:v>
                </c:pt>
                <c:pt idx="104">
                  <c:v>1.9187</c:v>
                </c:pt>
                <c:pt idx="105">
                  <c:v>1.9518</c:v>
                </c:pt>
                <c:pt idx="106">
                  <c:v>1.5637</c:v>
                </c:pt>
                <c:pt idx="107">
                  <c:v>1.8049</c:v>
                </c:pt>
                <c:pt idx="108">
                  <c:v>1.7042</c:v>
                </c:pt>
                <c:pt idx="109">
                  <c:v>1.1934</c:v>
                </c:pt>
                <c:pt idx="110">
                  <c:v>1.4885</c:v>
                </c:pt>
                <c:pt idx="111">
                  <c:v>1.6694</c:v>
                </c:pt>
                <c:pt idx="112">
                  <c:v>1.9943</c:v>
                </c:pt>
                <c:pt idx="113">
                  <c:v>2.3071</c:v>
                </c:pt>
                <c:pt idx="114">
                  <c:v>2.9849</c:v>
                </c:pt>
                <c:pt idx="115">
                  <c:v>2.7986</c:v>
                </c:pt>
                <c:pt idx="116">
                  <c:v>2.7294</c:v>
                </c:pt>
                <c:pt idx="117">
                  <c:v>2.6993</c:v>
                </c:pt>
                <c:pt idx="118">
                  <c:v>2.4821</c:v>
                </c:pt>
                <c:pt idx="119">
                  <c:v>2.4403</c:v>
                </c:pt>
                <c:pt idx="120">
                  <c:v>2.7233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045264"/>
        <c:axId val="432892192"/>
      </c:scatterChart>
      <c:valAx>
        <c:axId val="42904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892192"/>
        <c:crosses val="autoZero"/>
        <c:crossBetween val="midCat"/>
      </c:valAx>
      <c:valAx>
        <c:axId val="43289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W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04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'[wstats.xlsx]2km_wstats.csv'!$E$1</c:f>
              <c:strCache>
                <c:ptCount val="1"/>
                <c:pt idx="0">
                  <c:v>2km run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'[wstats.xlsx]2km_wstats.csv'!$E$2:$E$122</c:f>
              <c:numCache>
                <c:formatCode>General</c:formatCode>
                <c:ptCount val="121"/>
                <c:pt idx="0">
                  <c:v>0.0</c:v>
                </c:pt>
                <c:pt idx="1">
                  <c:v>0.0492</c:v>
                </c:pt>
                <c:pt idx="2">
                  <c:v>0.0195</c:v>
                </c:pt>
                <c:pt idx="3">
                  <c:v>0.0207</c:v>
                </c:pt>
                <c:pt idx="4">
                  <c:v>0.0168</c:v>
                </c:pt>
                <c:pt idx="5">
                  <c:v>0.0934</c:v>
                </c:pt>
                <c:pt idx="6">
                  <c:v>0.529</c:v>
                </c:pt>
                <c:pt idx="7">
                  <c:v>0.4966</c:v>
                </c:pt>
                <c:pt idx="8">
                  <c:v>0.7722</c:v>
                </c:pt>
                <c:pt idx="9">
                  <c:v>1.1659</c:v>
                </c:pt>
                <c:pt idx="10">
                  <c:v>2.3668</c:v>
                </c:pt>
                <c:pt idx="11">
                  <c:v>1.9771</c:v>
                </c:pt>
                <c:pt idx="12">
                  <c:v>2.7317</c:v>
                </c:pt>
                <c:pt idx="13">
                  <c:v>2.6334</c:v>
                </c:pt>
                <c:pt idx="14">
                  <c:v>3.354</c:v>
                </c:pt>
                <c:pt idx="15">
                  <c:v>2.9616</c:v>
                </c:pt>
                <c:pt idx="16">
                  <c:v>3.2695</c:v>
                </c:pt>
                <c:pt idx="17">
                  <c:v>3.7416</c:v>
                </c:pt>
                <c:pt idx="18">
                  <c:v>4.629799999999998</c:v>
                </c:pt>
                <c:pt idx="19">
                  <c:v>3.0582</c:v>
                </c:pt>
                <c:pt idx="20">
                  <c:v>3.0236</c:v>
                </c:pt>
                <c:pt idx="21">
                  <c:v>2.493</c:v>
                </c:pt>
                <c:pt idx="22">
                  <c:v>2.5636</c:v>
                </c:pt>
                <c:pt idx="23">
                  <c:v>2.2585</c:v>
                </c:pt>
                <c:pt idx="24">
                  <c:v>2.0385</c:v>
                </c:pt>
                <c:pt idx="25">
                  <c:v>1.7674</c:v>
                </c:pt>
                <c:pt idx="26">
                  <c:v>1.97</c:v>
                </c:pt>
                <c:pt idx="27">
                  <c:v>1.7881</c:v>
                </c:pt>
                <c:pt idx="28">
                  <c:v>1.8647</c:v>
                </c:pt>
                <c:pt idx="29">
                  <c:v>1.807</c:v>
                </c:pt>
                <c:pt idx="30">
                  <c:v>1.8862</c:v>
                </c:pt>
                <c:pt idx="31">
                  <c:v>2.4143</c:v>
                </c:pt>
                <c:pt idx="32">
                  <c:v>1.9485</c:v>
                </c:pt>
                <c:pt idx="33">
                  <c:v>2.8238</c:v>
                </c:pt>
                <c:pt idx="34">
                  <c:v>1.8957</c:v>
                </c:pt>
                <c:pt idx="35">
                  <c:v>2.3546</c:v>
                </c:pt>
                <c:pt idx="36">
                  <c:v>3.1183</c:v>
                </c:pt>
                <c:pt idx="37">
                  <c:v>2.0039</c:v>
                </c:pt>
                <c:pt idx="38">
                  <c:v>2.107</c:v>
                </c:pt>
                <c:pt idx="39">
                  <c:v>2.4297</c:v>
                </c:pt>
                <c:pt idx="40">
                  <c:v>2.5445</c:v>
                </c:pt>
                <c:pt idx="41">
                  <c:v>2.4374</c:v>
                </c:pt>
                <c:pt idx="42">
                  <c:v>3.1151</c:v>
                </c:pt>
                <c:pt idx="43">
                  <c:v>2.3772</c:v>
                </c:pt>
                <c:pt idx="44">
                  <c:v>4.2384</c:v>
                </c:pt>
                <c:pt idx="45">
                  <c:v>2.1604</c:v>
                </c:pt>
                <c:pt idx="46">
                  <c:v>2.8658</c:v>
                </c:pt>
                <c:pt idx="47">
                  <c:v>2.7744</c:v>
                </c:pt>
                <c:pt idx="48">
                  <c:v>2.4395</c:v>
                </c:pt>
                <c:pt idx="49">
                  <c:v>2.712</c:v>
                </c:pt>
                <c:pt idx="50">
                  <c:v>2.3037</c:v>
                </c:pt>
                <c:pt idx="51">
                  <c:v>2.9261</c:v>
                </c:pt>
                <c:pt idx="52">
                  <c:v>2.1822</c:v>
                </c:pt>
                <c:pt idx="53">
                  <c:v>2.4458</c:v>
                </c:pt>
                <c:pt idx="54">
                  <c:v>2.6834</c:v>
                </c:pt>
                <c:pt idx="55">
                  <c:v>2.0938</c:v>
                </c:pt>
                <c:pt idx="56">
                  <c:v>2.7498</c:v>
                </c:pt>
                <c:pt idx="57">
                  <c:v>2.8093</c:v>
                </c:pt>
                <c:pt idx="58">
                  <c:v>1.8217</c:v>
                </c:pt>
                <c:pt idx="59">
                  <c:v>2.5124</c:v>
                </c:pt>
                <c:pt idx="60">
                  <c:v>1.949</c:v>
                </c:pt>
                <c:pt idx="61">
                  <c:v>2.0717</c:v>
                </c:pt>
                <c:pt idx="62">
                  <c:v>1.7604</c:v>
                </c:pt>
                <c:pt idx="63">
                  <c:v>1.9691</c:v>
                </c:pt>
                <c:pt idx="64">
                  <c:v>2.108</c:v>
                </c:pt>
                <c:pt idx="65">
                  <c:v>2.0477</c:v>
                </c:pt>
                <c:pt idx="66">
                  <c:v>2.1673</c:v>
                </c:pt>
                <c:pt idx="67">
                  <c:v>2.4067</c:v>
                </c:pt>
                <c:pt idx="68">
                  <c:v>2.1857</c:v>
                </c:pt>
                <c:pt idx="69">
                  <c:v>2.1696</c:v>
                </c:pt>
                <c:pt idx="70">
                  <c:v>1.8559</c:v>
                </c:pt>
                <c:pt idx="71">
                  <c:v>1.8465</c:v>
                </c:pt>
                <c:pt idx="72">
                  <c:v>1.8207</c:v>
                </c:pt>
                <c:pt idx="73">
                  <c:v>1.6812</c:v>
                </c:pt>
                <c:pt idx="74">
                  <c:v>1.5842</c:v>
                </c:pt>
                <c:pt idx="75">
                  <c:v>1.5039</c:v>
                </c:pt>
                <c:pt idx="76">
                  <c:v>1.4481</c:v>
                </c:pt>
                <c:pt idx="77">
                  <c:v>1.7598</c:v>
                </c:pt>
                <c:pt idx="78">
                  <c:v>1.7006</c:v>
                </c:pt>
                <c:pt idx="79">
                  <c:v>2.0894</c:v>
                </c:pt>
                <c:pt idx="80">
                  <c:v>1.9871</c:v>
                </c:pt>
                <c:pt idx="81">
                  <c:v>1.8932</c:v>
                </c:pt>
                <c:pt idx="82">
                  <c:v>2.305</c:v>
                </c:pt>
                <c:pt idx="83">
                  <c:v>2.2071</c:v>
                </c:pt>
                <c:pt idx="84">
                  <c:v>2.3288</c:v>
                </c:pt>
                <c:pt idx="85">
                  <c:v>2.6291</c:v>
                </c:pt>
                <c:pt idx="86">
                  <c:v>2.1066</c:v>
                </c:pt>
                <c:pt idx="87">
                  <c:v>2.11</c:v>
                </c:pt>
                <c:pt idx="88">
                  <c:v>3.0147</c:v>
                </c:pt>
                <c:pt idx="89">
                  <c:v>1.9234</c:v>
                </c:pt>
                <c:pt idx="90">
                  <c:v>3.6644</c:v>
                </c:pt>
                <c:pt idx="91">
                  <c:v>2.6898</c:v>
                </c:pt>
                <c:pt idx="92">
                  <c:v>2.053</c:v>
                </c:pt>
                <c:pt idx="93">
                  <c:v>2.0145</c:v>
                </c:pt>
                <c:pt idx="94">
                  <c:v>2.4628</c:v>
                </c:pt>
                <c:pt idx="95">
                  <c:v>2.5142</c:v>
                </c:pt>
                <c:pt idx="96">
                  <c:v>2.3667</c:v>
                </c:pt>
                <c:pt idx="97">
                  <c:v>2.2825</c:v>
                </c:pt>
                <c:pt idx="98">
                  <c:v>2.2564</c:v>
                </c:pt>
                <c:pt idx="99">
                  <c:v>2.6105</c:v>
                </c:pt>
                <c:pt idx="100">
                  <c:v>3.064</c:v>
                </c:pt>
                <c:pt idx="101">
                  <c:v>2.1163</c:v>
                </c:pt>
                <c:pt idx="102">
                  <c:v>2.2789</c:v>
                </c:pt>
                <c:pt idx="103">
                  <c:v>2.2976</c:v>
                </c:pt>
                <c:pt idx="104">
                  <c:v>2.0655</c:v>
                </c:pt>
                <c:pt idx="105">
                  <c:v>1.9003</c:v>
                </c:pt>
                <c:pt idx="106">
                  <c:v>2.1994</c:v>
                </c:pt>
                <c:pt idx="107">
                  <c:v>3.1758</c:v>
                </c:pt>
                <c:pt idx="108">
                  <c:v>1.911</c:v>
                </c:pt>
                <c:pt idx="109">
                  <c:v>1.9428</c:v>
                </c:pt>
                <c:pt idx="110">
                  <c:v>2.121</c:v>
                </c:pt>
                <c:pt idx="111">
                  <c:v>1.9894</c:v>
                </c:pt>
                <c:pt idx="112">
                  <c:v>2.21</c:v>
                </c:pt>
                <c:pt idx="113">
                  <c:v>1.5808</c:v>
                </c:pt>
                <c:pt idx="114">
                  <c:v>1.8518</c:v>
                </c:pt>
                <c:pt idx="115">
                  <c:v>1.98</c:v>
                </c:pt>
                <c:pt idx="116">
                  <c:v>2.6626</c:v>
                </c:pt>
                <c:pt idx="117">
                  <c:v>2.3804</c:v>
                </c:pt>
                <c:pt idx="118">
                  <c:v>2.1777</c:v>
                </c:pt>
                <c:pt idx="119">
                  <c:v>2.0755</c:v>
                </c:pt>
                <c:pt idx="120">
                  <c:v>1.9296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'[wstats.xlsx]2km_wstats.csv'!$F$1</c:f>
              <c:strCache>
                <c:ptCount val="1"/>
                <c:pt idx="0">
                  <c:v>3km run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Ref>
              <c:f>'[wstats.xlsx]2km_wstats.csv'!$F$2:$F$122</c:f>
              <c:numCache>
                <c:formatCode>General</c:formatCode>
                <c:ptCount val="121"/>
                <c:pt idx="0">
                  <c:v>0.0</c:v>
                </c:pt>
                <c:pt idx="1">
                  <c:v>0.1655</c:v>
                </c:pt>
                <c:pt idx="2">
                  <c:v>0.0497</c:v>
                </c:pt>
                <c:pt idx="3">
                  <c:v>0.0221</c:v>
                </c:pt>
                <c:pt idx="4">
                  <c:v>0.0247</c:v>
                </c:pt>
                <c:pt idx="5">
                  <c:v>0.1148</c:v>
                </c:pt>
                <c:pt idx="6">
                  <c:v>0.4078</c:v>
                </c:pt>
                <c:pt idx="7">
                  <c:v>1.0753</c:v>
                </c:pt>
                <c:pt idx="8">
                  <c:v>1.972</c:v>
                </c:pt>
                <c:pt idx="9">
                  <c:v>2.6326</c:v>
                </c:pt>
                <c:pt idx="10">
                  <c:v>3.5592</c:v>
                </c:pt>
                <c:pt idx="11">
                  <c:v>4.2808</c:v>
                </c:pt>
                <c:pt idx="12">
                  <c:v>2.6584</c:v>
                </c:pt>
                <c:pt idx="13">
                  <c:v>4.0824</c:v>
                </c:pt>
                <c:pt idx="14">
                  <c:v>5.1057</c:v>
                </c:pt>
                <c:pt idx="15">
                  <c:v>4.862299999999998</c:v>
                </c:pt>
                <c:pt idx="16">
                  <c:v>3.254</c:v>
                </c:pt>
                <c:pt idx="17">
                  <c:v>4.308</c:v>
                </c:pt>
                <c:pt idx="18">
                  <c:v>3.8767</c:v>
                </c:pt>
                <c:pt idx="19">
                  <c:v>3.1376</c:v>
                </c:pt>
                <c:pt idx="20">
                  <c:v>2.9936</c:v>
                </c:pt>
                <c:pt idx="21">
                  <c:v>2.7384</c:v>
                </c:pt>
                <c:pt idx="22">
                  <c:v>2.213</c:v>
                </c:pt>
                <c:pt idx="23">
                  <c:v>2.2893</c:v>
                </c:pt>
                <c:pt idx="24">
                  <c:v>2.0703</c:v>
                </c:pt>
                <c:pt idx="25">
                  <c:v>1.54</c:v>
                </c:pt>
                <c:pt idx="26">
                  <c:v>1.1844</c:v>
                </c:pt>
                <c:pt idx="27">
                  <c:v>1.7385</c:v>
                </c:pt>
                <c:pt idx="28">
                  <c:v>2.6163</c:v>
                </c:pt>
                <c:pt idx="29">
                  <c:v>1.7583</c:v>
                </c:pt>
                <c:pt idx="30">
                  <c:v>2.5192</c:v>
                </c:pt>
                <c:pt idx="31">
                  <c:v>2.287</c:v>
                </c:pt>
                <c:pt idx="32">
                  <c:v>2.0638</c:v>
                </c:pt>
                <c:pt idx="33">
                  <c:v>2.2522</c:v>
                </c:pt>
                <c:pt idx="34">
                  <c:v>1.9675</c:v>
                </c:pt>
                <c:pt idx="35">
                  <c:v>1.9995</c:v>
                </c:pt>
                <c:pt idx="36">
                  <c:v>2.0744</c:v>
                </c:pt>
                <c:pt idx="37">
                  <c:v>1.9411</c:v>
                </c:pt>
                <c:pt idx="38">
                  <c:v>2.3077</c:v>
                </c:pt>
                <c:pt idx="39">
                  <c:v>2.853</c:v>
                </c:pt>
                <c:pt idx="40">
                  <c:v>2.437</c:v>
                </c:pt>
                <c:pt idx="41">
                  <c:v>2.4465</c:v>
                </c:pt>
                <c:pt idx="42">
                  <c:v>3.1415</c:v>
                </c:pt>
                <c:pt idx="43">
                  <c:v>2.733</c:v>
                </c:pt>
                <c:pt idx="44">
                  <c:v>3.0846</c:v>
                </c:pt>
                <c:pt idx="45">
                  <c:v>2.9312</c:v>
                </c:pt>
                <c:pt idx="46">
                  <c:v>2.7168</c:v>
                </c:pt>
                <c:pt idx="47">
                  <c:v>2.2733</c:v>
                </c:pt>
                <c:pt idx="48">
                  <c:v>2.171</c:v>
                </c:pt>
                <c:pt idx="49">
                  <c:v>2.6024</c:v>
                </c:pt>
                <c:pt idx="50">
                  <c:v>3.194</c:v>
                </c:pt>
                <c:pt idx="51">
                  <c:v>2.2958</c:v>
                </c:pt>
                <c:pt idx="52">
                  <c:v>2.1188</c:v>
                </c:pt>
                <c:pt idx="53">
                  <c:v>2.4351</c:v>
                </c:pt>
                <c:pt idx="54">
                  <c:v>2.6257</c:v>
                </c:pt>
                <c:pt idx="55">
                  <c:v>1.667</c:v>
                </c:pt>
                <c:pt idx="56">
                  <c:v>2.7153</c:v>
                </c:pt>
                <c:pt idx="57">
                  <c:v>2.2995</c:v>
                </c:pt>
                <c:pt idx="58">
                  <c:v>3.2168</c:v>
                </c:pt>
                <c:pt idx="59">
                  <c:v>3.0386</c:v>
                </c:pt>
                <c:pt idx="60">
                  <c:v>2.5174</c:v>
                </c:pt>
                <c:pt idx="61">
                  <c:v>3.056</c:v>
                </c:pt>
                <c:pt idx="62">
                  <c:v>2.0926</c:v>
                </c:pt>
                <c:pt idx="63">
                  <c:v>2.5003</c:v>
                </c:pt>
                <c:pt idx="64">
                  <c:v>1.8877</c:v>
                </c:pt>
                <c:pt idx="65">
                  <c:v>2.4408</c:v>
                </c:pt>
                <c:pt idx="66">
                  <c:v>2.497</c:v>
                </c:pt>
                <c:pt idx="67">
                  <c:v>2.5475</c:v>
                </c:pt>
                <c:pt idx="68">
                  <c:v>2.7656</c:v>
                </c:pt>
                <c:pt idx="69">
                  <c:v>2.5034</c:v>
                </c:pt>
                <c:pt idx="70">
                  <c:v>2.3315</c:v>
                </c:pt>
                <c:pt idx="71">
                  <c:v>2.391399999999999</c:v>
                </c:pt>
                <c:pt idx="72">
                  <c:v>1.9243</c:v>
                </c:pt>
                <c:pt idx="73">
                  <c:v>1.9667</c:v>
                </c:pt>
                <c:pt idx="74">
                  <c:v>1.6852</c:v>
                </c:pt>
                <c:pt idx="75">
                  <c:v>1.4574</c:v>
                </c:pt>
                <c:pt idx="76">
                  <c:v>1.6538</c:v>
                </c:pt>
                <c:pt idx="77">
                  <c:v>2.0527</c:v>
                </c:pt>
                <c:pt idx="78">
                  <c:v>1.8961</c:v>
                </c:pt>
                <c:pt idx="79">
                  <c:v>1.8919</c:v>
                </c:pt>
                <c:pt idx="80">
                  <c:v>2.2</c:v>
                </c:pt>
                <c:pt idx="81">
                  <c:v>1.9515</c:v>
                </c:pt>
                <c:pt idx="82">
                  <c:v>1.7636</c:v>
                </c:pt>
                <c:pt idx="83">
                  <c:v>1.8258</c:v>
                </c:pt>
                <c:pt idx="84">
                  <c:v>1.9975</c:v>
                </c:pt>
                <c:pt idx="85">
                  <c:v>2.0634</c:v>
                </c:pt>
                <c:pt idx="86">
                  <c:v>1.8467</c:v>
                </c:pt>
                <c:pt idx="87">
                  <c:v>1.9533</c:v>
                </c:pt>
                <c:pt idx="88">
                  <c:v>2.4754</c:v>
                </c:pt>
                <c:pt idx="89">
                  <c:v>1.9061</c:v>
                </c:pt>
                <c:pt idx="90">
                  <c:v>2.2843</c:v>
                </c:pt>
                <c:pt idx="91">
                  <c:v>2.2037</c:v>
                </c:pt>
                <c:pt idx="92">
                  <c:v>1.8562</c:v>
                </c:pt>
                <c:pt idx="93">
                  <c:v>2.3832</c:v>
                </c:pt>
                <c:pt idx="94">
                  <c:v>2.6844</c:v>
                </c:pt>
                <c:pt idx="95">
                  <c:v>2.0298</c:v>
                </c:pt>
                <c:pt idx="96">
                  <c:v>2.1831</c:v>
                </c:pt>
                <c:pt idx="97">
                  <c:v>2.2833</c:v>
                </c:pt>
                <c:pt idx="98">
                  <c:v>2.3622</c:v>
                </c:pt>
                <c:pt idx="99">
                  <c:v>2.0825</c:v>
                </c:pt>
                <c:pt idx="100">
                  <c:v>1.9443</c:v>
                </c:pt>
                <c:pt idx="101">
                  <c:v>2.1712</c:v>
                </c:pt>
                <c:pt idx="102">
                  <c:v>2.1166</c:v>
                </c:pt>
                <c:pt idx="103">
                  <c:v>1.4914</c:v>
                </c:pt>
                <c:pt idx="104">
                  <c:v>1.9528</c:v>
                </c:pt>
                <c:pt idx="105">
                  <c:v>2.5038</c:v>
                </c:pt>
                <c:pt idx="106">
                  <c:v>1.936</c:v>
                </c:pt>
                <c:pt idx="107">
                  <c:v>1.9702</c:v>
                </c:pt>
                <c:pt idx="108">
                  <c:v>1.6445</c:v>
                </c:pt>
                <c:pt idx="109">
                  <c:v>1.6444</c:v>
                </c:pt>
                <c:pt idx="110">
                  <c:v>1.4765</c:v>
                </c:pt>
                <c:pt idx="111">
                  <c:v>1.896</c:v>
                </c:pt>
                <c:pt idx="112">
                  <c:v>1.9577</c:v>
                </c:pt>
                <c:pt idx="113">
                  <c:v>1.9547</c:v>
                </c:pt>
                <c:pt idx="114">
                  <c:v>2.3781</c:v>
                </c:pt>
                <c:pt idx="115">
                  <c:v>1.7777</c:v>
                </c:pt>
                <c:pt idx="116">
                  <c:v>1.8921</c:v>
                </c:pt>
                <c:pt idx="117">
                  <c:v>2.4665</c:v>
                </c:pt>
                <c:pt idx="118">
                  <c:v>1.9346</c:v>
                </c:pt>
                <c:pt idx="119">
                  <c:v>2.2328</c:v>
                </c:pt>
                <c:pt idx="120">
                  <c:v>2.3056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570608"/>
        <c:axId val="418780544"/>
      </c:scatterChart>
      <c:valAx>
        <c:axId val="42957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80544"/>
        <c:crosses val="autoZero"/>
        <c:crossBetween val="midCat"/>
      </c:valAx>
      <c:valAx>
        <c:axId val="4187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STD W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70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'[wstats.xlsx]2km_wstats.csv'!$N$1</c:f>
              <c:strCache>
                <c:ptCount val="1"/>
                <c:pt idx="0">
                  <c:v>2km run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'[wstats.xlsx]2km_wstats.csv'!$N$2:$N$122</c:f>
              <c:numCache>
                <c:formatCode>General</c:formatCode>
                <c:ptCount val="1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0.4</c:v>
                </c:pt>
                <c:pt idx="9">
                  <c:v>3.5</c:v>
                </c:pt>
                <c:pt idx="10">
                  <c:v>9.6</c:v>
                </c:pt>
                <c:pt idx="11">
                  <c:v>10.9</c:v>
                </c:pt>
                <c:pt idx="12">
                  <c:v>10.7</c:v>
                </c:pt>
                <c:pt idx="13">
                  <c:v>11.6</c:v>
                </c:pt>
                <c:pt idx="14">
                  <c:v>19.0</c:v>
                </c:pt>
                <c:pt idx="15">
                  <c:v>17.3</c:v>
                </c:pt>
                <c:pt idx="16">
                  <c:v>22.4</c:v>
                </c:pt>
                <c:pt idx="17">
                  <c:v>24.4</c:v>
                </c:pt>
                <c:pt idx="18">
                  <c:v>20.3</c:v>
                </c:pt>
                <c:pt idx="19">
                  <c:v>19.0</c:v>
                </c:pt>
                <c:pt idx="20">
                  <c:v>14.2</c:v>
                </c:pt>
                <c:pt idx="21">
                  <c:v>7.8</c:v>
                </c:pt>
                <c:pt idx="22">
                  <c:v>6.5</c:v>
                </c:pt>
                <c:pt idx="23">
                  <c:v>6.0</c:v>
                </c:pt>
                <c:pt idx="24">
                  <c:v>6.3</c:v>
                </c:pt>
                <c:pt idx="25">
                  <c:v>4.4</c:v>
                </c:pt>
                <c:pt idx="26">
                  <c:v>3.8</c:v>
                </c:pt>
                <c:pt idx="27">
                  <c:v>4.5</c:v>
                </c:pt>
                <c:pt idx="28">
                  <c:v>2.9</c:v>
                </c:pt>
                <c:pt idx="29">
                  <c:v>2.2</c:v>
                </c:pt>
                <c:pt idx="30">
                  <c:v>1.0</c:v>
                </c:pt>
                <c:pt idx="31">
                  <c:v>5.4</c:v>
                </c:pt>
                <c:pt idx="32">
                  <c:v>5.6</c:v>
                </c:pt>
                <c:pt idx="33">
                  <c:v>6.6</c:v>
                </c:pt>
                <c:pt idx="34">
                  <c:v>2.8</c:v>
                </c:pt>
                <c:pt idx="35">
                  <c:v>4.8</c:v>
                </c:pt>
                <c:pt idx="36">
                  <c:v>6.9</c:v>
                </c:pt>
                <c:pt idx="37">
                  <c:v>4.7</c:v>
                </c:pt>
                <c:pt idx="38">
                  <c:v>5.7</c:v>
                </c:pt>
                <c:pt idx="39">
                  <c:v>1.4</c:v>
                </c:pt>
                <c:pt idx="40">
                  <c:v>4.9</c:v>
                </c:pt>
                <c:pt idx="41">
                  <c:v>7.0</c:v>
                </c:pt>
                <c:pt idx="42">
                  <c:v>8.1</c:v>
                </c:pt>
                <c:pt idx="43">
                  <c:v>9.5</c:v>
                </c:pt>
                <c:pt idx="44">
                  <c:v>9.0</c:v>
                </c:pt>
                <c:pt idx="45">
                  <c:v>5.1</c:v>
                </c:pt>
                <c:pt idx="46">
                  <c:v>7.3</c:v>
                </c:pt>
                <c:pt idx="47">
                  <c:v>12.1</c:v>
                </c:pt>
                <c:pt idx="48">
                  <c:v>3.7</c:v>
                </c:pt>
                <c:pt idx="49">
                  <c:v>11.1</c:v>
                </c:pt>
                <c:pt idx="50">
                  <c:v>5.5</c:v>
                </c:pt>
                <c:pt idx="51">
                  <c:v>6.0</c:v>
                </c:pt>
                <c:pt idx="52">
                  <c:v>4.9</c:v>
                </c:pt>
                <c:pt idx="53">
                  <c:v>4.4</c:v>
                </c:pt>
                <c:pt idx="54">
                  <c:v>5.9</c:v>
                </c:pt>
                <c:pt idx="55">
                  <c:v>3.4</c:v>
                </c:pt>
                <c:pt idx="56">
                  <c:v>4.0</c:v>
                </c:pt>
                <c:pt idx="57">
                  <c:v>4.6</c:v>
                </c:pt>
                <c:pt idx="58">
                  <c:v>3.4</c:v>
                </c:pt>
                <c:pt idx="59">
                  <c:v>5.5</c:v>
                </c:pt>
                <c:pt idx="60">
                  <c:v>4.0</c:v>
                </c:pt>
                <c:pt idx="61">
                  <c:v>4.6</c:v>
                </c:pt>
                <c:pt idx="62">
                  <c:v>3.5</c:v>
                </c:pt>
                <c:pt idx="63">
                  <c:v>7.6</c:v>
                </c:pt>
                <c:pt idx="64">
                  <c:v>6.6</c:v>
                </c:pt>
                <c:pt idx="65">
                  <c:v>6.5</c:v>
                </c:pt>
                <c:pt idx="66">
                  <c:v>3.1</c:v>
                </c:pt>
                <c:pt idx="67">
                  <c:v>4.0</c:v>
                </c:pt>
                <c:pt idx="68">
                  <c:v>2.8</c:v>
                </c:pt>
                <c:pt idx="69">
                  <c:v>2.3</c:v>
                </c:pt>
                <c:pt idx="70">
                  <c:v>1.5</c:v>
                </c:pt>
                <c:pt idx="71">
                  <c:v>2.7</c:v>
                </c:pt>
                <c:pt idx="72">
                  <c:v>2.3</c:v>
                </c:pt>
                <c:pt idx="73">
                  <c:v>2.2</c:v>
                </c:pt>
                <c:pt idx="74">
                  <c:v>1.2</c:v>
                </c:pt>
                <c:pt idx="75">
                  <c:v>2.0</c:v>
                </c:pt>
                <c:pt idx="76">
                  <c:v>1.6</c:v>
                </c:pt>
                <c:pt idx="77">
                  <c:v>2.0</c:v>
                </c:pt>
                <c:pt idx="78">
                  <c:v>2.6</c:v>
                </c:pt>
                <c:pt idx="79">
                  <c:v>3.7</c:v>
                </c:pt>
                <c:pt idx="80">
                  <c:v>5.0</c:v>
                </c:pt>
                <c:pt idx="81">
                  <c:v>1.7</c:v>
                </c:pt>
                <c:pt idx="82">
                  <c:v>3.1</c:v>
                </c:pt>
                <c:pt idx="83">
                  <c:v>1.4</c:v>
                </c:pt>
                <c:pt idx="84">
                  <c:v>4.2</c:v>
                </c:pt>
                <c:pt idx="85">
                  <c:v>10.9</c:v>
                </c:pt>
                <c:pt idx="86">
                  <c:v>2.3</c:v>
                </c:pt>
                <c:pt idx="87">
                  <c:v>5.2</c:v>
                </c:pt>
                <c:pt idx="88">
                  <c:v>5.6</c:v>
                </c:pt>
                <c:pt idx="89">
                  <c:v>4.4</c:v>
                </c:pt>
                <c:pt idx="90">
                  <c:v>8.2</c:v>
                </c:pt>
                <c:pt idx="91">
                  <c:v>4.0</c:v>
                </c:pt>
                <c:pt idx="92">
                  <c:v>1.6</c:v>
                </c:pt>
                <c:pt idx="93">
                  <c:v>2.2</c:v>
                </c:pt>
                <c:pt idx="94">
                  <c:v>3.0</c:v>
                </c:pt>
                <c:pt idx="95">
                  <c:v>6.4</c:v>
                </c:pt>
                <c:pt idx="96">
                  <c:v>5.5</c:v>
                </c:pt>
                <c:pt idx="97">
                  <c:v>3.8</c:v>
                </c:pt>
                <c:pt idx="98">
                  <c:v>4.1</c:v>
                </c:pt>
                <c:pt idx="99">
                  <c:v>6.9</c:v>
                </c:pt>
                <c:pt idx="100">
                  <c:v>7.1</c:v>
                </c:pt>
                <c:pt idx="101">
                  <c:v>4.7</c:v>
                </c:pt>
                <c:pt idx="102">
                  <c:v>2.9</c:v>
                </c:pt>
                <c:pt idx="103">
                  <c:v>4.7</c:v>
                </c:pt>
                <c:pt idx="104">
                  <c:v>4.2</c:v>
                </c:pt>
                <c:pt idx="105">
                  <c:v>3.0</c:v>
                </c:pt>
                <c:pt idx="106">
                  <c:v>3.9</c:v>
                </c:pt>
                <c:pt idx="107">
                  <c:v>7.9</c:v>
                </c:pt>
                <c:pt idx="108">
                  <c:v>3.4</c:v>
                </c:pt>
                <c:pt idx="109">
                  <c:v>5.1</c:v>
                </c:pt>
                <c:pt idx="110">
                  <c:v>4.1</c:v>
                </c:pt>
                <c:pt idx="111">
                  <c:v>3.4</c:v>
                </c:pt>
                <c:pt idx="112">
                  <c:v>3.4</c:v>
                </c:pt>
                <c:pt idx="113">
                  <c:v>2.0</c:v>
                </c:pt>
                <c:pt idx="114">
                  <c:v>2.0</c:v>
                </c:pt>
                <c:pt idx="115">
                  <c:v>2.5</c:v>
                </c:pt>
                <c:pt idx="116">
                  <c:v>4.5</c:v>
                </c:pt>
                <c:pt idx="117">
                  <c:v>2.3</c:v>
                </c:pt>
                <c:pt idx="118">
                  <c:v>3.4</c:v>
                </c:pt>
                <c:pt idx="119">
                  <c:v>3.9</c:v>
                </c:pt>
                <c:pt idx="120">
                  <c:v>3.4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'[wstats.xlsx]2km_wstats.csv'!$O$1</c:f>
              <c:strCache>
                <c:ptCount val="1"/>
                <c:pt idx="0">
                  <c:v>3km run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Ref>
              <c:f>'[wstats.xlsx]2km_wstats.csv'!$O$2:$O$122</c:f>
              <c:numCache>
                <c:formatCode>General</c:formatCode>
                <c:ptCount val="1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3.6</c:v>
                </c:pt>
                <c:pt idx="8">
                  <c:v>7.7</c:v>
                </c:pt>
                <c:pt idx="9">
                  <c:v>10.7</c:v>
                </c:pt>
                <c:pt idx="10">
                  <c:v>9.9</c:v>
                </c:pt>
                <c:pt idx="11">
                  <c:v>13.8</c:v>
                </c:pt>
                <c:pt idx="12">
                  <c:v>8.0</c:v>
                </c:pt>
                <c:pt idx="13">
                  <c:v>13.0</c:v>
                </c:pt>
                <c:pt idx="14">
                  <c:v>9.0</c:v>
                </c:pt>
                <c:pt idx="15">
                  <c:v>9.5</c:v>
                </c:pt>
                <c:pt idx="16">
                  <c:v>9.3</c:v>
                </c:pt>
                <c:pt idx="17">
                  <c:v>11.2</c:v>
                </c:pt>
                <c:pt idx="18">
                  <c:v>11.2</c:v>
                </c:pt>
                <c:pt idx="19">
                  <c:v>7.5</c:v>
                </c:pt>
                <c:pt idx="20">
                  <c:v>4.2</c:v>
                </c:pt>
                <c:pt idx="21">
                  <c:v>2.8</c:v>
                </c:pt>
                <c:pt idx="22">
                  <c:v>1.5</c:v>
                </c:pt>
                <c:pt idx="23">
                  <c:v>1.8</c:v>
                </c:pt>
                <c:pt idx="24">
                  <c:v>1.4</c:v>
                </c:pt>
                <c:pt idx="25">
                  <c:v>0.7</c:v>
                </c:pt>
                <c:pt idx="26">
                  <c:v>0.0</c:v>
                </c:pt>
                <c:pt idx="27">
                  <c:v>0.3</c:v>
                </c:pt>
                <c:pt idx="28">
                  <c:v>4.1</c:v>
                </c:pt>
                <c:pt idx="29">
                  <c:v>1.1</c:v>
                </c:pt>
                <c:pt idx="30">
                  <c:v>4.6</c:v>
                </c:pt>
                <c:pt idx="31">
                  <c:v>3.0</c:v>
                </c:pt>
                <c:pt idx="32">
                  <c:v>2.7</c:v>
                </c:pt>
                <c:pt idx="33">
                  <c:v>2.3</c:v>
                </c:pt>
                <c:pt idx="34">
                  <c:v>2.5</c:v>
                </c:pt>
                <c:pt idx="35">
                  <c:v>1.2</c:v>
                </c:pt>
                <c:pt idx="36">
                  <c:v>1.9</c:v>
                </c:pt>
                <c:pt idx="37">
                  <c:v>0.8</c:v>
                </c:pt>
                <c:pt idx="38">
                  <c:v>3.9</c:v>
                </c:pt>
                <c:pt idx="39">
                  <c:v>5.8</c:v>
                </c:pt>
                <c:pt idx="40">
                  <c:v>6.6</c:v>
                </c:pt>
                <c:pt idx="41">
                  <c:v>8.9</c:v>
                </c:pt>
                <c:pt idx="42">
                  <c:v>4.7</c:v>
                </c:pt>
                <c:pt idx="43">
                  <c:v>3.6</c:v>
                </c:pt>
                <c:pt idx="44">
                  <c:v>6.6</c:v>
                </c:pt>
                <c:pt idx="45">
                  <c:v>3.4</c:v>
                </c:pt>
                <c:pt idx="46">
                  <c:v>4.1</c:v>
                </c:pt>
                <c:pt idx="47">
                  <c:v>2.9</c:v>
                </c:pt>
                <c:pt idx="48">
                  <c:v>2.7</c:v>
                </c:pt>
                <c:pt idx="49">
                  <c:v>4.6</c:v>
                </c:pt>
                <c:pt idx="50">
                  <c:v>4.3</c:v>
                </c:pt>
                <c:pt idx="51">
                  <c:v>3.3</c:v>
                </c:pt>
                <c:pt idx="52">
                  <c:v>2.4</c:v>
                </c:pt>
                <c:pt idx="53">
                  <c:v>2.7</c:v>
                </c:pt>
                <c:pt idx="54">
                  <c:v>3.0</c:v>
                </c:pt>
                <c:pt idx="55">
                  <c:v>1.4</c:v>
                </c:pt>
                <c:pt idx="56">
                  <c:v>2.1</c:v>
                </c:pt>
                <c:pt idx="57">
                  <c:v>1.8</c:v>
                </c:pt>
                <c:pt idx="58">
                  <c:v>7.4</c:v>
                </c:pt>
                <c:pt idx="59">
                  <c:v>3.5</c:v>
                </c:pt>
                <c:pt idx="60">
                  <c:v>3.5</c:v>
                </c:pt>
                <c:pt idx="61">
                  <c:v>7.1</c:v>
                </c:pt>
                <c:pt idx="62">
                  <c:v>4.7</c:v>
                </c:pt>
                <c:pt idx="63">
                  <c:v>5.1</c:v>
                </c:pt>
                <c:pt idx="64">
                  <c:v>2.1</c:v>
                </c:pt>
                <c:pt idx="65">
                  <c:v>2.3</c:v>
                </c:pt>
                <c:pt idx="66">
                  <c:v>2.7</c:v>
                </c:pt>
                <c:pt idx="67">
                  <c:v>2.8</c:v>
                </c:pt>
                <c:pt idx="68">
                  <c:v>3.2</c:v>
                </c:pt>
                <c:pt idx="69">
                  <c:v>3.5</c:v>
                </c:pt>
                <c:pt idx="70">
                  <c:v>3.0</c:v>
                </c:pt>
                <c:pt idx="71">
                  <c:v>2.1</c:v>
                </c:pt>
                <c:pt idx="72">
                  <c:v>1.9</c:v>
                </c:pt>
                <c:pt idx="73">
                  <c:v>1.9</c:v>
                </c:pt>
                <c:pt idx="74">
                  <c:v>1.9</c:v>
                </c:pt>
                <c:pt idx="75">
                  <c:v>1.1</c:v>
                </c:pt>
                <c:pt idx="76">
                  <c:v>0.8</c:v>
                </c:pt>
                <c:pt idx="77">
                  <c:v>2.2</c:v>
                </c:pt>
                <c:pt idx="78">
                  <c:v>2.2</c:v>
                </c:pt>
                <c:pt idx="79">
                  <c:v>1.5</c:v>
                </c:pt>
                <c:pt idx="80">
                  <c:v>2.0</c:v>
                </c:pt>
                <c:pt idx="81">
                  <c:v>1.6</c:v>
                </c:pt>
                <c:pt idx="82">
                  <c:v>0.7</c:v>
                </c:pt>
                <c:pt idx="83">
                  <c:v>1.9</c:v>
                </c:pt>
                <c:pt idx="84">
                  <c:v>1.7</c:v>
                </c:pt>
                <c:pt idx="85">
                  <c:v>1.1</c:v>
                </c:pt>
                <c:pt idx="86">
                  <c:v>1.0</c:v>
                </c:pt>
                <c:pt idx="87">
                  <c:v>1.7</c:v>
                </c:pt>
                <c:pt idx="88">
                  <c:v>3.3</c:v>
                </c:pt>
                <c:pt idx="89">
                  <c:v>1.3</c:v>
                </c:pt>
                <c:pt idx="90">
                  <c:v>3.2</c:v>
                </c:pt>
                <c:pt idx="91">
                  <c:v>2.1</c:v>
                </c:pt>
                <c:pt idx="92">
                  <c:v>1.6</c:v>
                </c:pt>
                <c:pt idx="93">
                  <c:v>3.2</c:v>
                </c:pt>
                <c:pt idx="94">
                  <c:v>4.9</c:v>
                </c:pt>
                <c:pt idx="95">
                  <c:v>1.6</c:v>
                </c:pt>
                <c:pt idx="96">
                  <c:v>3.2</c:v>
                </c:pt>
                <c:pt idx="97">
                  <c:v>2.8</c:v>
                </c:pt>
                <c:pt idx="98">
                  <c:v>4.8</c:v>
                </c:pt>
                <c:pt idx="99">
                  <c:v>2.6</c:v>
                </c:pt>
                <c:pt idx="100">
                  <c:v>2.6</c:v>
                </c:pt>
                <c:pt idx="101">
                  <c:v>3.4</c:v>
                </c:pt>
                <c:pt idx="102">
                  <c:v>2.7</c:v>
                </c:pt>
                <c:pt idx="103">
                  <c:v>1.3</c:v>
                </c:pt>
                <c:pt idx="104">
                  <c:v>2.0</c:v>
                </c:pt>
                <c:pt idx="105">
                  <c:v>3.5</c:v>
                </c:pt>
                <c:pt idx="106">
                  <c:v>1.5</c:v>
                </c:pt>
                <c:pt idx="107">
                  <c:v>2.5</c:v>
                </c:pt>
                <c:pt idx="108">
                  <c:v>1.4</c:v>
                </c:pt>
                <c:pt idx="109">
                  <c:v>1.2</c:v>
                </c:pt>
                <c:pt idx="110">
                  <c:v>1.3</c:v>
                </c:pt>
                <c:pt idx="111">
                  <c:v>1.4</c:v>
                </c:pt>
                <c:pt idx="112">
                  <c:v>1.3</c:v>
                </c:pt>
                <c:pt idx="113">
                  <c:v>1.9</c:v>
                </c:pt>
                <c:pt idx="114">
                  <c:v>2.3</c:v>
                </c:pt>
                <c:pt idx="115">
                  <c:v>0.8</c:v>
                </c:pt>
                <c:pt idx="116">
                  <c:v>1.6</c:v>
                </c:pt>
                <c:pt idx="117">
                  <c:v>2.5</c:v>
                </c:pt>
                <c:pt idx="118">
                  <c:v>1.3</c:v>
                </c:pt>
                <c:pt idx="119">
                  <c:v>2.3</c:v>
                </c:pt>
                <c:pt idx="120">
                  <c:v>2.2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71968"/>
        <c:axId val="434777248"/>
      </c:scatterChart>
      <c:valAx>
        <c:axId val="43477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77248"/>
        <c:crosses val="autoZero"/>
        <c:crossBetween val="midCat"/>
      </c:valAx>
      <c:valAx>
        <c:axId val="43477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updrafts &gt; 5 m/s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71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606" y="532666"/>
            <a:ext cx="9144000" cy="2387600"/>
          </a:xfrm>
        </p:spPr>
        <p:txBody>
          <a:bodyPr/>
          <a:lstStyle/>
          <a:p>
            <a:r>
              <a:rPr lang="en-US" dirty="0" smtClean="0"/>
              <a:t>Idealized</a:t>
            </a:r>
            <a:r>
              <a:rPr lang="en-US" baseline="0" dirty="0" smtClean="0"/>
              <a:t> Simulations: 27:09:</a:t>
            </a:r>
            <a:r>
              <a:rPr lang="en-US" baseline="0" dirty="0" smtClean="0">
                <a:solidFill>
                  <a:srgbClr val="FF0000"/>
                </a:solidFill>
              </a:rPr>
              <a:t>03</a:t>
            </a:r>
            <a:r>
              <a:rPr lang="en-US" baseline="0" dirty="0" smtClean="0"/>
              <a:t> –vs- 18:06:</a:t>
            </a:r>
            <a:r>
              <a:rPr lang="en-US" baseline="0" dirty="0" smtClean="0">
                <a:solidFill>
                  <a:srgbClr val="FF0000"/>
                </a:solidFill>
              </a:rPr>
              <a:t>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HRD/PSD</a:t>
            </a:r>
            <a:r>
              <a:rPr lang="en-US" baseline="0" dirty="0" smtClean="0"/>
              <a:t> HWRF Team</a:t>
            </a:r>
          </a:p>
          <a:p>
            <a:r>
              <a:rPr lang="en-US" baseline="0" dirty="0" smtClean="0"/>
              <a:t>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History:</a:t>
            </a:r>
            <a:r>
              <a:rPr lang="en-US" baseline="0" dirty="0" smtClean="0"/>
              <a:t> Peak 10-m wind and MSLP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6987"/>
              </p:ext>
            </p:extLst>
          </p:nvPr>
        </p:nvGraphicFramePr>
        <p:xfrm>
          <a:off x="546194" y="1838269"/>
          <a:ext cx="5047154" cy="357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75407"/>
              </p:ext>
            </p:extLst>
          </p:nvPr>
        </p:nvGraphicFramePr>
        <p:xfrm>
          <a:off x="5834958" y="1882543"/>
          <a:ext cx="5518841" cy="350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7441"/>
            <a:ext cx="4843660" cy="4222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7441"/>
            <a:ext cx="4993204" cy="4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r>
              <a:rPr lang="en-US" baseline="0" dirty="0" smtClean="0"/>
              <a:t> of the updrafts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7281"/>
              </p:ext>
            </p:extLst>
          </p:nvPr>
        </p:nvGraphicFramePr>
        <p:xfrm>
          <a:off x="233274" y="2385364"/>
          <a:ext cx="3722709" cy="312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477084"/>
              </p:ext>
            </p:extLst>
          </p:nvPr>
        </p:nvGraphicFramePr>
        <p:xfrm>
          <a:off x="3823960" y="2445105"/>
          <a:ext cx="3871440" cy="312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12399"/>
              </p:ext>
            </p:extLst>
          </p:nvPr>
        </p:nvGraphicFramePr>
        <p:xfrm>
          <a:off x="7614376" y="2502867"/>
          <a:ext cx="4129850" cy="293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36"/>
            <a:ext cx="10515600" cy="1325563"/>
          </a:xfrm>
        </p:spPr>
        <p:txBody>
          <a:bodyPr/>
          <a:lstStyle/>
          <a:p>
            <a:r>
              <a:rPr lang="en-US" dirty="0" smtClean="0"/>
              <a:t>Improved</a:t>
            </a:r>
            <a:r>
              <a:rPr lang="en-US" baseline="0" dirty="0" smtClean="0"/>
              <a:t> </a:t>
            </a:r>
            <a:r>
              <a:rPr lang="en-US" dirty="0" smtClean="0"/>
              <a:t>structure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53" y="1210620"/>
            <a:ext cx="5469861" cy="466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5" y="1293529"/>
            <a:ext cx="5442079" cy="45841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21013" y="1963178"/>
            <a:ext cx="950739" cy="87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47102" y="3912045"/>
            <a:ext cx="960128" cy="960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92" y="162167"/>
            <a:ext cx="10515600" cy="1163396"/>
          </a:xfrm>
        </p:spPr>
        <p:txBody>
          <a:bodyPr/>
          <a:lstStyle/>
          <a:p>
            <a:r>
              <a:rPr lang="en-US" dirty="0" smtClean="0"/>
              <a:t>Secondary Circulation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t="33340" r="41329" b="2777"/>
          <a:stretch/>
        </p:blipFill>
        <p:spPr>
          <a:xfrm>
            <a:off x="439706" y="1204187"/>
            <a:ext cx="5364886" cy="4381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3555" r="41167" b="2777"/>
          <a:stretch/>
        </p:blipFill>
        <p:spPr>
          <a:xfrm>
            <a:off x="5804592" y="1204187"/>
            <a:ext cx="5379637" cy="43664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87812" y="5882235"/>
            <a:ext cx="10515600" cy="383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Still</a:t>
            </a:r>
            <a:r>
              <a:rPr lang="en-US" baseline="0" dirty="0" smtClean="0"/>
              <a:t> not there with ERC ? PBL, MP or IC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HDOfficeLightV0</Template>
  <TotalTime>73</TotalTime>
  <Application>Microsoft Macintosh PowerPoint</Application>
  <PresentationFormat>Widescreen</PresentationFormat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Idealized Simulations: 27:09:03 –vs- 18:06:02</vt:lpstr>
      <vt:lpstr>Time History: Peak 10-m wind and MSLP</vt:lpstr>
      <vt:lpstr>Size</vt:lpstr>
      <vt:lpstr>Properties of the updrafts</vt:lpstr>
      <vt:lpstr>Improved structure ?</vt:lpstr>
      <vt:lpstr>Secondary Circulation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sundararaman gopalakrishnan</dc:creator>
  <cp:lastModifiedBy>sundararaman gopalakrishnan</cp:lastModifiedBy>
  <cp:revision>39</cp:revision>
  <dcterms:created xsi:type="dcterms:W3CDTF">2014-10-07T12:13:29Z</dcterms:created>
  <dcterms:modified xsi:type="dcterms:W3CDTF">2014-10-07T13:26:30Z</dcterms:modified>
</cp:coreProperties>
</file>