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6F11-FF81-40AE-8F34-605778E3C4E4}" type="datetimeFigureOut">
              <a:rPr lang="en-US" smtClean="0"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7CA19-0A81-471A-832A-CF61641BA6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  <a:ea typeface="Times New Roman" pitchFamily="18" charset="0"/>
              </a:rPr>
              <a:t>HWRFX-HWRFV3.2 </a:t>
            </a:r>
            <a:r>
              <a:rPr lang="en-US" dirty="0" smtClean="0">
                <a:latin typeface="Calibri" pitchFamily="34" charset="0"/>
                <a:ea typeface="Times New Roman" pitchFamily="18" charset="0"/>
              </a:rPr>
              <a:t>Status Update</a:t>
            </a:r>
            <a:endParaRPr lang="en-US" dirty="0" smtClean="0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382000" cy="5562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900" dirty="0" smtClean="0">
                <a:latin typeface="Calibri" pitchFamily="34" charset="0"/>
                <a:ea typeface="Times New Roman" pitchFamily="18" charset="0"/>
              </a:rPr>
              <a:t>HRD</a:t>
            </a:r>
            <a:endParaRPr lang="en-US" sz="1900" dirty="0">
              <a:latin typeface="Calibri" pitchFamily="34" charset="0"/>
              <a:ea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New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nest motion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algorithm (Complete,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Xuejin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Third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nest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capability (testing in v3.2,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Xuejin</a:t>
            </a:r>
            <a:r>
              <a:rPr lang="en-US" sz="1500" dirty="0">
                <a:latin typeface="Calibri" pitchFamily="34" charset="0"/>
                <a:ea typeface="Times New Roman" pitchFamily="18" charset="0"/>
              </a:rPr>
              <a:t>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&amp;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Thaigo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Nest topography treatment </a:t>
            </a:r>
            <a:r>
              <a:rPr lang="en-US" sz="1500" smtClean="0">
                <a:latin typeface="Calibri" pitchFamily="34" charset="0"/>
                <a:ea typeface="Times New Roman" pitchFamily="18" charset="0"/>
              </a:rPr>
              <a:t>(Ongoing, Xuejin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, Kevin &amp;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Gopal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Idealized simulations (ongoing,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Gopal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 &amp; 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Bao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Improved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vortex assimilation products for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operations (ongoing, Kevin)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Baseline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version testing (without coupling) </a:t>
            </a:r>
            <a:endParaRPr lang="en-US" sz="1500" dirty="0" smtClean="0">
              <a:latin typeface="Calibri" pitchFamily="34" charset="0"/>
              <a:ea typeface="Times New Roman" pitchFamily="18" charset="0"/>
            </a:endParaRP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100" dirty="0" smtClean="0">
                <a:latin typeface="Calibri" pitchFamily="34" charset="0"/>
                <a:ea typeface="Times New Roman" pitchFamily="18" charset="0"/>
              </a:rPr>
              <a:t>HRH </a:t>
            </a:r>
            <a:r>
              <a:rPr lang="en-US" sz="1100" dirty="0" smtClean="0">
                <a:latin typeface="Calibri" pitchFamily="34" charset="0"/>
                <a:ea typeface="Times New Roman" pitchFamily="18" charset="0"/>
              </a:rPr>
              <a:t>cases, 2009 and 2010 Atlantic </a:t>
            </a:r>
            <a:r>
              <a:rPr lang="en-US" sz="1100" dirty="0" smtClean="0">
                <a:latin typeface="Calibri" pitchFamily="34" charset="0"/>
                <a:ea typeface="Times New Roman" pitchFamily="18" charset="0"/>
              </a:rPr>
              <a:t>cases (Ongoing)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900" dirty="0" smtClean="0">
                <a:latin typeface="Calibri" pitchFamily="34" charset="0"/>
                <a:ea typeface="Times New Roman" pitchFamily="18" charset="0"/>
              </a:rPr>
              <a:t>EMC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Development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of coupler for the third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nest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Integrate the modeling component of research and development activities at HRD with operational HWRF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Synchronize the developmental efforts with DTC repository for community purpose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future operational implementation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900" dirty="0" smtClean="0">
                <a:latin typeface="Calibri" pitchFamily="34" charset="0"/>
                <a:ea typeface="Times New Roman" pitchFamily="18" charset="0"/>
              </a:rPr>
              <a:t>EMC &amp; HRD</a:t>
            </a:r>
            <a:endParaRPr lang="en-US" sz="1900" dirty="0" smtClean="0">
              <a:latin typeface="Calibri" pitchFamily="34" charset="0"/>
              <a:ea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Improved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vortex initialization for the third nest </a:t>
            </a:r>
            <a:endParaRPr lang="en-US" sz="1500" dirty="0" smtClean="0">
              <a:latin typeface="Calibri" pitchFamily="34" charset="0"/>
              <a:ea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Retrospective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testing of 27:09:03 as a candidate for Stream 1.5 demo in 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2011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Evaluation at 3 km resolution by using results from the 2010 Stream 2 demo (9:3 from HWRFX and HWRFV3.2)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Diapost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 merge in v3.2 (</a:t>
            </a:r>
            <a:r>
              <a:rPr lang="en-US" sz="1500" dirty="0" err="1" smtClean="0">
                <a:latin typeface="Calibri" pitchFamily="34" charset="0"/>
                <a:ea typeface="Times New Roman" pitchFamily="18" charset="0"/>
              </a:rPr>
              <a:t>netCDF</a:t>
            </a: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 format complete, binary format ongoing)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500" dirty="0" smtClean="0">
                <a:latin typeface="Calibri" pitchFamily="34" charset="0"/>
                <a:ea typeface="Times New Roman" pitchFamily="18" charset="0"/>
              </a:rPr>
              <a:t>Test new physics suitable for higher resolutions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en-US" sz="1500" dirty="0" smtClean="0"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3657600" y="63246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581400" y="6400800"/>
            <a:ext cx="4876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Acknowledgement: Vijay Tallapragada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HWRFX-HWRFV3.2 Status Update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HWRFX-HWRFV3.2 Status Update</dc:title>
  <dc:creator>xzhang</dc:creator>
  <cp:lastModifiedBy>xzhang</cp:lastModifiedBy>
  <cp:revision>5</cp:revision>
  <dcterms:created xsi:type="dcterms:W3CDTF">2010-11-18T13:34:33Z</dcterms:created>
  <dcterms:modified xsi:type="dcterms:W3CDTF">2010-11-18T14:13:08Z</dcterms:modified>
</cp:coreProperties>
</file>