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4" d="100"/>
          <a:sy n="164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191005-39BD-8C43-8319-07E68F8F3773}" type="datetimeFigureOut">
              <a:rPr lang="en-US" smtClean="0"/>
              <a:t>5/18/11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A605C2-F74F-B249-AAB6-E8BDA0E49DB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Relationship Id="rId3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3702" y="1045396"/>
            <a:ext cx="7085181" cy="107088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Recent Progress and Preparation for HFIP:  An Update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9362" y="3155256"/>
            <a:ext cx="4837630" cy="937576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accent3"/>
                </a:solidFill>
              </a:rPr>
              <a:t>Department of Atmospheric Sciences</a:t>
            </a:r>
          </a:p>
          <a:p>
            <a:pPr algn="ctr"/>
            <a:r>
              <a:rPr lang="en-US" sz="2000" dirty="0" smtClean="0">
                <a:solidFill>
                  <a:schemeClr val="accent3"/>
                </a:solidFill>
              </a:rPr>
              <a:t>University of Utah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5414" y="2464856"/>
            <a:ext cx="333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BD0D9"/>
                </a:solidFill>
              </a:rPr>
              <a:t>Zhan Li  and  Zhaoxia Pu</a:t>
            </a:r>
            <a:endParaRPr lang="en-US" sz="2400" dirty="0">
              <a:solidFill>
                <a:srgbClr val="0BD0D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5414" y="5312166"/>
            <a:ext cx="2999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CCA62"/>
                </a:solidFill>
              </a:rPr>
              <a:t>HRD modeling group meeting</a:t>
            </a:r>
          </a:p>
          <a:p>
            <a:pPr algn="ctr"/>
            <a:r>
              <a:rPr lang="en-US" dirty="0">
                <a:solidFill>
                  <a:srgbClr val="7CCA62"/>
                </a:solidFill>
              </a:rPr>
              <a:t> </a:t>
            </a:r>
            <a:r>
              <a:rPr lang="en-US" dirty="0" smtClean="0">
                <a:solidFill>
                  <a:srgbClr val="7CCA62"/>
                </a:solidFill>
              </a:rPr>
              <a:t>                May </a:t>
            </a:r>
            <a:r>
              <a:rPr lang="en-US" dirty="0" smtClean="0">
                <a:solidFill>
                  <a:srgbClr val="7CCA62"/>
                </a:solidFill>
              </a:rPr>
              <a:t>19 </a:t>
            </a:r>
            <a:r>
              <a:rPr lang="en-US" dirty="0" smtClean="0">
                <a:solidFill>
                  <a:srgbClr val="7CCA62"/>
                </a:solidFill>
              </a:rPr>
              <a:t>2011 </a:t>
            </a:r>
            <a:endParaRPr lang="en-US" dirty="0">
              <a:solidFill>
                <a:srgbClr val="7CCA6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73" y="4159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1. GSI and HWRF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1220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 Retrospective runs with satellite data assimilation for 2010 hurricane season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AIRS retrievals: temperature and humidity profiles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Research on radar data assimilation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Airborne Doppler radar data quality control (data will be useful for both model validation and data assimilation)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Impact of data quality control on assimilation/forecasting (partly done)</a:t>
            </a:r>
          </a:p>
          <a:p>
            <a:pPr lvl="1"/>
            <a:r>
              <a:rPr lang="en-US" dirty="0" smtClean="0"/>
              <a:t>Comparison between assimilation of radial velocity and analysis of full wind vector (u, v components)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napshot 2011-05-18 10-59-44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876" y="1818565"/>
            <a:ext cx="4572000" cy="3827721"/>
          </a:xfrm>
          <a:prstGeom prst="rect">
            <a:avLst/>
          </a:prstGeom>
        </p:spPr>
      </p:pic>
      <p:pic>
        <p:nvPicPr>
          <p:cNvPr id="5" name="Picture 4" descr="Snapshot 2011-05-18 11-01-13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42" y="1805166"/>
            <a:ext cx="4572000" cy="38411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1171" y="5719378"/>
            <a:ext cx="3439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Traditional Doppler wind synthesis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64214" y="5723917"/>
            <a:ext cx="4070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 retrievals from a variational method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11137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Comparison between different Doppler wind retriev</a:t>
            </a:r>
            <a:r>
              <a:rPr lang="en-US" altLang="zh-CN" sz="3000" dirty="0" smtClean="0"/>
              <a:t>al</a:t>
            </a:r>
            <a:r>
              <a:rPr lang="en-US" sz="3000" dirty="0" smtClean="0"/>
              <a:t> methods </a:t>
            </a:r>
            <a:endParaRPr 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3376484" y="6236031"/>
            <a:ext cx="2399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Typhoon </a:t>
            </a:r>
            <a:r>
              <a:rPr lang="en-US" dirty="0" err="1" smtClean="0"/>
              <a:t>Jangmi</a:t>
            </a:r>
            <a:r>
              <a:rPr lang="en-US" dirty="0" smtClean="0"/>
              <a:t> (2008)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50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Move to Hurricane Ensemble Data Assimilation (HEDAS)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850553"/>
            <a:ext cx="8378967" cy="32913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are studying the system </a:t>
            </a:r>
            <a:r>
              <a:rPr lang="en-US" sz="2800" dirty="0" smtClean="0"/>
              <a:t>now</a:t>
            </a:r>
            <a:r>
              <a:rPr lang="en-US" sz="2800" dirty="0"/>
              <a:t> </a:t>
            </a:r>
            <a:r>
              <a:rPr lang="en-US" sz="2800" dirty="0" smtClean="0"/>
              <a:t>and</a:t>
            </a:r>
            <a:r>
              <a:rPr lang="en-US" sz="2800" dirty="0" smtClean="0"/>
              <a:t> </a:t>
            </a:r>
            <a:r>
              <a:rPr lang="en-US" sz="2800" dirty="0" smtClean="0"/>
              <a:t>plan to assimilate AIRS </a:t>
            </a:r>
            <a:r>
              <a:rPr lang="en-US" sz="2800" dirty="0" smtClean="0"/>
              <a:t>data…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ificatio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verification.thmx</Template>
  <TotalTime>146</TotalTime>
  <Words>153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verification</vt:lpstr>
      <vt:lpstr>Recent Progress and Preparation for HFIP:  An Update</vt:lpstr>
      <vt:lpstr>1. GSI and HWRF</vt:lpstr>
      <vt:lpstr>Comparison between different Doppler wind retrieval methods </vt:lpstr>
      <vt:lpstr>2. Move to Hurricane Ensemble Data Assimilation (HEDAS)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Progress and Preparation for HFIP:  An Update</dc:title>
  <dc:creator>Zhan Li</dc:creator>
  <cp:lastModifiedBy>Pu Zhaoxia</cp:lastModifiedBy>
  <cp:revision>14</cp:revision>
  <dcterms:created xsi:type="dcterms:W3CDTF">2011-05-18T16:03:19Z</dcterms:created>
  <dcterms:modified xsi:type="dcterms:W3CDTF">2011-05-18T18:51:48Z</dcterms:modified>
</cp:coreProperties>
</file>