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CFC8-788F-47D8-B8EE-A1703218321B}" type="datetimeFigureOut">
              <a:rPr lang="en-US" smtClean="0"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9992-D502-4587-854C-7C9ACB7B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22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CFC8-788F-47D8-B8EE-A1703218321B}" type="datetimeFigureOut">
              <a:rPr lang="en-US" smtClean="0"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9992-D502-4587-854C-7C9ACB7B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4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CFC8-788F-47D8-B8EE-A1703218321B}" type="datetimeFigureOut">
              <a:rPr lang="en-US" smtClean="0"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9992-D502-4587-854C-7C9ACB7B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CFC8-788F-47D8-B8EE-A1703218321B}" type="datetimeFigureOut">
              <a:rPr lang="en-US" smtClean="0"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9992-D502-4587-854C-7C9ACB7B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7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CFC8-788F-47D8-B8EE-A1703218321B}" type="datetimeFigureOut">
              <a:rPr lang="en-US" smtClean="0"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9992-D502-4587-854C-7C9ACB7B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7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CFC8-788F-47D8-B8EE-A1703218321B}" type="datetimeFigureOut">
              <a:rPr lang="en-US" smtClean="0"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9992-D502-4587-854C-7C9ACB7B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0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CFC8-788F-47D8-B8EE-A1703218321B}" type="datetimeFigureOut">
              <a:rPr lang="en-US" smtClean="0"/>
              <a:t>6/16/2011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9992-D502-4587-854C-7C9ACB7B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8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CFC8-788F-47D8-B8EE-A1703218321B}" type="datetimeFigureOut">
              <a:rPr lang="en-US" smtClean="0"/>
              <a:t>6/16/2011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9992-D502-4587-854C-7C9ACB7B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3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CFC8-788F-47D8-B8EE-A1703218321B}" type="datetimeFigureOut">
              <a:rPr lang="en-US" smtClean="0"/>
              <a:t>6/16/2011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9992-D502-4587-854C-7C9ACB7B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08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CFC8-788F-47D8-B8EE-A1703218321B}" type="datetimeFigureOut">
              <a:rPr lang="en-US" smtClean="0"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9992-D502-4587-854C-7C9ACB7B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07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CFC8-788F-47D8-B8EE-A1703218321B}" type="datetimeFigureOut">
              <a:rPr lang="en-US" smtClean="0"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9992-D502-4587-854C-7C9ACB7B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3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BCFC8-788F-47D8-B8EE-A1703218321B}" type="datetimeFigureOut">
              <a:rPr lang="en-US" smtClean="0"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D9992-D502-4587-854C-7C9ACB7B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5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22375"/>
          </a:xfrm>
        </p:spPr>
        <p:txBody>
          <a:bodyPr/>
          <a:lstStyle/>
          <a:p>
            <a:r>
              <a:rPr lang="en-US" dirty="0" smtClean="0"/>
              <a:t>Preliminary Notes on </a:t>
            </a:r>
            <a:r>
              <a:rPr lang="en-US" dirty="0" smtClean="0"/>
              <a:t>Adrian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D. </a:t>
            </a:r>
            <a:r>
              <a:rPr lang="en-US" dirty="0" err="1" smtClean="0"/>
              <a:t>Zelinsky</a:t>
            </a:r>
            <a:r>
              <a:rPr lang="en-US" dirty="0" smtClean="0"/>
              <a:t> &amp; W. </a:t>
            </a:r>
            <a:r>
              <a:rPr lang="en-US" dirty="0" err="1" smtClean="0"/>
              <a:t>Hogsett</a:t>
            </a:r>
            <a:endParaRPr lang="en-US" dirty="0" smtClean="0"/>
          </a:p>
          <a:p>
            <a:r>
              <a:rPr lang="en-US" dirty="0" smtClean="0"/>
              <a:t>NHC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98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004" y="1219200"/>
            <a:ext cx="5124796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090" y="1219200"/>
            <a:ext cx="5148334" cy="393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152400"/>
            <a:ext cx="7772400" cy="12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Adrian: Peak Intensity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63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imap://David%2EA%2EZelinsky@mail.noaa.gov:993/fetch%3EUID%3E/INBOX%3E229?part=1.2&amp;type=image/gif&amp;filename=adrian01e_20110610_12_sfc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p://David%2EA%2EZelinsky@mail.noaa.gov:993/fetch%3EUID%3E/INBOX%3E229?part=1.2&amp;type=image/gif&amp;filename=adrian01e_20110610_12_sfc.gif"/>
          <p:cNvSpPr>
            <a:spLocks noChangeAspect="1" noChangeArrowheads="1"/>
          </p:cNvSpPr>
          <p:nvPr/>
        </p:nvSpPr>
        <p:spPr bwMode="auto">
          <a:xfrm>
            <a:off x="290082" y="7937"/>
            <a:ext cx="346566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43"/>
          <a:stretch/>
        </p:blipFill>
        <p:spPr bwMode="auto">
          <a:xfrm>
            <a:off x="0" y="3386134"/>
            <a:ext cx="9144000" cy="343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538534"/>
            <a:ext cx="2819400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lowchart: Connector 8"/>
          <p:cNvSpPr/>
          <p:nvPr/>
        </p:nvSpPr>
        <p:spPr>
          <a:xfrm>
            <a:off x="1447800" y="4676793"/>
            <a:ext cx="823094" cy="795867"/>
          </a:xfrm>
          <a:prstGeom prst="flowChartConnector">
            <a:avLst/>
          </a:prstGeom>
          <a:noFill/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3886200" y="4129657"/>
            <a:ext cx="1981200" cy="1813944"/>
          </a:xfrm>
          <a:prstGeom prst="flowChartConnector">
            <a:avLst/>
          </a:prstGeom>
          <a:noFill/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7315200" y="4571999"/>
            <a:ext cx="855972" cy="880533"/>
          </a:xfrm>
          <a:prstGeom prst="flowChartConnector">
            <a:avLst/>
          </a:prstGeom>
          <a:noFill/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7936"/>
            <a:ext cx="2514600" cy="14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01" y="3386134"/>
            <a:ext cx="2514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8467" y="3316140"/>
            <a:ext cx="343746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 smtClean="0"/>
              <a:t>Multiplatform Satellite Surface Wind Analysis</a:t>
            </a:r>
            <a:endParaRPr lang="en-US" sz="1300" b="1" dirty="0"/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9" t="43445" r="34074" b="54569"/>
          <a:stretch/>
        </p:blipFill>
        <p:spPr bwMode="auto">
          <a:xfrm>
            <a:off x="3378200" y="2980265"/>
            <a:ext cx="2667000" cy="13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2" t="2113" r="62501" b="56795"/>
          <a:stretch/>
        </p:blipFill>
        <p:spPr bwMode="auto">
          <a:xfrm>
            <a:off x="3208867" y="152399"/>
            <a:ext cx="220133" cy="2802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1" t="9716" r="3932" b="8536"/>
          <a:stretch/>
        </p:blipFill>
        <p:spPr bwMode="auto">
          <a:xfrm>
            <a:off x="2650067" y="9525"/>
            <a:ext cx="4639733" cy="341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Flowchart: Connector 18"/>
          <p:cNvSpPr/>
          <p:nvPr/>
        </p:nvSpPr>
        <p:spPr>
          <a:xfrm>
            <a:off x="4140200" y="915382"/>
            <a:ext cx="1143000" cy="1277027"/>
          </a:xfrm>
          <a:prstGeom prst="flowChartConnector">
            <a:avLst/>
          </a:prstGeom>
          <a:noFill/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59567" y="44924"/>
            <a:ext cx="1752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HWRF-x (3km)</a:t>
            </a:r>
            <a:endParaRPr lang="en-US" dirty="0"/>
          </a:p>
        </p:txBody>
      </p:sp>
      <p:sp>
        <p:nvSpPr>
          <p:cNvPr id="17" name="Flowchart: Connector 16"/>
          <p:cNvSpPr/>
          <p:nvPr/>
        </p:nvSpPr>
        <p:spPr>
          <a:xfrm>
            <a:off x="838905" y="1219200"/>
            <a:ext cx="823094" cy="795867"/>
          </a:xfrm>
          <a:prstGeom prst="flowChartConnector">
            <a:avLst/>
          </a:prstGeom>
          <a:noFill/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17045" y="572869"/>
            <a:ext cx="1499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NHC 64kt radii (25nm)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543800" y="172023"/>
            <a:ext cx="1447800" cy="12003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Hurricane-force wind radii comparisons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72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8" t="52683" r="34152" b="4417"/>
          <a:stretch/>
        </p:blipFill>
        <p:spPr bwMode="auto">
          <a:xfrm>
            <a:off x="533400" y="1447800"/>
            <a:ext cx="2895599" cy="292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838468" y="1447800"/>
            <a:ext cx="2565056" cy="2786022"/>
          </a:xfrm>
          <a:prstGeom prst="rect">
            <a:avLst/>
          </a:prstGeom>
          <a:solidFill>
            <a:schemeClr val="tx2">
              <a:lumMod val="60000"/>
              <a:lumOff val="4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1315577" y="1968745"/>
            <a:ext cx="1944433" cy="1852599"/>
          </a:xfrm>
          <a:prstGeom prst="flowChartConnector">
            <a:avLst/>
          </a:prstGeom>
          <a:noFill/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031924" y="2973283"/>
            <a:ext cx="914400" cy="795867"/>
            <a:chOff x="1752600" y="2819400"/>
            <a:chExt cx="914400" cy="795867"/>
          </a:xfrm>
        </p:grpSpPr>
        <p:sp>
          <p:nvSpPr>
            <p:cNvPr id="7" name="Flowchart: Connector 6" title="CIRA"/>
            <p:cNvSpPr/>
            <p:nvPr/>
          </p:nvSpPr>
          <p:spPr>
            <a:xfrm>
              <a:off x="1752600" y="2819400"/>
              <a:ext cx="823094" cy="795867"/>
            </a:xfrm>
            <a:prstGeom prst="flowChartConnector">
              <a:avLst/>
            </a:prstGeom>
            <a:noFill/>
            <a:ln w="603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28800" y="3025801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CIRA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33152" y="1968745"/>
            <a:ext cx="855972" cy="880533"/>
            <a:chOff x="5791200" y="2954866"/>
            <a:chExt cx="855972" cy="880533"/>
          </a:xfrm>
        </p:grpSpPr>
        <p:sp>
          <p:nvSpPr>
            <p:cNvPr id="10" name="Flowchart: Connector 9"/>
            <p:cNvSpPr/>
            <p:nvPr/>
          </p:nvSpPr>
          <p:spPr>
            <a:xfrm>
              <a:off x="5791200" y="2954866"/>
              <a:ext cx="855972" cy="880533"/>
            </a:xfrm>
            <a:prstGeom prst="flowChartConnector">
              <a:avLst/>
            </a:prstGeom>
            <a:noFill/>
            <a:ln w="603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76286" y="32020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GFDL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04038" y="2334402"/>
            <a:ext cx="855972" cy="880533"/>
            <a:chOff x="5791200" y="2954866"/>
            <a:chExt cx="855972" cy="880533"/>
          </a:xfrm>
        </p:grpSpPr>
        <p:sp>
          <p:nvSpPr>
            <p:cNvPr id="14" name="Flowchart: Connector 13"/>
            <p:cNvSpPr/>
            <p:nvPr/>
          </p:nvSpPr>
          <p:spPr>
            <a:xfrm>
              <a:off x="5791200" y="2954866"/>
              <a:ext cx="855972" cy="880533"/>
            </a:xfrm>
            <a:prstGeom prst="flowChartConnector">
              <a:avLst/>
            </a:prstGeom>
            <a:noFill/>
            <a:ln w="603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76286" y="32020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GFDL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09352" y="2886816"/>
            <a:ext cx="855972" cy="880533"/>
            <a:chOff x="5791200" y="2954866"/>
            <a:chExt cx="855972" cy="880533"/>
          </a:xfrm>
        </p:grpSpPr>
        <p:sp>
          <p:nvSpPr>
            <p:cNvPr id="17" name="Flowchart: Connector 16"/>
            <p:cNvSpPr/>
            <p:nvPr/>
          </p:nvSpPr>
          <p:spPr>
            <a:xfrm>
              <a:off x="5791200" y="2954866"/>
              <a:ext cx="855972" cy="880533"/>
            </a:xfrm>
            <a:prstGeom prst="flowChartConnector">
              <a:avLst/>
            </a:prstGeom>
            <a:noFill/>
            <a:ln w="603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76286" y="32020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GFDL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46618" y="2634410"/>
            <a:ext cx="914400" cy="795867"/>
            <a:chOff x="1752600" y="2819400"/>
            <a:chExt cx="914400" cy="795867"/>
          </a:xfrm>
        </p:grpSpPr>
        <p:sp>
          <p:nvSpPr>
            <p:cNvPr id="20" name="Flowchart: Connector 19" title="CIRA"/>
            <p:cNvSpPr/>
            <p:nvPr/>
          </p:nvSpPr>
          <p:spPr>
            <a:xfrm>
              <a:off x="1752600" y="2819400"/>
              <a:ext cx="823094" cy="795867"/>
            </a:xfrm>
            <a:prstGeom prst="flowChartConnector">
              <a:avLst/>
            </a:prstGeom>
            <a:noFill/>
            <a:ln w="603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28800" y="3025801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CIRA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801991" y="1951812"/>
            <a:ext cx="914400" cy="795867"/>
            <a:chOff x="1752600" y="2819400"/>
            <a:chExt cx="914400" cy="795867"/>
          </a:xfrm>
        </p:grpSpPr>
        <p:sp>
          <p:nvSpPr>
            <p:cNvPr id="23" name="Flowchart: Connector 22" title="CIRA"/>
            <p:cNvSpPr/>
            <p:nvPr/>
          </p:nvSpPr>
          <p:spPr>
            <a:xfrm>
              <a:off x="1752600" y="2819400"/>
              <a:ext cx="823094" cy="795867"/>
            </a:xfrm>
            <a:prstGeom prst="flowChartConnector">
              <a:avLst/>
            </a:prstGeom>
            <a:noFill/>
            <a:ln w="603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28800" y="3025801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CIRA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489124" y="2356610"/>
            <a:ext cx="914400" cy="795867"/>
            <a:chOff x="1752600" y="2819400"/>
            <a:chExt cx="914400" cy="795867"/>
          </a:xfrm>
        </p:grpSpPr>
        <p:sp>
          <p:nvSpPr>
            <p:cNvPr id="26" name="Flowchart: Connector 25" title="CIRA"/>
            <p:cNvSpPr/>
            <p:nvPr/>
          </p:nvSpPr>
          <p:spPr>
            <a:xfrm>
              <a:off x="1752600" y="2819400"/>
              <a:ext cx="823094" cy="795867"/>
            </a:xfrm>
            <a:prstGeom prst="flowChartConnector">
              <a:avLst/>
            </a:prstGeom>
            <a:noFill/>
            <a:ln w="603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28800" y="3025801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CIRA</a:t>
              </a: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954391" y="270215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HWRF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195588" y="4648200"/>
            <a:ext cx="1948248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Still some work to do on size issue. 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69883"/>
            <a:ext cx="5077396" cy="6572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8229600" y="381000"/>
            <a:ext cx="6591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x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2" t="50000"/>
          <a:stretch/>
        </p:blipFill>
        <p:spPr bwMode="auto">
          <a:xfrm>
            <a:off x="256854" y="533400"/>
            <a:ext cx="8798716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0" y="6019800"/>
            <a:ext cx="34290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Still some work to do on size issue.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3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62</Words>
  <Application>Microsoft Office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Preliminary Notes on Adrian</vt:lpstr>
      <vt:lpstr>PowerPoint Presentation</vt:lpstr>
      <vt:lpstr>PowerPoint Presentation</vt:lpstr>
      <vt:lpstr>PowerPoint Presentation</vt:lpstr>
      <vt:lpstr>PowerPoint Presentation</vt:lpstr>
    </vt:vector>
  </TitlesOfParts>
  <Company>National Hurricane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Adrian Slides</dc:title>
  <dc:creator>David A. Zelinsky</dc:creator>
  <cp:lastModifiedBy>Wallace Hogsett</cp:lastModifiedBy>
  <cp:revision>7</cp:revision>
  <dcterms:created xsi:type="dcterms:W3CDTF">2011-06-16T12:39:52Z</dcterms:created>
  <dcterms:modified xsi:type="dcterms:W3CDTF">2011-06-16T14:08:01Z</dcterms:modified>
</cp:coreProperties>
</file>