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714D-BA8D-4A5F-A5DF-A0FD2316C01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5EF44-5AD4-40FB-8A6B-F2895F20F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493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714D-BA8D-4A5F-A5DF-A0FD2316C01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5EF44-5AD4-40FB-8A6B-F2895F20F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567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714D-BA8D-4A5F-A5DF-A0FD2316C01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5EF44-5AD4-40FB-8A6B-F2895F20F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640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714D-BA8D-4A5F-A5DF-A0FD2316C01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5EF44-5AD4-40FB-8A6B-F2895F20F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842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714D-BA8D-4A5F-A5DF-A0FD2316C01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5EF44-5AD4-40FB-8A6B-F2895F20F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459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714D-BA8D-4A5F-A5DF-A0FD2316C01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5EF44-5AD4-40FB-8A6B-F2895F20F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497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714D-BA8D-4A5F-A5DF-A0FD2316C01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5EF44-5AD4-40FB-8A6B-F2895F20F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219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714D-BA8D-4A5F-A5DF-A0FD2316C01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5EF44-5AD4-40FB-8A6B-F2895F20F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728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714D-BA8D-4A5F-A5DF-A0FD2316C01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5EF44-5AD4-40FB-8A6B-F2895F20F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682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714D-BA8D-4A5F-A5DF-A0FD2316C01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5EF44-5AD4-40FB-8A6B-F2895F20F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6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0714D-BA8D-4A5F-A5DF-A0FD2316C01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5EF44-5AD4-40FB-8A6B-F2895F20F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080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0714D-BA8D-4A5F-A5DF-A0FD2316C01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5EF44-5AD4-40FB-8A6B-F2895F20F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5086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Adrian Synoptic Errors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 </a:t>
            </a:r>
            <a:r>
              <a:rPr lang="en-US" dirty="0" err="1" smtClean="0"/>
              <a:t>Landsea</a:t>
            </a:r>
            <a:endParaRPr lang="en-US" dirty="0" smtClean="0"/>
          </a:p>
          <a:p>
            <a:r>
              <a:rPr lang="en-US" dirty="0" smtClean="0"/>
              <a:t>NHC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clandsea\Desktop\adrian-ecmwfjun1312z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09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4800600"/>
            <a:ext cx="3250955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ECMWF Forecast</a:t>
            </a:r>
          </a:p>
          <a:p>
            <a:r>
              <a:rPr lang="en-US" sz="2800" dirty="0" smtClean="0"/>
              <a:t>78 h – 06/13/18z </a:t>
            </a:r>
            <a:r>
              <a:rPr lang="en-US" sz="2800" dirty="0" err="1" smtClean="0"/>
              <a:t>Ver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6197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clandsea\Desktop\adrian-gfsjun1312z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109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4800600"/>
            <a:ext cx="3250955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GFS Forecast</a:t>
            </a:r>
          </a:p>
          <a:p>
            <a:r>
              <a:rPr lang="en-US" sz="2800" dirty="0" smtClean="0"/>
              <a:t>78 h – 06/13/18z </a:t>
            </a:r>
            <a:r>
              <a:rPr lang="en-US" sz="2800" dirty="0" err="1" smtClean="0"/>
              <a:t>Ver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31671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clandsea\Desktop\adrian-hwrf-jun1312z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152" y="-1"/>
            <a:ext cx="923135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4800600"/>
            <a:ext cx="3250955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HWRF Forecast</a:t>
            </a:r>
          </a:p>
          <a:p>
            <a:r>
              <a:rPr lang="en-US" sz="2800" dirty="0" smtClean="0"/>
              <a:t>78 h – 06/13/18z </a:t>
            </a:r>
            <a:r>
              <a:rPr lang="en-US" sz="2800" dirty="0" err="1" smtClean="0"/>
              <a:t>Ver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18483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clandsea\Desktop\gfdl-adrian-06131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202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4800600"/>
            <a:ext cx="3250955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GFDL Forecast</a:t>
            </a:r>
          </a:p>
          <a:p>
            <a:r>
              <a:rPr lang="en-US" sz="2800" dirty="0" smtClean="0"/>
              <a:t>78 h – 06/13/18z </a:t>
            </a:r>
            <a:r>
              <a:rPr lang="en-US" sz="2800" dirty="0" err="1" smtClean="0"/>
              <a:t>Ver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6652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3" name="Picture 3" descr="C:\Users\clandsea\Desktop\adrian-analysis-0613-18z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14400" y="-3718"/>
            <a:ext cx="11082273" cy="6861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4800600"/>
            <a:ext cx="1843646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06/13/18z</a:t>
            </a:r>
          </a:p>
          <a:p>
            <a:r>
              <a:rPr lang="en-US" sz="2800" dirty="0" smtClean="0"/>
              <a:t>Verification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6168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36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Adrian Synoptic Errors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Landsea</dc:creator>
  <cp:lastModifiedBy>azhang</cp:lastModifiedBy>
  <cp:revision>7</cp:revision>
  <dcterms:created xsi:type="dcterms:W3CDTF">2011-06-15T20:25:30Z</dcterms:created>
  <dcterms:modified xsi:type="dcterms:W3CDTF">2011-06-17T01:29:34Z</dcterms:modified>
</cp:coreProperties>
</file>