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8" y="-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C559A8FA-71FB-4176-899D-7F1B1A9D42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47723F84-33D1-47B2-8DFD-E24F2B5F65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599B7B13-1D58-452C-A241-95ED92CD84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AFF5AF31-EA1C-4BB5-B61E-ABF8FFDC6D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03039D54-2156-4F49-BC42-756AAE9992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B0689D55-41F6-4333-BD0C-F571830333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E1CFAF1C-3A1D-40B4-A3BE-C0D776B0F5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D10E12A9-922A-4176-AD8E-6492C835D7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F02366A4-3E7B-4D2D-A499-98D9EA09FA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1802104D-10D5-4195-B215-78726CA0D1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C65D5783-50A4-4E7A-93B4-311E58EA8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D2877FD3-1ED2-46D4-9027-0EE7FA1E417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69900" y="152400"/>
            <a:ext cx="8245475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3200" b="1">
                <a:solidFill>
                  <a:srgbClr val="003366"/>
                </a:solidFill>
                <a:latin typeface="Arial Black" pitchFamily="34" charset="0"/>
              </a:rPr>
              <a:t>Megi runs starting at 2010101600</a:t>
            </a:r>
          </a:p>
          <a:p>
            <a:pPr algn="ctr">
              <a:spcBef>
                <a:spcPct val="10000"/>
              </a:spcBef>
            </a:pPr>
            <a:r>
              <a:rPr lang="en-US" b="1">
                <a:solidFill>
                  <a:srgbClr val="800000"/>
                </a:solidFill>
              </a:rPr>
              <a:t>Red:</a:t>
            </a:r>
            <a:r>
              <a:rPr lang="en-US" b="1">
                <a:solidFill>
                  <a:srgbClr val="003366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Single 45-km mesh, without NAVDAS</a:t>
            </a:r>
          </a:p>
          <a:p>
            <a:pPr algn="ctr">
              <a:spcBef>
                <a:spcPct val="10000"/>
              </a:spcBef>
            </a:pPr>
            <a:r>
              <a:rPr lang="en-US" b="1">
                <a:solidFill>
                  <a:srgbClr val="00CCFF"/>
                </a:solidFill>
              </a:rPr>
              <a:t>Blue:</a:t>
            </a:r>
            <a:r>
              <a:rPr lang="en-US" b="1">
                <a:solidFill>
                  <a:srgbClr val="003366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Single 45-km mesh, with NAVDAS</a:t>
            </a:r>
          </a:p>
          <a:p>
            <a:pPr algn="ctr">
              <a:spcBef>
                <a:spcPct val="10000"/>
              </a:spcBef>
            </a:pPr>
            <a:r>
              <a:rPr lang="en-US" b="1">
                <a:solidFill>
                  <a:srgbClr val="FF9900"/>
                </a:solidFill>
              </a:rPr>
              <a:t>Gold:</a:t>
            </a:r>
            <a:r>
              <a:rPr lang="en-US" b="1">
                <a:solidFill>
                  <a:srgbClr val="003366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Triple-nest (45/15/5), without NAVDAS</a:t>
            </a:r>
          </a:p>
          <a:p>
            <a:pPr algn="ctr">
              <a:spcBef>
                <a:spcPct val="10000"/>
              </a:spcBef>
            </a:pPr>
            <a:r>
              <a:rPr lang="en-US" b="1">
                <a:solidFill>
                  <a:srgbClr val="336600"/>
                </a:solidFill>
              </a:rPr>
              <a:t>Olive:</a:t>
            </a:r>
            <a:r>
              <a:rPr lang="en-US" b="1">
                <a:solidFill>
                  <a:srgbClr val="003366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Single 15-km mesh, without NAVDAS</a:t>
            </a:r>
          </a:p>
          <a:p>
            <a:pPr algn="ctr">
              <a:spcBef>
                <a:spcPct val="10000"/>
              </a:spcBef>
            </a:pPr>
            <a:r>
              <a:rPr lang="en-US" b="1">
                <a:solidFill>
                  <a:srgbClr val="FF0066"/>
                </a:solidFill>
              </a:rPr>
              <a:t>Pink:</a:t>
            </a:r>
            <a:r>
              <a:rPr lang="en-US" b="1">
                <a:solidFill>
                  <a:srgbClr val="000000"/>
                </a:solidFill>
              </a:rPr>
              <a:t> Triple-nest (45/15/5), with NAVDAS (Control run)</a:t>
            </a:r>
            <a:endParaRPr lang="en-US" b="1" i="1">
              <a:solidFill>
                <a:srgbClr val="000000"/>
              </a:solidFill>
            </a:endParaRPr>
          </a:p>
        </p:txBody>
      </p:sp>
      <p:pic>
        <p:nvPicPr>
          <p:cNvPr id="13315" name="Picture 3" descr="megi"/>
          <p:cNvPicPr>
            <a:picLocks noChangeAspect="1" noChangeArrowheads="1"/>
          </p:cNvPicPr>
          <p:nvPr/>
        </p:nvPicPr>
        <p:blipFill>
          <a:blip r:embed="rId2" cstate="print"/>
          <a:srcRect l="9369" t="40236" r="9749" b="31166"/>
          <a:stretch>
            <a:fillRect/>
          </a:stretch>
        </p:blipFill>
        <p:spPr bwMode="auto">
          <a:xfrm>
            <a:off x="304800" y="2286000"/>
            <a:ext cx="8542338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648200" y="6324600"/>
            <a:ext cx="4038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Richard Hodur,NRL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Arial Black</vt:lpstr>
      <vt:lpstr>Default Design</vt:lpstr>
      <vt:lpstr>Slide 1</vt:lpstr>
    </vt:vector>
  </TitlesOfParts>
  <Company>Naval Research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Hodur, Dr. Richard, Contractor, Code 7533</dc:creator>
  <cp:lastModifiedBy>azhang</cp:lastModifiedBy>
  <cp:revision>2</cp:revision>
  <dcterms:created xsi:type="dcterms:W3CDTF">2011-06-13T22:26:16Z</dcterms:created>
  <dcterms:modified xsi:type="dcterms:W3CDTF">2011-06-17T01:23:38Z</dcterms:modified>
</cp:coreProperties>
</file>