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4B551-CCDF-4210-8CFB-0ADA5DCE42A9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6EA4-47CD-4F60-9F42-52A6777F4F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HWRF EMC-HRD 1.5 Stream Forecast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EMC HWRF team</a:t>
            </a:r>
          </a:p>
          <a:p>
            <a:r>
              <a:rPr lang="en-US" dirty="0" smtClean="0"/>
              <a:t>HRD Modeling </a:t>
            </a:r>
            <a:r>
              <a:rPr lang="en-US" dirty="0" smtClean="0"/>
              <a:t>team</a:t>
            </a:r>
          </a:p>
          <a:p>
            <a:r>
              <a:rPr lang="en-US" dirty="0" smtClean="0"/>
              <a:t>Presented by </a:t>
            </a:r>
          </a:p>
          <a:p>
            <a:r>
              <a:rPr lang="en-US" dirty="0" err="1" smtClean="0"/>
              <a:t>Xuejin</a:t>
            </a:r>
            <a:r>
              <a:rPr lang="en-US" dirty="0" smtClean="0"/>
              <a:t> Zhang (AOML/HRD &amp; CIMAS)</a:t>
            </a:r>
          </a:p>
          <a:p>
            <a:r>
              <a:rPr lang="en-US" dirty="0" smtClean="0"/>
              <a:t> Stanley Goldenberg (AOML/HRD)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DTC HWRF work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Shaowu</a:t>
            </a: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Bao</a:t>
            </a:r>
            <a:endParaRPr lang="en-US" kern="1200" dirty="0" smtClean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DTC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June 16 2011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Basin Scale Modeling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</a:t>
            </a:r>
            <a:r>
              <a:rPr lang="en-US" dirty="0" err="1" smtClean="0"/>
              <a:t>Yeh</a:t>
            </a:r>
            <a:endParaRPr lang="en-US" dirty="0" smtClean="0"/>
          </a:p>
          <a:p>
            <a:r>
              <a:rPr lang="en-US" dirty="0" smtClean="0"/>
              <a:t>AOML/HRD &amp; CIMAS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9900" y="152400"/>
            <a:ext cx="82454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3200" b="1">
                <a:solidFill>
                  <a:srgbClr val="003366"/>
                </a:solidFill>
                <a:latin typeface="Arial Black" pitchFamily="34" charset="0"/>
              </a:rPr>
              <a:t>Megi runs starting at 2010101600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800000"/>
                </a:solidFill>
              </a:rPr>
              <a:t>Red: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45-km mesh,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00CCFF"/>
                </a:solidFill>
              </a:rPr>
              <a:t>Blue: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45-km mesh, with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FF9900"/>
                </a:solidFill>
              </a:rPr>
              <a:t>Gold: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Triple-nest (45/15/5),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336600"/>
                </a:solidFill>
              </a:rPr>
              <a:t>Olive: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15-km mesh,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FF0066"/>
                </a:solidFill>
              </a:rPr>
              <a:t>Pink:</a:t>
            </a:r>
            <a:r>
              <a:rPr lang="en-US" b="1">
                <a:solidFill>
                  <a:srgbClr val="000000"/>
                </a:solidFill>
              </a:rPr>
              <a:t> Triple-nest (45/15/5), with NAVDAS (Control run)</a:t>
            </a:r>
            <a:endParaRPr lang="en-US" b="1" i="1">
              <a:solidFill>
                <a:srgbClr val="000000"/>
              </a:solidFill>
            </a:endParaRPr>
          </a:p>
        </p:txBody>
      </p:sp>
      <p:pic>
        <p:nvPicPr>
          <p:cNvPr id="13315" name="Picture 3" descr="megi"/>
          <p:cNvPicPr>
            <a:picLocks noChangeAspect="1" noChangeArrowheads="1"/>
          </p:cNvPicPr>
          <p:nvPr/>
        </p:nvPicPr>
        <p:blipFill>
          <a:blip r:embed="rId2" cstate="print"/>
          <a:srcRect l="9369" t="40236" r="9749" b="31166"/>
          <a:stretch>
            <a:fillRect/>
          </a:stretch>
        </p:blipFill>
        <p:spPr bwMode="auto">
          <a:xfrm>
            <a:off x="304800" y="2286000"/>
            <a:ext cx="8542338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48200" y="6324600"/>
            <a:ext cx="4038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Richard Hodur,NRL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Adrian Synoptic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</a:t>
            </a:r>
            <a:r>
              <a:rPr lang="en-US" dirty="0" err="1" smtClean="0"/>
              <a:t>Landsea</a:t>
            </a:r>
            <a:endParaRPr lang="en-US" dirty="0" smtClean="0"/>
          </a:p>
          <a:p>
            <a:r>
              <a:rPr lang="en-US" dirty="0" smtClean="0"/>
              <a:t>NHC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Hurricane Adrian 01E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391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HWRF No-Init Runs</a:t>
            </a:r>
          </a:p>
          <a:p>
            <a:endParaRPr lang="en-US" dirty="0" smtClean="0">
              <a:solidFill>
                <a:srgbClr val="898989"/>
              </a:solidFill>
            </a:endParaRPr>
          </a:p>
          <a:p>
            <a:r>
              <a:rPr lang="en-US" dirty="0" smtClean="0">
                <a:solidFill>
                  <a:srgbClr val="898989"/>
                </a:solidFill>
              </a:rPr>
              <a:t>Zhan Zhang and Vijay </a:t>
            </a:r>
            <a:r>
              <a:rPr lang="en-US" dirty="0" err="1" smtClean="0">
                <a:solidFill>
                  <a:srgbClr val="898989"/>
                </a:solidFill>
              </a:rPr>
              <a:t>Tallapragada</a:t>
            </a:r>
            <a:r>
              <a:rPr lang="en-US" dirty="0" smtClean="0">
                <a:solidFill>
                  <a:srgbClr val="898989"/>
                </a:solidFill>
              </a:rPr>
              <a:t>, EMC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dirty="0" smtClean="0"/>
              <a:t>Preliminary Notes on Adrian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err="1" smtClean="0"/>
              <a:t>Zelinsky</a:t>
            </a:r>
            <a:r>
              <a:rPr lang="en-US" dirty="0" smtClean="0"/>
              <a:t> &amp; W. </a:t>
            </a:r>
            <a:r>
              <a:rPr lang="en-US" dirty="0" err="1" smtClean="0"/>
              <a:t>Hogsett</a:t>
            </a:r>
            <a:endParaRPr lang="en-US" dirty="0" smtClean="0"/>
          </a:p>
          <a:p>
            <a:r>
              <a:rPr lang="en-US" dirty="0" smtClean="0"/>
              <a:t>NHC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49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Hurricane Adrian: GFDL Model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/>
          <a:lstStyle/>
          <a:p>
            <a:pPr eaLnBrk="1" hangingPunct="1"/>
            <a:r>
              <a:rPr lang="en-US" smtClean="0"/>
              <a:t>Discussions initiated by: </a:t>
            </a:r>
          </a:p>
          <a:p>
            <a:pPr eaLnBrk="1" hangingPunct="1"/>
            <a:r>
              <a:rPr lang="en-US" smtClean="0"/>
              <a:t>Morris Bender,GFDL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138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HWRF EMC-HRD 1.5 Stream Forecast</vt:lpstr>
      <vt:lpstr>DTC HWRF work update</vt:lpstr>
      <vt:lpstr>Basin Scale Modeling Update</vt:lpstr>
      <vt:lpstr>Slide 4</vt:lpstr>
      <vt:lpstr>Adrian Synoptic Errors</vt:lpstr>
      <vt:lpstr>Hurricane Adrian 01E</vt:lpstr>
      <vt:lpstr>Preliminary Notes on Adrian</vt:lpstr>
      <vt:lpstr>Hurricane Adrian: GFDL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HWRF EMC-HRD 1.5 Stream Forecast</dc:title>
  <dc:creator>azhang</dc:creator>
  <cp:lastModifiedBy>azhang</cp:lastModifiedBy>
  <cp:revision>2</cp:revision>
  <dcterms:created xsi:type="dcterms:W3CDTF">2011-06-17T01:18:10Z</dcterms:created>
  <dcterms:modified xsi:type="dcterms:W3CDTF">2011-06-17T01:30:03Z</dcterms:modified>
</cp:coreProperties>
</file>