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2" r:id="rId16"/>
    <p:sldId id="273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FE5E-91D5-4AD8-A77E-FE5E1D0643F5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C06-5F9C-4248-9CE1-1BA0343A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8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FE5E-91D5-4AD8-A77E-FE5E1D0643F5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C06-5F9C-4248-9CE1-1BA0343A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1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FE5E-91D5-4AD8-A77E-FE5E1D0643F5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C06-5F9C-4248-9CE1-1BA0343A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4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FE5E-91D5-4AD8-A77E-FE5E1D0643F5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C06-5F9C-4248-9CE1-1BA0343A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9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FE5E-91D5-4AD8-A77E-FE5E1D0643F5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C06-5F9C-4248-9CE1-1BA0343A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7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FE5E-91D5-4AD8-A77E-FE5E1D0643F5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C06-5F9C-4248-9CE1-1BA0343A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4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FE5E-91D5-4AD8-A77E-FE5E1D0643F5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C06-5F9C-4248-9CE1-1BA0343A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6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FE5E-91D5-4AD8-A77E-FE5E1D0643F5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C06-5F9C-4248-9CE1-1BA0343A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7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FE5E-91D5-4AD8-A77E-FE5E1D0643F5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C06-5F9C-4248-9CE1-1BA0343A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FE5E-91D5-4AD8-A77E-FE5E1D0643F5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C06-5F9C-4248-9CE1-1BA0343A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0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FE5E-91D5-4AD8-A77E-FE5E1D0643F5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AC06-5F9C-4248-9CE1-1BA0343A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8FE5E-91D5-4AD8-A77E-FE5E1D0643F5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CAC06-5F9C-4248-9CE1-1BA0343AE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Temporal Frequency </a:t>
            </a:r>
            <a:r>
              <a:rPr lang="en-US" dirty="0" smtClean="0"/>
              <a:t>Diagnostics: 2012 Products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Zelinsky</a:t>
            </a:r>
            <a:r>
              <a:rPr lang="en-US" dirty="0" smtClean="0"/>
              <a:t>, NHC</a:t>
            </a:r>
          </a:p>
          <a:p>
            <a:r>
              <a:rPr lang="en-US" dirty="0" smtClean="0"/>
              <a:t>HRD Modeling Meeting 1/19/12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Track and Intensity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6"/>
          <a:stretch/>
        </p:blipFill>
        <p:spPr bwMode="auto">
          <a:xfrm>
            <a:off x="685800" y="1043904"/>
            <a:ext cx="8618533" cy="543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5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Radius of Maximum Wind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524000"/>
            <a:ext cx="8334375" cy="484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RMW storm-relative position</a:t>
            </a:r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66" y="1265737"/>
            <a:ext cx="6696075" cy="557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0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RMW: X and Y Components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4534"/>
            <a:ext cx="5476875" cy="548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0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Diagnostics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762500" cy="4505325"/>
          </a:xfrm>
        </p:spPr>
      </p:pic>
    </p:spTree>
    <p:extLst>
      <p:ext uri="{BB962C8B-B14F-4D97-AF65-F5344CB8AC3E}">
        <p14:creationId xmlns:p14="http://schemas.microsoft.com/office/powerpoint/2010/main" val="1625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r="22754"/>
          <a:stretch/>
        </p:blipFill>
        <p:spPr bwMode="auto">
          <a:xfrm>
            <a:off x="228599" y="1447800"/>
            <a:ext cx="840689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7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444122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47500" lnSpcReduction="20000"/>
          </a:bodyPr>
          <a:lstStyle/>
          <a:p>
            <a:r>
              <a:rPr lang="en-US" sz="6700" dirty="0" smtClean="0"/>
              <a:t>2011 HFIP Stream 1.5 HWRF (27-9-3)</a:t>
            </a:r>
          </a:p>
          <a:p>
            <a:r>
              <a:rPr lang="en-US" sz="6700" dirty="0" smtClean="0"/>
              <a:t>Output every 5s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14 201109100000     </a:t>
            </a:r>
            <a:r>
              <a:rPr lang="en-US" dirty="0" smtClean="0"/>
              <a:t>      </a:t>
            </a:r>
            <a:r>
              <a:rPr lang="en-US" dirty="0" smtClean="0"/>
              <a:t>0.00 1003.610 15.251  59.273  40.686 15.607  58.206 14.748  59.140</a:t>
            </a:r>
          </a:p>
          <a:p>
            <a:pPr marL="0" indent="0">
              <a:buNone/>
            </a:pPr>
            <a:r>
              <a:rPr lang="en-US" dirty="0" smtClean="0"/>
              <a:t>    14 201109100000      </a:t>
            </a:r>
            <a:r>
              <a:rPr lang="en-US" dirty="0" smtClean="0"/>
              <a:t>     </a:t>
            </a:r>
            <a:r>
              <a:rPr lang="en-US" dirty="0" smtClean="0"/>
              <a:t>5.00 1003.571 15.251  59.273  40.686 15.607  58.206 14.748  59.140</a:t>
            </a:r>
          </a:p>
          <a:p>
            <a:pPr marL="0" indent="0">
              <a:buNone/>
            </a:pPr>
            <a:r>
              <a:rPr lang="en-US" dirty="0" smtClean="0"/>
              <a:t>    14 201109100000         10.00 1003.546 15.251  59.273  40.686 15.607  58.206 14.748  59.140</a:t>
            </a:r>
          </a:p>
          <a:p>
            <a:pPr marL="0" indent="0">
              <a:buNone/>
            </a:pPr>
            <a:r>
              <a:rPr lang="en-US" dirty="0" smtClean="0"/>
              <a:t>    14 201109100000         15.00 1003.555 15.232  59.294  40.643 15.607  58.206 14.748  59.140</a:t>
            </a:r>
          </a:p>
          <a:p>
            <a:pPr marL="0" indent="0">
              <a:buNone/>
            </a:pPr>
            <a:r>
              <a:rPr lang="en-US" dirty="0" smtClean="0"/>
              <a:t>    14 201109100000         20.00 1003.453 15.191  59.254  40.643 15.607  58.206 14.748  59.140</a:t>
            </a:r>
          </a:p>
          <a:p>
            <a:pPr marL="0" indent="0">
              <a:buNone/>
            </a:pPr>
            <a:r>
              <a:rPr lang="en-US" dirty="0" smtClean="0"/>
              <a:t>    14 201109100000         25.00 1003.453 15.191  59.254  40.643 15.607  58.206 14.748  59.140</a:t>
            </a:r>
          </a:p>
          <a:p>
            <a:pPr marL="0" indent="0">
              <a:buNone/>
            </a:pPr>
            <a:r>
              <a:rPr lang="en-US" dirty="0" smtClean="0"/>
              <a:t>    14 201109100000         30.00 1003.471 15.231  59.253  40.724 15.607  58.206 14.748  59.140</a:t>
            </a:r>
          </a:p>
          <a:p>
            <a:pPr marL="0" indent="0">
              <a:buNone/>
            </a:pPr>
            <a:r>
              <a:rPr lang="en-US" dirty="0" smtClean="0"/>
              <a:t>    14 201109100000         35.00 1003.372 15.251  59.273  40.724 15.607  58.206 14.748  59.140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6700" dirty="0" smtClean="0"/>
              <a:t>Note:</a:t>
            </a:r>
            <a:endParaRPr lang="en-US" sz="6700" dirty="0"/>
          </a:p>
          <a:p>
            <a:r>
              <a:rPr lang="en-US" sz="6700" dirty="0" smtClean="0"/>
              <a:t>3 km </a:t>
            </a:r>
            <a:r>
              <a:rPr lang="en-US" sz="6700" dirty="0" err="1" smtClean="0"/>
              <a:t>gridspacing</a:t>
            </a:r>
            <a:r>
              <a:rPr lang="en-US" sz="6700" dirty="0" smtClean="0"/>
              <a:t> = 9km</a:t>
            </a:r>
            <a:r>
              <a:rPr lang="en-US" sz="6700" baseline="30000" dirty="0" smtClean="0"/>
              <a:t>2</a:t>
            </a:r>
            <a:r>
              <a:rPr lang="en-US" sz="6700" dirty="0" smtClean="0"/>
              <a:t> ‘footprint’</a:t>
            </a:r>
          </a:p>
          <a:p>
            <a:r>
              <a:rPr lang="en-US" sz="6700" dirty="0" smtClean="0"/>
              <a:t>At 10,000’, SFMR footprint =~ 9km</a:t>
            </a:r>
            <a:r>
              <a:rPr lang="en-US" sz="6700" baseline="30000" dirty="0" smtClean="0"/>
              <a:t>2</a:t>
            </a:r>
            <a:r>
              <a:rPr lang="en-US" sz="6700" dirty="0" smtClean="0"/>
              <a:t> for a 30s average wind</a:t>
            </a:r>
          </a:p>
        </p:txBody>
      </p:sp>
    </p:spTree>
    <p:extLst>
      <p:ext uri="{BB962C8B-B14F-4D97-AF65-F5344CB8AC3E}">
        <p14:creationId xmlns:p14="http://schemas.microsoft.com/office/powerpoint/2010/main" val="36213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990600"/>
            <a:ext cx="228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Max Wind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66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4724400"/>
            <a:ext cx="228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Pressure</a:t>
            </a:r>
          </a:p>
        </p:txBody>
      </p:sp>
    </p:spTree>
    <p:extLst>
      <p:ext uri="{BB962C8B-B14F-4D97-AF65-F5344CB8AC3E}">
        <p14:creationId xmlns:p14="http://schemas.microsoft.com/office/powerpoint/2010/main" val="22853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Max Wind</a:t>
            </a:r>
          </a:p>
          <a:p>
            <a:pPr lvl="1"/>
            <a:r>
              <a:rPr lang="en-US" dirty="0" smtClean="0"/>
              <a:t>Sources:</a:t>
            </a:r>
          </a:p>
          <a:p>
            <a:pPr lvl="2"/>
            <a:r>
              <a:rPr lang="en-US" dirty="0" smtClean="0"/>
              <a:t>Axisymmetric spin up/down of storm</a:t>
            </a:r>
          </a:p>
          <a:p>
            <a:pPr lvl="2"/>
            <a:r>
              <a:rPr lang="en-US" dirty="0" smtClean="0"/>
              <a:t>Growth/decay of individual convective elements</a:t>
            </a:r>
          </a:p>
          <a:p>
            <a:pPr lvl="2"/>
            <a:r>
              <a:rPr lang="en-US" dirty="0" smtClean="0"/>
              <a:t>Fluctuation of wind at individual </a:t>
            </a:r>
            <a:r>
              <a:rPr lang="en-US" dirty="0" err="1" smtClean="0"/>
              <a:t>gridpoints</a:t>
            </a:r>
            <a:endParaRPr lang="en-US" dirty="0" smtClean="0"/>
          </a:p>
          <a:p>
            <a:pPr lvl="2"/>
            <a:r>
              <a:rPr lang="en-US" dirty="0" smtClean="0"/>
              <a:t>Nest movement</a:t>
            </a:r>
          </a:p>
          <a:p>
            <a:pPr lvl="2"/>
            <a:r>
              <a:rPr lang="en-US" dirty="0" smtClean="0"/>
              <a:t>Diurnal component?</a:t>
            </a:r>
          </a:p>
          <a:p>
            <a:pPr lvl="1"/>
            <a:r>
              <a:rPr lang="en-US" dirty="0" smtClean="0"/>
              <a:t>Behavior:</a:t>
            </a:r>
          </a:p>
          <a:p>
            <a:pPr lvl="2"/>
            <a:r>
              <a:rPr lang="en-US" dirty="0" smtClean="0"/>
              <a:t>More variability in weak, but strengthening storms</a:t>
            </a:r>
            <a:endParaRPr lang="en-US" dirty="0"/>
          </a:p>
          <a:p>
            <a:pPr lvl="2"/>
            <a:r>
              <a:rPr lang="en-US" dirty="0" smtClean="0"/>
              <a:t>Less variability in strong, weakening storms</a:t>
            </a:r>
          </a:p>
          <a:p>
            <a:r>
              <a:rPr lang="en-US" dirty="0" smtClean="0"/>
              <a:t>Pressure</a:t>
            </a:r>
          </a:p>
          <a:p>
            <a:pPr lvl="1"/>
            <a:r>
              <a:rPr lang="en-US" dirty="0" smtClean="0"/>
              <a:t>Sources:</a:t>
            </a:r>
          </a:p>
          <a:p>
            <a:pPr lvl="2"/>
            <a:r>
              <a:rPr lang="en-US" dirty="0" smtClean="0"/>
              <a:t>Axisymmetric spin up/down of the storm</a:t>
            </a:r>
          </a:p>
          <a:p>
            <a:pPr lvl="2"/>
            <a:r>
              <a:rPr lang="en-US" dirty="0" smtClean="0"/>
              <a:t>Nest movement</a:t>
            </a:r>
          </a:p>
          <a:p>
            <a:pPr lvl="2"/>
            <a:r>
              <a:rPr lang="en-US" dirty="0" smtClean="0"/>
              <a:t>Diurnal component?</a:t>
            </a:r>
          </a:p>
          <a:p>
            <a:pPr lvl="1"/>
            <a:r>
              <a:rPr lang="en-US" dirty="0" smtClean="0"/>
              <a:t>Behavior:</a:t>
            </a:r>
          </a:p>
          <a:p>
            <a:pPr lvl="2"/>
            <a:r>
              <a:rPr lang="en-US" dirty="0" smtClean="0"/>
              <a:t>Stronger (deeper) storm = less variability</a:t>
            </a:r>
          </a:p>
        </p:txBody>
      </p:sp>
    </p:spTree>
    <p:extLst>
      <p:ext uri="{BB962C8B-B14F-4D97-AF65-F5344CB8AC3E}">
        <p14:creationId xmlns:p14="http://schemas.microsoft.com/office/powerpoint/2010/main" val="26975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0010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2514601" y="4605076"/>
            <a:ext cx="457200" cy="52837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14800" y="4800600"/>
            <a:ext cx="533400" cy="5384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13031" y="3276600"/>
            <a:ext cx="533400" cy="5384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399" y="1981200"/>
            <a:ext cx="762001" cy="3581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24484" y="1752600"/>
            <a:ext cx="890117" cy="38531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14601" y="4190999"/>
            <a:ext cx="304800" cy="12858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19400" y="2819400"/>
            <a:ext cx="533399" cy="268008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55311" y="2362200"/>
            <a:ext cx="911889" cy="381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57086" y="3001422"/>
            <a:ext cx="722645" cy="332317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85108" y="1477422"/>
            <a:ext cx="722645" cy="332317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351079" y="3058048"/>
            <a:ext cx="139421" cy="29077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433768" y="2977347"/>
            <a:ext cx="139421" cy="29077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36979" y="2912661"/>
            <a:ext cx="139421" cy="29077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281368" y="3212855"/>
            <a:ext cx="139421" cy="29077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550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0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762000"/>
            <a:ext cx="7924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6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21" y="0"/>
            <a:ext cx="8229600" cy="1143000"/>
          </a:xfrm>
        </p:spPr>
        <p:txBody>
          <a:bodyPr/>
          <a:lstStyle/>
          <a:p>
            <a:r>
              <a:rPr lang="en-US" dirty="0" smtClean="0"/>
              <a:t>New Products and Diagnostics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2" y="1787022"/>
            <a:ext cx="8335347" cy="484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2721" y="7402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Bounded Intensity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34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244</Words>
  <Application>Microsoft Office PowerPoint</Application>
  <PresentationFormat>On-screen Show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High Temporal Frequency Diagnostics: 2012 Products</vt:lpstr>
      <vt:lpstr>Model Output</vt:lpstr>
      <vt:lpstr>PowerPoint Presentation</vt:lpstr>
      <vt:lpstr>PowerPoint Presentation</vt:lpstr>
      <vt:lpstr>Sources of Variability</vt:lpstr>
      <vt:lpstr>PowerPoint Presentation</vt:lpstr>
      <vt:lpstr>PowerPoint Presentation</vt:lpstr>
      <vt:lpstr>PowerPoint Presentation</vt:lpstr>
      <vt:lpstr>New Products and Diagnostics</vt:lpstr>
      <vt:lpstr>Track and Intensity</vt:lpstr>
      <vt:lpstr>Radius of Maximum Wind</vt:lpstr>
      <vt:lpstr>RMW storm-relative position</vt:lpstr>
      <vt:lpstr>RMW: X and Y Components</vt:lpstr>
      <vt:lpstr>3-D Diagnostics</vt:lpstr>
      <vt:lpstr>Extra Slides</vt:lpstr>
      <vt:lpstr>PowerPoint Presentation</vt:lpstr>
      <vt:lpstr>PowerPoint Presentation</vt:lpstr>
    </vt:vector>
  </TitlesOfParts>
  <Company>National Hurricane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HTCF Output</dc:title>
  <dc:creator>David A. Zelinsky</dc:creator>
  <cp:lastModifiedBy>David A. Zelinsky</cp:lastModifiedBy>
  <cp:revision>19</cp:revision>
  <dcterms:created xsi:type="dcterms:W3CDTF">2012-01-13T14:31:28Z</dcterms:created>
  <dcterms:modified xsi:type="dcterms:W3CDTF">2012-01-18T21:06:14Z</dcterms:modified>
</cp:coreProperties>
</file>