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56" r:id="rId4"/>
    <p:sldId id="258" r:id="rId5"/>
    <p:sldId id="257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90B6-4EF3-4D6A-B79D-E7E69CCE120C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8882-0E11-4643-A1C7-B3073E3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3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2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3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5" name="Rounded Rectangle 11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FF51C-545A-4F3A-B392-A665227D0A0A}" type="datetime1">
              <a:rPr lang="en-US" smtClean="0"/>
              <a:t>2/15/2012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85AC2-9154-4513-9F8C-372110062909}" type="datetime1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5" name="Rounded Rectangle 11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1E576-EB77-44DB-8FF1-FA07DA66FBCB}" type="datetime1">
              <a:rPr lang="en-US" smtClean="0"/>
              <a:t>2/15/2012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31073-43BD-49D9-93F9-D9EA92D877DB}" type="datetime1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A9DF-BCD7-4F31-A84B-D1667874E99E}" type="datetime1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692C5-5009-4B1A-AB5A-9604BEF43B89}" type="datetime1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F89F2-7213-4839-8CA9-27741A94F5DF}" type="datetime1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1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FBD60-31BE-4B5F-B7CD-6131C980CECB}" type="datetime1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003AF-1685-4079-954E-F38A25D5614B}" type="datetime1">
              <a:rPr lang="en-US" smtClean="0"/>
              <a:t>2/15/2012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F76DB-E187-4426-A5DB-A84D49C61E0D}" type="datetime1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800F5-34BD-4490-B679-A0F63795B4E0}" type="datetime1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93BD-33C5-42AF-B298-F4792D810D8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629B-DA46-4518-BCEE-9137073F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5AA-4FFD-4527-830C-DE22D4543BC8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DA34-1316-44F6-9093-A710530D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fld id="{2FAB8171-9695-4918-A2CA-45DE2B85F72A}" type="datetime1">
              <a:rPr lang="en-US" smtClean="0"/>
              <a:t>2/15/2012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0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49F9D704-9208-4731-8369-5855A20BB572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9" descr="dtc_wordmark_pms20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Shaowu Bao and Ligia </a:t>
            </a:r>
            <a:r>
              <a:rPr lang="en-US" dirty="0" err="1" smtClean="0"/>
              <a:t>Bernardet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Feb </a:t>
            </a:r>
            <a:r>
              <a:rPr lang="en-US" dirty="0" smtClean="0"/>
              <a:t>16 2012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 on DTC HWRF </a:t>
            </a:r>
            <a:br>
              <a:rPr lang="en-US" dirty="0" smtClean="0"/>
            </a:br>
            <a:r>
              <a:rPr lang="en-US" dirty="0" smtClean="0"/>
              <a:t>RI forecast evaluation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279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Data source: HWRF baseline output.</a:t>
            </a:r>
          </a:p>
          <a:p>
            <a:endParaRPr lang="en-US" sz="2000" dirty="0" smtClean="0"/>
          </a:p>
          <a:p>
            <a:r>
              <a:rPr lang="en-US" sz="2000" dirty="0" smtClean="0"/>
              <a:t>Performance diagram.</a:t>
            </a:r>
          </a:p>
          <a:p>
            <a:endParaRPr lang="en-US" sz="2000" dirty="0" smtClean="0"/>
          </a:p>
          <a:p>
            <a:r>
              <a:rPr lang="en-US" sz="2000" dirty="0" smtClean="0"/>
              <a:t>Stratification based on track errors.</a:t>
            </a:r>
          </a:p>
          <a:p>
            <a:endParaRPr lang="en-US" sz="2000" dirty="0" smtClean="0"/>
          </a:p>
          <a:p>
            <a:r>
              <a:rPr lang="en-US" sz="2000" dirty="0" smtClean="0"/>
              <a:t>Scatter-plot.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489520"/>
            <a:ext cx="5920581" cy="5920581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3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934200" y="10668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79039" y="545068"/>
            <a:ext cx="18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performance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9000" y="914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6216134"/>
            <a:ext cx="121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(1-FAR)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731178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42289" y="3091934"/>
            <a:ext cx="101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 relax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731178" y="355827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42289" y="3449811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12h relax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31178" y="39276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42289" y="3819143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24h relax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31178" y="4292981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42289" y="4184515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36h relax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731178" y="463004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2289" y="4521581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48h relax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04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</a:t>
            </a:r>
          </a:p>
          <a:p>
            <a:r>
              <a:rPr lang="en-US" dirty="0" smtClean="0"/>
              <a:t>2012 </a:t>
            </a:r>
            <a:r>
              <a:rPr lang="en-US" dirty="0" err="1" smtClean="0"/>
              <a:t>hwrf</a:t>
            </a:r>
            <a:r>
              <a:rPr lang="en-US" dirty="0"/>
              <a:t>-</a:t>
            </a:r>
            <a:r>
              <a:rPr lang="en-US" dirty="0" smtClean="0"/>
              <a:t>baseline output (~500 cases)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172200" y="4953000"/>
            <a:ext cx="1006839" cy="1263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6043134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CSI</a:t>
            </a:r>
          </a:p>
          <a:p>
            <a:endParaRPr lang="zh-CN" alt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45080" y="4259346"/>
            <a:ext cx="1006839" cy="1263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1880" y="5337813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bias</a:t>
            </a:r>
          </a:p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89702" y="1295400"/>
            <a:ext cx="171799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Low POD, high FAR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Slight improve with time relax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2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54864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9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0511" y="3138100"/>
            <a:ext cx="1368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Track error &lt;50 nm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29400" y="355827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40511" y="3495977"/>
            <a:ext cx="202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nm &lt; Track error &lt; 100 nm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629400" y="39276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4292981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40511" y="3865309"/>
            <a:ext cx="2104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 nm &lt; Track error &lt; 150 nm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40511" y="4230681"/>
            <a:ext cx="1517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150 nm &lt; Track error </a:t>
            </a:r>
            <a:endParaRPr lang="en-US" sz="1200" dirty="0"/>
          </a:p>
        </p:txBody>
      </p:sp>
      <p:sp>
        <p:nvSpPr>
          <p:cNvPr id="17" name="5-Point Star 16"/>
          <p:cNvSpPr/>
          <p:nvPr/>
        </p:nvSpPr>
        <p:spPr>
          <a:xfrm>
            <a:off x="5989373" y="982675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34212" y="460943"/>
            <a:ext cx="18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performance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294173" y="830275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6422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</a:t>
            </a:r>
          </a:p>
          <a:p>
            <a:r>
              <a:rPr lang="en-US" dirty="0" smtClean="0"/>
              <a:t>2012 </a:t>
            </a:r>
            <a:r>
              <a:rPr lang="en-US" dirty="0" err="1" smtClean="0"/>
              <a:t>hwrf</a:t>
            </a:r>
            <a:r>
              <a:rPr lang="en-US" dirty="0"/>
              <a:t>-</a:t>
            </a:r>
            <a:r>
              <a:rPr lang="en-US" dirty="0" smtClean="0"/>
              <a:t>baseline output (~500 cases)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5805100"/>
            <a:ext cx="121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(1-FAR)</a:t>
            </a:r>
            <a:endParaRPr lang="en-US" sz="1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4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300132" y="4617134"/>
            <a:ext cx="1006839" cy="1263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49205" y="5758933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CSI</a:t>
            </a:r>
          </a:p>
          <a:p>
            <a:endParaRPr lang="zh-CN" alt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714554" y="3985567"/>
            <a:ext cx="1067246" cy="1263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2029" y="5160306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Bias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33663" y="1198575"/>
            <a:ext cx="171799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Low POD, high FAR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Choice of low track error did not lead to better RI forecast</a:t>
            </a:r>
          </a:p>
        </p:txBody>
      </p:sp>
    </p:spTree>
    <p:extLst>
      <p:ext uri="{BB962C8B-B14F-4D97-AF65-F5344CB8AC3E}">
        <p14:creationId xmlns:p14="http://schemas.microsoft.com/office/powerpoint/2010/main" val="27684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62" y="51931"/>
            <a:ext cx="2865538" cy="286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800"/>
            <a:ext cx="2821800" cy="282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04" y="2716134"/>
            <a:ext cx="3070555" cy="3070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12" y="2727412"/>
            <a:ext cx="3048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15398"/>
            <a:ext cx="29718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51" y="36900"/>
            <a:ext cx="289560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2057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</a:t>
            </a:r>
            <a:r>
              <a:rPr lang="en-US" sz="1200" dirty="0" err="1" smtClean="0"/>
              <a:t>or</a:t>
            </a:r>
            <a:r>
              <a:rPr lang="en-US" sz="1200" dirty="0" smtClean="0"/>
              <a:t>=0.57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207191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</a:t>
            </a:r>
            <a:r>
              <a:rPr lang="en-US" sz="1200" dirty="0" smtClean="0"/>
              <a:t>=0.49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7462" y="5410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</a:t>
            </a:r>
            <a:r>
              <a:rPr lang="en-US" sz="1200" dirty="0" smtClean="0"/>
              <a:t>=0.42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5204" y="541019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</a:t>
            </a:r>
            <a:r>
              <a:rPr lang="en-US" sz="1200" dirty="0" smtClean="0"/>
              <a:t>=0.15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2717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</a:t>
            </a:r>
            <a:r>
              <a:rPr lang="en-US" sz="1200" dirty="0" smtClean="0"/>
              <a:t>=0.18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10823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</a:t>
            </a:r>
            <a:r>
              <a:rPr lang="en-US" sz="1200" dirty="0" smtClean="0"/>
              <a:t>=0.48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17417" y="42737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8035" y="42737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35964" y="42737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64996" y="36576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9346" y="3581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87631" y="3581400"/>
            <a:ext cx="39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7919" y="5687198"/>
            <a:ext cx="457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US" altLang="zh-CN" dirty="0" smtClean="0"/>
              <a:t>Low track error cases have higher correlation between forecast and best track.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5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2012 </a:t>
            </a:r>
            <a:r>
              <a:rPr lang="en-US" sz="2000" dirty="0" err="1"/>
              <a:t>h</a:t>
            </a:r>
            <a:r>
              <a:rPr lang="en-US" sz="2000" dirty="0" err="1" smtClean="0"/>
              <a:t>wrf</a:t>
            </a:r>
            <a:r>
              <a:rPr lang="en-US" sz="2000" dirty="0" smtClean="0"/>
              <a:t> baseline output is used to evaluate the intensity change forecast performance.</a:t>
            </a:r>
          </a:p>
          <a:p>
            <a:endParaRPr lang="en-US" sz="2000" dirty="0" smtClean="0"/>
          </a:p>
          <a:p>
            <a:r>
              <a:rPr lang="en-US" sz="2000" dirty="0" smtClean="0"/>
              <a:t>POD is low and FAR is high.</a:t>
            </a:r>
          </a:p>
          <a:p>
            <a:endParaRPr lang="en-US" sz="2000" dirty="0" smtClean="0"/>
          </a:p>
          <a:p>
            <a:r>
              <a:rPr lang="en-US" sz="2000" dirty="0" smtClean="0"/>
              <a:t>Relaxation of RI event matching time windows led to better </a:t>
            </a:r>
            <a:r>
              <a:rPr lang="en-US" sz="2000" dirty="0" smtClean="0"/>
              <a:t>scores, but the improvement is not much.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When track forecast error is low, the DV/24hr in best track and model forecast have relatively higher linear correlations.  The correlation decreases when track forecast errors are high.</a:t>
            </a:r>
          </a:p>
          <a:p>
            <a:endParaRPr lang="en-US" sz="2000" dirty="0" smtClean="0"/>
          </a:p>
          <a:p>
            <a:r>
              <a:rPr lang="en-US" sz="2000" dirty="0" smtClean="0"/>
              <a:t>The RI forecast scores are comparable for different track errors.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Conduct more </a:t>
            </a:r>
            <a:r>
              <a:rPr lang="en-US" sz="2000" dirty="0" smtClean="0"/>
              <a:t>stratification (environment fields, forecast lead time …?)</a:t>
            </a:r>
          </a:p>
          <a:p>
            <a:endParaRPr lang="en-US" sz="2000" dirty="0" smtClean="0"/>
          </a:p>
          <a:p>
            <a:r>
              <a:rPr lang="en-US" sz="2000" dirty="0" smtClean="0"/>
              <a:t>Address</a:t>
            </a:r>
            <a:r>
              <a:rPr lang="en-US" sz="2000" dirty="0" smtClean="0"/>
              <a:t> </a:t>
            </a:r>
            <a:r>
              <a:rPr lang="en-US" sz="2000" dirty="0" smtClean="0"/>
              <a:t>the issue of different g</a:t>
            </a:r>
            <a:r>
              <a:rPr lang="en-US" sz="2000" dirty="0" smtClean="0"/>
              <a:t>ranularities:  5 </a:t>
            </a:r>
            <a:r>
              <a:rPr lang="en-US" sz="2000" dirty="0" err="1" smtClean="0"/>
              <a:t>kt</a:t>
            </a:r>
            <a:r>
              <a:rPr lang="en-US" sz="2000" dirty="0" smtClean="0"/>
              <a:t> in best track .vs. 1 </a:t>
            </a:r>
            <a:r>
              <a:rPr lang="en-US" sz="2000" dirty="0" err="1" smtClean="0"/>
              <a:t>kt</a:t>
            </a:r>
            <a:r>
              <a:rPr lang="en-US" sz="2000" dirty="0" smtClean="0"/>
              <a:t> in forecast track</a:t>
            </a:r>
          </a:p>
          <a:p>
            <a:endParaRPr lang="en-US" sz="2000" dirty="0" smtClean="0"/>
          </a:p>
          <a:p>
            <a:r>
              <a:rPr lang="en-US" sz="2000" dirty="0" smtClean="0"/>
              <a:t>Perform case studies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704-9208-4731-8369-5855A20BB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292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Custom Design</vt:lpstr>
      <vt:lpstr>1_Custom Design</vt:lpstr>
      <vt:lpstr>Equity</vt:lpstr>
      <vt:lpstr>Updates on DTC HWRF  RI forecast evaluation</vt:lpstr>
      <vt:lpstr>What’s new </vt:lpstr>
      <vt:lpstr>PowerPoint Presentation</vt:lpstr>
      <vt:lpstr>PowerPoint Presentation</vt:lpstr>
      <vt:lpstr>PowerPoint Presentation</vt:lpstr>
      <vt:lpstr>Summary</vt:lpstr>
      <vt:lpstr>Next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Shaowu Bao</dc:creator>
  <cp:lastModifiedBy>sbao</cp:lastModifiedBy>
  <cp:revision>11</cp:revision>
  <dcterms:created xsi:type="dcterms:W3CDTF">2012-02-15T22:14:42Z</dcterms:created>
  <dcterms:modified xsi:type="dcterms:W3CDTF">2012-02-16T02:21:06Z</dcterms:modified>
</cp:coreProperties>
</file>