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57DC-FD04-4104-9870-6AC26B00619A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207D-8634-49CE-9F91-510C69500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HWRF--Genesis application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Xuejin</a:t>
            </a:r>
            <a:r>
              <a:rPr lang="en-US" dirty="0" smtClean="0"/>
              <a:t> Zhang (UM/CIMAS)</a:t>
            </a:r>
          </a:p>
          <a:p>
            <a:r>
              <a:rPr lang="en-US" dirty="0" smtClean="0"/>
              <a:t>Kevin </a:t>
            </a:r>
            <a:r>
              <a:rPr lang="en-US" dirty="0" err="1" smtClean="0"/>
              <a:t>Yeh</a:t>
            </a:r>
            <a:r>
              <a:rPr lang="en-US" dirty="0" smtClean="0"/>
              <a:t> (UM/CIMAS)</a:t>
            </a:r>
          </a:p>
          <a:p>
            <a:r>
              <a:rPr lang="en-US" dirty="0" err="1" smtClean="0"/>
              <a:t>Thiago</a:t>
            </a:r>
            <a:r>
              <a:rPr lang="en-US" dirty="0" smtClean="0"/>
              <a:t> </a:t>
            </a:r>
            <a:r>
              <a:rPr lang="en-US" dirty="0" err="1" smtClean="0"/>
              <a:t>Quirino</a:t>
            </a:r>
            <a:r>
              <a:rPr lang="en-US" dirty="0" smtClean="0"/>
              <a:t> (AOML/HRD)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Boothe</a:t>
            </a:r>
            <a:r>
              <a:rPr lang="en-US" dirty="0" smtClean="0"/>
              <a:t> (NPS)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smtClean="0"/>
              <a:t>configuration (</a:t>
            </a:r>
            <a:r>
              <a:rPr lang="en-US" dirty="0" err="1" smtClean="0"/>
              <a:t>Xuejin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Web </a:t>
            </a:r>
            <a:r>
              <a:rPr lang="en-US" dirty="0" smtClean="0"/>
              <a:t>products (</a:t>
            </a:r>
            <a:r>
              <a:rPr lang="en-US" dirty="0" err="1" smtClean="0"/>
              <a:t>Thiago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Genesis pouch </a:t>
            </a:r>
            <a:r>
              <a:rPr lang="en-US" dirty="0" smtClean="0"/>
              <a:t>products (Mark)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sin-scale domain.gif"/>
          <p:cNvPicPr>
            <a:picLocks noChangeAspect="1"/>
          </p:cNvPicPr>
          <p:nvPr/>
        </p:nvPicPr>
        <p:blipFill>
          <a:blip r:embed="rId2" cstate="print"/>
          <a:srcRect l="960" t="19200" r="2880" b="17920"/>
          <a:stretch>
            <a:fillRect/>
          </a:stretch>
        </p:blipFill>
        <p:spPr>
          <a:xfrm>
            <a:off x="87782" y="1316730"/>
            <a:ext cx="8792872" cy="431232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Basin scale domain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7912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Horizontal dimension,  562(W-E)X 502(S-N) </a:t>
            </a:r>
          </a:p>
          <a:p>
            <a:r>
              <a:rPr lang="en-US" dirty="0" smtClean="0"/>
              <a:t>Vertical level: 42 </a:t>
            </a:r>
            <a:r>
              <a:rPr lang="en-US" dirty="0" smtClean="0"/>
              <a:t>levels</a:t>
            </a:r>
          </a:p>
          <a:p>
            <a:r>
              <a:rPr lang="en-US" dirty="0" smtClean="0"/>
              <a:t>Model top: 50 </a:t>
            </a:r>
            <a:r>
              <a:rPr lang="en-US" dirty="0" err="1" smtClean="0"/>
              <a:t>hPa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5778974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Resolution: 0.18 degree</a:t>
            </a:r>
          </a:p>
          <a:p>
            <a:r>
              <a:rPr lang="en-US" dirty="0" smtClean="0"/>
              <a:t>Domain center: 30˚N, 50˚W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Model Configuration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7212" y="756622"/>
          <a:ext cx="8511988" cy="5933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588"/>
                <a:gridCol w="1790252"/>
                <a:gridCol w="1645920"/>
                <a:gridCol w="2050228"/>
                <a:gridCol w="1524000"/>
              </a:tblGrid>
              <a:tr h="3057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HWRF-GEN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Operational HWRF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Stream</a:t>
                      </a:r>
                      <a:r>
                        <a:rPr lang="en-US" sz="1400" baseline="0" dirty="0" smtClean="0"/>
                        <a:t> 1.5 HWRF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GFDL</a:t>
                      </a:r>
                      <a:endParaRPr lang="en-US" sz="1400" dirty="0"/>
                    </a:p>
                  </a:txBody>
                  <a:tcPr/>
                </a:tc>
              </a:tr>
              <a:tr h="6319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Domain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 KM: 202.14˚</a:t>
                      </a:r>
                      <a:r>
                        <a:rPr lang="en-US" sz="1200" baseline="0" dirty="0" smtClean="0"/>
                        <a:t> X </a:t>
                      </a:r>
                      <a:r>
                        <a:rPr lang="en-US" sz="1200" dirty="0" smtClean="0"/>
                        <a:t>90.36˚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Fixed Center: 30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N, 50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W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27 KM: 77.76˚</a:t>
                      </a:r>
                      <a:r>
                        <a:rPr lang="en-US" sz="1200" baseline="0" dirty="0" smtClean="0"/>
                        <a:t> X </a:t>
                      </a:r>
                      <a:r>
                        <a:rPr lang="en-US" sz="1200" dirty="0" smtClean="0"/>
                        <a:t>77.76˚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KM:</a:t>
                      </a:r>
                      <a:r>
                        <a:rPr lang="en-US" sz="1200" baseline="0" dirty="0" smtClean="0"/>
                        <a:t> 7.2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6.0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 KM: 77.76˚</a:t>
                      </a:r>
                      <a:r>
                        <a:rPr lang="en-US" sz="1200" baseline="0" dirty="0" smtClean="0"/>
                        <a:t> X </a:t>
                      </a:r>
                      <a:r>
                        <a:rPr lang="en-US" sz="1200" dirty="0" smtClean="0"/>
                        <a:t>77.76˚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dirty="0" smtClean="0"/>
                        <a:t>9 KM:</a:t>
                      </a:r>
                      <a:r>
                        <a:rPr lang="en-US" sz="1200" baseline="0" dirty="0" smtClean="0"/>
                        <a:t> 10.56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10.2</a:t>
                      </a:r>
                      <a:r>
                        <a:rPr lang="en-US" sz="1200" dirty="0" smtClean="0"/>
                        <a:t>˚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3 KM: 7.6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36 KM: ~75˚</a:t>
                      </a:r>
                      <a:r>
                        <a:rPr lang="en-US" sz="1200" baseline="0" dirty="0" smtClean="0"/>
                        <a:t> X ~75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18 KM:</a:t>
                      </a:r>
                      <a:r>
                        <a:rPr lang="en-US" sz="1200" baseline="0" dirty="0" smtClean="0"/>
                        <a:t> ~11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~11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9KM: ~5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~5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</a:t>
                      </a:r>
                    </a:p>
                  </a:txBody>
                  <a:tcPr/>
                </a:tc>
              </a:tr>
              <a:tr h="4473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Vortex Initialization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27-9</a:t>
                      </a:r>
                      <a:r>
                        <a:rPr lang="en-US" sz="1200" baseline="0" dirty="0" smtClean="0"/>
                        <a:t>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</a:t>
                      </a:r>
                      <a:r>
                        <a:rPr lang="en-US" sz="1200" baseline="0" dirty="0" smtClean="0"/>
                        <a:t>-9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3 KM: No (Downscaling)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36-18-9KM: </a:t>
                      </a:r>
                      <a:r>
                        <a:rPr lang="en-US" sz="1200" dirty="0" smtClean="0"/>
                        <a:t>Yes</a:t>
                      </a:r>
                    </a:p>
                  </a:txBody>
                  <a:tcPr/>
                </a:tc>
              </a:tr>
              <a:tr h="3101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Cycling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 (full domain)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Yes(Vortex only)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 (9 km domain vortex only)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Ocean Coupling</a:t>
                      </a:r>
                    </a:p>
                    <a:p>
                      <a:pPr algn="ctr"/>
                      <a:r>
                        <a:rPr lang="en-US" sz="1200" dirty="0" smtClean="0"/>
                        <a:t>(Ocean model: POM)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</a:p>
                    <a:p>
                      <a:pPr algn="ctr"/>
                      <a:r>
                        <a:rPr lang="en-US" sz="1200" dirty="0" smtClean="0"/>
                        <a:t>(SST updated by GSI)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27-9</a:t>
                      </a:r>
                      <a:r>
                        <a:rPr lang="en-US" sz="1200" baseline="0" dirty="0" smtClean="0"/>
                        <a:t>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27-9</a:t>
                      </a:r>
                      <a:r>
                        <a:rPr lang="en-US" sz="1200" baseline="0" dirty="0" smtClean="0"/>
                        <a:t>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3 KM: No (Downscaling)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GSI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 (Deep case </a:t>
                      </a:r>
                      <a:r>
                        <a:rPr lang="en-US" sz="1200" baseline="0" dirty="0" smtClean="0"/>
                        <a:t>only)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 (Deep case only)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Platform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JET-Linux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JET-Linux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IBM</a:t>
                      </a:r>
                      <a:endParaRPr lang="en-US" sz="1200" dirty="0"/>
                    </a:p>
                  </a:txBody>
                  <a:tcPr/>
                </a:tc>
              </a:tr>
              <a:tr h="331026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Physics schemes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Microphysics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Ferrier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Ferrier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Ferrier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Ferrier</a:t>
                      </a:r>
                      <a:endParaRPr lang="en-US" sz="1200" dirty="0"/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Radiation</a:t>
                      </a:r>
                      <a:r>
                        <a:rPr lang="en-US" sz="1200" baseline="0" dirty="0" smtClean="0"/>
                        <a:t> (SW)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GFDL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Radiation (LW)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GFDL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</a:tr>
              <a:tr h="4513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Surface Scheme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(2010 implementation)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(2011 implementation)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GFDL (2010 implementation)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</a:tr>
              <a:tr h="4513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PBL Scheme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GFS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GFS (Modified</a:t>
                      </a:r>
                      <a:r>
                        <a:rPr lang="en-US" sz="1200" baseline="0" dirty="0" smtClean="0"/>
                        <a:t> for HR implementation)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GFS</a:t>
                      </a:r>
                      <a:endParaRPr lang="en-US" sz="1200" dirty="0"/>
                    </a:p>
                  </a:txBody>
                  <a:tcPr/>
                </a:tc>
              </a:tr>
              <a:tr h="4513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Cumulus Parameterization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2010</a:t>
                      </a:r>
                      <a:r>
                        <a:rPr lang="en-US" sz="1200" baseline="0" dirty="0" smtClean="0"/>
                        <a:t> SAS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 SAS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</a:t>
                      </a:r>
                      <a:r>
                        <a:rPr lang="en-US" sz="1200" baseline="0" dirty="0" smtClean="0"/>
                        <a:t> SAS (27-9 KM)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no CP (3 KM)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SAS</a:t>
                      </a:r>
                      <a:endParaRPr lang="en-US" sz="1200" dirty="0"/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Land</a:t>
                      </a:r>
                      <a:r>
                        <a:rPr lang="en-US" sz="1200" baseline="0" dirty="0" smtClean="0"/>
                        <a:t> Surface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Slab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Slab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GFDL Slab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Slab</a:t>
                      </a:r>
                      <a:endParaRPr lang="en-US" sz="1200" dirty="0"/>
                    </a:p>
                  </a:txBody>
                  <a:tcPr/>
                </a:tc>
              </a:tr>
              <a:tr h="2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GWD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Yes(27km); No(9km)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Yes(27km); No(9-3km)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Unknown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353</Words>
  <Application>Microsoft Office PowerPoint</Application>
  <PresentationFormat>On-screen Show (4:3)</PresentationFormat>
  <Paragraphs>102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HWRF--Genesis application</vt:lpstr>
      <vt:lpstr>Outline</vt:lpstr>
      <vt:lpstr>Basin scale domain</vt:lpstr>
      <vt:lpstr>Model Configuration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azhang</dc:creator>
  <cp:lastModifiedBy>azhang</cp:lastModifiedBy>
  <cp:revision>32</cp:revision>
  <dcterms:created xsi:type="dcterms:W3CDTF">2011-08-18T01:42:31Z</dcterms:created>
  <dcterms:modified xsi:type="dcterms:W3CDTF">2011-08-18T06:47:00Z</dcterms:modified>
</cp:coreProperties>
</file>