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438FF-341A-4E38-9479-79D5F3E87C65}" type="datetimeFigureOut">
              <a:rPr lang="en-US" smtClean="0"/>
              <a:t>12/9/2009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1C04F-55FC-4749-9F2A-93406E6398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HWRFx</a:t>
            </a:r>
            <a:r>
              <a:rPr lang="en-US" dirty="0" smtClean="0"/>
              <a:t> HRH experiment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(Present to May 1, 2010)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Build and test model infrastructure, include:</a:t>
            </a:r>
          </a:p>
          <a:p>
            <a:pPr lvl="1"/>
            <a:r>
              <a:rPr lang="en-US" dirty="0" smtClean="0"/>
              <a:t>High resolution capability</a:t>
            </a:r>
          </a:p>
          <a:p>
            <a:pPr lvl="1"/>
            <a:r>
              <a:rPr lang="en-US" dirty="0" smtClean="0"/>
              <a:t>1-D ocean</a:t>
            </a:r>
          </a:p>
          <a:p>
            <a:pPr lvl="1"/>
            <a:r>
              <a:rPr lang="en-US" dirty="0" smtClean="0"/>
              <a:t>Diagnostic tools</a:t>
            </a:r>
          </a:p>
          <a:p>
            <a:pPr lvl="1"/>
            <a:r>
              <a:rPr lang="en-US" dirty="0" smtClean="0"/>
              <a:t>GUI</a:t>
            </a:r>
          </a:p>
          <a:p>
            <a:pPr lvl="1"/>
            <a:r>
              <a:rPr lang="en-US" dirty="0" smtClean="0"/>
              <a:t>Automatic run</a:t>
            </a:r>
          </a:p>
          <a:p>
            <a:pPr lvl="1"/>
            <a:r>
              <a:rPr lang="en-US" dirty="0" smtClean="0"/>
              <a:t>Graphics tools</a:t>
            </a:r>
          </a:p>
          <a:p>
            <a:r>
              <a:rPr lang="en-US" dirty="0" smtClean="0"/>
              <a:t>Create a benchmark dataset</a:t>
            </a:r>
          </a:p>
          <a:p>
            <a:r>
              <a:rPr lang="en-US" dirty="0" smtClean="0"/>
              <a:t>Analyze resolution, initialization, and ocean impact</a:t>
            </a:r>
          </a:p>
          <a:p>
            <a:r>
              <a:rPr lang="en-US" dirty="0" smtClean="0"/>
              <a:t>Diagnose model problem and identify development direction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69 cases GFDL 9-3km, 27-9km re-run</a:t>
            </a:r>
            <a:endParaRPr lang="en-US" dirty="0"/>
          </a:p>
          <a:p>
            <a:r>
              <a:rPr lang="en-US" dirty="0" smtClean="0"/>
              <a:t>69 cases HWRF 9-3km, 27-9km run</a:t>
            </a:r>
            <a:endParaRPr lang="en-US" dirty="0"/>
          </a:p>
          <a:p>
            <a:r>
              <a:rPr lang="en-US" dirty="0" smtClean="0"/>
              <a:t>69 cases GFDL 9-3-1km run</a:t>
            </a:r>
            <a:endParaRPr lang="en-US" dirty="0"/>
          </a:p>
          <a:p>
            <a:r>
              <a:rPr lang="en-US" dirty="0" smtClean="0"/>
              <a:t>69 cases HWRF 9-3-1km run</a:t>
            </a:r>
            <a:endParaRPr lang="en-US" dirty="0"/>
          </a:p>
          <a:p>
            <a:r>
              <a:rPr lang="en-US" dirty="0" smtClean="0"/>
              <a:t>Rita 2005 HWRF 9-3-1km with 1-d ocean run </a:t>
            </a:r>
            <a:r>
              <a:rPr lang="en-US" dirty="0" smtClean="0"/>
              <a:t>based on different mixing scheme</a:t>
            </a:r>
            <a:endParaRPr lang="en-US" dirty="0" smtClean="0"/>
          </a:p>
          <a:p>
            <a:r>
              <a:rPr lang="en-US" dirty="0" smtClean="0"/>
              <a:t>Rita 2005 HWRF 9-3-1km with 1-d ocean run based on</a:t>
            </a:r>
            <a:r>
              <a:rPr lang="en-US" dirty="0" smtClean="0"/>
              <a:t> </a:t>
            </a:r>
            <a:r>
              <a:rPr lang="en-US" dirty="0" err="1" smtClean="0"/>
              <a:t>Cione's</a:t>
            </a:r>
            <a:r>
              <a:rPr lang="en-US" dirty="0" smtClean="0"/>
              <a:t> SST cooling algorithm as benchmark</a:t>
            </a:r>
          </a:p>
          <a:p>
            <a:r>
              <a:rPr lang="en-US" dirty="0" smtClean="0"/>
              <a:t>69 cases HWRF 9-3-1km run with 1-d ocean run</a:t>
            </a:r>
            <a:endParaRPr lang="en-US" dirty="0"/>
          </a:p>
          <a:p>
            <a:r>
              <a:rPr lang="en-US" dirty="0" smtClean="0"/>
              <a:t>2008 selected cases 9-3-1km with 1-d ocean: Gustav, Ike, </a:t>
            </a:r>
            <a:r>
              <a:rPr lang="en-US" dirty="0" err="1" smtClean="0"/>
              <a:t>Paloma</a:t>
            </a:r>
            <a:endParaRPr lang="en-US" dirty="0"/>
          </a:p>
          <a:p>
            <a:r>
              <a:rPr lang="en-US" dirty="0" smtClean="0"/>
              <a:t>2009 selected demo cases 9-3-1km with 1-d ocean re-run: Bill and Danny</a:t>
            </a:r>
            <a:endParaRPr lang="en-US" dirty="0"/>
          </a:p>
          <a:p>
            <a:r>
              <a:rPr lang="en-US" dirty="0" err="1" smtClean="0"/>
              <a:t>Jun's</a:t>
            </a:r>
            <a:r>
              <a:rPr lang="en-US" dirty="0" smtClean="0"/>
              <a:t> surface scheme will be tested in ideal model first then move up to real case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Run on </a:t>
            </a:r>
            <a:r>
              <a:rPr lang="en-US" dirty="0" err="1" smtClean="0"/>
              <a:t>njet</a:t>
            </a:r>
            <a:r>
              <a:rPr lang="en-US" dirty="0" smtClean="0"/>
              <a:t> working space</a:t>
            </a:r>
          </a:p>
          <a:p>
            <a:r>
              <a:rPr lang="en-US" dirty="0" smtClean="0"/>
              <a:t>Archived on </a:t>
            </a:r>
            <a:r>
              <a:rPr lang="en-US" dirty="0" err="1" smtClean="0"/>
              <a:t>njet</a:t>
            </a:r>
            <a:r>
              <a:rPr lang="en-US" dirty="0" smtClean="0"/>
              <a:t> MSS</a:t>
            </a:r>
          </a:p>
          <a:p>
            <a:r>
              <a:rPr lang="en-US" dirty="0" smtClean="0"/>
              <a:t>Produce an inventory of the dataset and software to access the dataset</a:t>
            </a:r>
          </a:p>
          <a:p>
            <a:r>
              <a:rPr lang="en-US" dirty="0" smtClean="0"/>
              <a:t>Produce basic graphics and available on website</a:t>
            </a:r>
          </a:p>
          <a:p>
            <a:r>
              <a:rPr lang="en-US" dirty="0" smtClean="0"/>
              <a:t>Dataset request procedure</a:t>
            </a:r>
          </a:p>
          <a:p>
            <a:r>
              <a:rPr lang="en-US" dirty="0" smtClean="0"/>
              <a:t>Publication acknowledgement or co-authorship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196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HWRFx HRH experiment plan</vt:lpstr>
      <vt:lpstr>Motivation</vt:lpstr>
      <vt:lpstr>Experiment details</vt:lpstr>
      <vt:lpstr>Data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HWRFx HRH experiment plan</dc:title>
  <dc:creator>xzhang</dc:creator>
  <cp:lastModifiedBy>xzhang</cp:lastModifiedBy>
  <cp:revision>4</cp:revision>
  <dcterms:created xsi:type="dcterms:W3CDTF">2009-12-10T02:36:17Z</dcterms:created>
  <dcterms:modified xsi:type="dcterms:W3CDTF">2009-12-10T03:17:01Z</dcterms:modified>
</cp:coreProperties>
</file>