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372" r:id="rId2"/>
    <p:sldId id="377" r:id="rId3"/>
    <p:sldId id="376" r:id="rId4"/>
    <p:sldId id="373" r:id="rId5"/>
    <p:sldId id="374" r:id="rId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A6FF"/>
    <a:srgbClr val="8A8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23" autoAdjust="0"/>
    <p:restoredTop sz="97112" autoAdjust="0"/>
  </p:normalViewPr>
  <p:slideViewPr>
    <p:cSldViewPr snapToGrid="0" snapToObjects="1">
      <p:cViewPr>
        <p:scale>
          <a:sx n="150" d="100"/>
          <a:sy n="150" d="100"/>
        </p:scale>
        <p:origin x="-9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CAFB162-6AFB-4E74-9501-636F742852EE}" type="datetimeFigureOut">
              <a:rPr lang="en-US"/>
              <a:pPr>
                <a:defRPr/>
              </a:pPr>
              <a:t>7/19/12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17D6CD3-CB44-4B27-A8FC-26269D73B3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907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57BAB-B7D2-4D59-A694-C170F3F6AC49}" type="datetimeFigureOut">
              <a:rPr lang="en-US"/>
              <a:pPr>
                <a:defRPr/>
              </a:pPr>
              <a:t>7/19/12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9B814-CD71-4181-A810-5579ECF79A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EA8D2-5328-4FF0-8CC2-072C4B7B2A83}" type="datetimeFigureOut">
              <a:rPr lang="en-US"/>
              <a:pPr>
                <a:defRPr/>
              </a:pPr>
              <a:t>7/19/12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9CECA-EE49-4997-BF31-A3C8E3D096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631DE-99B1-4BFE-B3E3-01A2470B2FCA}" type="datetimeFigureOut">
              <a:rPr lang="en-US"/>
              <a:pPr>
                <a:defRPr/>
              </a:pPr>
              <a:t>7/19/12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EAC8D-5938-4AB4-99CA-7BE1A90FE1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E4128-C4DE-41A8-851C-8371138A728B}" type="datetimeFigureOut">
              <a:rPr lang="en-US"/>
              <a:pPr>
                <a:defRPr/>
              </a:pPr>
              <a:t>7/19/12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4535A-3128-44D0-98BA-CEF58906D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6E187-9FBD-4C52-96B7-76E83494A943}" type="datetimeFigureOut">
              <a:rPr lang="en-US"/>
              <a:pPr>
                <a:defRPr/>
              </a:pPr>
              <a:t>7/19/12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AC4E8-A57D-46CF-82D3-1594EF10FF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19975-FEE1-4B41-9B0B-2B2AA1A98AA9}" type="datetimeFigureOut">
              <a:rPr lang="en-US"/>
              <a:pPr>
                <a:defRPr/>
              </a:pPr>
              <a:t>7/19/12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C7CA9-E891-4EFC-8EDA-97D778B9A9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16D02-687D-4FCD-B2E1-3187DEB87457}" type="datetimeFigureOut">
              <a:rPr lang="en-US"/>
              <a:pPr>
                <a:defRPr/>
              </a:pPr>
              <a:t>7/19/12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3BA4B-C35E-4D7B-97E5-E3657C9ADA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0E003-D223-45DF-AC32-A09EF95FBFDE}" type="datetimeFigureOut">
              <a:rPr lang="en-US"/>
              <a:pPr>
                <a:defRPr/>
              </a:pPr>
              <a:t>7/19/12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84339-D1FC-4B00-8D1A-2CB3398178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AE3F6-BFB5-45B3-8E75-00ACDBDE9D62}" type="datetimeFigureOut">
              <a:rPr lang="en-US"/>
              <a:pPr>
                <a:defRPr/>
              </a:pPr>
              <a:t>7/19/12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F99DB-C96D-4C39-8474-563A885E7F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C78A2-F07D-48AF-A840-8590F2E87EDA}" type="datetimeFigureOut">
              <a:rPr lang="en-US"/>
              <a:pPr>
                <a:defRPr/>
              </a:pPr>
              <a:t>7/19/12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B61B7-EB72-4C13-AC40-B1006B4EA8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07870-F97B-4762-A064-6EC5DF508908}" type="datetimeFigureOut">
              <a:rPr lang="en-US"/>
              <a:pPr>
                <a:defRPr/>
              </a:pPr>
              <a:t>7/19/12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71122-429D-45A3-A3E4-E96351F6B2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DA6FF"/>
            </a:gs>
            <a:gs pos="100000">
              <a:srgbClr val="FFFFF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5DD09EC-6CF3-4FAA-9261-86834A7118DE}" type="datetimeFigureOut">
              <a:rPr lang="en-US"/>
              <a:pPr>
                <a:defRPr/>
              </a:pPr>
              <a:t>7/19/12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4E18A05-4F9D-4B13-94A9-2797C2F05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9.jpg"/><Relationship Id="rId21" Type="http://schemas.openxmlformats.org/officeDocument/2006/relationships/image" Target="../media/image20.jpg"/><Relationship Id="rId22" Type="http://schemas.openxmlformats.org/officeDocument/2006/relationships/image" Target="../media/image21.jpg"/><Relationship Id="rId23" Type="http://schemas.openxmlformats.org/officeDocument/2006/relationships/image" Target="../media/image22.jpg"/><Relationship Id="rId24" Type="http://schemas.openxmlformats.org/officeDocument/2006/relationships/image" Target="../media/image23.jpg"/><Relationship Id="rId25" Type="http://schemas.openxmlformats.org/officeDocument/2006/relationships/image" Target="../media/image24.jpg"/><Relationship Id="rId26" Type="http://schemas.openxmlformats.org/officeDocument/2006/relationships/image" Target="../media/image25.jpg"/><Relationship Id="rId27" Type="http://schemas.openxmlformats.org/officeDocument/2006/relationships/image" Target="../media/image26.jpg"/><Relationship Id="rId28" Type="http://schemas.openxmlformats.org/officeDocument/2006/relationships/image" Target="../media/image27.jpg"/><Relationship Id="rId29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30" Type="http://schemas.openxmlformats.org/officeDocument/2006/relationships/image" Target="../media/image29.jpg"/><Relationship Id="rId31" Type="http://schemas.openxmlformats.org/officeDocument/2006/relationships/image" Target="../media/image30.jpg"/><Relationship Id="rId32" Type="http://schemas.openxmlformats.org/officeDocument/2006/relationships/image" Target="../media/image31.jpg"/><Relationship Id="rId9" Type="http://schemas.openxmlformats.org/officeDocument/2006/relationships/image" Target="../media/image8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8" Type="http://schemas.openxmlformats.org/officeDocument/2006/relationships/image" Target="../media/image7.jpg"/><Relationship Id="rId33" Type="http://schemas.openxmlformats.org/officeDocument/2006/relationships/image" Target="../media/image32.jpg"/><Relationship Id="rId10" Type="http://schemas.openxmlformats.org/officeDocument/2006/relationships/image" Target="../media/image9.jpg"/><Relationship Id="rId11" Type="http://schemas.openxmlformats.org/officeDocument/2006/relationships/image" Target="../media/image10.jpg"/><Relationship Id="rId12" Type="http://schemas.openxmlformats.org/officeDocument/2006/relationships/image" Target="../media/image11.jpg"/><Relationship Id="rId13" Type="http://schemas.openxmlformats.org/officeDocument/2006/relationships/image" Target="../media/image12.jpg"/><Relationship Id="rId14" Type="http://schemas.openxmlformats.org/officeDocument/2006/relationships/image" Target="../media/image13.jpg"/><Relationship Id="rId15" Type="http://schemas.openxmlformats.org/officeDocument/2006/relationships/image" Target="../media/image14.jpg"/><Relationship Id="rId16" Type="http://schemas.openxmlformats.org/officeDocument/2006/relationships/image" Target="../media/image15.jpg"/><Relationship Id="rId17" Type="http://schemas.openxmlformats.org/officeDocument/2006/relationships/image" Target="../media/image16.jpg"/><Relationship Id="rId18" Type="http://schemas.openxmlformats.org/officeDocument/2006/relationships/image" Target="../media/image17.jpg"/><Relationship Id="rId19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20" Type="http://schemas.openxmlformats.org/officeDocument/2006/relationships/image" Target="../media/image51.jpg"/><Relationship Id="rId21" Type="http://schemas.openxmlformats.org/officeDocument/2006/relationships/image" Target="../media/image52.jpg"/><Relationship Id="rId22" Type="http://schemas.openxmlformats.org/officeDocument/2006/relationships/image" Target="../media/image53.jpg"/><Relationship Id="rId23" Type="http://schemas.openxmlformats.org/officeDocument/2006/relationships/image" Target="../media/image54.jpg"/><Relationship Id="rId24" Type="http://schemas.openxmlformats.org/officeDocument/2006/relationships/image" Target="../media/image55.jpg"/><Relationship Id="rId25" Type="http://schemas.openxmlformats.org/officeDocument/2006/relationships/image" Target="../media/image56.jpg"/><Relationship Id="rId26" Type="http://schemas.openxmlformats.org/officeDocument/2006/relationships/image" Target="../media/image57.jpg"/><Relationship Id="rId27" Type="http://schemas.openxmlformats.org/officeDocument/2006/relationships/image" Target="../media/image58.jpg"/><Relationship Id="rId28" Type="http://schemas.openxmlformats.org/officeDocument/2006/relationships/image" Target="../media/image59.jpg"/><Relationship Id="rId29" Type="http://schemas.openxmlformats.org/officeDocument/2006/relationships/image" Target="../media/image6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Relationship Id="rId30" Type="http://schemas.openxmlformats.org/officeDocument/2006/relationships/image" Target="../media/image61.jpg"/><Relationship Id="rId31" Type="http://schemas.openxmlformats.org/officeDocument/2006/relationships/image" Target="../media/image62.jpg"/><Relationship Id="rId32" Type="http://schemas.openxmlformats.org/officeDocument/2006/relationships/image" Target="../media/image63.jpg"/><Relationship Id="rId9" Type="http://schemas.openxmlformats.org/officeDocument/2006/relationships/image" Target="../media/image40.jpg"/><Relationship Id="rId6" Type="http://schemas.openxmlformats.org/officeDocument/2006/relationships/image" Target="../media/image37.jpg"/><Relationship Id="rId7" Type="http://schemas.openxmlformats.org/officeDocument/2006/relationships/image" Target="../media/image38.jpg"/><Relationship Id="rId8" Type="http://schemas.openxmlformats.org/officeDocument/2006/relationships/image" Target="../media/image39.jpg"/><Relationship Id="rId33" Type="http://schemas.openxmlformats.org/officeDocument/2006/relationships/image" Target="../media/image64.jpg"/><Relationship Id="rId34" Type="http://schemas.openxmlformats.org/officeDocument/2006/relationships/image" Target="../media/image65.jpg"/><Relationship Id="rId35" Type="http://schemas.openxmlformats.org/officeDocument/2006/relationships/image" Target="../media/image66.jpg"/><Relationship Id="rId10" Type="http://schemas.openxmlformats.org/officeDocument/2006/relationships/image" Target="../media/image41.jpg"/><Relationship Id="rId11" Type="http://schemas.openxmlformats.org/officeDocument/2006/relationships/image" Target="../media/image42.jpg"/><Relationship Id="rId12" Type="http://schemas.openxmlformats.org/officeDocument/2006/relationships/image" Target="../media/image43.jpg"/><Relationship Id="rId13" Type="http://schemas.openxmlformats.org/officeDocument/2006/relationships/image" Target="../media/image44.jpg"/><Relationship Id="rId14" Type="http://schemas.openxmlformats.org/officeDocument/2006/relationships/image" Target="../media/image45.jpg"/><Relationship Id="rId15" Type="http://schemas.openxmlformats.org/officeDocument/2006/relationships/image" Target="../media/image46.jpg"/><Relationship Id="rId16" Type="http://schemas.openxmlformats.org/officeDocument/2006/relationships/image" Target="../media/image47.jpg"/><Relationship Id="rId17" Type="http://schemas.openxmlformats.org/officeDocument/2006/relationships/image" Target="../media/image48.jpg"/><Relationship Id="rId18" Type="http://schemas.openxmlformats.org/officeDocument/2006/relationships/image" Target="../media/image49.jpg"/><Relationship Id="rId19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Relationship Id="rId3" Type="http://schemas.openxmlformats.org/officeDocument/2006/relationships/image" Target="../media/image68.emf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.gif"/><Relationship Id="rId14" Type="http://schemas.openxmlformats.org/officeDocument/2006/relationships/image" Target="../media/image25.jpg"/><Relationship Id="rId15" Type="http://schemas.openxmlformats.org/officeDocument/2006/relationships/image" Target="../media/image26.jpg"/><Relationship Id="rId16" Type="http://schemas.openxmlformats.org/officeDocument/2006/relationships/image" Target="../media/image73.gif"/><Relationship Id="rId17" Type="http://schemas.openxmlformats.org/officeDocument/2006/relationships/image" Target="../media/image27.jpg"/><Relationship Id="rId18" Type="http://schemas.openxmlformats.org/officeDocument/2006/relationships/image" Target="../media/image28.jpg"/><Relationship Id="rId19" Type="http://schemas.openxmlformats.org/officeDocument/2006/relationships/image" Target="../media/image74.gif"/><Relationship Id="rId63" Type="http://schemas.openxmlformats.org/officeDocument/2006/relationships/image" Target="../media/image58.jpg"/><Relationship Id="rId64" Type="http://schemas.openxmlformats.org/officeDocument/2006/relationships/image" Target="../media/image89.gif"/><Relationship Id="rId65" Type="http://schemas.openxmlformats.org/officeDocument/2006/relationships/image" Target="../media/image59.jpg"/><Relationship Id="rId66" Type="http://schemas.openxmlformats.org/officeDocument/2006/relationships/image" Target="../media/image60.jpg"/><Relationship Id="rId67" Type="http://schemas.openxmlformats.org/officeDocument/2006/relationships/image" Target="../media/image90.gif"/><Relationship Id="rId68" Type="http://schemas.openxmlformats.org/officeDocument/2006/relationships/image" Target="../media/image61.jpg"/><Relationship Id="rId69" Type="http://schemas.openxmlformats.org/officeDocument/2006/relationships/image" Target="../media/image62.jpg"/><Relationship Id="rId50" Type="http://schemas.openxmlformats.org/officeDocument/2006/relationships/image" Target="../media/image49.jpg"/><Relationship Id="rId51" Type="http://schemas.openxmlformats.org/officeDocument/2006/relationships/image" Target="../media/image50.jpg"/><Relationship Id="rId52" Type="http://schemas.openxmlformats.org/officeDocument/2006/relationships/image" Target="../media/image85.gif"/><Relationship Id="rId53" Type="http://schemas.openxmlformats.org/officeDocument/2006/relationships/image" Target="../media/image51.jpg"/><Relationship Id="rId54" Type="http://schemas.openxmlformats.org/officeDocument/2006/relationships/image" Target="../media/image52.jpg"/><Relationship Id="rId55" Type="http://schemas.openxmlformats.org/officeDocument/2006/relationships/image" Target="../media/image86.gif"/><Relationship Id="rId56" Type="http://schemas.openxmlformats.org/officeDocument/2006/relationships/image" Target="../media/image53.jpg"/><Relationship Id="rId57" Type="http://schemas.openxmlformats.org/officeDocument/2006/relationships/image" Target="../media/image54.jpg"/><Relationship Id="rId58" Type="http://schemas.openxmlformats.org/officeDocument/2006/relationships/image" Target="../media/image87.gif"/><Relationship Id="rId59" Type="http://schemas.openxmlformats.org/officeDocument/2006/relationships/image" Target="../media/image55.jpg"/><Relationship Id="rId40" Type="http://schemas.openxmlformats.org/officeDocument/2006/relationships/image" Target="../media/image81.gif"/><Relationship Id="rId41" Type="http://schemas.openxmlformats.org/officeDocument/2006/relationships/image" Target="../media/image43.jpg"/><Relationship Id="rId42" Type="http://schemas.openxmlformats.org/officeDocument/2006/relationships/image" Target="../media/image44.jpg"/><Relationship Id="rId43" Type="http://schemas.openxmlformats.org/officeDocument/2006/relationships/image" Target="../media/image82.gif"/><Relationship Id="rId44" Type="http://schemas.openxmlformats.org/officeDocument/2006/relationships/image" Target="../media/image45.jpg"/><Relationship Id="rId45" Type="http://schemas.openxmlformats.org/officeDocument/2006/relationships/image" Target="../media/image46.jpg"/><Relationship Id="rId46" Type="http://schemas.openxmlformats.org/officeDocument/2006/relationships/image" Target="../media/image83.gif"/><Relationship Id="rId47" Type="http://schemas.openxmlformats.org/officeDocument/2006/relationships/image" Target="../media/image47.jpg"/><Relationship Id="rId48" Type="http://schemas.openxmlformats.org/officeDocument/2006/relationships/image" Target="../media/image48.jpg"/><Relationship Id="rId49" Type="http://schemas.openxmlformats.org/officeDocument/2006/relationships/image" Target="../media/image8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Relationship Id="rId4" Type="http://schemas.openxmlformats.org/officeDocument/2006/relationships/image" Target="../media/image69.gif"/><Relationship Id="rId5" Type="http://schemas.openxmlformats.org/officeDocument/2006/relationships/image" Target="../media/image70.gif"/><Relationship Id="rId6" Type="http://schemas.openxmlformats.org/officeDocument/2006/relationships/image" Target="../media/image19.jpg"/><Relationship Id="rId7" Type="http://schemas.openxmlformats.org/officeDocument/2006/relationships/image" Target="../media/image20.jpg"/><Relationship Id="rId8" Type="http://schemas.openxmlformats.org/officeDocument/2006/relationships/image" Target="../media/image21.jpg"/><Relationship Id="rId9" Type="http://schemas.openxmlformats.org/officeDocument/2006/relationships/image" Target="../media/image22.jpg"/><Relationship Id="rId30" Type="http://schemas.openxmlformats.org/officeDocument/2006/relationships/image" Target="../media/image36.jpg"/><Relationship Id="rId31" Type="http://schemas.openxmlformats.org/officeDocument/2006/relationships/image" Target="../media/image78.gif"/><Relationship Id="rId32" Type="http://schemas.openxmlformats.org/officeDocument/2006/relationships/image" Target="../media/image37.jpg"/><Relationship Id="rId33" Type="http://schemas.openxmlformats.org/officeDocument/2006/relationships/image" Target="../media/image38.jpg"/><Relationship Id="rId34" Type="http://schemas.openxmlformats.org/officeDocument/2006/relationships/image" Target="../media/image79.gif"/><Relationship Id="rId35" Type="http://schemas.openxmlformats.org/officeDocument/2006/relationships/image" Target="../media/image39.jpg"/><Relationship Id="rId36" Type="http://schemas.openxmlformats.org/officeDocument/2006/relationships/image" Target="../media/image40.jpg"/><Relationship Id="rId37" Type="http://schemas.openxmlformats.org/officeDocument/2006/relationships/image" Target="../media/image80.gif"/><Relationship Id="rId38" Type="http://schemas.openxmlformats.org/officeDocument/2006/relationships/image" Target="../media/image41.jpg"/><Relationship Id="rId39" Type="http://schemas.openxmlformats.org/officeDocument/2006/relationships/image" Target="../media/image42.jpg"/><Relationship Id="rId70" Type="http://schemas.openxmlformats.org/officeDocument/2006/relationships/image" Target="../media/image91.gif"/><Relationship Id="rId71" Type="http://schemas.openxmlformats.org/officeDocument/2006/relationships/image" Target="../media/image63.jpg"/><Relationship Id="rId72" Type="http://schemas.openxmlformats.org/officeDocument/2006/relationships/image" Target="../media/image64.jpg"/><Relationship Id="rId20" Type="http://schemas.openxmlformats.org/officeDocument/2006/relationships/image" Target="../media/image29.jpg"/><Relationship Id="rId21" Type="http://schemas.openxmlformats.org/officeDocument/2006/relationships/image" Target="../media/image30.jpg"/><Relationship Id="rId22" Type="http://schemas.openxmlformats.org/officeDocument/2006/relationships/image" Target="../media/image75.gif"/><Relationship Id="rId23" Type="http://schemas.openxmlformats.org/officeDocument/2006/relationships/image" Target="../media/image31.jpg"/><Relationship Id="rId24" Type="http://schemas.openxmlformats.org/officeDocument/2006/relationships/image" Target="../media/image32.jpg"/><Relationship Id="rId25" Type="http://schemas.openxmlformats.org/officeDocument/2006/relationships/image" Target="../media/image76.gif"/><Relationship Id="rId26" Type="http://schemas.openxmlformats.org/officeDocument/2006/relationships/image" Target="../media/image33.jpg"/><Relationship Id="rId27" Type="http://schemas.openxmlformats.org/officeDocument/2006/relationships/image" Target="../media/image34.jpg"/><Relationship Id="rId28" Type="http://schemas.openxmlformats.org/officeDocument/2006/relationships/image" Target="../media/image77.gif"/><Relationship Id="rId29" Type="http://schemas.openxmlformats.org/officeDocument/2006/relationships/image" Target="../media/image35.jpg"/><Relationship Id="rId73" Type="http://schemas.openxmlformats.org/officeDocument/2006/relationships/image" Target="../media/image92.gif"/><Relationship Id="rId74" Type="http://schemas.openxmlformats.org/officeDocument/2006/relationships/image" Target="../media/image65.jpg"/><Relationship Id="rId75" Type="http://schemas.openxmlformats.org/officeDocument/2006/relationships/image" Target="../media/image66.jpg"/><Relationship Id="rId76" Type="http://schemas.openxmlformats.org/officeDocument/2006/relationships/image" Target="../media/image93.gif"/><Relationship Id="rId60" Type="http://schemas.openxmlformats.org/officeDocument/2006/relationships/image" Target="../media/image56.jpg"/><Relationship Id="rId61" Type="http://schemas.openxmlformats.org/officeDocument/2006/relationships/image" Target="../media/image88.gif"/><Relationship Id="rId62" Type="http://schemas.openxmlformats.org/officeDocument/2006/relationships/image" Target="../media/image57.jpg"/><Relationship Id="rId10" Type="http://schemas.openxmlformats.org/officeDocument/2006/relationships/image" Target="../media/image71.gif"/><Relationship Id="rId11" Type="http://schemas.openxmlformats.org/officeDocument/2006/relationships/image" Target="../media/image23.jpg"/><Relationship Id="rId12" Type="http://schemas.openxmlformats.org/officeDocument/2006/relationships/image" Target="../media/image24.jp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7.gif"/><Relationship Id="rId14" Type="http://schemas.openxmlformats.org/officeDocument/2006/relationships/image" Target="../media/image25.jpg"/><Relationship Id="rId15" Type="http://schemas.openxmlformats.org/officeDocument/2006/relationships/image" Target="../media/image26.jpg"/><Relationship Id="rId16" Type="http://schemas.openxmlformats.org/officeDocument/2006/relationships/image" Target="../media/image98.gif"/><Relationship Id="rId17" Type="http://schemas.openxmlformats.org/officeDocument/2006/relationships/image" Target="../media/image27.jpg"/><Relationship Id="rId18" Type="http://schemas.openxmlformats.org/officeDocument/2006/relationships/image" Target="../media/image28.jpg"/><Relationship Id="rId19" Type="http://schemas.openxmlformats.org/officeDocument/2006/relationships/image" Target="../media/image99.gif"/><Relationship Id="rId63" Type="http://schemas.openxmlformats.org/officeDocument/2006/relationships/image" Target="../media/image58.jpg"/><Relationship Id="rId64" Type="http://schemas.openxmlformats.org/officeDocument/2006/relationships/image" Target="../media/image114.gif"/><Relationship Id="rId65" Type="http://schemas.openxmlformats.org/officeDocument/2006/relationships/image" Target="../media/image59.jpg"/><Relationship Id="rId66" Type="http://schemas.openxmlformats.org/officeDocument/2006/relationships/image" Target="../media/image60.jpg"/><Relationship Id="rId67" Type="http://schemas.openxmlformats.org/officeDocument/2006/relationships/image" Target="../media/image115.gif"/><Relationship Id="rId68" Type="http://schemas.openxmlformats.org/officeDocument/2006/relationships/image" Target="../media/image61.jpg"/><Relationship Id="rId69" Type="http://schemas.openxmlformats.org/officeDocument/2006/relationships/image" Target="../media/image62.jpg"/><Relationship Id="rId50" Type="http://schemas.openxmlformats.org/officeDocument/2006/relationships/image" Target="../media/image49.jpg"/><Relationship Id="rId51" Type="http://schemas.openxmlformats.org/officeDocument/2006/relationships/image" Target="../media/image50.jpg"/><Relationship Id="rId52" Type="http://schemas.openxmlformats.org/officeDocument/2006/relationships/image" Target="../media/image110.gif"/><Relationship Id="rId53" Type="http://schemas.openxmlformats.org/officeDocument/2006/relationships/image" Target="../media/image51.jpg"/><Relationship Id="rId54" Type="http://schemas.openxmlformats.org/officeDocument/2006/relationships/image" Target="../media/image52.jpg"/><Relationship Id="rId55" Type="http://schemas.openxmlformats.org/officeDocument/2006/relationships/image" Target="../media/image111.gif"/><Relationship Id="rId56" Type="http://schemas.openxmlformats.org/officeDocument/2006/relationships/image" Target="../media/image53.jpg"/><Relationship Id="rId57" Type="http://schemas.openxmlformats.org/officeDocument/2006/relationships/image" Target="../media/image54.jpg"/><Relationship Id="rId58" Type="http://schemas.openxmlformats.org/officeDocument/2006/relationships/image" Target="../media/image112.gif"/><Relationship Id="rId59" Type="http://schemas.openxmlformats.org/officeDocument/2006/relationships/image" Target="../media/image55.jpg"/><Relationship Id="rId40" Type="http://schemas.openxmlformats.org/officeDocument/2006/relationships/image" Target="../media/image106.gif"/><Relationship Id="rId41" Type="http://schemas.openxmlformats.org/officeDocument/2006/relationships/image" Target="../media/image43.jpg"/><Relationship Id="rId42" Type="http://schemas.openxmlformats.org/officeDocument/2006/relationships/image" Target="../media/image44.jpg"/><Relationship Id="rId43" Type="http://schemas.openxmlformats.org/officeDocument/2006/relationships/image" Target="../media/image107.gif"/><Relationship Id="rId44" Type="http://schemas.openxmlformats.org/officeDocument/2006/relationships/image" Target="../media/image45.jpg"/><Relationship Id="rId45" Type="http://schemas.openxmlformats.org/officeDocument/2006/relationships/image" Target="../media/image46.jpg"/><Relationship Id="rId46" Type="http://schemas.openxmlformats.org/officeDocument/2006/relationships/image" Target="../media/image108.gif"/><Relationship Id="rId47" Type="http://schemas.openxmlformats.org/officeDocument/2006/relationships/image" Target="../media/image47.jpg"/><Relationship Id="rId48" Type="http://schemas.openxmlformats.org/officeDocument/2006/relationships/image" Target="../media/image48.jpg"/><Relationship Id="rId49" Type="http://schemas.openxmlformats.org/officeDocument/2006/relationships/image" Target="../media/image10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Relationship Id="rId4" Type="http://schemas.openxmlformats.org/officeDocument/2006/relationships/image" Target="../media/image94.gif"/><Relationship Id="rId5" Type="http://schemas.openxmlformats.org/officeDocument/2006/relationships/image" Target="../media/image19.jpg"/><Relationship Id="rId6" Type="http://schemas.openxmlformats.org/officeDocument/2006/relationships/image" Target="../media/image20.jpg"/><Relationship Id="rId7" Type="http://schemas.openxmlformats.org/officeDocument/2006/relationships/image" Target="../media/image95.gif"/><Relationship Id="rId8" Type="http://schemas.openxmlformats.org/officeDocument/2006/relationships/image" Target="../media/image21.jpg"/><Relationship Id="rId9" Type="http://schemas.openxmlformats.org/officeDocument/2006/relationships/image" Target="../media/image22.jpg"/><Relationship Id="rId30" Type="http://schemas.openxmlformats.org/officeDocument/2006/relationships/image" Target="../media/image36.jpg"/><Relationship Id="rId31" Type="http://schemas.openxmlformats.org/officeDocument/2006/relationships/image" Target="../media/image103.gif"/><Relationship Id="rId32" Type="http://schemas.openxmlformats.org/officeDocument/2006/relationships/image" Target="../media/image37.jpg"/><Relationship Id="rId33" Type="http://schemas.openxmlformats.org/officeDocument/2006/relationships/image" Target="../media/image38.jpg"/><Relationship Id="rId34" Type="http://schemas.openxmlformats.org/officeDocument/2006/relationships/image" Target="../media/image104.gif"/><Relationship Id="rId35" Type="http://schemas.openxmlformats.org/officeDocument/2006/relationships/image" Target="../media/image39.jpg"/><Relationship Id="rId36" Type="http://schemas.openxmlformats.org/officeDocument/2006/relationships/image" Target="../media/image40.jpg"/><Relationship Id="rId37" Type="http://schemas.openxmlformats.org/officeDocument/2006/relationships/image" Target="../media/image105.gif"/><Relationship Id="rId38" Type="http://schemas.openxmlformats.org/officeDocument/2006/relationships/image" Target="../media/image41.jpg"/><Relationship Id="rId39" Type="http://schemas.openxmlformats.org/officeDocument/2006/relationships/image" Target="../media/image42.jpg"/><Relationship Id="rId70" Type="http://schemas.openxmlformats.org/officeDocument/2006/relationships/image" Target="../media/image116.gif"/><Relationship Id="rId71" Type="http://schemas.openxmlformats.org/officeDocument/2006/relationships/image" Target="../media/image63.jpg"/><Relationship Id="rId72" Type="http://schemas.openxmlformats.org/officeDocument/2006/relationships/image" Target="../media/image64.jpg"/><Relationship Id="rId20" Type="http://schemas.openxmlformats.org/officeDocument/2006/relationships/image" Target="../media/image29.jpg"/><Relationship Id="rId21" Type="http://schemas.openxmlformats.org/officeDocument/2006/relationships/image" Target="../media/image30.jpg"/><Relationship Id="rId22" Type="http://schemas.openxmlformats.org/officeDocument/2006/relationships/image" Target="../media/image100.gif"/><Relationship Id="rId23" Type="http://schemas.openxmlformats.org/officeDocument/2006/relationships/image" Target="../media/image31.jpg"/><Relationship Id="rId24" Type="http://schemas.openxmlformats.org/officeDocument/2006/relationships/image" Target="../media/image32.jpg"/><Relationship Id="rId25" Type="http://schemas.openxmlformats.org/officeDocument/2006/relationships/image" Target="../media/image101.gif"/><Relationship Id="rId26" Type="http://schemas.openxmlformats.org/officeDocument/2006/relationships/image" Target="../media/image33.jpg"/><Relationship Id="rId27" Type="http://schemas.openxmlformats.org/officeDocument/2006/relationships/image" Target="../media/image34.jpg"/><Relationship Id="rId28" Type="http://schemas.openxmlformats.org/officeDocument/2006/relationships/image" Target="../media/image102.gif"/><Relationship Id="rId29" Type="http://schemas.openxmlformats.org/officeDocument/2006/relationships/image" Target="../media/image35.jpg"/><Relationship Id="rId73" Type="http://schemas.openxmlformats.org/officeDocument/2006/relationships/image" Target="../media/image117.gif"/><Relationship Id="rId74" Type="http://schemas.openxmlformats.org/officeDocument/2006/relationships/image" Target="../media/image65.jpg"/><Relationship Id="rId75" Type="http://schemas.openxmlformats.org/officeDocument/2006/relationships/image" Target="../media/image66.jpg"/><Relationship Id="rId76" Type="http://schemas.openxmlformats.org/officeDocument/2006/relationships/image" Target="../media/image118.gif"/><Relationship Id="rId60" Type="http://schemas.openxmlformats.org/officeDocument/2006/relationships/image" Target="../media/image56.jpg"/><Relationship Id="rId61" Type="http://schemas.openxmlformats.org/officeDocument/2006/relationships/image" Target="../media/image113.gif"/><Relationship Id="rId62" Type="http://schemas.openxmlformats.org/officeDocument/2006/relationships/image" Target="../media/image57.jpg"/><Relationship Id="rId10" Type="http://schemas.openxmlformats.org/officeDocument/2006/relationships/image" Target="../media/image96.gif"/><Relationship Id="rId11" Type="http://schemas.openxmlformats.org/officeDocument/2006/relationships/image" Target="../media/image23.jpg"/><Relationship Id="rId12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0910_00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" y="1600200"/>
            <a:ext cx="4389120" cy="4389120"/>
          </a:xfrm>
          <a:prstGeom prst="rect">
            <a:avLst/>
          </a:prstGeom>
        </p:spPr>
      </p:pic>
      <p:pic>
        <p:nvPicPr>
          <p:cNvPr id="5" name="Picture 4" descr="100910_004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152" y="1600200"/>
            <a:ext cx="4389120" cy="4389120"/>
          </a:xfrm>
          <a:prstGeom prst="rect">
            <a:avLst/>
          </a:prstGeom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114300" y="1211263"/>
            <a:ext cx="4376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>
                <a:latin typeface="Comic Sans MS" pitchFamily="66" charset="0"/>
              </a:rPr>
              <a:t>GOES IR (storm relative)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4491038" y="1211263"/>
            <a:ext cx="4640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omic Sans MS" pitchFamily="66" charset="0"/>
              </a:rPr>
              <a:t>GOES BT Diff (storm relative)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latin typeface="Comic Sans MS" pitchFamily="66" charset="0"/>
              </a:rPr>
              <a:t>Pre-Hurricane Karl: 10-11 September 2010</a:t>
            </a:r>
            <a:endParaRPr lang="en-US" sz="3200" dirty="0">
              <a:latin typeface="Comic Sans MS" pitchFamily="66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9" name="Picture 8" descr="100910_0345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10" name="Picture 9" descr="100910_0345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12" name="Picture 11" descr="100910_0645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13" name="Picture 12" descr="100910_0645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2" name="Picture 1" descr="100910_0945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3" name="Picture 2" descr="100910_0945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16" name="Picture 15" descr="100910_1245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17" name="Picture 16" descr="100910_1245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19" name="Picture 18" descr="100910_1545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20" name="Picture 19" descr="100910_1545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22" name="Picture 21" descr="100910_1845.jp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23" name="Picture 22" descr="100910_1845.jp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25" name="Picture 24" descr="100910_2145.jp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26" name="Picture 25" descr="100910_2145.jp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28" name="Picture 27" descr="100911_0045.jp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29" name="Picture 28" descr="100911_0045.jp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31" name="Picture 30" descr="100911_0345.jp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32" name="Picture 31" descr="100911_0345.jp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34" name="Picture 33" descr="100911_0645.jp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35" name="Picture 34" descr="100911_0645.jp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37" name="Picture 36" descr="100911_0945.jp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38" name="Picture 37" descr="100911_0945.jp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40" name="Picture 39" descr="100911_1245.jp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41" name="Picture 40" descr="100911_1245.jp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43" name="Picture 42" descr="100911_1545.jp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44" name="Picture 43" descr="100911_1545.jpg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46" name="Picture 45" descr="100911_1845.jpg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47" name="Picture 46" descr="100911_1845.jpg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49" name="Picture 48" descr="100911_2145.jpg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50" name="Picture 49" descr="100911_2145.jpg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1456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52" name="Picture 51" descr="100912_0045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53" name="Picture 52" descr="100912_0045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55" name="Picture 54" descr="100912_0345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56" name="Picture 55" descr="100912_0345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58" name="Picture 57" descr="100912_0645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59" name="Picture 58" descr="100912_0645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61" name="Picture 60" descr="100912_0945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62" name="Picture 61" descr="100912_0945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66" name="Group 65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64" name="Picture 63" descr="100912_1245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65" name="Picture 64" descr="100912_1245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69" name="Group 68"/>
          <p:cNvGrpSpPr/>
          <p:nvPr/>
        </p:nvGrpSpPr>
        <p:grpSpPr>
          <a:xfrm>
            <a:off x="101918" y="1600200"/>
            <a:ext cx="8932354" cy="4389120"/>
            <a:chOff x="101918" y="1600200"/>
            <a:chExt cx="8932354" cy="4389120"/>
          </a:xfrm>
        </p:grpSpPr>
        <p:pic>
          <p:nvPicPr>
            <p:cNvPr id="67" name="Picture 66" descr="100912_1545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18" y="1600200"/>
              <a:ext cx="4389120" cy="4389120"/>
            </a:xfrm>
            <a:prstGeom prst="rect">
              <a:avLst/>
            </a:prstGeom>
          </p:spPr>
        </p:pic>
        <p:pic>
          <p:nvPicPr>
            <p:cNvPr id="68" name="Picture 67" descr="100912_1545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72" name="Group 71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70" name="Picture 69" descr="100912_1845.jp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71" name="Picture 70" descr="100912_1845.jp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73" name="Picture 72" descr="100912_2145.jp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74" name="Picture 73" descr="100912_2145.jp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78" name="Group 77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76" name="Picture 75" descr="100913_0045.jp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77" name="Picture 76" descr="100913_0045.jp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79" name="Picture 78" descr="100913_0345.jp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80" name="Picture 79" descr="100913_0345.jp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84" name="Group 83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82" name="Picture 81" descr="100913_0645.jp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83" name="Picture 82" descr="100913_0645.jp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87" name="Group 86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85" name="Picture 84" descr="100913_0945.jp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86" name="Picture 85" descr="100913_0945.jp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90" name="Group 89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88" name="Picture 87" descr="100913_1245.jp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89" name="Picture 88" descr="100913_1245.jp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93" name="Group 92"/>
          <p:cNvGrpSpPr/>
          <p:nvPr/>
        </p:nvGrpSpPr>
        <p:grpSpPr>
          <a:xfrm>
            <a:off x="101918" y="1600200"/>
            <a:ext cx="8932354" cy="4389120"/>
            <a:chOff x="101918" y="1600200"/>
            <a:chExt cx="8932354" cy="4389120"/>
          </a:xfrm>
        </p:grpSpPr>
        <p:pic>
          <p:nvPicPr>
            <p:cNvPr id="91" name="Picture 90" descr="100913_1545.jp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18" y="1600200"/>
              <a:ext cx="4389120" cy="4389120"/>
            </a:xfrm>
            <a:prstGeom prst="rect">
              <a:avLst/>
            </a:prstGeom>
          </p:spPr>
        </p:pic>
        <p:pic>
          <p:nvPicPr>
            <p:cNvPr id="92" name="Picture 91" descr="100913_1545.jpg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96" name="Group 95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94" name="Picture 93" descr="100913_1845.jpg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95" name="Picture 94" descr="100913_1845.jpg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99" name="Group 98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97" name="Picture 96" descr="100913_2145.jpg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98" name="Picture 97" descr="100913_2145.jpg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102" name="Group 101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100" name="Picture 99" descr="100914_0045.jpg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101" name="Picture 100" descr="100914_0045.jpg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114300" y="1211263"/>
            <a:ext cx="4376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>
                <a:latin typeface="Comic Sans MS" pitchFamily="66" charset="0"/>
              </a:rPr>
              <a:t>GOES IR (storm relative)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4491038" y="1211263"/>
            <a:ext cx="4640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omic Sans MS" pitchFamily="66" charset="0"/>
              </a:rPr>
              <a:t>GOES BT Diff (storm relative)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latin typeface="Comic Sans MS" pitchFamily="66" charset="0"/>
              </a:rPr>
              <a:t>Pre-Hurricane Karl: 12-13 September 2010</a:t>
            </a:r>
            <a:endParaRPr lang="en-US" sz="32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039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latin typeface="Comic Sans MS" pitchFamily="66" charset="0"/>
              </a:rPr>
              <a:t>Pre-Hurricane Karl: 10-15 September 2010</a:t>
            </a:r>
            <a:endParaRPr lang="en-US" sz="3200" dirty="0">
              <a:latin typeface="Comic Sans MS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800100"/>
            <a:ext cx="8597900" cy="5854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800100"/>
            <a:ext cx="8597900" cy="585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33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/>
          <p:cNvGrpSpPr/>
          <p:nvPr/>
        </p:nvGrpSpPr>
        <p:grpSpPr>
          <a:xfrm>
            <a:off x="1547602" y="672056"/>
            <a:ext cx="6023731" cy="6094584"/>
            <a:chOff x="1547602" y="672056"/>
            <a:chExt cx="6023731" cy="6094584"/>
          </a:xfrm>
        </p:grpSpPr>
        <p:pic>
          <p:nvPicPr>
            <p:cNvPr id="4" name="Picture 3" descr="100911_0045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672056"/>
              <a:ext cx="2960437" cy="2960437"/>
            </a:xfrm>
            <a:prstGeom prst="rect">
              <a:avLst/>
            </a:prstGeom>
          </p:spPr>
        </p:pic>
        <p:pic>
          <p:nvPicPr>
            <p:cNvPr id="5" name="Picture 4" descr="100911_0045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677" y="672056"/>
              <a:ext cx="2962656" cy="2962656"/>
            </a:xfrm>
            <a:prstGeom prst="rect">
              <a:avLst/>
            </a:prstGeom>
          </p:spPr>
        </p:pic>
        <p:pic>
          <p:nvPicPr>
            <p:cNvPr id="6" name="Picture 5" descr="11SEP2010-01z-divergencegE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3681760"/>
              <a:ext cx="6023731" cy="308488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1545336" y="669837"/>
            <a:ext cx="6035040" cy="6105867"/>
            <a:chOff x="1545336" y="669837"/>
            <a:chExt cx="6035040" cy="6105867"/>
          </a:xfrm>
        </p:grpSpPr>
        <p:pic>
          <p:nvPicPr>
            <p:cNvPr id="9" name="Picture 8" descr="11SEP2010-04z-divergencegE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3685032"/>
              <a:ext cx="6035040" cy="3090672"/>
            </a:xfrm>
            <a:prstGeom prst="rect">
              <a:avLst/>
            </a:prstGeom>
          </p:spPr>
        </p:pic>
        <p:pic>
          <p:nvPicPr>
            <p:cNvPr id="10" name="Picture 9" descr="100911_0345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672056"/>
              <a:ext cx="2962656" cy="2962656"/>
            </a:xfrm>
            <a:prstGeom prst="rect">
              <a:avLst/>
            </a:prstGeom>
          </p:spPr>
        </p:pic>
        <p:pic>
          <p:nvPicPr>
            <p:cNvPr id="11" name="Picture 10" descr="100911_0345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677" y="669837"/>
              <a:ext cx="2962656" cy="2962656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545336" y="669837"/>
            <a:ext cx="6035040" cy="6105867"/>
            <a:chOff x="1545336" y="669837"/>
            <a:chExt cx="6035040" cy="6105867"/>
          </a:xfrm>
        </p:grpSpPr>
        <p:pic>
          <p:nvPicPr>
            <p:cNvPr id="13" name="Picture 12" descr="100911_0645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669837"/>
              <a:ext cx="2962656" cy="2962656"/>
            </a:xfrm>
            <a:prstGeom prst="rect">
              <a:avLst/>
            </a:prstGeom>
          </p:spPr>
        </p:pic>
        <p:pic>
          <p:nvPicPr>
            <p:cNvPr id="14" name="Picture 13" descr="100911_0645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576" y="669837"/>
              <a:ext cx="2962656" cy="2962656"/>
            </a:xfrm>
            <a:prstGeom prst="rect">
              <a:avLst/>
            </a:prstGeom>
          </p:spPr>
        </p:pic>
        <p:pic>
          <p:nvPicPr>
            <p:cNvPr id="15" name="Picture 14" descr="11SEP2010-07z-divergencegE.gi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3685032"/>
              <a:ext cx="6035040" cy="3090672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1545336" y="669837"/>
            <a:ext cx="6035040" cy="6105867"/>
            <a:chOff x="1545336" y="669837"/>
            <a:chExt cx="6035040" cy="6105867"/>
          </a:xfrm>
        </p:grpSpPr>
        <p:pic>
          <p:nvPicPr>
            <p:cNvPr id="17" name="Picture 16" descr="100911_0945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669837"/>
              <a:ext cx="2962656" cy="2962656"/>
            </a:xfrm>
            <a:prstGeom prst="rect">
              <a:avLst/>
            </a:prstGeom>
          </p:spPr>
        </p:pic>
        <p:pic>
          <p:nvPicPr>
            <p:cNvPr id="18" name="Picture 17" descr="100911_0945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677" y="672056"/>
              <a:ext cx="2962656" cy="2962656"/>
            </a:xfrm>
            <a:prstGeom prst="rect">
              <a:avLst/>
            </a:prstGeom>
          </p:spPr>
        </p:pic>
        <p:pic>
          <p:nvPicPr>
            <p:cNvPr id="19" name="Picture 18" descr="11SEP2010-10z-divergencegE.gif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3685032"/>
              <a:ext cx="6035040" cy="3090672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545336" y="669837"/>
            <a:ext cx="6035040" cy="6105867"/>
            <a:chOff x="1545336" y="669837"/>
            <a:chExt cx="6035040" cy="6105867"/>
          </a:xfrm>
        </p:grpSpPr>
        <p:pic>
          <p:nvPicPr>
            <p:cNvPr id="21" name="Picture 20" descr="100911_1245.jp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669837"/>
              <a:ext cx="2962656" cy="2962656"/>
            </a:xfrm>
            <a:prstGeom prst="rect">
              <a:avLst/>
            </a:prstGeom>
          </p:spPr>
        </p:pic>
        <p:pic>
          <p:nvPicPr>
            <p:cNvPr id="22" name="Picture 21" descr="100911_1245.jp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576" y="669837"/>
              <a:ext cx="2962656" cy="2962656"/>
            </a:xfrm>
            <a:prstGeom prst="rect">
              <a:avLst/>
            </a:prstGeom>
          </p:spPr>
        </p:pic>
        <p:pic>
          <p:nvPicPr>
            <p:cNvPr id="23" name="Picture 22" descr="11SEP2010-13z-divergencegE.gif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3685032"/>
              <a:ext cx="6035040" cy="3090672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545336" y="669837"/>
            <a:ext cx="6035040" cy="6105867"/>
            <a:chOff x="1545336" y="669837"/>
            <a:chExt cx="6035040" cy="6105867"/>
          </a:xfrm>
        </p:grpSpPr>
        <p:pic>
          <p:nvPicPr>
            <p:cNvPr id="25" name="Picture 24" descr="100911_1545.jp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669837"/>
              <a:ext cx="2962656" cy="2962656"/>
            </a:xfrm>
            <a:prstGeom prst="rect">
              <a:avLst/>
            </a:prstGeom>
          </p:spPr>
        </p:pic>
        <p:pic>
          <p:nvPicPr>
            <p:cNvPr id="26" name="Picture 25" descr="100911_1545.jp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576" y="669837"/>
              <a:ext cx="2962656" cy="2962656"/>
            </a:xfrm>
            <a:prstGeom prst="rect">
              <a:avLst/>
            </a:prstGeom>
          </p:spPr>
        </p:pic>
        <p:pic>
          <p:nvPicPr>
            <p:cNvPr id="27" name="Picture 26" descr="11SEP2010-16z-divergencegE.gif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3685032"/>
              <a:ext cx="6035040" cy="3090672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1547602" y="669837"/>
            <a:ext cx="6035040" cy="6105867"/>
            <a:chOff x="1547602" y="669837"/>
            <a:chExt cx="6035040" cy="6105867"/>
          </a:xfrm>
        </p:grpSpPr>
        <p:pic>
          <p:nvPicPr>
            <p:cNvPr id="29" name="Picture 28" descr="100911_1845.jp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669837"/>
              <a:ext cx="2962656" cy="2962656"/>
            </a:xfrm>
            <a:prstGeom prst="rect">
              <a:avLst/>
            </a:prstGeom>
          </p:spPr>
        </p:pic>
        <p:pic>
          <p:nvPicPr>
            <p:cNvPr id="30" name="Picture 29" descr="100911_1845.jp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576" y="669837"/>
              <a:ext cx="2962656" cy="2962656"/>
            </a:xfrm>
            <a:prstGeom prst="rect">
              <a:avLst/>
            </a:prstGeom>
          </p:spPr>
        </p:pic>
        <p:pic>
          <p:nvPicPr>
            <p:cNvPr id="31" name="Picture 30" descr="11SEP2010-19z-divergencegE.gif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3685032"/>
              <a:ext cx="6035040" cy="3090672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1545336" y="672056"/>
            <a:ext cx="6035040" cy="6103648"/>
            <a:chOff x="1545336" y="672056"/>
            <a:chExt cx="6035040" cy="6103648"/>
          </a:xfrm>
        </p:grpSpPr>
        <p:pic>
          <p:nvPicPr>
            <p:cNvPr id="33" name="Picture 32" descr="100911_2145.jp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672056"/>
              <a:ext cx="2962656" cy="2962656"/>
            </a:xfrm>
            <a:prstGeom prst="rect">
              <a:avLst/>
            </a:prstGeom>
          </p:spPr>
        </p:pic>
        <p:pic>
          <p:nvPicPr>
            <p:cNvPr id="34" name="Picture 33" descr="100911_2145.jp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576" y="672056"/>
              <a:ext cx="2962656" cy="2962656"/>
            </a:xfrm>
            <a:prstGeom prst="rect">
              <a:avLst/>
            </a:prstGeom>
          </p:spPr>
        </p:pic>
        <p:pic>
          <p:nvPicPr>
            <p:cNvPr id="35" name="Picture 34" descr="11SEP2010-22z-divergencegE.gif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3685032"/>
              <a:ext cx="6035040" cy="3090672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1545336" y="669837"/>
            <a:ext cx="6035040" cy="6105867"/>
            <a:chOff x="1545336" y="669837"/>
            <a:chExt cx="6035040" cy="6105867"/>
          </a:xfrm>
        </p:grpSpPr>
        <p:pic>
          <p:nvPicPr>
            <p:cNvPr id="37" name="Picture 36" descr="100912_0045.jp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669837"/>
              <a:ext cx="2962656" cy="2962656"/>
            </a:xfrm>
            <a:prstGeom prst="rect">
              <a:avLst/>
            </a:prstGeom>
          </p:spPr>
        </p:pic>
        <p:pic>
          <p:nvPicPr>
            <p:cNvPr id="38" name="Picture 37" descr="100912_0045.jp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576" y="669837"/>
              <a:ext cx="2962656" cy="2962656"/>
            </a:xfrm>
            <a:prstGeom prst="rect">
              <a:avLst/>
            </a:prstGeom>
          </p:spPr>
        </p:pic>
        <p:pic>
          <p:nvPicPr>
            <p:cNvPr id="39" name="Picture 38" descr="12SEP2010-01z-divergencegE.gif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3685032"/>
              <a:ext cx="6035040" cy="3090672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1545336" y="672056"/>
            <a:ext cx="6035040" cy="6100376"/>
            <a:chOff x="1545336" y="672056"/>
            <a:chExt cx="6035040" cy="6100376"/>
          </a:xfrm>
        </p:grpSpPr>
        <p:pic>
          <p:nvPicPr>
            <p:cNvPr id="41" name="Picture 40" descr="100912_0345.jpg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672056"/>
              <a:ext cx="2962656" cy="2962656"/>
            </a:xfrm>
            <a:prstGeom prst="rect">
              <a:avLst/>
            </a:prstGeom>
          </p:spPr>
        </p:pic>
        <p:pic>
          <p:nvPicPr>
            <p:cNvPr id="42" name="Picture 41" descr="100912_0345.jpg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576" y="672056"/>
              <a:ext cx="2962656" cy="2962656"/>
            </a:xfrm>
            <a:prstGeom prst="rect">
              <a:avLst/>
            </a:prstGeom>
          </p:spPr>
        </p:pic>
        <p:pic>
          <p:nvPicPr>
            <p:cNvPr id="43" name="Picture 42" descr="12SEP2010-04z-divergencegE.gif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3681760"/>
              <a:ext cx="6035040" cy="3090672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1545336" y="669837"/>
            <a:ext cx="6035040" cy="6105867"/>
            <a:chOff x="1545336" y="669837"/>
            <a:chExt cx="6035040" cy="6105867"/>
          </a:xfrm>
        </p:grpSpPr>
        <p:pic>
          <p:nvPicPr>
            <p:cNvPr id="45" name="Picture 44" descr="100912_0645.jpg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669837"/>
              <a:ext cx="2962656" cy="2962656"/>
            </a:xfrm>
            <a:prstGeom prst="rect">
              <a:avLst/>
            </a:prstGeom>
          </p:spPr>
        </p:pic>
        <p:pic>
          <p:nvPicPr>
            <p:cNvPr id="46" name="Picture 45" descr="100912_0645.jpg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576" y="669837"/>
              <a:ext cx="2962656" cy="2962656"/>
            </a:xfrm>
            <a:prstGeom prst="rect">
              <a:avLst/>
            </a:prstGeom>
          </p:spPr>
        </p:pic>
        <p:pic>
          <p:nvPicPr>
            <p:cNvPr id="47" name="Picture 46" descr="12SEP2010-07z-divergencegE.gif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3685032"/>
              <a:ext cx="6035040" cy="3090672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1545336" y="678973"/>
            <a:ext cx="6035040" cy="6102595"/>
            <a:chOff x="1545336" y="669837"/>
            <a:chExt cx="6035040" cy="6102595"/>
          </a:xfrm>
        </p:grpSpPr>
        <p:pic>
          <p:nvPicPr>
            <p:cNvPr id="49" name="Picture 48" descr="100912_0945.jpg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669837"/>
              <a:ext cx="2962656" cy="2962656"/>
            </a:xfrm>
            <a:prstGeom prst="rect">
              <a:avLst/>
            </a:prstGeom>
          </p:spPr>
        </p:pic>
        <p:pic>
          <p:nvPicPr>
            <p:cNvPr id="50" name="Picture 49" descr="100912_0945.jpg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576" y="669837"/>
              <a:ext cx="2962656" cy="2962656"/>
            </a:xfrm>
            <a:prstGeom prst="rect">
              <a:avLst/>
            </a:prstGeom>
          </p:spPr>
        </p:pic>
        <p:pic>
          <p:nvPicPr>
            <p:cNvPr id="51" name="Picture 50" descr="12SEP2010-10z-divergencegE.gif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3681760"/>
              <a:ext cx="6035040" cy="3090672"/>
            </a:xfrm>
            <a:prstGeom prst="rect">
              <a:avLst/>
            </a:prstGeom>
          </p:spPr>
        </p:pic>
      </p:grpSp>
      <p:grpSp>
        <p:nvGrpSpPr>
          <p:cNvPr id="56" name="Group 55"/>
          <p:cNvGrpSpPr/>
          <p:nvPr/>
        </p:nvGrpSpPr>
        <p:grpSpPr>
          <a:xfrm>
            <a:off x="1545336" y="669837"/>
            <a:ext cx="6035040" cy="6105867"/>
            <a:chOff x="1545336" y="669837"/>
            <a:chExt cx="6035040" cy="6105867"/>
          </a:xfrm>
        </p:grpSpPr>
        <p:pic>
          <p:nvPicPr>
            <p:cNvPr id="53" name="Picture 52" descr="100912_1245.jpg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672056"/>
              <a:ext cx="2962656" cy="2962656"/>
            </a:xfrm>
            <a:prstGeom prst="rect">
              <a:avLst/>
            </a:prstGeom>
          </p:spPr>
        </p:pic>
        <p:pic>
          <p:nvPicPr>
            <p:cNvPr id="54" name="Picture 53" descr="100912_1245.jpg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576" y="669837"/>
              <a:ext cx="2962656" cy="2962656"/>
            </a:xfrm>
            <a:prstGeom prst="rect">
              <a:avLst/>
            </a:prstGeom>
          </p:spPr>
        </p:pic>
        <p:pic>
          <p:nvPicPr>
            <p:cNvPr id="55" name="Picture 54" descr="12SEP2010-13z-divergencegE.gif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3685032"/>
              <a:ext cx="6035040" cy="3090672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1545336" y="669837"/>
            <a:ext cx="6035040" cy="6105867"/>
            <a:chOff x="1545336" y="669837"/>
            <a:chExt cx="6035040" cy="6105867"/>
          </a:xfrm>
        </p:grpSpPr>
        <p:pic>
          <p:nvPicPr>
            <p:cNvPr id="57" name="Picture 56" descr="100912_1545.jpg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669837"/>
              <a:ext cx="2962656" cy="2962656"/>
            </a:xfrm>
            <a:prstGeom prst="rect">
              <a:avLst/>
            </a:prstGeom>
          </p:spPr>
        </p:pic>
        <p:pic>
          <p:nvPicPr>
            <p:cNvPr id="58" name="Picture 57" descr="100912_1545.jpg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576" y="669837"/>
              <a:ext cx="2962656" cy="2962656"/>
            </a:xfrm>
            <a:prstGeom prst="rect">
              <a:avLst/>
            </a:prstGeom>
          </p:spPr>
        </p:pic>
        <p:pic>
          <p:nvPicPr>
            <p:cNvPr id="59" name="Picture 58" descr="12SEP2010-16z-divergencegE.gif"/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3685032"/>
              <a:ext cx="6035040" cy="3090672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1547602" y="669837"/>
            <a:ext cx="6035040" cy="6105867"/>
            <a:chOff x="1547602" y="669837"/>
            <a:chExt cx="6035040" cy="6105867"/>
          </a:xfrm>
        </p:grpSpPr>
        <p:pic>
          <p:nvPicPr>
            <p:cNvPr id="61" name="Picture 60" descr="100912_1845.jpg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672056"/>
              <a:ext cx="2962656" cy="2962656"/>
            </a:xfrm>
            <a:prstGeom prst="rect">
              <a:avLst/>
            </a:prstGeom>
          </p:spPr>
        </p:pic>
        <p:pic>
          <p:nvPicPr>
            <p:cNvPr id="62" name="Picture 61" descr="100912_1845.jpg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576" y="669837"/>
              <a:ext cx="2962656" cy="2962656"/>
            </a:xfrm>
            <a:prstGeom prst="rect">
              <a:avLst/>
            </a:prstGeom>
          </p:spPr>
        </p:pic>
        <p:pic>
          <p:nvPicPr>
            <p:cNvPr id="63" name="Picture 62" descr="12SEP2010-19z-divergencegE.gif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3685032"/>
              <a:ext cx="6035040" cy="3090672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1545336" y="669837"/>
            <a:ext cx="6035040" cy="6102595"/>
            <a:chOff x="1545336" y="669837"/>
            <a:chExt cx="6035040" cy="6102595"/>
          </a:xfrm>
        </p:grpSpPr>
        <p:pic>
          <p:nvPicPr>
            <p:cNvPr id="65" name="Picture 64" descr="100912_2145.jpg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669837"/>
              <a:ext cx="2962656" cy="2962656"/>
            </a:xfrm>
            <a:prstGeom prst="rect">
              <a:avLst/>
            </a:prstGeom>
          </p:spPr>
        </p:pic>
        <p:pic>
          <p:nvPicPr>
            <p:cNvPr id="66" name="Picture 65" descr="100912_2145.jpg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576" y="669837"/>
              <a:ext cx="2962656" cy="2962656"/>
            </a:xfrm>
            <a:prstGeom prst="rect">
              <a:avLst/>
            </a:prstGeom>
          </p:spPr>
        </p:pic>
        <p:pic>
          <p:nvPicPr>
            <p:cNvPr id="67" name="Picture 66" descr="12SEP2010-22z-divergencegE.gif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3681760"/>
              <a:ext cx="6035040" cy="3090672"/>
            </a:xfrm>
            <a:prstGeom prst="rect">
              <a:avLst/>
            </a:prstGeom>
          </p:spPr>
        </p:pic>
      </p:grpSp>
      <p:grpSp>
        <p:nvGrpSpPr>
          <p:cNvPr id="72" name="Group 71"/>
          <p:cNvGrpSpPr/>
          <p:nvPr/>
        </p:nvGrpSpPr>
        <p:grpSpPr>
          <a:xfrm>
            <a:off x="1545336" y="669837"/>
            <a:ext cx="6037306" cy="6102595"/>
            <a:chOff x="1545336" y="669837"/>
            <a:chExt cx="6037306" cy="6102595"/>
          </a:xfrm>
        </p:grpSpPr>
        <p:pic>
          <p:nvPicPr>
            <p:cNvPr id="69" name="Picture 68" descr="100913_0045.jpg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672056"/>
              <a:ext cx="2962656" cy="2962656"/>
            </a:xfrm>
            <a:prstGeom prst="rect">
              <a:avLst/>
            </a:prstGeom>
          </p:spPr>
        </p:pic>
        <p:pic>
          <p:nvPicPr>
            <p:cNvPr id="70" name="Picture 69" descr="100913_0045.jpg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576" y="669837"/>
              <a:ext cx="2962656" cy="2962656"/>
            </a:xfrm>
            <a:prstGeom prst="rect">
              <a:avLst/>
            </a:prstGeom>
          </p:spPr>
        </p:pic>
        <p:pic>
          <p:nvPicPr>
            <p:cNvPr id="71" name="Picture 70" descr="13SEP2010-01z-divergencegE.gif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3681760"/>
              <a:ext cx="6035040" cy="3090672"/>
            </a:xfrm>
            <a:prstGeom prst="rect">
              <a:avLst/>
            </a:prstGeom>
          </p:spPr>
        </p:pic>
      </p:grpSp>
      <p:grpSp>
        <p:nvGrpSpPr>
          <p:cNvPr id="76" name="Group 75"/>
          <p:cNvGrpSpPr/>
          <p:nvPr/>
        </p:nvGrpSpPr>
        <p:grpSpPr>
          <a:xfrm>
            <a:off x="1545336" y="672056"/>
            <a:ext cx="6035040" cy="6103648"/>
            <a:chOff x="1545336" y="672056"/>
            <a:chExt cx="6035040" cy="6103648"/>
          </a:xfrm>
        </p:grpSpPr>
        <p:pic>
          <p:nvPicPr>
            <p:cNvPr id="73" name="Picture 72" descr="100913_0345.jpg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672056"/>
              <a:ext cx="2962656" cy="2962656"/>
            </a:xfrm>
            <a:prstGeom prst="rect">
              <a:avLst/>
            </a:prstGeom>
          </p:spPr>
        </p:pic>
        <p:pic>
          <p:nvPicPr>
            <p:cNvPr id="74" name="Picture 73" descr="100913_0345.jpg"/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576" y="672056"/>
              <a:ext cx="2962656" cy="2962656"/>
            </a:xfrm>
            <a:prstGeom prst="rect">
              <a:avLst/>
            </a:prstGeom>
          </p:spPr>
        </p:pic>
        <p:pic>
          <p:nvPicPr>
            <p:cNvPr id="75" name="Picture 74" descr="13SEP2010-04z-divergencegE.gif"/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3685032"/>
              <a:ext cx="6035040" cy="3090672"/>
            </a:xfrm>
            <a:prstGeom prst="rect">
              <a:avLst/>
            </a:prstGeom>
          </p:spPr>
        </p:pic>
      </p:grpSp>
      <p:grpSp>
        <p:nvGrpSpPr>
          <p:cNvPr id="80" name="Group 79"/>
          <p:cNvGrpSpPr/>
          <p:nvPr/>
        </p:nvGrpSpPr>
        <p:grpSpPr>
          <a:xfrm>
            <a:off x="1545336" y="669837"/>
            <a:ext cx="6035040" cy="6102595"/>
            <a:chOff x="1545336" y="669837"/>
            <a:chExt cx="6035040" cy="6102595"/>
          </a:xfrm>
        </p:grpSpPr>
        <p:pic>
          <p:nvPicPr>
            <p:cNvPr id="77" name="Picture 76" descr="100913_0645.jpg"/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672056"/>
              <a:ext cx="2962656" cy="2962656"/>
            </a:xfrm>
            <a:prstGeom prst="rect">
              <a:avLst/>
            </a:prstGeom>
          </p:spPr>
        </p:pic>
        <p:pic>
          <p:nvPicPr>
            <p:cNvPr id="78" name="Picture 77" descr="100913_0645.jpg"/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576" y="669837"/>
              <a:ext cx="2962656" cy="2962656"/>
            </a:xfrm>
            <a:prstGeom prst="rect">
              <a:avLst/>
            </a:prstGeom>
          </p:spPr>
        </p:pic>
        <p:pic>
          <p:nvPicPr>
            <p:cNvPr id="79" name="Picture 78" descr="13SEP2010-07z-divergencegE.gif"/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3681760"/>
              <a:ext cx="6035040" cy="3090672"/>
            </a:xfrm>
            <a:prstGeom prst="rect">
              <a:avLst/>
            </a:prstGeom>
          </p:spPr>
        </p:pic>
      </p:grpSp>
      <p:grpSp>
        <p:nvGrpSpPr>
          <p:cNvPr id="84" name="Group 83"/>
          <p:cNvGrpSpPr/>
          <p:nvPr/>
        </p:nvGrpSpPr>
        <p:grpSpPr>
          <a:xfrm>
            <a:off x="1545336" y="669837"/>
            <a:ext cx="6037306" cy="6105867"/>
            <a:chOff x="1545336" y="669837"/>
            <a:chExt cx="6037306" cy="6105867"/>
          </a:xfrm>
        </p:grpSpPr>
        <p:pic>
          <p:nvPicPr>
            <p:cNvPr id="81" name="Picture 80" descr="100913_0945.jpg"/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669837"/>
              <a:ext cx="2962656" cy="2962656"/>
            </a:xfrm>
            <a:prstGeom prst="rect">
              <a:avLst/>
            </a:prstGeom>
          </p:spPr>
        </p:pic>
        <p:pic>
          <p:nvPicPr>
            <p:cNvPr id="82" name="Picture 81" descr="100913_0945.jpg"/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677" y="669837"/>
              <a:ext cx="2962656" cy="2962656"/>
            </a:xfrm>
            <a:prstGeom prst="rect">
              <a:avLst/>
            </a:prstGeom>
          </p:spPr>
        </p:pic>
        <p:pic>
          <p:nvPicPr>
            <p:cNvPr id="83" name="Picture 82" descr="13SEP2010-10z-divergencegE.gif"/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3685032"/>
              <a:ext cx="6035040" cy="3090672"/>
            </a:xfrm>
            <a:prstGeom prst="rect">
              <a:avLst/>
            </a:prstGeom>
          </p:spPr>
        </p:pic>
      </p:grpSp>
      <p:grpSp>
        <p:nvGrpSpPr>
          <p:cNvPr id="88" name="Group 87"/>
          <p:cNvGrpSpPr/>
          <p:nvPr/>
        </p:nvGrpSpPr>
        <p:grpSpPr>
          <a:xfrm>
            <a:off x="1547602" y="672056"/>
            <a:ext cx="6035040" cy="6103648"/>
            <a:chOff x="1547602" y="672056"/>
            <a:chExt cx="6035040" cy="6103648"/>
          </a:xfrm>
        </p:grpSpPr>
        <p:pic>
          <p:nvPicPr>
            <p:cNvPr id="85" name="Picture 84" descr="100913_1245.jpg"/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672056"/>
              <a:ext cx="2962656" cy="2962656"/>
            </a:xfrm>
            <a:prstGeom prst="rect">
              <a:avLst/>
            </a:prstGeom>
          </p:spPr>
        </p:pic>
        <p:pic>
          <p:nvPicPr>
            <p:cNvPr id="86" name="Picture 85" descr="100913_1245.jpg"/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576" y="672056"/>
              <a:ext cx="2962656" cy="2962656"/>
            </a:xfrm>
            <a:prstGeom prst="rect">
              <a:avLst/>
            </a:prstGeom>
          </p:spPr>
        </p:pic>
        <p:pic>
          <p:nvPicPr>
            <p:cNvPr id="87" name="Picture 86" descr="13SEP2010-13z-divergencegE.gif"/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3685032"/>
              <a:ext cx="6035040" cy="3090672"/>
            </a:xfrm>
            <a:prstGeom prst="rect">
              <a:avLst/>
            </a:prstGeom>
          </p:spPr>
        </p:pic>
      </p:grpSp>
      <p:grpSp>
        <p:nvGrpSpPr>
          <p:cNvPr id="92" name="Group 91"/>
          <p:cNvGrpSpPr/>
          <p:nvPr/>
        </p:nvGrpSpPr>
        <p:grpSpPr>
          <a:xfrm>
            <a:off x="1545336" y="672056"/>
            <a:ext cx="6037306" cy="6103648"/>
            <a:chOff x="1545336" y="672056"/>
            <a:chExt cx="6037306" cy="6103648"/>
          </a:xfrm>
        </p:grpSpPr>
        <p:pic>
          <p:nvPicPr>
            <p:cNvPr id="89" name="Picture 88" descr="100913_1545.jpg"/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672056"/>
              <a:ext cx="2962656" cy="2962656"/>
            </a:xfrm>
            <a:prstGeom prst="rect">
              <a:avLst/>
            </a:prstGeom>
          </p:spPr>
        </p:pic>
        <p:pic>
          <p:nvPicPr>
            <p:cNvPr id="90" name="Picture 89" descr="100913_1545.jpg"/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576" y="672056"/>
              <a:ext cx="2962656" cy="2962656"/>
            </a:xfrm>
            <a:prstGeom prst="rect">
              <a:avLst/>
            </a:prstGeom>
          </p:spPr>
        </p:pic>
        <p:pic>
          <p:nvPicPr>
            <p:cNvPr id="91" name="Picture 90" descr="13SEP2010-16z-divergencegE.gif"/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3685032"/>
              <a:ext cx="6035040" cy="3090672"/>
            </a:xfrm>
            <a:prstGeom prst="rect">
              <a:avLst/>
            </a:prstGeom>
          </p:spPr>
        </p:pic>
      </p:grpSp>
      <p:grpSp>
        <p:nvGrpSpPr>
          <p:cNvPr id="96" name="Group 95"/>
          <p:cNvGrpSpPr/>
          <p:nvPr/>
        </p:nvGrpSpPr>
        <p:grpSpPr>
          <a:xfrm>
            <a:off x="1547602" y="672056"/>
            <a:ext cx="6035040" cy="6103648"/>
            <a:chOff x="1547602" y="672056"/>
            <a:chExt cx="6035040" cy="6103648"/>
          </a:xfrm>
        </p:grpSpPr>
        <p:pic>
          <p:nvPicPr>
            <p:cNvPr id="93" name="Picture 92" descr="100913_1845.jpg"/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672056"/>
              <a:ext cx="2962656" cy="2962656"/>
            </a:xfrm>
            <a:prstGeom prst="rect">
              <a:avLst/>
            </a:prstGeom>
          </p:spPr>
        </p:pic>
        <p:pic>
          <p:nvPicPr>
            <p:cNvPr id="94" name="Picture 93" descr="100913_1845.jpg"/>
            <p:cNvPicPr>
              <a:picLocks noChangeAspect="1"/>
            </p:cNvPicPr>
            <p:nvPr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576" y="672056"/>
              <a:ext cx="2962656" cy="2962656"/>
            </a:xfrm>
            <a:prstGeom prst="rect">
              <a:avLst/>
            </a:prstGeom>
          </p:spPr>
        </p:pic>
        <p:pic>
          <p:nvPicPr>
            <p:cNvPr id="95" name="Picture 94" descr="13SEP2010-19z-divergencegE.gif"/>
            <p:cNvPicPr>
              <a:picLocks noChangeAspect="1"/>
            </p:cNvPicPr>
            <p:nvPr/>
          </p:nvPicPr>
          <p:blipFill>
            <a:blip r:embed="rId7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3685032"/>
              <a:ext cx="6035040" cy="3090672"/>
            </a:xfrm>
            <a:prstGeom prst="rect">
              <a:avLst/>
            </a:prstGeom>
          </p:spPr>
        </p:pic>
      </p:grpSp>
      <p:grpSp>
        <p:nvGrpSpPr>
          <p:cNvPr id="100" name="Group 99"/>
          <p:cNvGrpSpPr/>
          <p:nvPr/>
        </p:nvGrpSpPr>
        <p:grpSpPr>
          <a:xfrm>
            <a:off x="1547602" y="669837"/>
            <a:ext cx="6035040" cy="6105867"/>
            <a:chOff x="1547602" y="669837"/>
            <a:chExt cx="6035040" cy="6105867"/>
          </a:xfrm>
        </p:grpSpPr>
        <p:pic>
          <p:nvPicPr>
            <p:cNvPr id="97" name="Picture 96" descr="100913_2145.jpg"/>
            <p:cNvPicPr>
              <a:picLocks noChangeAspect="1"/>
            </p:cNvPicPr>
            <p:nvPr/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669837"/>
              <a:ext cx="2962656" cy="2962656"/>
            </a:xfrm>
            <a:prstGeom prst="rect">
              <a:avLst/>
            </a:prstGeom>
          </p:spPr>
        </p:pic>
        <p:pic>
          <p:nvPicPr>
            <p:cNvPr id="98" name="Picture 97" descr="100913_2145.jpg"/>
            <p:cNvPicPr>
              <a:picLocks noChangeAspect="1"/>
            </p:cNvPicPr>
            <p:nvPr/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576" y="669837"/>
              <a:ext cx="2962656" cy="2962656"/>
            </a:xfrm>
            <a:prstGeom prst="rect">
              <a:avLst/>
            </a:prstGeom>
          </p:spPr>
        </p:pic>
        <p:pic>
          <p:nvPicPr>
            <p:cNvPr id="99" name="Picture 98" descr="13SEP2010-22z-divergencegE.gif"/>
            <p:cNvPicPr>
              <a:picLocks noChangeAspect="1"/>
            </p:cNvPicPr>
            <p:nvPr/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3685032"/>
              <a:ext cx="6035040" cy="3090672"/>
            </a:xfrm>
            <a:prstGeom prst="rect">
              <a:avLst/>
            </a:prstGeom>
          </p:spPr>
        </p:pic>
      </p:grpSp>
      <p:grpSp>
        <p:nvGrpSpPr>
          <p:cNvPr id="104" name="Group 103"/>
          <p:cNvGrpSpPr/>
          <p:nvPr/>
        </p:nvGrpSpPr>
        <p:grpSpPr>
          <a:xfrm>
            <a:off x="1545336" y="669837"/>
            <a:ext cx="6035040" cy="6102595"/>
            <a:chOff x="1545336" y="669837"/>
            <a:chExt cx="6035040" cy="6102595"/>
          </a:xfrm>
        </p:grpSpPr>
        <p:pic>
          <p:nvPicPr>
            <p:cNvPr id="101" name="Picture 100" descr="100914_0045.jpg"/>
            <p:cNvPicPr>
              <a:picLocks noChangeAspect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669837"/>
              <a:ext cx="2962656" cy="2962656"/>
            </a:xfrm>
            <a:prstGeom prst="rect">
              <a:avLst/>
            </a:prstGeom>
          </p:spPr>
        </p:pic>
        <p:pic>
          <p:nvPicPr>
            <p:cNvPr id="102" name="Picture 101" descr="100914_0045.jpg"/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576" y="669837"/>
              <a:ext cx="2962656" cy="2962656"/>
            </a:xfrm>
            <a:prstGeom prst="rect">
              <a:avLst/>
            </a:prstGeom>
          </p:spPr>
        </p:pic>
        <p:pic>
          <p:nvPicPr>
            <p:cNvPr id="103" name="Picture 102" descr="14SEP2010-01z-divergencegE.gif"/>
            <p:cNvPicPr>
              <a:picLocks noChangeAspect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3681760"/>
              <a:ext cx="6035040" cy="3090672"/>
            </a:xfrm>
            <a:prstGeom prst="rect">
              <a:avLst/>
            </a:prstGeom>
          </p:spPr>
        </p:pic>
      </p:grp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latin typeface="Comic Sans MS" pitchFamily="66" charset="0"/>
              </a:rPr>
              <a:t>Pre-Hurricane Karl: 11-14 September 2010</a:t>
            </a:r>
            <a:endParaRPr lang="en-US" sz="32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778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1547602" y="672056"/>
            <a:ext cx="6035040" cy="6100376"/>
            <a:chOff x="1547602" y="672056"/>
            <a:chExt cx="6035040" cy="6100376"/>
          </a:xfrm>
        </p:grpSpPr>
        <p:pic>
          <p:nvPicPr>
            <p:cNvPr id="4" name="Picture 3" descr="100911_0045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672056"/>
              <a:ext cx="2960437" cy="2960437"/>
            </a:xfrm>
            <a:prstGeom prst="rect">
              <a:avLst/>
            </a:prstGeom>
          </p:spPr>
        </p:pic>
        <p:pic>
          <p:nvPicPr>
            <p:cNvPr id="5" name="Picture 4" descr="100911_0045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677" y="672056"/>
              <a:ext cx="2962656" cy="2962656"/>
            </a:xfrm>
            <a:prstGeom prst="rect">
              <a:avLst/>
            </a:prstGeom>
          </p:spPr>
        </p:pic>
        <p:pic>
          <p:nvPicPr>
            <p:cNvPr id="151" name="Picture 150" descr="11SEP2010-01z-upperwindsgE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3681760"/>
              <a:ext cx="6035040" cy="3090672"/>
            </a:xfrm>
            <a:prstGeom prst="rect">
              <a:avLst/>
            </a:prstGeom>
          </p:spPr>
        </p:pic>
      </p:grpSp>
      <p:grpSp>
        <p:nvGrpSpPr>
          <p:cNvPr id="150" name="Group 149"/>
          <p:cNvGrpSpPr/>
          <p:nvPr/>
        </p:nvGrpSpPr>
        <p:grpSpPr>
          <a:xfrm>
            <a:off x="1547602" y="669837"/>
            <a:ext cx="6035040" cy="6105867"/>
            <a:chOff x="1547602" y="669837"/>
            <a:chExt cx="6035040" cy="6105867"/>
          </a:xfrm>
        </p:grpSpPr>
        <p:pic>
          <p:nvPicPr>
            <p:cNvPr id="10" name="Picture 9" descr="100911_0345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672056"/>
              <a:ext cx="2962656" cy="2962656"/>
            </a:xfrm>
            <a:prstGeom prst="rect">
              <a:avLst/>
            </a:prstGeom>
          </p:spPr>
        </p:pic>
        <p:pic>
          <p:nvPicPr>
            <p:cNvPr id="11" name="Picture 10" descr="100911_0345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677" y="669837"/>
              <a:ext cx="2962656" cy="2962656"/>
            </a:xfrm>
            <a:prstGeom prst="rect">
              <a:avLst/>
            </a:prstGeom>
          </p:spPr>
        </p:pic>
        <p:pic>
          <p:nvPicPr>
            <p:cNvPr id="149" name="Picture 148" descr="11SEP2010-04z-upperwindsgE.gi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3685032"/>
              <a:ext cx="6035040" cy="3090672"/>
            </a:xfrm>
            <a:prstGeom prst="rect">
              <a:avLst/>
            </a:prstGeom>
          </p:spPr>
        </p:pic>
      </p:grpSp>
      <p:grpSp>
        <p:nvGrpSpPr>
          <p:cNvPr id="148" name="Group 147"/>
          <p:cNvGrpSpPr/>
          <p:nvPr/>
        </p:nvGrpSpPr>
        <p:grpSpPr>
          <a:xfrm>
            <a:off x="1547602" y="669837"/>
            <a:ext cx="6035040" cy="6105867"/>
            <a:chOff x="1547602" y="669837"/>
            <a:chExt cx="6035040" cy="6105867"/>
          </a:xfrm>
        </p:grpSpPr>
        <p:pic>
          <p:nvPicPr>
            <p:cNvPr id="13" name="Picture 12" descr="100911_0645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669837"/>
              <a:ext cx="2962656" cy="2962656"/>
            </a:xfrm>
            <a:prstGeom prst="rect">
              <a:avLst/>
            </a:prstGeom>
          </p:spPr>
        </p:pic>
        <p:pic>
          <p:nvPicPr>
            <p:cNvPr id="14" name="Picture 13" descr="100911_0645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576" y="669837"/>
              <a:ext cx="2962656" cy="2962656"/>
            </a:xfrm>
            <a:prstGeom prst="rect">
              <a:avLst/>
            </a:prstGeom>
          </p:spPr>
        </p:pic>
        <p:pic>
          <p:nvPicPr>
            <p:cNvPr id="147" name="Picture 146" descr="11SEP2010-07z-upperwindsgE.gi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3685032"/>
              <a:ext cx="6035040" cy="3090672"/>
            </a:xfrm>
            <a:prstGeom prst="rect">
              <a:avLst/>
            </a:prstGeom>
          </p:spPr>
        </p:pic>
      </p:grpSp>
      <p:grpSp>
        <p:nvGrpSpPr>
          <p:cNvPr id="146" name="Group 145"/>
          <p:cNvGrpSpPr/>
          <p:nvPr/>
        </p:nvGrpSpPr>
        <p:grpSpPr>
          <a:xfrm>
            <a:off x="1545336" y="669837"/>
            <a:ext cx="6035040" cy="6105867"/>
            <a:chOff x="1545336" y="669837"/>
            <a:chExt cx="6035040" cy="6105867"/>
          </a:xfrm>
        </p:grpSpPr>
        <p:pic>
          <p:nvPicPr>
            <p:cNvPr id="17" name="Picture 16" descr="100911_0945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669837"/>
              <a:ext cx="2962656" cy="2962656"/>
            </a:xfrm>
            <a:prstGeom prst="rect">
              <a:avLst/>
            </a:prstGeom>
          </p:spPr>
        </p:pic>
        <p:pic>
          <p:nvPicPr>
            <p:cNvPr id="18" name="Picture 17" descr="100911_0945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677" y="672056"/>
              <a:ext cx="2962656" cy="2962656"/>
            </a:xfrm>
            <a:prstGeom prst="rect">
              <a:avLst/>
            </a:prstGeom>
          </p:spPr>
        </p:pic>
        <p:pic>
          <p:nvPicPr>
            <p:cNvPr id="145" name="Picture 144" descr="11SEP2010-10z-upperwindsgE.gif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3685032"/>
              <a:ext cx="6035040" cy="3090672"/>
            </a:xfrm>
            <a:prstGeom prst="rect">
              <a:avLst/>
            </a:prstGeom>
          </p:spPr>
        </p:pic>
      </p:grpSp>
      <p:grpSp>
        <p:nvGrpSpPr>
          <p:cNvPr id="144" name="Group 143"/>
          <p:cNvGrpSpPr/>
          <p:nvPr/>
        </p:nvGrpSpPr>
        <p:grpSpPr>
          <a:xfrm>
            <a:off x="1545336" y="669837"/>
            <a:ext cx="6035040" cy="6102595"/>
            <a:chOff x="1545336" y="669837"/>
            <a:chExt cx="6035040" cy="6102595"/>
          </a:xfrm>
        </p:grpSpPr>
        <p:pic>
          <p:nvPicPr>
            <p:cNvPr id="21" name="Picture 20" descr="100911_1245.jp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669837"/>
              <a:ext cx="2962656" cy="2962656"/>
            </a:xfrm>
            <a:prstGeom prst="rect">
              <a:avLst/>
            </a:prstGeom>
          </p:spPr>
        </p:pic>
        <p:pic>
          <p:nvPicPr>
            <p:cNvPr id="22" name="Picture 21" descr="100911_1245.jp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576" y="669837"/>
              <a:ext cx="2962656" cy="2962656"/>
            </a:xfrm>
            <a:prstGeom prst="rect">
              <a:avLst/>
            </a:prstGeom>
          </p:spPr>
        </p:pic>
        <p:pic>
          <p:nvPicPr>
            <p:cNvPr id="143" name="Picture 142" descr="11SEP2010-13z-upperwindsgE.gif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3681760"/>
              <a:ext cx="6035040" cy="3090672"/>
            </a:xfrm>
            <a:prstGeom prst="rect">
              <a:avLst/>
            </a:prstGeom>
          </p:spPr>
        </p:pic>
      </p:grpSp>
      <p:grpSp>
        <p:nvGrpSpPr>
          <p:cNvPr id="142" name="Group 141"/>
          <p:cNvGrpSpPr/>
          <p:nvPr/>
        </p:nvGrpSpPr>
        <p:grpSpPr>
          <a:xfrm>
            <a:off x="1545336" y="669837"/>
            <a:ext cx="6035040" cy="6105867"/>
            <a:chOff x="1545336" y="669837"/>
            <a:chExt cx="6035040" cy="6105867"/>
          </a:xfrm>
        </p:grpSpPr>
        <p:pic>
          <p:nvPicPr>
            <p:cNvPr id="25" name="Picture 24" descr="100911_1545.jp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669837"/>
              <a:ext cx="2962656" cy="2962656"/>
            </a:xfrm>
            <a:prstGeom prst="rect">
              <a:avLst/>
            </a:prstGeom>
          </p:spPr>
        </p:pic>
        <p:pic>
          <p:nvPicPr>
            <p:cNvPr id="26" name="Picture 25" descr="100911_1545.jp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576" y="669837"/>
              <a:ext cx="2962656" cy="2962656"/>
            </a:xfrm>
            <a:prstGeom prst="rect">
              <a:avLst/>
            </a:prstGeom>
          </p:spPr>
        </p:pic>
        <p:pic>
          <p:nvPicPr>
            <p:cNvPr id="141" name="Picture 140" descr="11SEP2010-16z-upperwindsgE.gif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3685032"/>
              <a:ext cx="6035040" cy="3090672"/>
            </a:xfrm>
            <a:prstGeom prst="rect">
              <a:avLst/>
            </a:prstGeom>
          </p:spPr>
        </p:pic>
      </p:grpSp>
      <p:grpSp>
        <p:nvGrpSpPr>
          <p:cNvPr id="140" name="Group 139"/>
          <p:cNvGrpSpPr/>
          <p:nvPr/>
        </p:nvGrpSpPr>
        <p:grpSpPr>
          <a:xfrm>
            <a:off x="1545336" y="669837"/>
            <a:ext cx="6035040" cy="6105867"/>
            <a:chOff x="1545336" y="669837"/>
            <a:chExt cx="6035040" cy="6105867"/>
          </a:xfrm>
        </p:grpSpPr>
        <p:pic>
          <p:nvPicPr>
            <p:cNvPr id="29" name="Picture 28" descr="100911_1845.jp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669837"/>
              <a:ext cx="2962656" cy="2962656"/>
            </a:xfrm>
            <a:prstGeom prst="rect">
              <a:avLst/>
            </a:prstGeom>
          </p:spPr>
        </p:pic>
        <p:pic>
          <p:nvPicPr>
            <p:cNvPr id="30" name="Picture 29" descr="100911_1845.jp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576" y="669837"/>
              <a:ext cx="2962656" cy="2962656"/>
            </a:xfrm>
            <a:prstGeom prst="rect">
              <a:avLst/>
            </a:prstGeom>
          </p:spPr>
        </p:pic>
        <p:pic>
          <p:nvPicPr>
            <p:cNvPr id="139" name="Picture 138" descr="11SEP2010-19z-upperwindsgE.gif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3685032"/>
              <a:ext cx="6035040" cy="3090672"/>
            </a:xfrm>
            <a:prstGeom prst="rect">
              <a:avLst/>
            </a:prstGeom>
          </p:spPr>
        </p:pic>
      </p:grpSp>
      <p:grpSp>
        <p:nvGrpSpPr>
          <p:cNvPr id="138" name="Group 137"/>
          <p:cNvGrpSpPr/>
          <p:nvPr/>
        </p:nvGrpSpPr>
        <p:grpSpPr>
          <a:xfrm>
            <a:off x="1545336" y="672056"/>
            <a:ext cx="6037306" cy="6103648"/>
            <a:chOff x="1545336" y="672056"/>
            <a:chExt cx="6037306" cy="6103648"/>
          </a:xfrm>
        </p:grpSpPr>
        <p:pic>
          <p:nvPicPr>
            <p:cNvPr id="33" name="Picture 32" descr="100911_2145.jp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672056"/>
              <a:ext cx="2962656" cy="2962656"/>
            </a:xfrm>
            <a:prstGeom prst="rect">
              <a:avLst/>
            </a:prstGeom>
          </p:spPr>
        </p:pic>
        <p:pic>
          <p:nvPicPr>
            <p:cNvPr id="34" name="Picture 33" descr="100911_2145.jp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576" y="672056"/>
              <a:ext cx="2962656" cy="2962656"/>
            </a:xfrm>
            <a:prstGeom prst="rect">
              <a:avLst/>
            </a:prstGeom>
          </p:spPr>
        </p:pic>
        <p:pic>
          <p:nvPicPr>
            <p:cNvPr id="137" name="Picture 136" descr="11SEP2010-22z-upperwindsgE.gif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3685032"/>
              <a:ext cx="6035040" cy="3090672"/>
            </a:xfrm>
            <a:prstGeom prst="rect">
              <a:avLst/>
            </a:prstGeom>
          </p:spPr>
        </p:pic>
      </p:grpSp>
      <p:grpSp>
        <p:nvGrpSpPr>
          <p:cNvPr id="136" name="Group 135"/>
          <p:cNvGrpSpPr/>
          <p:nvPr/>
        </p:nvGrpSpPr>
        <p:grpSpPr>
          <a:xfrm>
            <a:off x="1545336" y="669837"/>
            <a:ext cx="6037306" cy="6105867"/>
            <a:chOff x="1545336" y="669837"/>
            <a:chExt cx="6037306" cy="6105867"/>
          </a:xfrm>
        </p:grpSpPr>
        <p:pic>
          <p:nvPicPr>
            <p:cNvPr id="37" name="Picture 36" descr="100912_0045.jp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669837"/>
              <a:ext cx="2962656" cy="2962656"/>
            </a:xfrm>
            <a:prstGeom prst="rect">
              <a:avLst/>
            </a:prstGeom>
          </p:spPr>
        </p:pic>
        <p:pic>
          <p:nvPicPr>
            <p:cNvPr id="38" name="Picture 37" descr="100912_0045.jp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576" y="669837"/>
              <a:ext cx="2962656" cy="2962656"/>
            </a:xfrm>
            <a:prstGeom prst="rect">
              <a:avLst/>
            </a:prstGeom>
          </p:spPr>
        </p:pic>
        <p:pic>
          <p:nvPicPr>
            <p:cNvPr id="135" name="Picture 134" descr="12SEP2010-01z-upperwindsgE.gif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3685032"/>
              <a:ext cx="6035040" cy="3090672"/>
            </a:xfrm>
            <a:prstGeom prst="rect">
              <a:avLst/>
            </a:prstGeom>
          </p:spPr>
        </p:pic>
      </p:grpSp>
      <p:grpSp>
        <p:nvGrpSpPr>
          <p:cNvPr id="134" name="Group 133"/>
          <p:cNvGrpSpPr/>
          <p:nvPr/>
        </p:nvGrpSpPr>
        <p:grpSpPr>
          <a:xfrm>
            <a:off x="1545336" y="672056"/>
            <a:ext cx="6035040" cy="6103648"/>
            <a:chOff x="1545336" y="672056"/>
            <a:chExt cx="6035040" cy="6103648"/>
          </a:xfrm>
        </p:grpSpPr>
        <p:pic>
          <p:nvPicPr>
            <p:cNvPr id="41" name="Picture 40" descr="100912_0345.jpg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672056"/>
              <a:ext cx="2962656" cy="2962656"/>
            </a:xfrm>
            <a:prstGeom prst="rect">
              <a:avLst/>
            </a:prstGeom>
          </p:spPr>
        </p:pic>
        <p:pic>
          <p:nvPicPr>
            <p:cNvPr id="42" name="Picture 41" descr="100912_0345.jpg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576" y="672056"/>
              <a:ext cx="2962656" cy="2962656"/>
            </a:xfrm>
            <a:prstGeom prst="rect">
              <a:avLst/>
            </a:prstGeom>
          </p:spPr>
        </p:pic>
        <p:pic>
          <p:nvPicPr>
            <p:cNvPr id="133" name="Picture 132" descr="12SEP2010-04z-upperwindsgE.gif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3685032"/>
              <a:ext cx="6035040" cy="3090672"/>
            </a:xfrm>
            <a:prstGeom prst="rect">
              <a:avLst/>
            </a:prstGeom>
          </p:spPr>
        </p:pic>
      </p:grpSp>
      <p:grpSp>
        <p:nvGrpSpPr>
          <p:cNvPr id="132" name="Group 131"/>
          <p:cNvGrpSpPr/>
          <p:nvPr/>
        </p:nvGrpSpPr>
        <p:grpSpPr>
          <a:xfrm>
            <a:off x="1545336" y="669837"/>
            <a:ext cx="6035040" cy="6105867"/>
            <a:chOff x="1545336" y="669837"/>
            <a:chExt cx="6035040" cy="6105867"/>
          </a:xfrm>
        </p:grpSpPr>
        <p:pic>
          <p:nvPicPr>
            <p:cNvPr id="45" name="Picture 44" descr="100912_0645.jpg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669837"/>
              <a:ext cx="2962656" cy="2962656"/>
            </a:xfrm>
            <a:prstGeom prst="rect">
              <a:avLst/>
            </a:prstGeom>
          </p:spPr>
        </p:pic>
        <p:pic>
          <p:nvPicPr>
            <p:cNvPr id="46" name="Picture 45" descr="100912_0645.jpg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576" y="669837"/>
              <a:ext cx="2962656" cy="2962656"/>
            </a:xfrm>
            <a:prstGeom prst="rect">
              <a:avLst/>
            </a:prstGeom>
          </p:spPr>
        </p:pic>
        <p:pic>
          <p:nvPicPr>
            <p:cNvPr id="131" name="Picture 130" descr="12SEP2010-07z-upperwindsgE.gif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3685032"/>
              <a:ext cx="6035040" cy="3090672"/>
            </a:xfrm>
            <a:prstGeom prst="rect">
              <a:avLst/>
            </a:prstGeom>
          </p:spPr>
        </p:pic>
      </p:grpSp>
      <p:grpSp>
        <p:nvGrpSpPr>
          <p:cNvPr id="130" name="Group 129"/>
          <p:cNvGrpSpPr/>
          <p:nvPr/>
        </p:nvGrpSpPr>
        <p:grpSpPr>
          <a:xfrm>
            <a:off x="1545336" y="678973"/>
            <a:ext cx="6035040" cy="6096731"/>
            <a:chOff x="1545336" y="678973"/>
            <a:chExt cx="6035040" cy="6096731"/>
          </a:xfrm>
        </p:grpSpPr>
        <p:pic>
          <p:nvPicPr>
            <p:cNvPr id="49" name="Picture 48" descr="100912_0945.jpg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678973"/>
              <a:ext cx="2962656" cy="2962656"/>
            </a:xfrm>
            <a:prstGeom prst="rect">
              <a:avLst/>
            </a:prstGeom>
          </p:spPr>
        </p:pic>
        <p:pic>
          <p:nvPicPr>
            <p:cNvPr id="50" name="Picture 49" descr="100912_0945.jpg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576" y="678973"/>
              <a:ext cx="2962656" cy="2962656"/>
            </a:xfrm>
            <a:prstGeom prst="rect">
              <a:avLst/>
            </a:prstGeom>
          </p:spPr>
        </p:pic>
        <p:pic>
          <p:nvPicPr>
            <p:cNvPr id="129" name="Picture 128" descr="12SEP2010-10z-upperwindsgE.gif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3685032"/>
              <a:ext cx="6035040" cy="3090672"/>
            </a:xfrm>
            <a:prstGeom prst="rect">
              <a:avLst/>
            </a:prstGeom>
          </p:spPr>
        </p:pic>
      </p:grpSp>
      <p:grpSp>
        <p:nvGrpSpPr>
          <p:cNvPr id="128" name="Group 127"/>
          <p:cNvGrpSpPr/>
          <p:nvPr/>
        </p:nvGrpSpPr>
        <p:grpSpPr>
          <a:xfrm>
            <a:off x="1547602" y="669837"/>
            <a:ext cx="6035040" cy="6105867"/>
            <a:chOff x="1547602" y="669837"/>
            <a:chExt cx="6035040" cy="6105867"/>
          </a:xfrm>
        </p:grpSpPr>
        <p:pic>
          <p:nvPicPr>
            <p:cNvPr id="53" name="Picture 52" descr="100912_1245.jpg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672056"/>
              <a:ext cx="2962656" cy="2962656"/>
            </a:xfrm>
            <a:prstGeom prst="rect">
              <a:avLst/>
            </a:prstGeom>
          </p:spPr>
        </p:pic>
        <p:pic>
          <p:nvPicPr>
            <p:cNvPr id="54" name="Picture 53" descr="100912_1245.jpg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576" y="669837"/>
              <a:ext cx="2962656" cy="2962656"/>
            </a:xfrm>
            <a:prstGeom prst="rect">
              <a:avLst/>
            </a:prstGeom>
          </p:spPr>
        </p:pic>
        <p:pic>
          <p:nvPicPr>
            <p:cNvPr id="127" name="Picture 126" descr="12SEP2010-13z-upperwindsgE.gif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3685032"/>
              <a:ext cx="6035040" cy="3090672"/>
            </a:xfrm>
            <a:prstGeom prst="rect">
              <a:avLst/>
            </a:prstGeom>
          </p:spPr>
        </p:pic>
      </p:grpSp>
      <p:grpSp>
        <p:nvGrpSpPr>
          <p:cNvPr id="126" name="Group 125"/>
          <p:cNvGrpSpPr/>
          <p:nvPr/>
        </p:nvGrpSpPr>
        <p:grpSpPr>
          <a:xfrm>
            <a:off x="1545336" y="669837"/>
            <a:ext cx="6035040" cy="6105867"/>
            <a:chOff x="1545336" y="669837"/>
            <a:chExt cx="6035040" cy="6105867"/>
          </a:xfrm>
        </p:grpSpPr>
        <p:pic>
          <p:nvPicPr>
            <p:cNvPr id="57" name="Picture 56" descr="100912_1545.jpg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669837"/>
              <a:ext cx="2962656" cy="2962656"/>
            </a:xfrm>
            <a:prstGeom prst="rect">
              <a:avLst/>
            </a:prstGeom>
          </p:spPr>
        </p:pic>
        <p:pic>
          <p:nvPicPr>
            <p:cNvPr id="58" name="Picture 57" descr="100912_1545.jpg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576" y="669837"/>
              <a:ext cx="2962656" cy="2962656"/>
            </a:xfrm>
            <a:prstGeom prst="rect">
              <a:avLst/>
            </a:prstGeom>
          </p:spPr>
        </p:pic>
        <p:pic>
          <p:nvPicPr>
            <p:cNvPr id="125" name="Picture 124" descr="12SEP2010-16z-upperwindsgE.gif"/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3685032"/>
              <a:ext cx="6035040" cy="3090672"/>
            </a:xfrm>
            <a:prstGeom prst="rect">
              <a:avLst/>
            </a:prstGeom>
          </p:spPr>
        </p:pic>
      </p:grpSp>
      <p:grpSp>
        <p:nvGrpSpPr>
          <p:cNvPr id="124" name="Group 123"/>
          <p:cNvGrpSpPr/>
          <p:nvPr/>
        </p:nvGrpSpPr>
        <p:grpSpPr>
          <a:xfrm>
            <a:off x="1545336" y="669837"/>
            <a:ext cx="6035040" cy="6105867"/>
            <a:chOff x="1545336" y="669837"/>
            <a:chExt cx="6035040" cy="6105867"/>
          </a:xfrm>
        </p:grpSpPr>
        <p:pic>
          <p:nvPicPr>
            <p:cNvPr id="61" name="Picture 60" descr="100912_1845.jpg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672056"/>
              <a:ext cx="2962656" cy="2962656"/>
            </a:xfrm>
            <a:prstGeom prst="rect">
              <a:avLst/>
            </a:prstGeom>
          </p:spPr>
        </p:pic>
        <p:pic>
          <p:nvPicPr>
            <p:cNvPr id="62" name="Picture 61" descr="100912_1845.jpg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576" y="669837"/>
              <a:ext cx="2962656" cy="2962656"/>
            </a:xfrm>
            <a:prstGeom prst="rect">
              <a:avLst/>
            </a:prstGeom>
          </p:spPr>
        </p:pic>
        <p:pic>
          <p:nvPicPr>
            <p:cNvPr id="123" name="Picture 122" descr="12SEP2010-19z-upperwindsgE.gif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3685032"/>
              <a:ext cx="6035040" cy="3090672"/>
            </a:xfrm>
            <a:prstGeom prst="rect">
              <a:avLst/>
            </a:prstGeom>
          </p:spPr>
        </p:pic>
      </p:grpSp>
      <p:grpSp>
        <p:nvGrpSpPr>
          <p:cNvPr id="122" name="Group 121"/>
          <p:cNvGrpSpPr/>
          <p:nvPr/>
        </p:nvGrpSpPr>
        <p:grpSpPr>
          <a:xfrm>
            <a:off x="1547602" y="669837"/>
            <a:ext cx="6035040" cy="6105867"/>
            <a:chOff x="1547602" y="669837"/>
            <a:chExt cx="6035040" cy="6105867"/>
          </a:xfrm>
        </p:grpSpPr>
        <p:pic>
          <p:nvPicPr>
            <p:cNvPr id="65" name="Picture 64" descr="100912_2145.jpg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669837"/>
              <a:ext cx="2962656" cy="2962656"/>
            </a:xfrm>
            <a:prstGeom prst="rect">
              <a:avLst/>
            </a:prstGeom>
          </p:spPr>
        </p:pic>
        <p:pic>
          <p:nvPicPr>
            <p:cNvPr id="66" name="Picture 65" descr="100912_2145.jpg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576" y="669837"/>
              <a:ext cx="2962656" cy="2962656"/>
            </a:xfrm>
            <a:prstGeom prst="rect">
              <a:avLst/>
            </a:prstGeom>
          </p:spPr>
        </p:pic>
        <p:pic>
          <p:nvPicPr>
            <p:cNvPr id="121" name="Picture 120" descr="12SEP2010-22z-upperwindsgE.gif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3685032"/>
              <a:ext cx="6035040" cy="3090672"/>
            </a:xfrm>
            <a:prstGeom prst="rect">
              <a:avLst/>
            </a:prstGeom>
          </p:spPr>
        </p:pic>
      </p:grpSp>
      <p:grpSp>
        <p:nvGrpSpPr>
          <p:cNvPr id="120" name="Group 119"/>
          <p:cNvGrpSpPr/>
          <p:nvPr/>
        </p:nvGrpSpPr>
        <p:grpSpPr>
          <a:xfrm>
            <a:off x="1545336" y="669837"/>
            <a:ext cx="6035040" cy="6105867"/>
            <a:chOff x="1545336" y="669837"/>
            <a:chExt cx="6035040" cy="6105867"/>
          </a:xfrm>
        </p:grpSpPr>
        <p:pic>
          <p:nvPicPr>
            <p:cNvPr id="69" name="Picture 68" descr="100913_0045.jpg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672056"/>
              <a:ext cx="2962656" cy="2962656"/>
            </a:xfrm>
            <a:prstGeom prst="rect">
              <a:avLst/>
            </a:prstGeom>
          </p:spPr>
        </p:pic>
        <p:pic>
          <p:nvPicPr>
            <p:cNvPr id="70" name="Picture 69" descr="100913_0045.jpg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576" y="669837"/>
              <a:ext cx="2962656" cy="2962656"/>
            </a:xfrm>
            <a:prstGeom prst="rect">
              <a:avLst/>
            </a:prstGeom>
          </p:spPr>
        </p:pic>
        <p:pic>
          <p:nvPicPr>
            <p:cNvPr id="119" name="Picture 118" descr="13SEP2010-01z-upperwindsgE.gif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3685032"/>
              <a:ext cx="6035040" cy="3090672"/>
            </a:xfrm>
            <a:prstGeom prst="rect">
              <a:avLst/>
            </a:prstGeom>
          </p:spPr>
        </p:pic>
      </p:grpSp>
      <p:grpSp>
        <p:nvGrpSpPr>
          <p:cNvPr id="118" name="Group 117"/>
          <p:cNvGrpSpPr/>
          <p:nvPr/>
        </p:nvGrpSpPr>
        <p:grpSpPr>
          <a:xfrm>
            <a:off x="1545336" y="672056"/>
            <a:ext cx="6035040" cy="6103648"/>
            <a:chOff x="1545336" y="672056"/>
            <a:chExt cx="6035040" cy="6103648"/>
          </a:xfrm>
        </p:grpSpPr>
        <p:pic>
          <p:nvPicPr>
            <p:cNvPr id="73" name="Picture 72" descr="100913_0345.jpg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672056"/>
              <a:ext cx="2962656" cy="2962656"/>
            </a:xfrm>
            <a:prstGeom prst="rect">
              <a:avLst/>
            </a:prstGeom>
          </p:spPr>
        </p:pic>
        <p:pic>
          <p:nvPicPr>
            <p:cNvPr id="74" name="Picture 73" descr="100913_0345.jpg"/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576" y="672056"/>
              <a:ext cx="2962656" cy="2962656"/>
            </a:xfrm>
            <a:prstGeom prst="rect">
              <a:avLst/>
            </a:prstGeom>
          </p:spPr>
        </p:pic>
        <p:pic>
          <p:nvPicPr>
            <p:cNvPr id="117" name="Picture 116" descr="13SEP2010-04z-upperwindsgE.gif"/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3685032"/>
              <a:ext cx="6035040" cy="3090672"/>
            </a:xfrm>
            <a:prstGeom prst="rect">
              <a:avLst/>
            </a:prstGeom>
          </p:spPr>
        </p:pic>
      </p:grpSp>
      <p:grpSp>
        <p:nvGrpSpPr>
          <p:cNvPr id="116" name="Group 115"/>
          <p:cNvGrpSpPr/>
          <p:nvPr/>
        </p:nvGrpSpPr>
        <p:grpSpPr>
          <a:xfrm>
            <a:off x="1547602" y="669837"/>
            <a:ext cx="6035040" cy="6105867"/>
            <a:chOff x="1547602" y="669837"/>
            <a:chExt cx="6035040" cy="6105867"/>
          </a:xfrm>
        </p:grpSpPr>
        <p:pic>
          <p:nvPicPr>
            <p:cNvPr id="77" name="Picture 76" descr="100913_0645.jpg"/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672056"/>
              <a:ext cx="2962656" cy="2962656"/>
            </a:xfrm>
            <a:prstGeom prst="rect">
              <a:avLst/>
            </a:prstGeom>
          </p:spPr>
        </p:pic>
        <p:pic>
          <p:nvPicPr>
            <p:cNvPr id="78" name="Picture 77" descr="100913_0645.jpg"/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576" y="669837"/>
              <a:ext cx="2962656" cy="2962656"/>
            </a:xfrm>
            <a:prstGeom prst="rect">
              <a:avLst/>
            </a:prstGeom>
          </p:spPr>
        </p:pic>
        <p:pic>
          <p:nvPicPr>
            <p:cNvPr id="115" name="Picture 114" descr="13SEP2010-07z-upperwindsgE.gif"/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3685032"/>
              <a:ext cx="6035040" cy="3090672"/>
            </a:xfrm>
            <a:prstGeom prst="rect">
              <a:avLst/>
            </a:prstGeom>
          </p:spPr>
        </p:pic>
      </p:grpSp>
      <p:grpSp>
        <p:nvGrpSpPr>
          <p:cNvPr id="114" name="Group 113"/>
          <p:cNvGrpSpPr/>
          <p:nvPr/>
        </p:nvGrpSpPr>
        <p:grpSpPr>
          <a:xfrm>
            <a:off x="1545336" y="669837"/>
            <a:ext cx="6035040" cy="6105867"/>
            <a:chOff x="1545336" y="669837"/>
            <a:chExt cx="6035040" cy="6105867"/>
          </a:xfrm>
        </p:grpSpPr>
        <p:pic>
          <p:nvPicPr>
            <p:cNvPr id="81" name="Picture 80" descr="100913_0945.jpg"/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669837"/>
              <a:ext cx="2962656" cy="2962656"/>
            </a:xfrm>
            <a:prstGeom prst="rect">
              <a:avLst/>
            </a:prstGeom>
          </p:spPr>
        </p:pic>
        <p:pic>
          <p:nvPicPr>
            <p:cNvPr id="82" name="Picture 81" descr="100913_0945.jpg"/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677" y="669837"/>
              <a:ext cx="2962656" cy="2962656"/>
            </a:xfrm>
            <a:prstGeom prst="rect">
              <a:avLst/>
            </a:prstGeom>
          </p:spPr>
        </p:pic>
        <p:pic>
          <p:nvPicPr>
            <p:cNvPr id="113" name="Picture 112" descr="13SEP2010-10z-upperwindsgE.gif"/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3685032"/>
              <a:ext cx="6035040" cy="3090672"/>
            </a:xfrm>
            <a:prstGeom prst="rect">
              <a:avLst/>
            </a:prstGeom>
          </p:spPr>
        </p:pic>
      </p:grpSp>
      <p:grpSp>
        <p:nvGrpSpPr>
          <p:cNvPr id="112" name="Group 111"/>
          <p:cNvGrpSpPr/>
          <p:nvPr/>
        </p:nvGrpSpPr>
        <p:grpSpPr>
          <a:xfrm>
            <a:off x="1545336" y="672056"/>
            <a:ext cx="6035040" cy="6103648"/>
            <a:chOff x="1545336" y="672056"/>
            <a:chExt cx="6035040" cy="6103648"/>
          </a:xfrm>
        </p:grpSpPr>
        <p:pic>
          <p:nvPicPr>
            <p:cNvPr id="85" name="Picture 84" descr="100913_1245.jpg"/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672056"/>
              <a:ext cx="2962656" cy="2962656"/>
            </a:xfrm>
            <a:prstGeom prst="rect">
              <a:avLst/>
            </a:prstGeom>
          </p:spPr>
        </p:pic>
        <p:pic>
          <p:nvPicPr>
            <p:cNvPr id="86" name="Picture 85" descr="100913_1245.jpg"/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576" y="672056"/>
              <a:ext cx="2962656" cy="2962656"/>
            </a:xfrm>
            <a:prstGeom prst="rect">
              <a:avLst/>
            </a:prstGeom>
          </p:spPr>
        </p:pic>
        <p:pic>
          <p:nvPicPr>
            <p:cNvPr id="111" name="Picture 110" descr="13SEP2010-13z-upperwindsgE.gif"/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3685032"/>
              <a:ext cx="6035040" cy="3090672"/>
            </a:xfrm>
            <a:prstGeom prst="rect">
              <a:avLst/>
            </a:prstGeom>
          </p:spPr>
        </p:pic>
      </p:grpSp>
      <p:grpSp>
        <p:nvGrpSpPr>
          <p:cNvPr id="110" name="Group 109"/>
          <p:cNvGrpSpPr/>
          <p:nvPr/>
        </p:nvGrpSpPr>
        <p:grpSpPr>
          <a:xfrm>
            <a:off x="1545336" y="672056"/>
            <a:ext cx="6035040" cy="6103648"/>
            <a:chOff x="1545336" y="672056"/>
            <a:chExt cx="6035040" cy="6103648"/>
          </a:xfrm>
        </p:grpSpPr>
        <p:pic>
          <p:nvPicPr>
            <p:cNvPr id="89" name="Picture 88" descr="100913_1545.jpg"/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672056"/>
              <a:ext cx="2962656" cy="2962656"/>
            </a:xfrm>
            <a:prstGeom prst="rect">
              <a:avLst/>
            </a:prstGeom>
          </p:spPr>
        </p:pic>
        <p:pic>
          <p:nvPicPr>
            <p:cNvPr id="90" name="Picture 89" descr="100913_1545.jpg"/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576" y="672056"/>
              <a:ext cx="2962656" cy="2962656"/>
            </a:xfrm>
            <a:prstGeom prst="rect">
              <a:avLst/>
            </a:prstGeom>
          </p:spPr>
        </p:pic>
        <p:pic>
          <p:nvPicPr>
            <p:cNvPr id="109" name="Picture 108" descr="13SEP2010-16z-upperwindsgE.gif"/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3685032"/>
              <a:ext cx="6035040" cy="3090672"/>
            </a:xfrm>
            <a:prstGeom prst="rect">
              <a:avLst/>
            </a:prstGeom>
          </p:spPr>
        </p:pic>
      </p:grpSp>
      <p:grpSp>
        <p:nvGrpSpPr>
          <p:cNvPr id="108" name="Group 107"/>
          <p:cNvGrpSpPr/>
          <p:nvPr/>
        </p:nvGrpSpPr>
        <p:grpSpPr>
          <a:xfrm>
            <a:off x="1545336" y="672056"/>
            <a:ext cx="6035040" cy="6103648"/>
            <a:chOff x="1545336" y="672056"/>
            <a:chExt cx="6035040" cy="6103648"/>
          </a:xfrm>
        </p:grpSpPr>
        <p:pic>
          <p:nvPicPr>
            <p:cNvPr id="93" name="Picture 92" descr="100913_1845.jpg"/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672056"/>
              <a:ext cx="2962656" cy="2962656"/>
            </a:xfrm>
            <a:prstGeom prst="rect">
              <a:avLst/>
            </a:prstGeom>
          </p:spPr>
        </p:pic>
        <p:pic>
          <p:nvPicPr>
            <p:cNvPr id="94" name="Picture 93" descr="100913_1845.jpg"/>
            <p:cNvPicPr>
              <a:picLocks noChangeAspect="1"/>
            </p:cNvPicPr>
            <p:nvPr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576" y="672056"/>
              <a:ext cx="2962656" cy="2962656"/>
            </a:xfrm>
            <a:prstGeom prst="rect">
              <a:avLst/>
            </a:prstGeom>
          </p:spPr>
        </p:pic>
        <p:pic>
          <p:nvPicPr>
            <p:cNvPr id="107" name="Picture 106" descr="13SEP2010-19z-upperwindsgE.gif"/>
            <p:cNvPicPr>
              <a:picLocks noChangeAspect="1"/>
            </p:cNvPicPr>
            <p:nvPr/>
          </p:nvPicPr>
          <p:blipFill>
            <a:blip r:embed="rId7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3685032"/>
              <a:ext cx="6035040" cy="3090672"/>
            </a:xfrm>
            <a:prstGeom prst="rect">
              <a:avLst/>
            </a:prstGeom>
          </p:spPr>
        </p:pic>
      </p:grpSp>
      <p:grpSp>
        <p:nvGrpSpPr>
          <p:cNvPr id="106" name="Group 105"/>
          <p:cNvGrpSpPr/>
          <p:nvPr/>
        </p:nvGrpSpPr>
        <p:grpSpPr>
          <a:xfrm>
            <a:off x="1547602" y="669837"/>
            <a:ext cx="6035040" cy="6105867"/>
            <a:chOff x="1547602" y="669837"/>
            <a:chExt cx="6035040" cy="6105867"/>
          </a:xfrm>
        </p:grpSpPr>
        <p:pic>
          <p:nvPicPr>
            <p:cNvPr id="97" name="Picture 96" descr="100913_2145.jpg"/>
            <p:cNvPicPr>
              <a:picLocks noChangeAspect="1"/>
            </p:cNvPicPr>
            <p:nvPr/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669837"/>
              <a:ext cx="2962656" cy="2962656"/>
            </a:xfrm>
            <a:prstGeom prst="rect">
              <a:avLst/>
            </a:prstGeom>
          </p:spPr>
        </p:pic>
        <p:pic>
          <p:nvPicPr>
            <p:cNvPr id="98" name="Picture 97" descr="100913_2145.jpg"/>
            <p:cNvPicPr>
              <a:picLocks noChangeAspect="1"/>
            </p:cNvPicPr>
            <p:nvPr/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576" y="669837"/>
              <a:ext cx="2962656" cy="2962656"/>
            </a:xfrm>
            <a:prstGeom prst="rect">
              <a:avLst/>
            </a:prstGeom>
          </p:spPr>
        </p:pic>
        <p:pic>
          <p:nvPicPr>
            <p:cNvPr id="7" name="Picture 6" descr="13SEP2010-22z-upperwindsgE.gif"/>
            <p:cNvPicPr>
              <a:picLocks noChangeAspect="1"/>
            </p:cNvPicPr>
            <p:nvPr/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3685032"/>
              <a:ext cx="6035040" cy="3090672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545336" y="669837"/>
            <a:ext cx="6037306" cy="6105867"/>
            <a:chOff x="1545336" y="669837"/>
            <a:chExt cx="6037306" cy="6105867"/>
          </a:xfrm>
        </p:grpSpPr>
        <p:pic>
          <p:nvPicPr>
            <p:cNvPr id="101" name="Picture 100" descr="100914_0045.jpg"/>
            <p:cNvPicPr>
              <a:picLocks noChangeAspect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336" y="669837"/>
              <a:ext cx="2962656" cy="2962656"/>
            </a:xfrm>
            <a:prstGeom prst="rect">
              <a:avLst/>
            </a:prstGeom>
          </p:spPr>
        </p:pic>
        <p:pic>
          <p:nvPicPr>
            <p:cNvPr id="102" name="Picture 101" descr="100914_0045.jpg"/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576" y="669837"/>
              <a:ext cx="2962656" cy="2962656"/>
            </a:xfrm>
            <a:prstGeom prst="rect">
              <a:avLst/>
            </a:prstGeom>
          </p:spPr>
        </p:pic>
        <p:pic>
          <p:nvPicPr>
            <p:cNvPr id="2" name="Picture 1" descr="14SEP2010-01z-upperwindsgE.gif"/>
            <p:cNvPicPr>
              <a:picLocks noChangeAspect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02" y="3685032"/>
              <a:ext cx="6035040" cy="3090672"/>
            </a:xfrm>
            <a:prstGeom prst="rect">
              <a:avLst/>
            </a:prstGeom>
          </p:spPr>
        </p:pic>
      </p:grp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latin typeface="Comic Sans MS" pitchFamily="66" charset="0"/>
              </a:rPr>
              <a:t>Pre-Hurricane Karl: 11-14 September 2010</a:t>
            </a:r>
            <a:endParaRPr lang="en-US" sz="32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665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7696</TotalTime>
  <Words>76</Words>
  <Application>Microsoft Macintosh PowerPoint</Application>
  <PresentationFormat>On-screen Show (4:3)</PresentationFormat>
  <Paragraphs>9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Miami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P. Dunion</dc:creator>
  <cp:lastModifiedBy>Jason P. Dunion</cp:lastModifiedBy>
  <cp:revision>356</cp:revision>
  <cp:lastPrinted>2011-09-13T02:58:29Z</cp:lastPrinted>
  <dcterms:created xsi:type="dcterms:W3CDTF">2011-07-11T13:04:20Z</dcterms:created>
  <dcterms:modified xsi:type="dcterms:W3CDTF">2012-07-19T15:01:28Z</dcterms:modified>
</cp:coreProperties>
</file>