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78" r:id="rId2"/>
    <p:sldId id="257" r:id="rId3"/>
    <p:sldId id="279" r:id="rId4"/>
    <p:sldId id="277" r:id="rId5"/>
    <p:sldId id="264" r:id="rId6"/>
    <p:sldId id="258" r:id="rId7"/>
    <p:sldId id="259" r:id="rId8"/>
    <p:sldId id="274" r:id="rId9"/>
    <p:sldId id="260" r:id="rId10"/>
    <p:sldId id="275" r:id="rId11"/>
    <p:sldId id="271" r:id="rId12"/>
    <p:sldId id="267" r:id="rId13"/>
    <p:sldId id="268" r:id="rId14"/>
    <p:sldId id="269" r:id="rId15"/>
    <p:sldId id="297" r:id="rId16"/>
    <p:sldId id="276" r:id="rId17"/>
    <p:sldId id="287" r:id="rId18"/>
    <p:sldId id="289" r:id="rId19"/>
    <p:sldId id="290" r:id="rId20"/>
    <p:sldId id="283" r:id="rId21"/>
    <p:sldId id="284" r:id="rId22"/>
    <p:sldId id="285" r:id="rId23"/>
    <p:sldId id="286" r:id="rId24"/>
    <p:sldId id="261" r:id="rId25"/>
    <p:sldId id="296" r:id="rId26"/>
    <p:sldId id="280" r:id="rId27"/>
    <p:sldId id="273" r:id="rId28"/>
    <p:sldId id="288" r:id="rId29"/>
    <p:sldId id="293" r:id="rId30"/>
    <p:sldId id="294" r:id="rId31"/>
    <p:sldId id="295" r:id="rId32"/>
    <p:sldId id="29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558E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08"/>
    <p:restoredTop sz="94708"/>
  </p:normalViewPr>
  <p:slideViewPr>
    <p:cSldViewPr snapToGrid="0" snapToObjects="1" showGuides="1">
      <p:cViewPr varScale="1">
        <p:scale>
          <a:sx n="159" d="100"/>
          <a:sy n="159" d="100"/>
        </p:scale>
        <p:origin x="192" y="64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0E3045-74F0-0840-BC33-566411C28CBB}" type="datetimeFigureOut">
              <a:rPr lang="en-US" smtClean="0"/>
              <a:t>7/8/19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86D897-CEE4-AA4D-81C1-82219FEB886C}" type="slidenum">
              <a:rPr lang="en-US" smtClean="0"/>
              <a:t>‹#›</a:t>
            </a:fld>
            <a:endParaRPr lang="en-US"/>
          </a:p>
        </p:txBody>
      </p:sp>
    </p:spTree>
    <p:extLst>
      <p:ext uri="{BB962C8B-B14F-4D97-AF65-F5344CB8AC3E}">
        <p14:creationId xmlns:p14="http://schemas.microsoft.com/office/powerpoint/2010/main" val="875296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Rawinsondes: ~1,300 upper-air stations worldwide; NOAA US stations: 92</a:t>
            </a:r>
          </a:p>
        </p:txBody>
      </p:sp>
      <p:sp>
        <p:nvSpPr>
          <p:cNvPr id="4" name="Slide Number Placeholder 3"/>
          <p:cNvSpPr>
            <a:spLocks noGrp="1"/>
          </p:cNvSpPr>
          <p:nvPr>
            <p:ph type="sldNum" sz="quarter" idx="5"/>
          </p:nvPr>
        </p:nvSpPr>
        <p:spPr/>
        <p:txBody>
          <a:bodyPr/>
          <a:lstStyle/>
          <a:p>
            <a:fld id="{8C86D897-CEE4-AA4D-81C1-82219FEB886C}" type="slidenum">
              <a:rPr lang="en-US" smtClean="0"/>
              <a:t>1</a:t>
            </a:fld>
            <a:endParaRPr lang="en-US"/>
          </a:p>
        </p:txBody>
      </p:sp>
    </p:spTree>
    <p:extLst>
      <p:ext uri="{BB962C8B-B14F-4D97-AF65-F5344CB8AC3E}">
        <p14:creationId xmlns:p14="http://schemas.microsoft.com/office/powerpoint/2010/main" val="3543163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6D897-CEE4-AA4D-81C1-82219FEB886C}" type="slidenum">
              <a:rPr lang="en-US" smtClean="0"/>
              <a:t>10</a:t>
            </a:fld>
            <a:endParaRPr lang="en-US"/>
          </a:p>
        </p:txBody>
      </p:sp>
    </p:spTree>
    <p:extLst>
      <p:ext uri="{BB962C8B-B14F-4D97-AF65-F5344CB8AC3E}">
        <p14:creationId xmlns:p14="http://schemas.microsoft.com/office/powerpoint/2010/main" val="2932104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6D897-CEE4-AA4D-81C1-82219FEB886C}" type="slidenum">
              <a:rPr lang="en-US" smtClean="0"/>
              <a:t>11</a:t>
            </a:fld>
            <a:endParaRPr lang="en-US"/>
          </a:p>
        </p:txBody>
      </p:sp>
    </p:spTree>
    <p:extLst>
      <p:ext uri="{BB962C8B-B14F-4D97-AF65-F5344CB8AC3E}">
        <p14:creationId xmlns:p14="http://schemas.microsoft.com/office/powerpoint/2010/main" val="1318699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6D897-CEE4-AA4D-81C1-82219FEB886C}" type="slidenum">
              <a:rPr lang="en-US" smtClean="0"/>
              <a:t>12</a:t>
            </a:fld>
            <a:endParaRPr lang="en-US"/>
          </a:p>
        </p:txBody>
      </p:sp>
    </p:spTree>
    <p:extLst>
      <p:ext uri="{BB962C8B-B14F-4D97-AF65-F5344CB8AC3E}">
        <p14:creationId xmlns:p14="http://schemas.microsoft.com/office/powerpoint/2010/main" val="2648187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6D897-CEE4-AA4D-81C1-82219FEB886C}" type="slidenum">
              <a:rPr lang="en-US" smtClean="0"/>
              <a:t>13</a:t>
            </a:fld>
            <a:endParaRPr lang="en-US"/>
          </a:p>
        </p:txBody>
      </p:sp>
    </p:spTree>
    <p:extLst>
      <p:ext uri="{BB962C8B-B14F-4D97-AF65-F5344CB8AC3E}">
        <p14:creationId xmlns:p14="http://schemas.microsoft.com/office/powerpoint/2010/main" val="3860183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6D897-CEE4-AA4D-81C1-82219FEB886C}" type="slidenum">
              <a:rPr lang="en-US" smtClean="0"/>
              <a:t>14</a:t>
            </a:fld>
            <a:endParaRPr lang="en-US"/>
          </a:p>
        </p:txBody>
      </p:sp>
    </p:spTree>
    <p:extLst>
      <p:ext uri="{BB962C8B-B14F-4D97-AF65-F5344CB8AC3E}">
        <p14:creationId xmlns:p14="http://schemas.microsoft.com/office/powerpoint/2010/main" val="1062713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6D897-CEE4-AA4D-81C1-82219FEB886C}" type="slidenum">
              <a:rPr lang="en-US" smtClean="0"/>
              <a:t>15</a:t>
            </a:fld>
            <a:endParaRPr lang="en-US"/>
          </a:p>
        </p:txBody>
      </p:sp>
    </p:spTree>
    <p:extLst>
      <p:ext uri="{BB962C8B-B14F-4D97-AF65-F5344CB8AC3E}">
        <p14:creationId xmlns:p14="http://schemas.microsoft.com/office/powerpoint/2010/main" val="2942903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6D897-CEE4-AA4D-81C1-82219FEB886C}" type="slidenum">
              <a:rPr lang="en-US" smtClean="0"/>
              <a:t>16</a:t>
            </a:fld>
            <a:endParaRPr lang="en-US"/>
          </a:p>
        </p:txBody>
      </p:sp>
    </p:spTree>
    <p:extLst>
      <p:ext uri="{BB962C8B-B14F-4D97-AF65-F5344CB8AC3E}">
        <p14:creationId xmlns:p14="http://schemas.microsoft.com/office/powerpoint/2010/main" val="822217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6D897-CEE4-AA4D-81C1-82219FEB886C}" type="slidenum">
              <a:rPr lang="en-US" smtClean="0"/>
              <a:t>17</a:t>
            </a:fld>
            <a:endParaRPr lang="en-US"/>
          </a:p>
        </p:txBody>
      </p:sp>
    </p:spTree>
    <p:extLst>
      <p:ext uri="{BB962C8B-B14F-4D97-AF65-F5344CB8AC3E}">
        <p14:creationId xmlns:p14="http://schemas.microsoft.com/office/powerpoint/2010/main" val="2451527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6D897-CEE4-AA4D-81C1-82219FEB886C}" type="slidenum">
              <a:rPr lang="en-US" smtClean="0"/>
              <a:t>18</a:t>
            </a:fld>
            <a:endParaRPr lang="en-US"/>
          </a:p>
        </p:txBody>
      </p:sp>
    </p:spTree>
    <p:extLst>
      <p:ext uri="{BB962C8B-B14F-4D97-AF65-F5344CB8AC3E}">
        <p14:creationId xmlns:p14="http://schemas.microsoft.com/office/powerpoint/2010/main" val="3686897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6D897-CEE4-AA4D-81C1-82219FEB886C}" type="slidenum">
              <a:rPr lang="en-US" smtClean="0"/>
              <a:t>19</a:t>
            </a:fld>
            <a:endParaRPr lang="en-US"/>
          </a:p>
        </p:txBody>
      </p:sp>
    </p:spTree>
    <p:extLst>
      <p:ext uri="{BB962C8B-B14F-4D97-AF65-F5344CB8AC3E}">
        <p14:creationId xmlns:p14="http://schemas.microsoft.com/office/powerpoint/2010/main" val="134332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Rawinsondes: ~1,300 upper-air stations worldwide; NOAA US stations: 92</a:t>
            </a:r>
          </a:p>
        </p:txBody>
      </p:sp>
      <p:sp>
        <p:nvSpPr>
          <p:cNvPr id="4" name="Slide Number Placeholder 3"/>
          <p:cNvSpPr>
            <a:spLocks noGrp="1"/>
          </p:cNvSpPr>
          <p:nvPr>
            <p:ph type="sldNum" sz="quarter" idx="5"/>
          </p:nvPr>
        </p:nvSpPr>
        <p:spPr/>
        <p:txBody>
          <a:bodyPr/>
          <a:lstStyle/>
          <a:p>
            <a:fld id="{8C86D897-CEE4-AA4D-81C1-82219FEB886C}" type="slidenum">
              <a:rPr lang="en-US" smtClean="0"/>
              <a:t>2</a:t>
            </a:fld>
            <a:endParaRPr lang="en-US"/>
          </a:p>
        </p:txBody>
      </p:sp>
    </p:spTree>
    <p:extLst>
      <p:ext uri="{BB962C8B-B14F-4D97-AF65-F5344CB8AC3E}">
        <p14:creationId xmlns:p14="http://schemas.microsoft.com/office/powerpoint/2010/main" val="1608233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6D897-CEE4-AA4D-81C1-82219FEB886C}" type="slidenum">
              <a:rPr lang="en-US" smtClean="0"/>
              <a:t>20</a:t>
            </a:fld>
            <a:endParaRPr lang="en-US"/>
          </a:p>
        </p:txBody>
      </p:sp>
    </p:spTree>
    <p:extLst>
      <p:ext uri="{BB962C8B-B14F-4D97-AF65-F5344CB8AC3E}">
        <p14:creationId xmlns:p14="http://schemas.microsoft.com/office/powerpoint/2010/main" val="738175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6D897-CEE4-AA4D-81C1-82219FEB886C}" type="slidenum">
              <a:rPr lang="en-US" smtClean="0"/>
              <a:t>21</a:t>
            </a:fld>
            <a:endParaRPr lang="en-US"/>
          </a:p>
        </p:txBody>
      </p:sp>
    </p:spTree>
    <p:extLst>
      <p:ext uri="{BB962C8B-B14F-4D97-AF65-F5344CB8AC3E}">
        <p14:creationId xmlns:p14="http://schemas.microsoft.com/office/powerpoint/2010/main" val="1641398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6D897-CEE4-AA4D-81C1-82219FEB886C}" type="slidenum">
              <a:rPr lang="en-US" smtClean="0"/>
              <a:t>22</a:t>
            </a:fld>
            <a:endParaRPr lang="en-US"/>
          </a:p>
        </p:txBody>
      </p:sp>
    </p:spTree>
    <p:extLst>
      <p:ext uri="{BB962C8B-B14F-4D97-AF65-F5344CB8AC3E}">
        <p14:creationId xmlns:p14="http://schemas.microsoft.com/office/powerpoint/2010/main" val="3052921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6D897-CEE4-AA4D-81C1-82219FEB886C}" type="slidenum">
              <a:rPr lang="en-US" smtClean="0"/>
              <a:t>23</a:t>
            </a:fld>
            <a:endParaRPr lang="en-US"/>
          </a:p>
        </p:txBody>
      </p:sp>
    </p:spTree>
    <p:extLst>
      <p:ext uri="{BB962C8B-B14F-4D97-AF65-F5344CB8AC3E}">
        <p14:creationId xmlns:p14="http://schemas.microsoft.com/office/powerpoint/2010/main" val="24490307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6D897-CEE4-AA4D-81C1-82219FEB886C}" type="slidenum">
              <a:rPr lang="en-US" smtClean="0"/>
              <a:t>24</a:t>
            </a:fld>
            <a:endParaRPr lang="en-US"/>
          </a:p>
        </p:txBody>
      </p:sp>
    </p:spTree>
    <p:extLst>
      <p:ext uri="{BB962C8B-B14F-4D97-AF65-F5344CB8AC3E}">
        <p14:creationId xmlns:p14="http://schemas.microsoft.com/office/powerpoint/2010/main" val="10098769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6D897-CEE4-AA4D-81C1-82219FEB886C}" type="slidenum">
              <a:rPr lang="en-US" smtClean="0"/>
              <a:t>25</a:t>
            </a:fld>
            <a:endParaRPr lang="en-US"/>
          </a:p>
        </p:txBody>
      </p:sp>
    </p:spTree>
    <p:extLst>
      <p:ext uri="{BB962C8B-B14F-4D97-AF65-F5344CB8AC3E}">
        <p14:creationId xmlns:p14="http://schemas.microsoft.com/office/powerpoint/2010/main" val="36705666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6D897-CEE4-AA4D-81C1-82219FEB886C}" type="slidenum">
              <a:rPr lang="en-US" smtClean="0"/>
              <a:t>26</a:t>
            </a:fld>
            <a:endParaRPr lang="en-US"/>
          </a:p>
        </p:txBody>
      </p:sp>
    </p:spTree>
    <p:extLst>
      <p:ext uri="{BB962C8B-B14F-4D97-AF65-F5344CB8AC3E}">
        <p14:creationId xmlns:p14="http://schemas.microsoft.com/office/powerpoint/2010/main" val="2444428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6D897-CEE4-AA4D-81C1-82219FEB886C}" type="slidenum">
              <a:rPr lang="en-US" smtClean="0"/>
              <a:t>27</a:t>
            </a:fld>
            <a:endParaRPr lang="en-US"/>
          </a:p>
        </p:txBody>
      </p:sp>
    </p:spTree>
    <p:extLst>
      <p:ext uri="{BB962C8B-B14F-4D97-AF65-F5344CB8AC3E}">
        <p14:creationId xmlns:p14="http://schemas.microsoft.com/office/powerpoint/2010/main" val="31425829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6D897-CEE4-AA4D-81C1-82219FEB886C}" type="slidenum">
              <a:rPr lang="en-US" smtClean="0"/>
              <a:t>28</a:t>
            </a:fld>
            <a:endParaRPr lang="en-US"/>
          </a:p>
        </p:txBody>
      </p:sp>
    </p:spTree>
    <p:extLst>
      <p:ext uri="{BB962C8B-B14F-4D97-AF65-F5344CB8AC3E}">
        <p14:creationId xmlns:p14="http://schemas.microsoft.com/office/powerpoint/2010/main" val="21674999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6D897-CEE4-AA4D-81C1-82219FEB886C}" type="slidenum">
              <a:rPr lang="en-US" smtClean="0"/>
              <a:t>29</a:t>
            </a:fld>
            <a:endParaRPr lang="en-US"/>
          </a:p>
        </p:txBody>
      </p:sp>
    </p:spTree>
    <p:extLst>
      <p:ext uri="{BB962C8B-B14F-4D97-AF65-F5344CB8AC3E}">
        <p14:creationId xmlns:p14="http://schemas.microsoft.com/office/powerpoint/2010/main" val="2157568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Rawinsondes: ~1,300 upper-air stations worldwide; NOAA US stations: 92</a:t>
            </a:r>
          </a:p>
        </p:txBody>
      </p:sp>
      <p:sp>
        <p:nvSpPr>
          <p:cNvPr id="4" name="Slide Number Placeholder 3"/>
          <p:cNvSpPr>
            <a:spLocks noGrp="1"/>
          </p:cNvSpPr>
          <p:nvPr>
            <p:ph type="sldNum" sz="quarter" idx="5"/>
          </p:nvPr>
        </p:nvSpPr>
        <p:spPr/>
        <p:txBody>
          <a:bodyPr/>
          <a:lstStyle/>
          <a:p>
            <a:fld id="{8C86D897-CEE4-AA4D-81C1-82219FEB886C}" type="slidenum">
              <a:rPr lang="en-US" smtClean="0"/>
              <a:t>3</a:t>
            </a:fld>
            <a:endParaRPr lang="en-US"/>
          </a:p>
        </p:txBody>
      </p:sp>
    </p:spTree>
    <p:extLst>
      <p:ext uri="{BB962C8B-B14F-4D97-AF65-F5344CB8AC3E}">
        <p14:creationId xmlns:p14="http://schemas.microsoft.com/office/powerpoint/2010/main" val="14601767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6D897-CEE4-AA4D-81C1-82219FEB886C}" type="slidenum">
              <a:rPr lang="en-US" smtClean="0"/>
              <a:t>30</a:t>
            </a:fld>
            <a:endParaRPr lang="en-US"/>
          </a:p>
        </p:txBody>
      </p:sp>
    </p:spTree>
    <p:extLst>
      <p:ext uri="{BB962C8B-B14F-4D97-AF65-F5344CB8AC3E}">
        <p14:creationId xmlns:p14="http://schemas.microsoft.com/office/powerpoint/2010/main" val="15220431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6D897-CEE4-AA4D-81C1-82219FEB886C}" type="slidenum">
              <a:rPr lang="en-US" smtClean="0"/>
              <a:t>31</a:t>
            </a:fld>
            <a:endParaRPr lang="en-US"/>
          </a:p>
        </p:txBody>
      </p:sp>
    </p:spTree>
    <p:extLst>
      <p:ext uri="{BB962C8B-B14F-4D97-AF65-F5344CB8AC3E}">
        <p14:creationId xmlns:p14="http://schemas.microsoft.com/office/powerpoint/2010/main" val="1997876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Rawinsondes: ~1,300 upper-air stations worldwide; NOAA US stations: 92</a:t>
            </a:r>
          </a:p>
        </p:txBody>
      </p:sp>
      <p:sp>
        <p:nvSpPr>
          <p:cNvPr id="4" name="Slide Number Placeholder 3"/>
          <p:cNvSpPr>
            <a:spLocks noGrp="1"/>
          </p:cNvSpPr>
          <p:nvPr>
            <p:ph type="sldNum" sz="quarter" idx="5"/>
          </p:nvPr>
        </p:nvSpPr>
        <p:spPr/>
        <p:txBody>
          <a:bodyPr/>
          <a:lstStyle/>
          <a:p>
            <a:fld id="{8C86D897-CEE4-AA4D-81C1-82219FEB886C}" type="slidenum">
              <a:rPr lang="en-US" smtClean="0"/>
              <a:t>4</a:t>
            </a:fld>
            <a:endParaRPr lang="en-US"/>
          </a:p>
        </p:txBody>
      </p:sp>
    </p:spTree>
    <p:extLst>
      <p:ext uri="{BB962C8B-B14F-4D97-AF65-F5344CB8AC3E}">
        <p14:creationId xmlns:p14="http://schemas.microsoft.com/office/powerpoint/2010/main" val="466820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6D897-CEE4-AA4D-81C1-82219FEB886C}" type="slidenum">
              <a:rPr lang="en-US" smtClean="0"/>
              <a:t>5</a:t>
            </a:fld>
            <a:endParaRPr lang="en-US"/>
          </a:p>
        </p:txBody>
      </p:sp>
    </p:spTree>
    <p:extLst>
      <p:ext uri="{BB962C8B-B14F-4D97-AF65-F5344CB8AC3E}">
        <p14:creationId xmlns:p14="http://schemas.microsoft.com/office/powerpoint/2010/main" val="1558517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6D897-CEE4-AA4D-81C1-82219FEB886C}" type="slidenum">
              <a:rPr lang="en-US" smtClean="0"/>
              <a:t>6</a:t>
            </a:fld>
            <a:endParaRPr lang="en-US"/>
          </a:p>
        </p:txBody>
      </p:sp>
    </p:spTree>
    <p:extLst>
      <p:ext uri="{BB962C8B-B14F-4D97-AF65-F5344CB8AC3E}">
        <p14:creationId xmlns:p14="http://schemas.microsoft.com/office/powerpoint/2010/main" val="349968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6D897-CEE4-AA4D-81C1-82219FEB886C}" type="slidenum">
              <a:rPr lang="en-US" smtClean="0"/>
              <a:t>7</a:t>
            </a:fld>
            <a:endParaRPr lang="en-US"/>
          </a:p>
        </p:txBody>
      </p:sp>
    </p:spTree>
    <p:extLst>
      <p:ext uri="{BB962C8B-B14F-4D97-AF65-F5344CB8AC3E}">
        <p14:creationId xmlns:p14="http://schemas.microsoft.com/office/powerpoint/2010/main" val="1099653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6D897-CEE4-AA4D-81C1-82219FEB886C}" type="slidenum">
              <a:rPr lang="en-US" smtClean="0"/>
              <a:t>8</a:t>
            </a:fld>
            <a:endParaRPr lang="en-US"/>
          </a:p>
        </p:txBody>
      </p:sp>
    </p:spTree>
    <p:extLst>
      <p:ext uri="{BB962C8B-B14F-4D97-AF65-F5344CB8AC3E}">
        <p14:creationId xmlns:p14="http://schemas.microsoft.com/office/powerpoint/2010/main" val="1816678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6D897-CEE4-AA4D-81C1-82219FEB886C}" type="slidenum">
              <a:rPr lang="en-US" smtClean="0"/>
              <a:t>9</a:t>
            </a:fld>
            <a:endParaRPr lang="en-US"/>
          </a:p>
        </p:txBody>
      </p:sp>
    </p:spTree>
    <p:extLst>
      <p:ext uri="{BB962C8B-B14F-4D97-AF65-F5344CB8AC3E}">
        <p14:creationId xmlns:p14="http://schemas.microsoft.com/office/powerpoint/2010/main" val="1819704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6C1E-48A3-FD4A-B615-C6FE84ACB4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72455C-C047-484D-B97F-A39E9855B1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E11937-D9BA-F043-BCB5-EBD7067F2D6F}"/>
              </a:ext>
            </a:extLst>
          </p:cNvPr>
          <p:cNvSpPr>
            <a:spLocks noGrp="1"/>
          </p:cNvSpPr>
          <p:nvPr>
            <p:ph type="dt" sz="half" idx="10"/>
          </p:nvPr>
        </p:nvSpPr>
        <p:spPr/>
        <p:txBody>
          <a:bodyPr/>
          <a:lstStyle/>
          <a:p>
            <a:fld id="{1422470C-A340-504A-BD01-1FA4284374EC}" type="datetime1">
              <a:rPr lang="en-US" smtClean="0"/>
              <a:t>7/8/19</a:t>
            </a:fld>
            <a:endParaRPr lang="en-US"/>
          </a:p>
        </p:txBody>
      </p:sp>
      <p:sp>
        <p:nvSpPr>
          <p:cNvPr id="5" name="Footer Placeholder 4">
            <a:extLst>
              <a:ext uri="{FF2B5EF4-FFF2-40B4-BE49-F238E27FC236}">
                <a16:creationId xmlns:a16="http://schemas.microsoft.com/office/drawing/2014/main" id="{F20121C5-91C3-E24B-AAE4-7D156A01BE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01AE84-01FD-EE44-A705-6AFE25E08276}"/>
              </a:ext>
            </a:extLst>
          </p:cNvPr>
          <p:cNvSpPr>
            <a:spLocks noGrp="1"/>
          </p:cNvSpPr>
          <p:nvPr>
            <p:ph type="sldNum" sz="quarter" idx="12"/>
          </p:nvPr>
        </p:nvSpPr>
        <p:spPr/>
        <p:txBody>
          <a:bodyPr/>
          <a:lstStyle/>
          <a:p>
            <a:fld id="{8E467315-E945-B64F-99A4-7CB110957EDD}" type="slidenum">
              <a:rPr lang="en-US" smtClean="0"/>
              <a:t>‹#›</a:t>
            </a:fld>
            <a:endParaRPr lang="en-US"/>
          </a:p>
        </p:txBody>
      </p:sp>
    </p:spTree>
    <p:extLst>
      <p:ext uri="{BB962C8B-B14F-4D97-AF65-F5344CB8AC3E}">
        <p14:creationId xmlns:p14="http://schemas.microsoft.com/office/powerpoint/2010/main" val="201768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B9217-1866-274C-8E90-660DD33105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7FF251-5E81-224C-8E5B-412DF7CF0D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2C9126-64C3-4948-A633-28411CB78327}"/>
              </a:ext>
            </a:extLst>
          </p:cNvPr>
          <p:cNvSpPr>
            <a:spLocks noGrp="1"/>
          </p:cNvSpPr>
          <p:nvPr>
            <p:ph type="dt" sz="half" idx="10"/>
          </p:nvPr>
        </p:nvSpPr>
        <p:spPr/>
        <p:txBody>
          <a:bodyPr/>
          <a:lstStyle/>
          <a:p>
            <a:fld id="{52CAF0C8-284A-C646-BB89-632307446A2B}" type="datetime1">
              <a:rPr lang="en-US" smtClean="0"/>
              <a:t>7/8/19</a:t>
            </a:fld>
            <a:endParaRPr lang="en-US"/>
          </a:p>
        </p:txBody>
      </p:sp>
      <p:sp>
        <p:nvSpPr>
          <p:cNvPr id="5" name="Footer Placeholder 4">
            <a:extLst>
              <a:ext uri="{FF2B5EF4-FFF2-40B4-BE49-F238E27FC236}">
                <a16:creationId xmlns:a16="http://schemas.microsoft.com/office/drawing/2014/main" id="{B437277F-DB01-2F4D-B868-47643D2895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76243C-BFA7-1846-801D-FC7DF310E40E}"/>
              </a:ext>
            </a:extLst>
          </p:cNvPr>
          <p:cNvSpPr>
            <a:spLocks noGrp="1"/>
          </p:cNvSpPr>
          <p:nvPr>
            <p:ph type="sldNum" sz="quarter" idx="12"/>
          </p:nvPr>
        </p:nvSpPr>
        <p:spPr/>
        <p:txBody>
          <a:bodyPr/>
          <a:lstStyle/>
          <a:p>
            <a:fld id="{8E467315-E945-B64F-99A4-7CB110957EDD}" type="slidenum">
              <a:rPr lang="en-US" smtClean="0"/>
              <a:t>‹#›</a:t>
            </a:fld>
            <a:endParaRPr lang="en-US"/>
          </a:p>
        </p:txBody>
      </p:sp>
    </p:spTree>
    <p:extLst>
      <p:ext uri="{BB962C8B-B14F-4D97-AF65-F5344CB8AC3E}">
        <p14:creationId xmlns:p14="http://schemas.microsoft.com/office/powerpoint/2010/main" val="2546176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7C8405-8683-5547-9931-C3BFBF11B0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461643-2D14-B843-A918-8852A1FCC0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16EAAA-B43C-334B-984C-9ACE9548EE50}"/>
              </a:ext>
            </a:extLst>
          </p:cNvPr>
          <p:cNvSpPr>
            <a:spLocks noGrp="1"/>
          </p:cNvSpPr>
          <p:nvPr>
            <p:ph type="dt" sz="half" idx="10"/>
          </p:nvPr>
        </p:nvSpPr>
        <p:spPr/>
        <p:txBody>
          <a:bodyPr/>
          <a:lstStyle/>
          <a:p>
            <a:fld id="{40416588-2BE3-A64F-A2F7-29C4BB30D3A7}" type="datetime1">
              <a:rPr lang="en-US" smtClean="0"/>
              <a:t>7/8/19</a:t>
            </a:fld>
            <a:endParaRPr lang="en-US"/>
          </a:p>
        </p:txBody>
      </p:sp>
      <p:sp>
        <p:nvSpPr>
          <p:cNvPr id="5" name="Footer Placeholder 4">
            <a:extLst>
              <a:ext uri="{FF2B5EF4-FFF2-40B4-BE49-F238E27FC236}">
                <a16:creationId xmlns:a16="http://schemas.microsoft.com/office/drawing/2014/main" id="{E672B9E2-7420-2A49-AD3F-66825E4F4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005392-5A18-4446-8E91-891FFDCA78A3}"/>
              </a:ext>
            </a:extLst>
          </p:cNvPr>
          <p:cNvSpPr>
            <a:spLocks noGrp="1"/>
          </p:cNvSpPr>
          <p:nvPr>
            <p:ph type="sldNum" sz="quarter" idx="12"/>
          </p:nvPr>
        </p:nvSpPr>
        <p:spPr/>
        <p:txBody>
          <a:bodyPr/>
          <a:lstStyle/>
          <a:p>
            <a:fld id="{8E467315-E945-B64F-99A4-7CB110957EDD}" type="slidenum">
              <a:rPr lang="en-US" smtClean="0"/>
              <a:t>‹#›</a:t>
            </a:fld>
            <a:endParaRPr lang="en-US"/>
          </a:p>
        </p:txBody>
      </p:sp>
    </p:spTree>
    <p:extLst>
      <p:ext uri="{BB962C8B-B14F-4D97-AF65-F5344CB8AC3E}">
        <p14:creationId xmlns:p14="http://schemas.microsoft.com/office/powerpoint/2010/main" val="777921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30B79-BECA-A049-8304-F375A91011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36CA25-BC9A-DA4C-AA00-1617F7EFD7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1D16FB-9356-7443-A001-DB379EB8B95E}"/>
              </a:ext>
            </a:extLst>
          </p:cNvPr>
          <p:cNvSpPr>
            <a:spLocks noGrp="1"/>
          </p:cNvSpPr>
          <p:nvPr>
            <p:ph type="dt" sz="half" idx="10"/>
          </p:nvPr>
        </p:nvSpPr>
        <p:spPr/>
        <p:txBody>
          <a:bodyPr/>
          <a:lstStyle/>
          <a:p>
            <a:fld id="{88D3E896-A25F-EF4D-BBD5-3236CB25E579}" type="datetime1">
              <a:rPr lang="en-US" smtClean="0"/>
              <a:t>7/8/19</a:t>
            </a:fld>
            <a:endParaRPr lang="en-US"/>
          </a:p>
        </p:txBody>
      </p:sp>
      <p:sp>
        <p:nvSpPr>
          <p:cNvPr id="5" name="Footer Placeholder 4">
            <a:extLst>
              <a:ext uri="{FF2B5EF4-FFF2-40B4-BE49-F238E27FC236}">
                <a16:creationId xmlns:a16="http://schemas.microsoft.com/office/drawing/2014/main" id="{5A6B31D7-A772-2446-BA68-4164ED59D2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59F1F7-2DC2-AE4B-8A1A-0E5DB89AC4DC}"/>
              </a:ext>
            </a:extLst>
          </p:cNvPr>
          <p:cNvSpPr>
            <a:spLocks noGrp="1"/>
          </p:cNvSpPr>
          <p:nvPr>
            <p:ph type="sldNum" sz="quarter" idx="12"/>
          </p:nvPr>
        </p:nvSpPr>
        <p:spPr/>
        <p:txBody>
          <a:bodyPr/>
          <a:lstStyle/>
          <a:p>
            <a:fld id="{8E467315-E945-B64F-99A4-7CB110957EDD}" type="slidenum">
              <a:rPr lang="en-US" smtClean="0"/>
              <a:t>‹#›</a:t>
            </a:fld>
            <a:endParaRPr lang="en-US"/>
          </a:p>
        </p:txBody>
      </p:sp>
    </p:spTree>
    <p:extLst>
      <p:ext uri="{BB962C8B-B14F-4D97-AF65-F5344CB8AC3E}">
        <p14:creationId xmlns:p14="http://schemas.microsoft.com/office/powerpoint/2010/main" val="1546844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97E37-01B9-9344-8845-4A7A199D4F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6368BE-C282-6946-9785-5ECA8FF3BB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ACCE1C-17CE-5A41-80ED-5BC81054E5BA}"/>
              </a:ext>
            </a:extLst>
          </p:cNvPr>
          <p:cNvSpPr>
            <a:spLocks noGrp="1"/>
          </p:cNvSpPr>
          <p:nvPr>
            <p:ph type="dt" sz="half" idx="10"/>
          </p:nvPr>
        </p:nvSpPr>
        <p:spPr/>
        <p:txBody>
          <a:bodyPr/>
          <a:lstStyle/>
          <a:p>
            <a:fld id="{38447193-8D06-A74D-AE63-A618F736E187}" type="datetime1">
              <a:rPr lang="en-US" smtClean="0"/>
              <a:t>7/8/19</a:t>
            </a:fld>
            <a:endParaRPr lang="en-US"/>
          </a:p>
        </p:txBody>
      </p:sp>
      <p:sp>
        <p:nvSpPr>
          <p:cNvPr id="5" name="Footer Placeholder 4">
            <a:extLst>
              <a:ext uri="{FF2B5EF4-FFF2-40B4-BE49-F238E27FC236}">
                <a16:creationId xmlns:a16="http://schemas.microsoft.com/office/drawing/2014/main" id="{D8BFF3BF-39C4-D743-A9D6-C2033640EA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99B88C-9FD8-FB4F-B0E3-AD067B72D899}"/>
              </a:ext>
            </a:extLst>
          </p:cNvPr>
          <p:cNvSpPr>
            <a:spLocks noGrp="1"/>
          </p:cNvSpPr>
          <p:nvPr>
            <p:ph type="sldNum" sz="quarter" idx="12"/>
          </p:nvPr>
        </p:nvSpPr>
        <p:spPr/>
        <p:txBody>
          <a:bodyPr/>
          <a:lstStyle/>
          <a:p>
            <a:fld id="{8E467315-E945-B64F-99A4-7CB110957EDD}" type="slidenum">
              <a:rPr lang="en-US" smtClean="0"/>
              <a:t>‹#›</a:t>
            </a:fld>
            <a:endParaRPr lang="en-US"/>
          </a:p>
        </p:txBody>
      </p:sp>
    </p:spTree>
    <p:extLst>
      <p:ext uri="{BB962C8B-B14F-4D97-AF65-F5344CB8AC3E}">
        <p14:creationId xmlns:p14="http://schemas.microsoft.com/office/powerpoint/2010/main" val="1310469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0C6DE-A382-4842-A5DC-0292C8C9D4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6B6F78-6DF4-884D-B6B2-C4646FCD90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64D17E-F7C2-354F-A7C8-6978BF2C3F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C0CED4-0947-564F-BB11-0A98D469566E}"/>
              </a:ext>
            </a:extLst>
          </p:cNvPr>
          <p:cNvSpPr>
            <a:spLocks noGrp="1"/>
          </p:cNvSpPr>
          <p:nvPr>
            <p:ph type="dt" sz="half" idx="10"/>
          </p:nvPr>
        </p:nvSpPr>
        <p:spPr/>
        <p:txBody>
          <a:bodyPr/>
          <a:lstStyle/>
          <a:p>
            <a:fld id="{330B945E-099F-264A-A9BC-BFFA2414AFB6}" type="datetime1">
              <a:rPr lang="en-US" smtClean="0"/>
              <a:t>7/8/19</a:t>
            </a:fld>
            <a:endParaRPr lang="en-US"/>
          </a:p>
        </p:txBody>
      </p:sp>
      <p:sp>
        <p:nvSpPr>
          <p:cNvPr id="6" name="Footer Placeholder 5">
            <a:extLst>
              <a:ext uri="{FF2B5EF4-FFF2-40B4-BE49-F238E27FC236}">
                <a16:creationId xmlns:a16="http://schemas.microsoft.com/office/drawing/2014/main" id="{BA3C7A32-CE19-CE4E-9AC9-221A4E4D32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D49A53-B6D7-4941-AE94-51208AB54C16}"/>
              </a:ext>
            </a:extLst>
          </p:cNvPr>
          <p:cNvSpPr>
            <a:spLocks noGrp="1"/>
          </p:cNvSpPr>
          <p:nvPr>
            <p:ph type="sldNum" sz="quarter" idx="12"/>
          </p:nvPr>
        </p:nvSpPr>
        <p:spPr/>
        <p:txBody>
          <a:bodyPr/>
          <a:lstStyle/>
          <a:p>
            <a:fld id="{8E467315-E945-B64F-99A4-7CB110957EDD}" type="slidenum">
              <a:rPr lang="en-US" smtClean="0"/>
              <a:t>‹#›</a:t>
            </a:fld>
            <a:endParaRPr lang="en-US"/>
          </a:p>
        </p:txBody>
      </p:sp>
    </p:spTree>
    <p:extLst>
      <p:ext uri="{BB962C8B-B14F-4D97-AF65-F5344CB8AC3E}">
        <p14:creationId xmlns:p14="http://schemas.microsoft.com/office/powerpoint/2010/main" val="2940890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E13C4-909F-6D44-A438-A0484FC0A4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823ACA-CC51-E54F-8AB7-25F84576F0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8E49D5-08A2-A847-A4A6-474CFC0149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91BB3D-833F-FF47-BDCD-EE32FD0ED2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09E98C-440D-364B-8405-B473B06826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E558E8-1DB1-FC48-8025-C8C352EFC729}"/>
              </a:ext>
            </a:extLst>
          </p:cNvPr>
          <p:cNvSpPr>
            <a:spLocks noGrp="1"/>
          </p:cNvSpPr>
          <p:nvPr>
            <p:ph type="dt" sz="half" idx="10"/>
          </p:nvPr>
        </p:nvSpPr>
        <p:spPr/>
        <p:txBody>
          <a:bodyPr/>
          <a:lstStyle/>
          <a:p>
            <a:fld id="{E0F0B9F1-0668-CA41-B0FB-73DA53E17043}" type="datetime1">
              <a:rPr lang="en-US" smtClean="0"/>
              <a:t>7/8/19</a:t>
            </a:fld>
            <a:endParaRPr lang="en-US"/>
          </a:p>
        </p:txBody>
      </p:sp>
      <p:sp>
        <p:nvSpPr>
          <p:cNvPr id="8" name="Footer Placeholder 7">
            <a:extLst>
              <a:ext uri="{FF2B5EF4-FFF2-40B4-BE49-F238E27FC236}">
                <a16:creationId xmlns:a16="http://schemas.microsoft.com/office/drawing/2014/main" id="{79E62BAF-AC38-5649-BBC0-7BD2BE62DE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51CBBB-D5E1-2C47-96CF-163AF171C76D}"/>
              </a:ext>
            </a:extLst>
          </p:cNvPr>
          <p:cNvSpPr>
            <a:spLocks noGrp="1"/>
          </p:cNvSpPr>
          <p:nvPr>
            <p:ph type="sldNum" sz="quarter" idx="12"/>
          </p:nvPr>
        </p:nvSpPr>
        <p:spPr/>
        <p:txBody>
          <a:bodyPr/>
          <a:lstStyle/>
          <a:p>
            <a:fld id="{8E467315-E945-B64F-99A4-7CB110957EDD}" type="slidenum">
              <a:rPr lang="en-US" smtClean="0"/>
              <a:t>‹#›</a:t>
            </a:fld>
            <a:endParaRPr lang="en-US"/>
          </a:p>
        </p:txBody>
      </p:sp>
    </p:spTree>
    <p:extLst>
      <p:ext uri="{BB962C8B-B14F-4D97-AF65-F5344CB8AC3E}">
        <p14:creationId xmlns:p14="http://schemas.microsoft.com/office/powerpoint/2010/main" val="3640089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991DD-5F5F-6747-B797-3A14CDC760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1F9B97-81BD-8D4F-801B-A906C34B8804}"/>
              </a:ext>
            </a:extLst>
          </p:cNvPr>
          <p:cNvSpPr>
            <a:spLocks noGrp="1"/>
          </p:cNvSpPr>
          <p:nvPr>
            <p:ph type="dt" sz="half" idx="10"/>
          </p:nvPr>
        </p:nvSpPr>
        <p:spPr/>
        <p:txBody>
          <a:bodyPr/>
          <a:lstStyle/>
          <a:p>
            <a:fld id="{38A80BE7-9DFD-5E44-81C8-443C8558088D}" type="datetime1">
              <a:rPr lang="en-US" smtClean="0"/>
              <a:t>7/8/19</a:t>
            </a:fld>
            <a:endParaRPr lang="en-US"/>
          </a:p>
        </p:txBody>
      </p:sp>
      <p:sp>
        <p:nvSpPr>
          <p:cNvPr id="4" name="Footer Placeholder 3">
            <a:extLst>
              <a:ext uri="{FF2B5EF4-FFF2-40B4-BE49-F238E27FC236}">
                <a16:creationId xmlns:a16="http://schemas.microsoft.com/office/drawing/2014/main" id="{0B1F760C-10DC-144B-931C-ACEAF73D32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075534-686C-6D47-95AA-B69B713E4C18}"/>
              </a:ext>
            </a:extLst>
          </p:cNvPr>
          <p:cNvSpPr>
            <a:spLocks noGrp="1"/>
          </p:cNvSpPr>
          <p:nvPr>
            <p:ph type="sldNum" sz="quarter" idx="12"/>
          </p:nvPr>
        </p:nvSpPr>
        <p:spPr/>
        <p:txBody>
          <a:bodyPr/>
          <a:lstStyle/>
          <a:p>
            <a:fld id="{8E467315-E945-B64F-99A4-7CB110957EDD}" type="slidenum">
              <a:rPr lang="en-US" smtClean="0"/>
              <a:t>‹#›</a:t>
            </a:fld>
            <a:endParaRPr lang="en-US"/>
          </a:p>
        </p:txBody>
      </p:sp>
    </p:spTree>
    <p:extLst>
      <p:ext uri="{BB962C8B-B14F-4D97-AF65-F5344CB8AC3E}">
        <p14:creationId xmlns:p14="http://schemas.microsoft.com/office/powerpoint/2010/main" val="3516361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2CF829-DA06-1D45-B876-7018919ECCF8}"/>
              </a:ext>
            </a:extLst>
          </p:cNvPr>
          <p:cNvSpPr>
            <a:spLocks noGrp="1"/>
          </p:cNvSpPr>
          <p:nvPr>
            <p:ph type="dt" sz="half" idx="10"/>
          </p:nvPr>
        </p:nvSpPr>
        <p:spPr/>
        <p:txBody>
          <a:bodyPr/>
          <a:lstStyle/>
          <a:p>
            <a:fld id="{E85F404C-8E21-0D45-A643-7E662C8304AB}" type="datetime1">
              <a:rPr lang="en-US" smtClean="0"/>
              <a:t>7/8/19</a:t>
            </a:fld>
            <a:endParaRPr lang="en-US"/>
          </a:p>
        </p:txBody>
      </p:sp>
      <p:sp>
        <p:nvSpPr>
          <p:cNvPr id="3" name="Footer Placeholder 2">
            <a:extLst>
              <a:ext uri="{FF2B5EF4-FFF2-40B4-BE49-F238E27FC236}">
                <a16:creationId xmlns:a16="http://schemas.microsoft.com/office/drawing/2014/main" id="{D9D43F06-086F-E14D-B688-D02DCD4644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A8B027-5BC2-2147-9182-0F4B58E0ED4A}"/>
              </a:ext>
            </a:extLst>
          </p:cNvPr>
          <p:cNvSpPr>
            <a:spLocks noGrp="1"/>
          </p:cNvSpPr>
          <p:nvPr>
            <p:ph type="sldNum" sz="quarter" idx="12"/>
          </p:nvPr>
        </p:nvSpPr>
        <p:spPr/>
        <p:txBody>
          <a:bodyPr/>
          <a:lstStyle/>
          <a:p>
            <a:fld id="{8E467315-E945-B64F-99A4-7CB110957EDD}" type="slidenum">
              <a:rPr lang="en-US" smtClean="0"/>
              <a:t>‹#›</a:t>
            </a:fld>
            <a:endParaRPr lang="en-US"/>
          </a:p>
        </p:txBody>
      </p:sp>
    </p:spTree>
    <p:extLst>
      <p:ext uri="{BB962C8B-B14F-4D97-AF65-F5344CB8AC3E}">
        <p14:creationId xmlns:p14="http://schemas.microsoft.com/office/powerpoint/2010/main" val="4222894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1620C-BF19-414B-942E-33CB1DD5A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9103BC-7FCB-994F-BE12-128BA9FCE9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E8C9DA-E4F8-014F-AB72-2A6E6B79E2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0D46C1-5440-1E4D-825E-56ADABEB9473}"/>
              </a:ext>
            </a:extLst>
          </p:cNvPr>
          <p:cNvSpPr>
            <a:spLocks noGrp="1"/>
          </p:cNvSpPr>
          <p:nvPr>
            <p:ph type="dt" sz="half" idx="10"/>
          </p:nvPr>
        </p:nvSpPr>
        <p:spPr/>
        <p:txBody>
          <a:bodyPr/>
          <a:lstStyle/>
          <a:p>
            <a:fld id="{AD4FD6AC-8FD2-7A4D-948B-F79D17B104C0}" type="datetime1">
              <a:rPr lang="en-US" smtClean="0"/>
              <a:t>7/8/19</a:t>
            </a:fld>
            <a:endParaRPr lang="en-US"/>
          </a:p>
        </p:txBody>
      </p:sp>
      <p:sp>
        <p:nvSpPr>
          <p:cNvPr id="6" name="Footer Placeholder 5">
            <a:extLst>
              <a:ext uri="{FF2B5EF4-FFF2-40B4-BE49-F238E27FC236}">
                <a16:creationId xmlns:a16="http://schemas.microsoft.com/office/drawing/2014/main" id="{DDAF8327-60C8-254D-A68A-BA8971C12C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E966F2-042C-4C4D-9815-6AFA138F3AE1}"/>
              </a:ext>
            </a:extLst>
          </p:cNvPr>
          <p:cNvSpPr>
            <a:spLocks noGrp="1"/>
          </p:cNvSpPr>
          <p:nvPr>
            <p:ph type="sldNum" sz="quarter" idx="12"/>
          </p:nvPr>
        </p:nvSpPr>
        <p:spPr/>
        <p:txBody>
          <a:bodyPr/>
          <a:lstStyle/>
          <a:p>
            <a:fld id="{8E467315-E945-B64F-99A4-7CB110957EDD}" type="slidenum">
              <a:rPr lang="en-US" smtClean="0"/>
              <a:t>‹#›</a:t>
            </a:fld>
            <a:endParaRPr lang="en-US"/>
          </a:p>
        </p:txBody>
      </p:sp>
    </p:spTree>
    <p:extLst>
      <p:ext uri="{BB962C8B-B14F-4D97-AF65-F5344CB8AC3E}">
        <p14:creationId xmlns:p14="http://schemas.microsoft.com/office/powerpoint/2010/main" val="947137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11F20-FE21-1F4E-8611-EE772A5FDB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D3F59A-90CF-7C48-9F99-E7815C2163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608600-43F3-AA43-8571-00DE31769A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37C8F2-6424-DA48-A78A-9464ABC5AB16}"/>
              </a:ext>
            </a:extLst>
          </p:cNvPr>
          <p:cNvSpPr>
            <a:spLocks noGrp="1"/>
          </p:cNvSpPr>
          <p:nvPr>
            <p:ph type="dt" sz="half" idx="10"/>
          </p:nvPr>
        </p:nvSpPr>
        <p:spPr/>
        <p:txBody>
          <a:bodyPr/>
          <a:lstStyle/>
          <a:p>
            <a:fld id="{F56C8471-ED02-D845-BC19-2846BF005E6F}" type="datetime1">
              <a:rPr lang="en-US" smtClean="0"/>
              <a:t>7/8/19</a:t>
            </a:fld>
            <a:endParaRPr lang="en-US"/>
          </a:p>
        </p:txBody>
      </p:sp>
      <p:sp>
        <p:nvSpPr>
          <p:cNvPr id="6" name="Footer Placeholder 5">
            <a:extLst>
              <a:ext uri="{FF2B5EF4-FFF2-40B4-BE49-F238E27FC236}">
                <a16:creationId xmlns:a16="http://schemas.microsoft.com/office/drawing/2014/main" id="{B9D920F8-4537-E647-883C-A6C439F351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7E4396-CC90-5746-9CA4-5709807BE6C7}"/>
              </a:ext>
            </a:extLst>
          </p:cNvPr>
          <p:cNvSpPr>
            <a:spLocks noGrp="1"/>
          </p:cNvSpPr>
          <p:nvPr>
            <p:ph type="sldNum" sz="quarter" idx="12"/>
          </p:nvPr>
        </p:nvSpPr>
        <p:spPr/>
        <p:txBody>
          <a:bodyPr/>
          <a:lstStyle/>
          <a:p>
            <a:fld id="{8E467315-E945-B64F-99A4-7CB110957EDD}" type="slidenum">
              <a:rPr lang="en-US" smtClean="0"/>
              <a:t>‹#›</a:t>
            </a:fld>
            <a:endParaRPr lang="en-US"/>
          </a:p>
        </p:txBody>
      </p:sp>
    </p:spTree>
    <p:extLst>
      <p:ext uri="{BB962C8B-B14F-4D97-AF65-F5344CB8AC3E}">
        <p14:creationId xmlns:p14="http://schemas.microsoft.com/office/powerpoint/2010/main" val="2344499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558ED5"/>
            </a:gs>
          </a:gsLst>
          <a:lin ang="54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CCCCE3-5E74-1545-9C6B-6CEB509A3A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4A447C-3F6A-2149-9109-9618D37EC6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722A76-3692-4046-84C8-7C39416734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2F0A7A-CFE9-4943-8B74-09894245EA14}" type="datetime1">
              <a:rPr lang="en-US" smtClean="0"/>
              <a:t>7/8/19</a:t>
            </a:fld>
            <a:endParaRPr lang="en-US"/>
          </a:p>
        </p:txBody>
      </p:sp>
      <p:sp>
        <p:nvSpPr>
          <p:cNvPr id="5" name="Footer Placeholder 4">
            <a:extLst>
              <a:ext uri="{FF2B5EF4-FFF2-40B4-BE49-F238E27FC236}">
                <a16:creationId xmlns:a16="http://schemas.microsoft.com/office/drawing/2014/main" id="{DCE6A248-1A5D-DC4D-83AA-FADF790DE2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557E4B-A18F-5440-93D9-58CC618E19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467315-E945-B64F-99A4-7CB110957EDD}" type="slidenum">
              <a:rPr lang="en-US" smtClean="0"/>
              <a:t>‹#›</a:t>
            </a:fld>
            <a:endParaRPr lang="en-US"/>
          </a:p>
        </p:txBody>
      </p:sp>
    </p:spTree>
    <p:extLst>
      <p:ext uri="{BB962C8B-B14F-4D97-AF65-F5344CB8AC3E}">
        <p14:creationId xmlns:p14="http://schemas.microsoft.com/office/powerpoint/2010/main" val="7043972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1.jpg"/><Relationship Id="rId18" Type="http://schemas.openxmlformats.org/officeDocument/2006/relationships/image" Target="../media/image16.jpg"/><Relationship Id="rId26" Type="http://schemas.openxmlformats.org/officeDocument/2006/relationships/image" Target="../media/image24.jpg"/><Relationship Id="rId3" Type="http://schemas.openxmlformats.org/officeDocument/2006/relationships/image" Target="../media/image1.jpg"/><Relationship Id="rId21" Type="http://schemas.openxmlformats.org/officeDocument/2006/relationships/image" Target="../media/image19.jpg"/><Relationship Id="rId34" Type="http://schemas.openxmlformats.org/officeDocument/2006/relationships/image" Target="../media/image32.jpg"/><Relationship Id="rId7" Type="http://schemas.openxmlformats.org/officeDocument/2006/relationships/image" Target="../media/image5.jpg"/><Relationship Id="rId12" Type="http://schemas.openxmlformats.org/officeDocument/2006/relationships/image" Target="../media/image10.jpg"/><Relationship Id="rId17" Type="http://schemas.openxmlformats.org/officeDocument/2006/relationships/image" Target="../media/image15.jpg"/><Relationship Id="rId25" Type="http://schemas.openxmlformats.org/officeDocument/2006/relationships/image" Target="../media/image23.jpg"/><Relationship Id="rId33" Type="http://schemas.openxmlformats.org/officeDocument/2006/relationships/image" Target="../media/image31.jpg"/><Relationship Id="rId2" Type="http://schemas.openxmlformats.org/officeDocument/2006/relationships/notesSlide" Target="../notesSlides/notesSlide1.xml"/><Relationship Id="rId16" Type="http://schemas.openxmlformats.org/officeDocument/2006/relationships/image" Target="../media/image14.jpg"/><Relationship Id="rId20" Type="http://schemas.openxmlformats.org/officeDocument/2006/relationships/image" Target="../media/image18.jpg"/><Relationship Id="rId29" Type="http://schemas.openxmlformats.org/officeDocument/2006/relationships/image" Target="../media/image27.jpg"/><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jpg"/><Relationship Id="rId24" Type="http://schemas.openxmlformats.org/officeDocument/2006/relationships/image" Target="../media/image22.jpg"/><Relationship Id="rId32" Type="http://schemas.openxmlformats.org/officeDocument/2006/relationships/image" Target="../media/image30.jpg"/><Relationship Id="rId5" Type="http://schemas.openxmlformats.org/officeDocument/2006/relationships/image" Target="../media/image3.jpg"/><Relationship Id="rId15" Type="http://schemas.openxmlformats.org/officeDocument/2006/relationships/image" Target="../media/image13.jpg"/><Relationship Id="rId23" Type="http://schemas.openxmlformats.org/officeDocument/2006/relationships/image" Target="../media/image21.jpg"/><Relationship Id="rId28" Type="http://schemas.openxmlformats.org/officeDocument/2006/relationships/image" Target="../media/image26.jpg"/><Relationship Id="rId36" Type="http://schemas.openxmlformats.org/officeDocument/2006/relationships/image" Target="../media/image34.png"/><Relationship Id="rId10" Type="http://schemas.openxmlformats.org/officeDocument/2006/relationships/image" Target="../media/image8.jpg"/><Relationship Id="rId19" Type="http://schemas.openxmlformats.org/officeDocument/2006/relationships/image" Target="../media/image17.jpg"/><Relationship Id="rId31" Type="http://schemas.openxmlformats.org/officeDocument/2006/relationships/image" Target="../media/image29.jpg"/><Relationship Id="rId4" Type="http://schemas.openxmlformats.org/officeDocument/2006/relationships/image" Target="../media/image2.jpg"/><Relationship Id="rId9" Type="http://schemas.openxmlformats.org/officeDocument/2006/relationships/image" Target="../media/image7.jpg"/><Relationship Id="rId14" Type="http://schemas.openxmlformats.org/officeDocument/2006/relationships/image" Target="../media/image12.jpg"/><Relationship Id="rId22" Type="http://schemas.openxmlformats.org/officeDocument/2006/relationships/image" Target="../media/image20.jpg"/><Relationship Id="rId27" Type="http://schemas.openxmlformats.org/officeDocument/2006/relationships/image" Target="../media/image25.jpg"/><Relationship Id="rId30" Type="http://schemas.openxmlformats.org/officeDocument/2006/relationships/image" Target="../media/image28.jpg"/><Relationship Id="rId35" Type="http://schemas.openxmlformats.org/officeDocument/2006/relationships/image" Target="../media/image33.jpg"/><Relationship Id="rId8"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1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61.jp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3.emf"/><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63.emf"/><Relationship Id="rId4" Type="http://schemas.openxmlformats.org/officeDocument/2006/relationships/image" Target="../media/image58.jpg"/></Relationships>
</file>

<file path=ppt/slides/_rels/slide1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6.jpg"/><Relationship Id="rId4" Type="http://schemas.openxmlformats.org/officeDocument/2006/relationships/image" Target="../media/image25.jpg"/></Relationships>
</file>

<file path=ppt/slides/_rels/slide2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67.jpg"/><Relationship Id="rId4" Type="http://schemas.openxmlformats.org/officeDocument/2006/relationships/image" Target="../media/image66.jpg"/></Relationships>
</file>

<file path=ppt/slides/_rels/slide2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63.emf"/><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66.jpg"/><Relationship Id="rId4" Type="http://schemas.openxmlformats.org/officeDocument/2006/relationships/image" Target="../media/image63.emf"/></Relationships>
</file>

<file path=ppt/slides/_rels/slide2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image" Target="../media/image38.gif"/><Relationship Id="rId4" Type="http://schemas.openxmlformats.org/officeDocument/2006/relationships/image" Target="../media/image37.gif"/></Relationships>
</file>

<file path=ppt/slides/_rels/slide3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1.jp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FD9AC9-221D-1145-98AD-183FE4438A5E}"/>
              </a:ext>
            </a:extLst>
          </p:cNvPr>
          <p:cNvSpPr>
            <a:spLocks noGrp="1"/>
          </p:cNvSpPr>
          <p:nvPr>
            <p:ph type="sldNum" sz="quarter" idx="12"/>
          </p:nvPr>
        </p:nvSpPr>
        <p:spPr/>
        <p:txBody>
          <a:bodyPr/>
          <a:lstStyle/>
          <a:p>
            <a:fld id="{8E467315-E945-B64F-99A4-7CB110957EDD}" type="slidenum">
              <a:rPr lang="en-US" smtClean="0"/>
              <a:t>1</a:t>
            </a:fld>
            <a:endParaRPr lang="en-US"/>
          </a:p>
        </p:txBody>
      </p:sp>
      <p:pic>
        <p:nvPicPr>
          <p:cNvPr id="7" name="Picture 6" descr="sal_zoom.2013210.1200.jpg">
            <a:extLst>
              <a:ext uri="{FF2B5EF4-FFF2-40B4-BE49-F238E27FC236}">
                <a16:creationId xmlns:a16="http://schemas.microsoft.com/office/drawing/2014/main" id="{996BAD6A-D6A0-0A4A-9CCC-6ACA458C54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8265" y="1252728"/>
            <a:ext cx="7772400" cy="5326380"/>
          </a:xfrm>
          <a:prstGeom prst="rect">
            <a:avLst/>
          </a:prstGeom>
        </p:spPr>
      </p:pic>
      <p:pic>
        <p:nvPicPr>
          <p:cNvPr id="8" name="Picture 7" descr="sal_zoom.2013210.1500.jpg">
            <a:extLst>
              <a:ext uri="{FF2B5EF4-FFF2-40B4-BE49-F238E27FC236}">
                <a16:creationId xmlns:a16="http://schemas.microsoft.com/office/drawing/2014/main" id="{48040E98-2DC0-6A4F-82F9-0EAA1F1E5D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8265" y="1252728"/>
            <a:ext cx="7772400" cy="5326380"/>
          </a:xfrm>
          <a:prstGeom prst="rect">
            <a:avLst/>
          </a:prstGeom>
        </p:spPr>
      </p:pic>
      <p:pic>
        <p:nvPicPr>
          <p:cNvPr id="9" name="Picture 8" descr="sal_zoom.2013210.1800.jpg">
            <a:extLst>
              <a:ext uri="{FF2B5EF4-FFF2-40B4-BE49-F238E27FC236}">
                <a16:creationId xmlns:a16="http://schemas.microsoft.com/office/drawing/2014/main" id="{A3711D8C-16EA-E048-84F0-B62DEF2197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8265" y="1252728"/>
            <a:ext cx="7772400" cy="5326380"/>
          </a:xfrm>
          <a:prstGeom prst="rect">
            <a:avLst/>
          </a:prstGeom>
        </p:spPr>
      </p:pic>
      <p:pic>
        <p:nvPicPr>
          <p:cNvPr id="10" name="Picture 9" descr="sal_zoom.2013210.2100.jpg">
            <a:extLst>
              <a:ext uri="{FF2B5EF4-FFF2-40B4-BE49-F238E27FC236}">
                <a16:creationId xmlns:a16="http://schemas.microsoft.com/office/drawing/2014/main" id="{B234367D-3EB6-DB40-8D00-157E582DCF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8265" y="1252728"/>
            <a:ext cx="7772400" cy="5326380"/>
          </a:xfrm>
          <a:prstGeom prst="rect">
            <a:avLst/>
          </a:prstGeom>
        </p:spPr>
      </p:pic>
      <p:pic>
        <p:nvPicPr>
          <p:cNvPr id="11" name="Picture 10" descr="sal_zoom.2013211.0000.jpg">
            <a:extLst>
              <a:ext uri="{FF2B5EF4-FFF2-40B4-BE49-F238E27FC236}">
                <a16:creationId xmlns:a16="http://schemas.microsoft.com/office/drawing/2014/main" id="{656B1812-DC9A-2C46-A88A-D19D35C8A6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8265" y="1252728"/>
            <a:ext cx="7772400" cy="5326380"/>
          </a:xfrm>
          <a:prstGeom prst="rect">
            <a:avLst/>
          </a:prstGeom>
        </p:spPr>
      </p:pic>
      <p:pic>
        <p:nvPicPr>
          <p:cNvPr id="12" name="Picture 11" descr="sal_zoom.2013211.0300.jpg">
            <a:extLst>
              <a:ext uri="{FF2B5EF4-FFF2-40B4-BE49-F238E27FC236}">
                <a16:creationId xmlns:a16="http://schemas.microsoft.com/office/drawing/2014/main" id="{FE84BBA6-E50A-6D4D-8F4C-73385B6127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8265" y="1252728"/>
            <a:ext cx="7772400" cy="5326380"/>
          </a:xfrm>
          <a:prstGeom prst="rect">
            <a:avLst/>
          </a:prstGeom>
        </p:spPr>
      </p:pic>
      <p:pic>
        <p:nvPicPr>
          <p:cNvPr id="13" name="Picture 12" descr="sal_zoom.2013211.0600.jpg">
            <a:extLst>
              <a:ext uri="{FF2B5EF4-FFF2-40B4-BE49-F238E27FC236}">
                <a16:creationId xmlns:a16="http://schemas.microsoft.com/office/drawing/2014/main" id="{B0D4F161-F758-9C4F-91EB-B3820BB9D7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18265" y="1252728"/>
            <a:ext cx="7772400" cy="5326379"/>
          </a:xfrm>
          <a:prstGeom prst="rect">
            <a:avLst/>
          </a:prstGeom>
        </p:spPr>
      </p:pic>
      <p:pic>
        <p:nvPicPr>
          <p:cNvPr id="14" name="Picture 13" descr="sal_zoom.2013211.0900.jpg">
            <a:extLst>
              <a:ext uri="{FF2B5EF4-FFF2-40B4-BE49-F238E27FC236}">
                <a16:creationId xmlns:a16="http://schemas.microsoft.com/office/drawing/2014/main" id="{644AEAE0-472A-0641-A20D-CED57F921F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18265" y="1252727"/>
            <a:ext cx="7772400" cy="5326380"/>
          </a:xfrm>
          <a:prstGeom prst="rect">
            <a:avLst/>
          </a:prstGeom>
        </p:spPr>
      </p:pic>
      <p:pic>
        <p:nvPicPr>
          <p:cNvPr id="15" name="Picture 14" descr="sal_zoom.2013211.1200.jpg">
            <a:extLst>
              <a:ext uri="{FF2B5EF4-FFF2-40B4-BE49-F238E27FC236}">
                <a16:creationId xmlns:a16="http://schemas.microsoft.com/office/drawing/2014/main" id="{986D7568-A0ED-5246-8912-63AB275800E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18265" y="1252727"/>
            <a:ext cx="7772400" cy="5326380"/>
          </a:xfrm>
          <a:prstGeom prst="rect">
            <a:avLst/>
          </a:prstGeom>
        </p:spPr>
      </p:pic>
      <p:pic>
        <p:nvPicPr>
          <p:cNvPr id="16" name="Picture 15" descr="sal_zoom.2013211.1500.jpg">
            <a:extLst>
              <a:ext uri="{FF2B5EF4-FFF2-40B4-BE49-F238E27FC236}">
                <a16:creationId xmlns:a16="http://schemas.microsoft.com/office/drawing/2014/main" id="{3821913F-20B9-C34E-A497-390B58F2B10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18265" y="1252727"/>
            <a:ext cx="7772400" cy="5326380"/>
          </a:xfrm>
          <a:prstGeom prst="rect">
            <a:avLst/>
          </a:prstGeom>
        </p:spPr>
      </p:pic>
      <p:pic>
        <p:nvPicPr>
          <p:cNvPr id="17" name="Picture 16" descr="sal_zoom.2013211.1800.jpg">
            <a:extLst>
              <a:ext uri="{FF2B5EF4-FFF2-40B4-BE49-F238E27FC236}">
                <a16:creationId xmlns:a16="http://schemas.microsoft.com/office/drawing/2014/main" id="{987AFAB2-7C56-2848-A279-A0A50719E30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18265" y="1252728"/>
            <a:ext cx="7772400" cy="5326380"/>
          </a:xfrm>
          <a:prstGeom prst="rect">
            <a:avLst/>
          </a:prstGeom>
        </p:spPr>
      </p:pic>
      <p:pic>
        <p:nvPicPr>
          <p:cNvPr id="18" name="Picture 17" descr="sal_zoom.2013211.2100.jpg">
            <a:extLst>
              <a:ext uri="{FF2B5EF4-FFF2-40B4-BE49-F238E27FC236}">
                <a16:creationId xmlns:a16="http://schemas.microsoft.com/office/drawing/2014/main" id="{A32B1D00-2C31-4D4C-8A4A-0AD6DCC3333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18265" y="1252728"/>
            <a:ext cx="7772400" cy="5326380"/>
          </a:xfrm>
          <a:prstGeom prst="rect">
            <a:avLst/>
          </a:prstGeom>
        </p:spPr>
      </p:pic>
      <p:pic>
        <p:nvPicPr>
          <p:cNvPr id="19" name="Picture 18" descr="sal_zoom.2013212.0000.jpg">
            <a:extLst>
              <a:ext uri="{FF2B5EF4-FFF2-40B4-BE49-F238E27FC236}">
                <a16:creationId xmlns:a16="http://schemas.microsoft.com/office/drawing/2014/main" id="{8E06FE19-144D-F740-A61F-46755605310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18265" y="1252728"/>
            <a:ext cx="7772400" cy="5326380"/>
          </a:xfrm>
          <a:prstGeom prst="rect">
            <a:avLst/>
          </a:prstGeom>
        </p:spPr>
      </p:pic>
      <p:pic>
        <p:nvPicPr>
          <p:cNvPr id="20" name="Picture 19" descr="sal_zoom.2013212.0300.jpg">
            <a:extLst>
              <a:ext uri="{FF2B5EF4-FFF2-40B4-BE49-F238E27FC236}">
                <a16:creationId xmlns:a16="http://schemas.microsoft.com/office/drawing/2014/main" id="{331FE01D-7570-6242-9917-AD2D5AF2CCD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18265" y="1252728"/>
            <a:ext cx="7772400" cy="5326380"/>
          </a:xfrm>
          <a:prstGeom prst="rect">
            <a:avLst/>
          </a:prstGeom>
        </p:spPr>
      </p:pic>
      <p:pic>
        <p:nvPicPr>
          <p:cNvPr id="21" name="Picture 20" descr="sal_zoom.2013212.0600.jpg">
            <a:extLst>
              <a:ext uri="{FF2B5EF4-FFF2-40B4-BE49-F238E27FC236}">
                <a16:creationId xmlns:a16="http://schemas.microsoft.com/office/drawing/2014/main" id="{CE4BCDA8-6C16-B442-BCAC-8C1F3FAD202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18265" y="1252727"/>
            <a:ext cx="7772400" cy="5326380"/>
          </a:xfrm>
          <a:prstGeom prst="rect">
            <a:avLst/>
          </a:prstGeom>
        </p:spPr>
      </p:pic>
      <p:pic>
        <p:nvPicPr>
          <p:cNvPr id="22" name="Picture 21" descr="sal_zoom.2013212.0900.jpg">
            <a:extLst>
              <a:ext uri="{FF2B5EF4-FFF2-40B4-BE49-F238E27FC236}">
                <a16:creationId xmlns:a16="http://schemas.microsoft.com/office/drawing/2014/main" id="{4E776394-DA96-274F-9B1C-69667EE78CF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18265" y="1252727"/>
            <a:ext cx="7772400" cy="5326380"/>
          </a:xfrm>
          <a:prstGeom prst="rect">
            <a:avLst/>
          </a:prstGeom>
        </p:spPr>
      </p:pic>
      <p:pic>
        <p:nvPicPr>
          <p:cNvPr id="23" name="Picture 22" descr="sal_zoom.2013212.1200.jpg">
            <a:extLst>
              <a:ext uri="{FF2B5EF4-FFF2-40B4-BE49-F238E27FC236}">
                <a16:creationId xmlns:a16="http://schemas.microsoft.com/office/drawing/2014/main" id="{0454E7DE-8DDB-8446-983D-1B12CFD39CA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218265" y="1252727"/>
            <a:ext cx="7772400" cy="5326380"/>
          </a:xfrm>
          <a:prstGeom prst="rect">
            <a:avLst/>
          </a:prstGeom>
        </p:spPr>
      </p:pic>
      <p:pic>
        <p:nvPicPr>
          <p:cNvPr id="24" name="Picture 23" descr="sal_zoom.2013212.1500.jpg">
            <a:extLst>
              <a:ext uri="{FF2B5EF4-FFF2-40B4-BE49-F238E27FC236}">
                <a16:creationId xmlns:a16="http://schemas.microsoft.com/office/drawing/2014/main" id="{4E8B91B2-6963-6646-BD4F-DA815391E16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218265" y="1252727"/>
            <a:ext cx="7772400" cy="5326380"/>
          </a:xfrm>
          <a:prstGeom prst="rect">
            <a:avLst/>
          </a:prstGeom>
        </p:spPr>
      </p:pic>
      <p:pic>
        <p:nvPicPr>
          <p:cNvPr id="25" name="Picture 24" descr="sal_zoom.2013212.1800.jpg">
            <a:extLst>
              <a:ext uri="{FF2B5EF4-FFF2-40B4-BE49-F238E27FC236}">
                <a16:creationId xmlns:a16="http://schemas.microsoft.com/office/drawing/2014/main" id="{E2251DAE-8958-0648-9A6D-BC246963A4C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218265" y="1252728"/>
            <a:ext cx="7772400" cy="5326380"/>
          </a:xfrm>
          <a:prstGeom prst="rect">
            <a:avLst/>
          </a:prstGeom>
        </p:spPr>
      </p:pic>
      <p:pic>
        <p:nvPicPr>
          <p:cNvPr id="26" name="Picture 25" descr="sal_zoom.2013212.2100.jpg">
            <a:extLst>
              <a:ext uri="{FF2B5EF4-FFF2-40B4-BE49-F238E27FC236}">
                <a16:creationId xmlns:a16="http://schemas.microsoft.com/office/drawing/2014/main" id="{58A37337-120A-5A4F-AF19-35573D98275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218265" y="1252727"/>
            <a:ext cx="7772400" cy="5326380"/>
          </a:xfrm>
          <a:prstGeom prst="rect">
            <a:avLst/>
          </a:prstGeom>
        </p:spPr>
      </p:pic>
      <p:pic>
        <p:nvPicPr>
          <p:cNvPr id="27" name="Picture 26" descr="sal_zoom.2013213.0000.jpg">
            <a:extLst>
              <a:ext uri="{FF2B5EF4-FFF2-40B4-BE49-F238E27FC236}">
                <a16:creationId xmlns:a16="http://schemas.microsoft.com/office/drawing/2014/main" id="{E70D84BE-3D68-F54A-B389-25F353DE1E5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218265" y="1252727"/>
            <a:ext cx="7772400" cy="5326380"/>
          </a:xfrm>
          <a:prstGeom prst="rect">
            <a:avLst/>
          </a:prstGeom>
        </p:spPr>
      </p:pic>
      <p:pic>
        <p:nvPicPr>
          <p:cNvPr id="28" name="Picture 27" descr="sal_zoom.2013213.0300.jpg">
            <a:extLst>
              <a:ext uri="{FF2B5EF4-FFF2-40B4-BE49-F238E27FC236}">
                <a16:creationId xmlns:a16="http://schemas.microsoft.com/office/drawing/2014/main" id="{F50F7747-5468-1242-A6B6-828E3502C8B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218265" y="1252727"/>
            <a:ext cx="7772400" cy="5326380"/>
          </a:xfrm>
          <a:prstGeom prst="rect">
            <a:avLst/>
          </a:prstGeom>
        </p:spPr>
      </p:pic>
      <p:pic>
        <p:nvPicPr>
          <p:cNvPr id="32" name="Picture 31" descr="sal_zoom.2013213.0600.jpg">
            <a:extLst>
              <a:ext uri="{FF2B5EF4-FFF2-40B4-BE49-F238E27FC236}">
                <a16:creationId xmlns:a16="http://schemas.microsoft.com/office/drawing/2014/main" id="{89BBAFF3-7A0F-3D41-9B25-06E9109211C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218265" y="1252727"/>
            <a:ext cx="7772400" cy="5326380"/>
          </a:xfrm>
          <a:prstGeom prst="rect">
            <a:avLst/>
          </a:prstGeom>
        </p:spPr>
      </p:pic>
      <p:pic>
        <p:nvPicPr>
          <p:cNvPr id="33" name="Picture 32" descr="sal_zoom.2013213.0900.jpg">
            <a:extLst>
              <a:ext uri="{FF2B5EF4-FFF2-40B4-BE49-F238E27FC236}">
                <a16:creationId xmlns:a16="http://schemas.microsoft.com/office/drawing/2014/main" id="{5AFB2385-D334-624B-AB7A-D12E69C3638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218265" y="1252727"/>
            <a:ext cx="7772400" cy="5326380"/>
          </a:xfrm>
          <a:prstGeom prst="rect">
            <a:avLst/>
          </a:prstGeom>
        </p:spPr>
      </p:pic>
      <p:pic>
        <p:nvPicPr>
          <p:cNvPr id="35" name="Picture 34" descr="sal_zoom.2013213.1200.jpg">
            <a:extLst>
              <a:ext uri="{FF2B5EF4-FFF2-40B4-BE49-F238E27FC236}">
                <a16:creationId xmlns:a16="http://schemas.microsoft.com/office/drawing/2014/main" id="{64C3B532-BD69-7A40-AA6F-12A26B8983EB}"/>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218265" y="1252728"/>
            <a:ext cx="7772400" cy="5326380"/>
          </a:xfrm>
          <a:prstGeom prst="rect">
            <a:avLst/>
          </a:prstGeom>
        </p:spPr>
      </p:pic>
      <p:pic>
        <p:nvPicPr>
          <p:cNvPr id="36" name="Picture 35" descr="sal_zoom.2013213.1500.jpg">
            <a:extLst>
              <a:ext uri="{FF2B5EF4-FFF2-40B4-BE49-F238E27FC236}">
                <a16:creationId xmlns:a16="http://schemas.microsoft.com/office/drawing/2014/main" id="{35E1CF2C-B02A-A341-9B48-71C474CF9C8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218265" y="1252727"/>
            <a:ext cx="7772400" cy="5326380"/>
          </a:xfrm>
          <a:prstGeom prst="rect">
            <a:avLst/>
          </a:prstGeom>
        </p:spPr>
      </p:pic>
      <p:pic>
        <p:nvPicPr>
          <p:cNvPr id="37" name="Picture 36" descr="sal_zoom.2013213.1800.jpg">
            <a:extLst>
              <a:ext uri="{FF2B5EF4-FFF2-40B4-BE49-F238E27FC236}">
                <a16:creationId xmlns:a16="http://schemas.microsoft.com/office/drawing/2014/main" id="{A07EA314-EA92-D547-987A-E01FA3CD6D6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218265" y="1252728"/>
            <a:ext cx="7772400" cy="5326380"/>
          </a:xfrm>
          <a:prstGeom prst="rect">
            <a:avLst/>
          </a:prstGeom>
        </p:spPr>
      </p:pic>
      <p:pic>
        <p:nvPicPr>
          <p:cNvPr id="38" name="Picture 37" descr="sal_zoom.2013213.2100.jpg">
            <a:extLst>
              <a:ext uri="{FF2B5EF4-FFF2-40B4-BE49-F238E27FC236}">
                <a16:creationId xmlns:a16="http://schemas.microsoft.com/office/drawing/2014/main" id="{81DB2D96-8E1D-5E49-99F4-7E24FBB6DAD3}"/>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218265" y="1252728"/>
            <a:ext cx="7772400" cy="5326380"/>
          </a:xfrm>
          <a:prstGeom prst="rect">
            <a:avLst/>
          </a:prstGeom>
        </p:spPr>
      </p:pic>
      <p:pic>
        <p:nvPicPr>
          <p:cNvPr id="39" name="Picture 38" descr="sal_zoom.2013214.0000.jpg">
            <a:extLst>
              <a:ext uri="{FF2B5EF4-FFF2-40B4-BE49-F238E27FC236}">
                <a16:creationId xmlns:a16="http://schemas.microsoft.com/office/drawing/2014/main" id="{CC6C88FB-97B7-E144-B2F2-3F0A630BEE2B}"/>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218265" y="1252727"/>
            <a:ext cx="7772400" cy="5326380"/>
          </a:xfrm>
          <a:prstGeom prst="rect">
            <a:avLst/>
          </a:prstGeom>
        </p:spPr>
      </p:pic>
      <p:pic>
        <p:nvPicPr>
          <p:cNvPr id="40" name="Picture 39" descr="sal_zoom.2013214.0300.jpg">
            <a:extLst>
              <a:ext uri="{FF2B5EF4-FFF2-40B4-BE49-F238E27FC236}">
                <a16:creationId xmlns:a16="http://schemas.microsoft.com/office/drawing/2014/main" id="{2B410F1D-566F-6248-BF70-275470AC473F}"/>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218265" y="1252728"/>
            <a:ext cx="7772400" cy="5326380"/>
          </a:xfrm>
          <a:prstGeom prst="rect">
            <a:avLst/>
          </a:prstGeom>
        </p:spPr>
      </p:pic>
      <p:pic>
        <p:nvPicPr>
          <p:cNvPr id="41" name="Picture 40" descr="sal_zoom.2013214.0600.jpg">
            <a:extLst>
              <a:ext uri="{FF2B5EF4-FFF2-40B4-BE49-F238E27FC236}">
                <a16:creationId xmlns:a16="http://schemas.microsoft.com/office/drawing/2014/main" id="{17EE4105-510A-5C40-B59A-DFCEAF61E11F}"/>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218265" y="1252727"/>
            <a:ext cx="7772400" cy="5326380"/>
          </a:xfrm>
          <a:prstGeom prst="rect">
            <a:avLst/>
          </a:prstGeom>
        </p:spPr>
      </p:pic>
      <p:pic>
        <p:nvPicPr>
          <p:cNvPr id="42" name="Picture 41" descr="sal_zoom.2013214.0900.jpg">
            <a:extLst>
              <a:ext uri="{FF2B5EF4-FFF2-40B4-BE49-F238E27FC236}">
                <a16:creationId xmlns:a16="http://schemas.microsoft.com/office/drawing/2014/main" id="{D0953315-64B8-8943-BEE3-2D7585E94531}"/>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2218265" y="1252727"/>
            <a:ext cx="7772400" cy="5326380"/>
          </a:xfrm>
          <a:prstGeom prst="rect">
            <a:avLst/>
          </a:prstGeom>
        </p:spPr>
      </p:pic>
      <p:pic>
        <p:nvPicPr>
          <p:cNvPr id="43" name="Picture 42" descr="sal_zoom.2013214.1200.jpg">
            <a:extLst>
              <a:ext uri="{FF2B5EF4-FFF2-40B4-BE49-F238E27FC236}">
                <a16:creationId xmlns:a16="http://schemas.microsoft.com/office/drawing/2014/main" id="{8A9D1007-4A71-8C4C-A4F2-48A97BD01A41}"/>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2218265" y="1252728"/>
            <a:ext cx="7772400" cy="5326380"/>
          </a:xfrm>
          <a:prstGeom prst="rect">
            <a:avLst/>
          </a:prstGeom>
        </p:spPr>
      </p:pic>
      <p:sp>
        <p:nvSpPr>
          <p:cNvPr id="45" name="TextBox 9">
            <a:extLst>
              <a:ext uri="{FF2B5EF4-FFF2-40B4-BE49-F238E27FC236}">
                <a16:creationId xmlns:a16="http://schemas.microsoft.com/office/drawing/2014/main" id="{41240F5C-B6D2-0D4A-BAC2-CF65AE9F6770}"/>
              </a:ext>
            </a:extLst>
          </p:cNvPr>
          <p:cNvSpPr txBox="1">
            <a:spLocks noChangeArrowheads="1"/>
          </p:cNvSpPr>
          <p:nvPr/>
        </p:nvSpPr>
        <p:spPr bwMode="auto">
          <a:xfrm>
            <a:off x="0" y="5097"/>
            <a:ext cx="12192000" cy="892552"/>
          </a:xfrm>
          <a:prstGeom prst="rect">
            <a:avLst/>
          </a:prstGeom>
          <a:noFill/>
          <a:ln w="9525">
            <a:noFill/>
            <a:miter lim="800000"/>
            <a:headEnd/>
            <a:tailEnd/>
          </a:ln>
        </p:spPr>
        <p:txBody>
          <a:bodyPr wrap="square">
            <a:spAutoFit/>
          </a:bodyPr>
          <a:lstStyle/>
          <a:p>
            <a:pPr algn="ctr"/>
            <a:r>
              <a:rPr lang="en-US" sz="3200" dirty="0"/>
              <a:t>The Saharan Air Layer (SAL)</a:t>
            </a:r>
          </a:p>
          <a:p>
            <a:pPr algn="ctr"/>
            <a:r>
              <a:rPr lang="en-US" sz="2000" i="1" dirty="0">
                <a:cs typeface="Comic Sans MS"/>
              </a:rPr>
              <a:t>Understanding how Saharan dust storms can weaken tropical cyclones</a:t>
            </a:r>
          </a:p>
        </p:txBody>
      </p:sp>
      <p:sp>
        <p:nvSpPr>
          <p:cNvPr id="44" name="TextBox 43">
            <a:extLst>
              <a:ext uri="{FF2B5EF4-FFF2-40B4-BE49-F238E27FC236}">
                <a16:creationId xmlns:a16="http://schemas.microsoft.com/office/drawing/2014/main" id="{75F7C513-006E-D042-AC76-73F85027F4ED}"/>
              </a:ext>
            </a:extLst>
          </p:cNvPr>
          <p:cNvSpPr txBox="1"/>
          <p:nvPr/>
        </p:nvSpPr>
        <p:spPr>
          <a:xfrm>
            <a:off x="899908" y="6499405"/>
            <a:ext cx="3433056" cy="307777"/>
          </a:xfrm>
          <a:prstGeom prst="rect">
            <a:avLst/>
          </a:prstGeom>
          <a:noFill/>
        </p:spPr>
        <p:txBody>
          <a:bodyPr wrap="none" rtlCol="0">
            <a:spAutoFit/>
          </a:bodyPr>
          <a:lstStyle/>
          <a:p>
            <a:r>
              <a:rPr lang="en-US" sz="1400" dirty="0"/>
              <a:t>National Educators’ Conference- July 9, 2019</a:t>
            </a:r>
          </a:p>
        </p:txBody>
      </p:sp>
      <p:pic>
        <p:nvPicPr>
          <p:cNvPr id="46" name="Picture 45" descr="A picture containing windmill&#10;&#10;Description automatically generated">
            <a:extLst>
              <a:ext uri="{FF2B5EF4-FFF2-40B4-BE49-F238E27FC236}">
                <a16:creationId xmlns:a16="http://schemas.microsoft.com/office/drawing/2014/main" id="{6B9A9891-2651-A448-9ABA-ECC6E932323F}"/>
              </a:ext>
            </a:extLst>
          </p:cNvPr>
          <p:cNvPicPr>
            <a:picLocks noChangeAspect="1"/>
          </p:cNvPicPr>
          <p:nvPr/>
        </p:nvPicPr>
        <p:blipFill>
          <a:blip r:embed="rId36"/>
          <a:stretch>
            <a:fillRect/>
          </a:stretch>
        </p:blipFill>
        <p:spPr>
          <a:xfrm>
            <a:off x="7356" y="6207018"/>
            <a:ext cx="892552" cy="892552"/>
          </a:xfrm>
          <a:prstGeom prst="rect">
            <a:avLst/>
          </a:prstGeom>
        </p:spPr>
      </p:pic>
    </p:spTree>
    <p:extLst>
      <p:ext uri="{BB962C8B-B14F-4D97-AF65-F5344CB8AC3E}">
        <p14:creationId xmlns:p14="http://schemas.microsoft.com/office/powerpoint/2010/main" val="367782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14"/>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15"/>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nodeType="afterEffect">
                                  <p:stCondLst>
                                    <p:cond delay="500"/>
                                  </p:stCondLst>
                                  <p:childTnLst>
                                    <p:set>
                                      <p:cBhvr>
                                        <p:cTn id="30" dur="1" fill="hold">
                                          <p:stCondLst>
                                            <p:cond delay="0"/>
                                          </p:stCondLst>
                                        </p:cTn>
                                        <p:tgtEl>
                                          <p:spTgt spid="16"/>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50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4500"/>
                            </p:stCondLst>
                            <p:childTnLst>
                              <p:par>
                                <p:cTn id="35" presetID="1" presetClass="entr" presetSubtype="0" fill="hold" nodeType="afterEffect">
                                  <p:stCondLst>
                                    <p:cond delay="500"/>
                                  </p:stCondLst>
                                  <p:childTnLst>
                                    <p:set>
                                      <p:cBhvr>
                                        <p:cTn id="36" dur="1" fill="hold">
                                          <p:stCondLst>
                                            <p:cond delay="0"/>
                                          </p:stCondLst>
                                        </p:cTn>
                                        <p:tgtEl>
                                          <p:spTgt spid="18"/>
                                        </p:tgtEl>
                                        <p:attrNameLst>
                                          <p:attrName>style.visibility</p:attrName>
                                        </p:attrNameLst>
                                      </p:cBhvr>
                                      <p:to>
                                        <p:strVal val="visible"/>
                                      </p:to>
                                    </p:set>
                                  </p:childTnLst>
                                </p:cTn>
                              </p:par>
                            </p:childTnLst>
                          </p:cTn>
                        </p:par>
                        <p:par>
                          <p:cTn id="37" fill="hold">
                            <p:stCondLst>
                              <p:cond delay="5000"/>
                            </p:stCondLst>
                            <p:childTnLst>
                              <p:par>
                                <p:cTn id="38" presetID="1" presetClass="entr" presetSubtype="0" fill="hold" nodeType="afterEffect">
                                  <p:stCondLst>
                                    <p:cond delay="500"/>
                                  </p:stCondLst>
                                  <p:childTnLst>
                                    <p:set>
                                      <p:cBhvr>
                                        <p:cTn id="39" dur="1" fill="hold">
                                          <p:stCondLst>
                                            <p:cond delay="0"/>
                                          </p:stCondLst>
                                        </p:cTn>
                                        <p:tgtEl>
                                          <p:spTgt spid="19"/>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nodeType="afterEffect">
                                  <p:stCondLst>
                                    <p:cond delay="500"/>
                                  </p:stCondLst>
                                  <p:childTnLst>
                                    <p:set>
                                      <p:cBhvr>
                                        <p:cTn id="42" dur="1" fill="hold">
                                          <p:stCondLst>
                                            <p:cond delay="0"/>
                                          </p:stCondLst>
                                        </p:cTn>
                                        <p:tgtEl>
                                          <p:spTgt spid="20"/>
                                        </p:tgtEl>
                                        <p:attrNameLst>
                                          <p:attrName>style.visibility</p:attrName>
                                        </p:attrNameLst>
                                      </p:cBhvr>
                                      <p:to>
                                        <p:strVal val="visible"/>
                                      </p:to>
                                    </p:set>
                                  </p:childTnLst>
                                </p:cTn>
                              </p:par>
                            </p:childTnLst>
                          </p:cTn>
                        </p:par>
                        <p:par>
                          <p:cTn id="43" fill="hold">
                            <p:stCondLst>
                              <p:cond delay="6000"/>
                            </p:stCondLst>
                            <p:childTnLst>
                              <p:par>
                                <p:cTn id="44" presetID="1" presetClass="entr" presetSubtype="0" fill="hold" nodeType="afterEffect">
                                  <p:stCondLst>
                                    <p:cond delay="500"/>
                                  </p:stCondLst>
                                  <p:childTnLst>
                                    <p:set>
                                      <p:cBhvr>
                                        <p:cTn id="45" dur="1" fill="hold">
                                          <p:stCondLst>
                                            <p:cond delay="0"/>
                                          </p:stCondLst>
                                        </p:cTn>
                                        <p:tgtEl>
                                          <p:spTgt spid="21"/>
                                        </p:tgtEl>
                                        <p:attrNameLst>
                                          <p:attrName>style.visibility</p:attrName>
                                        </p:attrNameLst>
                                      </p:cBhvr>
                                      <p:to>
                                        <p:strVal val="visible"/>
                                      </p:to>
                                    </p:set>
                                  </p:childTnLst>
                                </p:cTn>
                              </p:par>
                            </p:childTnLst>
                          </p:cTn>
                        </p:par>
                        <p:par>
                          <p:cTn id="46" fill="hold">
                            <p:stCondLst>
                              <p:cond delay="6500"/>
                            </p:stCondLst>
                            <p:childTnLst>
                              <p:par>
                                <p:cTn id="47" presetID="1" presetClass="entr" presetSubtype="0" fill="hold" nodeType="afterEffect">
                                  <p:stCondLst>
                                    <p:cond delay="500"/>
                                  </p:stCondLst>
                                  <p:childTnLst>
                                    <p:set>
                                      <p:cBhvr>
                                        <p:cTn id="48" dur="1" fill="hold">
                                          <p:stCondLst>
                                            <p:cond delay="0"/>
                                          </p:stCondLst>
                                        </p:cTn>
                                        <p:tgtEl>
                                          <p:spTgt spid="22"/>
                                        </p:tgtEl>
                                        <p:attrNameLst>
                                          <p:attrName>style.visibility</p:attrName>
                                        </p:attrNameLst>
                                      </p:cBhvr>
                                      <p:to>
                                        <p:strVal val="visible"/>
                                      </p:to>
                                    </p:set>
                                  </p:childTnLst>
                                </p:cTn>
                              </p:par>
                            </p:childTnLst>
                          </p:cTn>
                        </p:par>
                        <p:par>
                          <p:cTn id="49" fill="hold">
                            <p:stCondLst>
                              <p:cond delay="7000"/>
                            </p:stCondLst>
                            <p:childTnLst>
                              <p:par>
                                <p:cTn id="50" presetID="1" presetClass="entr" presetSubtype="0" fill="hold" nodeType="afterEffect">
                                  <p:stCondLst>
                                    <p:cond delay="500"/>
                                  </p:stCondLst>
                                  <p:childTnLst>
                                    <p:set>
                                      <p:cBhvr>
                                        <p:cTn id="51" dur="1" fill="hold">
                                          <p:stCondLst>
                                            <p:cond delay="0"/>
                                          </p:stCondLst>
                                        </p:cTn>
                                        <p:tgtEl>
                                          <p:spTgt spid="23"/>
                                        </p:tgtEl>
                                        <p:attrNameLst>
                                          <p:attrName>style.visibility</p:attrName>
                                        </p:attrNameLst>
                                      </p:cBhvr>
                                      <p:to>
                                        <p:strVal val="visible"/>
                                      </p:to>
                                    </p:set>
                                  </p:childTnLst>
                                </p:cTn>
                              </p:par>
                            </p:childTnLst>
                          </p:cTn>
                        </p:par>
                        <p:par>
                          <p:cTn id="52" fill="hold">
                            <p:stCondLst>
                              <p:cond delay="7500"/>
                            </p:stCondLst>
                            <p:childTnLst>
                              <p:par>
                                <p:cTn id="53" presetID="1" presetClass="entr" presetSubtype="0" fill="hold" nodeType="afterEffect">
                                  <p:stCondLst>
                                    <p:cond delay="500"/>
                                  </p:stCondLst>
                                  <p:childTnLst>
                                    <p:set>
                                      <p:cBhvr>
                                        <p:cTn id="54" dur="1" fill="hold">
                                          <p:stCondLst>
                                            <p:cond delay="0"/>
                                          </p:stCondLst>
                                        </p:cTn>
                                        <p:tgtEl>
                                          <p:spTgt spid="24"/>
                                        </p:tgtEl>
                                        <p:attrNameLst>
                                          <p:attrName>style.visibility</p:attrName>
                                        </p:attrNameLst>
                                      </p:cBhvr>
                                      <p:to>
                                        <p:strVal val="visible"/>
                                      </p:to>
                                    </p:set>
                                  </p:childTnLst>
                                </p:cTn>
                              </p:par>
                            </p:childTnLst>
                          </p:cTn>
                        </p:par>
                        <p:par>
                          <p:cTn id="55" fill="hold">
                            <p:stCondLst>
                              <p:cond delay="8000"/>
                            </p:stCondLst>
                            <p:childTnLst>
                              <p:par>
                                <p:cTn id="56" presetID="1" presetClass="entr" presetSubtype="0" fill="hold" nodeType="afterEffect">
                                  <p:stCondLst>
                                    <p:cond delay="500"/>
                                  </p:stCondLst>
                                  <p:childTnLst>
                                    <p:set>
                                      <p:cBhvr>
                                        <p:cTn id="57" dur="1" fill="hold">
                                          <p:stCondLst>
                                            <p:cond delay="0"/>
                                          </p:stCondLst>
                                        </p:cTn>
                                        <p:tgtEl>
                                          <p:spTgt spid="25"/>
                                        </p:tgtEl>
                                        <p:attrNameLst>
                                          <p:attrName>style.visibility</p:attrName>
                                        </p:attrNameLst>
                                      </p:cBhvr>
                                      <p:to>
                                        <p:strVal val="visible"/>
                                      </p:to>
                                    </p:set>
                                  </p:childTnLst>
                                </p:cTn>
                              </p:par>
                            </p:childTnLst>
                          </p:cTn>
                        </p:par>
                        <p:par>
                          <p:cTn id="58" fill="hold">
                            <p:stCondLst>
                              <p:cond delay="8500"/>
                            </p:stCondLst>
                            <p:childTnLst>
                              <p:par>
                                <p:cTn id="59" presetID="1" presetClass="entr" presetSubtype="0" fill="hold" nodeType="afterEffect">
                                  <p:stCondLst>
                                    <p:cond delay="500"/>
                                  </p:stCondLst>
                                  <p:childTnLst>
                                    <p:set>
                                      <p:cBhvr>
                                        <p:cTn id="60" dur="1" fill="hold">
                                          <p:stCondLst>
                                            <p:cond delay="0"/>
                                          </p:stCondLst>
                                        </p:cTn>
                                        <p:tgtEl>
                                          <p:spTgt spid="26"/>
                                        </p:tgtEl>
                                        <p:attrNameLst>
                                          <p:attrName>style.visibility</p:attrName>
                                        </p:attrNameLst>
                                      </p:cBhvr>
                                      <p:to>
                                        <p:strVal val="visible"/>
                                      </p:to>
                                    </p:set>
                                  </p:childTnLst>
                                </p:cTn>
                              </p:par>
                            </p:childTnLst>
                          </p:cTn>
                        </p:par>
                        <p:par>
                          <p:cTn id="61" fill="hold">
                            <p:stCondLst>
                              <p:cond delay="9000"/>
                            </p:stCondLst>
                            <p:childTnLst>
                              <p:par>
                                <p:cTn id="62" presetID="1" presetClass="entr" presetSubtype="0" fill="hold" nodeType="afterEffect">
                                  <p:stCondLst>
                                    <p:cond delay="500"/>
                                  </p:stCondLst>
                                  <p:childTnLst>
                                    <p:set>
                                      <p:cBhvr>
                                        <p:cTn id="63" dur="1" fill="hold">
                                          <p:stCondLst>
                                            <p:cond delay="0"/>
                                          </p:stCondLst>
                                        </p:cTn>
                                        <p:tgtEl>
                                          <p:spTgt spid="27"/>
                                        </p:tgtEl>
                                        <p:attrNameLst>
                                          <p:attrName>style.visibility</p:attrName>
                                        </p:attrNameLst>
                                      </p:cBhvr>
                                      <p:to>
                                        <p:strVal val="visible"/>
                                      </p:to>
                                    </p:set>
                                  </p:childTnLst>
                                </p:cTn>
                              </p:par>
                            </p:childTnLst>
                          </p:cTn>
                        </p:par>
                        <p:par>
                          <p:cTn id="64" fill="hold">
                            <p:stCondLst>
                              <p:cond delay="9500"/>
                            </p:stCondLst>
                            <p:childTnLst>
                              <p:par>
                                <p:cTn id="65" presetID="1" presetClass="entr" presetSubtype="0" fill="hold" nodeType="afterEffect">
                                  <p:stCondLst>
                                    <p:cond delay="500"/>
                                  </p:stCondLst>
                                  <p:childTnLst>
                                    <p:set>
                                      <p:cBhvr>
                                        <p:cTn id="66" dur="1" fill="hold">
                                          <p:stCondLst>
                                            <p:cond delay="0"/>
                                          </p:stCondLst>
                                        </p:cTn>
                                        <p:tgtEl>
                                          <p:spTgt spid="28"/>
                                        </p:tgtEl>
                                        <p:attrNameLst>
                                          <p:attrName>style.visibility</p:attrName>
                                        </p:attrNameLst>
                                      </p:cBhvr>
                                      <p:to>
                                        <p:strVal val="visible"/>
                                      </p:to>
                                    </p:set>
                                  </p:childTnLst>
                                </p:cTn>
                              </p:par>
                            </p:childTnLst>
                          </p:cTn>
                        </p:par>
                        <p:par>
                          <p:cTn id="67" fill="hold">
                            <p:stCondLst>
                              <p:cond delay="10000"/>
                            </p:stCondLst>
                            <p:childTnLst>
                              <p:par>
                                <p:cTn id="68" presetID="1" presetClass="entr" presetSubtype="0" fill="hold" nodeType="afterEffect">
                                  <p:stCondLst>
                                    <p:cond delay="500"/>
                                  </p:stCondLst>
                                  <p:childTnLst>
                                    <p:set>
                                      <p:cBhvr>
                                        <p:cTn id="69" dur="1" fill="hold">
                                          <p:stCondLst>
                                            <p:cond delay="0"/>
                                          </p:stCondLst>
                                        </p:cTn>
                                        <p:tgtEl>
                                          <p:spTgt spid="32"/>
                                        </p:tgtEl>
                                        <p:attrNameLst>
                                          <p:attrName>style.visibility</p:attrName>
                                        </p:attrNameLst>
                                      </p:cBhvr>
                                      <p:to>
                                        <p:strVal val="visible"/>
                                      </p:to>
                                    </p:set>
                                  </p:childTnLst>
                                </p:cTn>
                              </p:par>
                            </p:childTnLst>
                          </p:cTn>
                        </p:par>
                        <p:par>
                          <p:cTn id="70" fill="hold">
                            <p:stCondLst>
                              <p:cond delay="10500"/>
                            </p:stCondLst>
                            <p:childTnLst>
                              <p:par>
                                <p:cTn id="71" presetID="1" presetClass="entr" presetSubtype="0" fill="hold" nodeType="afterEffect">
                                  <p:stCondLst>
                                    <p:cond delay="500"/>
                                  </p:stCondLst>
                                  <p:childTnLst>
                                    <p:set>
                                      <p:cBhvr>
                                        <p:cTn id="72" dur="1" fill="hold">
                                          <p:stCondLst>
                                            <p:cond delay="0"/>
                                          </p:stCondLst>
                                        </p:cTn>
                                        <p:tgtEl>
                                          <p:spTgt spid="33"/>
                                        </p:tgtEl>
                                        <p:attrNameLst>
                                          <p:attrName>style.visibility</p:attrName>
                                        </p:attrNameLst>
                                      </p:cBhvr>
                                      <p:to>
                                        <p:strVal val="visible"/>
                                      </p:to>
                                    </p:set>
                                  </p:childTnLst>
                                </p:cTn>
                              </p:par>
                            </p:childTnLst>
                          </p:cTn>
                        </p:par>
                        <p:par>
                          <p:cTn id="73" fill="hold">
                            <p:stCondLst>
                              <p:cond delay="11000"/>
                            </p:stCondLst>
                            <p:childTnLst>
                              <p:par>
                                <p:cTn id="74" presetID="1" presetClass="entr" presetSubtype="0" fill="hold" nodeType="afterEffect">
                                  <p:stCondLst>
                                    <p:cond delay="500"/>
                                  </p:stCondLst>
                                  <p:childTnLst>
                                    <p:set>
                                      <p:cBhvr>
                                        <p:cTn id="75" dur="1" fill="hold">
                                          <p:stCondLst>
                                            <p:cond delay="0"/>
                                          </p:stCondLst>
                                        </p:cTn>
                                        <p:tgtEl>
                                          <p:spTgt spid="35"/>
                                        </p:tgtEl>
                                        <p:attrNameLst>
                                          <p:attrName>style.visibility</p:attrName>
                                        </p:attrNameLst>
                                      </p:cBhvr>
                                      <p:to>
                                        <p:strVal val="visible"/>
                                      </p:to>
                                    </p:set>
                                  </p:childTnLst>
                                </p:cTn>
                              </p:par>
                            </p:childTnLst>
                          </p:cTn>
                        </p:par>
                        <p:par>
                          <p:cTn id="76" fill="hold">
                            <p:stCondLst>
                              <p:cond delay="11500"/>
                            </p:stCondLst>
                            <p:childTnLst>
                              <p:par>
                                <p:cTn id="77" presetID="1" presetClass="entr" presetSubtype="0" fill="hold" nodeType="afterEffect">
                                  <p:stCondLst>
                                    <p:cond delay="500"/>
                                  </p:stCondLst>
                                  <p:childTnLst>
                                    <p:set>
                                      <p:cBhvr>
                                        <p:cTn id="78" dur="1" fill="hold">
                                          <p:stCondLst>
                                            <p:cond delay="0"/>
                                          </p:stCondLst>
                                        </p:cTn>
                                        <p:tgtEl>
                                          <p:spTgt spid="36"/>
                                        </p:tgtEl>
                                        <p:attrNameLst>
                                          <p:attrName>style.visibility</p:attrName>
                                        </p:attrNameLst>
                                      </p:cBhvr>
                                      <p:to>
                                        <p:strVal val="visible"/>
                                      </p:to>
                                    </p:set>
                                  </p:childTnLst>
                                </p:cTn>
                              </p:par>
                            </p:childTnLst>
                          </p:cTn>
                        </p:par>
                        <p:par>
                          <p:cTn id="79" fill="hold">
                            <p:stCondLst>
                              <p:cond delay="12000"/>
                            </p:stCondLst>
                            <p:childTnLst>
                              <p:par>
                                <p:cTn id="80" presetID="1" presetClass="entr" presetSubtype="0" fill="hold" nodeType="afterEffect">
                                  <p:stCondLst>
                                    <p:cond delay="500"/>
                                  </p:stCondLst>
                                  <p:childTnLst>
                                    <p:set>
                                      <p:cBhvr>
                                        <p:cTn id="81" dur="1" fill="hold">
                                          <p:stCondLst>
                                            <p:cond delay="0"/>
                                          </p:stCondLst>
                                        </p:cTn>
                                        <p:tgtEl>
                                          <p:spTgt spid="37"/>
                                        </p:tgtEl>
                                        <p:attrNameLst>
                                          <p:attrName>style.visibility</p:attrName>
                                        </p:attrNameLst>
                                      </p:cBhvr>
                                      <p:to>
                                        <p:strVal val="visible"/>
                                      </p:to>
                                    </p:set>
                                  </p:childTnLst>
                                </p:cTn>
                              </p:par>
                            </p:childTnLst>
                          </p:cTn>
                        </p:par>
                        <p:par>
                          <p:cTn id="82" fill="hold">
                            <p:stCondLst>
                              <p:cond delay="12500"/>
                            </p:stCondLst>
                            <p:childTnLst>
                              <p:par>
                                <p:cTn id="83" presetID="1" presetClass="entr" presetSubtype="0" fill="hold" nodeType="afterEffect">
                                  <p:stCondLst>
                                    <p:cond delay="500"/>
                                  </p:stCondLst>
                                  <p:childTnLst>
                                    <p:set>
                                      <p:cBhvr>
                                        <p:cTn id="84" dur="1" fill="hold">
                                          <p:stCondLst>
                                            <p:cond delay="0"/>
                                          </p:stCondLst>
                                        </p:cTn>
                                        <p:tgtEl>
                                          <p:spTgt spid="38"/>
                                        </p:tgtEl>
                                        <p:attrNameLst>
                                          <p:attrName>style.visibility</p:attrName>
                                        </p:attrNameLst>
                                      </p:cBhvr>
                                      <p:to>
                                        <p:strVal val="visible"/>
                                      </p:to>
                                    </p:set>
                                  </p:childTnLst>
                                </p:cTn>
                              </p:par>
                            </p:childTnLst>
                          </p:cTn>
                        </p:par>
                        <p:par>
                          <p:cTn id="85" fill="hold">
                            <p:stCondLst>
                              <p:cond delay="13000"/>
                            </p:stCondLst>
                            <p:childTnLst>
                              <p:par>
                                <p:cTn id="86" presetID="1" presetClass="entr" presetSubtype="0" fill="hold" nodeType="afterEffect">
                                  <p:stCondLst>
                                    <p:cond delay="500"/>
                                  </p:stCondLst>
                                  <p:childTnLst>
                                    <p:set>
                                      <p:cBhvr>
                                        <p:cTn id="87" dur="1" fill="hold">
                                          <p:stCondLst>
                                            <p:cond delay="0"/>
                                          </p:stCondLst>
                                        </p:cTn>
                                        <p:tgtEl>
                                          <p:spTgt spid="39"/>
                                        </p:tgtEl>
                                        <p:attrNameLst>
                                          <p:attrName>style.visibility</p:attrName>
                                        </p:attrNameLst>
                                      </p:cBhvr>
                                      <p:to>
                                        <p:strVal val="visible"/>
                                      </p:to>
                                    </p:set>
                                  </p:childTnLst>
                                </p:cTn>
                              </p:par>
                            </p:childTnLst>
                          </p:cTn>
                        </p:par>
                        <p:par>
                          <p:cTn id="88" fill="hold">
                            <p:stCondLst>
                              <p:cond delay="13500"/>
                            </p:stCondLst>
                            <p:childTnLst>
                              <p:par>
                                <p:cTn id="89" presetID="1" presetClass="entr" presetSubtype="0" fill="hold" nodeType="afterEffect">
                                  <p:stCondLst>
                                    <p:cond delay="500"/>
                                  </p:stCondLst>
                                  <p:childTnLst>
                                    <p:set>
                                      <p:cBhvr>
                                        <p:cTn id="90" dur="1" fill="hold">
                                          <p:stCondLst>
                                            <p:cond delay="0"/>
                                          </p:stCondLst>
                                        </p:cTn>
                                        <p:tgtEl>
                                          <p:spTgt spid="40"/>
                                        </p:tgtEl>
                                        <p:attrNameLst>
                                          <p:attrName>style.visibility</p:attrName>
                                        </p:attrNameLst>
                                      </p:cBhvr>
                                      <p:to>
                                        <p:strVal val="visible"/>
                                      </p:to>
                                    </p:set>
                                  </p:childTnLst>
                                </p:cTn>
                              </p:par>
                            </p:childTnLst>
                          </p:cTn>
                        </p:par>
                        <p:par>
                          <p:cTn id="91" fill="hold">
                            <p:stCondLst>
                              <p:cond delay="14000"/>
                            </p:stCondLst>
                            <p:childTnLst>
                              <p:par>
                                <p:cTn id="92" presetID="1" presetClass="entr" presetSubtype="0" fill="hold" nodeType="afterEffect">
                                  <p:stCondLst>
                                    <p:cond delay="500"/>
                                  </p:stCondLst>
                                  <p:childTnLst>
                                    <p:set>
                                      <p:cBhvr>
                                        <p:cTn id="93" dur="1" fill="hold">
                                          <p:stCondLst>
                                            <p:cond delay="0"/>
                                          </p:stCondLst>
                                        </p:cTn>
                                        <p:tgtEl>
                                          <p:spTgt spid="41"/>
                                        </p:tgtEl>
                                        <p:attrNameLst>
                                          <p:attrName>style.visibility</p:attrName>
                                        </p:attrNameLst>
                                      </p:cBhvr>
                                      <p:to>
                                        <p:strVal val="visible"/>
                                      </p:to>
                                    </p:set>
                                  </p:childTnLst>
                                </p:cTn>
                              </p:par>
                            </p:childTnLst>
                          </p:cTn>
                        </p:par>
                        <p:par>
                          <p:cTn id="94" fill="hold">
                            <p:stCondLst>
                              <p:cond delay="14500"/>
                            </p:stCondLst>
                            <p:childTnLst>
                              <p:par>
                                <p:cTn id="95" presetID="1" presetClass="entr" presetSubtype="0" fill="hold" nodeType="afterEffect">
                                  <p:stCondLst>
                                    <p:cond delay="500"/>
                                  </p:stCondLst>
                                  <p:childTnLst>
                                    <p:set>
                                      <p:cBhvr>
                                        <p:cTn id="96" dur="1" fill="hold">
                                          <p:stCondLst>
                                            <p:cond delay="0"/>
                                          </p:stCondLst>
                                        </p:cTn>
                                        <p:tgtEl>
                                          <p:spTgt spid="42"/>
                                        </p:tgtEl>
                                        <p:attrNameLst>
                                          <p:attrName>style.visibility</p:attrName>
                                        </p:attrNameLst>
                                      </p:cBhvr>
                                      <p:to>
                                        <p:strVal val="visible"/>
                                      </p:to>
                                    </p:set>
                                  </p:childTnLst>
                                </p:cTn>
                              </p:par>
                            </p:childTnLst>
                          </p:cTn>
                        </p:par>
                        <p:par>
                          <p:cTn id="97" fill="hold">
                            <p:stCondLst>
                              <p:cond delay="15000"/>
                            </p:stCondLst>
                            <p:childTnLst>
                              <p:par>
                                <p:cTn id="98" presetID="1" presetClass="entr" presetSubtype="0" fill="hold" nodeType="afterEffect">
                                  <p:stCondLst>
                                    <p:cond delay="500"/>
                                  </p:stCondLst>
                                  <p:childTnLst>
                                    <p:set>
                                      <p:cBhvr>
                                        <p:cTn id="99"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918F4C-F6B0-4C49-A429-1AB4F0E7C846}"/>
              </a:ext>
            </a:extLst>
          </p:cNvPr>
          <p:cNvSpPr/>
          <p:nvPr/>
        </p:nvSpPr>
        <p:spPr>
          <a:xfrm>
            <a:off x="775668" y="1869016"/>
            <a:ext cx="10643616" cy="4544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17CC313E-0FBE-2748-9592-49AE1B33CB87}"/>
              </a:ext>
            </a:extLst>
          </p:cNvPr>
          <p:cNvSpPr txBox="1"/>
          <p:nvPr/>
        </p:nvSpPr>
        <p:spPr>
          <a:xfrm>
            <a:off x="0" y="0"/>
            <a:ext cx="12192000" cy="1754326"/>
          </a:xfrm>
          <a:prstGeom prst="rect">
            <a:avLst/>
          </a:prstGeom>
          <a:noFill/>
        </p:spPr>
        <p:txBody>
          <a:bodyPr wrap="square" rtlCol="0">
            <a:spAutoFit/>
          </a:bodyPr>
          <a:lstStyle/>
          <a:p>
            <a:pPr algn="ctr"/>
            <a:r>
              <a:rPr lang="en-US" sz="4000" dirty="0"/>
              <a:t>Hurricane Hunter Data Exercise</a:t>
            </a:r>
          </a:p>
          <a:p>
            <a:pPr algn="ctr"/>
            <a:r>
              <a:rPr lang="en-US" sz="2800" dirty="0"/>
              <a:t>Skew-T Diagram: plotting Hurricane Hunter GPS dropsonde data</a:t>
            </a:r>
          </a:p>
          <a:p>
            <a:pPr algn="ctr"/>
            <a:endParaRPr lang="en-US" sz="4000" dirty="0"/>
          </a:p>
        </p:txBody>
      </p:sp>
      <p:pic>
        <p:nvPicPr>
          <p:cNvPr id="7" name="Picture 6">
            <a:extLst>
              <a:ext uri="{FF2B5EF4-FFF2-40B4-BE49-F238E27FC236}">
                <a16:creationId xmlns:a16="http://schemas.microsoft.com/office/drawing/2014/main" id="{B1C44E17-E934-B54B-9D71-34E7FC68F1D9}"/>
              </a:ext>
            </a:extLst>
          </p:cNvPr>
          <p:cNvPicPr>
            <a:picLocks noChangeAspect="1"/>
          </p:cNvPicPr>
          <p:nvPr/>
        </p:nvPicPr>
        <p:blipFill>
          <a:blip r:embed="rId3"/>
          <a:stretch>
            <a:fillRect/>
          </a:stretch>
        </p:blipFill>
        <p:spPr>
          <a:xfrm>
            <a:off x="775668" y="1869016"/>
            <a:ext cx="10640663" cy="4540250"/>
          </a:xfrm>
          <a:prstGeom prst="rect">
            <a:avLst/>
          </a:prstGeom>
        </p:spPr>
      </p:pic>
      <p:sp>
        <p:nvSpPr>
          <p:cNvPr id="11" name="TextBox 10">
            <a:extLst>
              <a:ext uri="{FF2B5EF4-FFF2-40B4-BE49-F238E27FC236}">
                <a16:creationId xmlns:a16="http://schemas.microsoft.com/office/drawing/2014/main" id="{B4DFC5DA-B3DA-C84F-B9DD-C6AF7E910A6B}"/>
              </a:ext>
            </a:extLst>
          </p:cNvPr>
          <p:cNvSpPr txBox="1"/>
          <p:nvPr/>
        </p:nvSpPr>
        <p:spPr>
          <a:xfrm>
            <a:off x="0" y="1354216"/>
            <a:ext cx="12192000" cy="461665"/>
          </a:xfrm>
          <a:prstGeom prst="rect">
            <a:avLst/>
          </a:prstGeom>
          <a:noFill/>
        </p:spPr>
        <p:txBody>
          <a:bodyPr wrap="square" rtlCol="0">
            <a:spAutoFit/>
          </a:bodyPr>
          <a:lstStyle/>
          <a:p>
            <a:pPr algn="ctr"/>
            <a:r>
              <a:rPr lang="en-US" sz="2400" i="1" dirty="0"/>
              <a:t>Moist Tropical Sounding: Climatology of the Tropical Atmosphere</a:t>
            </a:r>
          </a:p>
        </p:txBody>
      </p:sp>
      <p:sp>
        <p:nvSpPr>
          <p:cNvPr id="2" name="Slide Number Placeholder 1">
            <a:extLst>
              <a:ext uri="{FF2B5EF4-FFF2-40B4-BE49-F238E27FC236}">
                <a16:creationId xmlns:a16="http://schemas.microsoft.com/office/drawing/2014/main" id="{F73E349B-3B1E-F04D-BE49-14638E8BF0FB}"/>
              </a:ext>
            </a:extLst>
          </p:cNvPr>
          <p:cNvSpPr>
            <a:spLocks noGrp="1"/>
          </p:cNvSpPr>
          <p:nvPr>
            <p:ph type="sldNum" sz="quarter" idx="12"/>
          </p:nvPr>
        </p:nvSpPr>
        <p:spPr/>
        <p:txBody>
          <a:bodyPr/>
          <a:lstStyle/>
          <a:p>
            <a:fld id="{8E467315-E945-B64F-99A4-7CB110957EDD}" type="slidenum">
              <a:rPr lang="en-US" smtClean="0"/>
              <a:t>10</a:t>
            </a:fld>
            <a:endParaRPr lang="en-US"/>
          </a:p>
        </p:txBody>
      </p:sp>
    </p:spTree>
    <p:extLst>
      <p:ext uri="{BB962C8B-B14F-4D97-AF65-F5344CB8AC3E}">
        <p14:creationId xmlns:p14="http://schemas.microsoft.com/office/powerpoint/2010/main" val="3874916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CC313E-0FBE-2748-9592-49AE1B33CB87}"/>
              </a:ext>
            </a:extLst>
          </p:cNvPr>
          <p:cNvSpPr txBox="1"/>
          <p:nvPr/>
        </p:nvSpPr>
        <p:spPr>
          <a:xfrm>
            <a:off x="0" y="0"/>
            <a:ext cx="12192000" cy="1569660"/>
          </a:xfrm>
          <a:prstGeom prst="rect">
            <a:avLst/>
          </a:prstGeom>
          <a:noFill/>
        </p:spPr>
        <p:txBody>
          <a:bodyPr wrap="square" rtlCol="0">
            <a:spAutoFit/>
          </a:bodyPr>
          <a:lstStyle/>
          <a:p>
            <a:pPr algn="ctr"/>
            <a:r>
              <a:rPr lang="en-US" sz="4000" dirty="0"/>
              <a:t>Hurricane Hunter Data Exercise</a:t>
            </a:r>
          </a:p>
          <a:p>
            <a:pPr algn="ctr"/>
            <a:r>
              <a:rPr lang="en-US" sz="2800" dirty="0"/>
              <a:t>Skew-T Diagram: plotting Hurricane Hunter GPS dropsonde data</a:t>
            </a:r>
          </a:p>
          <a:p>
            <a:pPr algn="ctr"/>
            <a:r>
              <a:rPr lang="en-US" sz="2800" dirty="0"/>
              <a:t>20150825N 160232 UTC</a:t>
            </a:r>
          </a:p>
        </p:txBody>
      </p:sp>
      <p:pic>
        <p:nvPicPr>
          <p:cNvPr id="3" name="Picture 2">
            <a:extLst>
              <a:ext uri="{FF2B5EF4-FFF2-40B4-BE49-F238E27FC236}">
                <a16:creationId xmlns:a16="http://schemas.microsoft.com/office/drawing/2014/main" id="{A622731A-EA8A-1847-BB08-AED4106192AD}"/>
              </a:ext>
            </a:extLst>
          </p:cNvPr>
          <p:cNvPicPr>
            <a:picLocks noChangeAspect="1"/>
          </p:cNvPicPr>
          <p:nvPr/>
        </p:nvPicPr>
        <p:blipFill>
          <a:blip r:embed="rId3"/>
          <a:stretch>
            <a:fillRect/>
          </a:stretch>
        </p:blipFill>
        <p:spPr>
          <a:xfrm rot="5400000">
            <a:off x="3273851" y="314681"/>
            <a:ext cx="5652657" cy="7315200"/>
          </a:xfrm>
          <a:prstGeom prst="rect">
            <a:avLst/>
          </a:prstGeom>
          <a:solidFill>
            <a:schemeClr val="bg1"/>
          </a:solidFill>
        </p:spPr>
      </p:pic>
      <p:pic>
        <p:nvPicPr>
          <p:cNvPr id="20" name="Picture 19" descr="A close up of a clock&#10;&#10;Description automatically generated">
            <a:extLst>
              <a:ext uri="{FF2B5EF4-FFF2-40B4-BE49-F238E27FC236}">
                <a16:creationId xmlns:a16="http://schemas.microsoft.com/office/drawing/2014/main" id="{1345A936-CBCE-054E-B9E5-FDD0ADCEB960}"/>
              </a:ext>
            </a:extLst>
          </p:cNvPr>
          <p:cNvPicPr>
            <a:picLocks noChangeAspect="1"/>
          </p:cNvPicPr>
          <p:nvPr/>
        </p:nvPicPr>
        <p:blipFill>
          <a:blip r:embed="rId4"/>
          <a:stretch>
            <a:fillRect/>
          </a:stretch>
        </p:blipFill>
        <p:spPr>
          <a:xfrm>
            <a:off x="8652141" y="3972281"/>
            <a:ext cx="1097280" cy="1097280"/>
          </a:xfrm>
          <a:prstGeom prst="rect">
            <a:avLst/>
          </a:prstGeom>
        </p:spPr>
      </p:pic>
      <p:sp>
        <p:nvSpPr>
          <p:cNvPr id="25" name="Freeform 24">
            <a:extLst>
              <a:ext uri="{FF2B5EF4-FFF2-40B4-BE49-F238E27FC236}">
                <a16:creationId xmlns:a16="http://schemas.microsoft.com/office/drawing/2014/main" id="{9FC934B2-9E71-EA44-BB72-046894235531}"/>
              </a:ext>
            </a:extLst>
          </p:cNvPr>
          <p:cNvSpPr/>
          <p:nvPr/>
        </p:nvSpPr>
        <p:spPr>
          <a:xfrm>
            <a:off x="5339640" y="1486932"/>
            <a:ext cx="1979434" cy="4966333"/>
          </a:xfrm>
          <a:custGeom>
            <a:avLst/>
            <a:gdLst>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9347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188812 w 1553136"/>
              <a:gd name="connsiteY12" fmla="*/ 2349360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151662 w 1553136"/>
              <a:gd name="connsiteY15" fmla="*/ 2719155 h 2783541"/>
              <a:gd name="connsiteX16" fmla="*/ 1553136 w 1553136"/>
              <a:gd name="connsiteY16" fmla="*/ 2783541 h 2783541"/>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739116 w 1739116"/>
              <a:gd name="connsiteY16"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618548 w 1739116"/>
              <a:gd name="connsiteY16" fmla="*/ 3008721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541056 w 1739116"/>
              <a:gd name="connsiteY17" fmla="*/ 2962227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599175 w 1739116"/>
              <a:gd name="connsiteY18" fmla="*/ 3020345 h 3081884"/>
              <a:gd name="connsiteX19" fmla="*/ 1739116 w 1739116"/>
              <a:gd name="connsiteY19"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366700 w 1739116"/>
              <a:gd name="connsiteY18" fmla="*/ 2985474 h 3081884"/>
              <a:gd name="connsiteX19" fmla="*/ 1739116 w 1739116"/>
              <a:gd name="connsiteY19" fmla="*/ 3081884 h 3081884"/>
              <a:gd name="connsiteX0" fmla="*/ 0 w 1382655"/>
              <a:gd name="connsiteY0" fmla="*/ 0 h 3085759"/>
              <a:gd name="connsiteX1" fmla="*/ 161365 w 1382655"/>
              <a:gd name="connsiteY1" fmla="*/ 403412 h 3085759"/>
              <a:gd name="connsiteX2" fmla="*/ 349624 w 1382655"/>
              <a:gd name="connsiteY2" fmla="*/ 726141 h 3085759"/>
              <a:gd name="connsiteX3" fmla="*/ 578224 w 1382655"/>
              <a:gd name="connsiteY3" fmla="*/ 1015253 h 3085759"/>
              <a:gd name="connsiteX4" fmla="*/ 658906 w 1382655"/>
              <a:gd name="connsiteY4" fmla="*/ 1264024 h 3085759"/>
              <a:gd name="connsiteX5" fmla="*/ 793377 w 1382655"/>
              <a:gd name="connsiteY5" fmla="*/ 1495472 h 3085759"/>
              <a:gd name="connsiteX6" fmla="*/ 846594 w 1382655"/>
              <a:gd name="connsiteY6" fmla="*/ 1702079 h 3085759"/>
              <a:gd name="connsiteX7" fmla="*/ 934115 w 1382655"/>
              <a:gd name="connsiteY7" fmla="*/ 1788459 h 3085759"/>
              <a:gd name="connsiteX8" fmla="*/ 894230 w 1382655"/>
              <a:gd name="connsiteY8" fmla="*/ 1882588 h 3085759"/>
              <a:gd name="connsiteX9" fmla="*/ 874059 w 1382655"/>
              <a:gd name="connsiteY9" fmla="*/ 1969994 h 3085759"/>
              <a:gd name="connsiteX10" fmla="*/ 961465 w 1382655"/>
              <a:gd name="connsiteY10" fmla="*/ 2064124 h 3085759"/>
              <a:gd name="connsiteX11" fmla="*/ 1130579 w 1382655"/>
              <a:gd name="connsiteY11" fmla="*/ 2216942 h 3085759"/>
              <a:gd name="connsiteX12" fmla="*/ 1208185 w 1382655"/>
              <a:gd name="connsiteY12" fmla="*/ 2368733 h 3085759"/>
              <a:gd name="connsiteX13" fmla="*/ 1351430 w 1382655"/>
              <a:gd name="connsiteY13" fmla="*/ 2501153 h 3085759"/>
              <a:gd name="connsiteX14" fmla="*/ 1381971 w 1382655"/>
              <a:gd name="connsiteY14" fmla="*/ 2618302 h 3085759"/>
              <a:gd name="connsiteX15" fmla="*/ 1151662 w 1382655"/>
              <a:gd name="connsiteY15" fmla="*/ 2719155 h 3085759"/>
              <a:gd name="connsiteX16" fmla="*/ 1231090 w 1382655"/>
              <a:gd name="connsiteY16" fmla="*/ 2756873 h 3085759"/>
              <a:gd name="connsiteX17" fmla="*/ 1273710 w 1382655"/>
              <a:gd name="connsiteY17" fmla="*/ 2869238 h 3085759"/>
              <a:gd name="connsiteX18" fmla="*/ 1366700 w 1382655"/>
              <a:gd name="connsiteY18" fmla="*/ 2985474 h 3085759"/>
              <a:gd name="connsiteX19" fmla="*/ 1382655 w 1382655"/>
              <a:gd name="connsiteY19" fmla="*/ 3085759 h 3085759"/>
              <a:gd name="connsiteX0" fmla="*/ 0 w 1381971"/>
              <a:gd name="connsiteY0" fmla="*/ 0 h 3089634"/>
              <a:gd name="connsiteX1" fmla="*/ 161365 w 1381971"/>
              <a:gd name="connsiteY1" fmla="*/ 403412 h 3089634"/>
              <a:gd name="connsiteX2" fmla="*/ 349624 w 1381971"/>
              <a:gd name="connsiteY2" fmla="*/ 726141 h 3089634"/>
              <a:gd name="connsiteX3" fmla="*/ 578224 w 1381971"/>
              <a:gd name="connsiteY3" fmla="*/ 1015253 h 3089634"/>
              <a:gd name="connsiteX4" fmla="*/ 658906 w 1381971"/>
              <a:gd name="connsiteY4" fmla="*/ 1264024 h 3089634"/>
              <a:gd name="connsiteX5" fmla="*/ 793377 w 1381971"/>
              <a:gd name="connsiteY5" fmla="*/ 1495472 h 3089634"/>
              <a:gd name="connsiteX6" fmla="*/ 846594 w 1381971"/>
              <a:gd name="connsiteY6" fmla="*/ 1702079 h 3089634"/>
              <a:gd name="connsiteX7" fmla="*/ 934115 w 1381971"/>
              <a:gd name="connsiteY7" fmla="*/ 1788459 h 3089634"/>
              <a:gd name="connsiteX8" fmla="*/ 894230 w 1381971"/>
              <a:gd name="connsiteY8" fmla="*/ 1882588 h 3089634"/>
              <a:gd name="connsiteX9" fmla="*/ 874059 w 1381971"/>
              <a:gd name="connsiteY9" fmla="*/ 1969994 h 3089634"/>
              <a:gd name="connsiteX10" fmla="*/ 961465 w 1381971"/>
              <a:gd name="connsiteY10" fmla="*/ 2064124 h 3089634"/>
              <a:gd name="connsiteX11" fmla="*/ 1130579 w 1381971"/>
              <a:gd name="connsiteY11" fmla="*/ 2216942 h 3089634"/>
              <a:gd name="connsiteX12" fmla="*/ 1208185 w 1381971"/>
              <a:gd name="connsiteY12" fmla="*/ 2368733 h 3089634"/>
              <a:gd name="connsiteX13" fmla="*/ 1351430 w 1381971"/>
              <a:gd name="connsiteY13" fmla="*/ 2501153 h 3089634"/>
              <a:gd name="connsiteX14" fmla="*/ 1381971 w 1381971"/>
              <a:gd name="connsiteY14" fmla="*/ 2618302 h 3089634"/>
              <a:gd name="connsiteX15" fmla="*/ 1151662 w 1381971"/>
              <a:gd name="connsiteY15" fmla="*/ 2719155 h 3089634"/>
              <a:gd name="connsiteX16" fmla="*/ 1231090 w 1381971"/>
              <a:gd name="connsiteY16" fmla="*/ 2756873 h 3089634"/>
              <a:gd name="connsiteX17" fmla="*/ 1273710 w 1381971"/>
              <a:gd name="connsiteY17" fmla="*/ 2869238 h 3089634"/>
              <a:gd name="connsiteX18" fmla="*/ 1366700 w 1381971"/>
              <a:gd name="connsiteY18" fmla="*/ 2985474 h 3089634"/>
              <a:gd name="connsiteX19" fmla="*/ 1367157 w 1381971"/>
              <a:gd name="connsiteY19" fmla="*/ 3089634 h 3089634"/>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66700 w 1471770"/>
              <a:gd name="connsiteY18" fmla="*/ 2985474 h 3023767"/>
              <a:gd name="connsiteX19" fmla="*/ 1471770 w 1471770"/>
              <a:gd name="connsiteY19" fmla="*/ 3023767 h 3023767"/>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82198 w 1471770"/>
              <a:gd name="connsiteY18" fmla="*/ 2981600 h 3023767"/>
              <a:gd name="connsiteX19" fmla="*/ 1471770 w 1471770"/>
              <a:gd name="connsiteY19" fmla="*/ 3023767 h 3023767"/>
              <a:gd name="connsiteX0" fmla="*/ 0 w 1436899"/>
              <a:gd name="connsiteY0" fmla="*/ 0 h 3023767"/>
              <a:gd name="connsiteX1" fmla="*/ 161365 w 1436899"/>
              <a:gd name="connsiteY1" fmla="*/ 403412 h 3023767"/>
              <a:gd name="connsiteX2" fmla="*/ 349624 w 1436899"/>
              <a:gd name="connsiteY2" fmla="*/ 726141 h 3023767"/>
              <a:gd name="connsiteX3" fmla="*/ 578224 w 1436899"/>
              <a:gd name="connsiteY3" fmla="*/ 1015253 h 3023767"/>
              <a:gd name="connsiteX4" fmla="*/ 658906 w 1436899"/>
              <a:gd name="connsiteY4" fmla="*/ 1264024 h 3023767"/>
              <a:gd name="connsiteX5" fmla="*/ 793377 w 1436899"/>
              <a:gd name="connsiteY5" fmla="*/ 1495472 h 3023767"/>
              <a:gd name="connsiteX6" fmla="*/ 846594 w 1436899"/>
              <a:gd name="connsiteY6" fmla="*/ 1702079 h 3023767"/>
              <a:gd name="connsiteX7" fmla="*/ 934115 w 1436899"/>
              <a:gd name="connsiteY7" fmla="*/ 1788459 h 3023767"/>
              <a:gd name="connsiteX8" fmla="*/ 894230 w 1436899"/>
              <a:gd name="connsiteY8" fmla="*/ 1882588 h 3023767"/>
              <a:gd name="connsiteX9" fmla="*/ 874059 w 1436899"/>
              <a:gd name="connsiteY9" fmla="*/ 1969994 h 3023767"/>
              <a:gd name="connsiteX10" fmla="*/ 961465 w 1436899"/>
              <a:gd name="connsiteY10" fmla="*/ 2064124 h 3023767"/>
              <a:gd name="connsiteX11" fmla="*/ 1130579 w 1436899"/>
              <a:gd name="connsiteY11" fmla="*/ 2216942 h 3023767"/>
              <a:gd name="connsiteX12" fmla="*/ 1208185 w 1436899"/>
              <a:gd name="connsiteY12" fmla="*/ 2368733 h 3023767"/>
              <a:gd name="connsiteX13" fmla="*/ 1351430 w 1436899"/>
              <a:gd name="connsiteY13" fmla="*/ 2501153 h 3023767"/>
              <a:gd name="connsiteX14" fmla="*/ 1381971 w 1436899"/>
              <a:gd name="connsiteY14" fmla="*/ 2618302 h 3023767"/>
              <a:gd name="connsiteX15" fmla="*/ 1151662 w 1436899"/>
              <a:gd name="connsiteY15" fmla="*/ 2719155 h 3023767"/>
              <a:gd name="connsiteX16" fmla="*/ 1231090 w 1436899"/>
              <a:gd name="connsiteY16" fmla="*/ 2756873 h 3023767"/>
              <a:gd name="connsiteX17" fmla="*/ 1273710 w 1436899"/>
              <a:gd name="connsiteY17" fmla="*/ 2869238 h 3023767"/>
              <a:gd name="connsiteX18" fmla="*/ 1382198 w 1436899"/>
              <a:gd name="connsiteY18" fmla="*/ 2981600 h 3023767"/>
              <a:gd name="connsiteX19" fmla="*/ 1436899 w 1436899"/>
              <a:gd name="connsiteY19" fmla="*/ 3023767 h 3023767"/>
              <a:gd name="connsiteX0" fmla="*/ 0 w 1673205"/>
              <a:gd name="connsiteY0" fmla="*/ 0 h 4979282"/>
              <a:gd name="connsiteX1" fmla="*/ 397671 w 1673205"/>
              <a:gd name="connsiteY1" fmla="*/ 2358927 h 4979282"/>
              <a:gd name="connsiteX2" fmla="*/ 585930 w 1673205"/>
              <a:gd name="connsiteY2" fmla="*/ 2681656 h 4979282"/>
              <a:gd name="connsiteX3" fmla="*/ 814530 w 1673205"/>
              <a:gd name="connsiteY3" fmla="*/ 2970768 h 4979282"/>
              <a:gd name="connsiteX4" fmla="*/ 895212 w 1673205"/>
              <a:gd name="connsiteY4" fmla="*/ 3219539 h 4979282"/>
              <a:gd name="connsiteX5" fmla="*/ 1029683 w 1673205"/>
              <a:gd name="connsiteY5" fmla="*/ 3450987 h 4979282"/>
              <a:gd name="connsiteX6" fmla="*/ 1082900 w 1673205"/>
              <a:gd name="connsiteY6" fmla="*/ 3657594 h 4979282"/>
              <a:gd name="connsiteX7" fmla="*/ 1170421 w 1673205"/>
              <a:gd name="connsiteY7" fmla="*/ 3743974 h 4979282"/>
              <a:gd name="connsiteX8" fmla="*/ 1130536 w 1673205"/>
              <a:gd name="connsiteY8" fmla="*/ 3838103 h 4979282"/>
              <a:gd name="connsiteX9" fmla="*/ 1110365 w 1673205"/>
              <a:gd name="connsiteY9" fmla="*/ 3925509 h 4979282"/>
              <a:gd name="connsiteX10" fmla="*/ 1197771 w 1673205"/>
              <a:gd name="connsiteY10" fmla="*/ 4019639 h 4979282"/>
              <a:gd name="connsiteX11" fmla="*/ 1366885 w 1673205"/>
              <a:gd name="connsiteY11" fmla="*/ 4172457 h 4979282"/>
              <a:gd name="connsiteX12" fmla="*/ 1444491 w 1673205"/>
              <a:gd name="connsiteY12" fmla="*/ 4324248 h 4979282"/>
              <a:gd name="connsiteX13" fmla="*/ 1587736 w 1673205"/>
              <a:gd name="connsiteY13" fmla="*/ 4456668 h 4979282"/>
              <a:gd name="connsiteX14" fmla="*/ 1618277 w 1673205"/>
              <a:gd name="connsiteY14" fmla="*/ 4573817 h 4979282"/>
              <a:gd name="connsiteX15" fmla="*/ 1387968 w 1673205"/>
              <a:gd name="connsiteY15" fmla="*/ 4674670 h 4979282"/>
              <a:gd name="connsiteX16" fmla="*/ 1467396 w 1673205"/>
              <a:gd name="connsiteY16" fmla="*/ 4712388 h 4979282"/>
              <a:gd name="connsiteX17" fmla="*/ 1510016 w 1673205"/>
              <a:gd name="connsiteY17" fmla="*/ 4824753 h 4979282"/>
              <a:gd name="connsiteX18" fmla="*/ 1618504 w 1673205"/>
              <a:gd name="connsiteY18" fmla="*/ 4937115 h 4979282"/>
              <a:gd name="connsiteX19" fmla="*/ 1673205 w 1673205"/>
              <a:gd name="connsiteY19" fmla="*/ 4979282 h 4979282"/>
              <a:gd name="connsiteX0" fmla="*/ 537277 w 2210482"/>
              <a:gd name="connsiteY0" fmla="*/ 0 h 4979282"/>
              <a:gd name="connsiteX1" fmla="*/ 0 w 2210482"/>
              <a:gd name="connsiteY1" fmla="*/ 1300689 h 4979282"/>
              <a:gd name="connsiteX2" fmla="*/ 1123207 w 2210482"/>
              <a:gd name="connsiteY2" fmla="*/ 2681656 h 4979282"/>
              <a:gd name="connsiteX3" fmla="*/ 1351807 w 2210482"/>
              <a:gd name="connsiteY3" fmla="*/ 2970768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1351807 w 2210482"/>
              <a:gd name="connsiteY3" fmla="*/ 2970768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745370 w 2210482"/>
              <a:gd name="connsiteY7" fmla="*/ 3672055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67813 w 2210482"/>
              <a:gd name="connsiteY7" fmla="*/ 3838103 h 4979282"/>
              <a:gd name="connsiteX8" fmla="*/ 1647642 w 2210482"/>
              <a:gd name="connsiteY8" fmla="*/ 3925509 h 4979282"/>
              <a:gd name="connsiteX9" fmla="*/ 1735048 w 2210482"/>
              <a:gd name="connsiteY9" fmla="*/ 4019639 h 4979282"/>
              <a:gd name="connsiteX10" fmla="*/ 1904162 w 2210482"/>
              <a:gd name="connsiteY10" fmla="*/ 4172457 h 4979282"/>
              <a:gd name="connsiteX11" fmla="*/ 1981768 w 2210482"/>
              <a:gd name="connsiteY11" fmla="*/ 4324248 h 4979282"/>
              <a:gd name="connsiteX12" fmla="*/ 2125013 w 2210482"/>
              <a:gd name="connsiteY12" fmla="*/ 4456668 h 4979282"/>
              <a:gd name="connsiteX13" fmla="*/ 2155554 w 2210482"/>
              <a:gd name="connsiteY13" fmla="*/ 4573817 h 4979282"/>
              <a:gd name="connsiteX14" fmla="*/ 1925245 w 2210482"/>
              <a:gd name="connsiteY14" fmla="*/ 4674670 h 4979282"/>
              <a:gd name="connsiteX15" fmla="*/ 2004673 w 2210482"/>
              <a:gd name="connsiteY15" fmla="*/ 4712388 h 4979282"/>
              <a:gd name="connsiteX16" fmla="*/ 2047293 w 2210482"/>
              <a:gd name="connsiteY16" fmla="*/ 4824753 h 4979282"/>
              <a:gd name="connsiteX17" fmla="*/ 2155781 w 2210482"/>
              <a:gd name="connsiteY17" fmla="*/ 4937115 h 4979282"/>
              <a:gd name="connsiteX18" fmla="*/ 2210482 w 2210482"/>
              <a:gd name="connsiteY18"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47642 w 2210482"/>
              <a:gd name="connsiteY7" fmla="*/ 3925509 h 4979282"/>
              <a:gd name="connsiteX8" fmla="*/ 1735048 w 2210482"/>
              <a:gd name="connsiteY8" fmla="*/ 4019639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35048 w 2210482"/>
              <a:gd name="connsiteY8" fmla="*/ 4019639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81768 w 2210482"/>
              <a:gd name="connsiteY9" fmla="*/ 4324248 h 4979282"/>
              <a:gd name="connsiteX10" fmla="*/ 2125013 w 2210482"/>
              <a:gd name="connsiteY10" fmla="*/ 4456668 h 4979282"/>
              <a:gd name="connsiteX11" fmla="*/ 2155554 w 2210482"/>
              <a:gd name="connsiteY11" fmla="*/ 4573817 h 4979282"/>
              <a:gd name="connsiteX12" fmla="*/ 1925245 w 2210482"/>
              <a:gd name="connsiteY12" fmla="*/ 4674670 h 4979282"/>
              <a:gd name="connsiteX13" fmla="*/ 2004673 w 2210482"/>
              <a:gd name="connsiteY13" fmla="*/ 4712388 h 4979282"/>
              <a:gd name="connsiteX14" fmla="*/ 2047293 w 2210482"/>
              <a:gd name="connsiteY14" fmla="*/ 4824753 h 4979282"/>
              <a:gd name="connsiteX15" fmla="*/ 2155781 w 2210482"/>
              <a:gd name="connsiteY15" fmla="*/ 4937115 h 4979282"/>
              <a:gd name="connsiteX16" fmla="*/ 2210482 w 2210482"/>
              <a:gd name="connsiteY16"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2125013 w 2210482"/>
              <a:gd name="connsiteY9" fmla="*/ 4456668 h 4979282"/>
              <a:gd name="connsiteX10" fmla="*/ 2155554 w 2210482"/>
              <a:gd name="connsiteY10" fmla="*/ 4573817 h 4979282"/>
              <a:gd name="connsiteX11" fmla="*/ 1925245 w 2210482"/>
              <a:gd name="connsiteY11" fmla="*/ 4674670 h 4979282"/>
              <a:gd name="connsiteX12" fmla="*/ 2004673 w 2210482"/>
              <a:gd name="connsiteY12" fmla="*/ 4712388 h 4979282"/>
              <a:gd name="connsiteX13" fmla="*/ 2047293 w 2210482"/>
              <a:gd name="connsiteY13" fmla="*/ 4824753 h 4979282"/>
              <a:gd name="connsiteX14" fmla="*/ 2155781 w 2210482"/>
              <a:gd name="connsiteY14" fmla="*/ 4937115 h 4979282"/>
              <a:gd name="connsiteX15" fmla="*/ 2210482 w 2210482"/>
              <a:gd name="connsiteY15"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2155554 w 2210482"/>
              <a:gd name="connsiteY9" fmla="*/ 4573817 h 4979282"/>
              <a:gd name="connsiteX10" fmla="*/ 1925245 w 2210482"/>
              <a:gd name="connsiteY10" fmla="*/ 4674670 h 4979282"/>
              <a:gd name="connsiteX11" fmla="*/ 2004673 w 2210482"/>
              <a:gd name="connsiteY11" fmla="*/ 4712388 h 4979282"/>
              <a:gd name="connsiteX12" fmla="*/ 2047293 w 2210482"/>
              <a:gd name="connsiteY12" fmla="*/ 4824753 h 4979282"/>
              <a:gd name="connsiteX13" fmla="*/ 2155781 w 2210482"/>
              <a:gd name="connsiteY13" fmla="*/ 4937115 h 4979282"/>
              <a:gd name="connsiteX14" fmla="*/ 2210482 w 2210482"/>
              <a:gd name="connsiteY14"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1925245 w 2210482"/>
              <a:gd name="connsiteY10" fmla="*/ 4674670 h 4979282"/>
              <a:gd name="connsiteX11" fmla="*/ 2004673 w 2210482"/>
              <a:gd name="connsiteY11" fmla="*/ 4712388 h 4979282"/>
              <a:gd name="connsiteX12" fmla="*/ 2047293 w 2210482"/>
              <a:gd name="connsiteY12" fmla="*/ 4824753 h 4979282"/>
              <a:gd name="connsiteX13" fmla="*/ 2155781 w 2210482"/>
              <a:gd name="connsiteY13" fmla="*/ 4937115 h 4979282"/>
              <a:gd name="connsiteX14" fmla="*/ 2210482 w 2210482"/>
              <a:gd name="connsiteY14"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04673 w 2210482"/>
              <a:gd name="connsiteY10" fmla="*/ 4712388 h 4979282"/>
              <a:gd name="connsiteX11" fmla="*/ 2047293 w 2210482"/>
              <a:gd name="connsiteY11" fmla="*/ 4824753 h 4979282"/>
              <a:gd name="connsiteX12" fmla="*/ 2155781 w 2210482"/>
              <a:gd name="connsiteY12" fmla="*/ 4937115 h 4979282"/>
              <a:gd name="connsiteX13" fmla="*/ 2210482 w 2210482"/>
              <a:gd name="connsiteY13"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47293 w 2210482"/>
              <a:gd name="connsiteY10" fmla="*/ 4824753 h 4979282"/>
              <a:gd name="connsiteX11" fmla="*/ 2155781 w 2210482"/>
              <a:gd name="connsiteY11" fmla="*/ 4937115 h 4979282"/>
              <a:gd name="connsiteX12" fmla="*/ 2210482 w 2210482"/>
              <a:gd name="connsiteY12"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19896 w 2210482"/>
              <a:gd name="connsiteY10" fmla="*/ 4766533 h 4979282"/>
              <a:gd name="connsiteX11" fmla="*/ 2155781 w 2210482"/>
              <a:gd name="connsiteY11" fmla="*/ 4937115 h 4979282"/>
              <a:gd name="connsiteX12" fmla="*/ 2210482 w 2210482"/>
              <a:gd name="connsiteY12" fmla="*/ 4979282 h 4979282"/>
              <a:gd name="connsiteX0" fmla="*/ 537277 w 2155781"/>
              <a:gd name="connsiteY0" fmla="*/ 0 h 4975858"/>
              <a:gd name="connsiteX1" fmla="*/ 0 w 2155781"/>
              <a:gd name="connsiteY1" fmla="*/ 1300689 h 4975858"/>
              <a:gd name="connsiteX2" fmla="*/ 400591 w 2155781"/>
              <a:gd name="connsiteY2" fmla="*/ 1486429 h 4975858"/>
              <a:gd name="connsiteX3" fmla="*/ 680563 w 2155781"/>
              <a:gd name="connsiteY3" fmla="*/ 1963901 h 4975858"/>
              <a:gd name="connsiteX4" fmla="*/ 942754 w 2155781"/>
              <a:gd name="connsiteY4" fmla="*/ 2353085 h 4975858"/>
              <a:gd name="connsiteX5" fmla="*/ 1303257 w 2155781"/>
              <a:gd name="connsiteY5" fmla="*/ 2968101 h 4975858"/>
              <a:gd name="connsiteX6" fmla="*/ 1496887 w 2155781"/>
              <a:gd name="connsiteY6" fmla="*/ 3445262 h 4975858"/>
              <a:gd name="connsiteX7" fmla="*/ 1637368 w 2155781"/>
              <a:gd name="connsiteY7" fmla="*/ 3836467 h 4975858"/>
              <a:gd name="connsiteX8" fmla="*/ 1786419 w 2155781"/>
              <a:gd name="connsiteY8" fmla="*/ 4163477 h 4975858"/>
              <a:gd name="connsiteX9" fmla="*/ 1926098 w 2155781"/>
              <a:gd name="connsiteY9" fmla="*/ 4577242 h 4975858"/>
              <a:gd name="connsiteX10" fmla="*/ 2019896 w 2155781"/>
              <a:gd name="connsiteY10" fmla="*/ 4766533 h 4975858"/>
              <a:gd name="connsiteX11" fmla="*/ 2155781 w 2155781"/>
              <a:gd name="connsiteY11" fmla="*/ 4937115 h 4975858"/>
              <a:gd name="connsiteX12" fmla="*/ 2138563 w 2155781"/>
              <a:gd name="connsiteY12" fmla="*/ 4975858 h 4975858"/>
              <a:gd name="connsiteX0" fmla="*/ 537277 w 2155782"/>
              <a:gd name="connsiteY0" fmla="*/ 0 h 4966333"/>
              <a:gd name="connsiteX1" fmla="*/ 0 w 2155782"/>
              <a:gd name="connsiteY1" fmla="*/ 1300689 h 4966333"/>
              <a:gd name="connsiteX2" fmla="*/ 400591 w 2155782"/>
              <a:gd name="connsiteY2" fmla="*/ 1486429 h 4966333"/>
              <a:gd name="connsiteX3" fmla="*/ 680563 w 2155782"/>
              <a:gd name="connsiteY3" fmla="*/ 1963901 h 4966333"/>
              <a:gd name="connsiteX4" fmla="*/ 942754 w 2155782"/>
              <a:gd name="connsiteY4" fmla="*/ 2353085 h 4966333"/>
              <a:gd name="connsiteX5" fmla="*/ 1303257 w 2155782"/>
              <a:gd name="connsiteY5" fmla="*/ 2968101 h 4966333"/>
              <a:gd name="connsiteX6" fmla="*/ 1496887 w 2155782"/>
              <a:gd name="connsiteY6" fmla="*/ 3445262 h 4966333"/>
              <a:gd name="connsiteX7" fmla="*/ 1637368 w 2155782"/>
              <a:gd name="connsiteY7" fmla="*/ 3836467 h 4966333"/>
              <a:gd name="connsiteX8" fmla="*/ 1786419 w 2155782"/>
              <a:gd name="connsiteY8" fmla="*/ 4163477 h 4966333"/>
              <a:gd name="connsiteX9" fmla="*/ 1926098 w 2155782"/>
              <a:gd name="connsiteY9" fmla="*/ 4577242 h 4966333"/>
              <a:gd name="connsiteX10" fmla="*/ 2019896 w 2155782"/>
              <a:gd name="connsiteY10" fmla="*/ 4766533 h 4966333"/>
              <a:gd name="connsiteX11" fmla="*/ 2155781 w 2155782"/>
              <a:gd name="connsiteY11" fmla="*/ 4937115 h 4966333"/>
              <a:gd name="connsiteX12" fmla="*/ 2141738 w 2155782"/>
              <a:gd name="connsiteY12" fmla="*/ 4966333 h 4966333"/>
              <a:gd name="connsiteX0" fmla="*/ 357663 w 1976168"/>
              <a:gd name="connsiteY0" fmla="*/ 0 h 4966333"/>
              <a:gd name="connsiteX1" fmla="*/ 0 w 1976168"/>
              <a:gd name="connsiteY1" fmla="*/ 866349 h 4966333"/>
              <a:gd name="connsiteX2" fmla="*/ 220977 w 1976168"/>
              <a:gd name="connsiteY2" fmla="*/ 1486429 h 4966333"/>
              <a:gd name="connsiteX3" fmla="*/ 500949 w 1976168"/>
              <a:gd name="connsiteY3" fmla="*/ 1963901 h 4966333"/>
              <a:gd name="connsiteX4" fmla="*/ 763140 w 1976168"/>
              <a:gd name="connsiteY4" fmla="*/ 2353085 h 4966333"/>
              <a:gd name="connsiteX5" fmla="*/ 1123643 w 1976168"/>
              <a:gd name="connsiteY5" fmla="*/ 2968101 h 4966333"/>
              <a:gd name="connsiteX6" fmla="*/ 1317273 w 1976168"/>
              <a:gd name="connsiteY6" fmla="*/ 3445262 h 4966333"/>
              <a:gd name="connsiteX7" fmla="*/ 1457754 w 1976168"/>
              <a:gd name="connsiteY7" fmla="*/ 3836467 h 4966333"/>
              <a:gd name="connsiteX8" fmla="*/ 1606805 w 1976168"/>
              <a:gd name="connsiteY8" fmla="*/ 4163477 h 4966333"/>
              <a:gd name="connsiteX9" fmla="*/ 1746484 w 1976168"/>
              <a:gd name="connsiteY9" fmla="*/ 4577242 h 4966333"/>
              <a:gd name="connsiteX10" fmla="*/ 1840282 w 1976168"/>
              <a:gd name="connsiteY10" fmla="*/ 4766533 h 4966333"/>
              <a:gd name="connsiteX11" fmla="*/ 1976167 w 1976168"/>
              <a:gd name="connsiteY11" fmla="*/ 4937115 h 4966333"/>
              <a:gd name="connsiteX12" fmla="*/ 1962124 w 1976168"/>
              <a:gd name="connsiteY12" fmla="*/ 4966333 h 4966333"/>
              <a:gd name="connsiteX0" fmla="*/ 377258 w 1995763"/>
              <a:gd name="connsiteY0" fmla="*/ 0 h 4966333"/>
              <a:gd name="connsiteX1" fmla="*/ 0 w 1995763"/>
              <a:gd name="connsiteY1" fmla="*/ 863084 h 4966333"/>
              <a:gd name="connsiteX2" fmla="*/ 240572 w 1995763"/>
              <a:gd name="connsiteY2" fmla="*/ 1486429 h 4966333"/>
              <a:gd name="connsiteX3" fmla="*/ 520544 w 1995763"/>
              <a:gd name="connsiteY3" fmla="*/ 1963901 h 4966333"/>
              <a:gd name="connsiteX4" fmla="*/ 782735 w 1995763"/>
              <a:gd name="connsiteY4" fmla="*/ 2353085 h 4966333"/>
              <a:gd name="connsiteX5" fmla="*/ 1143238 w 1995763"/>
              <a:gd name="connsiteY5" fmla="*/ 2968101 h 4966333"/>
              <a:gd name="connsiteX6" fmla="*/ 1336868 w 1995763"/>
              <a:gd name="connsiteY6" fmla="*/ 3445262 h 4966333"/>
              <a:gd name="connsiteX7" fmla="*/ 1477349 w 1995763"/>
              <a:gd name="connsiteY7" fmla="*/ 3836467 h 4966333"/>
              <a:gd name="connsiteX8" fmla="*/ 1626400 w 1995763"/>
              <a:gd name="connsiteY8" fmla="*/ 4163477 h 4966333"/>
              <a:gd name="connsiteX9" fmla="*/ 1766079 w 1995763"/>
              <a:gd name="connsiteY9" fmla="*/ 4577242 h 4966333"/>
              <a:gd name="connsiteX10" fmla="*/ 1859877 w 1995763"/>
              <a:gd name="connsiteY10" fmla="*/ 4766533 h 4966333"/>
              <a:gd name="connsiteX11" fmla="*/ 1995762 w 1995763"/>
              <a:gd name="connsiteY11" fmla="*/ 4937115 h 4966333"/>
              <a:gd name="connsiteX12" fmla="*/ 1981719 w 1995763"/>
              <a:gd name="connsiteY12" fmla="*/ 4966333 h 4966333"/>
              <a:gd name="connsiteX0" fmla="*/ 360929 w 1979434"/>
              <a:gd name="connsiteY0" fmla="*/ 0 h 4966333"/>
              <a:gd name="connsiteX1" fmla="*/ 0 w 1979434"/>
              <a:gd name="connsiteY1" fmla="*/ 859818 h 4966333"/>
              <a:gd name="connsiteX2" fmla="*/ 224243 w 1979434"/>
              <a:gd name="connsiteY2" fmla="*/ 1486429 h 4966333"/>
              <a:gd name="connsiteX3" fmla="*/ 504215 w 1979434"/>
              <a:gd name="connsiteY3" fmla="*/ 1963901 h 4966333"/>
              <a:gd name="connsiteX4" fmla="*/ 766406 w 1979434"/>
              <a:gd name="connsiteY4" fmla="*/ 2353085 h 4966333"/>
              <a:gd name="connsiteX5" fmla="*/ 1126909 w 1979434"/>
              <a:gd name="connsiteY5" fmla="*/ 2968101 h 4966333"/>
              <a:gd name="connsiteX6" fmla="*/ 1320539 w 1979434"/>
              <a:gd name="connsiteY6" fmla="*/ 3445262 h 4966333"/>
              <a:gd name="connsiteX7" fmla="*/ 1461020 w 1979434"/>
              <a:gd name="connsiteY7" fmla="*/ 3836467 h 4966333"/>
              <a:gd name="connsiteX8" fmla="*/ 1610071 w 1979434"/>
              <a:gd name="connsiteY8" fmla="*/ 4163477 h 4966333"/>
              <a:gd name="connsiteX9" fmla="*/ 1749750 w 1979434"/>
              <a:gd name="connsiteY9" fmla="*/ 4577242 h 4966333"/>
              <a:gd name="connsiteX10" fmla="*/ 1843548 w 1979434"/>
              <a:gd name="connsiteY10" fmla="*/ 4766533 h 4966333"/>
              <a:gd name="connsiteX11" fmla="*/ 1979433 w 1979434"/>
              <a:gd name="connsiteY11" fmla="*/ 4937115 h 4966333"/>
              <a:gd name="connsiteX12" fmla="*/ 1965390 w 1979434"/>
              <a:gd name="connsiteY12" fmla="*/ 4966333 h 4966333"/>
              <a:gd name="connsiteX0" fmla="*/ 360929 w 1979434"/>
              <a:gd name="connsiteY0" fmla="*/ 0 h 4966333"/>
              <a:gd name="connsiteX1" fmla="*/ 0 w 1979434"/>
              <a:gd name="connsiteY1" fmla="*/ 859818 h 4966333"/>
              <a:gd name="connsiteX2" fmla="*/ 224243 w 1979434"/>
              <a:gd name="connsiteY2" fmla="*/ 1486429 h 4966333"/>
              <a:gd name="connsiteX3" fmla="*/ 504215 w 1979434"/>
              <a:gd name="connsiteY3" fmla="*/ 1963901 h 4966333"/>
              <a:gd name="connsiteX4" fmla="*/ 766406 w 1979434"/>
              <a:gd name="connsiteY4" fmla="*/ 2353085 h 4966333"/>
              <a:gd name="connsiteX5" fmla="*/ 1126909 w 1979434"/>
              <a:gd name="connsiteY5" fmla="*/ 2968101 h 4966333"/>
              <a:gd name="connsiteX6" fmla="*/ 1320539 w 1979434"/>
              <a:gd name="connsiteY6" fmla="*/ 3445262 h 4966333"/>
              <a:gd name="connsiteX7" fmla="*/ 1461020 w 1979434"/>
              <a:gd name="connsiteY7" fmla="*/ 3836467 h 4966333"/>
              <a:gd name="connsiteX8" fmla="*/ 1610071 w 1979434"/>
              <a:gd name="connsiteY8" fmla="*/ 4163477 h 4966333"/>
              <a:gd name="connsiteX9" fmla="*/ 1749750 w 1979434"/>
              <a:gd name="connsiteY9" fmla="*/ 4577242 h 4966333"/>
              <a:gd name="connsiteX10" fmla="*/ 1843548 w 1979434"/>
              <a:gd name="connsiteY10" fmla="*/ 4766533 h 4966333"/>
              <a:gd name="connsiteX11" fmla="*/ 1979433 w 1979434"/>
              <a:gd name="connsiteY11" fmla="*/ 4937115 h 4966333"/>
              <a:gd name="connsiteX12" fmla="*/ 1965390 w 1979434"/>
              <a:gd name="connsiteY12" fmla="*/ 4966333 h 496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79434" h="4966333">
                <a:moveTo>
                  <a:pt x="360929" y="0"/>
                </a:moveTo>
                <a:lnTo>
                  <a:pt x="0" y="859818"/>
                </a:lnTo>
                <a:lnTo>
                  <a:pt x="224243" y="1486429"/>
                </a:lnTo>
                <a:lnTo>
                  <a:pt x="504215" y="1963901"/>
                </a:lnTo>
                <a:lnTo>
                  <a:pt x="766406" y="2353085"/>
                </a:lnTo>
                <a:lnTo>
                  <a:pt x="1126909" y="2968101"/>
                </a:lnTo>
                <a:lnTo>
                  <a:pt x="1320539" y="3445262"/>
                </a:lnTo>
                <a:lnTo>
                  <a:pt x="1461020" y="3836467"/>
                </a:lnTo>
                <a:lnTo>
                  <a:pt x="1610071" y="4163477"/>
                </a:lnTo>
                <a:lnTo>
                  <a:pt x="1749750" y="4577242"/>
                </a:lnTo>
                <a:lnTo>
                  <a:pt x="1843548" y="4766533"/>
                </a:lnTo>
                <a:lnTo>
                  <a:pt x="1979433" y="4937115"/>
                </a:lnTo>
                <a:cubicBezTo>
                  <a:pt x="1979585" y="4971835"/>
                  <a:pt x="1965238" y="4931613"/>
                  <a:pt x="1965390" y="4966333"/>
                </a:cubicBezTo>
              </a:path>
            </a:pathLst>
          </a:custGeom>
          <a:noFill/>
          <a:ln w="222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25">
            <a:extLst>
              <a:ext uri="{FF2B5EF4-FFF2-40B4-BE49-F238E27FC236}">
                <a16:creationId xmlns:a16="http://schemas.microsoft.com/office/drawing/2014/main" id="{D01F475A-6E74-B442-B577-167177991963}"/>
              </a:ext>
            </a:extLst>
          </p:cNvPr>
          <p:cNvSpPr/>
          <p:nvPr/>
        </p:nvSpPr>
        <p:spPr>
          <a:xfrm>
            <a:off x="4899563" y="1475209"/>
            <a:ext cx="2204257" cy="4991836"/>
          </a:xfrm>
          <a:custGeom>
            <a:avLst/>
            <a:gdLst>
              <a:gd name="connsiteX0" fmla="*/ 0 w 2483604"/>
              <a:gd name="connsiteY0" fmla="*/ 0 h 3010545"/>
              <a:gd name="connsiteX1" fmla="*/ 631556 w 2483604"/>
              <a:gd name="connsiteY1" fmla="*/ 402956 h 3010545"/>
              <a:gd name="connsiteX2" fmla="*/ 1030637 w 2483604"/>
              <a:gd name="connsiteY2" fmla="*/ 724545 h 3010545"/>
              <a:gd name="connsiteX3" fmla="*/ 887278 w 2483604"/>
              <a:gd name="connsiteY3" fmla="*/ 1019013 h 3010545"/>
              <a:gd name="connsiteX4" fmla="*/ 65868 w 2483604"/>
              <a:gd name="connsiteY4" fmla="*/ 1266986 h 3010545"/>
              <a:gd name="connsiteX5" fmla="*/ 728421 w 2483604"/>
              <a:gd name="connsiteY5" fmla="*/ 1495586 h 3010545"/>
              <a:gd name="connsiteX6" fmla="*/ 968644 w 2483604"/>
              <a:gd name="connsiteY6" fmla="*/ 1700939 h 3010545"/>
              <a:gd name="connsiteX7" fmla="*/ 449451 w 2483604"/>
              <a:gd name="connsiteY7" fmla="*/ 1797803 h 3010545"/>
              <a:gd name="connsiteX8" fmla="*/ 848532 w 2483604"/>
              <a:gd name="connsiteY8" fmla="*/ 1886918 h 3010545"/>
              <a:gd name="connsiteX9" fmla="*/ 1557580 w 2483604"/>
              <a:gd name="connsiteY9" fmla="*/ 1976034 h 3010545"/>
              <a:gd name="connsiteX10" fmla="*/ 1697065 w 2483604"/>
              <a:gd name="connsiteY10" fmla="*/ 2061274 h 3010545"/>
              <a:gd name="connsiteX11" fmla="*/ 1708688 w 2483604"/>
              <a:gd name="connsiteY11" fmla="*/ 2220132 h 3010545"/>
              <a:gd name="connsiteX12" fmla="*/ 1770682 w 2483604"/>
              <a:gd name="connsiteY12" fmla="*/ 2363491 h 3010545"/>
              <a:gd name="connsiteX13" fmla="*/ 1607949 w 2483604"/>
              <a:gd name="connsiteY13" fmla="*/ 2502976 h 3010545"/>
              <a:gd name="connsiteX14" fmla="*/ 1685441 w 2483604"/>
              <a:gd name="connsiteY14" fmla="*/ 2630837 h 3010545"/>
              <a:gd name="connsiteX15" fmla="*/ 2262753 w 2483604"/>
              <a:gd name="connsiteY15" fmla="*/ 2731576 h 3010545"/>
              <a:gd name="connsiteX16" fmla="*/ 2289875 w 2483604"/>
              <a:gd name="connsiteY16" fmla="*/ 2754823 h 3010545"/>
              <a:gd name="connsiteX17" fmla="*/ 2386739 w 2483604"/>
              <a:gd name="connsiteY17" fmla="*/ 2871061 h 3010545"/>
              <a:gd name="connsiteX18" fmla="*/ 2394488 w 2483604"/>
              <a:gd name="connsiteY18" fmla="*/ 2979549 h 3010545"/>
              <a:gd name="connsiteX19" fmla="*/ 2483604 w 2483604"/>
              <a:gd name="connsiteY19" fmla="*/ 3010545 h 3010545"/>
              <a:gd name="connsiteX20" fmla="*/ 2479729 w 2483604"/>
              <a:gd name="connsiteY20" fmla="*/ 3010545 h 3010545"/>
              <a:gd name="connsiteX0" fmla="*/ 172257 w 2417736"/>
              <a:gd name="connsiteY0" fmla="*/ 0 h 4972695"/>
              <a:gd name="connsiteX1" fmla="*/ 565688 w 2417736"/>
              <a:gd name="connsiteY1" fmla="*/ 2365106 h 4972695"/>
              <a:gd name="connsiteX2" fmla="*/ 964769 w 2417736"/>
              <a:gd name="connsiteY2" fmla="*/ 268669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964769 w 2417736"/>
              <a:gd name="connsiteY2" fmla="*/ 268669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28169 w 2417736"/>
              <a:gd name="connsiteY2" fmla="*/ 1369070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12294 w 2417736"/>
              <a:gd name="connsiteY2" fmla="*/ 148654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12294 w 2417736"/>
              <a:gd name="connsiteY2" fmla="*/ 1486545 h 4972695"/>
              <a:gd name="connsiteX3" fmla="*/ 443585 w 2417736"/>
              <a:gd name="connsiteY3" fmla="*/ 197151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563590 w 2318773"/>
              <a:gd name="connsiteY5" fmla="*/ 3457736 h 4972695"/>
              <a:gd name="connsiteX6" fmla="*/ 803813 w 2318773"/>
              <a:gd name="connsiteY6" fmla="*/ 3663089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803813 w 2318773"/>
              <a:gd name="connsiteY6" fmla="*/ 3663089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392749 w 2318773"/>
              <a:gd name="connsiteY8" fmla="*/ 3938184 h 4972695"/>
              <a:gd name="connsiteX9" fmla="*/ 1532234 w 2318773"/>
              <a:gd name="connsiteY9" fmla="*/ 4023424 h 4972695"/>
              <a:gd name="connsiteX10" fmla="*/ 1543857 w 2318773"/>
              <a:gd name="connsiteY10" fmla="*/ 4182282 h 4972695"/>
              <a:gd name="connsiteX11" fmla="*/ 1605851 w 2318773"/>
              <a:gd name="connsiteY11" fmla="*/ 4325641 h 4972695"/>
              <a:gd name="connsiteX12" fmla="*/ 1443118 w 2318773"/>
              <a:gd name="connsiteY12" fmla="*/ 4465126 h 4972695"/>
              <a:gd name="connsiteX13" fmla="*/ 1520610 w 2318773"/>
              <a:gd name="connsiteY13" fmla="*/ 4592987 h 4972695"/>
              <a:gd name="connsiteX14" fmla="*/ 2097922 w 2318773"/>
              <a:gd name="connsiteY14" fmla="*/ 4693726 h 4972695"/>
              <a:gd name="connsiteX15" fmla="*/ 2125044 w 2318773"/>
              <a:gd name="connsiteY15" fmla="*/ 4716973 h 4972695"/>
              <a:gd name="connsiteX16" fmla="*/ 2221908 w 2318773"/>
              <a:gd name="connsiteY16" fmla="*/ 4833211 h 4972695"/>
              <a:gd name="connsiteX17" fmla="*/ 2229657 w 2318773"/>
              <a:gd name="connsiteY17" fmla="*/ 4941699 h 4972695"/>
              <a:gd name="connsiteX18" fmla="*/ 2318773 w 2318773"/>
              <a:gd name="connsiteY18" fmla="*/ 4972695 h 4972695"/>
              <a:gd name="connsiteX19" fmla="*/ 2314898 w 2318773"/>
              <a:gd name="connsiteY19"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532234 w 2318773"/>
              <a:gd name="connsiteY8" fmla="*/ 4023424 h 4972695"/>
              <a:gd name="connsiteX9" fmla="*/ 1543857 w 2318773"/>
              <a:gd name="connsiteY9" fmla="*/ 4182282 h 4972695"/>
              <a:gd name="connsiteX10" fmla="*/ 1605851 w 2318773"/>
              <a:gd name="connsiteY10" fmla="*/ 4325641 h 4972695"/>
              <a:gd name="connsiteX11" fmla="*/ 1443118 w 2318773"/>
              <a:gd name="connsiteY11" fmla="*/ 4465126 h 4972695"/>
              <a:gd name="connsiteX12" fmla="*/ 1520610 w 2318773"/>
              <a:gd name="connsiteY12" fmla="*/ 4592987 h 4972695"/>
              <a:gd name="connsiteX13" fmla="*/ 2097922 w 2318773"/>
              <a:gd name="connsiteY13" fmla="*/ 4693726 h 4972695"/>
              <a:gd name="connsiteX14" fmla="*/ 2125044 w 2318773"/>
              <a:gd name="connsiteY14" fmla="*/ 4716973 h 4972695"/>
              <a:gd name="connsiteX15" fmla="*/ 2221908 w 2318773"/>
              <a:gd name="connsiteY15" fmla="*/ 4833211 h 4972695"/>
              <a:gd name="connsiteX16" fmla="*/ 2229657 w 2318773"/>
              <a:gd name="connsiteY16" fmla="*/ 4941699 h 4972695"/>
              <a:gd name="connsiteX17" fmla="*/ 2318773 w 2318773"/>
              <a:gd name="connsiteY17" fmla="*/ 4972695 h 4972695"/>
              <a:gd name="connsiteX18" fmla="*/ 2314898 w 2318773"/>
              <a:gd name="connsiteY18"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543857 w 2318773"/>
              <a:gd name="connsiteY8" fmla="*/ 4182282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2026457 w 2318773"/>
              <a:gd name="connsiteY8" fmla="*/ 4182282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443118 w 2318773"/>
              <a:gd name="connsiteY9" fmla="*/ 4465126 h 4972695"/>
              <a:gd name="connsiteX10" fmla="*/ 1520610 w 2318773"/>
              <a:gd name="connsiteY10" fmla="*/ 4592987 h 4972695"/>
              <a:gd name="connsiteX11" fmla="*/ 2097922 w 2318773"/>
              <a:gd name="connsiteY11" fmla="*/ 4693726 h 4972695"/>
              <a:gd name="connsiteX12" fmla="*/ 2125044 w 2318773"/>
              <a:gd name="connsiteY12" fmla="*/ 4716973 h 4972695"/>
              <a:gd name="connsiteX13" fmla="*/ 2221908 w 2318773"/>
              <a:gd name="connsiteY13" fmla="*/ 4833211 h 4972695"/>
              <a:gd name="connsiteX14" fmla="*/ 2229657 w 2318773"/>
              <a:gd name="connsiteY14" fmla="*/ 4941699 h 4972695"/>
              <a:gd name="connsiteX15" fmla="*/ 2318773 w 2318773"/>
              <a:gd name="connsiteY15" fmla="*/ 4972695 h 4972695"/>
              <a:gd name="connsiteX16" fmla="*/ 2314898 w 2318773"/>
              <a:gd name="connsiteY16"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520610 w 2318773"/>
              <a:gd name="connsiteY9" fmla="*/ 4592987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04785 w 2318773"/>
              <a:gd name="connsiteY9" fmla="*/ 4596162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25044 w 2318773"/>
              <a:gd name="connsiteY10" fmla="*/ 4716973 h 4972695"/>
              <a:gd name="connsiteX11" fmla="*/ 2221908 w 2318773"/>
              <a:gd name="connsiteY11" fmla="*/ 4833211 h 4972695"/>
              <a:gd name="connsiteX12" fmla="*/ 2229657 w 2318773"/>
              <a:gd name="connsiteY12" fmla="*/ 4941699 h 4972695"/>
              <a:gd name="connsiteX13" fmla="*/ 2318773 w 2318773"/>
              <a:gd name="connsiteY13" fmla="*/ 4972695 h 4972695"/>
              <a:gd name="connsiteX14" fmla="*/ 2314898 w 2318773"/>
              <a:gd name="connsiteY14"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25044 w 2318773"/>
              <a:gd name="connsiteY10" fmla="*/ 4716973 h 4972695"/>
              <a:gd name="connsiteX11" fmla="*/ 2229657 w 2318773"/>
              <a:gd name="connsiteY11" fmla="*/ 494169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9657 w 2318773"/>
              <a:gd name="connsiteY11" fmla="*/ 494169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3307 w 2318773"/>
              <a:gd name="connsiteY11" fmla="*/ 494804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3307 w 2318773"/>
              <a:gd name="connsiteY11" fmla="*/ 4948049 h 4972695"/>
              <a:gd name="connsiteX12" fmla="*/ 2318773 w 2318773"/>
              <a:gd name="connsiteY12" fmla="*/ 4972695 h 4972695"/>
              <a:gd name="connsiteX13" fmla="*/ 2210123 w 2318773"/>
              <a:gd name="connsiteY13" fmla="*/ 4972695 h 4972695"/>
              <a:gd name="connsiteX0" fmla="*/ 73294 w 2223307"/>
              <a:gd name="connsiteY0" fmla="*/ 0 h 4972695"/>
              <a:gd name="connsiteX1" fmla="*/ 0 w 2223307"/>
              <a:gd name="connsiteY1" fmla="*/ 869681 h 4972695"/>
              <a:gd name="connsiteX2" fmla="*/ 113331 w 2223307"/>
              <a:gd name="connsiteY2" fmla="*/ 1486545 h 4972695"/>
              <a:gd name="connsiteX3" fmla="*/ 344622 w 2223307"/>
              <a:gd name="connsiteY3" fmla="*/ 1971513 h 4972695"/>
              <a:gd name="connsiteX4" fmla="*/ 523337 w 2223307"/>
              <a:gd name="connsiteY4" fmla="*/ 2365536 h 4972695"/>
              <a:gd name="connsiteX5" fmla="*/ 690590 w 2223307"/>
              <a:gd name="connsiteY5" fmla="*/ 2981486 h 4972695"/>
              <a:gd name="connsiteX6" fmla="*/ 1153063 w 2223307"/>
              <a:gd name="connsiteY6" fmla="*/ 3450364 h 4972695"/>
              <a:gd name="connsiteX7" fmla="*/ 1373645 w 2223307"/>
              <a:gd name="connsiteY7" fmla="*/ 3848853 h 4972695"/>
              <a:gd name="connsiteX8" fmla="*/ 1658157 w 2223307"/>
              <a:gd name="connsiteY8" fmla="*/ 4179107 h 4972695"/>
              <a:gd name="connsiteX9" fmla="*/ 1965110 w 2223307"/>
              <a:gd name="connsiteY9" fmla="*/ 4596162 h 4972695"/>
              <a:gd name="connsiteX10" fmla="*/ 2112344 w 2223307"/>
              <a:gd name="connsiteY10" fmla="*/ 4777298 h 4972695"/>
              <a:gd name="connsiteX11" fmla="*/ 2223307 w 2223307"/>
              <a:gd name="connsiteY11" fmla="*/ 4948049 h 4972695"/>
              <a:gd name="connsiteX12" fmla="*/ 2210123 w 2223307"/>
              <a:gd name="connsiteY12" fmla="*/ 4972695 h 4972695"/>
              <a:gd name="connsiteX0" fmla="*/ 73294 w 2264098"/>
              <a:gd name="connsiteY0" fmla="*/ 0 h 5052070"/>
              <a:gd name="connsiteX1" fmla="*/ 0 w 2264098"/>
              <a:gd name="connsiteY1" fmla="*/ 869681 h 5052070"/>
              <a:gd name="connsiteX2" fmla="*/ 113331 w 2264098"/>
              <a:gd name="connsiteY2" fmla="*/ 1486545 h 5052070"/>
              <a:gd name="connsiteX3" fmla="*/ 344622 w 2264098"/>
              <a:gd name="connsiteY3" fmla="*/ 1971513 h 5052070"/>
              <a:gd name="connsiteX4" fmla="*/ 523337 w 2264098"/>
              <a:gd name="connsiteY4" fmla="*/ 2365536 h 5052070"/>
              <a:gd name="connsiteX5" fmla="*/ 690590 w 2264098"/>
              <a:gd name="connsiteY5" fmla="*/ 2981486 h 5052070"/>
              <a:gd name="connsiteX6" fmla="*/ 1153063 w 2264098"/>
              <a:gd name="connsiteY6" fmla="*/ 3450364 h 5052070"/>
              <a:gd name="connsiteX7" fmla="*/ 1373645 w 2264098"/>
              <a:gd name="connsiteY7" fmla="*/ 3848853 h 5052070"/>
              <a:gd name="connsiteX8" fmla="*/ 1658157 w 2264098"/>
              <a:gd name="connsiteY8" fmla="*/ 4179107 h 5052070"/>
              <a:gd name="connsiteX9" fmla="*/ 1965110 w 2264098"/>
              <a:gd name="connsiteY9" fmla="*/ 4596162 h 5052070"/>
              <a:gd name="connsiteX10" fmla="*/ 2112344 w 2264098"/>
              <a:gd name="connsiteY10" fmla="*/ 4777298 h 5052070"/>
              <a:gd name="connsiteX11" fmla="*/ 2223307 w 2264098"/>
              <a:gd name="connsiteY11" fmla="*/ 4948049 h 5052070"/>
              <a:gd name="connsiteX12" fmla="*/ 2264098 w 2264098"/>
              <a:gd name="connsiteY12" fmla="*/ 5052070 h 5052070"/>
              <a:gd name="connsiteX0" fmla="*/ 73294 w 2223307"/>
              <a:gd name="connsiteY0" fmla="*/ 0 h 4988570"/>
              <a:gd name="connsiteX1" fmla="*/ 0 w 2223307"/>
              <a:gd name="connsiteY1" fmla="*/ 869681 h 4988570"/>
              <a:gd name="connsiteX2" fmla="*/ 113331 w 2223307"/>
              <a:gd name="connsiteY2" fmla="*/ 1486545 h 4988570"/>
              <a:gd name="connsiteX3" fmla="*/ 344622 w 2223307"/>
              <a:gd name="connsiteY3" fmla="*/ 1971513 h 4988570"/>
              <a:gd name="connsiteX4" fmla="*/ 523337 w 2223307"/>
              <a:gd name="connsiteY4" fmla="*/ 2365536 h 4988570"/>
              <a:gd name="connsiteX5" fmla="*/ 690590 w 2223307"/>
              <a:gd name="connsiteY5" fmla="*/ 2981486 h 4988570"/>
              <a:gd name="connsiteX6" fmla="*/ 1153063 w 2223307"/>
              <a:gd name="connsiteY6" fmla="*/ 3450364 h 4988570"/>
              <a:gd name="connsiteX7" fmla="*/ 1373645 w 2223307"/>
              <a:gd name="connsiteY7" fmla="*/ 3848853 h 4988570"/>
              <a:gd name="connsiteX8" fmla="*/ 1658157 w 2223307"/>
              <a:gd name="connsiteY8" fmla="*/ 4179107 h 4988570"/>
              <a:gd name="connsiteX9" fmla="*/ 1965110 w 2223307"/>
              <a:gd name="connsiteY9" fmla="*/ 4596162 h 4988570"/>
              <a:gd name="connsiteX10" fmla="*/ 2112344 w 2223307"/>
              <a:gd name="connsiteY10" fmla="*/ 4777298 h 4988570"/>
              <a:gd name="connsiteX11" fmla="*/ 2223307 w 2223307"/>
              <a:gd name="connsiteY11" fmla="*/ 4948049 h 4988570"/>
              <a:gd name="connsiteX12" fmla="*/ 2191073 w 2223307"/>
              <a:gd name="connsiteY12" fmla="*/ 4988570 h 4988570"/>
              <a:gd name="connsiteX0" fmla="*/ 73294 w 2204257"/>
              <a:gd name="connsiteY0" fmla="*/ 0 h 4988570"/>
              <a:gd name="connsiteX1" fmla="*/ 0 w 2204257"/>
              <a:gd name="connsiteY1" fmla="*/ 869681 h 4988570"/>
              <a:gd name="connsiteX2" fmla="*/ 113331 w 2204257"/>
              <a:gd name="connsiteY2" fmla="*/ 1486545 h 4988570"/>
              <a:gd name="connsiteX3" fmla="*/ 344622 w 2204257"/>
              <a:gd name="connsiteY3" fmla="*/ 1971513 h 4988570"/>
              <a:gd name="connsiteX4" fmla="*/ 523337 w 2204257"/>
              <a:gd name="connsiteY4" fmla="*/ 2365536 h 4988570"/>
              <a:gd name="connsiteX5" fmla="*/ 690590 w 2204257"/>
              <a:gd name="connsiteY5" fmla="*/ 2981486 h 4988570"/>
              <a:gd name="connsiteX6" fmla="*/ 1153063 w 2204257"/>
              <a:gd name="connsiteY6" fmla="*/ 3450364 h 4988570"/>
              <a:gd name="connsiteX7" fmla="*/ 1373645 w 2204257"/>
              <a:gd name="connsiteY7" fmla="*/ 3848853 h 4988570"/>
              <a:gd name="connsiteX8" fmla="*/ 1658157 w 2204257"/>
              <a:gd name="connsiteY8" fmla="*/ 4179107 h 4988570"/>
              <a:gd name="connsiteX9" fmla="*/ 1965110 w 2204257"/>
              <a:gd name="connsiteY9" fmla="*/ 4596162 h 4988570"/>
              <a:gd name="connsiteX10" fmla="*/ 2112344 w 2204257"/>
              <a:gd name="connsiteY10" fmla="*/ 4777298 h 4988570"/>
              <a:gd name="connsiteX11" fmla="*/ 2204257 w 2204257"/>
              <a:gd name="connsiteY11" fmla="*/ 4944874 h 4988570"/>
              <a:gd name="connsiteX12" fmla="*/ 2191073 w 2204257"/>
              <a:gd name="connsiteY12" fmla="*/ 4988570 h 4988570"/>
              <a:gd name="connsiteX0" fmla="*/ 73294 w 2204257"/>
              <a:gd name="connsiteY0" fmla="*/ 0 h 4988570"/>
              <a:gd name="connsiteX1" fmla="*/ 0 w 2204257"/>
              <a:gd name="connsiteY1" fmla="*/ 869681 h 4988570"/>
              <a:gd name="connsiteX2" fmla="*/ 113331 w 2204257"/>
              <a:gd name="connsiteY2" fmla="*/ 1486545 h 4988570"/>
              <a:gd name="connsiteX3" fmla="*/ 344622 w 2204257"/>
              <a:gd name="connsiteY3" fmla="*/ 1971513 h 4988570"/>
              <a:gd name="connsiteX4" fmla="*/ 523337 w 2204257"/>
              <a:gd name="connsiteY4" fmla="*/ 2365536 h 4988570"/>
              <a:gd name="connsiteX5" fmla="*/ 690590 w 2204257"/>
              <a:gd name="connsiteY5" fmla="*/ 2981486 h 4988570"/>
              <a:gd name="connsiteX6" fmla="*/ 1137188 w 2204257"/>
              <a:gd name="connsiteY6" fmla="*/ 3459889 h 4988570"/>
              <a:gd name="connsiteX7" fmla="*/ 1373645 w 2204257"/>
              <a:gd name="connsiteY7" fmla="*/ 3848853 h 4988570"/>
              <a:gd name="connsiteX8" fmla="*/ 1658157 w 2204257"/>
              <a:gd name="connsiteY8" fmla="*/ 4179107 h 4988570"/>
              <a:gd name="connsiteX9" fmla="*/ 1965110 w 2204257"/>
              <a:gd name="connsiteY9" fmla="*/ 4596162 h 4988570"/>
              <a:gd name="connsiteX10" fmla="*/ 2112344 w 2204257"/>
              <a:gd name="connsiteY10" fmla="*/ 4777298 h 4988570"/>
              <a:gd name="connsiteX11" fmla="*/ 2204257 w 2204257"/>
              <a:gd name="connsiteY11" fmla="*/ 4944874 h 4988570"/>
              <a:gd name="connsiteX12" fmla="*/ 2191073 w 2204257"/>
              <a:gd name="connsiteY12" fmla="*/ 4988570 h 4988570"/>
              <a:gd name="connsiteX0" fmla="*/ 393334 w 2204257"/>
              <a:gd name="connsiteY0" fmla="*/ 0 h 4991836"/>
              <a:gd name="connsiteX1" fmla="*/ 0 w 2204257"/>
              <a:gd name="connsiteY1" fmla="*/ 872947 h 4991836"/>
              <a:gd name="connsiteX2" fmla="*/ 113331 w 2204257"/>
              <a:gd name="connsiteY2" fmla="*/ 1489811 h 4991836"/>
              <a:gd name="connsiteX3" fmla="*/ 344622 w 2204257"/>
              <a:gd name="connsiteY3" fmla="*/ 1974779 h 4991836"/>
              <a:gd name="connsiteX4" fmla="*/ 523337 w 2204257"/>
              <a:gd name="connsiteY4" fmla="*/ 2368802 h 4991836"/>
              <a:gd name="connsiteX5" fmla="*/ 690590 w 2204257"/>
              <a:gd name="connsiteY5" fmla="*/ 2984752 h 4991836"/>
              <a:gd name="connsiteX6" fmla="*/ 1137188 w 2204257"/>
              <a:gd name="connsiteY6" fmla="*/ 3463155 h 4991836"/>
              <a:gd name="connsiteX7" fmla="*/ 1373645 w 2204257"/>
              <a:gd name="connsiteY7" fmla="*/ 3852119 h 4991836"/>
              <a:gd name="connsiteX8" fmla="*/ 1658157 w 2204257"/>
              <a:gd name="connsiteY8" fmla="*/ 4182373 h 4991836"/>
              <a:gd name="connsiteX9" fmla="*/ 1965110 w 2204257"/>
              <a:gd name="connsiteY9" fmla="*/ 4599428 h 4991836"/>
              <a:gd name="connsiteX10" fmla="*/ 2112344 w 2204257"/>
              <a:gd name="connsiteY10" fmla="*/ 4780564 h 4991836"/>
              <a:gd name="connsiteX11" fmla="*/ 2204257 w 2204257"/>
              <a:gd name="connsiteY11" fmla="*/ 4948140 h 4991836"/>
              <a:gd name="connsiteX12" fmla="*/ 2191073 w 2204257"/>
              <a:gd name="connsiteY12" fmla="*/ 4991836 h 4991836"/>
              <a:gd name="connsiteX0" fmla="*/ 393334 w 2204257"/>
              <a:gd name="connsiteY0" fmla="*/ 0 h 4991836"/>
              <a:gd name="connsiteX1" fmla="*/ 0 w 2204257"/>
              <a:gd name="connsiteY1" fmla="*/ 872947 h 4991836"/>
              <a:gd name="connsiteX2" fmla="*/ 113331 w 2204257"/>
              <a:gd name="connsiteY2" fmla="*/ 1489811 h 4991836"/>
              <a:gd name="connsiteX3" fmla="*/ 344622 w 2204257"/>
              <a:gd name="connsiteY3" fmla="*/ 1974779 h 4991836"/>
              <a:gd name="connsiteX4" fmla="*/ 523337 w 2204257"/>
              <a:gd name="connsiteY4" fmla="*/ 2368802 h 4991836"/>
              <a:gd name="connsiteX5" fmla="*/ 858865 w 2204257"/>
              <a:gd name="connsiteY5" fmla="*/ 2994277 h 4991836"/>
              <a:gd name="connsiteX6" fmla="*/ 1137188 w 2204257"/>
              <a:gd name="connsiteY6" fmla="*/ 3463155 h 4991836"/>
              <a:gd name="connsiteX7" fmla="*/ 1373645 w 2204257"/>
              <a:gd name="connsiteY7" fmla="*/ 3852119 h 4991836"/>
              <a:gd name="connsiteX8" fmla="*/ 1658157 w 2204257"/>
              <a:gd name="connsiteY8" fmla="*/ 4182373 h 4991836"/>
              <a:gd name="connsiteX9" fmla="*/ 1965110 w 2204257"/>
              <a:gd name="connsiteY9" fmla="*/ 4599428 h 4991836"/>
              <a:gd name="connsiteX10" fmla="*/ 2112344 w 2204257"/>
              <a:gd name="connsiteY10" fmla="*/ 4780564 h 4991836"/>
              <a:gd name="connsiteX11" fmla="*/ 2204257 w 2204257"/>
              <a:gd name="connsiteY11" fmla="*/ 4948140 h 4991836"/>
              <a:gd name="connsiteX12" fmla="*/ 2191073 w 2204257"/>
              <a:gd name="connsiteY12" fmla="*/ 4991836 h 499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4257" h="4991836">
                <a:moveTo>
                  <a:pt x="393334" y="0"/>
                </a:moveTo>
                <a:lnTo>
                  <a:pt x="0" y="872947"/>
                </a:lnTo>
                <a:lnTo>
                  <a:pt x="113331" y="1489811"/>
                </a:lnTo>
                <a:lnTo>
                  <a:pt x="344622" y="1974779"/>
                </a:lnTo>
                <a:lnTo>
                  <a:pt x="523337" y="2368802"/>
                </a:lnTo>
                <a:lnTo>
                  <a:pt x="858865" y="2994277"/>
                </a:lnTo>
                <a:lnTo>
                  <a:pt x="1137188" y="3463155"/>
                </a:lnTo>
                <a:lnTo>
                  <a:pt x="1373645" y="3852119"/>
                </a:lnTo>
                <a:lnTo>
                  <a:pt x="1658157" y="4182373"/>
                </a:lnTo>
                <a:lnTo>
                  <a:pt x="1965110" y="4599428"/>
                </a:lnTo>
                <a:lnTo>
                  <a:pt x="2112344" y="4780564"/>
                </a:lnTo>
                <a:lnTo>
                  <a:pt x="2204257" y="4948140"/>
                </a:lnTo>
                <a:lnTo>
                  <a:pt x="2191073" y="4991836"/>
                </a:lnTo>
              </a:path>
            </a:pathLst>
          </a:custGeom>
          <a:noFill/>
          <a:ln w="22225">
            <a:solidFill>
              <a:srgbClr val="0432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27C413AC-F9E0-FE4C-894D-66E2D0B43F41}"/>
              </a:ext>
            </a:extLst>
          </p:cNvPr>
          <p:cNvGrpSpPr/>
          <p:nvPr/>
        </p:nvGrpSpPr>
        <p:grpSpPr>
          <a:xfrm>
            <a:off x="8173045" y="1424358"/>
            <a:ext cx="320040" cy="158750"/>
            <a:chOff x="5288456" y="1066069"/>
            <a:chExt cx="320040" cy="158750"/>
          </a:xfrm>
          <a:scene3d>
            <a:camera prst="orthographicFront">
              <a:rot lat="0" lon="0" rev="12180000"/>
            </a:camera>
            <a:lightRig rig="threePt" dir="t"/>
          </a:scene3d>
        </p:grpSpPr>
        <p:cxnSp>
          <p:nvCxnSpPr>
            <p:cNvPr id="56" name="Straight Connector 55">
              <a:extLst>
                <a:ext uri="{FF2B5EF4-FFF2-40B4-BE49-F238E27FC236}">
                  <a16:creationId xmlns:a16="http://schemas.microsoft.com/office/drawing/2014/main" id="{4C15A434-D4E7-5F48-8804-CFEE5F45283F}"/>
                </a:ext>
              </a:extLst>
            </p:cNvPr>
            <p:cNvCxnSpPr/>
            <p:nvPr/>
          </p:nvCxnSpPr>
          <p:spPr>
            <a:xfrm rot="10800000">
              <a:off x="5288456" y="1218469"/>
              <a:ext cx="320040" cy="0"/>
            </a:xfrm>
            <a:prstGeom prst="line">
              <a:avLst/>
            </a:prstGeom>
            <a:ln w="19050" cmpd="sng">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C72E8089-7BDF-144A-9B32-36CC84792510}"/>
                </a:ext>
              </a:extLst>
            </p:cNvPr>
            <p:cNvCxnSpPr/>
            <p:nvPr/>
          </p:nvCxnSpPr>
          <p:spPr>
            <a:xfrm rot="10800000">
              <a:off x="5297622" y="1066069"/>
              <a:ext cx="0" cy="158750"/>
            </a:xfrm>
            <a:prstGeom prst="line">
              <a:avLst/>
            </a:prstGeom>
            <a:ln w="19050" cmpd="sng">
              <a:solidFill>
                <a:srgbClr val="0432FF"/>
              </a:solidFill>
            </a:ln>
            <a:effectLst/>
          </p:spPr>
          <p:style>
            <a:lnRef idx="2">
              <a:schemeClr val="accent1"/>
            </a:lnRef>
            <a:fillRef idx="0">
              <a:schemeClr val="accent1"/>
            </a:fillRef>
            <a:effectRef idx="1">
              <a:schemeClr val="accent1"/>
            </a:effectRef>
            <a:fontRef idx="minor">
              <a:schemeClr val="tx1"/>
            </a:fontRef>
          </p:style>
        </p:cxnSp>
      </p:grpSp>
      <p:grpSp>
        <p:nvGrpSpPr>
          <p:cNvPr id="58" name="Group 57">
            <a:extLst>
              <a:ext uri="{FF2B5EF4-FFF2-40B4-BE49-F238E27FC236}">
                <a16:creationId xmlns:a16="http://schemas.microsoft.com/office/drawing/2014/main" id="{B65F0942-0F6B-F84C-879B-70ADC555334E}"/>
              </a:ext>
            </a:extLst>
          </p:cNvPr>
          <p:cNvGrpSpPr/>
          <p:nvPr/>
        </p:nvGrpSpPr>
        <p:grpSpPr>
          <a:xfrm>
            <a:off x="8135706" y="5718772"/>
            <a:ext cx="320040" cy="82296"/>
            <a:chOff x="5288456" y="1431166"/>
            <a:chExt cx="320040" cy="82296"/>
          </a:xfrm>
          <a:scene3d>
            <a:camera prst="orthographicFront">
              <a:rot lat="0" lon="0" rev="9480000"/>
            </a:camera>
            <a:lightRig rig="threePt" dir="t"/>
          </a:scene3d>
        </p:grpSpPr>
        <p:cxnSp>
          <p:nvCxnSpPr>
            <p:cNvPr id="59" name="Straight Connector 58">
              <a:extLst>
                <a:ext uri="{FF2B5EF4-FFF2-40B4-BE49-F238E27FC236}">
                  <a16:creationId xmlns:a16="http://schemas.microsoft.com/office/drawing/2014/main" id="{02669559-C7A0-2F40-B074-91340F544C57}"/>
                </a:ext>
              </a:extLst>
            </p:cNvPr>
            <p:cNvCxnSpPr/>
            <p:nvPr/>
          </p:nvCxnSpPr>
          <p:spPr>
            <a:xfrm rot="10800000">
              <a:off x="5288456" y="1507112"/>
              <a:ext cx="320040" cy="0"/>
            </a:xfrm>
            <a:prstGeom prst="line">
              <a:avLst/>
            </a:prstGeom>
            <a:ln w="19050" cmpd="sng">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68F94EB5-AA09-4A48-BA84-1D84757B640A}"/>
                </a:ext>
              </a:extLst>
            </p:cNvPr>
            <p:cNvCxnSpPr/>
            <p:nvPr/>
          </p:nvCxnSpPr>
          <p:spPr>
            <a:xfrm rot="10800000">
              <a:off x="5297622" y="1431166"/>
              <a:ext cx="0" cy="82296"/>
            </a:xfrm>
            <a:prstGeom prst="line">
              <a:avLst/>
            </a:prstGeom>
            <a:ln w="19050" cmpd="sng">
              <a:solidFill>
                <a:srgbClr val="0432FF"/>
              </a:solidFill>
            </a:ln>
            <a:effectLst/>
          </p:spPr>
          <p:style>
            <a:lnRef idx="2">
              <a:schemeClr val="accent1"/>
            </a:lnRef>
            <a:fillRef idx="0">
              <a:schemeClr val="accent1"/>
            </a:fillRef>
            <a:effectRef idx="1">
              <a:schemeClr val="accent1"/>
            </a:effectRef>
            <a:fontRef idx="minor">
              <a:schemeClr val="tx1"/>
            </a:fontRef>
          </p:style>
        </p:cxnSp>
      </p:grpSp>
      <p:grpSp>
        <p:nvGrpSpPr>
          <p:cNvPr id="61" name="Group 60">
            <a:extLst>
              <a:ext uri="{FF2B5EF4-FFF2-40B4-BE49-F238E27FC236}">
                <a16:creationId xmlns:a16="http://schemas.microsoft.com/office/drawing/2014/main" id="{D7447399-27FD-E64A-B0BE-183EE9F48A75}"/>
              </a:ext>
            </a:extLst>
          </p:cNvPr>
          <p:cNvGrpSpPr/>
          <p:nvPr/>
        </p:nvGrpSpPr>
        <p:grpSpPr>
          <a:xfrm>
            <a:off x="7900917" y="2812516"/>
            <a:ext cx="320040" cy="82296"/>
            <a:chOff x="5288456" y="1431166"/>
            <a:chExt cx="320040" cy="82296"/>
          </a:xfrm>
          <a:scene3d>
            <a:camera prst="orthographicFront">
              <a:rot lat="0" lon="0" rev="19260000"/>
            </a:camera>
            <a:lightRig rig="threePt" dir="t"/>
          </a:scene3d>
        </p:grpSpPr>
        <p:cxnSp>
          <p:nvCxnSpPr>
            <p:cNvPr id="62" name="Straight Connector 61">
              <a:extLst>
                <a:ext uri="{FF2B5EF4-FFF2-40B4-BE49-F238E27FC236}">
                  <a16:creationId xmlns:a16="http://schemas.microsoft.com/office/drawing/2014/main" id="{71B66BC0-2346-1341-86E4-54F89ABD54A4}"/>
                </a:ext>
              </a:extLst>
            </p:cNvPr>
            <p:cNvCxnSpPr/>
            <p:nvPr/>
          </p:nvCxnSpPr>
          <p:spPr>
            <a:xfrm rot="10800000">
              <a:off x="5288456" y="1507112"/>
              <a:ext cx="320040" cy="0"/>
            </a:xfrm>
            <a:prstGeom prst="line">
              <a:avLst/>
            </a:prstGeom>
            <a:ln w="19050" cmpd="sng">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848C796B-BAB4-8746-9DC7-902566E100F9}"/>
                </a:ext>
              </a:extLst>
            </p:cNvPr>
            <p:cNvCxnSpPr/>
            <p:nvPr/>
          </p:nvCxnSpPr>
          <p:spPr>
            <a:xfrm rot="10800000">
              <a:off x="5297622" y="1431166"/>
              <a:ext cx="0" cy="82296"/>
            </a:xfrm>
            <a:prstGeom prst="line">
              <a:avLst/>
            </a:prstGeom>
            <a:ln w="19050" cmpd="sng">
              <a:solidFill>
                <a:srgbClr val="0432FF"/>
              </a:solidFill>
            </a:ln>
            <a:effectLst/>
          </p:spPr>
          <p:style>
            <a:lnRef idx="2">
              <a:schemeClr val="accent1"/>
            </a:lnRef>
            <a:fillRef idx="0">
              <a:schemeClr val="accent1"/>
            </a:fillRef>
            <a:effectRef idx="1">
              <a:schemeClr val="accent1"/>
            </a:effectRef>
            <a:fontRef idx="minor">
              <a:schemeClr val="tx1"/>
            </a:fontRef>
          </p:style>
        </p:cxnSp>
      </p:grpSp>
      <p:grpSp>
        <p:nvGrpSpPr>
          <p:cNvPr id="64" name="Group 63">
            <a:extLst>
              <a:ext uri="{FF2B5EF4-FFF2-40B4-BE49-F238E27FC236}">
                <a16:creationId xmlns:a16="http://schemas.microsoft.com/office/drawing/2014/main" id="{E5D7EEE8-8EC5-A841-8249-570EC9AE64F7}"/>
              </a:ext>
            </a:extLst>
          </p:cNvPr>
          <p:cNvGrpSpPr/>
          <p:nvPr/>
        </p:nvGrpSpPr>
        <p:grpSpPr>
          <a:xfrm>
            <a:off x="8135706" y="4993989"/>
            <a:ext cx="320040" cy="82296"/>
            <a:chOff x="5288456" y="1431166"/>
            <a:chExt cx="320040" cy="82296"/>
          </a:xfrm>
          <a:scene3d>
            <a:camera prst="orthographicFront">
              <a:rot lat="0" lon="0" rev="9540000"/>
            </a:camera>
            <a:lightRig rig="threePt" dir="t"/>
          </a:scene3d>
        </p:grpSpPr>
        <p:cxnSp>
          <p:nvCxnSpPr>
            <p:cNvPr id="65" name="Straight Connector 64">
              <a:extLst>
                <a:ext uri="{FF2B5EF4-FFF2-40B4-BE49-F238E27FC236}">
                  <a16:creationId xmlns:a16="http://schemas.microsoft.com/office/drawing/2014/main" id="{AE77CE62-1786-DB4B-B77D-18867C8B7C7A}"/>
                </a:ext>
              </a:extLst>
            </p:cNvPr>
            <p:cNvCxnSpPr/>
            <p:nvPr/>
          </p:nvCxnSpPr>
          <p:spPr>
            <a:xfrm rot="10800000">
              <a:off x="5288456" y="1507112"/>
              <a:ext cx="320040" cy="0"/>
            </a:xfrm>
            <a:prstGeom prst="line">
              <a:avLst/>
            </a:prstGeom>
            <a:ln w="19050" cmpd="sng">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C1333D7F-2825-2449-A685-C87145FC106B}"/>
                </a:ext>
              </a:extLst>
            </p:cNvPr>
            <p:cNvCxnSpPr/>
            <p:nvPr/>
          </p:nvCxnSpPr>
          <p:spPr>
            <a:xfrm rot="10800000">
              <a:off x="5297622" y="1431166"/>
              <a:ext cx="0" cy="82296"/>
            </a:xfrm>
            <a:prstGeom prst="line">
              <a:avLst/>
            </a:prstGeom>
            <a:ln w="19050" cmpd="sng">
              <a:solidFill>
                <a:srgbClr val="0432FF"/>
              </a:solidFill>
            </a:ln>
            <a:effectLst/>
          </p:spPr>
          <p:style>
            <a:lnRef idx="2">
              <a:schemeClr val="accent1"/>
            </a:lnRef>
            <a:fillRef idx="0">
              <a:schemeClr val="accent1"/>
            </a:fillRef>
            <a:effectRef idx="1">
              <a:schemeClr val="accent1"/>
            </a:effectRef>
            <a:fontRef idx="minor">
              <a:schemeClr val="tx1"/>
            </a:fontRef>
          </p:style>
        </p:cxnSp>
      </p:grpSp>
      <p:grpSp>
        <p:nvGrpSpPr>
          <p:cNvPr id="67" name="Group 66">
            <a:extLst>
              <a:ext uri="{FF2B5EF4-FFF2-40B4-BE49-F238E27FC236}">
                <a16:creationId xmlns:a16="http://schemas.microsoft.com/office/drawing/2014/main" id="{9EFBB689-5888-B74A-9CFA-ABC82E7F9348}"/>
              </a:ext>
            </a:extLst>
          </p:cNvPr>
          <p:cNvGrpSpPr/>
          <p:nvPr/>
        </p:nvGrpSpPr>
        <p:grpSpPr>
          <a:xfrm>
            <a:off x="7898670" y="3677621"/>
            <a:ext cx="320040" cy="82296"/>
            <a:chOff x="5288456" y="1431166"/>
            <a:chExt cx="320040" cy="82296"/>
          </a:xfrm>
          <a:scene3d>
            <a:camera prst="orthographicFront">
              <a:rot lat="0" lon="0" rev="19260000"/>
            </a:camera>
            <a:lightRig rig="threePt" dir="t"/>
          </a:scene3d>
        </p:grpSpPr>
        <p:cxnSp>
          <p:nvCxnSpPr>
            <p:cNvPr id="68" name="Straight Connector 67">
              <a:extLst>
                <a:ext uri="{FF2B5EF4-FFF2-40B4-BE49-F238E27FC236}">
                  <a16:creationId xmlns:a16="http://schemas.microsoft.com/office/drawing/2014/main" id="{FD704004-15B7-0C41-9078-4397E93D3AC7}"/>
                </a:ext>
              </a:extLst>
            </p:cNvPr>
            <p:cNvCxnSpPr/>
            <p:nvPr/>
          </p:nvCxnSpPr>
          <p:spPr>
            <a:xfrm rot="10800000">
              <a:off x="5288456" y="1507112"/>
              <a:ext cx="320040" cy="0"/>
            </a:xfrm>
            <a:prstGeom prst="line">
              <a:avLst/>
            </a:prstGeom>
            <a:ln w="19050" cmpd="sng">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A6F7C7AA-7480-264A-A058-D0A50F7EA023}"/>
                </a:ext>
              </a:extLst>
            </p:cNvPr>
            <p:cNvCxnSpPr/>
            <p:nvPr/>
          </p:nvCxnSpPr>
          <p:spPr>
            <a:xfrm rot="10800000">
              <a:off x="5297622" y="1431166"/>
              <a:ext cx="0" cy="82296"/>
            </a:xfrm>
            <a:prstGeom prst="line">
              <a:avLst/>
            </a:prstGeom>
            <a:ln w="19050" cmpd="sng">
              <a:solidFill>
                <a:srgbClr val="0432FF"/>
              </a:solidFill>
            </a:ln>
            <a:effectLst/>
          </p:spPr>
          <p:style>
            <a:lnRef idx="2">
              <a:schemeClr val="accent1"/>
            </a:lnRef>
            <a:fillRef idx="0">
              <a:schemeClr val="accent1"/>
            </a:fillRef>
            <a:effectRef idx="1">
              <a:schemeClr val="accent1"/>
            </a:effectRef>
            <a:fontRef idx="minor">
              <a:schemeClr val="tx1"/>
            </a:fontRef>
          </p:style>
        </p:cxnSp>
      </p:grpSp>
      <p:grpSp>
        <p:nvGrpSpPr>
          <p:cNvPr id="76" name="Group 75">
            <a:extLst>
              <a:ext uri="{FF2B5EF4-FFF2-40B4-BE49-F238E27FC236}">
                <a16:creationId xmlns:a16="http://schemas.microsoft.com/office/drawing/2014/main" id="{285A6F72-AF91-BF4F-AEE8-B3128087E4A1}"/>
              </a:ext>
            </a:extLst>
          </p:cNvPr>
          <p:cNvGrpSpPr/>
          <p:nvPr/>
        </p:nvGrpSpPr>
        <p:grpSpPr>
          <a:xfrm>
            <a:off x="8157469" y="6467045"/>
            <a:ext cx="320040" cy="158750"/>
            <a:chOff x="5288456" y="1066069"/>
            <a:chExt cx="320040" cy="158750"/>
          </a:xfrm>
          <a:scene3d>
            <a:camera prst="orthographicFront">
              <a:rot lat="0" lon="0" rev="10380000"/>
            </a:camera>
            <a:lightRig rig="threePt" dir="t"/>
          </a:scene3d>
        </p:grpSpPr>
        <p:cxnSp>
          <p:nvCxnSpPr>
            <p:cNvPr id="77" name="Straight Connector 76">
              <a:extLst>
                <a:ext uri="{FF2B5EF4-FFF2-40B4-BE49-F238E27FC236}">
                  <a16:creationId xmlns:a16="http://schemas.microsoft.com/office/drawing/2014/main" id="{31B8F68C-CDB5-5844-AB6E-83EB8E5AAD0E}"/>
                </a:ext>
              </a:extLst>
            </p:cNvPr>
            <p:cNvCxnSpPr/>
            <p:nvPr/>
          </p:nvCxnSpPr>
          <p:spPr>
            <a:xfrm rot="10800000">
              <a:off x="5288456" y="1218469"/>
              <a:ext cx="320040" cy="0"/>
            </a:xfrm>
            <a:prstGeom prst="line">
              <a:avLst/>
            </a:prstGeom>
            <a:ln w="19050" cmpd="sng">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100BC2BC-577B-074F-B2DB-3D66BADB5C51}"/>
                </a:ext>
              </a:extLst>
            </p:cNvPr>
            <p:cNvCxnSpPr/>
            <p:nvPr/>
          </p:nvCxnSpPr>
          <p:spPr>
            <a:xfrm rot="10800000">
              <a:off x="5297622" y="1066069"/>
              <a:ext cx="0" cy="158750"/>
            </a:xfrm>
            <a:prstGeom prst="line">
              <a:avLst/>
            </a:prstGeom>
            <a:ln w="19050" cmpd="sng">
              <a:solidFill>
                <a:srgbClr val="0432FF"/>
              </a:solidFill>
            </a:ln>
            <a:effectLst/>
          </p:spPr>
          <p:style>
            <a:lnRef idx="2">
              <a:schemeClr val="accent1"/>
            </a:lnRef>
            <a:fillRef idx="0">
              <a:schemeClr val="accent1"/>
            </a:fillRef>
            <a:effectRef idx="1">
              <a:schemeClr val="accent1"/>
            </a:effectRef>
            <a:fontRef idx="minor">
              <a:schemeClr val="tx1"/>
            </a:fontRef>
          </p:style>
        </p:cxnSp>
      </p:grpSp>
      <p:grpSp>
        <p:nvGrpSpPr>
          <p:cNvPr id="79" name="Group 78">
            <a:extLst>
              <a:ext uri="{FF2B5EF4-FFF2-40B4-BE49-F238E27FC236}">
                <a16:creationId xmlns:a16="http://schemas.microsoft.com/office/drawing/2014/main" id="{518A90BA-7741-1740-AE9B-5999261FBA42}"/>
              </a:ext>
            </a:extLst>
          </p:cNvPr>
          <p:cNvGrpSpPr/>
          <p:nvPr/>
        </p:nvGrpSpPr>
        <p:grpSpPr>
          <a:xfrm>
            <a:off x="8131423" y="6290288"/>
            <a:ext cx="320040" cy="158750"/>
            <a:chOff x="5288456" y="1066069"/>
            <a:chExt cx="320040" cy="158750"/>
          </a:xfrm>
          <a:scene3d>
            <a:camera prst="orthographicFront">
              <a:rot lat="0" lon="0" rev="9720000"/>
            </a:camera>
            <a:lightRig rig="threePt" dir="t"/>
          </a:scene3d>
        </p:grpSpPr>
        <p:cxnSp>
          <p:nvCxnSpPr>
            <p:cNvPr id="80" name="Straight Connector 79">
              <a:extLst>
                <a:ext uri="{FF2B5EF4-FFF2-40B4-BE49-F238E27FC236}">
                  <a16:creationId xmlns:a16="http://schemas.microsoft.com/office/drawing/2014/main" id="{8B1F6F86-03C6-6442-972F-780BBD557487}"/>
                </a:ext>
              </a:extLst>
            </p:cNvPr>
            <p:cNvCxnSpPr/>
            <p:nvPr/>
          </p:nvCxnSpPr>
          <p:spPr>
            <a:xfrm rot="10800000">
              <a:off x="5288456" y="1218469"/>
              <a:ext cx="320040" cy="0"/>
            </a:xfrm>
            <a:prstGeom prst="line">
              <a:avLst/>
            </a:prstGeom>
            <a:ln w="19050" cmpd="sng">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AF656B30-9584-C847-948C-3525404F983C}"/>
                </a:ext>
              </a:extLst>
            </p:cNvPr>
            <p:cNvCxnSpPr/>
            <p:nvPr/>
          </p:nvCxnSpPr>
          <p:spPr>
            <a:xfrm rot="10800000">
              <a:off x="5297622" y="1066069"/>
              <a:ext cx="0" cy="158750"/>
            </a:xfrm>
            <a:prstGeom prst="line">
              <a:avLst/>
            </a:prstGeom>
            <a:ln w="19050" cmpd="sng">
              <a:solidFill>
                <a:srgbClr val="0432FF"/>
              </a:solidFill>
            </a:ln>
            <a:effectLst/>
          </p:spPr>
          <p:style>
            <a:lnRef idx="2">
              <a:schemeClr val="accent1"/>
            </a:lnRef>
            <a:fillRef idx="0">
              <a:schemeClr val="accent1"/>
            </a:fillRef>
            <a:effectRef idx="1">
              <a:schemeClr val="accent1"/>
            </a:effectRef>
            <a:fontRef idx="minor">
              <a:schemeClr val="tx1"/>
            </a:fontRef>
          </p:style>
        </p:cxnSp>
      </p:grpSp>
      <p:sp>
        <p:nvSpPr>
          <p:cNvPr id="2" name="Slide Number Placeholder 1">
            <a:extLst>
              <a:ext uri="{FF2B5EF4-FFF2-40B4-BE49-F238E27FC236}">
                <a16:creationId xmlns:a16="http://schemas.microsoft.com/office/drawing/2014/main" id="{A409E06D-5201-214B-9396-4EA30CA415BA}"/>
              </a:ext>
            </a:extLst>
          </p:cNvPr>
          <p:cNvSpPr>
            <a:spLocks noGrp="1"/>
          </p:cNvSpPr>
          <p:nvPr>
            <p:ph type="sldNum" sz="quarter" idx="12"/>
          </p:nvPr>
        </p:nvSpPr>
        <p:spPr/>
        <p:txBody>
          <a:bodyPr/>
          <a:lstStyle/>
          <a:p>
            <a:fld id="{8E467315-E945-B64F-99A4-7CB110957EDD}" type="slidenum">
              <a:rPr lang="en-US" smtClean="0"/>
              <a:t>11</a:t>
            </a:fld>
            <a:endParaRPr lang="en-US"/>
          </a:p>
        </p:txBody>
      </p:sp>
    </p:spTree>
    <p:extLst>
      <p:ext uri="{BB962C8B-B14F-4D97-AF65-F5344CB8AC3E}">
        <p14:creationId xmlns:p14="http://schemas.microsoft.com/office/powerpoint/2010/main" val="2217379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E67A1B-C708-2049-B237-38755B3ADBE0}"/>
              </a:ext>
            </a:extLst>
          </p:cNvPr>
          <p:cNvGrpSpPr/>
          <p:nvPr/>
        </p:nvGrpSpPr>
        <p:grpSpPr>
          <a:xfrm>
            <a:off x="7772765" y="4417436"/>
            <a:ext cx="3317658" cy="2486459"/>
            <a:chOff x="7772765" y="4417436"/>
            <a:chExt cx="3317658" cy="2486459"/>
          </a:xfrm>
        </p:grpSpPr>
        <p:pic>
          <p:nvPicPr>
            <p:cNvPr id="21" name="Picture 20" descr="A room filled with furniture and a sink&#10;&#10;Description automatically generated">
              <a:extLst>
                <a:ext uri="{FF2B5EF4-FFF2-40B4-BE49-F238E27FC236}">
                  <a16:creationId xmlns:a16="http://schemas.microsoft.com/office/drawing/2014/main" id="{C4ED20A1-979A-D142-9C04-E0FA036E5826}"/>
                </a:ext>
              </a:extLst>
            </p:cNvPr>
            <p:cNvPicPr>
              <a:picLocks noChangeAspect="1"/>
            </p:cNvPicPr>
            <p:nvPr/>
          </p:nvPicPr>
          <p:blipFill>
            <a:blip r:embed="rId3"/>
            <a:stretch>
              <a:fillRect/>
            </a:stretch>
          </p:blipFill>
          <p:spPr>
            <a:xfrm>
              <a:off x="7772765" y="4417436"/>
              <a:ext cx="3310760" cy="2194560"/>
            </a:xfrm>
            <a:prstGeom prst="rect">
              <a:avLst/>
            </a:prstGeom>
          </p:spPr>
        </p:pic>
        <p:sp>
          <p:nvSpPr>
            <p:cNvPr id="9" name="TextBox 8">
              <a:extLst>
                <a:ext uri="{FF2B5EF4-FFF2-40B4-BE49-F238E27FC236}">
                  <a16:creationId xmlns:a16="http://schemas.microsoft.com/office/drawing/2014/main" id="{AB9792FE-9680-B949-83E3-78EDE256E640}"/>
                </a:ext>
              </a:extLst>
            </p:cNvPr>
            <p:cNvSpPr txBox="1"/>
            <p:nvPr/>
          </p:nvSpPr>
          <p:spPr>
            <a:xfrm>
              <a:off x="7779663" y="6565341"/>
              <a:ext cx="3310760" cy="338554"/>
            </a:xfrm>
            <a:prstGeom prst="rect">
              <a:avLst/>
            </a:prstGeom>
            <a:noFill/>
          </p:spPr>
          <p:txBody>
            <a:bodyPr wrap="square" rtlCol="0">
              <a:spAutoFit/>
            </a:bodyPr>
            <a:lstStyle/>
            <a:p>
              <a:pPr algn="ctr"/>
              <a:r>
                <a:rPr lang="en-US" sz="1600" i="1" dirty="0"/>
                <a:t>G-IV Interior</a:t>
              </a:r>
            </a:p>
          </p:txBody>
        </p:sp>
      </p:grpSp>
      <p:pic>
        <p:nvPicPr>
          <p:cNvPr id="23" name="Picture 22" descr="A person standing in a room&#10;&#10;Description automatically generated">
            <a:extLst>
              <a:ext uri="{FF2B5EF4-FFF2-40B4-BE49-F238E27FC236}">
                <a16:creationId xmlns:a16="http://schemas.microsoft.com/office/drawing/2014/main" id="{9D537C53-016A-034D-ACC6-D50DF20597E0}"/>
              </a:ext>
            </a:extLst>
          </p:cNvPr>
          <p:cNvPicPr>
            <a:picLocks noChangeAspect="1"/>
          </p:cNvPicPr>
          <p:nvPr/>
        </p:nvPicPr>
        <p:blipFill>
          <a:blip r:embed="rId4"/>
          <a:stretch>
            <a:fillRect/>
          </a:stretch>
        </p:blipFill>
        <p:spPr>
          <a:xfrm>
            <a:off x="7965104" y="4417436"/>
            <a:ext cx="2926081" cy="2194560"/>
          </a:xfrm>
          <a:prstGeom prst="rect">
            <a:avLst/>
          </a:prstGeom>
        </p:spPr>
      </p:pic>
      <p:sp>
        <p:nvSpPr>
          <p:cNvPr id="4" name="TextBox 3">
            <a:extLst>
              <a:ext uri="{FF2B5EF4-FFF2-40B4-BE49-F238E27FC236}">
                <a16:creationId xmlns:a16="http://schemas.microsoft.com/office/drawing/2014/main" id="{17CC313E-0FBE-2748-9592-49AE1B33CB87}"/>
              </a:ext>
            </a:extLst>
          </p:cNvPr>
          <p:cNvSpPr txBox="1"/>
          <p:nvPr/>
        </p:nvSpPr>
        <p:spPr>
          <a:xfrm>
            <a:off x="0" y="0"/>
            <a:ext cx="12192000" cy="1138773"/>
          </a:xfrm>
          <a:prstGeom prst="rect">
            <a:avLst/>
          </a:prstGeom>
          <a:noFill/>
        </p:spPr>
        <p:txBody>
          <a:bodyPr wrap="square" rtlCol="0">
            <a:spAutoFit/>
          </a:bodyPr>
          <a:lstStyle/>
          <a:p>
            <a:pPr algn="ctr"/>
            <a:r>
              <a:rPr lang="en-US" sz="4000" dirty="0"/>
              <a:t>Hurricane Hunter Data Exercise</a:t>
            </a:r>
          </a:p>
          <a:p>
            <a:pPr algn="ctr"/>
            <a:r>
              <a:rPr lang="en-US" sz="2800" dirty="0"/>
              <a:t>NOAA G-IV Hurricane Hunter</a:t>
            </a:r>
          </a:p>
        </p:txBody>
      </p:sp>
      <p:sp>
        <p:nvSpPr>
          <p:cNvPr id="8" name="Content Placeholder 6">
            <a:extLst>
              <a:ext uri="{FF2B5EF4-FFF2-40B4-BE49-F238E27FC236}">
                <a16:creationId xmlns:a16="http://schemas.microsoft.com/office/drawing/2014/main" id="{E06C98D6-6F99-3143-B2CE-E57DC576AC62}"/>
              </a:ext>
            </a:extLst>
          </p:cNvPr>
          <p:cNvSpPr txBox="1">
            <a:spLocks/>
          </p:cNvSpPr>
          <p:nvPr/>
        </p:nvSpPr>
        <p:spPr>
          <a:xfrm>
            <a:off x="198967" y="1220558"/>
            <a:ext cx="6201833" cy="25490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7800" indent="-177800" algn="l">
              <a:lnSpc>
                <a:spcPct val="100000"/>
              </a:lnSpc>
              <a:spcBef>
                <a:spcPts val="0"/>
              </a:spcBef>
              <a:buFont typeface="Arial" panose="020B0604020202020204" pitchFamily="34" charset="0"/>
              <a:buChar char="•"/>
            </a:pPr>
            <a:r>
              <a:rPr lang="en-US" sz="2000" dirty="0"/>
              <a:t>Flight Level: ~41-45,000 ft (12,500-13,500 m)</a:t>
            </a:r>
          </a:p>
          <a:p>
            <a:pPr algn="l">
              <a:lnSpc>
                <a:spcPct val="100000"/>
              </a:lnSpc>
              <a:spcBef>
                <a:spcPts val="0"/>
              </a:spcBef>
            </a:pPr>
            <a:endParaRPr lang="en-US" sz="500" dirty="0"/>
          </a:p>
          <a:p>
            <a:pPr marL="177800" indent="-177800" algn="l">
              <a:lnSpc>
                <a:spcPct val="100000"/>
              </a:lnSpc>
              <a:spcBef>
                <a:spcPts val="0"/>
              </a:spcBef>
              <a:buFont typeface="Arial" panose="020B0604020202020204" pitchFamily="34" charset="0"/>
              <a:buChar char="•"/>
            </a:pPr>
            <a:r>
              <a:rPr lang="en-US" sz="2000" dirty="0"/>
              <a:t>Duration: ~8-8.5 </a:t>
            </a:r>
            <a:r>
              <a:rPr lang="en-US" sz="2000" dirty="0" err="1"/>
              <a:t>hr</a:t>
            </a:r>
            <a:endParaRPr lang="en-US" sz="2000" dirty="0"/>
          </a:p>
          <a:p>
            <a:pPr algn="l">
              <a:lnSpc>
                <a:spcPct val="100000"/>
              </a:lnSpc>
              <a:spcBef>
                <a:spcPts val="0"/>
              </a:spcBef>
            </a:pPr>
            <a:endParaRPr lang="en-US" sz="500" dirty="0"/>
          </a:p>
          <a:p>
            <a:pPr marL="177800" indent="-177800" algn="l">
              <a:lnSpc>
                <a:spcPct val="100000"/>
              </a:lnSpc>
              <a:spcBef>
                <a:spcPts val="0"/>
              </a:spcBef>
              <a:buFont typeface="Arial" panose="020B0604020202020204" pitchFamily="34" charset="0"/>
              <a:buChar char="•"/>
            </a:pPr>
            <a:r>
              <a:rPr lang="en-US" sz="2000" dirty="0"/>
              <a:t>Range: 3,800 nm (7,000 km)</a:t>
            </a:r>
          </a:p>
          <a:p>
            <a:pPr marL="1200150" lvl="2" indent="-285750" algn="l">
              <a:lnSpc>
                <a:spcPct val="100000"/>
              </a:lnSpc>
              <a:spcBef>
                <a:spcPts val="0"/>
              </a:spcBef>
              <a:buFont typeface="Wingdings" pitchFamily="2" charset="2"/>
              <a:buChar char="Ø"/>
            </a:pPr>
            <a:r>
              <a:rPr lang="en-US" dirty="0"/>
              <a:t>New York to Rome Italy</a:t>
            </a:r>
          </a:p>
          <a:p>
            <a:pPr marL="177800" indent="-177800" algn="l">
              <a:lnSpc>
                <a:spcPct val="100000"/>
              </a:lnSpc>
              <a:spcBef>
                <a:spcPts val="0"/>
              </a:spcBef>
              <a:buFont typeface="Arial" panose="020B0604020202020204" pitchFamily="34" charset="0"/>
              <a:buChar char="•"/>
            </a:pPr>
            <a:endParaRPr lang="en-US" sz="500" dirty="0"/>
          </a:p>
          <a:p>
            <a:pPr marL="177800" indent="-177800" algn="l">
              <a:lnSpc>
                <a:spcPct val="100000"/>
              </a:lnSpc>
              <a:spcBef>
                <a:spcPts val="0"/>
              </a:spcBef>
              <a:buFont typeface="Arial" panose="020B0604020202020204" pitchFamily="34" charset="0"/>
              <a:buChar char="•"/>
            </a:pPr>
            <a:r>
              <a:rPr lang="en-US" sz="2000" dirty="0"/>
              <a:t>Flight Frequency</a:t>
            </a:r>
          </a:p>
          <a:p>
            <a:pPr marL="1260475" indent="-338138" algn="l">
              <a:lnSpc>
                <a:spcPct val="100000"/>
              </a:lnSpc>
              <a:spcBef>
                <a:spcPts val="0"/>
              </a:spcBef>
              <a:buFont typeface="Wingdings" charset="2"/>
              <a:buChar char="Ø"/>
            </a:pPr>
            <a:r>
              <a:rPr lang="en-US" sz="1800" i="1" dirty="0"/>
              <a:t>2 missions per day</a:t>
            </a:r>
          </a:p>
          <a:p>
            <a:pPr marL="174625" indent="-166688" algn="l">
              <a:lnSpc>
                <a:spcPct val="100000"/>
              </a:lnSpc>
              <a:spcBef>
                <a:spcPts val="0"/>
              </a:spcBef>
              <a:buFont typeface="Arial" panose="020B0604020202020204" pitchFamily="34" charset="0"/>
              <a:buChar char="•"/>
            </a:pPr>
            <a:endParaRPr lang="en-US" sz="500" dirty="0"/>
          </a:p>
          <a:p>
            <a:pPr marL="174625" indent="-166688" algn="l">
              <a:lnSpc>
                <a:spcPct val="100000"/>
              </a:lnSpc>
              <a:spcBef>
                <a:spcPts val="0"/>
              </a:spcBef>
              <a:buFont typeface="Arial" panose="020B0604020202020204" pitchFamily="34" charset="0"/>
              <a:buChar char="•"/>
            </a:pPr>
            <a:r>
              <a:rPr lang="en-US" sz="2000" dirty="0"/>
              <a:t>GPS Dropsondes: RD94 dropsonde</a:t>
            </a:r>
          </a:p>
        </p:txBody>
      </p:sp>
      <p:pic>
        <p:nvPicPr>
          <p:cNvPr id="17" name="Picture 16" descr="A close up of a map&#10;&#10;Description automatically generated">
            <a:extLst>
              <a:ext uri="{FF2B5EF4-FFF2-40B4-BE49-F238E27FC236}">
                <a16:creationId xmlns:a16="http://schemas.microsoft.com/office/drawing/2014/main" id="{492F3297-6E01-1A40-A6E7-86FF45A3C870}"/>
              </a:ext>
            </a:extLst>
          </p:cNvPr>
          <p:cNvPicPr>
            <a:picLocks noChangeAspect="1"/>
          </p:cNvPicPr>
          <p:nvPr/>
        </p:nvPicPr>
        <p:blipFill>
          <a:blip r:embed="rId5"/>
          <a:stretch>
            <a:fillRect/>
          </a:stretch>
        </p:blipFill>
        <p:spPr>
          <a:xfrm>
            <a:off x="1011766" y="3746277"/>
            <a:ext cx="4576233" cy="2927867"/>
          </a:xfrm>
          <a:prstGeom prst="rect">
            <a:avLst/>
          </a:prstGeom>
        </p:spPr>
      </p:pic>
      <p:pic>
        <p:nvPicPr>
          <p:cNvPr id="19" name="Picture 18" descr="A large passenger jet flying through a cloudy blue sky&#10;&#10;Description automatically generated">
            <a:extLst>
              <a:ext uri="{FF2B5EF4-FFF2-40B4-BE49-F238E27FC236}">
                <a16:creationId xmlns:a16="http://schemas.microsoft.com/office/drawing/2014/main" id="{BBE8A2A0-0907-1243-B8F1-AC5878850560}"/>
              </a:ext>
            </a:extLst>
          </p:cNvPr>
          <p:cNvPicPr>
            <a:picLocks noChangeAspect="1"/>
          </p:cNvPicPr>
          <p:nvPr/>
        </p:nvPicPr>
        <p:blipFill>
          <a:blip r:embed="rId6"/>
          <a:stretch>
            <a:fillRect/>
          </a:stretch>
        </p:blipFill>
        <p:spPr>
          <a:xfrm>
            <a:off x="7268633" y="1297063"/>
            <a:ext cx="4297680" cy="2874074"/>
          </a:xfrm>
          <a:prstGeom prst="rect">
            <a:avLst/>
          </a:prstGeom>
        </p:spPr>
      </p:pic>
      <p:sp>
        <p:nvSpPr>
          <p:cNvPr id="24" name="TextBox 23">
            <a:extLst>
              <a:ext uri="{FF2B5EF4-FFF2-40B4-BE49-F238E27FC236}">
                <a16:creationId xmlns:a16="http://schemas.microsoft.com/office/drawing/2014/main" id="{1A041816-B82A-4340-B687-47497B6C684D}"/>
              </a:ext>
            </a:extLst>
          </p:cNvPr>
          <p:cNvSpPr txBox="1"/>
          <p:nvPr/>
        </p:nvSpPr>
        <p:spPr>
          <a:xfrm>
            <a:off x="965111" y="6402479"/>
            <a:ext cx="3885038" cy="307777"/>
          </a:xfrm>
          <a:prstGeom prst="rect">
            <a:avLst/>
          </a:prstGeom>
          <a:noFill/>
        </p:spPr>
        <p:txBody>
          <a:bodyPr wrap="none" rtlCol="0">
            <a:spAutoFit/>
          </a:bodyPr>
          <a:lstStyle/>
          <a:p>
            <a:r>
              <a:rPr lang="en-US" sz="1400" i="1" dirty="0"/>
              <a:t>G-IV ranges from some of NOAA’s deployment sites</a:t>
            </a:r>
          </a:p>
        </p:txBody>
      </p:sp>
      <p:sp>
        <p:nvSpPr>
          <p:cNvPr id="3" name="Slide Number Placeholder 2">
            <a:extLst>
              <a:ext uri="{FF2B5EF4-FFF2-40B4-BE49-F238E27FC236}">
                <a16:creationId xmlns:a16="http://schemas.microsoft.com/office/drawing/2014/main" id="{B7FB505B-F2A6-4B48-9D23-9F176840D0C4}"/>
              </a:ext>
            </a:extLst>
          </p:cNvPr>
          <p:cNvSpPr>
            <a:spLocks noGrp="1"/>
          </p:cNvSpPr>
          <p:nvPr>
            <p:ph type="sldNum" sz="quarter" idx="12"/>
          </p:nvPr>
        </p:nvSpPr>
        <p:spPr/>
        <p:txBody>
          <a:bodyPr/>
          <a:lstStyle/>
          <a:p>
            <a:fld id="{8E467315-E945-B64F-99A4-7CB110957EDD}" type="slidenum">
              <a:rPr lang="en-US" smtClean="0"/>
              <a:t>12</a:t>
            </a:fld>
            <a:endParaRPr lang="en-US"/>
          </a:p>
        </p:txBody>
      </p:sp>
    </p:spTree>
    <p:extLst>
      <p:ext uri="{BB962C8B-B14F-4D97-AF65-F5344CB8AC3E}">
        <p14:creationId xmlns:p14="http://schemas.microsoft.com/office/powerpoint/2010/main" val="152444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CC313E-0FBE-2748-9592-49AE1B33CB87}"/>
              </a:ext>
            </a:extLst>
          </p:cNvPr>
          <p:cNvSpPr txBox="1"/>
          <p:nvPr/>
        </p:nvSpPr>
        <p:spPr>
          <a:xfrm>
            <a:off x="0" y="0"/>
            <a:ext cx="12192000" cy="1077218"/>
          </a:xfrm>
          <a:prstGeom prst="rect">
            <a:avLst/>
          </a:prstGeom>
          <a:noFill/>
        </p:spPr>
        <p:txBody>
          <a:bodyPr wrap="square" rtlCol="0">
            <a:spAutoFit/>
          </a:bodyPr>
          <a:lstStyle/>
          <a:p>
            <a:pPr algn="ctr"/>
            <a:r>
              <a:rPr lang="en-US" sz="4000" dirty="0"/>
              <a:t>Hurricane Hunter Data Exercise</a:t>
            </a:r>
          </a:p>
          <a:p>
            <a:pPr algn="ctr"/>
            <a:r>
              <a:rPr lang="en-US" sz="2400" dirty="0"/>
              <a:t>NOAA G-IV Mission: Tropical Storm Erika (Aug 25, 2015) </a:t>
            </a:r>
          </a:p>
        </p:txBody>
      </p:sp>
      <p:pic>
        <p:nvPicPr>
          <p:cNvPr id="5" name="Picture 4" descr="A picture containing outdoor, snow, tree&#10;&#10;Description automatically generated">
            <a:extLst>
              <a:ext uri="{FF2B5EF4-FFF2-40B4-BE49-F238E27FC236}">
                <a16:creationId xmlns:a16="http://schemas.microsoft.com/office/drawing/2014/main" id="{4DDB5526-1966-764B-A7A9-E3D9853FF2F3}"/>
              </a:ext>
            </a:extLst>
          </p:cNvPr>
          <p:cNvPicPr>
            <a:picLocks noChangeAspect="1"/>
          </p:cNvPicPr>
          <p:nvPr/>
        </p:nvPicPr>
        <p:blipFill>
          <a:blip r:embed="rId3"/>
          <a:stretch>
            <a:fillRect/>
          </a:stretch>
        </p:blipFill>
        <p:spPr>
          <a:xfrm>
            <a:off x="169334" y="1718734"/>
            <a:ext cx="3877732" cy="3877732"/>
          </a:xfrm>
          <a:prstGeom prst="rect">
            <a:avLst/>
          </a:prstGeom>
        </p:spPr>
      </p:pic>
      <p:pic>
        <p:nvPicPr>
          <p:cNvPr id="7" name="Picture 6" descr="A picture containing tree&#10;&#10;Description automatically generated">
            <a:extLst>
              <a:ext uri="{FF2B5EF4-FFF2-40B4-BE49-F238E27FC236}">
                <a16:creationId xmlns:a16="http://schemas.microsoft.com/office/drawing/2014/main" id="{E2F01CCE-5A21-854F-BB4B-29C6512AE625}"/>
              </a:ext>
            </a:extLst>
          </p:cNvPr>
          <p:cNvPicPr>
            <a:picLocks noChangeAspect="1"/>
          </p:cNvPicPr>
          <p:nvPr/>
        </p:nvPicPr>
        <p:blipFill>
          <a:blip r:embed="rId4"/>
          <a:stretch>
            <a:fillRect/>
          </a:stretch>
        </p:blipFill>
        <p:spPr>
          <a:xfrm>
            <a:off x="4305867" y="1945382"/>
            <a:ext cx="7759517" cy="2973751"/>
          </a:xfrm>
          <a:prstGeom prst="rect">
            <a:avLst/>
          </a:prstGeom>
        </p:spPr>
      </p:pic>
      <p:sp>
        <p:nvSpPr>
          <p:cNvPr id="8" name="TextBox 7">
            <a:extLst>
              <a:ext uri="{FF2B5EF4-FFF2-40B4-BE49-F238E27FC236}">
                <a16:creationId xmlns:a16="http://schemas.microsoft.com/office/drawing/2014/main" id="{DC9A7457-2802-D342-A84B-D763C7332F22}"/>
              </a:ext>
            </a:extLst>
          </p:cNvPr>
          <p:cNvSpPr txBox="1"/>
          <p:nvPr/>
        </p:nvSpPr>
        <p:spPr>
          <a:xfrm>
            <a:off x="169334" y="5571065"/>
            <a:ext cx="3877732" cy="923330"/>
          </a:xfrm>
          <a:prstGeom prst="rect">
            <a:avLst/>
          </a:prstGeom>
          <a:noFill/>
        </p:spPr>
        <p:txBody>
          <a:bodyPr wrap="square" rtlCol="0">
            <a:spAutoFit/>
          </a:bodyPr>
          <a:lstStyle/>
          <a:p>
            <a:r>
              <a:rPr lang="en-US" i="1" dirty="0"/>
              <a:t>GOES East visible satellite image of Tropical Storm Erika on Aug 25, 2015 1745 UTC.</a:t>
            </a:r>
          </a:p>
        </p:txBody>
      </p:sp>
      <p:sp>
        <p:nvSpPr>
          <p:cNvPr id="9" name="TextBox 8">
            <a:extLst>
              <a:ext uri="{FF2B5EF4-FFF2-40B4-BE49-F238E27FC236}">
                <a16:creationId xmlns:a16="http://schemas.microsoft.com/office/drawing/2014/main" id="{6F1AD414-13B6-E448-972E-80B78AD293F0}"/>
              </a:ext>
            </a:extLst>
          </p:cNvPr>
          <p:cNvSpPr txBox="1"/>
          <p:nvPr/>
        </p:nvSpPr>
        <p:spPr>
          <a:xfrm>
            <a:off x="6239931" y="3760803"/>
            <a:ext cx="1814279" cy="369332"/>
          </a:xfrm>
          <a:prstGeom prst="rect">
            <a:avLst/>
          </a:prstGeom>
          <a:noFill/>
          <a:ln w="31750">
            <a:solidFill>
              <a:schemeClr val="bg1"/>
            </a:solidFill>
          </a:ln>
        </p:spPr>
        <p:txBody>
          <a:bodyPr wrap="none" rtlCol="0">
            <a:spAutoFit/>
          </a:bodyPr>
          <a:lstStyle/>
          <a:p>
            <a:pPr algn="ctr"/>
            <a:r>
              <a:rPr lang="en-US" dirty="0">
                <a:solidFill>
                  <a:schemeClr val="bg1"/>
                </a:solidFill>
              </a:rPr>
              <a:t>Saharan Air Layer</a:t>
            </a:r>
          </a:p>
        </p:txBody>
      </p:sp>
      <p:sp>
        <p:nvSpPr>
          <p:cNvPr id="10" name="TextBox 9">
            <a:extLst>
              <a:ext uri="{FF2B5EF4-FFF2-40B4-BE49-F238E27FC236}">
                <a16:creationId xmlns:a16="http://schemas.microsoft.com/office/drawing/2014/main" id="{D750C45F-574B-CB4C-A322-954BE8C7F343}"/>
              </a:ext>
            </a:extLst>
          </p:cNvPr>
          <p:cNvSpPr txBox="1"/>
          <p:nvPr/>
        </p:nvSpPr>
        <p:spPr>
          <a:xfrm>
            <a:off x="5199490" y="4105070"/>
            <a:ext cx="640753" cy="369332"/>
          </a:xfrm>
          <a:prstGeom prst="rect">
            <a:avLst/>
          </a:prstGeom>
          <a:noFill/>
          <a:ln w="31750">
            <a:solidFill>
              <a:schemeClr val="bg1"/>
            </a:solidFill>
          </a:ln>
        </p:spPr>
        <p:txBody>
          <a:bodyPr wrap="none" rtlCol="0">
            <a:spAutoFit/>
          </a:bodyPr>
          <a:lstStyle/>
          <a:p>
            <a:pPr algn="ctr"/>
            <a:r>
              <a:rPr lang="en-US" dirty="0">
                <a:solidFill>
                  <a:schemeClr val="bg1"/>
                </a:solidFill>
              </a:rPr>
              <a:t>Erika</a:t>
            </a:r>
          </a:p>
        </p:txBody>
      </p:sp>
      <p:cxnSp>
        <p:nvCxnSpPr>
          <p:cNvPr id="12" name="Straight Arrow Connector 11">
            <a:extLst>
              <a:ext uri="{FF2B5EF4-FFF2-40B4-BE49-F238E27FC236}">
                <a16:creationId xmlns:a16="http://schemas.microsoft.com/office/drawing/2014/main" id="{E637F52A-1174-ED48-A198-E1771B2FF228}"/>
              </a:ext>
            </a:extLst>
          </p:cNvPr>
          <p:cNvCxnSpPr>
            <a:cxnSpLocks/>
          </p:cNvCxnSpPr>
          <p:nvPr/>
        </p:nvCxnSpPr>
        <p:spPr>
          <a:xfrm flipV="1">
            <a:off x="7772400" y="3335867"/>
            <a:ext cx="341079" cy="433403"/>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12E5F4D-C9C5-204E-8904-98E14E43D0C2}"/>
              </a:ext>
            </a:extLst>
          </p:cNvPr>
          <p:cNvCxnSpPr>
            <a:cxnSpLocks/>
          </p:cNvCxnSpPr>
          <p:nvPr/>
        </p:nvCxnSpPr>
        <p:spPr>
          <a:xfrm flipH="1" flipV="1">
            <a:off x="5224577" y="3299597"/>
            <a:ext cx="1223406" cy="459603"/>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7A2A7BC-0677-2C48-BFE2-4DC1536B6D9A}"/>
              </a:ext>
            </a:extLst>
          </p:cNvPr>
          <p:cNvCxnSpPr>
            <a:cxnSpLocks/>
          </p:cNvCxnSpPr>
          <p:nvPr/>
        </p:nvCxnSpPr>
        <p:spPr>
          <a:xfrm flipV="1">
            <a:off x="5511400" y="3785399"/>
            <a:ext cx="213025" cy="331005"/>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CAEA511-8780-5345-A37A-2B46005E42DE}"/>
              </a:ext>
            </a:extLst>
          </p:cNvPr>
          <p:cNvSpPr txBox="1"/>
          <p:nvPr/>
        </p:nvSpPr>
        <p:spPr>
          <a:xfrm>
            <a:off x="4305867" y="4874567"/>
            <a:ext cx="7757491" cy="646331"/>
          </a:xfrm>
          <a:prstGeom prst="rect">
            <a:avLst/>
          </a:prstGeom>
          <a:noFill/>
        </p:spPr>
        <p:txBody>
          <a:bodyPr wrap="square" rtlCol="0">
            <a:spAutoFit/>
          </a:bodyPr>
          <a:lstStyle/>
          <a:p>
            <a:r>
              <a:rPr lang="en-US" i="1" dirty="0"/>
              <a:t>Saharan Air Layer (SAL) infrared satellite imagery on Aug 25, 2015 1800 UTC.  Yellow to red shading indicates dry and/or dusty air. </a:t>
            </a:r>
          </a:p>
        </p:txBody>
      </p:sp>
      <p:sp>
        <p:nvSpPr>
          <p:cNvPr id="2" name="Slide Number Placeholder 1">
            <a:extLst>
              <a:ext uri="{FF2B5EF4-FFF2-40B4-BE49-F238E27FC236}">
                <a16:creationId xmlns:a16="http://schemas.microsoft.com/office/drawing/2014/main" id="{20C08F2A-E244-234E-8251-223BDE07B0B3}"/>
              </a:ext>
            </a:extLst>
          </p:cNvPr>
          <p:cNvSpPr>
            <a:spLocks noGrp="1"/>
          </p:cNvSpPr>
          <p:nvPr>
            <p:ph type="sldNum" sz="quarter" idx="12"/>
          </p:nvPr>
        </p:nvSpPr>
        <p:spPr/>
        <p:txBody>
          <a:bodyPr/>
          <a:lstStyle/>
          <a:p>
            <a:fld id="{8E467315-E945-B64F-99A4-7CB110957EDD}" type="slidenum">
              <a:rPr lang="en-US" smtClean="0"/>
              <a:t>13</a:t>
            </a:fld>
            <a:endParaRPr lang="en-US"/>
          </a:p>
        </p:txBody>
      </p:sp>
    </p:spTree>
    <p:extLst>
      <p:ext uri="{BB962C8B-B14F-4D97-AF65-F5344CB8AC3E}">
        <p14:creationId xmlns:p14="http://schemas.microsoft.com/office/powerpoint/2010/main" val="1601353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6FFD02-0809-174B-9316-76152A3E0542}"/>
              </a:ext>
            </a:extLst>
          </p:cNvPr>
          <p:cNvSpPr>
            <a:spLocks noGrp="1"/>
          </p:cNvSpPr>
          <p:nvPr>
            <p:ph type="sldNum" sz="quarter" idx="12"/>
          </p:nvPr>
        </p:nvSpPr>
        <p:spPr/>
        <p:txBody>
          <a:bodyPr/>
          <a:lstStyle/>
          <a:p>
            <a:fld id="{8E467315-E945-B64F-99A4-7CB110957EDD}" type="slidenum">
              <a:rPr lang="en-US" smtClean="0"/>
              <a:t>14</a:t>
            </a:fld>
            <a:endParaRPr lang="en-US"/>
          </a:p>
        </p:txBody>
      </p:sp>
      <p:pic>
        <p:nvPicPr>
          <p:cNvPr id="21" name="Picture 20" descr="A picture containing tree&#10;&#10;Description automatically generated">
            <a:extLst>
              <a:ext uri="{FF2B5EF4-FFF2-40B4-BE49-F238E27FC236}">
                <a16:creationId xmlns:a16="http://schemas.microsoft.com/office/drawing/2014/main" id="{CD801D39-A006-8047-9239-8DA4C2F216E7}"/>
              </a:ext>
            </a:extLst>
          </p:cNvPr>
          <p:cNvPicPr>
            <a:picLocks noChangeAspect="1"/>
          </p:cNvPicPr>
          <p:nvPr/>
        </p:nvPicPr>
        <p:blipFill>
          <a:blip r:embed="rId3"/>
          <a:stretch>
            <a:fillRect/>
          </a:stretch>
        </p:blipFill>
        <p:spPr>
          <a:xfrm>
            <a:off x="609600" y="1682802"/>
            <a:ext cx="10972800" cy="4205193"/>
          </a:xfrm>
          <a:prstGeom prst="rect">
            <a:avLst/>
          </a:prstGeom>
        </p:spPr>
      </p:pic>
      <p:sp>
        <p:nvSpPr>
          <p:cNvPr id="22" name="TextBox 21">
            <a:extLst>
              <a:ext uri="{FF2B5EF4-FFF2-40B4-BE49-F238E27FC236}">
                <a16:creationId xmlns:a16="http://schemas.microsoft.com/office/drawing/2014/main" id="{41F32934-14CE-4341-AB0A-E4383625BADD}"/>
              </a:ext>
            </a:extLst>
          </p:cNvPr>
          <p:cNvSpPr txBox="1"/>
          <p:nvPr/>
        </p:nvSpPr>
        <p:spPr>
          <a:xfrm>
            <a:off x="0" y="0"/>
            <a:ext cx="12192000" cy="1384995"/>
          </a:xfrm>
          <a:prstGeom prst="rect">
            <a:avLst/>
          </a:prstGeom>
          <a:noFill/>
        </p:spPr>
        <p:txBody>
          <a:bodyPr wrap="square" rtlCol="0">
            <a:spAutoFit/>
          </a:bodyPr>
          <a:lstStyle/>
          <a:p>
            <a:pPr algn="ctr"/>
            <a:r>
              <a:rPr lang="en-US" sz="4000" dirty="0"/>
              <a:t>Hurricane Hunter Data Exercise</a:t>
            </a:r>
          </a:p>
          <a:p>
            <a:pPr algn="ctr"/>
            <a:r>
              <a:rPr lang="en-US" sz="2400" dirty="0"/>
              <a:t>NOAA G-IV Mission: Tropical Storm Erika (Aug 25, 2015)</a:t>
            </a:r>
          </a:p>
          <a:p>
            <a:pPr algn="ctr"/>
            <a:r>
              <a:rPr lang="en-US" sz="2000" dirty="0"/>
              <a:t>GPS Dropsonde #10 (1602 UTC)</a:t>
            </a:r>
          </a:p>
        </p:txBody>
      </p:sp>
      <p:sp>
        <p:nvSpPr>
          <p:cNvPr id="23" name="Freeform 22">
            <a:extLst>
              <a:ext uri="{FF2B5EF4-FFF2-40B4-BE49-F238E27FC236}">
                <a16:creationId xmlns:a16="http://schemas.microsoft.com/office/drawing/2014/main" id="{0D0EF7F2-97BD-A043-90F4-F52468903B15}"/>
              </a:ext>
            </a:extLst>
          </p:cNvPr>
          <p:cNvSpPr/>
          <p:nvPr/>
        </p:nvSpPr>
        <p:spPr>
          <a:xfrm>
            <a:off x="1776491" y="3477366"/>
            <a:ext cx="1265197" cy="1024559"/>
          </a:xfrm>
          <a:custGeom>
            <a:avLst/>
            <a:gdLst>
              <a:gd name="connsiteX0" fmla="*/ 0 w 1371600"/>
              <a:gd name="connsiteY0" fmla="*/ 889000 h 1303866"/>
              <a:gd name="connsiteX1" fmla="*/ 524933 w 1371600"/>
              <a:gd name="connsiteY1" fmla="*/ 863600 h 1303866"/>
              <a:gd name="connsiteX2" fmla="*/ 736600 w 1371600"/>
              <a:gd name="connsiteY2" fmla="*/ 702733 h 1303866"/>
              <a:gd name="connsiteX3" fmla="*/ 533400 w 1371600"/>
              <a:gd name="connsiteY3" fmla="*/ 482600 h 1303866"/>
              <a:gd name="connsiteX4" fmla="*/ 787400 w 1371600"/>
              <a:gd name="connsiteY4" fmla="*/ 541866 h 1303866"/>
              <a:gd name="connsiteX5" fmla="*/ 863600 w 1371600"/>
              <a:gd name="connsiteY5" fmla="*/ 0 h 1303866"/>
              <a:gd name="connsiteX6" fmla="*/ 990600 w 1371600"/>
              <a:gd name="connsiteY6" fmla="*/ 567266 h 1303866"/>
              <a:gd name="connsiteX7" fmla="*/ 1371600 w 1371600"/>
              <a:gd name="connsiteY7" fmla="*/ 423333 h 1303866"/>
              <a:gd name="connsiteX8" fmla="*/ 1041400 w 1371600"/>
              <a:gd name="connsiteY8" fmla="*/ 728133 h 1303866"/>
              <a:gd name="connsiteX9" fmla="*/ 1286933 w 1371600"/>
              <a:gd name="connsiteY9" fmla="*/ 1100666 h 1303866"/>
              <a:gd name="connsiteX10" fmla="*/ 948266 w 1371600"/>
              <a:gd name="connsiteY10" fmla="*/ 965200 h 1303866"/>
              <a:gd name="connsiteX11" fmla="*/ 770466 w 1371600"/>
              <a:gd name="connsiteY11" fmla="*/ 1303866 h 1303866"/>
              <a:gd name="connsiteX12" fmla="*/ 694266 w 1371600"/>
              <a:gd name="connsiteY12" fmla="*/ 990600 h 1303866"/>
              <a:gd name="connsiteX13" fmla="*/ 0 w 1371600"/>
              <a:gd name="connsiteY13" fmla="*/ 889000 h 1303866"/>
              <a:gd name="connsiteX0" fmla="*/ 0 w 1371600"/>
              <a:gd name="connsiteY0" fmla="*/ 889000 h 1303866"/>
              <a:gd name="connsiteX1" fmla="*/ 524933 w 1371600"/>
              <a:gd name="connsiteY1" fmla="*/ 863600 h 1303866"/>
              <a:gd name="connsiteX2" fmla="*/ 736600 w 1371600"/>
              <a:gd name="connsiteY2" fmla="*/ 702733 h 1303866"/>
              <a:gd name="connsiteX3" fmla="*/ 533400 w 1371600"/>
              <a:gd name="connsiteY3" fmla="*/ 482600 h 1303866"/>
              <a:gd name="connsiteX4" fmla="*/ 787400 w 1371600"/>
              <a:gd name="connsiteY4" fmla="*/ 541866 h 1303866"/>
              <a:gd name="connsiteX5" fmla="*/ 863600 w 1371600"/>
              <a:gd name="connsiteY5" fmla="*/ 0 h 1303866"/>
              <a:gd name="connsiteX6" fmla="*/ 990600 w 1371600"/>
              <a:gd name="connsiteY6" fmla="*/ 567266 h 1303866"/>
              <a:gd name="connsiteX7" fmla="*/ 1371600 w 1371600"/>
              <a:gd name="connsiteY7" fmla="*/ 423333 h 1303866"/>
              <a:gd name="connsiteX8" fmla="*/ 1041400 w 1371600"/>
              <a:gd name="connsiteY8" fmla="*/ 728133 h 1303866"/>
              <a:gd name="connsiteX9" fmla="*/ 1286933 w 1371600"/>
              <a:gd name="connsiteY9" fmla="*/ 1100666 h 1303866"/>
              <a:gd name="connsiteX10" fmla="*/ 948266 w 1371600"/>
              <a:gd name="connsiteY10" fmla="*/ 965200 h 1303866"/>
              <a:gd name="connsiteX11" fmla="*/ 770466 w 1371600"/>
              <a:gd name="connsiteY11" fmla="*/ 1303866 h 1303866"/>
              <a:gd name="connsiteX12" fmla="*/ 694266 w 1371600"/>
              <a:gd name="connsiteY12" fmla="*/ 990600 h 1303866"/>
              <a:gd name="connsiteX13" fmla="*/ 205262 w 1371600"/>
              <a:gd name="connsiteY13" fmla="*/ 921727 h 1303866"/>
              <a:gd name="connsiteX14" fmla="*/ 0 w 1371600"/>
              <a:gd name="connsiteY14" fmla="*/ 889000 h 1303866"/>
              <a:gd name="connsiteX0" fmla="*/ 0 w 1371600"/>
              <a:gd name="connsiteY0" fmla="*/ 889000 h 1303866"/>
              <a:gd name="connsiteX1" fmla="*/ 524933 w 1371600"/>
              <a:gd name="connsiteY1" fmla="*/ 863600 h 1303866"/>
              <a:gd name="connsiteX2" fmla="*/ 736600 w 1371600"/>
              <a:gd name="connsiteY2" fmla="*/ 702733 h 1303866"/>
              <a:gd name="connsiteX3" fmla="*/ 533400 w 1371600"/>
              <a:gd name="connsiteY3" fmla="*/ 482600 h 1303866"/>
              <a:gd name="connsiteX4" fmla="*/ 787400 w 1371600"/>
              <a:gd name="connsiteY4" fmla="*/ 541866 h 1303866"/>
              <a:gd name="connsiteX5" fmla="*/ 863600 w 1371600"/>
              <a:gd name="connsiteY5" fmla="*/ 0 h 1303866"/>
              <a:gd name="connsiteX6" fmla="*/ 990600 w 1371600"/>
              <a:gd name="connsiteY6" fmla="*/ 567266 h 1303866"/>
              <a:gd name="connsiteX7" fmla="*/ 1371600 w 1371600"/>
              <a:gd name="connsiteY7" fmla="*/ 423333 h 1303866"/>
              <a:gd name="connsiteX8" fmla="*/ 1041400 w 1371600"/>
              <a:gd name="connsiteY8" fmla="*/ 728133 h 1303866"/>
              <a:gd name="connsiteX9" fmla="*/ 1286933 w 1371600"/>
              <a:gd name="connsiteY9" fmla="*/ 1100666 h 1303866"/>
              <a:gd name="connsiteX10" fmla="*/ 948266 w 1371600"/>
              <a:gd name="connsiteY10" fmla="*/ 965200 h 1303866"/>
              <a:gd name="connsiteX11" fmla="*/ 770466 w 1371600"/>
              <a:gd name="connsiteY11" fmla="*/ 1303866 h 1303866"/>
              <a:gd name="connsiteX12" fmla="*/ 694266 w 1371600"/>
              <a:gd name="connsiteY12" fmla="*/ 990600 h 1303866"/>
              <a:gd name="connsiteX13" fmla="*/ 704026 w 1371600"/>
              <a:gd name="connsiteY13" fmla="*/ 782073 h 1303866"/>
              <a:gd name="connsiteX14" fmla="*/ 0 w 1371600"/>
              <a:gd name="connsiteY14" fmla="*/ 889000 h 1303866"/>
              <a:gd name="connsiteX0" fmla="*/ 0 w 1371600"/>
              <a:gd name="connsiteY0" fmla="*/ 889000 h 1303866"/>
              <a:gd name="connsiteX1" fmla="*/ 524933 w 1371600"/>
              <a:gd name="connsiteY1" fmla="*/ 863600 h 1303866"/>
              <a:gd name="connsiteX2" fmla="*/ 736600 w 1371600"/>
              <a:gd name="connsiteY2" fmla="*/ 702733 h 1303866"/>
              <a:gd name="connsiteX3" fmla="*/ 533400 w 1371600"/>
              <a:gd name="connsiteY3" fmla="*/ 482600 h 1303866"/>
              <a:gd name="connsiteX4" fmla="*/ 787400 w 1371600"/>
              <a:gd name="connsiteY4" fmla="*/ 541866 h 1303866"/>
              <a:gd name="connsiteX5" fmla="*/ 863600 w 1371600"/>
              <a:gd name="connsiteY5" fmla="*/ 0 h 1303866"/>
              <a:gd name="connsiteX6" fmla="*/ 990600 w 1371600"/>
              <a:gd name="connsiteY6" fmla="*/ 567266 h 1303866"/>
              <a:gd name="connsiteX7" fmla="*/ 1371600 w 1371600"/>
              <a:gd name="connsiteY7" fmla="*/ 423333 h 1303866"/>
              <a:gd name="connsiteX8" fmla="*/ 1041400 w 1371600"/>
              <a:gd name="connsiteY8" fmla="*/ 728133 h 1303866"/>
              <a:gd name="connsiteX9" fmla="*/ 1286933 w 1371600"/>
              <a:gd name="connsiteY9" fmla="*/ 1100666 h 1303866"/>
              <a:gd name="connsiteX10" fmla="*/ 948266 w 1371600"/>
              <a:gd name="connsiteY10" fmla="*/ 965200 h 1303866"/>
              <a:gd name="connsiteX11" fmla="*/ 770466 w 1371600"/>
              <a:gd name="connsiteY11" fmla="*/ 1303866 h 1303866"/>
              <a:gd name="connsiteX12" fmla="*/ 694266 w 1371600"/>
              <a:gd name="connsiteY12" fmla="*/ 990600 h 1303866"/>
              <a:gd name="connsiteX13" fmla="*/ 704026 w 1371600"/>
              <a:gd name="connsiteY13" fmla="*/ 782073 h 1303866"/>
              <a:gd name="connsiteX14" fmla="*/ 424718 w 1371600"/>
              <a:gd name="connsiteY14" fmla="*/ 825300 h 1303866"/>
              <a:gd name="connsiteX15" fmla="*/ 0 w 1371600"/>
              <a:gd name="connsiteY15" fmla="*/ 889000 h 1303866"/>
              <a:gd name="connsiteX0" fmla="*/ 0 w 1371600"/>
              <a:gd name="connsiteY0" fmla="*/ 889000 h 1303866"/>
              <a:gd name="connsiteX1" fmla="*/ 524933 w 1371600"/>
              <a:gd name="connsiteY1" fmla="*/ 863600 h 1303866"/>
              <a:gd name="connsiteX2" fmla="*/ 736600 w 1371600"/>
              <a:gd name="connsiteY2" fmla="*/ 702733 h 1303866"/>
              <a:gd name="connsiteX3" fmla="*/ 533400 w 1371600"/>
              <a:gd name="connsiteY3" fmla="*/ 482600 h 1303866"/>
              <a:gd name="connsiteX4" fmla="*/ 787400 w 1371600"/>
              <a:gd name="connsiteY4" fmla="*/ 541866 h 1303866"/>
              <a:gd name="connsiteX5" fmla="*/ 863600 w 1371600"/>
              <a:gd name="connsiteY5" fmla="*/ 0 h 1303866"/>
              <a:gd name="connsiteX6" fmla="*/ 990600 w 1371600"/>
              <a:gd name="connsiteY6" fmla="*/ 567266 h 1303866"/>
              <a:gd name="connsiteX7" fmla="*/ 1371600 w 1371600"/>
              <a:gd name="connsiteY7" fmla="*/ 423333 h 1303866"/>
              <a:gd name="connsiteX8" fmla="*/ 1041400 w 1371600"/>
              <a:gd name="connsiteY8" fmla="*/ 728133 h 1303866"/>
              <a:gd name="connsiteX9" fmla="*/ 1286933 w 1371600"/>
              <a:gd name="connsiteY9" fmla="*/ 1100666 h 1303866"/>
              <a:gd name="connsiteX10" fmla="*/ 948266 w 1371600"/>
              <a:gd name="connsiteY10" fmla="*/ 965200 h 1303866"/>
              <a:gd name="connsiteX11" fmla="*/ 770466 w 1371600"/>
              <a:gd name="connsiteY11" fmla="*/ 1303866 h 1303866"/>
              <a:gd name="connsiteX12" fmla="*/ 694266 w 1371600"/>
              <a:gd name="connsiteY12" fmla="*/ 990600 h 1303866"/>
              <a:gd name="connsiteX13" fmla="*/ 704026 w 1371600"/>
              <a:gd name="connsiteY13" fmla="*/ 782073 h 1303866"/>
              <a:gd name="connsiteX14" fmla="*/ 817079 w 1371600"/>
              <a:gd name="connsiteY14" fmla="*/ 688972 h 1303866"/>
              <a:gd name="connsiteX15" fmla="*/ 0 w 1371600"/>
              <a:gd name="connsiteY15" fmla="*/ 889000 h 1303866"/>
              <a:gd name="connsiteX0" fmla="*/ 0 w 1371600"/>
              <a:gd name="connsiteY0" fmla="*/ 889000 h 1303866"/>
              <a:gd name="connsiteX1" fmla="*/ 524933 w 1371600"/>
              <a:gd name="connsiteY1" fmla="*/ 863600 h 1303866"/>
              <a:gd name="connsiteX2" fmla="*/ 736600 w 1371600"/>
              <a:gd name="connsiteY2" fmla="*/ 702733 h 1303866"/>
              <a:gd name="connsiteX3" fmla="*/ 533400 w 1371600"/>
              <a:gd name="connsiteY3" fmla="*/ 482600 h 1303866"/>
              <a:gd name="connsiteX4" fmla="*/ 787400 w 1371600"/>
              <a:gd name="connsiteY4" fmla="*/ 541866 h 1303866"/>
              <a:gd name="connsiteX5" fmla="*/ 863600 w 1371600"/>
              <a:gd name="connsiteY5" fmla="*/ 0 h 1303866"/>
              <a:gd name="connsiteX6" fmla="*/ 990600 w 1371600"/>
              <a:gd name="connsiteY6" fmla="*/ 567266 h 1303866"/>
              <a:gd name="connsiteX7" fmla="*/ 1371600 w 1371600"/>
              <a:gd name="connsiteY7" fmla="*/ 423333 h 1303866"/>
              <a:gd name="connsiteX8" fmla="*/ 1041400 w 1371600"/>
              <a:gd name="connsiteY8" fmla="*/ 728133 h 1303866"/>
              <a:gd name="connsiteX9" fmla="*/ 1286933 w 1371600"/>
              <a:gd name="connsiteY9" fmla="*/ 1100666 h 1303866"/>
              <a:gd name="connsiteX10" fmla="*/ 948266 w 1371600"/>
              <a:gd name="connsiteY10" fmla="*/ 965200 h 1303866"/>
              <a:gd name="connsiteX11" fmla="*/ 770466 w 1371600"/>
              <a:gd name="connsiteY11" fmla="*/ 1303866 h 1303866"/>
              <a:gd name="connsiteX12" fmla="*/ 694266 w 1371600"/>
              <a:gd name="connsiteY12" fmla="*/ 990600 h 1303866"/>
              <a:gd name="connsiteX13" fmla="*/ 704026 w 1371600"/>
              <a:gd name="connsiteY13" fmla="*/ 782073 h 1303866"/>
              <a:gd name="connsiteX14" fmla="*/ 817079 w 1371600"/>
              <a:gd name="connsiteY14" fmla="*/ 688972 h 1303866"/>
              <a:gd name="connsiteX15" fmla="*/ 441344 w 1371600"/>
              <a:gd name="connsiteY15" fmla="*/ 782073 h 1303866"/>
              <a:gd name="connsiteX16" fmla="*/ 0 w 1371600"/>
              <a:gd name="connsiteY16" fmla="*/ 889000 h 1303866"/>
              <a:gd name="connsiteX0" fmla="*/ 0 w 1371600"/>
              <a:gd name="connsiteY0" fmla="*/ 889000 h 1303866"/>
              <a:gd name="connsiteX1" fmla="*/ 524933 w 1371600"/>
              <a:gd name="connsiteY1" fmla="*/ 863600 h 1303866"/>
              <a:gd name="connsiteX2" fmla="*/ 736600 w 1371600"/>
              <a:gd name="connsiteY2" fmla="*/ 702733 h 1303866"/>
              <a:gd name="connsiteX3" fmla="*/ 533400 w 1371600"/>
              <a:gd name="connsiteY3" fmla="*/ 482600 h 1303866"/>
              <a:gd name="connsiteX4" fmla="*/ 787400 w 1371600"/>
              <a:gd name="connsiteY4" fmla="*/ 541866 h 1303866"/>
              <a:gd name="connsiteX5" fmla="*/ 863600 w 1371600"/>
              <a:gd name="connsiteY5" fmla="*/ 0 h 1303866"/>
              <a:gd name="connsiteX6" fmla="*/ 990600 w 1371600"/>
              <a:gd name="connsiteY6" fmla="*/ 567266 h 1303866"/>
              <a:gd name="connsiteX7" fmla="*/ 1371600 w 1371600"/>
              <a:gd name="connsiteY7" fmla="*/ 423333 h 1303866"/>
              <a:gd name="connsiteX8" fmla="*/ 1041400 w 1371600"/>
              <a:gd name="connsiteY8" fmla="*/ 728133 h 1303866"/>
              <a:gd name="connsiteX9" fmla="*/ 1286933 w 1371600"/>
              <a:gd name="connsiteY9" fmla="*/ 1100666 h 1303866"/>
              <a:gd name="connsiteX10" fmla="*/ 948266 w 1371600"/>
              <a:gd name="connsiteY10" fmla="*/ 965200 h 1303866"/>
              <a:gd name="connsiteX11" fmla="*/ 770466 w 1371600"/>
              <a:gd name="connsiteY11" fmla="*/ 1303866 h 1303866"/>
              <a:gd name="connsiteX12" fmla="*/ 694266 w 1371600"/>
              <a:gd name="connsiteY12" fmla="*/ 990600 h 1303866"/>
              <a:gd name="connsiteX13" fmla="*/ 704026 w 1371600"/>
              <a:gd name="connsiteY13" fmla="*/ 782073 h 1303866"/>
              <a:gd name="connsiteX14" fmla="*/ 817079 w 1371600"/>
              <a:gd name="connsiteY14" fmla="*/ 688972 h 1303866"/>
              <a:gd name="connsiteX15" fmla="*/ 963383 w 1371600"/>
              <a:gd name="connsiteY15" fmla="*/ 685646 h 1303866"/>
              <a:gd name="connsiteX16" fmla="*/ 0 w 1371600"/>
              <a:gd name="connsiteY16" fmla="*/ 889000 h 1303866"/>
              <a:gd name="connsiteX0" fmla="*/ 0 w 1371600"/>
              <a:gd name="connsiteY0" fmla="*/ 889000 h 1303866"/>
              <a:gd name="connsiteX1" fmla="*/ 524933 w 1371600"/>
              <a:gd name="connsiteY1" fmla="*/ 863600 h 1303866"/>
              <a:gd name="connsiteX2" fmla="*/ 736600 w 1371600"/>
              <a:gd name="connsiteY2" fmla="*/ 702733 h 1303866"/>
              <a:gd name="connsiteX3" fmla="*/ 533400 w 1371600"/>
              <a:gd name="connsiteY3" fmla="*/ 482600 h 1303866"/>
              <a:gd name="connsiteX4" fmla="*/ 787400 w 1371600"/>
              <a:gd name="connsiteY4" fmla="*/ 541866 h 1303866"/>
              <a:gd name="connsiteX5" fmla="*/ 863600 w 1371600"/>
              <a:gd name="connsiteY5" fmla="*/ 0 h 1303866"/>
              <a:gd name="connsiteX6" fmla="*/ 990600 w 1371600"/>
              <a:gd name="connsiteY6" fmla="*/ 567266 h 1303866"/>
              <a:gd name="connsiteX7" fmla="*/ 1371600 w 1371600"/>
              <a:gd name="connsiteY7" fmla="*/ 423333 h 1303866"/>
              <a:gd name="connsiteX8" fmla="*/ 1041400 w 1371600"/>
              <a:gd name="connsiteY8" fmla="*/ 728133 h 1303866"/>
              <a:gd name="connsiteX9" fmla="*/ 1286933 w 1371600"/>
              <a:gd name="connsiteY9" fmla="*/ 1100666 h 1303866"/>
              <a:gd name="connsiteX10" fmla="*/ 948266 w 1371600"/>
              <a:gd name="connsiteY10" fmla="*/ 965200 h 1303866"/>
              <a:gd name="connsiteX11" fmla="*/ 770466 w 1371600"/>
              <a:gd name="connsiteY11" fmla="*/ 1303866 h 1303866"/>
              <a:gd name="connsiteX12" fmla="*/ 694266 w 1371600"/>
              <a:gd name="connsiteY12" fmla="*/ 990600 h 1303866"/>
              <a:gd name="connsiteX13" fmla="*/ 704026 w 1371600"/>
              <a:gd name="connsiteY13" fmla="*/ 782073 h 1303866"/>
              <a:gd name="connsiteX14" fmla="*/ 817079 w 1371600"/>
              <a:gd name="connsiteY14" fmla="*/ 688972 h 1303866"/>
              <a:gd name="connsiteX15" fmla="*/ 963383 w 1371600"/>
              <a:gd name="connsiteY15" fmla="*/ 685646 h 1303866"/>
              <a:gd name="connsiteX16" fmla="*/ 344916 w 1371600"/>
              <a:gd name="connsiteY16" fmla="*/ 815324 h 1303866"/>
              <a:gd name="connsiteX17" fmla="*/ 0 w 1371600"/>
              <a:gd name="connsiteY17" fmla="*/ 889000 h 1303866"/>
              <a:gd name="connsiteX0" fmla="*/ 0 w 1371600"/>
              <a:gd name="connsiteY0" fmla="*/ 889000 h 1303866"/>
              <a:gd name="connsiteX1" fmla="*/ 524933 w 1371600"/>
              <a:gd name="connsiteY1" fmla="*/ 863600 h 1303866"/>
              <a:gd name="connsiteX2" fmla="*/ 736600 w 1371600"/>
              <a:gd name="connsiteY2" fmla="*/ 702733 h 1303866"/>
              <a:gd name="connsiteX3" fmla="*/ 533400 w 1371600"/>
              <a:gd name="connsiteY3" fmla="*/ 482600 h 1303866"/>
              <a:gd name="connsiteX4" fmla="*/ 787400 w 1371600"/>
              <a:gd name="connsiteY4" fmla="*/ 541866 h 1303866"/>
              <a:gd name="connsiteX5" fmla="*/ 863600 w 1371600"/>
              <a:gd name="connsiteY5" fmla="*/ 0 h 1303866"/>
              <a:gd name="connsiteX6" fmla="*/ 990600 w 1371600"/>
              <a:gd name="connsiteY6" fmla="*/ 567266 h 1303866"/>
              <a:gd name="connsiteX7" fmla="*/ 1371600 w 1371600"/>
              <a:gd name="connsiteY7" fmla="*/ 423333 h 1303866"/>
              <a:gd name="connsiteX8" fmla="*/ 1041400 w 1371600"/>
              <a:gd name="connsiteY8" fmla="*/ 728133 h 1303866"/>
              <a:gd name="connsiteX9" fmla="*/ 1286933 w 1371600"/>
              <a:gd name="connsiteY9" fmla="*/ 1100666 h 1303866"/>
              <a:gd name="connsiteX10" fmla="*/ 948266 w 1371600"/>
              <a:gd name="connsiteY10" fmla="*/ 965200 h 1303866"/>
              <a:gd name="connsiteX11" fmla="*/ 770466 w 1371600"/>
              <a:gd name="connsiteY11" fmla="*/ 1303866 h 1303866"/>
              <a:gd name="connsiteX12" fmla="*/ 694266 w 1371600"/>
              <a:gd name="connsiteY12" fmla="*/ 990600 h 1303866"/>
              <a:gd name="connsiteX13" fmla="*/ 704026 w 1371600"/>
              <a:gd name="connsiteY13" fmla="*/ 782073 h 1303866"/>
              <a:gd name="connsiteX14" fmla="*/ 817079 w 1371600"/>
              <a:gd name="connsiteY14" fmla="*/ 688972 h 1303866"/>
              <a:gd name="connsiteX15" fmla="*/ 963383 w 1371600"/>
              <a:gd name="connsiteY15" fmla="*/ 685646 h 1303866"/>
              <a:gd name="connsiteX16" fmla="*/ 1043185 w 1371600"/>
              <a:gd name="connsiteY16" fmla="*/ 828625 h 1303866"/>
              <a:gd name="connsiteX17" fmla="*/ 0 w 1371600"/>
              <a:gd name="connsiteY17" fmla="*/ 889000 h 1303866"/>
              <a:gd name="connsiteX0" fmla="*/ 0 w 1371600"/>
              <a:gd name="connsiteY0" fmla="*/ 889000 h 1303866"/>
              <a:gd name="connsiteX1" fmla="*/ 524933 w 1371600"/>
              <a:gd name="connsiteY1" fmla="*/ 863600 h 1303866"/>
              <a:gd name="connsiteX2" fmla="*/ 736600 w 1371600"/>
              <a:gd name="connsiteY2" fmla="*/ 702733 h 1303866"/>
              <a:gd name="connsiteX3" fmla="*/ 533400 w 1371600"/>
              <a:gd name="connsiteY3" fmla="*/ 482600 h 1303866"/>
              <a:gd name="connsiteX4" fmla="*/ 787400 w 1371600"/>
              <a:gd name="connsiteY4" fmla="*/ 541866 h 1303866"/>
              <a:gd name="connsiteX5" fmla="*/ 863600 w 1371600"/>
              <a:gd name="connsiteY5" fmla="*/ 0 h 1303866"/>
              <a:gd name="connsiteX6" fmla="*/ 990600 w 1371600"/>
              <a:gd name="connsiteY6" fmla="*/ 567266 h 1303866"/>
              <a:gd name="connsiteX7" fmla="*/ 1371600 w 1371600"/>
              <a:gd name="connsiteY7" fmla="*/ 423333 h 1303866"/>
              <a:gd name="connsiteX8" fmla="*/ 1041400 w 1371600"/>
              <a:gd name="connsiteY8" fmla="*/ 728133 h 1303866"/>
              <a:gd name="connsiteX9" fmla="*/ 1286933 w 1371600"/>
              <a:gd name="connsiteY9" fmla="*/ 1100666 h 1303866"/>
              <a:gd name="connsiteX10" fmla="*/ 948266 w 1371600"/>
              <a:gd name="connsiteY10" fmla="*/ 965200 h 1303866"/>
              <a:gd name="connsiteX11" fmla="*/ 770466 w 1371600"/>
              <a:gd name="connsiteY11" fmla="*/ 1303866 h 1303866"/>
              <a:gd name="connsiteX12" fmla="*/ 694266 w 1371600"/>
              <a:gd name="connsiteY12" fmla="*/ 990600 h 1303866"/>
              <a:gd name="connsiteX13" fmla="*/ 704026 w 1371600"/>
              <a:gd name="connsiteY13" fmla="*/ 782073 h 1303866"/>
              <a:gd name="connsiteX14" fmla="*/ 817079 w 1371600"/>
              <a:gd name="connsiteY14" fmla="*/ 688972 h 1303866"/>
              <a:gd name="connsiteX15" fmla="*/ 963383 w 1371600"/>
              <a:gd name="connsiteY15" fmla="*/ 685646 h 1303866"/>
              <a:gd name="connsiteX16" fmla="*/ 1043185 w 1371600"/>
              <a:gd name="connsiteY16" fmla="*/ 828625 h 1303866"/>
              <a:gd name="connsiteX17" fmla="*/ 830380 w 1371600"/>
              <a:gd name="connsiteY17" fmla="*/ 845250 h 1303866"/>
              <a:gd name="connsiteX18" fmla="*/ 0 w 1371600"/>
              <a:gd name="connsiteY18" fmla="*/ 889000 h 1303866"/>
              <a:gd name="connsiteX0" fmla="*/ 0 w 1371600"/>
              <a:gd name="connsiteY0" fmla="*/ 889000 h 1303866"/>
              <a:gd name="connsiteX1" fmla="*/ 524933 w 1371600"/>
              <a:gd name="connsiteY1" fmla="*/ 863600 h 1303866"/>
              <a:gd name="connsiteX2" fmla="*/ 736600 w 1371600"/>
              <a:gd name="connsiteY2" fmla="*/ 702733 h 1303866"/>
              <a:gd name="connsiteX3" fmla="*/ 533400 w 1371600"/>
              <a:gd name="connsiteY3" fmla="*/ 482600 h 1303866"/>
              <a:gd name="connsiteX4" fmla="*/ 787400 w 1371600"/>
              <a:gd name="connsiteY4" fmla="*/ 541866 h 1303866"/>
              <a:gd name="connsiteX5" fmla="*/ 863600 w 1371600"/>
              <a:gd name="connsiteY5" fmla="*/ 0 h 1303866"/>
              <a:gd name="connsiteX6" fmla="*/ 990600 w 1371600"/>
              <a:gd name="connsiteY6" fmla="*/ 567266 h 1303866"/>
              <a:gd name="connsiteX7" fmla="*/ 1371600 w 1371600"/>
              <a:gd name="connsiteY7" fmla="*/ 423333 h 1303866"/>
              <a:gd name="connsiteX8" fmla="*/ 1041400 w 1371600"/>
              <a:gd name="connsiteY8" fmla="*/ 728133 h 1303866"/>
              <a:gd name="connsiteX9" fmla="*/ 1286933 w 1371600"/>
              <a:gd name="connsiteY9" fmla="*/ 1100666 h 1303866"/>
              <a:gd name="connsiteX10" fmla="*/ 948266 w 1371600"/>
              <a:gd name="connsiteY10" fmla="*/ 965200 h 1303866"/>
              <a:gd name="connsiteX11" fmla="*/ 770466 w 1371600"/>
              <a:gd name="connsiteY11" fmla="*/ 1303866 h 1303866"/>
              <a:gd name="connsiteX12" fmla="*/ 694266 w 1371600"/>
              <a:gd name="connsiteY12" fmla="*/ 990600 h 1303866"/>
              <a:gd name="connsiteX13" fmla="*/ 704026 w 1371600"/>
              <a:gd name="connsiteY13" fmla="*/ 782073 h 1303866"/>
              <a:gd name="connsiteX14" fmla="*/ 817079 w 1371600"/>
              <a:gd name="connsiteY14" fmla="*/ 688972 h 1303866"/>
              <a:gd name="connsiteX15" fmla="*/ 963383 w 1371600"/>
              <a:gd name="connsiteY15" fmla="*/ 685646 h 1303866"/>
              <a:gd name="connsiteX16" fmla="*/ 1043185 w 1371600"/>
              <a:gd name="connsiteY16" fmla="*/ 828625 h 1303866"/>
              <a:gd name="connsiteX17" fmla="*/ 999960 w 1371600"/>
              <a:gd name="connsiteY17" fmla="*/ 928377 h 1303866"/>
              <a:gd name="connsiteX18" fmla="*/ 0 w 1371600"/>
              <a:gd name="connsiteY18" fmla="*/ 889000 h 1303866"/>
              <a:gd name="connsiteX0" fmla="*/ 0 w 1371600"/>
              <a:gd name="connsiteY0" fmla="*/ 889000 h 1303866"/>
              <a:gd name="connsiteX1" fmla="*/ 524933 w 1371600"/>
              <a:gd name="connsiteY1" fmla="*/ 863600 h 1303866"/>
              <a:gd name="connsiteX2" fmla="*/ 736600 w 1371600"/>
              <a:gd name="connsiteY2" fmla="*/ 702733 h 1303866"/>
              <a:gd name="connsiteX3" fmla="*/ 533400 w 1371600"/>
              <a:gd name="connsiteY3" fmla="*/ 482600 h 1303866"/>
              <a:gd name="connsiteX4" fmla="*/ 787400 w 1371600"/>
              <a:gd name="connsiteY4" fmla="*/ 541866 h 1303866"/>
              <a:gd name="connsiteX5" fmla="*/ 863600 w 1371600"/>
              <a:gd name="connsiteY5" fmla="*/ 0 h 1303866"/>
              <a:gd name="connsiteX6" fmla="*/ 990600 w 1371600"/>
              <a:gd name="connsiteY6" fmla="*/ 567266 h 1303866"/>
              <a:gd name="connsiteX7" fmla="*/ 1371600 w 1371600"/>
              <a:gd name="connsiteY7" fmla="*/ 423333 h 1303866"/>
              <a:gd name="connsiteX8" fmla="*/ 1041400 w 1371600"/>
              <a:gd name="connsiteY8" fmla="*/ 728133 h 1303866"/>
              <a:gd name="connsiteX9" fmla="*/ 1286933 w 1371600"/>
              <a:gd name="connsiteY9" fmla="*/ 1100666 h 1303866"/>
              <a:gd name="connsiteX10" fmla="*/ 948266 w 1371600"/>
              <a:gd name="connsiteY10" fmla="*/ 965200 h 1303866"/>
              <a:gd name="connsiteX11" fmla="*/ 770466 w 1371600"/>
              <a:gd name="connsiteY11" fmla="*/ 1303866 h 1303866"/>
              <a:gd name="connsiteX12" fmla="*/ 694266 w 1371600"/>
              <a:gd name="connsiteY12" fmla="*/ 990600 h 1303866"/>
              <a:gd name="connsiteX13" fmla="*/ 704026 w 1371600"/>
              <a:gd name="connsiteY13" fmla="*/ 782073 h 1303866"/>
              <a:gd name="connsiteX14" fmla="*/ 817079 w 1371600"/>
              <a:gd name="connsiteY14" fmla="*/ 688972 h 1303866"/>
              <a:gd name="connsiteX15" fmla="*/ 963383 w 1371600"/>
              <a:gd name="connsiteY15" fmla="*/ 685646 h 1303866"/>
              <a:gd name="connsiteX16" fmla="*/ 1043185 w 1371600"/>
              <a:gd name="connsiteY16" fmla="*/ 828625 h 1303866"/>
              <a:gd name="connsiteX17" fmla="*/ 999960 w 1371600"/>
              <a:gd name="connsiteY17" fmla="*/ 928377 h 1303866"/>
              <a:gd name="connsiteX18" fmla="*/ 810429 w 1371600"/>
              <a:gd name="connsiteY18" fmla="*/ 921727 h 1303866"/>
              <a:gd name="connsiteX19" fmla="*/ 0 w 1371600"/>
              <a:gd name="connsiteY19" fmla="*/ 889000 h 1303866"/>
              <a:gd name="connsiteX0" fmla="*/ 0 w 1371600"/>
              <a:gd name="connsiteY0" fmla="*/ 889000 h 1303866"/>
              <a:gd name="connsiteX1" fmla="*/ 524933 w 1371600"/>
              <a:gd name="connsiteY1" fmla="*/ 863600 h 1303866"/>
              <a:gd name="connsiteX2" fmla="*/ 736600 w 1371600"/>
              <a:gd name="connsiteY2" fmla="*/ 702733 h 1303866"/>
              <a:gd name="connsiteX3" fmla="*/ 533400 w 1371600"/>
              <a:gd name="connsiteY3" fmla="*/ 482600 h 1303866"/>
              <a:gd name="connsiteX4" fmla="*/ 787400 w 1371600"/>
              <a:gd name="connsiteY4" fmla="*/ 541866 h 1303866"/>
              <a:gd name="connsiteX5" fmla="*/ 863600 w 1371600"/>
              <a:gd name="connsiteY5" fmla="*/ 0 h 1303866"/>
              <a:gd name="connsiteX6" fmla="*/ 990600 w 1371600"/>
              <a:gd name="connsiteY6" fmla="*/ 567266 h 1303866"/>
              <a:gd name="connsiteX7" fmla="*/ 1371600 w 1371600"/>
              <a:gd name="connsiteY7" fmla="*/ 423333 h 1303866"/>
              <a:gd name="connsiteX8" fmla="*/ 1041400 w 1371600"/>
              <a:gd name="connsiteY8" fmla="*/ 728133 h 1303866"/>
              <a:gd name="connsiteX9" fmla="*/ 1286933 w 1371600"/>
              <a:gd name="connsiteY9" fmla="*/ 1100666 h 1303866"/>
              <a:gd name="connsiteX10" fmla="*/ 948266 w 1371600"/>
              <a:gd name="connsiteY10" fmla="*/ 965200 h 1303866"/>
              <a:gd name="connsiteX11" fmla="*/ 770466 w 1371600"/>
              <a:gd name="connsiteY11" fmla="*/ 1303866 h 1303866"/>
              <a:gd name="connsiteX12" fmla="*/ 694266 w 1371600"/>
              <a:gd name="connsiteY12" fmla="*/ 990600 h 1303866"/>
              <a:gd name="connsiteX13" fmla="*/ 704026 w 1371600"/>
              <a:gd name="connsiteY13" fmla="*/ 782073 h 1303866"/>
              <a:gd name="connsiteX14" fmla="*/ 817079 w 1371600"/>
              <a:gd name="connsiteY14" fmla="*/ 688972 h 1303866"/>
              <a:gd name="connsiteX15" fmla="*/ 963383 w 1371600"/>
              <a:gd name="connsiteY15" fmla="*/ 685646 h 1303866"/>
              <a:gd name="connsiteX16" fmla="*/ 1043185 w 1371600"/>
              <a:gd name="connsiteY16" fmla="*/ 828625 h 1303866"/>
              <a:gd name="connsiteX17" fmla="*/ 999960 w 1371600"/>
              <a:gd name="connsiteY17" fmla="*/ 928377 h 1303866"/>
              <a:gd name="connsiteX18" fmla="*/ 717326 w 1371600"/>
              <a:gd name="connsiteY18" fmla="*/ 938353 h 1303866"/>
              <a:gd name="connsiteX19" fmla="*/ 0 w 1371600"/>
              <a:gd name="connsiteY19" fmla="*/ 889000 h 1303866"/>
              <a:gd name="connsiteX0" fmla="*/ 0 w 1371600"/>
              <a:gd name="connsiteY0" fmla="*/ 889000 h 1303866"/>
              <a:gd name="connsiteX1" fmla="*/ 508308 w 1371600"/>
              <a:gd name="connsiteY1" fmla="*/ 933427 h 1303866"/>
              <a:gd name="connsiteX2" fmla="*/ 736600 w 1371600"/>
              <a:gd name="connsiteY2" fmla="*/ 702733 h 1303866"/>
              <a:gd name="connsiteX3" fmla="*/ 533400 w 1371600"/>
              <a:gd name="connsiteY3" fmla="*/ 482600 h 1303866"/>
              <a:gd name="connsiteX4" fmla="*/ 787400 w 1371600"/>
              <a:gd name="connsiteY4" fmla="*/ 541866 h 1303866"/>
              <a:gd name="connsiteX5" fmla="*/ 863600 w 1371600"/>
              <a:gd name="connsiteY5" fmla="*/ 0 h 1303866"/>
              <a:gd name="connsiteX6" fmla="*/ 990600 w 1371600"/>
              <a:gd name="connsiteY6" fmla="*/ 567266 h 1303866"/>
              <a:gd name="connsiteX7" fmla="*/ 1371600 w 1371600"/>
              <a:gd name="connsiteY7" fmla="*/ 423333 h 1303866"/>
              <a:gd name="connsiteX8" fmla="*/ 1041400 w 1371600"/>
              <a:gd name="connsiteY8" fmla="*/ 728133 h 1303866"/>
              <a:gd name="connsiteX9" fmla="*/ 1286933 w 1371600"/>
              <a:gd name="connsiteY9" fmla="*/ 1100666 h 1303866"/>
              <a:gd name="connsiteX10" fmla="*/ 948266 w 1371600"/>
              <a:gd name="connsiteY10" fmla="*/ 965200 h 1303866"/>
              <a:gd name="connsiteX11" fmla="*/ 770466 w 1371600"/>
              <a:gd name="connsiteY11" fmla="*/ 1303866 h 1303866"/>
              <a:gd name="connsiteX12" fmla="*/ 694266 w 1371600"/>
              <a:gd name="connsiteY12" fmla="*/ 990600 h 1303866"/>
              <a:gd name="connsiteX13" fmla="*/ 704026 w 1371600"/>
              <a:gd name="connsiteY13" fmla="*/ 782073 h 1303866"/>
              <a:gd name="connsiteX14" fmla="*/ 817079 w 1371600"/>
              <a:gd name="connsiteY14" fmla="*/ 688972 h 1303866"/>
              <a:gd name="connsiteX15" fmla="*/ 963383 w 1371600"/>
              <a:gd name="connsiteY15" fmla="*/ 685646 h 1303866"/>
              <a:gd name="connsiteX16" fmla="*/ 1043185 w 1371600"/>
              <a:gd name="connsiteY16" fmla="*/ 828625 h 1303866"/>
              <a:gd name="connsiteX17" fmla="*/ 999960 w 1371600"/>
              <a:gd name="connsiteY17" fmla="*/ 928377 h 1303866"/>
              <a:gd name="connsiteX18" fmla="*/ 717326 w 1371600"/>
              <a:gd name="connsiteY18" fmla="*/ 938353 h 1303866"/>
              <a:gd name="connsiteX19" fmla="*/ 0 w 1371600"/>
              <a:gd name="connsiteY19" fmla="*/ 889000 h 1303866"/>
              <a:gd name="connsiteX0" fmla="*/ 0 w 1371600"/>
              <a:gd name="connsiteY0" fmla="*/ 889000 h 1303866"/>
              <a:gd name="connsiteX1" fmla="*/ 445131 w 1371600"/>
              <a:gd name="connsiteY1" fmla="*/ 780473 h 1303866"/>
              <a:gd name="connsiteX2" fmla="*/ 736600 w 1371600"/>
              <a:gd name="connsiteY2" fmla="*/ 702733 h 1303866"/>
              <a:gd name="connsiteX3" fmla="*/ 533400 w 1371600"/>
              <a:gd name="connsiteY3" fmla="*/ 482600 h 1303866"/>
              <a:gd name="connsiteX4" fmla="*/ 787400 w 1371600"/>
              <a:gd name="connsiteY4" fmla="*/ 541866 h 1303866"/>
              <a:gd name="connsiteX5" fmla="*/ 863600 w 1371600"/>
              <a:gd name="connsiteY5" fmla="*/ 0 h 1303866"/>
              <a:gd name="connsiteX6" fmla="*/ 990600 w 1371600"/>
              <a:gd name="connsiteY6" fmla="*/ 567266 h 1303866"/>
              <a:gd name="connsiteX7" fmla="*/ 1371600 w 1371600"/>
              <a:gd name="connsiteY7" fmla="*/ 423333 h 1303866"/>
              <a:gd name="connsiteX8" fmla="*/ 1041400 w 1371600"/>
              <a:gd name="connsiteY8" fmla="*/ 728133 h 1303866"/>
              <a:gd name="connsiteX9" fmla="*/ 1286933 w 1371600"/>
              <a:gd name="connsiteY9" fmla="*/ 1100666 h 1303866"/>
              <a:gd name="connsiteX10" fmla="*/ 948266 w 1371600"/>
              <a:gd name="connsiteY10" fmla="*/ 965200 h 1303866"/>
              <a:gd name="connsiteX11" fmla="*/ 770466 w 1371600"/>
              <a:gd name="connsiteY11" fmla="*/ 1303866 h 1303866"/>
              <a:gd name="connsiteX12" fmla="*/ 694266 w 1371600"/>
              <a:gd name="connsiteY12" fmla="*/ 990600 h 1303866"/>
              <a:gd name="connsiteX13" fmla="*/ 704026 w 1371600"/>
              <a:gd name="connsiteY13" fmla="*/ 782073 h 1303866"/>
              <a:gd name="connsiteX14" fmla="*/ 817079 w 1371600"/>
              <a:gd name="connsiteY14" fmla="*/ 688972 h 1303866"/>
              <a:gd name="connsiteX15" fmla="*/ 963383 w 1371600"/>
              <a:gd name="connsiteY15" fmla="*/ 685646 h 1303866"/>
              <a:gd name="connsiteX16" fmla="*/ 1043185 w 1371600"/>
              <a:gd name="connsiteY16" fmla="*/ 828625 h 1303866"/>
              <a:gd name="connsiteX17" fmla="*/ 999960 w 1371600"/>
              <a:gd name="connsiteY17" fmla="*/ 928377 h 1303866"/>
              <a:gd name="connsiteX18" fmla="*/ 717326 w 1371600"/>
              <a:gd name="connsiteY18" fmla="*/ 938353 h 1303866"/>
              <a:gd name="connsiteX19" fmla="*/ 0 w 1371600"/>
              <a:gd name="connsiteY19" fmla="*/ 889000 h 1303866"/>
              <a:gd name="connsiteX0" fmla="*/ 0 w 1384900"/>
              <a:gd name="connsiteY0" fmla="*/ 938877 h 1303866"/>
              <a:gd name="connsiteX1" fmla="*/ 458431 w 1384900"/>
              <a:gd name="connsiteY1" fmla="*/ 780473 h 1303866"/>
              <a:gd name="connsiteX2" fmla="*/ 749900 w 1384900"/>
              <a:gd name="connsiteY2" fmla="*/ 702733 h 1303866"/>
              <a:gd name="connsiteX3" fmla="*/ 546700 w 1384900"/>
              <a:gd name="connsiteY3" fmla="*/ 482600 h 1303866"/>
              <a:gd name="connsiteX4" fmla="*/ 800700 w 1384900"/>
              <a:gd name="connsiteY4" fmla="*/ 541866 h 1303866"/>
              <a:gd name="connsiteX5" fmla="*/ 876900 w 1384900"/>
              <a:gd name="connsiteY5" fmla="*/ 0 h 1303866"/>
              <a:gd name="connsiteX6" fmla="*/ 1003900 w 1384900"/>
              <a:gd name="connsiteY6" fmla="*/ 567266 h 1303866"/>
              <a:gd name="connsiteX7" fmla="*/ 1384900 w 1384900"/>
              <a:gd name="connsiteY7" fmla="*/ 423333 h 1303866"/>
              <a:gd name="connsiteX8" fmla="*/ 1054700 w 1384900"/>
              <a:gd name="connsiteY8" fmla="*/ 728133 h 1303866"/>
              <a:gd name="connsiteX9" fmla="*/ 1300233 w 1384900"/>
              <a:gd name="connsiteY9" fmla="*/ 1100666 h 1303866"/>
              <a:gd name="connsiteX10" fmla="*/ 961566 w 1384900"/>
              <a:gd name="connsiteY10" fmla="*/ 965200 h 1303866"/>
              <a:gd name="connsiteX11" fmla="*/ 783766 w 1384900"/>
              <a:gd name="connsiteY11" fmla="*/ 1303866 h 1303866"/>
              <a:gd name="connsiteX12" fmla="*/ 707566 w 1384900"/>
              <a:gd name="connsiteY12" fmla="*/ 990600 h 1303866"/>
              <a:gd name="connsiteX13" fmla="*/ 717326 w 1384900"/>
              <a:gd name="connsiteY13" fmla="*/ 782073 h 1303866"/>
              <a:gd name="connsiteX14" fmla="*/ 830379 w 1384900"/>
              <a:gd name="connsiteY14" fmla="*/ 688972 h 1303866"/>
              <a:gd name="connsiteX15" fmla="*/ 976683 w 1384900"/>
              <a:gd name="connsiteY15" fmla="*/ 685646 h 1303866"/>
              <a:gd name="connsiteX16" fmla="*/ 1056485 w 1384900"/>
              <a:gd name="connsiteY16" fmla="*/ 828625 h 1303866"/>
              <a:gd name="connsiteX17" fmla="*/ 1013260 w 1384900"/>
              <a:gd name="connsiteY17" fmla="*/ 928377 h 1303866"/>
              <a:gd name="connsiteX18" fmla="*/ 730626 w 1384900"/>
              <a:gd name="connsiteY18" fmla="*/ 938353 h 1303866"/>
              <a:gd name="connsiteX19" fmla="*/ 0 w 1384900"/>
              <a:gd name="connsiteY19" fmla="*/ 938877 h 1303866"/>
              <a:gd name="connsiteX0" fmla="*/ 0 w 1381575"/>
              <a:gd name="connsiteY0" fmla="*/ 895650 h 1303866"/>
              <a:gd name="connsiteX1" fmla="*/ 455106 w 1381575"/>
              <a:gd name="connsiteY1" fmla="*/ 780473 h 1303866"/>
              <a:gd name="connsiteX2" fmla="*/ 746575 w 1381575"/>
              <a:gd name="connsiteY2" fmla="*/ 702733 h 1303866"/>
              <a:gd name="connsiteX3" fmla="*/ 543375 w 1381575"/>
              <a:gd name="connsiteY3" fmla="*/ 482600 h 1303866"/>
              <a:gd name="connsiteX4" fmla="*/ 797375 w 1381575"/>
              <a:gd name="connsiteY4" fmla="*/ 541866 h 1303866"/>
              <a:gd name="connsiteX5" fmla="*/ 873575 w 1381575"/>
              <a:gd name="connsiteY5" fmla="*/ 0 h 1303866"/>
              <a:gd name="connsiteX6" fmla="*/ 1000575 w 1381575"/>
              <a:gd name="connsiteY6" fmla="*/ 567266 h 1303866"/>
              <a:gd name="connsiteX7" fmla="*/ 1381575 w 1381575"/>
              <a:gd name="connsiteY7" fmla="*/ 423333 h 1303866"/>
              <a:gd name="connsiteX8" fmla="*/ 1051375 w 1381575"/>
              <a:gd name="connsiteY8" fmla="*/ 728133 h 1303866"/>
              <a:gd name="connsiteX9" fmla="*/ 1296908 w 1381575"/>
              <a:gd name="connsiteY9" fmla="*/ 1100666 h 1303866"/>
              <a:gd name="connsiteX10" fmla="*/ 958241 w 1381575"/>
              <a:gd name="connsiteY10" fmla="*/ 965200 h 1303866"/>
              <a:gd name="connsiteX11" fmla="*/ 780441 w 1381575"/>
              <a:gd name="connsiteY11" fmla="*/ 1303866 h 1303866"/>
              <a:gd name="connsiteX12" fmla="*/ 704241 w 1381575"/>
              <a:gd name="connsiteY12" fmla="*/ 990600 h 1303866"/>
              <a:gd name="connsiteX13" fmla="*/ 714001 w 1381575"/>
              <a:gd name="connsiteY13" fmla="*/ 782073 h 1303866"/>
              <a:gd name="connsiteX14" fmla="*/ 827054 w 1381575"/>
              <a:gd name="connsiteY14" fmla="*/ 688972 h 1303866"/>
              <a:gd name="connsiteX15" fmla="*/ 973358 w 1381575"/>
              <a:gd name="connsiteY15" fmla="*/ 685646 h 1303866"/>
              <a:gd name="connsiteX16" fmla="*/ 1053160 w 1381575"/>
              <a:gd name="connsiteY16" fmla="*/ 828625 h 1303866"/>
              <a:gd name="connsiteX17" fmla="*/ 1009935 w 1381575"/>
              <a:gd name="connsiteY17" fmla="*/ 928377 h 1303866"/>
              <a:gd name="connsiteX18" fmla="*/ 727301 w 1381575"/>
              <a:gd name="connsiteY18" fmla="*/ 938353 h 1303866"/>
              <a:gd name="connsiteX19" fmla="*/ 0 w 1381575"/>
              <a:gd name="connsiteY19" fmla="*/ 895650 h 1303866"/>
              <a:gd name="connsiteX0" fmla="*/ 0 w 1381575"/>
              <a:gd name="connsiteY0" fmla="*/ 895650 h 1303866"/>
              <a:gd name="connsiteX1" fmla="*/ 485032 w 1381575"/>
              <a:gd name="connsiteY1" fmla="*/ 880226 h 1303866"/>
              <a:gd name="connsiteX2" fmla="*/ 746575 w 1381575"/>
              <a:gd name="connsiteY2" fmla="*/ 702733 h 1303866"/>
              <a:gd name="connsiteX3" fmla="*/ 543375 w 1381575"/>
              <a:gd name="connsiteY3" fmla="*/ 482600 h 1303866"/>
              <a:gd name="connsiteX4" fmla="*/ 797375 w 1381575"/>
              <a:gd name="connsiteY4" fmla="*/ 541866 h 1303866"/>
              <a:gd name="connsiteX5" fmla="*/ 873575 w 1381575"/>
              <a:gd name="connsiteY5" fmla="*/ 0 h 1303866"/>
              <a:gd name="connsiteX6" fmla="*/ 1000575 w 1381575"/>
              <a:gd name="connsiteY6" fmla="*/ 567266 h 1303866"/>
              <a:gd name="connsiteX7" fmla="*/ 1381575 w 1381575"/>
              <a:gd name="connsiteY7" fmla="*/ 423333 h 1303866"/>
              <a:gd name="connsiteX8" fmla="*/ 1051375 w 1381575"/>
              <a:gd name="connsiteY8" fmla="*/ 728133 h 1303866"/>
              <a:gd name="connsiteX9" fmla="*/ 1296908 w 1381575"/>
              <a:gd name="connsiteY9" fmla="*/ 1100666 h 1303866"/>
              <a:gd name="connsiteX10" fmla="*/ 958241 w 1381575"/>
              <a:gd name="connsiteY10" fmla="*/ 965200 h 1303866"/>
              <a:gd name="connsiteX11" fmla="*/ 780441 w 1381575"/>
              <a:gd name="connsiteY11" fmla="*/ 1303866 h 1303866"/>
              <a:gd name="connsiteX12" fmla="*/ 704241 w 1381575"/>
              <a:gd name="connsiteY12" fmla="*/ 990600 h 1303866"/>
              <a:gd name="connsiteX13" fmla="*/ 714001 w 1381575"/>
              <a:gd name="connsiteY13" fmla="*/ 782073 h 1303866"/>
              <a:gd name="connsiteX14" fmla="*/ 827054 w 1381575"/>
              <a:gd name="connsiteY14" fmla="*/ 688972 h 1303866"/>
              <a:gd name="connsiteX15" fmla="*/ 973358 w 1381575"/>
              <a:gd name="connsiteY15" fmla="*/ 685646 h 1303866"/>
              <a:gd name="connsiteX16" fmla="*/ 1053160 w 1381575"/>
              <a:gd name="connsiteY16" fmla="*/ 828625 h 1303866"/>
              <a:gd name="connsiteX17" fmla="*/ 1009935 w 1381575"/>
              <a:gd name="connsiteY17" fmla="*/ 928377 h 1303866"/>
              <a:gd name="connsiteX18" fmla="*/ 727301 w 1381575"/>
              <a:gd name="connsiteY18" fmla="*/ 938353 h 1303866"/>
              <a:gd name="connsiteX19" fmla="*/ 0 w 1381575"/>
              <a:gd name="connsiteY19" fmla="*/ 895650 h 1303866"/>
              <a:gd name="connsiteX0" fmla="*/ 0 w 1381575"/>
              <a:gd name="connsiteY0" fmla="*/ 895650 h 1303866"/>
              <a:gd name="connsiteX1" fmla="*/ 485032 w 1381575"/>
              <a:gd name="connsiteY1" fmla="*/ 880226 h 1303866"/>
              <a:gd name="connsiteX2" fmla="*/ 606921 w 1381575"/>
              <a:gd name="connsiteY2" fmla="*/ 662832 h 1303866"/>
              <a:gd name="connsiteX3" fmla="*/ 543375 w 1381575"/>
              <a:gd name="connsiteY3" fmla="*/ 482600 h 1303866"/>
              <a:gd name="connsiteX4" fmla="*/ 797375 w 1381575"/>
              <a:gd name="connsiteY4" fmla="*/ 541866 h 1303866"/>
              <a:gd name="connsiteX5" fmla="*/ 873575 w 1381575"/>
              <a:gd name="connsiteY5" fmla="*/ 0 h 1303866"/>
              <a:gd name="connsiteX6" fmla="*/ 1000575 w 1381575"/>
              <a:gd name="connsiteY6" fmla="*/ 567266 h 1303866"/>
              <a:gd name="connsiteX7" fmla="*/ 1381575 w 1381575"/>
              <a:gd name="connsiteY7" fmla="*/ 423333 h 1303866"/>
              <a:gd name="connsiteX8" fmla="*/ 1051375 w 1381575"/>
              <a:gd name="connsiteY8" fmla="*/ 728133 h 1303866"/>
              <a:gd name="connsiteX9" fmla="*/ 1296908 w 1381575"/>
              <a:gd name="connsiteY9" fmla="*/ 1100666 h 1303866"/>
              <a:gd name="connsiteX10" fmla="*/ 958241 w 1381575"/>
              <a:gd name="connsiteY10" fmla="*/ 965200 h 1303866"/>
              <a:gd name="connsiteX11" fmla="*/ 780441 w 1381575"/>
              <a:gd name="connsiteY11" fmla="*/ 1303866 h 1303866"/>
              <a:gd name="connsiteX12" fmla="*/ 704241 w 1381575"/>
              <a:gd name="connsiteY12" fmla="*/ 990600 h 1303866"/>
              <a:gd name="connsiteX13" fmla="*/ 714001 w 1381575"/>
              <a:gd name="connsiteY13" fmla="*/ 782073 h 1303866"/>
              <a:gd name="connsiteX14" fmla="*/ 827054 w 1381575"/>
              <a:gd name="connsiteY14" fmla="*/ 688972 h 1303866"/>
              <a:gd name="connsiteX15" fmla="*/ 973358 w 1381575"/>
              <a:gd name="connsiteY15" fmla="*/ 685646 h 1303866"/>
              <a:gd name="connsiteX16" fmla="*/ 1053160 w 1381575"/>
              <a:gd name="connsiteY16" fmla="*/ 828625 h 1303866"/>
              <a:gd name="connsiteX17" fmla="*/ 1009935 w 1381575"/>
              <a:gd name="connsiteY17" fmla="*/ 928377 h 1303866"/>
              <a:gd name="connsiteX18" fmla="*/ 727301 w 1381575"/>
              <a:gd name="connsiteY18" fmla="*/ 938353 h 1303866"/>
              <a:gd name="connsiteX19" fmla="*/ 0 w 1381575"/>
              <a:gd name="connsiteY19" fmla="*/ 895650 h 1303866"/>
              <a:gd name="connsiteX0" fmla="*/ 0 w 1381575"/>
              <a:gd name="connsiteY0" fmla="*/ 895650 h 1303866"/>
              <a:gd name="connsiteX1" fmla="*/ 485032 w 1381575"/>
              <a:gd name="connsiteY1" fmla="*/ 880226 h 1303866"/>
              <a:gd name="connsiteX2" fmla="*/ 606921 w 1381575"/>
              <a:gd name="connsiteY2" fmla="*/ 662832 h 1303866"/>
              <a:gd name="connsiteX3" fmla="*/ 430322 w 1381575"/>
              <a:gd name="connsiteY3" fmla="*/ 449349 h 1303866"/>
              <a:gd name="connsiteX4" fmla="*/ 797375 w 1381575"/>
              <a:gd name="connsiteY4" fmla="*/ 541866 h 1303866"/>
              <a:gd name="connsiteX5" fmla="*/ 873575 w 1381575"/>
              <a:gd name="connsiteY5" fmla="*/ 0 h 1303866"/>
              <a:gd name="connsiteX6" fmla="*/ 1000575 w 1381575"/>
              <a:gd name="connsiteY6" fmla="*/ 567266 h 1303866"/>
              <a:gd name="connsiteX7" fmla="*/ 1381575 w 1381575"/>
              <a:gd name="connsiteY7" fmla="*/ 423333 h 1303866"/>
              <a:gd name="connsiteX8" fmla="*/ 1051375 w 1381575"/>
              <a:gd name="connsiteY8" fmla="*/ 728133 h 1303866"/>
              <a:gd name="connsiteX9" fmla="*/ 1296908 w 1381575"/>
              <a:gd name="connsiteY9" fmla="*/ 1100666 h 1303866"/>
              <a:gd name="connsiteX10" fmla="*/ 958241 w 1381575"/>
              <a:gd name="connsiteY10" fmla="*/ 965200 h 1303866"/>
              <a:gd name="connsiteX11" fmla="*/ 780441 w 1381575"/>
              <a:gd name="connsiteY11" fmla="*/ 1303866 h 1303866"/>
              <a:gd name="connsiteX12" fmla="*/ 704241 w 1381575"/>
              <a:gd name="connsiteY12" fmla="*/ 990600 h 1303866"/>
              <a:gd name="connsiteX13" fmla="*/ 714001 w 1381575"/>
              <a:gd name="connsiteY13" fmla="*/ 782073 h 1303866"/>
              <a:gd name="connsiteX14" fmla="*/ 827054 w 1381575"/>
              <a:gd name="connsiteY14" fmla="*/ 688972 h 1303866"/>
              <a:gd name="connsiteX15" fmla="*/ 973358 w 1381575"/>
              <a:gd name="connsiteY15" fmla="*/ 685646 h 1303866"/>
              <a:gd name="connsiteX16" fmla="*/ 1053160 w 1381575"/>
              <a:gd name="connsiteY16" fmla="*/ 828625 h 1303866"/>
              <a:gd name="connsiteX17" fmla="*/ 1009935 w 1381575"/>
              <a:gd name="connsiteY17" fmla="*/ 928377 h 1303866"/>
              <a:gd name="connsiteX18" fmla="*/ 727301 w 1381575"/>
              <a:gd name="connsiteY18" fmla="*/ 938353 h 1303866"/>
              <a:gd name="connsiteX19" fmla="*/ 0 w 1381575"/>
              <a:gd name="connsiteY19" fmla="*/ 895650 h 1303866"/>
              <a:gd name="connsiteX0" fmla="*/ 0 w 1381575"/>
              <a:gd name="connsiteY0" fmla="*/ 895650 h 1303866"/>
              <a:gd name="connsiteX1" fmla="*/ 485032 w 1381575"/>
              <a:gd name="connsiteY1" fmla="*/ 880226 h 1303866"/>
              <a:gd name="connsiteX2" fmla="*/ 606921 w 1381575"/>
              <a:gd name="connsiteY2" fmla="*/ 662832 h 1303866"/>
              <a:gd name="connsiteX3" fmla="*/ 430322 w 1381575"/>
              <a:gd name="connsiteY3" fmla="*/ 439374 h 1303866"/>
              <a:gd name="connsiteX4" fmla="*/ 797375 w 1381575"/>
              <a:gd name="connsiteY4" fmla="*/ 541866 h 1303866"/>
              <a:gd name="connsiteX5" fmla="*/ 873575 w 1381575"/>
              <a:gd name="connsiteY5" fmla="*/ 0 h 1303866"/>
              <a:gd name="connsiteX6" fmla="*/ 1000575 w 1381575"/>
              <a:gd name="connsiteY6" fmla="*/ 567266 h 1303866"/>
              <a:gd name="connsiteX7" fmla="*/ 1381575 w 1381575"/>
              <a:gd name="connsiteY7" fmla="*/ 423333 h 1303866"/>
              <a:gd name="connsiteX8" fmla="*/ 1051375 w 1381575"/>
              <a:gd name="connsiteY8" fmla="*/ 728133 h 1303866"/>
              <a:gd name="connsiteX9" fmla="*/ 1296908 w 1381575"/>
              <a:gd name="connsiteY9" fmla="*/ 1100666 h 1303866"/>
              <a:gd name="connsiteX10" fmla="*/ 958241 w 1381575"/>
              <a:gd name="connsiteY10" fmla="*/ 965200 h 1303866"/>
              <a:gd name="connsiteX11" fmla="*/ 780441 w 1381575"/>
              <a:gd name="connsiteY11" fmla="*/ 1303866 h 1303866"/>
              <a:gd name="connsiteX12" fmla="*/ 704241 w 1381575"/>
              <a:gd name="connsiteY12" fmla="*/ 990600 h 1303866"/>
              <a:gd name="connsiteX13" fmla="*/ 714001 w 1381575"/>
              <a:gd name="connsiteY13" fmla="*/ 782073 h 1303866"/>
              <a:gd name="connsiteX14" fmla="*/ 827054 w 1381575"/>
              <a:gd name="connsiteY14" fmla="*/ 688972 h 1303866"/>
              <a:gd name="connsiteX15" fmla="*/ 973358 w 1381575"/>
              <a:gd name="connsiteY15" fmla="*/ 685646 h 1303866"/>
              <a:gd name="connsiteX16" fmla="*/ 1053160 w 1381575"/>
              <a:gd name="connsiteY16" fmla="*/ 828625 h 1303866"/>
              <a:gd name="connsiteX17" fmla="*/ 1009935 w 1381575"/>
              <a:gd name="connsiteY17" fmla="*/ 928377 h 1303866"/>
              <a:gd name="connsiteX18" fmla="*/ 727301 w 1381575"/>
              <a:gd name="connsiteY18" fmla="*/ 938353 h 1303866"/>
              <a:gd name="connsiteX19" fmla="*/ 0 w 1381575"/>
              <a:gd name="connsiteY19" fmla="*/ 895650 h 1303866"/>
              <a:gd name="connsiteX0" fmla="*/ 0 w 1381575"/>
              <a:gd name="connsiteY0" fmla="*/ 895650 h 1303866"/>
              <a:gd name="connsiteX1" fmla="*/ 485032 w 1381575"/>
              <a:gd name="connsiteY1" fmla="*/ 880226 h 1303866"/>
              <a:gd name="connsiteX2" fmla="*/ 606921 w 1381575"/>
              <a:gd name="connsiteY2" fmla="*/ 662832 h 1303866"/>
              <a:gd name="connsiteX3" fmla="*/ 430322 w 1381575"/>
              <a:gd name="connsiteY3" fmla="*/ 439374 h 1303866"/>
              <a:gd name="connsiteX4" fmla="*/ 804026 w 1381575"/>
              <a:gd name="connsiteY4" fmla="*/ 538540 h 1303866"/>
              <a:gd name="connsiteX5" fmla="*/ 873575 w 1381575"/>
              <a:gd name="connsiteY5" fmla="*/ 0 h 1303866"/>
              <a:gd name="connsiteX6" fmla="*/ 1000575 w 1381575"/>
              <a:gd name="connsiteY6" fmla="*/ 567266 h 1303866"/>
              <a:gd name="connsiteX7" fmla="*/ 1381575 w 1381575"/>
              <a:gd name="connsiteY7" fmla="*/ 423333 h 1303866"/>
              <a:gd name="connsiteX8" fmla="*/ 1051375 w 1381575"/>
              <a:gd name="connsiteY8" fmla="*/ 728133 h 1303866"/>
              <a:gd name="connsiteX9" fmla="*/ 1296908 w 1381575"/>
              <a:gd name="connsiteY9" fmla="*/ 1100666 h 1303866"/>
              <a:gd name="connsiteX10" fmla="*/ 958241 w 1381575"/>
              <a:gd name="connsiteY10" fmla="*/ 965200 h 1303866"/>
              <a:gd name="connsiteX11" fmla="*/ 780441 w 1381575"/>
              <a:gd name="connsiteY11" fmla="*/ 1303866 h 1303866"/>
              <a:gd name="connsiteX12" fmla="*/ 704241 w 1381575"/>
              <a:gd name="connsiteY12" fmla="*/ 990600 h 1303866"/>
              <a:gd name="connsiteX13" fmla="*/ 714001 w 1381575"/>
              <a:gd name="connsiteY13" fmla="*/ 782073 h 1303866"/>
              <a:gd name="connsiteX14" fmla="*/ 827054 w 1381575"/>
              <a:gd name="connsiteY14" fmla="*/ 688972 h 1303866"/>
              <a:gd name="connsiteX15" fmla="*/ 973358 w 1381575"/>
              <a:gd name="connsiteY15" fmla="*/ 685646 h 1303866"/>
              <a:gd name="connsiteX16" fmla="*/ 1053160 w 1381575"/>
              <a:gd name="connsiteY16" fmla="*/ 828625 h 1303866"/>
              <a:gd name="connsiteX17" fmla="*/ 1009935 w 1381575"/>
              <a:gd name="connsiteY17" fmla="*/ 928377 h 1303866"/>
              <a:gd name="connsiteX18" fmla="*/ 727301 w 1381575"/>
              <a:gd name="connsiteY18" fmla="*/ 938353 h 1303866"/>
              <a:gd name="connsiteX19" fmla="*/ 0 w 1381575"/>
              <a:gd name="connsiteY19" fmla="*/ 895650 h 1303866"/>
              <a:gd name="connsiteX0" fmla="*/ 0 w 1381575"/>
              <a:gd name="connsiteY0" fmla="*/ 746021 h 1154237"/>
              <a:gd name="connsiteX1" fmla="*/ 485032 w 1381575"/>
              <a:gd name="connsiteY1" fmla="*/ 730597 h 1154237"/>
              <a:gd name="connsiteX2" fmla="*/ 606921 w 1381575"/>
              <a:gd name="connsiteY2" fmla="*/ 513203 h 1154237"/>
              <a:gd name="connsiteX3" fmla="*/ 430322 w 1381575"/>
              <a:gd name="connsiteY3" fmla="*/ 289745 h 1154237"/>
              <a:gd name="connsiteX4" fmla="*/ 804026 w 1381575"/>
              <a:gd name="connsiteY4" fmla="*/ 388911 h 1154237"/>
              <a:gd name="connsiteX5" fmla="*/ 880226 w 1381575"/>
              <a:gd name="connsiteY5" fmla="*/ 0 h 1154237"/>
              <a:gd name="connsiteX6" fmla="*/ 1000575 w 1381575"/>
              <a:gd name="connsiteY6" fmla="*/ 417637 h 1154237"/>
              <a:gd name="connsiteX7" fmla="*/ 1381575 w 1381575"/>
              <a:gd name="connsiteY7" fmla="*/ 273704 h 1154237"/>
              <a:gd name="connsiteX8" fmla="*/ 1051375 w 1381575"/>
              <a:gd name="connsiteY8" fmla="*/ 578504 h 1154237"/>
              <a:gd name="connsiteX9" fmla="*/ 1296908 w 1381575"/>
              <a:gd name="connsiteY9" fmla="*/ 951037 h 1154237"/>
              <a:gd name="connsiteX10" fmla="*/ 958241 w 1381575"/>
              <a:gd name="connsiteY10" fmla="*/ 815571 h 1154237"/>
              <a:gd name="connsiteX11" fmla="*/ 780441 w 1381575"/>
              <a:gd name="connsiteY11" fmla="*/ 1154237 h 1154237"/>
              <a:gd name="connsiteX12" fmla="*/ 704241 w 1381575"/>
              <a:gd name="connsiteY12" fmla="*/ 840971 h 1154237"/>
              <a:gd name="connsiteX13" fmla="*/ 714001 w 1381575"/>
              <a:gd name="connsiteY13" fmla="*/ 632444 h 1154237"/>
              <a:gd name="connsiteX14" fmla="*/ 827054 w 1381575"/>
              <a:gd name="connsiteY14" fmla="*/ 539343 h 1154237"/>
              <a:gd name="connsiteX15" fmla="*/ 973358 w 1381575"/>
              <a:gd name="connsiteY15" fmla="*/ 536017 h 1154237"/>
              <a:gd name="connsiteX16" fmla="*/ 1053160 w 1381575"/>
              <a:gd name="connsiteY16" fmla="*/ 678996 h 1154237"/>
              <a:gd name="connsiteX17" fmla="*/ 1009935 w 1381575"/>
              <a:gd name="connsiteY17" fmla="*/ 778748 h 1154237"/>
              <a:gd name="connsiteX18" fmla="*/ 727301 w 1381575"/>
              <a:gd name="connsiteY18" fmla="*/ 788724 h 1154237"/>
              <a:gd name="connsiteX19" fmla="*/ 0 w 1381575"/>
              <a:gd name="connsiteY19" fmla="*/ 746021 h 1154237"/>
              <a:gd name="connsiteX0" fmla="*/ 0 w 1381575"/>
              <a:gd name="connsiteY0" fmla="*/ 746021 h 1154237"/>
              <a:gd name="connsiteX1" fmla="*/ 485032 w 1381575"/>
              <a:gd name="connsiteY1" fmla="*/ 730597 h 1154237"/>
              <a:gd name="connsiteX2" fmla="*/ 633522 w 1381575"/>
              <a:gd name="connsiteY2" fmla="*/ 536479 h 1154237"/>
              <a:gd name="connsiteX3" fmla="*/ 430322 w 1381575"/>
              <a:gd name="connsiteY3" fmla="*/ 289745 h 1154237"/>
              <a:gd name="connsiteX4" fmla="*/ 804026 w 1381575"/>
              <a:gd name="connsiteY4" fmla="*/ 388911 h 1154237"/>
              <a:gd name="connsiteX5" fmla="*/ 880226 w 1381575"/>
              <a:gd name="connsiteY5" fmla="*/ 0 h 1154237"/>
              <a:gd name="connsiteX6" fmla="*/ 1000575 w 1381575"/>
              <a:gd name="connsiteY6" fmla="*/ 417637 h 1154237"/>
              <a:gd name="connsiteX7" fmla="*/ 1381575 w 1381575"/>
              <a:gd name="connsiteY7" fmla="*/ 273704 h 1154237"/>
              <a:gd name="connsiteX8" fmla="*/ 1051375 w 1381575"/>
              <a:gd name="connsiteY8" fmla="*/ 578504 h 1154237"/>
              <a:gd name="connsiteX9" fmla="*/ 1296908 w 1381575"/>
              <a:gd name="connsiteY9" fmla="*/ 951037 h 1154237"/>
              <a:gd name="connsiteX10" fmla="*/ 958241 w 1381575"/>
              <a:gd name="connsiteY10" fmla="*/ 815571 h 1154237"/>
              <a:gd name="connsiteX11" fmla="*/ 780441 w 1381575"/>
              <a:gd name="connsiteY11" fmla="*/ 1154237 h 1154237"/>
              <a:gd name="connsiteX12" fmla="*/ 704241 w 1381575"/>
              <a:gd name="connsiteY12" fmla="*/ 840971 h 1154237"/>
              <a:gd name="connsiteX13" fmla="*/ 714001 w 1381575"/>
              <a:gd name="connsiteY13" fmla="*/ 632444 h 1154237"/>
              <a:gd name="connsiteX14" fmla="*/ 827054 w 1381575"/>
              <a:gd name="connsiteY14" fmla="*/ 539343 h 1154237"/>
              <a:gd name="connsiteX15" fmla="*/ 973358 w 1381575"/>
              <a:gd name="connsiteY15" fmla="*/ 536017 h 1154237"/>
              <a:gd name="connsiteX16" fmla="*/ 1053160 w 1381575"/>
              <a:gd name="connsiteY16" fmla="*/ 678996 h 1154237"/>
              <a:gd name="connsiteX17" fmla="*/ 1009935 w 1381575"/>
              <a:gd name="connsiteY17" fmla="*/ 778748 h 1154237"/>
              <a:gd name="connsiteX18" fmla="*/ 727301 w 1381575"/>
              <a:gd name="connsiteY18" fmla="*/ 788724 h 1154237"/>
              <a:gd name="connsiteX19" fmla="*/ 0 w 1381575"/>
              <a:gd name="connsiteY19" fmla="*/ 746021 h 1154237"/>
              <a:gd name="connsiteX0" fmla="*/ 0 w 1381575"/>
              <a:gd name="connsiteY0" fmla="*/ 746021 h 1154237"/>
              <a:gd name="connsiteX1" fmla="*/ 485032 w 1381575"/>
              <a:gd name="connsiteY1" fmla="*/ 730597 h 1154237"/>
              <a:gd name="connsiteX2" fmla="*/ 633522 w 1381575"/>
              <a:gd name="connsiteY2" fmla="*/ 536479 h 1154237"/>
              <a:gd name="connsiteX3" fmla="*/ 410372 w 1381575"/>
              <a:gd name="connsiteY3" fmla="*/ 283095 h 1154237"/>
              <a:gd name="connsiteX4" fmla="*/ 804026 w 1381575"/>
              <a:gd name="connsiteY4" fmla="*/ 388911 h 1154237"/>
              <a:gd name="connsiteX5" fmla="*/ 880226 w 1381575"/>
              <a:gd name="connsiteY5" fmla="*/ 0 h 1154237"/>
              <a:gd name="connsiteX6" fmla="*/ 1000575 w 1381575"/>
              <a:gd name="connsiteY6" fmla="*/ 417637 h 1154237"/>
              <a:gd name="connsiteX7" fmla="*/ 1381575 w 1381575"/>
              <a:gd name="connsiteY7" fmla="*/ 273704 h 1154237"/>
              <a:gd name="connsiteX8" fmla="*/ 1051375 w 1381575"/>
              <a:gd name="connsiteY8" fmla="*/ 578504 h 1154237"/>
              <a:gd name="connsiteX9" fmla="*/ 1296908 w 1381575"/>
              <a:gd name="connsiteY9" fmla="*/ 951037 h 1154237"/>
              <a:gd name="connsiteX10" fmla="*/ 958241 w 1381575"/>
              <a:gd name="connsiteY10" fmla="*/ 815571 h 1154237"/>
              <a:gd name="connsiteX11" fmla="*/ 780441 w 1381575"/>
              <a:gd name="connsiteY11" fmla="*/ 1154237 h 1154237"/>
              <a:gd name="connsiteX12" fmla="*/ 704241 w 1381575"/>
              <a:gd name="connsiteY12" fmla="*/ 840971 h 1154237"/>
              <a:gd name="connsiteX13" fmla="*/ 714001 w 1381575"/>
              <a:gd name="connsiteY13" fmla="*/ 632444 h 1154237"/>
              <a:gd name="connsiteX14" fmla="*/ 827054 w 1381575"/>
              <a:gd name="connsiteY14" fmla="*/ 539343 h 1154237"/>
              <a:gd name="connsiteX15" fmla="*/ 973358 w 1381575"/>
              <a:gd name="connsiteY15" fmla="*/ 536017 h 1154237"/>
              <a:gd name="connsiteX16" fmla="*/ 1053160 w 1381575"/>
              <a:gd name="connsiteY16" fmla="*/ 678996 h 1154237"/>
              <a:gd name="connsiteX17" fmla="*/ 1009935 w 1381575"/>
              <a:gd name="connsiteY17" fmla="*/ 778748 h 1154237"/>
              <a:gd name="connsiteX18" fmla="*/ 727301 w 1381575"/>
              <a:gd name="connsiteY18" fmla="*/ 788724 h 1154237"/>
              <a:gd name="connsiteX19" fmla="*/ 0 w 1381575"/>
              <a:gd name="connsiteY19" fmla="*/ 746021 h 1154237"/>
              <a:gd name="connsiteX0" fmla="*/ 0 w 1381575"/>
              <a:gd name="connsiteY0" fmla="*/ 746021 h 1154237"/>
              <a:gd name="connsiteX1" fmla="*/ 485032 w 1381575"/>
              <a:gd name="connsiteY1" fmla="*/ 730597 h 1154237"/>
              <a:gd name="connsiteX2" fmla="*/ 633522 w 1381575"/>
              <a:gd name="connsiteY2" fmla="*/ 536479 h 1154237"/>
              <a:gd name="connsiteX3" fmla="*/ 410372 w 1381575"/>
              <a:gd name="connsiteY3" fmla="*/ 283095 h 1154237"/>
              <a:gd name="connsiteX4" fmla="*/ 760799 w 1381575"/>
              <a:gd name="connsiteY4" fmla="*/ 388911 h 1154237"/>
              <a:gd name="connsiteX5" fmla="*/ 880226 w 1381575"/>
              <a:gd name="connsiteY5" fmla="*/ 0 h 1154237"/>
              <a:gd name="connsiteX6" fmla="*/ 1000575 w 1381575"/>
              <a:gd name="connsiteY6" fmla="*/ 417637 h 1154237"/>
              <a:gd name="connsiteX7" fmla="*/ 1381575 w 1381575"/>
              <a:gd name="connsiteY7" fmla="*/ 273704 h 1154237"/>
              <a:gd name="connsiteX8" fmla="*/ 1051375 w 1381575"/>
              <a:gd name="connsiteY8" fmla="*/ 578504 h 1154237"/>
              <a:gd name="connsiteX9" fmla="*/ 1296908 w 1381575"/>
              <a:gd name="connsiteY9" fmla="*/ 951037 h 1154237"/>
              <a:gd name="connsiteX10" fmla="*/ 958241 w 1381575"/>
              <a:gd name="connsiteY10" fmla="*/ 815571 h 1154237"/>
              <a:gd name="connsiteX11" fmla="*/ 780441 w 1381575"/>
              <a:gd name="connsiteY11" fmla="*/ 1154237 h 1154237"/>
              <a:gd name="connsiteX12" fmla="*/ 704241 w 1381575"/>
              <a:gd name="connsiteY12" fmla="*/ 840971 h 1154237"/>
              <a:gd name="connsiteX13" fmla="*/ 714001 w 1381575"/>
              <a:gd name="connsiteY13" fmla="*/ 632444 h 1154237"/>
              <a:gd name="connsiteX14" fmla="*/ 827054 w 1381575"/>
              <a:gd name="connsiteY14" fmla="*/ 539343 h 1154237"/>
              <a:gd name="connsiteX15" fmla="*/ 973358 w 1381575"/>
              <a:gd name="connsiteY15" fmla="*/ 536017 h 1154237"/>
              <a:gd name="connsiteX16" fmla="*/ 1053160 w 1381575"/>
              <a:gd name="connsiteY16" fmla="*/ 678996 h 1154237"/>
              <a:gd name="connsiteX17" fmla="*/ 1009935 w 1381575"/>
              <a:gd name="connsiteY17" fmla="*/ 778748 h 1154237"/>
              <a:gd name="connsiteX18" fmla="*/ 727301 w 1381575"/>
              <a:gd name="connsiteY18" fmla="*/ 788724 h 1154237"/>
              <a:gd name="connsiteX19" fmla="*/ 0 w 1381575"/>
              <a:gd name="connsiteY19" fmla="*/ 746021 h 1154237"/>
              <a:gd name="connsiteX0" fmla="*/ 0 w 1381575"/>
              <a:gd name="connsiteY0" fmla="*/ 835799 h 1244015"/>
              <a:gd name="connsiteX1" fmla="*/ 485032 w 1381575"/>
              <a:gd name="connsiteY1" fmla="*/ 820375 h 1244015"/>
              <a:gd name="connsiteX2" fmla="*/ 633522 w 1381575"/>
              <a:gd name="connsiteY2" fmla="*/ 626257 h 1244015"/>
              <a:gd name="connsiteX3" fmla="*/ 410372 w 1381575"/>
              <a:gd name="connsiteY3" fmla="*/ 372873 h 1244015"/>
              <a:gd name="connsiteX4" fmla="*/ 760799 w 1381575"/>
              <a:gd name="connsiteY4" fmla="*/ 478689 h 1244015"/>
              <a:gd name="connsiteX5" fmla="*/ 880226 w 1381575"/>
              <a:gd name="connsiteY5" fmla="*/ 0 h 1244015"/>
              <a:gd name="connsiteX6" fmla="*/ 1000575 w 1381575"/>
              <a:gd name="connsiteY6" fmla="*/ 507415 h 1244015"/>
              <a:gd name="connsiteX7" fmla="*/ 1381575 w 1381575"/>
              <a:gd name="connsiteY7" fmla="*/ 363482 h 1244015"/>
              <a:gd name="connsiteX8" fmla="*/ 1051375 w 1381575"/>
              <a:gd name="connsiteY8" fmla="*/ 668282 h 1244015"/>
              <a:gd name="connsiteX9" fmla="*/ 1296908 w 1381575"/>
              <a:gd name="connsiteY9" fmla="*/ 1040815 h 1244015"/>
              <a:gd name="connsiteX10" fmla="*/ 958241 w 1381575"/>
              <a:gd name="connsiteY10" fmla="*/ 905349 h 1244015"/>
              <a:gd name="connsiteX11" fmla="*/ 780441 w 1381575"/>
              <a:gd name="connsiteY11" fmla="*/ 1244015 h 1244015"/>
              <a:gd name="connsiteX12" fmla="*/ 704241 w 1381575"/>
              <a:gd name="connsiteY12" fmla="*/ 930749 h 1244015"/>
              <a:gd name="connsiteX13" fmla="*/ 714001 w 1381575"/>
              <a:gd name="connsiteY13" fmla="*/ 722222 h 1244015"/>
              <a:gd name="connsiteX14" fmla="*/ 827054 w 1381575"/>
              <a:gd name="connsiteY14" fmla="*/ 629121 h 1244015"/>
              <a:gd name="connsiteX15" fmla="*/ 973358 w 1381575"/>
              <a:gd name="connsiteY15" fmla="*/ 625795 h 1244015"/>
              <a:gd name="connsiteX16" fmla="*/ 1053160 w 1381575"/>
              <a:gd name="connsiteY16" fmla="*/ 768774 h 1244015"/>
              <a:gd name="connsiteX17" fmla="*/ 1009935 w 1381575"/>
              <a:gd name="connsiteY17" fmla="*/ 868526 h 1244015"/>
              <a:gd name="connsiteX18" fmla="*/ 727301 w 1381575"/>
              <a:gd name="connsiteY18" fmla="*/ 878502 h 1244015"/>
              <a:gd name="connsiteX19" fmla="*/ 0 w 1381575"/>
              <a:gd name="connsiteY19" fmla="*/ 835799 h 1244015"/>
              <a:gd name="connsiteX0" fmla="*/ 0 w 1381575"/>
              <a:gd name="connsiteY0" fmla="*/ 835799 h 1244015"/>
              <a:gd name="connsiteX1" fmla="*/ 485032 w 1381575"/>
              <a:gd name="connsiteY1" fmla="*/ 820375 h 1244015"/>
              <a:gd name="connsiteX2" fmla="*/ 633522 w 1381575"/>
              <a:gd name="connsiteY2" fmla="*/ 626257 h 1244015"/>
              <a:gd name="connsiteX3" fmla="*/ 410372 w 1381575"/>
              <a:gd name="connsiteY3" fmla="*/ 372873 h 1244015"/>
              <a:gd name="connsiteX4" fmla="*/ 760799 w 1381575"/>
              <a:gd name="connsiteY4" fmla="*/ 478689 h 1244015"/>
              <a:gd name="connsiteX5" fmla="*/ 880226 w 1381575"/>
              <a:gd name="connsiteY5" fmla="*/ 0 h 1244015"/>
              <a:gd name="connsiteX6" fmla="*/ 947373 w 1381575"/>
              <a:gd name="connsiteY6" fmla="*/ 484140 h 1244015"/>
              <a:gd name="connsiteX7" fmla="*/ 1381575 w 1381575"/>
              <a:gd name="connsiteY7" fmla="*/ 363482 h 1244015"/>
              <a:gd name="connsiteX8" fmla="*/ 1051375 w 1381575"/>
              <a:gd name="connsiteY8" fmla="*/ 668282 h 1244015"/>
              <a:gd name="connsiteX9" fmla="*/ 1296908 w 1381575"/>
              <a:gd name="connsiteY9" fmla="*/ 1040815 h 1244015"/>
              <a:gd name="connsiteX10" fmla="*/ 958241 w 1381575"/>
              <a:gd name="connsiteY10" fmla="*/ 905349 h 1244015"/>
              <a:gd name="connsiteX11" fmla="*/ 780441 w 1381575"/>
              <a:gd name="connsiteY11" fmla="*/ 1244015 h 1244015"/>
              <a:gd name="connsiteX12" fmla="*/ 704241 w 1381575"/>
              <a:gd name="connsiteY12" fmla="*/ 930749 h 1244015"/>
              <a:gd name="connsiteX13" fmla="*/ 714001 w 1381575"/>
              <a:gd name="connsiteY13" fmla="*/ 722222 h 1244015"/>
              <a:gd name="connsiteX14" fmla="*/ 827054 w 1381575"/>
              <a:gd name="connsiteY14" fmla="*/ 629121 h 1244015"/>
              <a:gd name="connsiteX15" fmla="*/ 973358 w 1381575"/>
              <a:gd name="connsiteY15" fmla="*/ 625795 h 1244015"/>
              <a:gd name="connsiteX16" fmla="*/ 1053160 w 1381575"/>
              <a:gd name="connsiteY16" fmla="*/ 768774 h 1244015"/>
              <a:gd name="connsiteX17" fmla="*/ 1009935 w 1381575"/>
              <a:gd name="connsiteY17" fmla="*/ 868526 h 1244015"/>
              <a:gd name="connsiteX18" fmla="*/ 727301 w 1381575"/>
              <a:gd name="connsiteY18" fmla="*/ 878502 h 1244015"/>
              <a:gd name="connsiteX19" fmla="*/ 0 w 1381575"/>
              <a:gd name="connsiteY19" fmla="*/ 835799 h 1244015"/>
              <a:gd name="connsiteX0" fmla="*/ 0 w 1381575"/>
              <a:gd name="connsiteY0" fmla="*/ 835799 h 1244015"/>
              <a:gd name="connsiteX1" fmla="*/ 485032 w 1381575"/>
              <a:gd name="connsiteY1" fmla="*/ 820375 h 1244015"/>
              <a:gd name="connsiteX2" fmla="*/ 633522 w 1381575"/>
              <a:gd name="connsiteY2" fmla="*/ 626257 h 1244015"/>
              <a:gd name="connsiteX3" fmla="*/ 410372 w 1381575"/>
              <a:gd name="connsiteY3" fmla="*/ 372873 h 1244015"/>
              <a:gd name="connsiteX4" fmla="*/ 760799 w 1381575"/>
              <a:gd name="connsiteY4" fmla="*/ 478689 h 1244015"/>
              <a:gd name="connsiteX5" fmla="*/ 880226 w 1381575"/>
              <a:gd name="connsiteY5" fmla="*/ 0 h 1244015"/>
              <a:gd name="connsiteX6" fmla="*/ 950698 w 1381575"/>
              <a:gd name="connsiteY6" fmla="*/ 484140 h 1244015"/>
              <a:gd name="connsiteX7" fmla="*/ 1381575 w 1381575"/>
              <a:gd name="connsiteY7" fmla="*/ 363482 h 1244015"/>
              <a:gd name="connsiteX8" fmla="*/ 1051375 w 1381575"/>
              <a:gd name="connsiteY8" fmla="*/ 668282 h 1244015"/>
              <a:gd name="connsiteX9" fmla="*/ 1296908 w 1381575"/>
              <a:gd name="connsiteY9" fmla="*/ 1040815 h 1244015"/>
              <a:gd name="connsiteX10" fmla="*/ 958241 w 1381575"/>
              <a:gd name="connsiteY10" fmla="*/ 905349 h 1244015"/>
              <a:gd name="connsiteX11" fmla="*/ 780441 w 1381575"/>
              <a:gd name="connsiteY11" fmla="*/ 1244015 h 1244015"/>
              <a:gd name="connsiteX12" fmla="*/ 704241 w 1381575"/>
              <a:gd name="connsiteY12" fmla="*/ 930749 h 1244015"/>
              <a:gd name="connsiteX13" fmla="*/ 714001 w 1381575"/>
              <a:gd name="connsiteY13" fmla="*/ 722222 h 1244015"/>
              <a:gd name="connsiteX14" fmla="*/ 827054 w 1381575"/>
              <a:gd name="connsiteY14" fmla="*/ 629121 h 1244015"/>
              <a:gd name="connsiteX15" fmla="*/ 973358 w 1381575"/>
              <a:gd name="connsiteY15" fmla="*/ 625795 h 1244015"/>
              <a:gd name="connsiteX16" fmla="*/ 1053160 w 1381575"/>
              <a:gd name="connsiteY16" fmla="*/ 768774 h 1244015"/>
              <a:gd name="connsiteX17" fmla="*/ 1009935 w 1381575"/>
              <a:gd name="connsiteY17" fmla="*/ 868526 h 1244015"/>
              <a:gd name="connsiteX18" fmla="*/ 727301 w 1381575"/>
              <a:gd name="connsiteY18" fmla="*/ 878502 h 1244015"/>
              <a:gd name="connsiteX19" fmla="*/ 0 w 1381575"/>
              <a:gd name="connsiteY19" fmla="*/ 835799 h 1244015"/>
              <a:gd name="connsiteX0" fmla="*/ 0 w 1296908"/>
              <a:gd name="connsiteY0" fmla="*/ 835799 h 1244015"/>
              <a:gd name="connsiteX1" fmla="*/ 485032 w 1296908"/>
              <a:gd name="connsiteY1" fmla="*/ 820375 h 1244015"/>
              <a:gd name="connsiteX2" fmla="*/ 633522 w 1296908"/>
              <a:gd name="connsiteY2" fmla="*/ 626257 h 1244015"/>
              <a:gd name="connsiteX3" fmla="*/ 410372 w 1296908"/>
              <a:gd name="connsiteY3" fmla="*/ 372873 h 1244015"/>
              <a:gd name="connsiteX4" fmla="*/ 760799 w 1296908"/>
              <a:gd name="connsiteY4" fmla="*/ 478689 h 1244015"/>
              <a:gd name="connsiteX5" fmla="*/ 880226 w 1296908"/>
              <a:gd name="connsiteY5" fmla="*/ 0 h 1244015"/>
              <a:gd name="connsiteX6" fmla="*/ 950698 w 1296908"/>
              <a:gd name="connsiteY6" fmla="*/ 484140 h 1244015"/>
              <a:gd name="connsiteX7" fmla="*/ 1185395 w 1296908"/>
              <a:gd name="connsiteY7" fmla="*/ 363482 h 1244015"/>
              <a:gd name="connsiteX8" fmla="*/ 1051375 w 1296908"/>
              <a:gd name="connsiteY8" fmla="*/ 668282 h 1244015"/>
              <a:gd name="connsiteX9" fmla="*/ 1296908 w 1296908"/>
              <a:gd name="connsiteY9" fmla="*/ 1040815 h 1244015"/>
              <a:gd name="connsiteX10" fmla="*/ 958241 w 1296908"/>
              <a:gd name="connsiteY10" fmla="*/ 905349 h 1244015"/>
              <a:gd name="connsiteX11" fmla="*/ 780441 w 1296908"/>
              <a:gd name="connsiteY11" fmla="*/ 1244015 h 1244015"/>
              <a:gd name="connsiteX12" fmla="*/ 704241 w 1296908"/>
              <a:gd name="connsiteY12" fmla="*/ 930749 h 1244015"/>
              <a:gd name="connsiteX13" fmla="*/ 714001 w 1296908"/>
              <a:gd name="connsiteY13" fmla="*/ 722222 h 1244015"/>
              <a:gd name="connsiteX14" fmla="*/ 827054 w 1296908"/>
              <a:gd name="connsiteY14" fmla="*/ 629121 h 1244015"/>
              <a:gd name="connsiteX15" fmla="*/ 973358 w 1296908"/>
              <a:gd name="connsiteY15" fmla="*/ 625795 h 1244015"/>
              <a:gd name="connsiteX16" fmla="*/ 1053160 w 1296908"/>
              <a:gd name="connsiteY16" fmla="*/ 768774 h 1244015"/>
              <a:gd name="connsiteX17" fmla="*/ 1009935 w 1296908"/>
              <a:gd name="connsiteY17" fmla="*/ 868526 h 1244015"/>
              <a:gd name="connsiteX18" fmla="*/ 727301 w 1296908"/>
              <a:gd name="connsiteY18" fmla="*/ 878502 h 1244015"/>
              <a:gd name="connsiteX19" fmla="*/ 0 w 1296908"/>
              <a:gd name="connsiteY19" fmla="*/ 835799 h 1244015"/>
              <a:gd name="connsiteX0" fmla="*/ 0 w 1296908"/>
              <a:gd name="connsiteY0" fmla="*/ 835799 h 1244015"/>
              <a:gd name="connsiteX1" fmla="*/ 485032 w 1296908"/>
              <a:gd name="connsiteY1" fmla="*/ 820375 h 1244015"/>
              <a:gd name="connsiteX2" fmla="*/ 633522 w 1296908"/>
              <a:gd name="connsiteY2" fmla="*/ 626257 h 1244015"/>
              <a:gd name="connsiteX3" fmla="*/ 410372 w 1296908"/>
              <a:gd name="connsiteY3" fmla="*/ 372873 h 1244015"/>
              <a:gd name="connsiteX4" fmla="*/ 760799 w 1296908"/>
              <a:gd name="connsiteY4" fmla="*/ 478689 h 1244015"/>
              <a:gd name="connsiteX5" fmla="*/ 880226 w 1296908"/>
              <a:gd name="connsiteY5" fmla="*/ 0 h 1244015"/>
              <a:gd name="connsiteX6" fmla="*/ 950698 w 1296908"/>
              <a:gd name="connsiteY6" fmla="*/ 484140 h 1244015"/>
              <a:gd name="connsiteX7" fmla="*/ 1225296 w 1296908"/>
              <a:gd name="connsiteY7" fmla="*/ 376783 h 1244015"/>
              <a:gd name="connsiteX8" fmla="*/ 1051375 w 1296908"/>
              <a:gd name="connsiteY8" fmla="*/ 668282 h 1244015"/>
              <a:gd name="connsiteX9" fmla="*/ 1296908 w 1296908"/>
              <a:gd name="connsiteY9" fmla="*/ 1040815 h 1244015"/>
              <a:gd name="connsiteX10" fmla="*/ 958241 w 1296908"/>
              <a:gd name="connsiteY10" fmla="*/ 905349 h 1244015"/>
              <a:gd name="connsiteX11" fmla="*/ 780441 w 1296908"/>
              <a:gd name="connsiteY11" fmla="*/ 1244015 h 1244015"/>
              <a:gd name="connsiteX12" fmla="*/ 704241 w 1296908"/>
              <a:gd name="connsiteY12" fmla="*/ 930749 h 1244015"/>
              <a:gd name="connsiteX13" fmla="*/ 714001 w 1296908"/>
              <a:gd name="connsiteY13" fmla="*/ 722222 h 1244015"/>
              <a:gd name="connsiteX14" fmla="*/ 827054 w 1296908"/>
              <a:gd name="connsiteY14" fmla="*/ 629121 h 1244015"/>
              <a:gd name="connsiteX15" fmla="*/ 973358 w 1296908"/>
              <a:gd name="connsiteY15" fmla="*/ 625795 h 1244015"/>
              <a:gd name="connsiteX16" fmla="*/ 1053160 w 1296908"/>
              <a:gd name="connsiteY16" fmla="*/ 768774 h 1244015"/>
              <a:gd name="connsiteX17" fmla="*/ 1009935 w 1296908"/>
              <a:gd name="connsiteY17" fmla="*/ 868526 h 1244015"/>
              <a:gd name="connsiteX18" fmla="*/ 727301 w 1296908"/>
              <a:gd name="connsiteY18" fmla="*/ 878502 h 1244015"/>
              <a:gd name="connsiteX19" fmla="*/ 0 w 1296908"/>
              <a:gd name="connsiteY19" fmla="*/ 835799 h 1244015"/>
              <a:gd name="connsiteX0" fmla="*/ 0 w 1296908"/>
              <a:gd name="connsiteY0" fmla="*/ 835799 h 1244015"/>
              <a:gd name="connsiteX1" fmla="*/ 485032 w 1296908"/>
              <a:gd name="connsiteY1" fmla="*/ 820375 h 1244015"/>
              <a:gd name="connsiteX2" fmla="*/ 633522 w 1296908"/>
              <a:gd name="connsiteY2" fmla="*/ 626257 h 1244015"/>
              <a:gd name="connsiteX3" fmla="*/ 410372 w 1296908"/>
              <a:gd name="connsiteY3" fmla="*/ 372873 h 1244015"/>
              <a:gd name="connsiteX4" fmla="*/ 760799 w 1296908"/>
              <a:gd name="connsiteY4" fmla="*/ 478689 h 1244015"/>
              <a:gd name="connsiteX5" fmla="*/ 880226 w 1296908"/>
              <a:gd name="connsiteY5" fmla="*/ 0 h 1244015"/>
              <a:gd name="connsiteX6" fmla="*/ 950698 w 1296908"/>
              <a:gd name="connsiteY6" fmla="*/ 484140 h 1244015"/>
              <a:gd name="connsiteX7" fmla="*/ 1265197 w 1296908"/>
              <a:gd name="connsiteY7" fmla="*/ 373458 h 1244015"/>
              <a:gd name="connsiteX8" fmla="*/ 1051375 w 1296908"/>
              <a:gd name="connsiteY8" fmla="*/ 668282 h 1244015"/>
              <a:gd name="connsiteX9" fmla="*/ 1296908 w 1296908"/>
              <a:gd name="connsiteY9" fmla="*/ 1040815 h 1244015"/>
              <a:gd name="connsiteX10" fmla="*/ 958241 w 1296908"/>
              <a:gd name="connsiteY10" fmla="*/ 905349 h 1244015"/>
              <a:gd name="connsiteX11" fmla="*/ 780441 w 1296908"/>
              <a:gd name="connsiteY11" fmla="*/ 1244015 h 1244015"/>
              <a:gd name="connsiteX12" fmla="*/ 704241 w 1296908"/>
              <a:gd name="connsiteY12" fmla="*/ 930749 h 1244015"/>
              <a:gd name="connsiteX13" fmla="*/ 714001 w 1296908"/>
              <a:gd name="connsiteY13" fmla="*/ 722222 h 1244015"/>
              <a:gd name="connsiteX14" fmla="*/ 827054 w 1296908"/>
              <a:gd name="connsiteY14" fmla="*/ 629121 h 1244015"/>
              <a:gd name="connsiteX15" fmla="*/ 973358 w 1296908"/>
              <a:gd name="connsiteY15" fmla="*/ 625795 h 1244015"/>
              <a:gd name="connsiteX16" fmla="*/ 1053160 w 1296908"/>
              <a:gd name="connsiteY16" fmla="*/ 768774 h 1244015"/>
              <a:gd name="connsiteX17" fmla="*/ 1009935 w 1296908"/>
              <a:gd name="connsiteY17" fmla="*/ 868526 h 1244015"/>
              <a:gd name="connsiteX18" fmla="*/ 727301 w 1296908"/>
              <a:gd name="connsiteY18" fmla="*/ 878502 h 1244015"/>
              <a:gd name="connsiteX19" fmla="*/ 0 w 1296908"/>
              <a:gd name="connsiteY19" fmla="*/ 835799 h 1244015"/>
              <a:gd name="connsiteX0" fmla="*/ 0 w 1296908"/>
              <a:gd name="connsiteY0" fmla="*/ 835799 h 1244015"/>
              <a:gd name="connsiteX1" fmla="*/ 485032 w 1296908"/>
              <a:gd name="connsiteY1" fmla="*/ 820375 h 1244015"/>
              <a:gd name="connsiteX2" fmla="*/ 633522 w 1296908"/>
              <a:gd name="connsiteY2" fmla="*/ 626257 h 1244015"/>
              <a:gd name="connsiteX3" fmla="*/ 410372 w 1296908"/>
              <a:gd name="connsiteY3" fmla="*/ 372873 h 1244015"/>
              <a:gd name="connsiteX4" fmla="*/ 760799 w 1296908"/>
              <a:gd name="connsiteY4" fmla="*/ 478689 h 1244015"/>
              <a:gd name="connsiteX5" fmla="*/ 880226 w 1296908"/>
              <a:gd name="connsiteY5" fmla="*/ 0 h 1244015"/>
              <a:gd name="connsiteX6" fmla="*/ 950698 w 1296908"/>
              <a:gd name="connsiteY6" fmla="*/ 484140 h 1244015"/>
              <a:gd name="connsiteX7" fmla="*/ 1265197 w 1296908"/>
              <a:gd name="connsiteY7" fmla="*/ 373458 h 1244015"/>
              <a:gd name="connsiteX8" fmla="*/ 988199 w 1296908"/>
              <a:gd name="connsiteY8" fmla="*/ 635031 h 1244015"/>
              <a:gd name="connsiteX9" fmla="*/ 1296908 w 1296908"/>
              <a:gd name="connsiteY9" fmla="*/ 1040815 h 1244015"/>
              <a:gd name="connsiteX10" fmla="*/ 958241 w 1296908"/>
              <a:gd name="connsiteY10" fmla="*/ 905349 h 1244015"/>
              <a:gd name="connsiteX11" fmla="*/ 780441 w 1296908"/>
              <a:gd name="connsiteY11" fmla="*/ 1244015 h 1244015"/>
              <a:gd name="connsiteX12" fmla="*/ 704241 w 1296908"/>
              <a:gd name="connsiteY12" fmla="*/ 930749 h 1244015"/>
              <a:gd name="connsiteX13" fmla="*/ 714001 w 1296908"/>
              <a:gd name="connsiteY13" fmla="*/ 722222 h 1244015"/>
              <a:gd name="connsiteX14" fmla="*/ 827054 w 1296908"/>
              <a:gd name="connsiteY14" fmla="*/ 629121 h 1244015"/>
              <a:gd name="connsiteX15" fmla="*/ 973358 w 1296908"/>
              <a:gd name="connsiteY15" fmla="*/ 625795 h 1244015"/>
              <a:gd name="connsiteX16" fmla="*/ 1053160 w 1296908"/>
              <a:gd name="connsiteY16" fmla="*/ 768774 h 1244015"/>
              <a:gd name="connsiteX17" fmla="*/ 1009935 w 1296908"/>
              <a:gd name="connsiteY17" fmla="*/ 868526 h 1244015"/>
              <a:gd name="connsiteX18" fmla="*/ 727301 w 1296908"/>
              <a:gd name="connsiteY18" fmla="*/ 878502 h 1244015"/>
              <a:gd name="connsiteX19" fmla="*/ 0 w 1296908"/>
              <a:gd name="connsiteY19" fmla="*/ 835799 h 1244015"/>
              <a:gd name="connsiteX0" fmla="*/ 0 w 1296908"/>
              <a:gd name="connsiteY0" fmla="*/ 835799 h 1244015"/>
              <a:gd name="connsiteX1" fmla="*/ 485032 w 1296908"/>
              <a:gd name="connsiteY1" fmla="*/ 820375 h 1244015"/>
              <a:gd name="connsiteX2" fmla="*/ 633522 w 1296908"/>
              <a:gd name="connsiteY2" fmla="*/ 626257 h 1244015"/>
              <a:gd name="connsiteX3" fmla="*/ 410372 w 1296908"/>
              <a:gd name="connsiteY3" fmla="*/ 372873 h 1244015"/>
              <a:gd name="connsiteX4" fmla="*/ 760799 w 1296908"/>
              <a:gd name="connsiteY4" fmla="*/ 478689 h 1244015"/>
              <a:gd name="connsiteX5" fmla="*/ 880226 w 1296908"/>
              <a:gd name="connsiteY5" fmla="*/ 0 h 1244015"/>
              <a:gd name="connsiteX6" fmla="*/ 950698 w 1296908"/>
              <a:gd name="connsiteY6" fmla="*/ 484140 h 1244015"/>
              <a:gd name="connsiteX7" fmla="*/ 1265197 w 1296908"/>
              <a:gd name="connsiteY7" fmla="*/ 373458 h 1244015"/>
              <a:gd name="connsiteX8" fmla="*/ 988199 w 1296908"/>
              <a:gd name="connsiteY8" fmla="*/ 635031 h 1244015"/>
              <a:gd name="connsiteX9" fmla="*/ 1296908 w 1296908"/>
              <a:gd name="connsiteY9" fmla="*/ 1040815 h 1244015"/>
              <a:gd name="connsiteX10" fmla="*/ 958241 w 1296908"/>
              <a:gd name="connsiteY10" fmla="*/ 905349 h 1244015"/>
              <a:gd name="connsiteX11" fmla="*/ 780441 w 1296908"/>
              <a:gd name="connsiteY11" fmla="*/ 1244015 h 1244015"/>
              <a:gd name="connsiteX12" fmla="*/ 704241 w 1296908"/>
              <a:gd name="connsiteY12" fmla="*/ 930749 h 1244015"/>
              <a:gd name="connsiteX13" fmla="*/ 714001 w 1296908"/>
              <a:gd name="connsiteY13" fmla="*/ 722222 h 1244015"/>
              <a:gd name="connsiteX14" fmla="*/ 827054 w 1296908"/>
              <a:gd name="connsiteY14" fmla="*/ 629121 h 1244015"/>
              <a:gd name="connsiteX15" fmla="*/ 906856 w 1296908"/>
              <a:gd name="connsiteY15" fmla="*/ 625795 h 1244015"/>
              <a:gd name="connsiteX16" fmla="*/ 1053160 w 1296908"/>
              <a:gd name="connsiteY16" fmla="*/ 768774 h 1244015"/>
              <a:gd name="connsiteX17" fmla="*/ 1009935 w 1296908"/>
              <a:gd name="connsiteY17" fmla="*/ 868526 h 1244015"/>
              <a:gd name="connsiteX18" fmla="*/ 727301 w 1296908"/>
              <a:gd name="connsiteY18" fmla="*/ 878502 h 1244015"/>
              <a:gd name="connsiteX19" fmla="*/ 0 w 1296908"/>
              <a:gd name="connsiteY19" fmla="*/ 835799 h 1244015"/>
              <a:gd name="connsiteX0" fmla="*/ 0 w 1265197"/>
              <a:gd name="connsiteY0" fmla="*/ 835799 h 1244015"/>
              <a:gd name="connsiteX1" fmla="*/ 485032 w 1265197"/>
              <a:gd name="connsiteY1" fmla="*/ 820375 h 1244015"/>
              <a:gd name="connsiteX2" fmla="*/ 633522 w 1265197"/>
              <a:gd name="connsiteY2" fmla="*/ 626257 h 1244015"/>
              <a:gd name="connsiteX3" fmla="*/ 410372 w 1265197"/>
              <a:gd name="connsiteY3" fmla="*/ 372873 h 1244015"/>
              <a:gd name="connsiteX4" fmla="*/ 760799 w 1265197"/>
              <a:gd name="connsiteY4" fmla="*/ 478689 h 1244015"/>
              <a:gd name="connsiteX5" fmla="*/ 880226 w 1265197"/>
              <a:gd name="connsiteY5" fmla="*/ 0 h 1244015"/>
              <a:gd name="connsiteX6" fmla="*/ 950698 w 1265197"/>
              <a:gd name="connsiteY6" fmla="*/ 484140 h 1244015"/>
              <a:gd name="connsiteX7" fmla="*/ 1265197 w 1265197"/>
              <a:gd name="connsiteY7" fmla="*/ 373458 h 1244015"/>
              <a:gd name="connsiteX8" fmla="*/ 988199 w 1265197"/>
              <a:gd name="connsiteY8" fmla="*/ 635031 h 1244015"/>
              <a:gd name="connsiteX9" fmla="*/ 1207131 w 1265197"/>
              <a:gd name="connsiteY9" fmla="*/ 894511 h 1244015"/>
              <a:gd name="connsiteX10" fmla="*/ 958241 w 1265197"/>
              <a:gd name="connsiteY10" fmla="*/ 905349 h 1244015"/>
              <a:gd name="connsiteX11" fmla="*/ 780441 w 1265197"/>
              <a:gd name="connsiteY11" fmla="*/ 1244015 h 1244015"/>
              <a:gd name="connsiteX12" fmla="*/ 704241 w 1265197"/>
              <a:gd name="connsiteY12" fmla="*/ 930749 h 1244015"/>
              <a:gd name="connsiteX13" fmla="*/ 714001 w 1265197"/>
              <a:gd name="connsiteY13" fmla="*/ 722222 h 1244015"/>
              <a:gd name="connsiteX14" fmla="*/ 827054 w 1265197"/>
              <a:gd name="connsiteY14" fmla="*/ 629121 h 1244015"/>
              <a:gd name="connsiteX15" fmla="*/ 906856 w 1265197"/>
              <a:gd name="connsiteY15" fmla="*/ 625795 h 1244015"/>
              <a:gd name="connsiteX16" fmla="*/ 1053160 w 1265197"/>
              <a:gd name="connsiteY16" fmla="*/ 768774 h 1244015"/>
              <a:gd name="connsiteX17" fmla="*/ 1009935 w 1265197"/>
              <a:gd name="connsiteY17" fmla="*/ 868526 h 1244015"/>
              <a:gd name="connsiteX18" fmla="*/ 727301 w 1265197"/>
              <a:gd name="connsiteY18" fmla="*/ 878502 h 1244015"/>
              <a:gd name="connsiteX19" fmla="*/ 0 w 1265197"/>
              <a:gd name="connsiteY19" fmla="*/ 835799 h 1244015"/>
              <a:gd name="connsiteX0" fmla="*/ 0 w 1265197"/>
              <a:gd name="connsiteY0" fmla="*/ 835799 h 1244015"/>
              <a:gd name="connsiteX1" fmla="*/ 485032 w 1265197"/>
              <a:gd name="connsiteY1" fmla="*/ 820375 h 1244015"/>
              <a:gd name="connsiteX2" fmla="*/ 633522 w 1265197"/>
              <a:gd name="connsiteY2" fmla="*/ 626257 h 1244015"/>
              <a:gd name="connsiteX3" fmla="*/ 410372 w 1265197"/>
              <a:gd name="connsiteY3" fmla="*/ 372873 h 1244015"/>
              <a:gd name="connsiteX4" fmla="*/ 760799 w 1265197"/>
              <a:gd name="connsiteY4" fmla="*/ 478689 h 1244015"/>
              <a:gd name="connsiteX5" fmla="*/ 880226 w 1265197"/>
              <a:gd name="connsiteY5" fmla="*/ 0 h 1244015"/>
              <a:gd name="connsiteX6" fmla="*/ 950698 w 1265197"/>
              <a:gd name="connsiteY6" fmla="*/ 484140 h 1244015"/>
              <a:gd name="connsiteX7" fmla="*/ 1265197 w 1265197"/>
              <a:gd name="connsiteY7" fmla="*/ 373458 h 1244015"/>
              <a:gd name="connsiteX8" fmla="*/ 988199 w 1265197"/>
              <a:gd name="connsiteY8" fmla="*/ 635031 h 1244015"/>
              <a:gd name="connsiteX9" fmla="*/ 1227081 w 1265197"/>
              <a:gd name="connsiteY9" fmla="*/ 937737 h 1244015"/>
              <a:gd name="connsiteX10" fmla="*/ 958241 w 1265197"/>
              <a:gd name="connsiteY10" fmla="*/ 905349 h 1244015"/>
              <a:gd name="connsiteX11" fmla="*/ 780441 w 1265197"/>
              <a:gd name="connsiteY11" fmla="*/ 1244015 h 1244015"/>
              <a:gd name="connsiteX12" fmla="*/ 704241 w 1265197"/>
              <a:gd name="connsiteY12" fmla="*/ 930749 h 1244015"/>
              <a:gd name="connsiteX13" fmla="*/ 714001 w 1265197"/>
              <a:gd name="connsiteY13" fmla="*/ 722222 h 1244015"/>
              <a:gd name="connsiteX14" fmla="*/ 827054 w 1265197"/>
              <a:gd name="connsiteY14" fmla="*/ 629121 h 1244015"/>
              <a:gd name="connsiteX15" fmla="*/ 906856 w 1265197"/>
              <a:gd name="connsiteY15" fmla="*/ 625795 h 1244015"/>
              <a:gd name="connsiteX16" fmla="*/ 1053160 w 1265197"/>
              <a:gd name="connsiteY16" fmla="*/ 768774 h 1244015"/>
              <a:gd name="connsiteX17" fmla="*/ 1009935 w 1265197"/>
              <a:gd name="connsiteY17" fmla="*/ 868526 h 1244015"/>
              <a:gd name="connsiteX18" fmla="*/ 727301 w 1265197"/>
              <a:gd name="connsiteY18" fmla="*/ 878502 h 1244015"/>
              <a:gd name="connsiteX19" fmla="*/ 0 w 1265197"/>
              <a:gd name="connsiteY19" fmla="*/ 835799 h 1244015"/>
              <a:gd name="connsiteX0" fmla="*/ 0 w 1265197"/>
              <a:gd name="connsiteY0" fmla="*/ 835799 h 1244015"/>
              <a:gd name="connsiteX1" fmla="*/ 485032 w 1265197"/>
              <a:gd name="connsiteY1" fmla="*/ 820375 h 1244015"/>
              <a:gd name="connsiteX2" fmla="*/ 633522 w 1265197"/>
              <a:gd name="connsiteY2" fmla="*/ 626257 h 1244015"/>
              <a:gd name="connsiteX3" fmla="*/ 410372 w 1265197"/>
              <a:gd name="connsiteY3" fmla="*/ 372873 h 1244015"/>
              <a:gd name="connsiteX4" fmla="*/ 760799 w 1265197"/>
              <a:gd name="connsiteY4" fmla="*/ 478689 h 1244015"/>
              <a:gd name="connsiteX5" fmla="*/ 880226 w 1265197"/>
              <a:gd name="connsiteY5" fmla="*/ 0 h 1244015"/>
              <a:gd name="connsiteX6" fmla="*/ 950698 w 1265197"/>
              <a:gd name="connsiteY6" fmla="*/ 484140 h 1244015"/>
              <a:gd name="connsiteX7" fmla="*/ 1265197 w 1265197"/>
              <a:gd name="connsiteY7" fmla="*/ 373458 h 1244015"/>
              <a:gd name="connsiteX8" fmla="*/ 988199 w 1265197"/>
              <a:gd name="connsiteY8" fmla="*/ 635031 h 1244015"/>
              <a:gd name="connsiteX9" fmla="*/ 1237057 w 1265197"/>
              <a:gd name="connsiteY9" fmla="*/ 954362 h 1244015"/>
              <a:gd name="connsiteX10" fmla="*/ 958241 w 1265197"/>
              <a:gd name="connsiteY10" fmla="*/ 905349 h 1244015"/>
              <a:gd name="connsiteX11" fmla="*/ 780441 w 1265197"/>
              <a:gd name="connsiteY11" fmla="*/ 1244015 h 1244015"/>
              <a:gd name="connsiteX12" fmla="*/ 704241 w 1265197"/>
              <a:gd name="connsiteY12" fmla="*/ 930749 h 1244015"/>
              <a:gd name="connsiteX13" fmla="*/ 714001 w 1265197"/>
              <a:gd name="connsiteY13" fmla="*/ 722222 h 1244015"/>
              <a:gd name="connsiteX14" fmla="*/ 827054 w 1265197"/>
              <a:gd name="connsiteY14" fmla="*/ 629121 h 1244015"/>
              <a:gd name="connsiteX15" fmla="*/ 906856 w 1265197"/>
              <a:gd name="connsiteY15" fmla="*/ 625795 h 1244015"/>
              <a:gd name="connsiteX16" fmla="*/ 1053160 w 1265197"/>
              <a:gd name="connsiteY16" fmla="*/ 768774 h 1244015"/>
              <a:gd name="connsiteX17" fmla="*/ 1009935 w 1265197"/>
              <a:gd name="connsiteY17" fmla="*/ 868526 h 1244015"/>
              <a:gd name="connsiteX18" fmla="*/ 727301 w 1265197"/>
              <a:gd name="connsiteY18" fmla="*/ 878502 h 1244015"/>
              <a:gd name="connsiteX19" fmla="*/ 0 w 1265197"/>
              <a:gd name="connsiteY19" fmla="*/ 835799 h 1244015"/>
              <a:gd name="connsiteX0" fmla="*/ 0 w 1265197"/>
              <a:gd name="connsiteY0" fmla="*/ 835799 h 1244015"/>
              <a:gd name="connsiteX1" fmla="*/ 485032 w 1265197"/>
              <a:gd name="connsiteY1" fmla="*/ 820375 h 1244015"/>
              <a:gd name="connsiteX2" fmla="*/ 633522 w 1265197"/>
              <a:gd name="connsiteY2" fmla="*/ 626257 h 1244015"/>
              <a:gd name="connsiteX3" fmla="*/ 410372 w 1265197"/>
              <a:gd name="connsiteY3" fmla="*/ 372873 h 1244015"/>
              <a:gd name="connsiteX4" fmla="*/ 760799 w 1265197"/>
              <a:gd name="connsiteY4" fmla="*/ 478689 h 1244015"/>
              <a:gd name="connsiteX5" fmla="*/ 880226 w 1265197"/>
              <a:gd name="connsiteY5" fmla="*/ 0 h 1244015"/>
              <a:gd name="connsiteX6" fmla="*/ 950698 w 1265197"/>
              <a:gd name="connsiteY6" fmla="*/ 484140 h 1244015"/>
              <a:gd name="connsiteX7" fmla="*/ 1265197 w 1265197"/>
              <a:gd name="connsiteY7" fmla="*/ 373458 h 1244015"/>
              <a:gd name="connsiteX8" fmla="*/ 988199 w 1265197"/>
              <a:gd name="connsiteY8" fmla="*/ 635031 h 1244015"/>
              <a:gd name="connsiteX9" fmla="*/ 1237057 w 1265197"/>
              <a:gd name="connsiteY9" fmla="*/ 954362 h 1244015"/>
              <a:gd name="connsiteX10" fmla="*/ 901714 w 1265197"/>
              <a:gd name="connsiteY10" fmla="*/ 838847 h 1244015"/>
              <a:gd name="connsiteX11" fmla="*/ 780441 w 1265197"/>
              <a:gd name="connsiteY11" fmla="*/ 1244015 h 1244015"/>
              <a:gd name="connsiteX12" fmla="*/ 704241 w 1265197"/>
              <a:gd name="connsiteY12" fmla="*/ 930749 h 1244015"/>
              <a:gd name="connsiteX13" fmla="*/ 714001 w 1265197"/>
              <a:gd name="connsiteY13" fmla="*/ 722222 h 1244015"/>
              <a:gd name="connsiteX14" fmla="*/ 827054 w 1265197"/>
              <a:gd name="connsiteY14" fmla="*/ 629121 h 1244015"/>
              <a:gd name="connsiteX15" fmla="*/ 906856 w 1265197"/>
              <a:gd name="connsiteY15" fmla="*/ 625795 h 1244015"/>
              <a:gd name="connsiteX16" fmla="*/ 1053160 w 1265197"/>
              <a:gd name="connsiteY16" fmla="*/ 768774 h 1244015"/>
              <a:gd name="connsiteX17" fmla="*/ 1009935 w 1265197"/>
              <a:gd name="connsiteY17" fmla="*/ 868526 h 1244015"/>
              <a:gd name="connsiteX18" fmla="*/ 727301 w 1265197"/>
              <a:gd name="connsiteY18" fmla="*/ 878502 h 1244015"/>
              <a:gd name="connsiteX19" fmla="*/ 0 w 1265197"/>
              <a:gd name="connsiteY19" fmla="*/ 835799 h 1244015"/>
              <a:gd name="connsiteX0" fmla="*/ 0 w 1265197"/>
              <a:gd name="connsiteY0" fmla="*/ 835799 h 1244015"/>
              <a:gd name="connsiteX1" fmla="*/ 485032 w 1265197"/>
              <a:gd name="connsiteY1" fmla="*/ 820375 h 1244015"/>
              <a:gd name="connsiteX2" fmla="*/ 633522 w 1265197"/>
              <a:gd name="connsiteY2" fmla="*/ 626257 h 1244015"/>
              <a:gd name="connsiteX3" fmla="*/ 410372 w 1265197"/>
              <a:gd name="connsiteY3" fmla="*/ 372873 h 1244015"/>
              <a:gd name="connsiteX4" fmla="*/ 760799 w 1265197"/>
              <a:gd name="connsiteY4" fmla="*/ 478689 h 1244015"/>
              <a:gd name="connsiteX5" fmla="*/ 880226 w 1265197"/>
              <a:gd name="connsiteY5" fmla="*/ 0 h 1244015"/>
              <a:gd name="connsiteX6" fmla="*/ 950698 w 1265197"/>
              <a:gd name="connsiteY6" fmla="*/ 484140 h 1244015"/>
              <a:gd name="connsiteX7" fmla="*/ 1265197 w 1265197"/>
              <a:gd name="connsiteY7" fmla="*/ 373458 h 1244015"/>
              <a:gd name="connsiteX8" fmla="*/ 988199 w 1265197"/>
              <a:gd name="connsiteY8" fmla="*/ 635031 h 1244015"/>
              <a:gd name="connsiteX9" fmla="*/ 1237057 w 1265197"/>
              <a:gd name="connsiteY9" fmla="*/ 954362 h 1244015"/>
              <a:gd name="connsiteX10" fmla="*/ 941615 w 1265197"/>
              <a:gd name="connsiteY10" fmla="*/ 842172 h 1244015"/>
              <a:gd name="connsiteX11" fmla="*/ 780441 w 1265197"/>
              <a:gd name="connsiteY11" fmla="*/ 1244015 h 1244015"/>
              <a:gd name="connsiteX12" fmla="*/ 704241 w 1265197"/>
              <a:gd name="connsiteY12" fmla="*/ 930749 h 1244015"/>
              <a:gd name="connsiteX13" fmla="*/ 714001 w 1265197"/>
              <a:gd name="connsiteY13" fmla="*/ 722222 h 1244015"/>
              <a:gd name="connsiteX14" fmla="*/ 827054 w 1265197"/>
              <a:gd name="connsiteY14" fmla="*/ 629121 h 1244015"/>
              <a:gd name="connsiteX15" fmla="*/ 906856 w 1265197"/>
              <a:gd name="connsiteY15" fmla="*/ 625795 h 1244015"/>
              <a:gd name="connsiteX16" fmla="*/ 1053160 w 1265197"/>
              <a:gd name="connsiteY16" fmla="*/ 768774 h 1244015"/>
              <a:gd name="connsiteX17" fmla="*/ 1009935 w 1265197"/>
              <a:gd name="connsiteY17" fmla="*/ 868526 h 1244015"/>
              <a:gd name="connsiteX18" fmla="*/ 727301 w 1265197"/>
              <a:gd name="connsiteY18" fmla="*/ 878502 h 1244015"/>
              <a:gd name="connsiteX19" fmla="*/ 0 w 1265197"/>
              <a:gd name="connsiteY19" fmla="*/ 835799 h 1244015"/>
              <a:gd name="connsiteX0" fmla="*/ 0 w 1265197"/>
              <a:gd name="connsiteY0" fmla="*/ 835799 h 1137612"/>
              <a:gd name="connsiteX1" fmla="*/ 485032 w 1265197"/>
              <a:gd name="connsiteY1" fmla="*/ 820375 h 1137612"/>
              <a:gd name="connsiteX2" fmla="*/ 633522 w 1265197"/>
              <a:gd name="connsiteY2" fmla="*/ 626257 h 1137612"/>
              <a:gd name="connsiteX3" fmla="*/ 410372 w 1265197"/>
              <a:gd name="connsiteY3" fmla="*/ 372873 h 1137612"/>
              <a:gd name="connsiteX4" fmla="*/ 760799 w 1265197"/>
              <a:gd name="connsiteY4" fmla="*/ 478689 h 1137612"/>
              <a:gd name="connsiteX5" fmla="*/ 880226 w 1265197"/>
              <a:gd name="connsiteY5" fmla="*/ 0 h 1137612"/>
              <a:gd name="connsiteX6" fmla="*/ 950698 w 1265197"/>
              <a:gd name="connsiteY6" fmla="*/ 484140 h 1137612"/>
              <a:gd name="connsiteX7" fmla="*/ 1265197 w 1265197"/>
              <a:gd name="connsiteY7" fmla="*/ 373458 h 1137612"/>
              <a:gd name="connsiteX8" fmla="*/ 988199 w 1265197"/>
              <a:gd name="connsiteY8" fmla="*/ 635031 h 1137612"/>
              <a:gd name="connsiteX9" fmla="*/ 1237057 w 1265197"/>
              <a:gd name="connsiteY9" fmla="*/ 954362 h 1137612"/>
              <a:gd name="connsiteX10" fmla="*/ 941615 w 1265197"/>
              <a:gd name="connsiteY10" fmla="*/ 842172 h 1137612"/>
              <a:gd name="connsiteX11" fmla="*/ 813692 w 1265197"/>
              <a:gd name="connsiteY11" fmla="*/ 1137612 h 1137612"/>
              <a:gd name="connsiteX12" fmla="*/ 704241 w 1265197"/>
              <a:gd name="connsiteY12" fmla="*/ 930749 h 1137612"/>
              <a:gd name="connsiteX13" fmla="*/ 714001 w 1265197"/>
              <a:gd name="connsiteY13" fmla="*/ 722222 h 1137612"/>
              <a:gd name="connsiteX14" fmla="*/ 827054 w 1265197"/>
              <a:gd name="connsiteY14" fmla="*/ 629121 h 1137612"/>
              <a:gd name="connsiteX15" fmla="*/ 906856 w 1265197"/>
              <a:gd name="connsiteY15" fmla="*/ 625795 h 1137612"/>
              <a:gd name="connsiteX16" fmla="*/ 1053160 w 1265197"/>
              <a:gd name="connsiteY16" fmla="*/ 768774 h 1137612"/>
              <a:gd name="connsiteX17" fmla="*/ 1009935 w 1265197"/>
              <a:gd name="connsiteY17" fmla="*/ 868526 h 1137612"/>
              <a:gd name="connsiteX18" fmla="*/ 727301 w 1265197"/>
              <a:gd name="connsiteY18" fmla="*/ 878502 h 1137612"/>
              <a:gd name="connsiteX19" fmla="*/ 0 w 1265197"/>
              <a:gd name="connsiteY19" fmla="*/ 835799 h 1137612"/>
              <a:gd name="connsiteX0" fmla="*/ 0 w 1265197"/>
              <a:gd name="connsiteY0" fmla="*/ 835799 h 1137612"/>
              <a:gd name="connsiteX1" fmla="*/ 485032 w 1265197"/>
              <a:gd name="connsiteY1" fmla="*/ 820375 h 1137612"/>
              <a:gd name="connsiteX2" fmla="*/ 633522 w 1265197"/>
              <a:gd name="connsiteY2" fmla="*/ 626257 h 1137612"/>
              <a:gd name="connsiteX3" fmla="*/ 410372 w 1265197"/>
              <a:gd name="connsiteY3" fmla="*/ 372873 h 1137612"/>
              <a:gd name="connsiteX4" fmla="*/ 760799 w 1265197"/>
              <a:gd name="connsiteY4" fmla="*/ 478689 h 1137612"/>
              <a:gd name="connsiteX5" fmla="*/ 880226 w 1265197"/>
              <a:gd name="connsiteY5" fmla="*/ 0 h 1137612"/>
              <a:gd name="connsiteX6" fmla="*/ 950698 w 1265197"/>
              <a:gd name="connsiteY6" fmla="*/ 484140 h 1137612"/>
              <a:gd name="connsiteX7" fmla="*/ 1265197 w 1265197"/>
              <a:gd name="connsiteY7" fmla="*/ 373458 h 1137612"/>
              <a:gd name="connsiteX8" fmla="*/ 988199 w 1265197"/>
              <a:gd name="connsiteY8" fmla="*/ 635031 h 1137612"/>
              <a:gd name="connsiteX9" fmla="*/ 1237057 w 1265197"/>
              <a:gd name="connsiteY9" fmla="*/ 954362 h 1137612"/>
              <a:gd name="connsiteX10" fmla="*/ 941615 w 1265197"/>
              <a:gd name="connsiteY10" fmla="*/ 842172 h 1137612"/>
              <a:gd name="connsiteX11" fmla="*/ 813692 w 1265197"/>
              <a:gd name="connsiteY11" fmla="*/ 1137612 h 1137612"/>
              <a:gd name="connsiteX12" fmla="*/ 734167 w 1265197"/>
              <a:gd name="connsiteY12" fmla="*/ 824346 h 1137612"/>
              <a:gd name="connsiteX13" fmla="*/ 714001 w 1265197"/>
              <a:gd name="connsiteY13" fmla="*/ 722222 h 1137612"/>
              <a:gd name="connsiteX14" fmla="*/ 827054 w 1265197"/>
              <a:gd name="connsiteY14" fmla="*/ 629121 h 1137612"/>
              <a:gd name="connsiteX15" fmla="*/ 906856 w 1265197"/>
              <a:gd name="connsiteY15" fmla="*/ 625795 h 1137612"/>
              <a:gd name="connsiteX16" fmla="*/ 1053160 w 1265197"/>
              <a:gd name="connsiteY16" fmla="*/ 768774 h 1137612"/>
              <a:gd name="connsiteX17" fmla="*/ 1009935 w 1265197"/>
              <a:gd name="connsiteY17" fmla="*/ 868526 h 1137612"/>
              <a:gd name="connsiteX18" fmla="*/ 727301 w 1265197"/>
              <a:gd name="connsiteY18" fmla="*/ 878502 h 1137612"/>
              <a:gd name="connsiteX19" fmla="*/ 0 w 1265197"/>
              <a:gd name="connsiteY19" fmla="*/ 835799 h 1137612"/>
              <a:gd name="connsiteX0" fmla="*/ 0 w 1265197"/>
              <a:gd name="connsiteY0" fmla="*/ 835799 h 1137612"/>
              <a:gd name="connsiteX1" fmla="*/ 485032 w 1265197"/>
              <a:gd name="connsiteY1" fmla="*/ 820375 h 1137612"/>
              <a:gd name="connsiteX2" fmla="*/ 633522 w 1265197"/>
              <a:gd name="connsiteY2" fmla="*/ 626257 h 1137612"/>
              <a:gd name="connsiteX3" fmla="*/ 410372 w 1265197"/>
              <a:gd name="connsiteY3" fmla="*/ 372873 h 1137612"/>
              <a:gd name="connsiteX4" fmla="*/ 760799 w 1265197"/>
              <a:gd name="connsiteY4" fmla="*/ 478689 h 1137612"/>
              <a:gd name="connsiteX5" fmla="*/ 880226 w 1265197"/>
              <a:gd name="connsiteY5" fmla="*/ 0 h 1137612"/>
              <a:gd name="connsiteX6" fmla="*/ 950698 w 1265197"/>
              <a:gd name="connsiteY6" fmla="*/ 484140 h 1137612"/>
              <a:gd name="connsiteX7" fmla="*/ 1265197 w 1265197"/>
              <a:gd name="connsiteY7" fmla="*/ 373458 h 1137612"/>
              <a:gd name="connsiteX8" fmla="*/ 988199 w 1265197"/>
              <a:gd name="connsiteY8" fmla="*/ 635031 h 1137612"/>
              <a:gd name="connsiteX9" fmla="*/ 1237057 w 1265197"/>
              <a:gd name="connsiteY9" fmla="*/ 954362 h 1137612"/>
              <a:gd name="connsiteX10" fmla="*/ 941615 w 1265197"/>
              <a:gd name="connsiteY10" fmla="*/ 842172 h 1137612"/>
              <a:gd name="connsiteX11" fmla="*/ 813692 w 1265197"/>
              <a:gd name="connsiteY11" fmla="*/ 1137612 h 1137612"/>
              <a:gd name="connsiteX12" fmla="*/ 734167 w 1265197"/>
              <a:gd name="connsiteY12" fmla="*/ 824346 h 1137612"/>
              <a:gd name="connsiteX13" fmla="*/ 714001 w 1265197"/>
              <a:gd name="connsiteY13" fmla="*/ 722222 h 1137612"/>
              <a:gd name="connsiteX14" fmla="*/ 827054 w 1265197"/>
              <a:gd name="connsiteY14" fmla="*/ 629121 h 1137612"/>
              <a:gd name="connsiteX15" fmla="*/ 906856 w 1265197"/>
              <a:gd name="connsiteY15" fmla="*/ 625795 h 1137612"/>
              <a:gd name="connsiteX16" fmla="*/ 1053160 w 1265197"/>
              <a:gd name="connsiteY16" fmla="*/ 768774 h 1137612"/>
              <a:gd name="connsiteX17" fmla="*/ 853656 w 1265197"/>
              <a:gd name="connsiteY17" fmla="*/ 841925 h 1137612"/>
              <a:gd name="connsiteX18" fmla="*/ 727301 w 1265197"/>
              <a:gd name="connsiteY18" fmla="*/ 878502 h 1137612"/>
              <a:gd name="connsiteX19" fmla="*/ 0 w 1265197"/>
              <a:gd name="connsiteY19" fmla="*/ 835799 h 1137612"/>
              <a:gd name="connsiteX0" fmla="*/ 0 w 1265197"/>
              <a:gd name="connsiteY0" fmla="*/ 835799 h 1137612"/>
              <a:gd name="connsiteX1" fmla="*/ 485032 w 1265197"/>
              <a:gd name="connsiteY1" fmla="*/ 820375 h 1137612"/>
              <a:gd name="connsiteX2" fmla="*/ 633522 w 1265197"/>
              <a:gd name="connsiteY2" fmla="*/ 626257 h 1137612"/>
              <a:gd name="connsiteX3" fmla="*/ 410372 w 1265197"/>
              <a:gd name="connsiteY3" fmla="*/ 372873 h 1137612"/>
              <a:gd name="connsiteX4" fmla="*/ 760799 w 1265197"/>
              <a:gd name="connsiteY4" fmla="*/ 478689 h 1137612"/>
              <a:gd name="connsiteX5" fmla="*/ 880226 w 1265197"/>
              <a:gd name="connsiteY5" fmla="*/ 0 h 1137612"/>
              <a:gd name="connsiteX6" fmla="*/ 950698 w 1265197"/>
              <a:gd name="connsiteY6" fmla="*/ 484140 h 1137612"/>
              <a:gd name="connsiteX7" fmla="*/ 1265197 w 1265197"/>
              <a:gd name="connsiteY7" fmla="*/ 373458 h 1137612"/>
              <a:gd name="connsiteX8" fmla="*/ 988199 w 1265197"/>
              <a:gd name="connsiteY8" fmla="*/ 635031 h 1137612"/>
              <a:gd name="connsiteX9" fmla="*/ 1237057 w 1265197"/>
              <a:gd name="connsiteY9" fmla="*/ 954362 h 1137612"/>
              <a:gd name="connsiteX10" fmla="*/ 941615 w 1265197"/>
              <a:gd name="connsiteY10" fmla="*/ 842172 h 1137612"/>
              <a:gd name="connsiteX11" fmla="*/ 813692 w 1265197"/>
              <a:gd name="connsiteY11" fmla="*/ 1137612 h 1137612"/>
              <a:gd name="connsiteX12" fmla="*/ 734167 w 1265197"/>
              <a:gd name="connsiteY12" fmla="*/ 824346 h 1137612"/>
              <a:gd name="connsiteX13" fmla="*/ 714001 w 1265197"/>
              <a:gd name="connsiteY13" fmla="*/ 722222 h 1137612"/>
              <a:gd name="connsiteX14" fmla="*/ 827054 w 1265197"/>
              <a:gd name="connsiteY14" fmla="*/ 629121 h 1137612"/>
              <a:gd name="connsiteX15" fmla="*/ 906856 w 1265197"/>
              <a:gd name="connsiteY15" fmla="*/ 625795 h 1137612"/>
              <a:gd name="connsiteX16" fmla="*/ 950082 w 1265197"/>
              <a:gd name="connsiteY16" fmla="*/ 748823 h 1137612"/>
              <a:gd name="connsiteX17" fmla="*/ 853656 w 1265197"/>
              <a:gd name="connsiteY17" fmla="*/ 841925 h 1137612"/>
              <a:gd name="connsiteX18" fmla="*/ 727301 w 1265197"/>
              <a:gd name="connsiteY18" fmla="*/ 878502 h 1137612"/>
              <a:gd name="connsiteX19" fmla="*/ 0 w 1265197"/>
              <a:gd name="connsiteY19" fmla="*/ 835799 h 1137612"/>
              <a:gd name="connsiteX0" fmla="*/ 0 w 1265197"/>
              <a:gd name="connsiteY0" fmla="*/ 835799 h 1137612"/>
              <a:gd name="connsiteX1" fmla="*/ 485032 w 1265197"/>
              <a:gd name="connsiteY1" fmla="*/ 820375 h 1137612"/>
              <a:gd name="connsiteX2" fmla="*/ 633522 w 1265197"/>
              <a:gd name="connsiteY2" fmla="*/ 626257 h 1137612"/>
              <a:gd name="connsiteX3" fmla="*/ 410372 w 1265197"/>
              <a:gd name="connsiteY3" fmla="*/ 372873 h 1137612"/>
              <a:gd name="connsiteX4" fmla="*/ 760799 w 1265197"/>
              <a:gd name="connsiteY4" fmla="*/ 478689 h 1137612"/>
              <a:gd name="connsiteX5" fmla="*/ 880226 w 1265197"/>
              <a:gd name="connsiteY5" fmla="*/ 0 h 1137612"/>
              <a:gd name="connsiteX6" fmla="*/ 950698 w 1265197"/>
              <a:gd name="connsiteY6" fmla="*/ 484140 h 1137612"/>
              <a:gd name="connsiteX7" fmla="*/ 1265197 w 1265197"/>
              <a:gd name="connsiteY7" fmla="*/ 373458 h 1137612"/>
              <a:gd name="connsiteX8" fmla="*/ 988199 w 1265197"/>
              <a:gd name="connsiteY8" fmla="*/ 635031 h 1137612"/>
              <a:gd name="connsiteX9" fmla="*/ 1237057 w 1265197"/>
              <a:gd name="connsiteY9" fmla="*/ 954362 h 1137612"/>
              <a:gd name="connsiteX10" fmla="*/ 941615 w 1265197"/>
              <a:gd name="connsiteY10" fmla="*/ 842172 h 1137612"/>
              <a:gd name="connsiteX11" fmla="*/ 813692 w 1265197"/>
              <a:gd name="connsiteY11" fmla="*/ 1137612 h 1137612"/>
              <a:gd name="connsiteX12" fmla="*/ 734167 w 1265197"/>
              <a:gd name="connsiteY12" fmla="*/ 824346 h 1137612"/>
              <a:gd name="connsiteX13" fmla="*/ 714001 w 1265197"/>
              <a:gd name="connsiteY13" fmla="*/ 722222 h 1137612"/>
              <a:gd name="connsiteX14" fmla="*/ 827054 w 1265197"/>
              <a:gd name="connsiteY14" fmla="*/ 629121 h 1137612"/>
              <a:gd name="connsiteX15" fmla="*/ 906856 w 1265197"/>
              <a:gd name="connsiteY15" fmla="*/ 625795 h 1137612"/>
              <a:gd name="connsiteX16" fmla="*/ 950082 w 1265197"/>
              <a:gd name="connsiteY16" fmla="*/ 748823 h 1137612"/>
              <a:gd name="connsiteX17" fmla="*/ 853656 w 1265197"/>
              <a:gd name="connsiteY17" fmla="*/ 841925 h 1137612"/>
              <a:gd name="connsiteX18" fmla="*/ 720651 w 1265197"/>
              <a:gd name="connsiteY18" fmla="*/ 788724 h 1137612"/>
              <a:gd name="connsiteX19" fmla="*/ 0 w 1265197"/>
              <a:gd name="connsiteY19" fmla="*/ 835799 h 1137612"/>
              <a:gd name="connsiteX0" fmla="*/ 0 w 1265197"/>
              <a:gd name="connsiteY0" fmla="*/ 835799 h 1137612"/>
              <a:gd name="connsiteX1" fmla="*/ 485032 w 1265197"/>
              <a:gd name="connsiteY1" fmla="*/ 820375 h 1137612"/>
              <a:gd name="connsiteX2" fmla="*/ 633522 w 1265197"/>
              <a:gd name="connsiteY2" fmla="*/ 626257 h 1137612"/>
              <a:gd name="connsiteX3" fmla="*/ 410372 w 1265197"/>
              <a:gd name="connsiteY3" fmla="*/ 372873 h 1137612"/>
              <a:gd name="connsiteX4" fmla="*/ 760799 w 1265197"/>
              <a:gd name="connsiteY4" fmla="*/ 478689 h 1137612"/>
              <a:gd name="connsiteX5" fmla="*/ 880226 w 1265197"/>
              <a:gd name="connsiteY5" fmla="*/ 0 h 1137612"/>
              <a:gd name="connsiteX6" fmla="*/ 950698 w 1265197"/>
              <a:gd name="connsiteY6" fmla="*/ 484140 h 1137612"/>
              <a:gd name="connsiteX7" fmla="*/ 1265197 w 1265197"/>
              <a:gd name="connsiteY7" fmla="*/ 373458 h 1137612"/>
              <a:gd name="connsiteX8" fmla="*/ 988199 w 1265197"/>
              <a:gd name="connsiteY8" fmla="*/ 635031 h 1137612"/>
              <a:gd name="connsiteX9" fmla="*/ 1237057 w 1265197"/>
              <a:gd name="connsiteY9" fmla="*/ 954362 h 1137612"/>
              <a:gd name="connsiteX10" fmla="*/ 941615 w 1265197"/>
              <a:gd name="connsiteY10" fmla="*/ 842172 h 1137612"/>
              <a:gd name="connsiteX11" fmla="*/ 813692 w 1265197"/>
              <a:gd name="connsiteY11" fmla="*/ 1137612 h 1137612"/>
              <a:gd name="connsiteX12" fmla="*/ 734167 w 1265197"/>
              <a:gd name="connsiteY12" fmla="*/ 824346 h 1137612"/>
              <a:gd name="connsiteX13" fmla="*/ 714001 w 1265197"/>
              <a:gd name="connsiteY13" fmla="*/ 722222 h 1137612"/>
              <a:gd name="connsiteX14" fmla="*/ 827054 w 1265197"/>
              <a:gd name="connsiteY14" fmla="*/ 629121 h 1137612"/>
              <a:gd name="connsiteX15" fmla="*/ 906856 w 1265197"/>
              <a:gd name="connsiteY15" fmla="*/ 625795 h 1137612"/>
              <a:gd name="connsiteX16" fmla="*/ 950082 w 1265197"/>
              <a:gd name="connsiteY16" fmla="*/ 748823 h 1137612"/>
              <a:gd name="connsiteX17" fmla="*/ 853656 w 1265197"/>
              <a:gd name="connsiteY17" fmla="*/ 841925 h 1137612"/>
              <a:gd name="connsiteX18" fmla="*/ 730627 w 1265197"/>
              <a:gd name="connsiteY18" fmla="*/ 865201 h 1137612"/>
              <a:gd name="connsiteX19" fmla="*/ 0 w 1265197"/>
              <a:gd name="connsiteY19" fmla="*/ 835799 h 1137612"/>
              <a:gd name="connsiteX0" fmla="*/ 0 w 1265197"/>
              <a:gd name="connsiteY0" fmla="*/ 835799 h 1137612"/>
              <a:gd name="connsiteX1" fmla="*/ 485032 w 1265197"/>
              <a:gd name="connsiteY1" fmla="*/ 820375 h 1137612"/>
              <a:gd name="connsiteX2" fmla="*/ 633522 w 1265197"/>
              <a:gd name="connsiteY2" fmla="*/ 626257 h 1137612"/>
              <a:gd name="connsiteX3" fmla="*/ 410372 w 1265197"/>
              <a:gd name="connsiteY3" fmla="*/ 372873 h 1137612"/>
              <a:gd name="connsiteX4" fmla="*/ 760799 w 1265197"/>
              <a:gd name="connsiteY4" fmla="*/ 478689 h 1137612"/>
              <a:gd name="connsiteX5" fmla="*/ 880226 w 1265197"/>
              <a:gd name="connsiteY5" fmla="*/ 0 h 1137612"/>
              <a:gd name="connsiteX6" fmla="*/ 950698 w 1265197"/>
              <a:gd name="connsiteY6" fmla="*/ 484140 h 1137612"/>
              <a:gd name="connsiteX7" fmla="*/ 1265197 w 1265197"/>
              <a:gd name="connsiteY7" fmla="*/ 373458 h 1137612"/>
              <a:gd name="connsiteX8" fmla="*/ 988199 w 1265197"/>
              <a:gd name="connsiteY8" fmla="*/ 635031 h 1137612"/>
              <a:gd name="connsiteX9" fmla="*/ 1237057 w 1265197"/>
              <a:gd name="connsiteY9" fmla="*/ 954362 h 1137612"/>
              <a:gd name="connsiteX10" fmla="*/ 941615 w 1265197"/>
              <a:gd name="connsiteY10" fmla="*/ 842172 h 1137612"/>
              <a:gd name="connsiteX11" fmla="*/ 813692 w 1265197"/>
              <a:gd name="connsiteY11" fmla="*/ 1137612 h 1137612"/>
              <a:gd name="connsiteX12" fmla="*/ 734167 w 1265197"/>
              <a:gd name="connsiteY12" fmla="*/ 824346 h 1137612"/>
              <a:gd name="connsiteX13" fmla="*/ 714001 w 1265197"/>
              <a:gd name="connsiteY13" fmla="*/ 722222 h 1137612"/>
              <a:gd name="connsiteX14" fmla="*/ 827054 w 1265197"/>
              <a:gd name="connsiteY14" fmla="*/ 629121 h 1137612"/>
              <a:gd name="connsiteX15" fmla="*/ 906856 w 1265197"/>
              <a:gd name="connsiteY15" fmla="*/ 625795 h 1137612"/>
              <a:gd name="connsiteX16" fmla="*/ 950082 w 1265197"/>
              <a:gd name="connsiteY16" fmla="*/ 748823 h 1137612"/>
              <a:gd name="connsiteX17" fmla="*/ 853656 w 1265197"/>
              <a:gd name="connsiteY17" fmla="*/ 841925 h 1137612"/>
              <a:gd name="connsiteX18" fmla="*/ 813755 w 1265197"/>
              <a:gd name="connsiteY18" fmla="*/ 885152 h 1137612"/>
              <a:gd name="connsiteX19" fmla="*/ 0 w 1265197"/>
              <a:gd name="connsiteY19" fmla="*/ 835799 h 1137612"/>
              <a:gd name="connsiteX0" fmla="*/ 0 w 1265197"/>
              <a:gd name="connsiteY0" fmla="*/ 835799 h 1137612"/>
              <a:gd name="connsiteX1" fmla="*/ 485032 w 1265197"/>
              <a:gd name="connsiteY1" fmla="*/ 820375 h 1137612"/>
              <a:gd name="connsiteX2" fmla="*/ 633522 w 1265197"/>
              <a:gd name="connsiteY2" fmla="*/ 626257 h 1137612"/>
              <a:gd name="connsiteX3" fmla="*/ 410372 w 1265197"/>
              <a:gd name="connsiteY3" fmla="*/ 372873 h 1137612"/>
              <a:gd name="connsiteX4" fmla="*/ 760799 w 1265197"/>
              <a:gd name="connsiteY4" fmla="*/ 478689 h 1137612"/>
              <a:gd name="connsiteX5" fmla="*/ 880226 w 1265197"/>
              <a:gd name="connsiteY5" fmla="*/ 0 h 1137612"/>
              <a:gd name="connsiteX6" fmla="*/ 950698 w 1265197"/>
              <a:gd name="connsiteY6" fmla="*/ 484140 h 1137612"/>
              <a:gd name="connsiteX7" fmla="*/ 1265197 w 1265197"/>
              <a:gd name="connsiteY7" fmla="*/ 373458 h 1137612"/>
              <a:gd name="connsiteX8" fmla="*/ 988199 w 1265197"/>
              <a:gd name="connsiteY8" fmla="*/ 635031 h 1137612"/>
              <a:gd name="connsiteX9" fmla="*/ 1237057 w 1265197"/>
              <a:gd name="connsiteY9" fmla="*/ 954362 h 1137612"/>
              <a:gd name="connsiteX10" fmla="*/ 941615 w 1265197"/>
              <a:gd name="connsiteY10" fmla="*/ 842172 h 1137612"/>
              <a:gd name="connsiteX11" fmla="*/ 813692 w 1265197"/>
              <a:gd name="connsiteY11" fmla="*/ 1137612 h 1137612"/>
              <a:gd name="connsiteX12" fmla="*/ 734167 w 1265197"/>
              <a:gd name="connsiteY12" fmla="*/ 787770 h 1137612"/>
              <a:gd name="connsiteX13" fmla="*/ 714001 w 1265197"/>
              <a:gd name="connsiteY13" fmla="*/ 722222 h 1137612"/>
              <a:gd name="connsiteX14" fmla="*/ 827054 w 1265197"/>
              <a:gd name="connsiteY14" fmla="*/ 629121 h 1137612"/>
              <a:gd name="connsiteX15" fmla="*/ 906856 w 1265197"/>
              <a:gd name="connsiteY15" fmla="*/ 625795 h 1137612"/>
              <a:gd name="connsiteX16" fmla="*/ 950082 w 1265197"/>
              <a:gd name="connsiteY16" fmla="*/ 748823 h 1137612"/>
              <a:gd name="connsiteX17" fmla="*/ 853656 w 1265197"/>
              <a:gd name="connsiteY17" fmla="*/ 841925 h 1137612"/>
              <a:gd name="connsiteX18" fmla="*/ 813755 w 1265197"/>
              <a:gd name="connsiteY18" fmla="*/ 885152 h 1137612"/>
              <a:gd name="connsiteX19" fmla="*/ 0 w 1265197"/>
              <a:gd name="connsiteY19" fmla="*/ 835799 h 1137612"/>
              <a:gd name="connsiteX0" fmla="*/ 0 w 1265197"/>
              <a:gd name="connsiteY0" fmla="*/ 835799 h 1137612"/>
              <a:gd name="connsiteX1" fmla="*/ 485032 w 1265197"/>
              <a:gd name="connsiteY1" fmla="*/ 820375 h 1137612"/>
              <a:gd name="connsiteX2" fmla="*/ 633522 w 1265197"/>
              <a:gd name="connsiteY2" fmla="*/ 626257 h 1137612"/>
              <a:gd name="connsiteX3" fmla="*/ 410372 w 1265197"/>
              <a:gd name="connsiteY3" fmla="*/ 372873 h 1137612"/>
              <a:gd name="connsiteX4" fmla="*/ 760799 w 1265197"/>
              <a:gd name="connsiteY4" fmla="*/ 478689 h 1137612"/>
              <a:gd name="connsiteX5" fmla="*/ 880226 w 1265197"/>
              <a:gd name="connsiteY5" fmla="*/ 0 h 1137612"/>
              <a:gd name="connsiteX6" fmla="*/ 950698 w 1265197"/>
              <a:gd name="connsiteY6" fmla="*/ 484140 h 1137612"/>
              <a:gd name="connsiteX7" fmla="*/ 1265197 w 1265197"/>
              <a:gd name="connsiteY7" fmla="*/ 373458 h 1137612"/>
              <a:gd name="connsiteX8" fmla="*/ 988199 w 1265197"/>
              <a:gd name="connsiteY8" fmla="*/ 635031 h 1137612"/>
              <a:gd name="connsiteX9" fmla="*/ 1237057 w 1265197"/>
              <a:gd name="connsiteY9" fmla="*/ 954362 h 1137612"/>
              <a:gd name="connsiteX10" fmla="*/ 941615 w 1265197"/>
              <a:gd name="connsiteY10" fmla="*/ 842172 h 1137612"/>
              <a:gd name="connsiteX11" fmla="*/ 813692 w 1265197"/>
              <a:gd name="connsiteY11" fmla="*/ 1137612 h 1137612"/>
              <a:gd name="connsiteX12" fmla="*/ 734167 w 1265197"/>
              <a:gd name="connsiteY12" fmla="*/ 787770 h 1137612"/>
              <a:gd name="connsiteX13" fmla="*/ 707351 w 1265197"/>
              <a:gd name="connsiteY13" fmla="*/ 625795 h 1137612"/>
              <a:gd name="connsiteX14" fmla="*/ 827054 w 1265197"/>
              <a:gd name="connsiteY14" fmla="*/ 629121 h 1137612"/>
              <a:gd name="connsiteX15" fmla="*/ 906856 w 1265197"/>
              <a:gd name="connsiteY15" fmla="*/ 625795 h 1137612"/>
              <a:gd name="connsiteX16" fmla="*/ 950082 w 1265197"/>
              <a:gd name="connsiteY16" fmla="*/ 748823 h 1137612"/>
              <a:gd name="connsiteX17" fmla="*/ 853656 w 1265197"/>
              <a:gd name="connsiteY17" fmla="*/ 841925 h 1137612"/>
              <a:gd name="connsiteX18" fmla="*/ 813755 w 1265197"/>
              <a:gd name="connsiteY18" fmla="*/ 885152 h 1137612"/>
              <a:gd name="connsiteX19" fmla="*/ 0 w 1265197"/>
              <a:gd name="connsiteY19" fmla="*/ 835799 h 1137612"/>
              <a:gd name="connsiteX0" fmla="*/ 0 w 1265197"/>
              <a:gd name="connsiteY0" fmla="*/ 835799 h 1137612"/>
              <a:gd name="connsiteX1" fmla="*/ 485032 w 1265197"/>
              <a:gd name="connsiteY1" fmla="*/ 820375 h 1137612"/>
              <a:gd name="connsiteX2" fmla="*/ 633522 w 1265197"/>
              <a:gd name="connsiteY2" fmla="*/ 626257 h 1137612"/>
              <a:gd name="connsiteX3" fmla="*/ 410372 w 1265197"/>
              <a:gd name="connsiteY3" fmla="*/ 372873 h 1137612"/>
              <a:gd name="connsiteX4" fmla="*/ 760799 w 1265197"/>
              <a:gd name="connsiteY4" fmla="*/ 478689 h 1137612"/>
              <a:gd name="connsiteX5" fmla="*/ 880226 w 1265197"/>
              <a:gd name="connsiteY5" fmla="*/ 0 h 1137612"/>
              <a:gd name="connsiteX6" fmla="*/ 950698 w 1265197"/>
              <a:gd name="connsiteY6" fmla="*/ 484140 h 1137612"/>
              <a:gd name="connsiteX7" fmla="*/ 1265197 w 1265197"/>
              <a:gd name="connsiteY7" fmla="*/ 373458 h 1137612"/>
              <a:gd name="connsiteX8" fmla="*/ 988199 w 1265197"/>
              <a:gd name="connsiteY8" fmla="*/ 635031 h 1137612"/>
              <a:gd name="connsiteX9" fmla="*/ 1237057 w 1265197"/>
              <a:gd name="connsiteY9" fmla="*/ 954362 h 1137612"/>
              <a:gd name="connsiteX10" fmla="*/ 941615 w 1265197"/>
              <a:gd name="connsiteY10" fmla="*/ 842172 h 1137612"/>
              <a:gd name="connsiteX11" fmla="*/ 813692 w 1265197"/>
              <a:gd name="connsiteY11" fmla="*/ 1137612 h 1137612"/>
              <a:gd name="connsiteX12" fmla="*/ 734167 w 1265197"/>
              <a:gd name="connsiteY12" fmla="*/ 787770 h 1137612"/>
              <a:gd name="connsiteX13" fmla="*/ 707351 w 1265197"/>
              <a:gd name="connsiteY13" fmla="*/ 625795 h 1137612"/>
              <a:gd name="connsiteX14" fmla="*/ 906856 w 1265197"/>
              <a:gd name="connsiteY14" fmla="*/ 625795 h 1137612"/>
              <a:gd name="connsiteX15" fmla="*/ 950082 w 1265197"/>
              <a:gd name="connsiteY15" fmla="*/ 748823 h 1137612"/>
              <a:gd name="connsiteX16" fmla="*/ 853656 w 1265197"/>
              <a:gd name="connsiteY16" fmla="*/ 841925 h 1137612"/>
              <a:gd name="connsiteX17" fmla="*/ 813755 w 1265197"/>
              <a:gd name="connsiteY17" fmla="*/ 885152 h 1137612"/>
              <a:gd name="connsiteX18" fmla="*/ 0 w 1265197"/>
              <a:gd name="connsiteY18" fmla="*/ 835799 h 1137612"/>
              <a:gd name="connsiteX0" fmla="*/ 0 w 1265197"/>
              <a:gd name="connsiteY0" fmla="*/ 835799 h 1137612"/>
              <a:gd name="connsiteX1" fmla="*/ 485032 w 1265197"/>
              <a:gd name="connsiteY1" fmla="*/ 820375 h 1137612"/>
              <a:gd name="connsiteX2" fmla="*/ 633522 w 1265197"/>
              <a:gd name="connsiteY2" fmla="*/ 626257 h 1137612"/>
              <a:gd name="connsiteX3" fmla="*/ 410372 w 1265197"/>
              <a:gd name="connsiteY3" fmla="*/ 372873 h 1137612"/>
              <a:gd name="connsiteX4" fmla="*/ 760799 w 1265197"/>
              <a:gd name="connsiteY4" fmla="*/ 478689 h 1137612"/>
              <a:gd name="connsiteX5" fmla="*/ 880226 w 1265197"/>
              <a:gd name="connsiteY5" fmla="*/ 0 h 1137612"/>
              <a:gd name="connsiteX6" fmla="*/ 950698 w 1265197"/>
              <a:gd name="connsiteY6" fmla="*/ 484140 h 1137612"/>
              <a:gd name="connsiteX7" fmla="*/ 1265197 w 1265197"/>
              <a:gd name="connsiteY7" fmla="*/ 373458 h 1137612"/>
              <a:gd name="connsiteX8" fmla="*/ 988199 w 1265197"/>
              <a:gd name="connsiteY8" fmla="*/ 635031 h 1137612"/>
              <a:gd name="connsiteX9" fmla="*/ 1237057 w 1265197"/>
              <a:gd name="connsiteY9" fmla="*/ 954362 h 1137612"/>
              <a:gd name="connsiteX10" fmla="*/ 941615 w 1265197"/>
              <a:gd name="connsiteY10" fmla="*/ 842172 h 1137612"/>
              <a:gd name="connsiteX11" fmla="*/ 813692 w 1265197"/>
              <a:gd name="connsiteY11" fmla="*/ 1137612 h 1137612"/>
              <a:gd name="connsiteX12" fmla="*/ 760767 w 1265197"/>
              <a:gd name="connsiteY12" fmla="*/ 814370 h 1137612"/>
              <a:gd name="connsiteX13" fmla="*/ 707351 w 1265197"/>
              <a:gd name="connsiteY13" fmla="*/ 625795 h 1137612"/>
              <a:gd name="connsiteX14" fmla="*/ 906856 w 1265197"/>
              <a:gd name="connsiteY14" fmla="*/ 625795 h 1137612"/>
              <a:gd name="connsiteX15" fmla="*/ 950082 w 1265197"/>
              <a:gd name="connsiteY15" fmla="*/ 748823 h 1137612"/>
              <a:gd name="connsiteX16" fmla="*/ 853656 w 1265197"/>
              <a:gd name="connsiteY16" fmla="*/ 841925 h 1137612"/>
              <a:gd name="connsiteX17" fmla="*/ 813755 w 1265197"/>
              <a:gd name="connsiteY17" fmla="*/ 885152 h 1137612"/>
              <a:gd name="connsiteX18" fmla="*/ 0 w 1265197"/>
              <a:gd name="connsiteY18" fmla="*/ 835799 h 1137612"/>
              <a:gd name="connsiteX0" fmla="*/ 0 w 1265197"/>
              <a:gd name="connsiteY0" fmla="*/ 835799 h 1137612"/>
              <a:gd name="connsiteX1" fmla="*/ 485032 w 1265197"/>
              <a:gd name="connsiteY1" fmla="*/ 820375 h 1137612"/>
              <a:gd name="connsiteX2" fmla="*/ 633522 w 1265197"/>
              <a:gd name="connsiteY2" fmla="*/ 626257 h 1137612"/>
              <a:gd name="connsiteX3" fmla="*/ 410372 w 1265197"/>
              <a:gd name="connsiteY3" fmla="*/ 372873 h 1137612"/>
              <a:gd name="connsiteX4" fmla="*/ 760799 w 1265197"/>
              <a:gd name="connsiteY4" fmla="*/ 478689 h 1137612"/>
              <a:gd name="connsiteX5" fmla="*/ 880226 w 1265197"/>
              <a:gd name="connsiteY5" fmla="*/ 0 h 1137612"/>
              <a:gd name="connsiteX6" fmla="*/ 950698 w 1265197"/>
              <a:gd name="connsiteY6" fmla="*/ 484140 h 1137612"/>
              <a:gd name="connsiteX7" fmla="*/ 1265197 w 1265197"/>
              <a:gd name="connsiteY7" fmla="*/ 373458 h 1137612"/>
              <a:gd name="connsiteX8" fmla="*/ 988199 w 1265197"/>
              <a:gd name="connsiteY8" fmla="*/ 635031 h 1137612"/>
              <a:gd name="connsiteX9" fmla="*/ 1237057 w 1265197"/>
              <a:gd name="connsiteY9" fmla="*/ 954362 h 1137612"/>
              <a:gd name="connsiteX10" fmla="*/ 941615 w 1265197"/>
              <a:gd name="connsiteY10" fmla="*/ 842172 h 1137612"/>
              <a:gd name="connsiteX11" fmla="*/ 813692 w 1265197"/>
              <a:gd name="connsiteY11" fmla="*/ 1137612 h 1137612"/>
              <a:gd name="connsiteX12" fmla="*/ 724191 w 1265197"/>
              <a:gd name="connsiteY12" fmla="*/ 857597 h 1137612"/>
              <a:gd name="connsiteX13" fmla="*/ 707351 w 1265197"/>
              <a:gd name="connsiteY13" fmla="*/ 625795 h 1137612"/>
              <a:gd name="connsiteX14" fmla="*/ 906856 w 1265197"/>
              <a:gd name="connsiteY14" fmla="*/ 625795 h 1137612"/>
              <a:gd name="connsiteX15" fmla="*/ 950082 w 1265197"/>
              <a:gd name="connsiteY15" fmla="*/ 748823 h 1137612"/>
              <a:gd name="connsiteX16" fmla="*/ 853656 w 1265197"/>
              <a:gd name="connsiteY16" fmla="*/ 841925 h 1137612"/>
              <a:gd name="connsiteX17" fmla="*/ 813755 w 1265197"/>
              <a:gd name="connsiteY17" fmla="*/ 885152 h 1137612"/>
              <a:gd name="connsiteX18" fmla="*/ 0 w 1265197"/>
              <a:gd name="connsiteY18" fmla="*/ 835799 h 1137612"/>
              <a:gd name="connsiteX0" fmla="*/ 0 w 1265197"/>
              <a:gd name="connsiteY0" fmla="*/ 835799 h 1137612"/>
              <a:gd name="connsiteX1" fmla="*/ 485032 w 1265197"/>
              <a:gd name="connsiteY1" fmla="*/ 820375 h 1137612"/>
              <a:gd name="connsiteX2" fmla="*/ 716649 w 1265197"/>
              <a:gd name="connsiteY2" fmla="*/ 593006 h 1137612"/>
              <a:gd name="connsiteX3" fmla="*/ 410372 w 1265197"/>
              <a:gd name="connsiteY3" fmla="*/ 372873 h 1137612"/>
              <a:gd name="connsiteX4" fmla="*/ 760799 w 1265197"/>
              <a:gd name="connsiteY4" fmla="*/ 478689 h 1137612"/>
              <a:gd name="connsiteX5" fmla="*/ 880226 w 1265197"/>
              <a:gd name="connsiteY5" fmla="*/ 0 h 1137612"/>
              <a:gd name="connsiteX6" fmla="*/ 950698 w 1265197"/>
              <a:gd name="connsiteY6" fmla="*/ 484140 h 1137612"/>
              <a:gd name="connsiteX7" fmla="*/ 1265197 w 1265197"/>
              <a:gd name="connsiteY7" fmla="*/ 373458 h 1137612"/>
              <a:gd name="connsiteX8" fmla="*/ 988199 w 1265197"/>
              <a:gd name="connsiteY8" fmla="*/ 635031 h 1137612"/>
              <a:gd name="connsiteX9" fmla="*/ 1237057 w 1265197"/>
              <a:gd name="connsiteY9" fmla="*/ 954362 h 1137612"/>
              <a:gd name="connsiteX10" fmla="*/ 941615 w 1265197"/>
              <a:gd name="connsiteY10" fmla="*/ 842172 h 1137612"/>
              <a:gd name="connsiteX11" fmla="*/ 813692 w 1265197"/>
              <a:gd name="connsiteY11" fmla="*/ 1137612 h 1137612"/>
              <a:gd name="connsiteX12" fmla="*/ 724191 w 1265197"/>
              <a:gd name="connsiteY12" fmla="*/ 857597 h 1137612"/>
              <a:gd name="connsiteX13" fmla="*/ 707351 w 1265197"/>
              <a:gd name="connsiteY13" fmla="*/ 625795 h 1137612"/>
              <a:gd name="connsiteX14" fmla="*/ 906856 w 1265197"/>
              <a:gd name="connsiteY14" fmla="*/ 625795 h 1137612"/>
              <a:gd name="connsiteX15" fmla="*/ 950082 w 1265197"/>
              <a:gd name="connsiteY15" fmla="*/ 748823 h 1137612"/>
              <a:gd name="connsiteX16" fmla="*/ 853656 w 1265197"/>
              <a:gd name="connsiteY16" fmla="*/ 841925 h 1137612"/>
              <a:gd name="connsiteX17" fmla="*/ 813755 w 1265197"/>
              <a:gd name="connsiteY17" fmla="*/ 885152 h 1137612"/>
              <a:gd name="connsiteX18" fmla="*/ 0 w 1265197"/>
              <a:gd name="connsiteY18" fmla="*/ 835799 h 1137612"/>
              <a:gd name="connsiteX0" fmla="*/ 0 w 1265197"/>
              <a:gd name="connsiteY0" fmla="*/ 835799 h 1137612"/>
              <a:gd name="connsiteX1" fmla="*/ 485032 w 1265197"/>
              <a:gd name="connsiteY1" fmla="*/ 820375 h 1137612"/>
              <a:gd name="connsiteX2" fmla="*/ 716649 w 1265197"/>
              <a:gd name="connsiteY2" fmla="*/ 593006 h 1137612"/>
              <a:gd name="connsiteX3" fmla="*/ 410372 w 1265197"/>
              <a:gd name="connsiteY3" fmla="*/ 372873 h 1137612"/>
              <a:gd name="connsiteX4" fmla="*/ 760799 w 1265197"/>
              <a:gd name="connsiteY4" fmla="*/ 478689 h 1137612"/>
              <a:gd name="connsiteX5" fmla="*/ 880226 w 1265197"/>
              <a:gd name="connsiteY5" fmla="*/ 0 h 1137612"/>
              <a:gd name="connsiteX6" fmla="*/ 950698 w 1265197"/>
              <a:gd name="connsiteY6" fmla="*/ 484140 h 1137612"/>
              <a:gd name="connsiteX7" fmla="*/ 1265197 w 1265197"/>
              <a:gd name="connsiteY7" fmla="*/ 373458 h 1137612"/>
              <a:gd name="connsiteX8" fmla="*/ 988199 w 1265197"/>
              <a:gd name="connsiteY8" fmla="*/ 635031 h 1137612"/>
              <a:gd name="connsiteX9" fmla="*/ 1237057 w 1265197"/>
              <a:gd name="connsiteY9" fmla="*/ 954362 h 1137612"/>
              <a:gd name="connsiteX10" fmla="*/ 941615 w 1265197"/>
              <a:gd name="connsiteY10" fmla="*/ 842172 h 1137612"/>
              <a:gd name="connsiteX11" fmla="*/ 813692 w 1265197"/>
              <a:gd name="connsiteY11" fmla="*/ 1137612 h 1137612"/>
              <a:gd name="connsiteX12" fmla="*/ 724191 w 1265197"/>
              <a:gd name="connsiteY12" fmla="*/ 857597 h 1137612"/>
              <a:gd name="connsiteX13" fmla="*/ 790478 w 1265197"/>
              <a:gd name="connsiteY13" fmla="*/ 492791 h 1137612"/>
              <a:gd name="connsiteX14" fmla="*/ 906856 w 1265197"/>
              <a:gd name="connsiteY14" fmla="*/ 625795 h 1137612"/>
              <a:gd name="connsiteX15" fmla="*/ 950082 w 1265197"/>
              <a:gd name="connsiteY15" fmla="*/ 748823 h 1137612"/>
              <a:gd name="connsiteX16" fmla="*/ 853656 w 1265197"/>
              <a:gd name="connsiteY16" fmla="*/ 841925 h 1137612"/>
              <a:gd name="connsiteX17" fmla="*/ 813755 w 1265197"/>
              <a:gd name="connsiteY17" fmla="*/ 885152 h 1137612"/>
              <a:gd name="connsiteX18" fmla="*/ 0 w 1265197"/>
              <a:gd name="connsiteY18" fmla="*/ 835799 h 1137612"/>
              <a:gd name="connsiteX0" fmla="*/ 0 w 1265197"/>
              <a:gd name="connsiteY0" fmla="*/ 835799 h 1137612"/>
              <a:gd name="connsiteX1" fmla="*/ 485032 w 1265197"/>
              <a:gd name="connsiteY1" fmla="*/ 820375 h 1137612"/>
              <a:gd name="connsiteX2" fmla="*/ 716649 w 1265197"/>
              <a:gd name="connsiteY2" fmla="*/ 593006 h 1137612"/>
              <a:gd name="connsiteX3" fmla="*/ 390421 w 1265197"/>
              <a:gd name="connsiteY3" fmla="*/ 505877 h 1137612"/>
              <a:gd name="connsiteX4" fmla="*/ 760799 w 1265197"/>
              <a:gd name="connsiteY4" fmla="*/ 478689 h 1137612"/>
              <a:gd name="connsiteX5" fmla="*/ 880226 w 1265197"/>
              <a:gd name="connsiteY5" fmla="*/ 0 h 1137612"/>
              <a:gd name="connsiteX6" fmla="*/ 950698 w 1265197"/>
              <a:gd name="connsiteY6" fmla="*/ 484140 h 1137612"/>
              <a:gd name="connsiteX7" fmla="*/ 1265197 w 1265197"/>
              <a:gd name="connsiteY7" fmla="*/ 373458 h 1137612"/>
              <a:gd name="connsiteX8" fmla="*/ 988199 w 1265197"/>
              <a:gd name="connsiteY8" fmla="*/ 635031 h 1137612"/>
              <a:gd name="connsiteX9" fmla="*/ 1237057 w 1265197"/>
              <a:gd name="connsiteY9" fmla="*/ 954362 h 1137612"/>
              <a:gd name="connsiteX10" fmla="*/ 941615 w 1265197"/>
              <a:gd name="connsiteY10" fmla="*/ 842172 h 1137612"/>
              <a:gd name="connsiteX11" fmla="*/ 813692 w 1265197"/>
              <a:gd name="connsiteY11" fmla="*/ 1137612 h 1137612"/>
              <a:gd name="connsiteX12" fmla="*/ 724191 w 1265197"/>
              <a:gd name="connsiteY12" fmla="*/ 857597 h 1137612"/>
              <a:gd name="connsiteX13" fmla="*/ 790478 w 1265197"/>
              <a:gd name="connsiteY13" fmla="*/ 492791 h 1137612"/>
              <a:gd name="connsiteX14" fmla="*/ 906856 w 1265197"/>
              <a:gd name="connsiteY14" fmla="*/ 625795 h 1137612"/>
              <a:gd name="connsiteX15" fmla="*/ 950082 w 1265197"/>
              <a:gd name="connsiteY15" fmla="*/ 748823 h 1137612"/>
              <a:gd name="connsiteX16" fmla="*/ 853656 w 1265197"/>
              <a:gd name="connsiteY16" fmla="*/ 841925 h 1137612"/>
              <a:gd name="connsiteX17" fmla="*/ 813755 w 1265197"/>
              <a:gd name="connsiteY17" fmla="*/ 885152 h 1137612"/>
              <a:gd name="connsiteX18" fmla="*/ 0 w 1265197"/>
              <a:gd name="connsiteY18" fmla="*/ 835799 h 1137612"/>
              <a:gd name="connsiteX0" fmla="*/ 0 w 1265197"/>
              <a:gd name="connsiteY0" fmla="*/ 835799 h 1137612"/>
              <a:gd name="connsiteX1" fmla="*/ 485032 w 1265197"/>
              <a:gd name="connsiteY1" fmla="*/ 820375 h 1137612"/>
              <a:gd name="connsiteX2" fmla="*/ 716649 w 1265197"/>
              <a:gd name="connsiteY2" fmla="*/ 593006 h 1137612"/>
              <a:gd name="connsiteX3" fmla="*/ 490174 w 1265197"/>
              <a:gd name="connsiteY3" fmla="*/ 382849 h 1137612"/>
              <a:gd name="connsiteX4" fmla="*/ 760799 w 1265197"/>
              <a:gd name="connsiteY4" fmla="*/ 478689 h 1137612"/>
              <a:gd name="connsiteX5" fmla="*/ 880226 w 1265197"/>
              <a:gd name="connsiteY5" fmla="*/ 0 h 1137612"/>
              <a:gd name="connsiteX6" fmla="*/ 950698 w 1265197"/>
              <a:gd name="connsiteY6" fmla="*/ 484140 h 1137612"/>
              <a:gd name="connsiteX7" fmla="*/ 1265197 w 1265197"/>
              <a:gd name="connsiteY7" fmla="*/ 373458 h 1137612"/>
              <a:gd name="connsiteX8" fmla="*/ 988199 w 1265197"/>
              <a:gd name="connsiteY8" fmla="*/ 635031 h 1137612"/>
              <a:gd name="connsiteX9" fmla="*/ 1237057 w 1265197"/>
              <a:gd name="connsiteY9" fmla="*/ 954362 h 1137612"/>
              <a:gd name="connsiteX10" fmla="*/ 941615 w 1265197"/>
              <a:gd name="connsiteY10" fmla="*/ 842172 h 1137612"/>
              <a:gd name="connsiteX11" fmla="*/ 813692 w 1265197"/>
              <a:gd name="connsiteY11" fmla="*/ 1137612 h 1137612"/>
              <a:gd name="connsiteX12" fmla="*/ 724191 w 1265197"/>
              <a:gd name="connsiteY12" fmla="*/ 857597 h 1137612"/>
              <a:gd name="connsiteX13" fmla="*/ 790478 w 1265197"/>
              <a:gd name="connsiteY13" fmla="*/ 492791 h 1137612"/>
              <a:gd name="connsiteX14" fmla="*/ 906856 w 1265197"/>
              <a:gd name="connsiteY14" fmla="*/ 625795 h 1137612"/>
              <a:gd name="connsiteX15" fmla="*/ 950082 w 1265197"/>
              <a:gd name="connsiteY15" fmla="*/ 748823 h 1137612"/>
              <a:gd name="connsiteX16" fmla="*/ 853656 w 1265197"/>
              <a:gd name="connsiteY16" fmla="*/ 841925 h 1137612"/>
              <a:gd name="connsiteX17" fmla="*/ 813755 w 1265197"/>
              <a:gd name="connsiteY17" fmla="*/ 885152 h 1137612"/>
              <a:gd name="connsiteX18" fmla="*/ 0 w 1265197"/>
              <a:gd name="connsiteY18" fmla="*/ 835799 h 1137612"/>
              <a:gd name="connsiteX0" fmla="*/ 0 w 1265197"/>
              <a:gd name="connsiteY0" fmla="*/ 835799 h 1137612"/>
              <a:gd name="connsiteX1" fmla="*/ 485032 w 1265197"/>
              <a:gd name="connsiteY1" fmla="*/ 820375 h 1137612"/>
              <a:gd name="connsiteX2" fmla="*/ 716649 w 1265197"/>
              <a:gd name="connsiteY2" fmla="*/ 593006 h 1137612"/>
              <a:gd name="connsiteX3" fmla="*/ 490174 w 1265197"/>
              <a:gd name="connsiteY3" fmla="*/ 382849 h 1137612"/>
              <a:gd name="connsiteX4" fmla="*/ 784075 w 1265197"/>
              <a:gd name="connsiteY4" fmla="*/ 435463 h 1137612"/>
              <a:gd name="connsiteX5" fmla="*/ 880226 w 1265197"/>
              <a:gd name="connsiteY5" fmla="*/ 0 h 1137612"/>
              <a:gd name="connsiteX6" fmla="*/ 950698 w 1265197"/>
              <a:gd name="connsiteY6" fmla="*/ 484140 h 1137612"/>
              <a:gd name="connsiteX7" fmla="*/ 1265197 w 1265197"/>
              <a:gd name="connsiteY7" fmla="*/ 373458 h 1137612"/>
              <a:gd name="connsiteX8" fmla="*/ 988199 w 1265197"/>
              <a:gd name="connsiteY8" fmla="*/ 635031 h 1137612"/>
              <a:gd name="connsiteX9" fmla="*/ 1237057 w 1265197"/>
              <a:gd name="connsiteY9" fmla="*/ 954362 h 1137612"/>
              <a:gd name="connsiteX10" fmla="*/ 941615 w 1265197"/>
              <a:gd name="connsiteY10" fmla="*/ 842172 h 1137612"/>
              <a:gd name="connsiteX11" fmla="*/ 813692 w 1265197"/>
              <a:gd name="connsiteY11" fmla="*/ 1137612 h 1137612"/>
              <a:gd name="connsiteX12" fmla="*/ 724191 w 1265197"/>
              <a:gd name="connsiteY12" fmla="*/ 857597 h 1137612"/>
              <a:gd name="connsiteX13" fmla="*/ 790478 w 1265197"/>
              <a:gd name="connsiteY13" fmla="*/ 492791 h 1137612"/>
              <a:gd name="connsiteX14" fmla="*/ 906856 w 1265197"/>
              <a:gd name="connsiteY14" fmla="*/ 625795 h 1137612"/>
              <a:gd name="connsiteX15" fmla="*/ 950082 w 1265197"/>
              <a:gd name="connsiteY15" fmla="*/ 748823 h 1137612"/>
              <a:gd name="connsiteX16" fmla="*/ 853656 w 1265197"/>
              <a:gd name="connsiteY16" fmla="*/ 841925 h 1137612"/>
              <a:gd name="connsiteX17" fmla="*/ 813755 w 1265197"/>
              <a:gd name="connsiteY17" fmla="*/ 885152 h 1137612"/>
              <a:gd name="connsiteX18" fmla="*/ 0 w 1265197"/>
              <a:gd name="connsiteY18" fmla="*/ 835799 h 1137612"/>
              <a:gd name="connsiteX0" fmla="*/ 0 w 1265197"/>
              <a:gd name="connsiteY0" fmla="*/ 855750 h 1157563"/>
              <a:gd name="connsiteX1" fmla="*/ 485032 w 1265197"/>
              <a:gd name="connsiteY1" fmla="*/ 840326 h 1157563"/>
              <a:gd name="connsiteX2" fmla="*/ 716649 w 1265197"/>
              <a:gd name="connsiteY2" fmla="*/ 612957 h 1157563"/>
              <a:gd name="connsiteX3" fmla="*/ 490174 w 1265197"/>
              <a:gd name="connsiteY3" fmla="*/ 402800 h 1157563"/>
              <a:gd name="connsiteX4" fmla="*/ 784075 w 1265197"/>
              <a:gd name="connsiteY4" fmla="*/ 455414 h 1157563"/>
              <a:gd name="connsiteX5" fmla="*/ 880226 w 1265197"/>
              <a:gd name="connsiteY5" fmla="*/ 0 h 1157563"/>
              <a:gd name="connsiteX6" fmla="*/ 950698 w 1265197"/>
              <a:gd name="connsiteY6" fmla="*/ 504091 h 1157563"/>
              <a:gd name="connsiteX7" fmla="*/ 1265197 w 1265197"/>
              <a:gd name="connsiteY7" fmla="*/ 393409 h 1157563"/>
              <a:gd name="connsiteX8" fmla="*/ 988199 w 1265197"/>
              <a:gd name="connsiteY8" fmla="*/ 654982 h 1157563"/>
              <a:gd name="connsiteX9" fmla="*/ 1237057 w 1265197"/>
              <a:gd name="connsiteY9" fmla="*/ 974313 h 1157563"/>
              <a:gd name="connsiteX10" fmla="*/ 941615 w 1265197"/>
              <a:gd name="connsiteY10" fmla="*/ 862123 h 1157563"/>
              <a:gd name="connsiteX11" fmla="*/ 813692 w 1265197"/>
              <a:gd name="connsiteY11" fmla="*/ 1157563 h 1157563"/>
              <a:gd name="connsiteX12" fmla="*/ 724191 w 1265197"/>
              <a:gd name="connsiteY12" fmla="*/ 877548 h 1157563"/>
              <a:gd name="connsiteX13" fmla="*/ 790478 w 1265197"/>
              <a:gd name="connsiteY13" fmla="*/ 512742 h 1157563"/>
              <a:gd name="connsiteX14" fmla="*/ 906856 w 1265197"/>
              <a:gd name="connsiteY14" fmla="*/ 645746 h 1157563"/>
              <a:gd name="connsiteX15" fmla="*/ 950082 w 1265197"/>
              <a:gd name="connsiteY15" fmla="*/ 768774 h 1157563"/>
              <a:gd name="connsiteX16" fmla="*/ 853656 w 1265197"/>
              <a:gd name="connsiteY16" fmla="*/ 861876 h 1157563"/>
              <a:gd name="connsiteX17" fmla="*/ 813755 w 1265197"/>
              <a:gd name="connsiteY17" fmla="*/ 905103 h 1157563"/>
              <a:gd name="connsiteX18" fmla="*/ 0 w 1265197"/>
              <a:gd name="connsiteY18" fmla="*/ 855750 h 1157563"/>
              <a:gd name="connsiteX0" fmla="*/ 0 w 1265197"/>
              <a:gd name="connsiteY0" fmla="*/ 855750 h 1157563"/>
              <a:gd name="connsiteX1" fmla="*/ 485032 w 1265197"/>
              <a:gd name="connsiteY1" fmla="*/ 840326 h 1157563"/>
              <a:gd name="connsiteX2" fmla="*/ 716649 w 1265197"/>
              <a:gd name="connsiteY2" fmla="*/ 612957 h 1157563"/>
              <a:gd name="connsiteX3" fmla="*/ 490174 w 1265197"/>
              <a:gd name="connsiteY3" fmla="*/ 402800 h 1157563"/>
              <a:gd name="connsiteX4" fmla="*/ 784075 w 1265197"/>
              <a:gd name="connsiteY4" fmla="*/ 455414 h 1157563"/>
              <a:gd name="connsiteX5" fmla="*/ 880226 w 1265197"/>
              <a:gd name="connsiteY5" fmla="*/ 0 h 1157563"/>
              <a:gd name="connsiteX6" fmla="*/ 954023 w 1265197"/>
              <a:gd name="connsiteY6" fmla="*/ 477491 h 1157563"/>
              <a:gd name="connsiteX7" fmla="*/ 1265197 w 1265197"/>
              <a:gd name="connsiteY7" fmla="*/ 393409 h 1157563"/>
              <a:gd name="connsiteX8" fmla="*/ 988199 w 1265197"/>
              <a:gd name="connsiteY8" fmla="*/ 654982 h 1157563"/>
              <a:gd name="connsiteX9" fmla="*/ 1237057 w 1265197"/>
              <a:gd name="connsiteY9" fmla="*/ 974313 h 1157563"/>
              <a:gd name="connsiteX10" fmla="*/ 941615 w 1265197"/>
              <a:gd name="connsiteY10" fmla="*/ 862123 h 1157563"/>
              <a:gd name="connsiteX11" fmla="*/ 813692 w 1265197"/>
              <a:gd name="connsiteY11" fmla="*/ 1157563 h 1157563"/>
              <a:gd name="connsiteX12" fmla="*/ 724191 w 1265197"/>
              <a:gd name="connsiteY12" fmla="*/ 877548 h 1157563"/>
              <a:gd name="connsiteX13" fmla="*/ 790478 w 1265197"/>
              <a:gd name="connsiteY13" fmla="*/ 512742 h 1157563"/>
              <a:gd name="connsiteX14" fmla="*/ 906856 w 1265197"/>
              <a:gd name="connsiteY14" fmla="*/ 645746 h 1157563"/>
              <a:gd name="connsiteX15" fmla="*/ 950082 w 1265197"/>
              <a:gd name="connsiteY15" fmla="*/ 768774 h 1157563"/>
              <a:gd name="connsiteX16" fmla="*/ 853656 w 1265197"/>
              <a:gd name="connsiteY16" fmla="*/ 861876 h 1157563"/>
              <a:gd name="connsiteX17" fmla="*/ 813755 w 1265197"/>
              <a:gd name="connsiteY17" fmla="*/ 905103 h 1157563"/>
              <a:gd name="connsiteX18" fmla="*/ 0 w 1265197"/>
              <a:gd name="connsiteY18" fmla="*/ 855750 h 1157563"/>
              <a:gd name="connsiteX0" fmla="*/ 0 w 1265197"/>
              <a:gd name="connsiteY0" fmla="*/ 855750 h 1157563"/>
              <a:gd name="connsiteX1" fmla="*/ 485032 w 1265197"/>
              <a:gd name="connsiteY1" fmla="*/ 840326 h 1157563"/>
              <a:gd name="connsiteX2" fmla="*/ 716649 w 1265197"/>
              <a:gd name="connsiteY2" fmla="*/ 612957 h 1157563"/>
              <a:gd name="connsiteX3" fmla="*/ 490174 w 1265197"/>
              <a:gd name="connsiteY3" fmla="*/ 402800 h 1157563"/>
              <a:gd name="connsiteX4" fmla="*/ 784075 w 1265197"/>
              <a:gd name="connsiteY4" fmla="*/ 455414 h 1157563"/>
              <a:gd name="connsiteX5" fmla="*/ 880226 w 1265197"/>
              <a:gd name="connsiteY5" fmla="*/ 0 h 1157563"/>
              <a:gd name="connsiteX6" fmla="*/ 954023 w 1265197"/>
              <a:gd name="connsiteY6" fmla="*/ 477491 h 1157563"/>
              <a:gd name="connsiteX7" fmla="*/ 1265197 w 1265197"/>
              <a:gd name="connsiteY7" fmla="*/ 393409 h 1157563"/>
              <a:gd name="connsiteX8" fmla="*/ 1028100 w 1265197"/>
              <a:gd name="connsiteY8" fmla="*/ 618406 h 1157563"/>
              <a:gd name="connsiteX9" fmla="*/ 1237057 w 1265197"/>
              <a:gd name="connsiteY9" fmla="*/ 974313 h 1157563"/>
              <a:gd name="connsiteX10" fmla="*/ 941615 w 1265197"/>
              <a:gd name="connsiteY10" fmla="*/ 862123 h 1157563"/>
              <a:gd name="connsiteX11" fmla="*/ 813692 w 1265197"/>
              <a:gd name="connsiteY11" fmla="*/ 1157563 h 1157563"/>
              <a:gd name="connsiteX12" fmla="*/ 724191 w 1265197"/>
              <a:gd name="connsiteY12" fmla="*/ 877548 h 1157563"/>
              <a:gd name="connsiteX13" fmla="*/ 790478 w 1265197"/>
              <a:gd name="connsiteY13" fmla="*/ 512742 h 1157563"/>
              <a:gd name="connsiteX14" fmla="*/ 906856 w 1265197"/>
              <a:gd name="connsiteY14" fmla="*/ 645746 h 1157563"/>
              <a:gd name="connsiteX15" fmla="*/ 950082 w 1265197"/>
              <a:gd name="connsiteY15" fmla="*/ 768774 h 1157563"/>
              <a:gd name="connsiteX16" fmla="*/ 853656 w 1265197"/>
              <a:gd name="connsiteY16" fmla="*/ 861876 h 1157563"/>
              <a:gd name="connsiteX17" fmla="*/ 813755 w 1265197"/>
              <a:gd name="connsiteY17" fmla="*/ 905103 h 1157563"/>
              <a:gd name="connsiteX18" fmla="*/ 0 w 1265197"/>
              <a:gd name="connsiteY18" fmla="*/ 855750 h 1157563"/>
              <a:gd name="connsiteX0" fmla="*/ 0 w 1265197"/>
              <a:gd name="connsiteY0" fmla="*/ 855750 h 1157563"/>
              <a:gd name="connsiteX1" fmla="*/ 485032 w 1265197"/>
              <a:gd name="connsiteY1" fmla="*/ 840326 h 1157563"/>
              <a:gd name="connsiteX2" fmla="*/ 716649 w 1265197"/>
              <a:gd name="connsiteY2" fmla="*/ 612957 h 1157563"/>
              <a:gd name="connsiteX3" fmla="*/ 490174 w 1265197"/>
              <a:gd name="connsiteY3" fmla="*/ 402800 h 1157563"/>
              <a:gd name="connsiteX4" fmla="*/ 784075 w 1265197"/>
              <a:gd name="connsiteY4" fmla="*/ 455414 h 1157563"/>
              <a:gd name="connsiteX5" fmla="*/ 880226 w 1265197"/>
              <a:gd name="connsiteY5" fmla="*/ 0 h 1157563"/>
              <a:gd name="connsiteX6" fmla="*/ 954023 w 1265197"/>
              <a:gd name="connsiteY6" fmla="*/ 477491 h 1157563"/>
              <a:gd name="connsiteX7" fmla="*/ 1265197 w 1265197"/>
              <a:gd name="connsiteY7" fmla="*/ 393409 h 1157563"/>
              <a:gd name="connsiteX8" fmla="*/ 1028100 w 1265197"/>
              <a:gd name="connsiteY8" fmla="*/ 618406 h 1157563"/>
              <a:gd name="connsiteX9" fmla="*/ 1213782 w 1265197"/>
              <a:gd name="connsiteY9" fmla="*/ 824684 h 1157563"/>
              <a:gd name="connsiteX10" fmla="*/ 941615 w 1265197"/>
              <a:gd name="connsiteY10" fmla="*/ 862123 h 1157563"/>
              <a:gd name="connsiteX11" fmla="*/ 813692 w 1265197"/>
              <a:gd name="connsiteY11" fmla="*/ 1157563 h 1157563"/>
              <a:gd name="connsiteX12" fmla="*/ 724191 w 1265197"/>
              <a:gd name="connsiteY12" fmla="*/ 877548 h 1157563"/>
              <a:gd name="connsiteX13" fmla="*/ 790478 w 1265197"/>
              <a:gd name="connsiteY13" fmla="*/ 512742 h 1157563"/>
              <a:gd name="connsiteX14" fmla="*/ 906856 w 1265197"/>
              <a:gd name="connsiteY14" fmla="*/ 645746 h 1157563"/>
              <a:gd name="connsiteX15" fmla="*/ 950082 w 1265197"/>
              <a:gd name="connsiteY15" fmla="*/ 768774 h 1157563"/>
              <a:gd name="connsiteX16" fmla="*/ 853656 w 1265197"/>
              <a:gd name="connsiteY16" fmla="*/ 861876 h 1157563"/>
              <a:gd name="connsiteX17" fmla="*/ 813755 w 1265197"/>
              <a:gd name="connsiteY17" fmla="*/ 905103 h 1157563"/>
              <a:gd name="connsiteX18" fmla="*/ 0 w 1265197"/>
              <a:gd name="connsiteY18" fmla="*/ 855750 h 1157563"/>
              <a:gd name="connsiteX0" fmla="*/ 0 w 1265197"/>
              <a:gd name="connsiteY0" fmla="*/ 855750 h 1157563"/>
              <a:gd name="connsiteX1" fmla="*/ 485032 w 1265197"/>
              <a:gd name="connsiteY1" fmla="*/ 840326 h 1157563"/>
              <a:gd name="connsiteX2" fmla="*/ 716649 w 1265197"/>
              <a:gd name="connsiteY2" fmla="*/ 612957 h 1157563"/>
              <a:gd name="connsiteX3" fmla="*/ 490174 w 1265197"/>
              <a:gd name="connsiteY3" fmla="*/ 402800 h 1157563"/>
              <a:gd name="connsiteX4" fmla="*/ 784075 w 1265197"/>
              <a:gd name="connsiteY4" fmla="*/ 455414 h 1157563"/>
              <a:gd name="connsiteX5" fmla="*/ 880226 w 1265197"/>
              <a:gd name="connsiteY5" fmla="*/ 0 h 1157563"/>
              <a:gd name="connsiteX6" fmla="*/ 954023 w 1265197"/>
              <a:gd name="connsiteY6" fmla="*/ 477491 h 1157563"/>
              <a:gd name="connsiteX7" fmla="*/ 1265197 w 1265197"/>
              <a:gd name="connsiteY7" fmla="*/ 393409 h 1157563"/>
              <a:gd name="connsiteX8" fmla="*/ 1028100 w 1265197"/>
              <a:gd name="connsiteY8" fmla="*/ 618406 h 1157563"/>
              <a:gd name="connsiteX9" fmla="*/ 1213782 w 1265197"/>
              <a:gd name="connsiteY9" fmla="*/ 824684 h 1157563"/>
              <a:gd name="connsiteX10" fmla="*/ 941615 w 1265197"/>
              <a:gd name="connsiteY10" fmla="*/ 862123 h 1157563"/>
              <a:gd name="connsiteX11" fmla="*/ 813692 w 1265197"/>
              <a:gd name="connsiteY11" fmla="*/ 1157563 h 1157563"/>
              <a:gd name="connsiteX12" fmla="*/ 724191 w 1265197"/>
              <a:gd name="connsiteY12" fmla="*/ 877548 h 1157563"/>
              <a:gd name="connsiteX13" fmla="*/ 790478 w 1265197"/>
              <a:gd name="connsiteY13" fmla="*/ 512742 h 1157563"/>
              <a:gd name="connsiteX14" fmla="*/ 906856 w 1265197"/>
              <a:gd name="connsiteY14" fmla="*/ 645746 h 1157563"/>
              <a:gd name="connsiteX15" fmla="*/ 860305 w 1265197"/>
              <a:gd name="connsiteY15" fmla="*/ 712247 h 1157563"/>
              <a:gd name="connsiteX16" fmla="*/ 853656 w 1265197"/>
              <a:gd name="connsiteY16" fmla="*/ 861876 h 1157563"/>
              <a:gd name="connsiteX17" fmla="*/ 813755 w 1265197"/>
              <a:gd name="connsiteY17" fmla="*/ 905103 h 1157563"/>
              <a:gd name="connsiteX18" fmla="*/ 0 w 1265197"/>
              <a:gd name="connsiteY18" fmla="*/ 855750 h 1157563"/>
              <a:gd name="connsiteX0" fmla="*/ 0 w 1265197"/>
              <a:gd name="connsiteY0" fmla="*/ 855750 h 1157563"/>
              <a:gd name="connsiteX1" fmla="*/ 485032 w 1265197"/>
              <a:gd name="connsiteY1" fmla="*/ 840326 h 1157563"/>
              <a:gd name="connsiteX2" fmla="*/ 716649 w 1265197"/>
              <a:gd name="connsiteY2" fmla="*/ 612957 h 1157563"/>
              <a:gd name="connsiteX3" fmla="*/ 490174 w 1265197"/>
              <a:gd name="connsiteY3" fmla="*/ 402800 h 1157563"/>
              <a:gd name="connsiteX4" fmla="*/ 784075 w 1265197"/>
              <a:gd name="connsiteY4" fmla="*/ 455414 h 1157563"/>
              <a:gd name="connsiteX5" fmla="*/ 880226 w 1265197"/>
              <a:gd name="connsiteY5" fmla="*/ 0 h 1157563"/>
              <a:gd name="connsiteX6" fmla="*/ 954023 w 1265197"/>
              <a:gd name="connsiteY6" fmla="*/ 477491 h 1157563"/>
              <a:gd name="connsiteX7" fmla="*/ 1265197 w 1265197"/>
              <a:gd name="connsiteY7" fmla="*/ 393409 h 1157563"/>
              <a:gd name="connsiteX8" fmla="*/ 1028100 w 1265197"/>
              <a:gd name="connsiteY8" fmla="*/ 618406 h 1157563"/>
              <a:gd name="connsiteX9" fmla="*/ 1213782 w 1265197"/>
              <a:gd name="connsiteY9" fmla="*/ 824684 h 1157563"/>
              <a:gd name="connsiteX10" fmla="*/ 941615 w 1265197"/>
              <a:gd name="connsiteY10" fmla="*/ 862123 h 1157563"/>
              <a:gd name="connsiteX11" fmla="*/ 813692 w 1265197"/>
              <a:gd name="connsiteY11" fmla="*/ 1157563 h 1157563"/>
              <a:gd name="connsiteX12" fmla="*/ 724191 w 1265197"/>
              <a:gd name="connsiteY12" fmla="*/ 877548 h 1157563"/>
              <a:gd name="connsiteX13" fmla="*/ 790478 w 1265197"/>
              <a:gd name="connsiteY13" fmla="*/ 512742 h 1157563"/>
              <a:gd name="connsiteX14" fmla="*/ 906856 w 1265197"/>
              <a:gd name="connsiteY14" fmla="*/ 645746 h 1157563"/>
              <a:gd name="connsiteX15" fmla="*/ 860305 w 1265197"/>
              <a:gd name="connsiteY15" fmla="*/ 712247 h 1157563"/>
              <a:gd name="connsiteX16" fmla="*/ 813755 w 1265197"/>
              <a:gd name="connsiteY16" fmla="*/ 732198 h 1157563"/>
              <a:gd name="connsiteX17" fmla="*/ 813755 w 1265197"/>
              <a:gd name="connsiteY17" fmla="*/ 905103 h 1157563"/>
              <a:gd name="connsiteX18" fmla="*/ 0 w 1265197"/>
              <a:gd name="connsiteY18" fmla="*/ 855750 h 1157563"/>
              <a:gd name="connsiteX0" fmla="*/ 0 w 1265197"/>
              <a:gd name="connsiteY0" fmla="*/ 855750 h 1157563"/>
              <a:gd name="connsiteX1" fmla="*/ 485032 w 1265197"/>
              <a:gd name="connsiteY1" fmla="*/ 840326 h 1157563"/>
              <a:gd name="connsiteX2" fmla="*/ 716649 w 1265197"/>
              <a:gd name="connsiteY2" fmla="*/ 612957 h 1157563"/>
              <a:gd name="connsiteX3" fmla="*/ 490174 w 1265197"/>
              <a:gd name="connsiteY3" fmla="*/ 402800 h 1157563"/>
              <a:gd name="connsiteX4" fmla="*/ 784075 w 1265197"/>
              <a:gd name="connsiteY4" fmla="*/ 455414 h 1157563"/>
              <a:gd name="connsiteX5" fmla="*/ 880226 w 1265197"/>
              <a:gd name="connsiteY5" fmla="*/ 0 h 1157563"/>
              <a:gd name="connsiteX6" fmla="*/ 954023 w 1265197"/>
              <a:gd name="connsiteY6" fmla="*/ 477491 h 1157563"/>
              <a:gd name="connsiteX7" fmla="*/ 1265197 w 1265197"/>
              <a:gd name="connsiteY7" fmla="*/ 393409 h 1157563"/>
              <a:gd name="connsiteX8" fmla="*/ 1028100 w 1265197"/>
              <a:gd name="connsiteY8" fmla="*/ 618406 h 1157563"/>
              <a:gd name="connsiteX9" fmla="*/ 1213782 w 1265197"/>
              <a:gd name="connsiteY9" fmla="*/ 824684 h 1157563"/>
              <a:gd name="connsiteX10" fmla="*/ 941615 w 1265197"/>
              <a:gd name="connsiteY10" fmla="*/ 862123 h 1157563"/>
              <a:gd name="connsiteX11" fmla="*/ 813692 w 1265197"/>
              <a:gd name="connsiteY11" fmla="*/ 1157563 h 1157563"/>
              <a:gd name="connsiteX12" fmla="*/ 724191 w 1265197"/>
              <a:gd name="connsiteY12" fmla="*/ 877548 h 1157563"/>
              <a:gd name="connsiteX13" fmla="*/ 790478 w 1265197"/>
              <a:gd name="connsiteY13" fmla="*/ 512742 h 1157563"/>
              <a:gd name="connsiteX14" fmla="*/ 906856 w 1265197"/>
              <a:gd name="connsiteY14" fmla="*/ 645746 h 1157563"/>
              <a:gd name="connsiteX15" fmla="*/ 860305 w 1265197"/>
              <a:gd name="connsiteY15" fmla="*/ 712247 h 1157563"/>
              <a:gd name="connsiteX16" fmla="*/ 813755 w 1265197"/>
              <a:gd name="connsiteY16" fmla="*/ 732198 h 1157563"/>
              <a:gd name="connsiteX17" fmla="*/ 697377 w 1265197"/>
              <a:gd name="connsiteY17" fmla="*/ 722223 h 1157563"/>
              <a:gd name="connsiteX18" fmla="*/ 0 w 1265197"/>
              <a:gd name="connsiteY18" fmla="*/ 855750 h 1157563"/>
              <a:gd name="connsiteX0" fmla="*/ 0 w 1265197"/>
              <a:gd name="connsiteY0" fmla="*/ 855750 h 1157563"/>
              <a:gd name="connsiteX1" fmla="*/ 485032 w 1265197"/>
              <a:gd name="connsiteY1" fmla="*/ 840326 h 1157563"/>
              <a:gd name="connsiteX2" fmla="*/ 716649 w 1265197"/>
              <a:gd name="connsiteY2" fmla="*/ 612957 h 1157563"/>
              <a:gd name="connsiteX3" fmla="*/ 490174 w 1265197"/>
              <a:gd name="connsiteY3" fmla="*/ 402800 h 1157563"/>
              <a:gd name="connsiteX4" fmla="*/ 784075 w 1265197"/>
              <a:gd name="connsiteY4" fmla="*/ 455414 h 1157563"/>
              <a:gd name="connsiteX5" fmla="*/ 880226 w 1265197"/>
              <a:gd name="connsiteY5" fmla="*/ 0 h 1157563"/>
              <a:gd name="connsiteX6" fmla="*/ 954023 w 1265197"/>
              <a:gd name="connsiteY6" fmla="*/ 477491 h 1157563"/>
              <a:gd name="connsiteX7" fmla="*/ 1265197 w 1265197"/>
              <a:gd name="connsiteY7" fmla="*/ 393409 h 1157563"/>
              <a:gd name="connsiteX8" fmla="*/ 1028100 w 1265197"/>
              <a:gd name="connsiteY8" fmla="*/ 618406 h 1157563"/>
              <a:gd name="connsiteX9" fmla="*/ 1213782 w 1265197"/>
              <a:gd name="connsiteY9" fmla="*/ 824684 h 1157563"/>
              <a:gd name="connsiteX10" fmla="*/ 901714 w 1265197"/>
              <a:gd name="connsiteY10" fmla="*/ 759046 h 1157563"/>
              <a:gd name="connsiteX11" fmla="*/ 813692 w 1265197"/>
              <a:gd name="connsiteY11" fmla="*/ 1157563 h 1157563"/>
              <a:gd name="connsiteX12" fmla="*/ 724191 w 1265197"/>
              <a:gd name="connsiteY12" fmla="*/ 877548 h 1157563"/>
              <a:gd name="connsiteX13" fmla="*/ 790478 w 1265197"/>
              <a:gd name="connsiteY13" fmla="*/ 512742 h 1157563"/>
              <a:gd name="connsiteX14" fmla="*/ 906856 w 1265197"/>
              <a:gd name="connsiteY14" fmla="*/ 645746 h 1157563"/>
              <a:gd name="connsiteX15" fmla="*/ 860305 w 1265197"/>
              <a:gd name="connsiteY15" fmla="*/ 712247 h 1157563"/>
              <a:gd name="connsiteX16" fmla="*/ 813755 w 1265197"/>
              <a:gd name="connsiteY16" fmla="*/ 732198 h 1157563"/>
              <a:gd name="connsiteX17" fmla="*/ 697377 w 1265197"/>
              <a:gd name="connsiteY17" fmla="*/ 722223 h 1157563"/>
              <a:gd name="connsiteX18" fmla="*/ 0 w 1265197"/>
              <a:gd name="connsiteY18" fmla="*/ 855750 h 1157563"/>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8100 w 1265197"/>
              <a:gd name="connsiteY8" fmla="*/ 61840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724191 w 1265197"/>
              <a:gd name="connsiteY12" fmla="*/ 877548 h 1024559"/>
              <a:gd name="connsiteX13" fmla="*/ 790478 w 1265197"/>
              <a:gd name="connsiteY13" fmla="*/ 512742 h 1024559"/>
              <a:gd name="connsiteX14" fmla="*/ 906856 w 1265197"/>
              <a:gd name="connsiteY14" fmla="*/ 645746 h 1024559"/>
              <a:gd name="connsiteX15" fmla="*/ 860305 w 1265197"/>
              <a:gd name="connsiteY15" fmla="*/ 712247 h 1024559"/>
              <a:gd name="connsiteX16" fmla="*/ 813755 w 1265197"/>
              <a:gd name="connsiteY16" fmla="*/ 732198 h 1024559"/>
              <a:gd name="connsiteX17" fmla="*/ 697377 w 1265197"/>
              <a:gd name="connsiteY17" fmla="*/ 722223 h 1024559"/>
              <a:gd name="connsiteX18" fmla="*/ 0 w 1265197"/>
              <a:gd name="connsiteY18"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8100 w 1265197"/>
              <a:gd name="connsiteY8" fmla="*/ 61840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90478 w 1265197"/>
              <a:gd name="connsiteY13" fmla="*/ 512742 h 1024559"/>
              <a:gd name="connsiteX14" fmla="*/ 906856 w 1265197"/>
              <a:gd name="connsiteY14" fmla="*/ 645746 h 1024559"/>
              <a:gd name="connsiteX15" fmla="*/ 860305 w 1265197"/>
              <a:gd name="connsiteY15" fmla="*/ 712247 h 1024559"/>
              <a:gd name="connsiteX16" fmla="*/ 813755 w 1265197"/>
              <a:gd name="connsiteY16" fmla="*/ 732198 h 1024559"/>
              <a:gd name="connsiteX17" fmla="*/ 697377 w 1265197"/>
              <a:gd name="connsiteY17" fmla="*/ 722223 h 1024559"/>
              <a:gd name="connsiteX18" fmla="*/ 0 w 1265197"/>
              <a:gd name="connsiteY18"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8100 w 1265197"/>
              <a:gd name="connsiteY8" fmla="*/ 61840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90478 w 1265197"/>
              <a:gd name="connsiteY13" fmla="*/ 512742 h 1024559"/>
              <a:gd name="connsiteX14" fmla="*/ 906856 w 1265197"/>
              <a:gd name="connsiteY14" fmla="*/ 492792 h 1024559"/>
              <a:gd name="connsiteX15" fmla="*/ 860305 w 1265197"/>
              <a:gd name="connsiteY15" fmla="*/ 712247 h 1024559"/>
              <a:gd name="connsiteX16" fmla="*/ 813755 w 1265197"/>
              <a:gd name="connsiteY16" fmla="*/ 732198 h 1024559"/>
              <a:gd name="connsiteX17" fmla="*/ 697377 w 1265197"/>
              <a:gd name="connsiteY17" fmla="*/ 722223 h 1024559"/>
              <a:gd name="connsiteX18" fmla="*/ 0 w 1265197"/>
              <a:gd name="connsiteY18"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8100 w 1265197"/>
              <a:gd name="connsiteY8" fmla="*/ 61840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906856 w 1265197"/>
              <a:gd name="connsiteY14" fmla="*/ 492792 h 1024559"/>
              <a:gd name="connsiteX15" fmla="*/ 860305 w 1265197"/>
              <a:gd name="connsiteY15" fmla="*/ 712247 h 1024559"/>
              <a:gd name="connsiteX16" fmla="*/ 813755 w 1265197"/>
              <a:gd name="connsiteY16" fmla="*/ 732198 h 1024559"/>
              <a:gd name="connsiteX17" fmla="*/ 697377 w 1265197"/>
              <a:gd name="connsiteY17" fmla="*/ 722223 h 1024559"/>
              <a:gd name="connsiteX18" fmla="*/ 0 w 1265197"/>
              <a:gd name="connsiteY18"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8100 w 1265197"/>
              <a:gd name="connsiteY8" fmla="*/ 61840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83828 w 1265197"/>
              <a:gd name="connsiteY14" fmla="*/ 512743 h 1024559"/>
              <a:gd name="connsiteX15" fmla="*/ 860305 w 1265197"/>
              <a:gd name="connsiteY15" fmla="*/ 712247 h 1024559"/>
              <a:gd name="connsiteX16" fmla="*/ 813755 w 1265197"/>
              <a:gd name="connsiteY16" fmla="*/ 732198 h 1024559"/>
              <a:gd name="connsiteX17" fmla="*/ 697377 w 1265197"/>
              <a:gd name="connsiteY17" fmla="*/ 722223 h 1024559"/>
              <a:gd name="connsiteX18" fmla="*/ 0 w 1265197"/>
              <a:gd name="connsiteY18"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8100 w 1265197"/>
              <a:gd name="connsiteY8" fmla="*/ 61840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83828 w 1265197"/>
              <a:gd name="connsiteY14" fmla="*/ 512743 h 1024559"/>
              <a:gd name="connsiteX15" fmla="*/ 906856 w 1265197"/>
              <a:gd name="connsiteY15" fmla="*/ 509417 h 1024559"/>
              <a:gd name="connsiteX16" fmla="*/ 813755 w 1265197"/>
              <a:gd name="connsiteY16" fmla="*/ 732198 h 1024559"/>
              <a:gd name="connsiteX17" fmla="*/ 697377 w 1265197"/>
              <a:gd name="connsiteY17" fmla="*/ 722223 h 1024559"/>
              <a:gd name="connsiteX18" fmla="*/ 0 w 1265197"/>
              <a:gd name="connsiteY18"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8100 w 1265197"/>
              <a:gd name="connsiteY8" fmla="*/ 61840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83828 w 1265197"/>
              <a:gd name="connsiteY14" fmla="*/ 512743 h 1024559"/>
              <a:gd name="connsiteX15" fmla="*/ 906856 w 1265197"/>
              <a:gd name="connsiteY15" fmla="*/ 509417 h 1024559"/>
              <a:gd name="connsiteX16" fmla="*/ 980009 w 1265197"/>
              <a:gd name="connsiteY16" fmla="*/ 615820 h 1024559"/>
              <a:gd name="connsiteX17" fmla="*/ 697377 w 1265197"/>
              <a:gd name="connsiteY17" fmla="*/ 722223 h 1024559"/>
              <a:gd name="connsiteX18" fmla="*/ 0 w 1265197"/>
              <a:gd name="connsiteY18"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8100 w 1265197"/>
              <a:gd name="connsiteY8" fmla="*/ 61840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83828 w 1265197"/>
              <a:gd name="connsiteY14" fmla="*/ 512743 h 1024559"/>
              <a:gd name="connsiteX15" fmla="*/ 906856 w 1265197"/>
              <a:gd name="connsiteY15" fmla="*/ 509417 h 1024559"/>
              <a:gd name="connsiteX16" fmla="*/ 980009 w 1265197"/>
              <a:gd name="connsiteY16" fmla="*/ 605845 h 1024559"/>
              <a:gd name="connsiteX17" fmla="*/ 697377 w 1265197"/>
              <a:gd name="connsiteY17" fmla="*/ 722223 h 1024559"/>
              <a:gd name="connsiteX18" fmla="*/ 0 w 1265197"/>
              <a:gd name="connsiteY18"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8100 w 1265197"/>
              <a:gd name="connsiteY8" fmla="*/ 61840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83828 w 1265197"/>
              <a:gd name="connsiteY14" fmla="*/ 512743 h 1024559"/>
              <a:gd name="connsiteX15" fmla="*/ 906856 w 1265197"/>
              <a:gd name="connsiteY15" fmla="*/ 509417 h 1024559"/>
              <a:gd name="connsiteX16" fmla="*/ 980009 w 1265197"/>
              <a:gd name="connsiteY16" fmla="*/ 605845 h 1024559"/>
              <a:gd name="connsiteX17" fmla="*/ 923484 w 1265197"/>
              <a:gd name="connsiteY17" fmla="*/ 688972 h 1024559"/>
              <a:gd name="connsiteX18" fmla="*/ 0 w 1265197"/>
              <a:gd name="connsiteY18"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8100 w 1265197"/>
              <a:gd name="connsiteY8" fmla="*/ 61840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83828 w 1265197"/>
              <a:gd name="connsiteY14" fmla="*/ 512743 h 1024559"/>
              <a:gd name="connsiteX15" fmla="*/ 906856 w 1265197"/>
              <a:gd name="connsiteY15" fmla="*/ 509417 h 1024559"/>
              <a:gd name="connsiteX16" fmla="*/ 980009 w 1265197"/>
              <a:gd name="connsiteY16" fmla="*/ 605845 h 1024559"/>
              <a:gd name="connsiteX17" fmla="*/ 923484 w 1265197"/>
              <a:gd name="connsiteY17" fmla="*/ 688972 h 1024559"/>
              <a:gd name="connsiteX18" fmla="*/ 474596 w 1265197"/>
              <a:gd name="connsiteY18" fmla="*/ 772100 h 1024559"/>
              <a:gd name="connsiteX19" fmla="*/ 0 w 1265197"/>
              <a:gd name="connsiteY19"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8100 w 1265197"/>
              <a:gd name="connsiteY8" fmla="*/ 61840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83828 w 1265197"/>
              <a:gd name="connsiteY14" fmla="*/ 512743 h 1024559"/>
              <a:gd name="connsiteX15" fmla="*/ 906856 w 1265197"/>
              <a:gd name="connsiteY15" fmla="*/ 509417 h 1024559"/>
              <a:gd name="connsiteX16" fmla="*/ 980009 w 1265197"/>
              <a:gd name="connsiteY16" fmla="*/ 605845 h 1024559"/>
              <a:gd name="connsiteX17" fmla="*/ 923484 w 1265197"/>
              <a:gd name="connsiteY17" fmla="*/ 688972 h 1024559"/>
              <a:gd name="connsiteX18" fmla="*/ 787155 w 1265197"/>
              <a:gd name="connsiteY18" fmla="*/ 688973 h 1024559"/>
              <a:gd name="connsiteX19" fmla="*/ 0 w 1265197"/>
              <a:gd name="connsiteY19"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8100 w 1265197"/>
              <a:gd name="connsiteY8" fmla="*/ 61840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83828 w 1265197"/>
              <a:gd name="connsiteY14" fmla="*/ 512743 h 1024559"/>
              <a:gd name="connsiteX15" fmla="*/ 906856 w 1265197"/>
              <a:gd name="connsiteY15" fmla="*/ 509417 h 1024559"/>
              <a:gd name="connsiteX16" fmla="*/ 980009 w 1265197"/>
              <a:gd name="connsiteY16" fmla="*/ 605845 h 1024559"/>
              <a:gd name="connsiteX17" fmla="*/ 923484 w 1265197"/>
              <a:gd name="connsiteY17" fmla="*/ 688972 h 1024559"/>
              <a:gd name="connsiteX18" fmla="*/ 787155 w 1265197"/>
              <a:gd name="connsiteY18" fmla="*/ 688973 h 1024559"/>
              <a:gd name="connsiteX19" fmla="*/ 414744 w 1265197"/>
              <a:gd name="connsiteY19" fmla="*/ 765450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8100 w 1265197"/>
              <a:gd name="connsiteY8" fmla="*/ 61840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83828 w 1265197"/>
              <a:gd name="connsiteY14" fmla="*/ 512743 h 1024559"/>
              <a:gd name="connsiteX15" fmla="*/ 906856 w 1265197"/>
              <a:gd name="connsiteY15" fmla="*/ 509417 h 1024559"/>
              <a:gd name="connsiteX16" fmla="*/ 980009 w 1265197"/>
              <a:gd name="connsiteY16" fmla="*/ 605845 h 1024559"/>
              <a:gd name="connsiteX17" fmla="*/ 923484 w 1265197"/>
              <a:gd name="connsiteY17" fmla="*/ 688972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8100 w 1265197"/>
              <a:gd name="connsiteY8" fmla="*/ 61840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83828 w 1265197"/>
              <a:gd name="connsiteY14" fmla="*/ 512743 h 1024559"/>
              <a:gd name="connsiteX15" fmla="*/ 906856 w 1265197"/>
              <a:gd name="connsiteY15" fmla="*/ 509417 h 1024559"/>
              <a:gd name="connsiteX16" fmla="*/ 976684 w 1265197"/>
              <a:gd name="connsiteY16" fmla="*/ 609171 h 1024559"/>
              <a:gd name="connsiteX17" fmla="*/ 923484 w 1265197"/>
              <a:gd name="connsiteY17" fmla="*/ 688972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83828 w 1265197"/>
              <a:gd name="connsiteY14" fmla="*/ 512743 h 1024559"/>
              <a:gd name="connsiteX15" fmla="*/ 906856 w 1265197"/>
              <a:gd name="connsiteY15" fmla="*/ 509417 h 1024559"/>
              <a:gd name="connsiteX16" fmla="*/ 976684 w 1265197"/>
              <a:gd name="connsiteY16" fmla="*/ 609171 h 1024559"/>
              <a:gd name="connsiteX17" fmla="*/ 923484 w 1265197"/>
              <a:gd name="connsiteY17" fmla="*/ 688972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96528 w 1265197"/>
              <a:gd name="connsiteY14" fmla="*/ 506393 h 1024559"/>
              <a:gd name="connsiteX15" fmla="*/ 906856 w 1265197"/>
              <a:gd name="connsiteY15" fmla="*/ 509417 h 1024559"/>
              <a:gd name="connsiteX16" fmla="*/ 976684 w 1265197"/>
              <a:gd name="connsiteY16" fmla="*/ 609171 h 1024559"/>
              <a:gd name="connsiteX17" fmla="*/ 923484 w 1265197"/>
              <a:gd name="connsiteY17" fmla="*/ 688972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87003 w 1265197"/>
              <a:gd name="connsiteY14" fmla="*/ 519093 h 1024559"/>
              <a:gd name="connsiteX15" fmla="*/ 906856 w 1265197"/>
              <a:gd name="connsiteY15" fmla="*/ 509417 h 1024559"/>
              <a:gd name="connsiteX16" fmla="*/ 976684 w 1265197"/>
              <a:gd name="connsiteY16" fmla="*/ 609171 h 1024559"/>
              <a:gd name="connsiteX17" fmla="*/ 923484 w 1265197"/>
              <a:gd name="connsiteY17" fmla="*/ 688972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93353 w 1265197"/>
              <a:gd name="connsiteY14" fmla="*/ 503218 h 1024559"/>
              <a:gd name="connsiteX15" fmla="*/ 906856 w 1265197"/>
              <a:gd name="connsiteY15" fmla="*/ 509417 h 1024559"/>
              <a:gd name="connsiteX16" fmla="*/ 976684 w 1265197"/>
              <a:gd name="connsiteY16" fmla="*/ 609171 h 1024559"/>
              <a:gd name="connsiteX17" fmla="*/ 923484 w 1265197"/>
              <a:gd name="connsiteY17" fmla="*/ 688972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90178 w 1265197"/>
              <a:gd name="connsiteY14" fmla="*/ 509568 h 1024559"/>
              <a:gd name="connsiteX15" fmla="*/ 906856 w 1265197"/>
              <a:gd name="connsiteY15" fmla="*/ 509417 h 1024559"/>
              <a:gd name="connsiteX16" fmla="*/ 976684 w 1265197"/>
              <a:gd name="connsiteY16" fmla="*/ 609171 h 1024559"/>
              <a:gd name="connsiteX17" fmla="*/ 923484 w 1265197"/>
              <a:gd name="connsiteY17" fmla="*/ 688972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90178 w 1265197"/>
              <a:gd name="connsiteY14" fmla="*/ 509568 h 1024559"/>
              <a:gd name="connsiteX15" fmla="*/ 906856 w 1265197"/>
              <a:gd name="connsiteY15" fmla="*/ 509417 h 1024559"/>
              <a:gd name="connsiteX16" fmla="*/ 922709 w 1265197"/>
              <a:gd name="connsiteY16" fmla="*/ 609171 h 1024559"/>
              <a:gd name="connsiteX17" fmla="*/ 923484 w 1265197"/>
              <a:gd name="connsiteY17" fmla="*/ 688972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90178 w 1265197"/>
              <a:gd name="connsiteY14" fmla="*/ 509568 h 1024559"/>
              <a:gd name="connsiteX15" fmla="*/ 906856 w 1265197"/>
              <a:gd name="connsiteY15" fmla="*/ 509417 h 1024559"/>
              <a:gd name="connsiteX16" fmla="*/ 963984 w 1265197"/>
              <a:gd name="connsiteY16" fmla="*/ 605996 h 1024559"/>
              <a:gd name="connsiteX17" fmla="*/ 923484 w 1265197"/>
              <a:gd name="connsiteY17" fmla="*/ 688972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90178 w 1265197"/>
              <a:gd name="connsiteY14" fmla="*/ 509568 h 1024559"/>
              <a:gd name="connsiteX15" fmla="*/ 906856 w 1265197"/>
              <a:gd name="connsiteY15" fmla="*/ 509417 h 1024559"/>
              <a:gd name="connsiteX16" fmla="*/ 979859 w 1265197"/>
              <a:gd name="connsiteY16" fmla="*/ 602821 h 1024559"/>
              <a:gd name="connsiteX17" fmla="*/ 923484 w 1265197"/>
              <a:gd name="connsiteY17" fmla="*/ 688972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90178 w 1265197"/>
              <a:gd name="connsiteY14" fmla="*/ 509568 h 1024559"/>
              <a:gd name="connsiteX15" fmla="*/ 906856 w 1265197"/>
              <a:gd name="connsiteY15" fmla="*/ 509417 h 1024559"/>
              <a:gd name="connsiteX16" fmla="*/ 970334 w 1265197"/>
              <a:gd name="connsiteY16" fmla="*/ 596471 h 1024559"/>
              <a:gd name="connsiteX17" fmla="*/ 923484 w 1265197"/>
              <a:gd name="connsiteY17" fmla="*/ 688972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90178 w 1265197"/>
              <a:gd name="connsiteY14" fmla="*/ 509568 h 1024559"/>
              <a:gd name="connsiteX15" fmla="*/ 906856 w 1265197"/>
              <a:gd name="connsiteY15" fmla="*/ 509417 h 1024559"/>
              <a:gd name="connsiteX16" fmla="*/ 960809 w 1265197"/>
              <a:gd name="connsiteY16" fmla="*/ 596471 h 1024559"/>
              <a:gd name="connsiteX17" fmla="*/ 923484 w 1265197"/>
              <a:gd name="connsiteY17" fmla="*/ 688972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90178 w 1265197"/>
              <a:gd name="connsiteY14" fmla="*/ 509568 h 1024559"/>
              <a:gd name="connsiteX15" fmla="*/ 906856 w 1265197"/>
              <a:gd name="connsiteY15" fmla="*/ 509417 h 1024559"/>
              <a:gd name="connsiteX16" fmla="*/ 960809 w 1265197"/>
              <a:gd name="connsiteY16" fmla="*/ 596471 h 1024559"/>
              <a:gd name="connsiteX17" fmla="*/ 923484 w 1265197"/>
              <a:gd name="connsiteY17" fmla="*/ 688972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90178 w 1265197"/>
              <a:gd name="connsiteY14" fmla="*/ 509568 h 1024559"/>
              <a:gd name="connsiteX15" fmla="*/ 906856 w 1265197"/>
              <a:gd name="connsiteY15" fmla="*/ 509417 h 1024559"/>
              <a:gd name="connsiteX16" fmla="*/ 960809 w 1265197"/>
              <a:gd name="connsiteY16" fmla="*/ 596471 h 1024559"/>
              <a:gd name="connsiteX17" fmla="*/ 923484 w 1265197"/>
              <a:gd name="connsiteY17" fmla="*/ 688972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90178 w 1265197"/>
              <a:gd name="connsiteY14" fmla="*/ 509568 h 1024559"/>
              <a:gd name="connsiteX15" fmla="*/ 906856 w 1265197"/>
              <a:gd name="connsiteY15" fmla="*/ 509417 h 1024559"/>
              <a:gd name="connsiteX16" fmla="*/ 960809 w 1265197"/>
              <a:gd name="connsiteY16" fmla="*/ 596471 h 1024559"/>
              <a:gd name="connsiteX17" fmla="*/ 923484 w 1265197"/>
              <a:gd name="connsiteY17" fmla="*/ 688972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90178 w 1265197"/>
              <a:gd name="connsiteY14" fmla="*/ 509568 h 1024559"/>
              <a:gd name="connsiteX15" fmla="*/ 906856 w 1265197"/>
              <a:gd name="connsiteY15" fmla="*/ 509417 h 1024559"/>
              <a:gd name="connsiteX16" fmla="*/ 960809 w 1265197"/>
              <a:gd name="connsiteY16" fmla="*/ 596471 h 1024559"/>
              <a:gd name="connsiteX17" fmla="*/ 923484 w 1265197"/>
              <a:gd name="connsiteY17" fmla="*/ 688972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90178 w 1265197"/>
              <a:gd name="connsiteY14" fmla="*/ 509568 h 1024559"/>
              <a:gd name="connsiteX15" fmla="*/ 906856 w 1265197"/>
              <a:gd name="connsiteY15" fmla="*/ 509417 h 1024559"/>
              <a:gd name="connsiteX16" fmla="*/ 960809 w 1265197"/>
              <a:gd name="connsiteY16" fmla="*/ 596471 h 1024559"/>
              <a:gd name="connsiteX17" fmla="*/ 907609 w 1265197"/>
              <a:gd name="connsiteY17" fmla="*/ 692147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90178 w 1265197"/>
              <a:gd name="connsiteY14" fmla="*/ 509568 h 1024559"/>
              <a:gd name="connsiteX15" fmla="*/ 906856 w 1265197"/>
              <a:gd name="connsiteY15" fmla="*/ 509417 h 1024559"/>
              <a:gd name="connsiteX16" fmla="*/ 960809 w 1265197"/>
              <a:gd name="connsiteY16" fmla="*/ 596471 h 1024559"/>
              <a:gd name="connsiteX17" fmla="*/ 907609 w 1265197"/>
              <a:gd name="connsiteY17" fmla="*/ 692147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90178 w 1265197"/>
              <a:gd name="connsiteY14" fmla="*/ 509568 h 1024559"/>
              <a:gd name="connsiteX15" fmla="*/ 906856 w 1265197"/>
              <a:gd name="connsiteY15" fmla="*/ 509417 h 1024559"/>
              <a:gd name="connsiteX16" fmla="*/ 960809 w 1265197"/>
              <a:gd name="connsiteY16" fmla="*/ 596471 h 1024559"/>
              <a:gd name="connsiteX17" fmla="*/ 907609 w 1265197"/>
              <a:gd name="connsiteY17" fmla="*/ 692147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90178 w 1265197"/>
              <a:gd name="connsiteY14" fmla="*/ 509568 h 1024559"/>
              <a:gd name="connsiteX15" fmla="*/ 906856 w 1265197"/>
              <a:gd name="connsiteY15" fmla="*/ 509417 h 1024559"/>
              <a:gd name="connsiteX16" fmla="*/ 960809 w 1265197"/>
              <a:gd name="connsiteY16" fmla="*/ 596471 h 1024559"/>
              <a:gd name="connsiteX17" fmla="*/ 910784 w 1265197"/>
              <a:gd name="connsiteY17" fmla="*/ 692147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90178 w 1265197"/>
              <a:gd name="connsiteY14" fmla="*/ 509568 h 1024559"/>
              <a:gd name="connsiteX15" fmla="*/ 906856 w 1265197"/>
              <a:gd name="connsiteY15" fmla="*/ 509417 h 1024559"/>
              <a:gd name="connsiteX16" fmla="*/ 960809 w 1265197"/>
              <a:gd name="connsiteY16" fmla="*/ 596471 h 1024559"/>
              <a:gd name="connsiteX17" fmla="*/ 910784 w 1265197"/>
              <a:gd name="connsiteY17" fmla="*/ 692147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90178 w 1265197"/>
              <a:gd name="connsiteY14" fmla="*/ 509568 h 1024559"/>
              <a:gd name="connsiteX15" fmla="*/ 906856 w 1265197"/>
              <a:gd name="connsiteY15" fmla="*/ 509417 h 1024559"/>
              <a:gd name="connsiteX16" fmla="*/ 960809 w 1265197"/>
              <a:gd name="connsiteY16" fmla="*/ 596471 h 1024559"/>
              <a:gd name="connsiteX17" fmla="*/ 910784 w 1265197"/>
              <a:gd name="connsiteY17" fmla="*/ 692147 h 1024559"/>
              <a:gd name="connsiteX18" fmla="*/ 787155 w 1265197"/>
              <a:gd name="connsiteY18" fmla="*/ 688973 h 1024559"/>
              <a:gd name="connsiteX19" fmla="*/ 384818 w 1265197"/>
              <a:gd name="connsiteY19" fmla="*/ 815326 h 1024559"/>
              <a:gd name="connsiteX20" fmla="*/ 0 w 1265197"/>
              <a:gd name="connsiteY20" fmla="*/ 855750 h 102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5197" h="1024559">
                <a:moveTo>
                  <a:pt x="0" y="855750"/>
                </a:moveTo>
                <a:lnTo>
                  <a:pt x="485032" y="840326"/>
                </a:lnTo>
                <a:lnTo>
                  <a:pt x="716649" y="612957"/>
                </a:lnTo>
                <a:lnTo>
                  <a:pt x="490174" y="402800"/>
                </a:lnTo>
                <a:lnTo>
                  <a:pt x="784075" y="455414"/>
                </a:lnTo>
                <a:lnTo>
                  <a:pt x="880226" y="0"/>
                </a:lnTo>
                <a:lnTo>
                  <a:pt x="954023" y="477491"/>
                </a:lnTo>
                <a:lnTo>
                  <a:pt x="1265197" y="393409"/>
                </a:lnTo>
                <a:lnTo>
                  <a:pt x="1024925" y="612056"/>
                </a:lnTo>
                <a:lnTo>
                  <a:pt x="1213782" y="824684"/>
                </a:lnTo>
                <a:lnTo>
                  <a:pt x="901714" y="759046"/>
                </a:lnTo>
                <a:lnTo>
                  <a:pt x="810367" y="1024559"/>
                </a:lnTo>
                <a:lnTo>
                  <a:pt x="800668" y="704643"/>
                </a:lnTo>
                <a:lnTo>
                  <a:pt x="733952" y="612495"/>
                </a:lnTo>
                <a:lnTo>
                  <a:pt x="790178" y="509568"/>
                </a:lnTo>
                <a:lnTo>
                  <a:pt x="906856" y="509417"/>
                </a:lnTo>
                <a:lnTo>
                  <a:pt x="960809" y="596471"/>
                </a:lnTo>
                <a:lnTo>
                  <a:pt x="910784" y="692147"/>
                </a:lnTo>
                <a:lnTo>
                  <a:pt x="787155" y="688973"/>
                </a:lnTo>
                <a:lnTo>
                  <a:pt x="384818" y="815326"/>
                </a:lnTo>
                <a:lnTo>
                  <a:pt x="0" y="85575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795A90CD-4158-9143-970F-759C049F3469}"/>
              </a:ext>
            </a:extLst>
          </p:cNvPr>
          <p:cNvSpPr txBox="1"/>
          <p:nvPr/>
        </p:nvSpPr>
        <p:spPr>
          <a:xfrm>
            <a:off x="3538667" y="4132593"/>
            <a:ext cx="1699184" cy="369332"/>
          </a:xfrm>
          <a:prstGeom prst="rect">
            <a:avLst/>
          </a:prstGeom>
          <a:noFill/>
          <a:ln w="19050">
            <a:solidFill>
              <a:schemeClr val="bg1"/>
            </a:solidFill>
          </a:ln>
        </p:spPr>
        <p:txBody>
          <a:bodyPr wrap="none" rtlCol="0">
            <a:spAutoFit/>
          </a:bodyPr>
          <a:lstStyle/>
          <a:p>
            <a:pPr algn="ctr"/>
            <a:r>
              <a:rPr lang="en-US" dirty="0">
                <a:solidFill>
                  <a:schemeClr val="bg1"/>
                </a:solidFill>
              </a:rPr>
              <a:t>G-IV Flight Track</a:t>
            </a:r>
          </a:p>
        </p:txBody>
      </p:sp>
      <p:cxnSp>
        <p:nvCxnSpPr>
          <p:cNvPr id="26" name="Straight Arrow Connector 25">
            <a:extLst>
              <a:ext uri="{FF2B5EF4-FFF2-40B4-BE49-F238E27FC236}">
                <a16:creationId xmlns:a16="http://schemas.microsoft.com/office/drawing/2014/main" id="{504DDC83-9D71-1C46-8458-50071A4377D6}"/>
              </a:ext>
            </a:extLst>
          </p:cNvPr>
          <p:cNvCxnSpPr>
            <a:cxnSpLocks/>
            <a:stCxn id="24" idx="1"/>
          </p:cNvCxnSpPr>
          <p:nvPr/>
        </p:nvCxnSpPr>
        <p:spPr>
          <a:xfrm flipH="1" flipV="1">
            <a:off x="2963333" y="4072467"/>
            <a:ext cx="575334" cy="244792"/>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27" name="Picture 26" descr="A close up of a map&#10;&#10;Description automatically generated">
            <a:extLst>
              <a:ext uri="{FF2B5EF4-FFF2-40B4-BE49-F238E27FC236}">
                <a16:creationId xmlns:a16="http://schemas.microsoft.com/office/drawing/2014/main" id="{7CB6DD0F-C1E6-A94C-86B8-F090B50FDA93}"/>
              </a:ext>
            </a:extLst>
          </p:cNvPr>
          <p:cNvPicPr>
            <a:picLocks noChangeAspect="1"/>
          </p:cNvPicPr>
          <p:nvPr/>
        </p:nvPicPr>
        <p:blipFill>
          <a:blip r:embed="rId4"/>
          <a:stretch>
            <a:fillRect/>
          </a:stretch>
        </p:blipFill>
        <p:spPr>
          <a:xfrm>
            <a:off x="7194264" y="1682803"/>
            <a:ext cx="4388136" cy="3193998"/>
          </a:xfrm>
          <a:prstGeom prst="rect">
            <a:avLst/>
          </a:prstGeom>
        </p:spPr>
      </p:pic>
      <p:sp>
        <p:nvSpPr>
          <p:cNvPr id="29" name="TextBox 28">
            <a:extLst>
              <a:ext uri="{FF2B5EF4-FFF2-40B4-BE49-F238E27FC236}">
                <a16:creationId xmlns:a16="http://schemas.microsoft.com/office/drawing/2014/main" id="{C4AD457A-3A27-4743-BCBF-CA8237A0302A}"/>
              </a:ext>
            </a:extLst>
          </p:cNvPr>
          <p:cNvSpPr txBox="1"/>
          <p:nvPr/>
        </p:nvSpPr>
        <p:spPr>
          <a:xfrm>
            <a:off x="7194264" y="2085757"/>
            <a:ext cx="2547492" cy="646331"/>
          </a:xfrm>
          <a:prstGeom prst="rect">
            <a:avLst/>
          </a:prstGeom>
          <a:noFill/>
        </p:spPr>
        <p:txBody>
          <a:bodyPr wrap="none" rtlCol="0">
            <a:spAutoFit/>
          </a:bodyPr>
          <a:lstStyle/>
          <a:p>
            <a:r>
              <a:rPr lang="en-US" dirty="0"/>
              <a:t>G-IV mission 20150825N </a:t>
            </a:r>
          </a:p>
          <a:p>
            <a:r>
              <a:rPr lang="en-US" dirty="0"/>
              <a:t>Flight Track</a:t>
            </a:r>
          </a:p>
        </p:txBody>
      </p:sp>
      <p:sp>
        <p:nvSpPr>
          <p:cNvPr id="3" name="Oval 2">
            <a:extLst>
              <a:ext uri="{FF2B5EF4-FFF2-40B4-BE49-F238E27FC236}">
                <a16:creationId xmlns:a16="http://schemas.microsoft.com/office/drawing/2014/main" id="{863016F0-417E-774B-84BB-972867126AC7}"/>
              </a:ext>
            </a:extLst>
          </p:cNvPr>
          <p:cNvSpPr>
            <a:spLocks noChangeAspect="1"/>
          </p:cNvSpPr>
          <p:nvPr/>
        </p:nvSpPr>
        <p:spPr>
          <a:xfrm>
            <a:off x="2571215" y="3293711"/>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 name="TextBox 4">
            <a:extLst>
              <a:ext uri="{FF2B5EF4-FFF2-40B4-BE49-F238E27FC236}">
                <a16:creationId xmlns:a16="http://schemas.microsoft.com/office/drawing/2014/main" id="{CA918F3F-5848-9A4C-B336-4222FEA17AD2}"/>
              </a:ext>
            </a:extLst>
          </p:cNvPr>
          <p:cNvSpPr txBox="1"/>
          <p:nvPr/>
        </p:nvSpPr>
        <p:spPr>
          <a:xfrm>
            <a:off x="2491775" y="3248806"/>
            <a:ext cx="341760" cy="276999"/>
          </a:xfrm>
          <a:prstGeom prst="rect">
            <a:avLst/>
          </a:prstGeom>
          <a:noFill/>
        </p:spPr>
        <p:txBody>
          <a:bodyPr wrap="none" rtlCol="0">
            <a:spAutoFit/>
          </a:bodyPr>
          <a:lstStyle/>
          <a:p>
            <a:r>
              <a:rPr lang="en-US" sz="1200" dirty="0">
                <a:solidFill>
                  <a:schemeClr val="bg1"/>
                </a:solidFill>
              </a:rPr>
              <a:t>10</a:t>
            </a:r>
          </a:p>
        </p:txBody>
      </p:sp>
      <p:sp>
        <p:nvSpPr>
          <p:cNvPr id="30" name="TextBox 29">
            <a:extLst>
              <a:ext uri="{FF2B5EF4-FFF2-40B4-BE49-F238E27FC236}">
                <a16:creationId xmlns:a16="http://schemas.microsoft.com/office/drawing/2014/main" id="{3A70ECC1-B9F3-4849-BD25-676B6D44E810}"/>
              </a:ext>
            </a:extLst>
          </p:cNvPr>
          <p:cNvSpPr txBox="1">
            <a:spLocks noChangeAspect="1"/>
          </p:cNvSpPr>
          <p:nvPr/>
        </p:nvSpPr>
        <p:spPr>
          <a:xfrm>
            <a:off x="9805830" y="1667303"/>
            <a:ext cx="310896" cy="311274"/>
          </a:xfrm>
          <a:prstGeom prst="rect">
            <a:avLst/>
          </a:prstGeom>
          <a:noFill/>
        </p:spPr>
        <p:txBody>
          <a:bodyPr wrap="none" rtlCol="0">
            <a:spAutoFit/>
          </a:bodyPr>
          <a:lstStyle/>
          <a:p>
            <a:r>
              <a:rPr lang="en-US" sz="1200" dirty="0"/>
              <a:t>10</a:t>
            </a:r>
          </a:p>
        </p:txBody>
      </p:sp>
      <p:sp>
        <p:nvSpPr>
          <p:cNvPr id="6" name="Oval 5">
            <a:extLst>
              <a:ext uri="{FF2B5EF4-FFF2-40B4-BE49-F238E27FC236}">
                <a16:creationId xmlns:a16="http://schemas.microsoft.com/office/drawing/2014/main" id="{C2C35EAC-2408-1D4C-A3B3-BC503C73F9A8}"/>
              </a:ext>
            </a:extLst>
          </p:cNvPr>
          <p:cNvSpPr>
            <a:spLocks noChangeAspect="1"/>
          </p:cNvSpPr>
          <p:nvPr/>
        </p:nvSpPr>
        <p:spPr>
          <a:xfrm>
            <a:off x="9885336" y="1712923"/>
            <a:ext cx="182880" cy="1828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16427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6FFD02-0809-174B-9316-76152A3E0542}"/>
              </a:ext>
            </a:extLst>
          </p:cNvPr>
          <p:cNvSpPr>
            <a:spLocks noGrp="1"/>
          </p:cNvSpPr>
          <p:nvPr>
            <p:ph type="sldNum" sz="quarter" idx="12"/>
          </p:nvPr>
        </p:nvSpPr>
        <p:spPr/>
        <p:txBody>
          <a:bodyPr/>
          <a:lstStyle/>
          <a:p>
            <a:fld id="{8E467315-E945-B64F-99A4-7CB110957EDD}" type="slidenum">
              <a:rPr lang="en-US" smtClean="0"/>
              <a:t>15</a:t>
            </a:fld>
            <a:endParaRPr lang="en-US"/>
          </a:p>
        </p:txBody>
      </p:sp>
      <p:pic>
        <p:nvPicPr>
          <p:cNvPr id="21" name="Picture 20" descr="A picture containing tree&#10;&#10;Description automatically generated">
            <a:extLst>
              <a:ext uri="{FF2B5EF4-FFF2-40B4-BE49-F238E27FC236}">
                <a16:creationId xmlns:a16="http://schemas.microsoft.com/office/drawing/2014/main" id="{CD801D39-A006-8047-9239-8DA4C2F216E7}"/>
              </a:ext>
            </a:extLst>
          </p:cNvPr>
          <p:cNvPicPr>
            <a:picLocks noChangeAspect="1"/>
          </p:cNvPicPr>
          <p:nvPr/>
        </p:nvPicPr>
        <p:blipFill>
          <a:blip r:embed="rId3"/>
          <a:stretch>
            <a:fillRect/>
          </a:stretch>
        </p:blipFill>
        <p:spPr>
          <a:xfrm>
            <a:off x="609600" y="1682802"/>
            <a:ext cx="10972800" cy="4205193"/>
          </a:xfrm>
          <a:prstGeom prst="rect">
            <a:avLst/>
          </a:prstGeom>
        </p:spPr>
      </p:pic>
      <p:sp>
        <p:nvSpPr>
          <p:cNvPr id="22" name="TextBox 21">
            <a:extLst>
              <a:ext uri="{FF2B5EF4-FFF2-40B4-BE49-F238E27FC236}">
                <a16:creationId xmlns:a16="http://schemas.microsoft.com/office/drawing/2014/main" id="{41F32934-14CE-4341-AB0A-E4383625BADD}"/>
              </a:ext>
            </a:extLst>
          </p:cNvPr>
          <p:cNvSpPr txBox="1"/>
          <p:nvPr/>
        </p:nvSpPr>
        <p:spPr>
          <a:xfrm>
            <a:off x="0" y="0"/>
            <a:ext cx="12192000" cy="1384995"/>
          </a:xfrm>
          <a:prstGeom prst="rect">
            <a:avLst/>
          </a:prstGeom>
          <a:noFill/>
        </p:spPr>
        <p:txBody>
          <a:bodyPr wrap="square" rtlCol="0">
            <a:spAutoFit/>
          </a:bodyPr>
          <a:lstStyle/>
          <a:p>
            <a:pPr algn="ctr"/>
            <a:r>
              <a:rPr lang="en-US" sz="4000" dirty="0"/>
              <a:t>Hurricane Hunter Data Exercise</a:t>
            </a:r>
          </a:p>
          <a:p>
            <a:pPr algn="ctr"/>
            <a:r>
              <a:rPr lang="en-US" sz="2400" dirty="0"/>
              <a:t>NOAA G-IV Mission: Tropical Storm Erika (Aug 25, 2015)</a:t>
            </a:r>
          </a:p>
          <a:p>
            <a:pPr algn="ctr"/>
            <a:r>
              <a:rPr lang="en-US" sz="2000" dirty="0"/>
              <a:t>GPS Dropsonde #10 (1602 UTC)</a:t>
            </a:r>
          </a:p>
        </p:txBody>
      </p:sp>
      <p:sp>
        <p:nvSpPr>
          <p:cNvPr id="23" name="Freeform 22">
            <a:extLst>
              <a:ext uri="{FF2B5EF4-FFF2-40B4-BE49-F238E27FC236}">
                <a16:creationId xmlns:a16="http://schemas.microsoft.com/office/drawing/2014/main" id="{0D0EF7F2-97BD-A043-90F4-F52468903B15}"/>
              </a:ext>
            </a:extLst>
          </p:cNvPr>
          <p:cNvSpPr/>
          <p:nvPr/>
        </p:nvSpPr>
        <p:spPr>
          <a:xfrm>
            <a:off x="1776491" y="3477366"/>
            <a:ext cx="1265197" cy="1024559"/>
          </a:xfrm>
          <a:custGeom>
            <a:avLst/>
            <a:gdLst>
              <a:gd name="connsiteX0" fmla="*/ 0 w 1371600"/>
              <a:gd name="connsiteY0" fmla="*/ 889000 h 1303866"/>
              <a:gd name="connsiteX1" fmla="*/ 524933 w 1371600"/>
              <a:gd name="connsiteY1" fmla="*/ 863600 h 1303866"/>
              <a:gd name="connsiteX2" fmla="*/ 736600 w 1371600"/>
              <a:gd name="connsiteY2" fmla="*/ 702733 h 1303866"/>
              <a:gd name="connsiteX3" fmla="*/ 533400 w 1371600"/>
              <a:gd name="connsiteY3" fmla="*/ 482600 h 1303866"/>
              <a:gd name="connsiteX4" fmla="*/ 787400 w 1371600"/>
              <a:gd name="connsiteY4" fmla="*/ 541866 h 1303866"/>
              <a:gd name="connsiteX5" fmla="*/ 863600 w 1371600"/>
              <a:gd name="connsiteY5" fmla="*/ 0 h 1303866"/>
              <a:gd name="connsiteX6" fmla="*/ 990600 w 1371600"/>
              <a:gd name="connsiteY6" fmla="*/ 567266 h 1303866"/>
              <a:gd name="connsiteX7" fmla="*/ 1371600 w 1371600"/>
              <a:gd name="connsiteY7" fmla="*/ 423333 h 1303866"/>
              <a:gd name="connsiteX8" fmla="*/ 1041400 w 1371600"/>
              <a:gd name="connsiteY8" fmla="*/ 728133 h 1303866"/>
              <a:gd name="connsiteX9" fmla="*/ 1286933 w 1371600"/>
              <a:gd name="connsiteY9" fmla="*/ 1100666 h 1303866"/>
              <a:gd name="connsiteX10" fmla="*/ 948266 w 1371600"/>
              <a:gd name="connsiteY10" fmla="*/ 965200 h 1303866"/>
              <a:gd name="connsiteX11" fmla="*/ 770466 w 1371600"/>
              <a:gd name="connsiteY11" fmla="*/ 1303866 h 1303866"/>
              <a:gd name="connsiteX12" fmla="*/ 694266 w 1371600"/>
              <a:gd name="connsiteY12" fmla="*/ 990600 h 1303866"/>
              <a:gd name="connsiteX13" fmla="*/ 0 w 1371600"/>
              <a:gd name="connsiteY13" fmla="*/ 889000 h 1303866"/>
              <a:gd name="connsiteX0" fmla="*/ 0 w 1371600"/>
              <a:gd name="connsiteY0" fmla="*/ 889000 h 1303866"/>
              <a:gd name="connsiteX1" fmla="*/ 524933 w 1371600"/>
              <a:gd name="connsiteY1" fmla="*/ 863600 h 1303866"/>
              <a:gd name="connsiteX2" fmla="*/ 736600 w 1371600"/>
              <a:gd name="connsiteY2" fmla="*/ 702733 h 1303866"/>
              <a:gd name="connsiteX3" fmla="*/ 533400 w 1371600"/>
              <a:gd name="connsiteY3" fmla="*/ 482600 h 1303866"/>
              <a:gd name="connsiteX4" fmla="*/ 787400 w 1371600"/>
              <a:gd name="connsiteY4" fmla="*/ 541866 h 1303866"/>
              <a:gd name="connsiteX5" fmla="*/ 863600 w 1371600"/>
              <a:gd name="connsiteY5" fmla="*/ 0 h 1303866"/>
              <a:gd name="connsiteX6" fmla="*/ 990600 w 1371600"/>
              <a:gd name="connsiteY6" fmla="*/ 567266 h 1303866"/>
              <a:gd name="connsiteX7" fmla="*/ 1371600 w 1371600"/>
              <a:gd name="connsiteY7" fmla="*/ 423333 h 1303866"/>
              <a:gd name="connsiteX8" fmla="*/ 1041400 w 1371600"/>
              <a:gd name="connsiteY8" fmla="*/ 728133 h 1303866"/>
              <a:gd name="connsiteX9" fmla="*/ 1286933 w 1371600"/>
              <a:gd name="connsiteY9" fmla="*/ 1100666 h 1303866"/>
              <a:gd name="connsiteX10" fmla="*/ 948266 w 1371600"/>
              <a:gd name="connsiteY10" fmla="*/ 965200 h 1303866"/>
              <a:gd name="connsiteX11" fmla="*/ 770466 w 1371600"/>
              <a:gd name="connsiteY11" fmla="*/ 1303866 h 1303866"/>
              <a:gd name="connsiteX12" fmla="*/ 694266 w 1371600"/>
              <a:gd name="connsiteY12" fmla="*/ 990600 h 1303866"/>
              <a:gd name="connsiteX13" fmla="*/ 205262 w 1371600"/>
              <a:gd name="connsiteY13" fmla="*/ 921727 h 1303866"/>
              <a:gd name="connsiteX14" fmla="*/ 0 w 1371600"/>
              <a:gd name="connsiteY14" fmla="*/ 889000 h 1303866"/>
              <a:gd name="connsiteX0" fmla="*/ 0 w 1371600"/>
              <a:gd name="connsiteY0" fmla="*/ 889000 h 1303866"/>
              <a:gd name="connsiteX1" fmla="*/ 524933 w 1371600"/>
              <a:gd name="connsiteY1" fmla="*/ 863600 h 1303866"/>
              <a:gd name="connsiteX2" fmla="*/ 736600 w 1371600"/>
              <a:gd name="connsiteY2" fmla="*/ 702733 h 1303866"/>
              <a:gd name="connsiteX3" fmla="*/ 533400 w 1371600"/>
              <a:gd name="connsiteY3" fmla="*/ 482600 h 1303866"/>
              <a:gd name="connsiteX4" fmla="*/ 787400 w 1371600"/>
              <a:gd name="connsiteY4" fmla="*/ 541866 h 1303866"/>
              <a:gd name="connsiteX5" fmla="*/ 863600 w 1371600"/>
              <a:gd name="connsiteY5" fmla="*/ 0 h 1303866"/>
              <a:gd name="connsiteX6" fmla="*/ 990600 w 1371600"/>
              <a:gd name="connsiteY6" fmla="*/ 567266 h 1303866"/>
              <a:gd name="connsiteX7" fmla="*/ 1371600 w 1371600"/>
              <a:gd name="connsiteY7" fmla="*/ 423333 h 1303866"/>
              <a:gd name="connsiteX8" fmla="*/ 1041400 w 1371600"/>
              <a:gd name="connsiteY8" fmla="*/ 728133 h 1303866"/>
              <a:gd name="connsiteX9" fmla="*/ 1286933 w 1371600"/>
              <a:gd name="connsiteY9" fmla="*/ 1100666 h 1303866"/>
              <a:gd name="connsiteX10" fmla="*/ 948266 w 1371600"/>
              <a:gd name="connsiteY10" fmla="*/ 965200 h 1303866"/>
              <a:gd name="connsiteX11" fmla="*/ 770466 w 1371600"/>
              <a:gd name="connsiteY11" fmla="*/ 1303866 h 1303866"/>
              <a:gd name="connsiteX12" fmla="*/ 694266 w 1371600"/>
              <a:gd name="connsiteY12" fmla="*/ 990600 h 1303866"/>
              <a:gd name="connsiteX13" fmla="*/ 704026 w 1371600"/>
              <a:gd name="connsiteY13" fmla="*/ 782073 h 1303866"/>
              <a:gd name="connsiteX14" fmla="*/ 0 w 1371600"/>
              <a:gd name="connsiteY14" fmla="*/ 889000 h 1303866"/>
              <a:gd name="connsiteX0" fmla="*/ 0 w 1371600"/>
              <a:gd name="connsiteY0" fmla="*/ 889000 h 1303866"/>
              <a:gd name="connsiteX1" fmla="*/ 524933 w 1371600"/>
              <a:gd name="connsiteY1" fmla="*/ 863600 h 1303866"/>
              <a:gd name="connsiteX2" fmla="*/ 736600 w 1371600"/>
              <a:gd name="connsiteY2" fmla="*/ 702733 h 1303866"/>
              <a:gd name="connsiteX3" fmla="*/ 533400 w 1371600"/>
              <a:gd name="connsiteY3" fmla="*/ 482600 h 1303866"/>
              <a:gd name="connsiteX4" fmla="*/ 787400 w 1371600"/>
              <a:gd name="connsiteY4" fmla="*/ 541866 h 1303866"/>
              <a:gd name="connsiteX5" fmla="*/ 863600 w 1371600"/>
              <a:gd name="connsiteY5" fmla="*/ 0 h 1303866"/>
              <a:gd name="connsiteX6" fmla="*/ 990600 w 1371600"/>
              <a:gd name="connsiteY6" fmla="*/ 567266 h 1303866"/>
              <a:gd name="connsiteX7" fmla="*/ 1371600 w 1371600"/>
              <a:gd name="connsiteY7" fmla="*/ 423333 h 1303866"/>
              <a:gd name="connsiteX8" fmla="*/ 1041400 w 1371600"/>
              <a:gd name="connsiteY8" fmla="*/ 728133 h 1303866"/>
              <a:gd name="connsiteX9" fmla="*/ 1286933 w 1371600"/>
              <a:gd name="connsiteY9" fmla="*/ 1100666 h 1303866"/>
              <a:gd name="connsiteX10" fmla="*/ 948266 w 1371600"/>
              <a:gd name="connsiteY10" fmla="*/ 965200 h 1303866"/>
              <a:gd name="connsiteX11" fmla="*/ 770466 w 1371600"/>
              <a:gd name="connsiteY11" fmla="*/ 1303866 h 1303866"/>
              <a:gd name="connsiteX12" fmla="*/ 694266 w 1371600"/>
              <a:gd name="connsiteY12" fmla="*/ 990600 h 1303866"/>
              <a:gd name="connsiteX13" fmla="*/ 704026 w 1371600"/>
              <a:gd name="connsiteY13" fmla="*/ 782073 h 1303866"/>
              <a:gd name="connsiteX14" fmla="*/ 424718 w 1371600"/>
              <a:gd name="connsiteY14" fmla="*/ 825300 h 1303866"/>
              <a:gd name="connsiteX15" fmla="*/ 0 w 1371600"/>
              <a:gd name="connsiteY15" fmla="*/ 889000 h 1303866"/>
              <a:gd name="connsiteX0" fmla="*/ 0 w 1371600"/>
              <a:gd name="connsiteY0" fmla="*/ 889000 h 1303866"/>
              <a:gd name="connsiteX1" fmla="*/ 524933 w 1371600"/>
              <a:gd name="connsiteY1" fmla="*/ 863600 h 1303866"/>
              <a:gd name="connsiteX2" fmla="*/ 736600 w 1371600"/>
              <a:gd name="connsiteY2" fmla="*/ 702733 h 1303866"/>
              <a:gd name="connsiteX3" fmla="*/ 533400 w 1371600"/>
              <a:gd name="connsiteY3" fmla="*/ 482600 h 1303866"/>
              <a:gd name="connsiteX4" fmla="*/ 787400 w 1371600"/>
              <a:gd name="connsiteY4" fmla="*/ 541866 h 1303866"/>
              <a:gd name="connsiteX5" fmla="*/ 863600 w 1371600"/>
              <a:gd name="connsiteY5" fmla="*/ 0 h 1303866"/>
              <a:gd name="connsiteX6" fmla="*/ 990600 w 1371600"/>
              <a:gd name="connsiteY6" fmla="*/ 567266 h 1303866"/>
              <a:gd name="connsiteX7" fmla="*/ 1371600 w 1371600"/>
              <a:gd name="connsiteY7" fmla="*/ 423333 h 1303866"/>
              <a:gd name="connsiteX8" fmla="*/ 1041400 w 1371600"/>
              <a:gd name="connsiteY8" fmla="*/ 728133 h 1303866"/>
              <a:gd name="connsiteX9" fmla="*/ 1286933 w 1371600"/>
              <a:gd name="connsiteY9" fmla="*/ 1100666 h 1303866"/>
              <a:gd name="connsiteX10" fmla="*/ 948266 w 1371600"/>
              <a:gd name="connsiteY10" fmla="*/ 965200 h 1303866"/>
              <a:gd name="connsiteX11" fmla="*/ 770466 w 1371600"/>
              <a:gd name="connsiteY11" fmla="*/ 1303866 h 1303866"/>
              <a:gd name="connsiteX12" fmla="*/ 694266 w 1371600"/>
              <a:gd name="connsiteY12" fmla="*/ 990600 h 1303866"/>
              <a:gd name="connsiteX13" fmla="*/ 704026 w 1371600"/>
              <a:gd name="connsiteY13" fmla="*/ 782073 h 1303866"/>
              <a:gd name="connsiteX14" fmla="*/ 817079 w 1371600"/>
              <a:gd name="connsiteY14" fmla="*/ 688972 h 1303866"/>
              <a:gd name="connsiteX15" fmla="*/ 0 w 1371600"/>
              <a:gd name="connsiteY15" fmla="*/ 889000 h 1303866"/>
              <a:gd name="connsiteX0" fmla="*/ 0 w 1371600"/>
              <a:gd name="connsiteY0" fmla="*/ 889000 h 1303866"/>
              <a:gd name="connsiteX1" fmla="*/ 524933 w 1371600"/>
              <a:gd name="connsiteY1" fmla="*/ 863600 h 1303866"/>
              <a:gd name="connsiteX2" fmla="*/ 736600 w 1371600"/>
              <a:gd name="connsiteY2" fmla="*/ 702733 h 1303866"/>
              <a:gd name="connsiteX3" fmla="*/ 533400 w 1371600"/>
              <a:gd name="connsiteY3" fmla="*/ 482600 h 1303866"/>
              <a:gd name="connsiteX4" fmla="*/ 787400 w 1371600"/>
              <a:gd name="connsiteY4" fmla="*/ 541866 h 1303866"/>
              <a:gd name="connsiteX5" fmla="*/ 863600 w 1371600"/>
              <a:gd name="connsiteY5" fmla="*/ 0 h 1303866"/>
              <a:gd name="connsiteX6" fmla="*/ 990600 w 1371600"/>
              <a:gd name="connsiteY6" fmla="*/ 567266 h 1303866"/>
              <a:gd name="connsiteX7" fmla="*/ 1371600 w 1371600"/>
              <a:gd name="connsiteY7" fmla="*/ 423333 h 1303866"/>
              <a:gd name="connsiteX8" fmla="*/ 1041400 w 1371600"/>
              <a:gd name="connsiteY8" fmla="*/ 728133 h 1303866"/>
              <a:gd name="connsiteX9" fmla="*/ 1286933 w 1371600"/>
              <a:gd name="connsiteY9" fmla="*/ 1100666 h 1303866"/>
              <a:gd name="connsiteX10" fmla="*/ 948266 w 1371600"/>
              <a:gd name="connsiteY10" fmla="*/ 965200 h 1303866"/>
              <a:gd name="connsiteX11" fmla="*/ 770466 w 1371600"/>
              <a:gd name="connsiteY11" fmla="*/ 1303866 h 1303866"/>
              <a:gd name="connsiteX12" fmla="*/ 694266 w 1371600"/>
              <a:gd name="connsiteY12" fmla="*/ 990600 h 1303866"/>
              <a:gd name="connsiteX13" fmla="*/ 704026 w 1371600"/>
              <a:gd name="connsiteY13" fmla="*/ 782073 h 1303866"/>
              <a:gd name="connsiteX14" fmla="*/ 817079 w 1371600"/>
              <a:gd name="connsiteY14" fmla="*/ 688972 h 1303866"/>
              <a:gd name="connsiteX15" fmla="*/ 441344 w 1371600"/>
              <a:gd name="connsiteY15" fmla="*/ 782073 h 1303866"/>
              <a:gd name="connsiteX16" fmla="*/ 0 w 1371600"/>
              <a:gd name="connsiteY16" fmla="*/ 889000 h 1303866"/>
              <a:gd name="connsiteX0" fmla="*/ 0 w 1371600"/>
              <a:gd name="connsiteY0" fmla="*/ 889000 h 1303866"/>
              <a:gd name="connsiteX1" fmla="*/ 524933 w 1371600"/>
              <a:gd name="connsiteY1" fmla="*/ 863600 h 1303866"/>
              <a:gd name="connsiteX2" fmla="*/ 736600 w 1371600"/>
              <a:gd name="connsiteY2" fmla="*/ 702733 h 1303866"/>
              <a:gd name="connsiteX3" fmla="*/ 533400 w 1371600"/>
              <a:gd name="connsiteY3" fmla="*/ 482600 h 1303866"/>
              <a:gd name="connsiteX4" fmla="*/ 787400 w 1371600"/>
              <a:gd name="connsiteY4" fmla="*/ 541866 h 1303866"/>
              <a:gd name="connsiteX5" fmla="*/ 863600 w 1371600"/>
              <a:gd name="connsiteY5" fmla="*/ 0 h 1303866"/>
              <a:gd name="connsiteX6" fmla="*/ 990600 w 1371600"/>
              <a:gd name="connsiteY6" fmla="*/ 567266 h 1303866"/>
              <a:gd name="connsiteX7" fmla="*/ 1371600 w 1371600"/>
              <a:gd name="connsiteY7" fmla="*/ 423333 h 1303866"/>
              <a:gd name="connsiteX8" fmla="*/ 1041400 w 1371600"/>
              <a:gd name="connsiteY8" fmla="*/ 728133 h 1303866"/>
              <a:gd name="connsiteX9" fmla="*/ 1286933 w 1371600"/>
              <a:gd name="connsiteY9" fmla="*/ 1100666 h 1303866"/>
              <a:gd name="connsiteX10" fmla="*/ 948266 w 1371600"/>
              <a:gd name="connsiteY10" fmla="*/ 965200 h 1303866"/>
              <a:gd name="connsiteX11" fmla="*/ 770466 w 1371600"/>
              <a:gd name="connsiteY11" fmla="*/ 1303866 h 1303866"/>
              <a:gd name="connsiteX12" fmla="*/ 694266 w 1371600"/>
              <a:gd name="connsiteY12" fmla="*/ 990600 h 1303866"/>
              <a:gd name="connsiteX13" fmla="*/ 704026 w 1371600"/>
              <a:gd name="connsiteY13" fmla="*/ 782073 h 1303866"/>
              <a:gd name="connsiteX14" fmla="*/ 817079 w 1371600"/>
              <a:gd name="connsiteY14" fmla="*/ 688972 h 1303866"/>
              <a:gd name="connsiteX15" fmla="*/ 963383 w 1371600"/>
              <a:gd name="connsiteY15" fmla="*/ 685646 h 1303866"/>
              <a:gd name="connsiteX16" fmla="*/ 0 w 1371600"/>
              <a:gd name="connsiteY16" fmla="*/ 889000 h 1303866"/>
              <a:gd name="connsiteX0" fmla="*/ 0 w 1371600"/>
              <a:gd name="connsiteY0" fmla="*/ 889000 h 1303866"/>
              <a:gd name="connsiteX1" fmla="*/ 524933 w 1371600"/>
              <a:gd name="connsiteY1" fmla="*/ 863600 h 1303866"/>
              <a:gd name="connsiteX2" fmla="*/ 736600 w 1371600"/>
              <a:gd name="connsiteY2" fmla="*/ 702733 h 1303866"/>
              <a:gd name="connsiteX3" fmla="*/ 533400 w 1371600"/>
              <a:gd name="connsiteY3" fmla="*/ 482600 h 1303866"/>
              <a:gd name="connsiteX4" fmla="*/ 787400 w 1371600"/>
              <a:gd name="connsiteY4" fmla="*/ 541866 h 1303866"/>
              <a:gd name="connsiteX5" fmla="*/ 863600 w 1371600"/>
              <a:gd name="connsiteY5" fmla="*/ 0 h 1303866"/>
              <a:gd name="connsiteX6" fmla="*/ 990600 w 1371600"/>
              <a:gd name="connsiteY6" fmla="*/ 567266 h 1303866"/>
              <a:gd name="connsiteX7" fmla="*/ 1371600 w 1371600"/>
              <a:gd name="connsiteY7" fmla="*/ 423333 h 1303866"/>
              <a:gd name="connsiteX8" fmla="*/ 1041400 w 1371600"/>
              <a:gd name="connsiteY8" fmla="*/ 728133 h 1303866"/>
              <a:gd name="connsiteX9" fmla="*/ 1286933 w 1371600"/>
              <a:gd name="connsiteY9" fmla="*/ 1100666 h 1303866"/>
              <a:gd name="connsiteX10" fmla="*/ 948266 w 1371600"/>
              <a:gd name="connsiteY10" fmla="*/ 965200 h 1303866"/>
              <a:gd name="connsiteX11" fmla="*/ 770466 w 1371600"/>
              <a:gd name="connsiteY11" fmla="*/ 1303866 h 1303866"/>
              <a:gd name="connsiteX12" fmla="*/ 694266 w 1371600"/>
              <a:gd name="connsiteY12" fmla="*/ 990600 h 1303866"/>
              <a:gd name="connsiteX13" fmla="*/ 704026 w 1371600"/>
              <a:gd name="connsiteY13" fmla="*/ 782073 h 1303866"/>
              <a:gd name="connsiteX14" fmla="*/ 817079 w 1371600"/>
              <a:gd name="connsiteY14" fmla="*/ 688972 h 1303866"/>
              <a:gd name="connsiteX15" fmla="*/ 963383 w 1371600"/>
              <a:gd name="connsiteY15" fmla="*/ 685646 h 1303866"/>
              <a:gd name="connsiteX16" fmla="*/ 344916 w 1371600"/>
              <a:gd name="connsiteY16" fmla="*/ 815324 h 1303866"/>
              <a:gd name="connsiteX17" fmla="*/ 0 w 1371600"/>
              <a:gd name="connsiteY17" fmla="*/ 889000 h 1303866"/>
              <a:gd name="connsiteX0" fmla="*/ 0 w 1371600"/>
              <a:gd name="connsiteY0" fmla="*/ 889000 h 1303866"/>
              <a:gd name="connsiteX1" fmla="*/ 524933 w 1371600"/>
              <a:gd name="connsiteY1" fmla="*/ 863600 h 1303866"/>
              <a:gd name="connsiteX2" fmla="*/ 736600 w 1371600"/>
              <a:gd name="connsiteY2" fmla="*/ 702733 h 1303866"/>
              <a:gd name="connsiteX3" fmla="*/ 533400 w 1371600"/>
              <a:gd name="connsiteY3" fmla="*/ 482600 h 1303866"/>
              <a:gd name="connsiteX4" fmla="*/ 787400 w 1371600"/>
              <a:gd name="connsiteY4" fmla="*/ 541866 h 1303866"/>
              <a:gd name="connsiteX5" fmla="*/ 863600 w 1371600"/>
              <a:gd name="connsiteY5" fmla="*/ 0 h 1303866"/>
              <a:gd name="connsiteX6" fmla="*/ 990600 w 1371600"/>
              <a:gd name="connsiteY6" fmla="*/ 567266 h 1303866"/>
              <a:gd name="connsiteX7" fmla="*/ 1371600 w 1371600"/>
              <a:gd name="connsiteY7" fmla="*/ 423333 h 1303866"/>
              <a:gd name="connsiteX8" fmla="*/ 1041400 w 1371600"/>
              <a:gd name="connsiteY8" fmla="*/ 728133 h 1303866"/>
              <a:gd name="connsiteX9" fmla="*/ 1286933 w 1371600"/>
              <a:gd name="connsiteY9" fmla="*/ 1100666 h 1303866"/>
              <a:gd name="connsiteX10" fmla="*/ 948266 w 1371600"/>
              <a:gd name="connsiteY10" fmla="*/ 965200 h 1303866"/>
              <a:gd name="connsiteX11" fmla="*/ 770466 w 1371600"/>
              <a:gd name="connsiteY11" fmla="*/ 1303866 h 1303866"/>
              <a:gd name="connsiteX12" fmla="*/ 694266 w 1371600"/>
              <a:gd name="connsiteY12" fmla="*/ 990600 h 1303866"/>
              <a:gd name="connsiteX13" fmla="*/ 704026 w 1371600"/>
              <a:gd name="connsiteY13" fmla="*/ 782073 h 1303866"/>
              <a:gd name="connsiteX14" fmla="*/ 817079 w 1371600"/>
              <a:gd name="connsiteY14" fmla="*/ 688972 h 1303866"/>
              <a:gd name="connsiteX15" fmla="*/ 963383 w 1371600"/>
              <a:gd name="connsiteY15" fmla="*/ 685646 h 1303866"/>
              <a:gd name="connsiteX16" fmla="*/ 1043185 w 1371600"/>
              <a:gd name="connsiteY16" fmla="*/ 828625 h 1303866"/>
              <a:gd name="connsiteX17" fmla="*/ 0 w 1371600"/>
              <a:gd name="connsiteY17" fmla="*/ 889000 h 1303866"/>
              <a:gd name="connsiteX0" fmla="*/ 0 w 1371600"/>
              <a:gd name="connsiteY0" fmla="*/ 889000 h 1303866"/>
              <a:gd name="connsiteX1" fmla="*/ 524933 w 1371600"/>
              <a:gd name="connsiteY1" fmla="*/ 863600 h 1303866"/>
              <a:gd name="connsiteX2" fmla="*/ 736600 w 1371600"/>
              <a:gd name="connsiteY2" fmla="*/ 702733 h 1303866"/>
              <a:gd name="connsiteX3" fmla="*/ 533400 w 1371600"/>
              <a:gd name="connsiteY3" fmla="*/ 482600 h 1303866"/>
              <a:gd name="connsiteX4" fmla="*/ 787400 w 1371600"/>
              <a:gd name="connsiteY4" fmla="*/ 541866 h 1303866"/>
              <a:gd name="connsiteX5" fmla="*/ 863600 w 1371600"/>
              <a:gd name="connsiteY5" fmla="*/ 0 h 1303866"/>
              <a:gd name="connsiteX6" fmla="*/ 990600 w 1371600"/>
              <a:gd name="connsiteY6" fmla="*/ 567266 h 1303866"/>
              <a:gd name="connsiteX7" fmla="*/ 1371600 w 1371600"/>
              <a:gd name="connsiteY7" fmla="*/ 423333 h 1303866"/>
              <a:gd name="connsiteX8" fmla="*/ 1041400 w 1371600"/>
              <a:gd name="connsiteY8" fmla="*/ 728133 h 1303866"/>
              <a:gd name="connsiteX9" fmla="*/ 1286933 w 1371600"/>
              <a:gd name="connsiteY9" fmla="*/ 1100666 h 1303866"/>
              <a:gd name="connsiteX10" fmla="*/ 948266 w 1371600"/>
              <a:gd name="connsiteY10" fmla="*/ 965200 h 1303866"/>
              <a:gd name="connsiteX11" fmla="*/ 770466 w 1371600"/>
              <a:gd name="connsiteY11" fmla="*/ 1303866 h 1303866"/>
              <a:gd name="connsiteX12" fmla="*/ 694266 w 1371600"/>
              <a:gd name="connsiteY12" fmla="*/ 990600 h 1303866"/>
              <a:gd name="connsiteX13" fmla="*/ 704026 w 1371600"/>
              <a:gd name="connsiteY13" fmla="*/ 782073 h 1303866"/>
              <a:gd name="connsiteX14" fmla="*/ 817079 w 1371600"/>
              <a:gd name="connsiteY14" fmla="*/ 688972 h 1303866"/>
              <a:gd name="connsiteX15" fmla="*/ 963383 w 1371600"/>
              <a:gd name="connsiteY15" fmla="*/ 685646 h 1303866"/>
              <a:gd name="connsiteX16" fmla="*/ 1043185 w 1371600"/>
              <a:gd name="connsiteY16" fmla="*/ 828625 h 1303866"/>
              <a:gd name="connsiteX17" fmla="*/ 830380 w 1371600"/>
              <a:gd name="connsiteY17" fmla="*/ 845250 h 1303866"/>
              <a:gd name="connsiteX18" fmla="*/ 0 w 1371600"/>
              <a:gd name="connsiteY18" fmla="*/ 889000 h 1303866"/>
              <a:gd name="connsiteX0" fmla="*/ 0 w 1371600"/>
              <a:gd name="connsiteY0" fmla="*/ 889000 h 1303866"/>
              <a:gd name="connsiteX1" fmla="*/ 524933 w 1371600"/>
              <a:gd name="connsiteY1" fmla="*/ 863600 h 1303866"/>
              <a:gd name="connsiteX2" fmla="*/ 736600 w 1371600"/>
              <a:gd name="connsiteY2" fmla="*/ 702733 h 1303866"/>
              <a:gd name="connsiteX3" fmla="*/ 533400 w 1371600"/>
              <a:gd name="connsiteY3" fmla="*/ 482600 h 1303866"/>
              <a:gd name="connsiteX4" fmla="*/ 787400 w 1371600"/>
              <a:gd name="connsiteY4" fmla="*/ 541866 h 1303866"/>
              <a:gd name="connsiteX5" fmla="*/ 863600 w 1371600"/>
              <a:gd name="connsiteY5" fmla="*/ 0 h 1303866"/>
              <a:gd name="connsiteX6" fmla="*/ 990600 w 1371600"/>
              <a:gd name="connsiteY6" fmla="*/ 567266 h 1303866"/>
              <a:gd name="connsiteX7" fmla="*/ 1371600 w 1371600"/>
              <a:gd name="connsiteY7" fmla="*/ 423333 h 1303866"/>
              <a:gd name="connsiteX8" fmla="*/ 1041400 w 1371600"/>
              <a:gd name="connsiteY8" fmla="*/ 728133 h 1303866"/>
              <a:gd name="connsiteX9" fmla="*/ 1286933 w 1371600"/>
              <a:gd name="connsiteY9" fmla="*/ 1100666 h 1303866"/>
              <a:gd name="connsiteX10" fmla="*/ 948266 w 1371600"/>
              <a:gd name="connsiteY10" fmla="*/ 965200 h 1303866"/>
              <a:gd name="connsiteX11" fmla="*/ 770466 w 1371600"/>
              <a:gd name="connsiteY11" fmla="*/ 1303866 h 1303866"/>
              <a:gd name="connsiteX12" fmla="*/ 694266 w 1371600"/>
              <a:gd name="connsiteY12" fmla="*/ 990600 h 1303866"/>
              <a:gd name="connsiteX13" fmla="*/ 704026 w 1371600"/>
              <a:gd name="connsiteY13" fmla="*/ 782073 h 1303866"/>
              <a:gd name="connsiteX14" fmla="*/ 817079 w 1371600"/>
              <a:gd name="connsiteY14" fmla="*/ 688972 h 1303866"/>
              <a:gd name="connsiteX15" fmla="*/ 963383 w 1371600"/>
              <a:gd name="connsiteY15" fmla="*/ 685646 h 1303866"/>
              <a:gd name="connsiteX16" fmla="*/ 1043185 w 1371600"/>
              <a:gd name="connsiteY16" fmla="*/ 828625 h 1303866"/>
              <a:gd name="connsiteX17" fmla="*/ 999960 w 1371600"/>
              <a:gd name="connsiteY17" fmla="*/ 928377 h 1303866"/>
              <a:gd name="connsiteX18" fmla="*/ 0 w 1371600"/>
              <a:gd name="connsiteY18" fmla="*/ 889000 h 1303866"/>
              <a:gd name="connsiteX0" fmla="*/ 0 w 1371600"/>
              <a:gd name="connsiteY0" fmla="*/ 889000 h 1303866"/>
              <a:gd name="connsiteX1" fmla="*/ 524933 w 1371600"/>
              <a:gd name="connsiteY1" fmla="*/ 863600 h 1303866"/>
              <a:gd name="connsiteX2" fmla="*/ 736600 w 1371600"/>
              <a:gd name="connsiteY2" fmla="*/ 702733 h 1303866"/>
              <a:gd name="connsiteX3" fmla="*/ 533400 w 1371600"/>
              <a:gd name="connsiteY3" fmla="*/ 482600 h 1303866"/>
              <a:gd name="connsiteX4" fmla="*/ 787400 w 1371600"/>
              <a:gd name="connsiteY4" fmla="*/ 541866 h 1303866"/>
              <a:gd name="connsiteX5" fmla="*/ 863600 w 1371600"/>
              <a:gd name="connsiteY5" fmla="*/ 0 h 1303866"/>
              <a:gd name="connsiteX6" fmla="*/ 990600 w 1371600"/>
              <a:gd name="connsiteY6" fmla="*/ 567266 h 1303866"/>
              <a:gd name="connsiteX7" fmla="*/ 1371600 w 1371600"/>
              <a:gd name="connsiteY7" fmla="*/ 423333 h 1303866"/>
              <a:gd name="connsiteX8" fmla="*/ 1041400 w 1371600"/>
              <a:gd name="connsiteY8" fmla="*/ 728133 h 1303866"/>
              <a:gd name="connsiteX9" fmla="*/ 1286933 w 1371600"/>
              <a:gd name="connsiteY9" fmla="*/ 1100666 h 1303866"/>
              <a:gd name="connsiteX10" fmla="*/ 948266 w 1371600"/>
              <a:gd name="connsiteY10" fmla="*/ 965200 h 1303866"/>
              <a:gd name="connsiteX11" fmla="*/ 770466 w 1371600"/>
              <a:gd name="connsiteY11" fmla="*/ 1303866 h 1303866"/>
              <a:gd name="connsiteX12" fmla="*/ 694266 w 1371600"/>
              <a:gd name="connsiteY12" fmla="*/ 990600 h 1303866"/>
              <a:gd name="connsiteX13" fmla="*/ 704026 w 1371600"/>
              <a:gd name="connsiteY13" fmla="*/ 782073 h 1303866"/>
              <a:gd name="connsiteX14" fmla="*/ 817079 w 1371600"/>
              <a:gd name="connsiteY14" fmla="*/ 688972 h 1303866"/>
              <a:gd name="connsiteX15" fmla="*/ 963383 w 1371600"/>
              <a:gd name="connsiteY15" fmla="*/ 685646 h 1303866"/>
              <a:gd name="connsiteX16" fmla="*/ 1043185 w 1371600"/>
              <a:gd name="connsiteY16" fmla="*/ 828625 h 1303866"/>
              <a:gd name="connsiteX17" fmla="*/ 999960 w 1371600"/>
              <a:gd name="connsiteY17" fmla="*/ 928377 h 1303866"/>
              <a:gd name="connsiteX18" fmla="*/ 810429 w 1371600"/>
              <a:gd name="connsiteY18" fmla="*/ 921727 h 1303866"/>
              <a:gd name="connsiteX19" fmla="*/ 0 w 1371600"/>
              <a:gd name="connsiteY19" fmla="*/ 889000 h 1303866"/>
              <a:gd name="connsiteX0" fmla="*/ 0 w 1371600"/>
              <a:gd name="connsiteY0" fmla="*/ 889000 h 1303866"/>
              <a:gd name="connsiteX1" fmla="*/ 524933 w 1371600"/>
              <a:gd name="connsiteY1" fmla="*/ 863600 h 1303866"/>
              <a:gd name="connsiteX2" fmla="*/ 736600 w 1371600"/>
              <a:gd name="connsiteY2" fmla="*/ 702733 h 1303866"/>
              <a:gd name="connsiteX3" fmla="*/ 533400 w 1371600"/>
              <a:gd name="connsiteY3" fmla="*/ 482600 h 1303866"/>
              <a:gd name="connsiteX4" fmla="*/ 787400 w 1371600"/>
              <a:gd name="connsiteY4" fmla="*/ 541866 h 1303866"/>
              <a:gd name="connsiteX5" fmla="*/ 863600 w 1371600"/>
              <a:gd name="connsiteY5" fmla="*/ 0 h 1303866"/>
              <a:gd name="connsiteX6" fmla="*/ 990600 w 1371600"/>
              <a:gd name="connsiteY6" fmla="*/ 567266 h 1303866"/>
              <a:gd name="connsiteX7" fmla="*/ 1371600 w 1371600"/>
              <a:gd name="connsiteY7" fmla="*/ 423333 h 1303866"/>
              <a:gd name="connsiteX8" fmla="*/ 1041400 w 1371600"/>
              <a:gd name="connsiteY8" fmla="*/ 728133 h 1303866"/>
              <a:gd name="connsiteX9" fmla="*/ 1286933 w 1371600"/>
              <a:gd name="connsiteY9" fmla="*/ 1100666 h 1303866"/>
              <a:gd name="connsiteX10" fmla="*/ 948266 w 1371600"/>
              <a:gd name="connsiteY10" fmla="*/ 965200 h 1303866"/>
              <a:gd name="connsiteX11" fmla="*/ 770466 w 1371600"/>
              <a:gd name="connsiteY11" fmla="*/ 1303866 h 1303866"/>
              <a:gd name="connsiteX12" fmla="*/ 694266 w 1371600"/>
              <a:gd name="connsiteY12" fmla="*/ 990600 h 1303866"/>
              <a:gd name="connsiteX13" fmla="*/ 704026 w 1371600"/>
              <a:gd name="connsiteY13" fmla="*/ 782073 h 1303866"/>
              <a:gd name="connsiteX14" fmla="*/ 817079 w 1371600"/>
              <a:gd name="connsiteY14" fmla="*/ 688972 h 1303866"/>
              <a:gd name="connsiteX15" fmla="*/ 963383 w 1371600"/>
              <a:gd name="connsiteY15" fmla="*/ 685646 h 1303866"/>
              <a:gd name="connsiteX16" fmla="*/ 1043185 w 1371600"/>
              <a:gd name="connsiteY16" fmla="*/ 828625 h 1303866"/>
              <a:gd name="connsiteX17" fmla="*/ 999960 w 1371600"/>
              <a:gd name="connsiteY17" fmla="*/ 928377 h 1303866"/>
              <a:gd name="connsiteX18" fmla="*/ 717326 w 1371600"/>
              <a:gd name="connsiteY18" fmla="*/ 938353 h 1303866"/>
              <a:gd name="connsiteX19" fmla="*/ 0 w 1371600"/>
              <a:gd name="connsiteY19" fmla="*/ 889000 h 1303866"/>
              <a:gd name="connsiteX0" fmla="*/ 0 w 1371600"/>
              <a:gd name="connsiteY0" fmla="*/ 889000 h 1303866"/>
              <a:gd name="connsiteX1" fmla="*/ 508308 w 1371600"/>
              <a:gd name="connsiteY1" fmla="*/ 933427 h 1303866"/>
              <a:gd name="connsiteX2" fmla="*/ 736600 w 1371600"/>
              <a:gd name="connsiteY2" fmla="*/ 702733 h 1303866"/>
              <a:gd name="connsiteX3" fmla="*/ 533400 w 1371600"/>
              <a:gd name="connsiteY3" fmla="*/ 482600 h 1303866"/>
              <a:gd name="connsiteX4" fmla="*/ 787400 w 1371600"/>
              <a:gd name="connsiteY4" fmla="*/ 541866 h 1303866"/>
              <a:gd name="connsiteX5" fmla="*/ 863600 w 1371600"/>
              <a:gd name="connsiteY5" fmla="*/ 0 h 1303866"/>
              <a:gd name="connsiteX6" fmla="*/ 990600 w 1371600"/>
              <a:gd name="connsiteY6" fmla="*/ 567266 h 1303866"/>
              <a:gd name="connsiteX7" fmla="*/ 1371600 w 1371600"/>
              <a:gd name="connsiteY7" fmla="*/ 423333 h 1303866"/>
              <a:gd name="connsiteX8" fmla="*/ 1041400 w 1371600"/>
              <a:gd name="connsiteY8" fmla="*/ 728133 h 1303866"/>
              <a:gd name="connsiteX9" fmla="*/ 1286933 w 1371600"/>
              <a:gd name="connsiteY9" fmla="*/ 1100666 h 1303866"/>
              <a:gd name="connsiteX10" fmla="*/ 948266 w 1371600"/>
              <a:gd name="connsiteY10" fmla="*/ 965200 h 1303866"/>
              <a:gd name="connsiteX11" fmla="*/ 770466 w 1371600"/>
              <a:gd name="connsiteY11" fmla="*/ 1303866 h 1303866"/>
              <a:gd name="connsiteX12" fmla="*/ 694266 w 1371600"/>
              <a:gd name="connsiteY12" fmla="*/ 990600 h 1303866"/>
              <a:gd name="connsiteX13" fmla="*/ 704026 w 1371600"/>
              <a:gd name="connsiteY13" fmla="*/ 782073 h 1303866"/>
              <a:gd name="connsiteX14" fmla="*/ 817079 w 1371600"/>
              <a:gd name="connsiteY14" fmla="*/ 688972 h 1303866"/>
              <a:gd name="connsiteX15" fmla="*/ 963383 w 1371600"/>
              <a:gd name="connsiteY15" fmla="*/ 685646 h 1303866"/>
              <a:gd name="connsiteX16" fmla="*/ 1043185 w 1371600"/>
              <a:gd name="connsiteY16" fmla="*/ 828625 h 1303866"/>
              <a:gd name="connsiteX17" fmla="*/ 999960 w 1371600"/>
              <a:gd name="connsiteY17" fmla="*/ 928377 h 1303866"/>
              <a:gd name="connsiteX18" fmla="*/ 717326 w 1371600"/>
              <a:gd name="connsiteY18" fmla="*/ 938353 h 1303866"/>
              <a:gd name="connsiteX19" fmla="*/ 0 w 1371600"/>
              <a:gd name="connsiteY19" fmla="*/ 889000 h 1303866"/>
              <a:gd name="connsiteX0" fmla="*/ 0 w 1371600"/>
              <a:gd name="connsiteY0" fmla="*/ 889000 h 1303866"/>
              <a:gd name="connsiteX1" fmla="*/ 445131 w 1371600"/>
              <a:gd name="connsiteY1" fmla="*/ 780473 h 1303866"/>
              <a:gd name="connsiteX2" fmla="*/ 736600 w 1371600"/>
              <a:gd name="connsiteY2" fmla="*/ 702733 h 1303866"/>
              <a:gd name="connsiteX3" fmla="*/ 533400 w 1371600"/>
              <a:gd name="connsiteY3" fmla="*/ 482600 h 1303866"/>
              <a:gd name="connsiteX4" fmla="*/ 787400 w 1371600"/>
              <a:gd name="connsiteY4" fmla="*/ 541866 h 1303866"/>
              <a:gd name="connsiteX5" fmla="*/ 863600 w 1371600"/>
              <a:gd name="connsiteY5" fmla="*/ 0 h 1303866"/>
              <a:gd name="connsiteX6" fmla="*/ 990600 w 1371600"/>
              <a:gd name="connsiteY6" fmla="*/ 567266 h 1303866"/>
              <a:gd name="connsiteX7" fmla="*/ 1371600 w 1371600"/>
              <a:gd name="connsiteY7" fmla="*/ 423333 h 1303866"/>
              <a:gd name="connsiteX8" fmla="*/ 1041400 w 1371600"/>
              <a:gd name="connsiteY8" fmla="*/ 728133 h 1303866"/>
              <a:gd name="connsiteX9" fmla="*/ 1286933 w 1371600"/>
              <a:gd name="connsiteY9" fmla="*/ 1100666 h 1303866"/>
              <a:gd name="connsiteX10" fmla="*/ 948266 w 1371600"/>
              <a:gd name="connsiteY10" fmla="*/ 965200 h 1303866"/>
              <a:gd name="connsiteX11" fmla="*/ 770466 w 1371600"/>
              <a:gd name="connsiteY11" fmla="*/ 1303866 h 1303866"/>
              <a:gd name="connsiteX12" fmla="*/ 694266 w 1371600"/>
              <a:gd name="connsiteY12" fmla="*/ 990600 h 1303866"/>
              <a:gd name="connsiteX13" fmla="*/ 704026 w 1371600"/>
              <a:gd name="connsiteY13" fmla="*/ 782073 h 1303866"/>
              <a:gd name="connsiteX14" fmla="*/ 817079 w 1371600"/>
              <a:gd name="connsiteY14" fmla="*/ 688972 h 1303866"/>
              <a:gd name="connsiteX15" fmla="*/ 963383 w 1371600"/>
              <a:gd name="connsiteY15" fmla="*/ 685646 h 1303866"/>
              <a:gd name="connsiteX16" fmla="*/ 1043185 w 1371600"/>
              <a:gd name="connsiteY16" fmla="*/ 828625 h 1303866"/>
              <a:gd name="connsiteX17" fmla="*/ 999960 w 1371600"/>
              <a:gd name="connsiteY17" fmla="*/ 928377 h 1303866"/>
              <a:gd name="connsiteX18" fmla="*/ 717326 w 1371600"/>
              <a:gd name="connsiteY18" fmla="*/ 938353 h 1303866"/>
              <a:gd name="connsiteX19" fmla="*/ 0 w 1371600"/>
              <a:gd name="connsiteY19" fmla="*/ 889000 h 1303866"/>
              <a:gd name="connsiteX0" fmla="*/ 0 w 1384900"/>
              <a:gd name="connsiteY0" fmla="*/ 938877 h 1303866"/>
              <a:gd name="connsiteX1" fmla="*/ 458431 w 1384900"/>
              <a:gd name="connsiteY1" fmla="*/ 780473 h 1303866"/>
              <a:gd name="connsiteX2" fmla="*/ 749900 w 1384900"/>
              <a:gd name="connsiteY2" fmla="*/ 702733 h 1303866"/>
              <a:gd name="connsiteX3" fmla="*/ 546700 w 1384900"/>
              <a:gd name="connsiteY3" fmla="*/ 482600 h 1303866"/>
              <a:gd name="connsiteX4" fmla="*/ 800700 w 1384900"/>
              <a:gd name="connsiteY4" fmla="*/ 541866 h 1303866"/>
              <a:gd name="connsiteX5" fmla="*/ 876900 w 1384900"/>
              <a:gd name="connsiteY5" fmla="*/ 0 h 1303866"/>
              <a:gd name="connsiteX6" fmla="*/ 1003900 w 1384900"/>
              <a:gd name="connsiteY6" fmla="*/ 567266 h 1303866"/>
              <a:gd name="connsiteX7" fmla="*/ 1384900 w 1384900"/>
              <a:gd name="connsiteY7" fmla="*/ 423333 h 1303866"/>
              <a:gd name="connsiteX8" fmla="*/ 1054700 w 1384900"/>
              <a:gd name="connsiteY8" fmla="*/ 728133 h 1303866"/>
              <a:gd name="connsiteX9" fmla="*/ 1300233 w 1384900"/>
              <a:gd name="connsiteY9" fmla="*/ 1100666 h 1303866"/>
              <a:gd name="connsiteX10" fmla="*/ 961566 w 1384900"/>
              <a:gd name="connsiteY10" fmla="*/ 965200 h 1303866"/>
              <a:gd name="connsiteX11" fmla="*/ 783766 w 1384900"/>
              <a:gd name="connsiteY11" fmla="*/ 1303866 h 1303866"/>
              <a:gd name="connsiteX12" fmla="*/ 707566 w 1384900"/>
              <a:gd name="connsiteY12" fmla="*/ 990600 h 1303866"/>
              <a:gd name="connsiteX13" fmla="*/ 717326 w 1384900"/>
              <a:gd name="connsiteY13" fmla="*/ 782073 h 1303866"/>
              <a:gd name="connsiteX14" fmla="*/ 830379 w 1384900"/>
              <a:gd name="connsiteY14" fmla="*/ 688972 h 1303866"/>
              <a:gd name="connsiteX15" fmla="*/ 976683 w 1384900"/>
              <a:gd name="connsiteY15" fmla="*/ 685646 h 1303866"/>
              <a:gd name="connsiteX16" fmla="*/ 1056485 w 1384900"/>
              <a:gd name="connsiteY16" fmla="*/ 828625 h 1303866"/>
              <a:gd name="connsiteX17" fmla="*/ 1013260 w 1384900"/>
              <a:gd name="connsiteY17" fmla="*/ 928377 h 1303866"/>
              <a:gd name="connsiteX18" fmla="*/ 730626 w 1384900"/>
              <a:gd name="connsiteY18" fmla="*/ 938353 h 1303866"/>
              <a:gd name="connsiteX19" fmla="*/ 0 w 1384900"/>
              <a:gd name="connsiteY19" fmla="*/ 938877 h 1303866"/>
              <a:gd name="connsiteX0" fmla="*/ 0 w 1381575"/>
              <a:gd name="connsiteY0" fmla="*/ 895650 h 1303866"/>
              <a:gd name="connsiteX1" fmla="*/ 455106 w 1381575"/>
              <a:gd name="connsiteY1" fmla="*/ 780473 h 1303866"/>
              <a:gd name="connsiteX2" fmla="*/ 746575 w 1381575"/>
              <a:gd name="connsiteY2" fmla="*/ 702733 h 1303866"/>
              <a:gd name="connsiteX3" fmla="*/ 543375 w 1381575"/>
              <a:gd name="connsiteY3" fmla="*/ 482600 h 1303866"/>
              <a:gd name="connsiteX4" fmla="*/ 797375 w 1381575"/>
              <a:gd name="connsiteY4" fmla="*/ 541866 h 1303866"/>
              <a:gd name="connsiteX5" fmla="*/ 873575 w 1381575"/>
              <a:gd name="connsiteY5" fmla="*/ 0 h 1303866"/>
              <a:gd name="connsiteX6" fmla="*/ 1000575 w 1381575"/>
              <a:gd name="connsiteY6" fmla="*/ 567266 h 1303866"/>
              <a:gd name="connsiteX7" fmla="*/ 1381575 w 1381575"/>
              <a:gd name="connsiteY7" fmla="*/ 423333 h 1303866"/>
              <a:gd name="connsiteX8" fmla="*/ 1051375 w 1381575"/>
              <a:gd name="connsiteY8" fmla="*/ 728133 h 1303866"/>
              <a:gd name="connsiteX9" fmla="*/ 1296908 w 1381575"/>
              <a:gd name="connsiteY9" fmla="*/ 1100666 h 1303866"/>
              <a:gd name="connsiteX10" fmla="*/ 958241 w 1381575"/>
              <a:gd name="connsiteY10" fmla="*/ 965200 h 1303866"/>
              <a:gd name="connsiteX11" fmla="*/ 780441 w 1381575"/>
              <a:gd name="connsiteY11" fmla="*/ 1303866 h 1303866"/>
              <a:gd name="connsiteX12" fmla="*/ 704241 w 1381575"/>
              <a:gd name="connsiteY12" fmla="*/ 990600 h 1303866"/>
              <a:gd name="connsiteX13" fmla="*/ 714001 w 1381575"/>
              <a:gd name="connsiteY13" fmla="*/ 782073 h 1303866"/>
              <a:gd name="connsiteX14" fmla="*/ 827054 w 1381575"/>
              <a:gd name="connsiteY14" fmla="*/ 688972 h 1303866"/>
              <a:gd name="connsiteX15" fmla="*/ 973358 w 1381575"/>
              <a:gd name="connsiteY15" fmla="*/ 685646 h 1303866"/>
              <a:gd name="connsiteX16" fmla="*/ 1053160 w 1381575"/>
              <a:gd name="connsiteY16" fmla="*/ 828625 h 1303866"/>
              <a:gd name="connsiteX17" fmla="*/ 1009935 w 1381575"/>
              <a:gd name="connsiteY17" fmla="*/ 928377 h 1303866"/>
              <a:gd name="connsiteX18" fmla="*/ 727301 w 1381575"/>
              <a:gd name="connsiteY18" fmla="*/ 938353 h 1303866"/>
              <a:gd name="connsiteX19" fmla="*/ 0 w 1381575"/>
              <a:gd name="connsiteY19" fmla="*/ 895650 h 1303866"/>
              <a:gd name="connsiteX0" fmla="*/ 0 w 1381575"/>
              <a:gd name="connsiteY0" fmla="*/ 895650 h 1303866"/>
              <a:gd name="connsiteX1" fmla="*/ 485032 w 1381575"/>
              <a:gd name="connsiteY1" fmla="*/ 880226 h 1303866"/>
              <a:gd name="connsiteX2" fmla="*/ 746575 w 1381575"/>
              <a:gd name="connsiteY2" fmla="*/ 702733 h 1303866"/>
              <a:gd name="connsiteX3" fmla="*/ 543375 w 1381575"/>
              <a:gd name="connsiteY3" fmla="*/ 482600 h 1303866"/>
              <a:gd name="connsiteX4" fmla="*/ 797375 w 1381575"/>
              <a:gd name="connsiteY4" fmla="*/ 541866 h 1303866"/>
              <a:gd name="connsiteX5" fmla="*/ 873575 w 1381575"/>
              <a:gd name="connsiteY5" fmla="*/ 0 h 1303866"/>
              <a:gd name="connsiteX6" fmla="*/ 1000575 w 1381575"/>
              <a:gd name="connsiteY6" fmla="*/ 567266 h 1303866"/>
              <a:gd name="connsiteX7" fmla="*/ 1381575 w 1381575"/>
              <a:gd name="connsiteY7" fmla="*/ 423333 h 1303866"/>
              <a:gd name="connsiteX8" fmla="*/ 1051375 w 1381575"/>
              <a:gd name="connsiteY8" fmla="*/ 728133 h 1303866"/>
              <a:gd name="connsiteX9" fmla="*/ 1296908 w 1381575"/>
              <a:gd name="connsiteY9" fmla="*/ 1100666 h 1303866"/>
              <a:gd name="connsiteX10" fmla="*/ 958241 w 1381575"/>
              <a:gd name="connsiteY10" fmla="*/ 965200 h 1303866"/>
              <a:gd name="connsiteX11" fmla="*/ 780441 w 1381575"/>
              <a:gd name="connsiteY11" fmla="*/ 1303866 h 1303866"/>
              <a:gd name="connsiteX12" fmla="*/ 704241 w 1381575"/>
              <a:gd name="connsiteY12" fmla="*/ 990600 h 1303866"/>
              <a:gd name="connsiteX13" fmla="*/ 714001 w 1381575"/>
              <a:gd name="connsiteY13" fmla="*/ 782073 h 1303866"/>
              <a:gd name="connsiteX14" fmla="*/ 827054 w 1381575"/>
              <a:gd name="connsiteY14" fmla="*/ 688972 h 1303866"/>
              <a:gd name="connsiteX15" fmla="*/ 973358 w 1381575"/>
              <a:gd name="connsiteY15" fmla="*/ 685646 h 1303866"/>
              <a:gd name="connsiteX16" fmla="*/ 1053160 w 1381575"/>
              <a:gd name="connsiteY16" fmla="*/ 828625 h 1303866"/>
              <a:gd name="connsiteX17" fmla="*/ 1009935 w 1381575"/>
              <a:gd name="connsiteY17" fmla="*/ 928377 h 1303866"/>
              <a:gd name="connsiteX18" fmla="*/ 727301 w 1381575"/>
              <a:gd name="connsiteY18" fmla="*/ 938353 h 1303866"/>
              <a:gd name="connsiteX19" fmla="*/ 0 w 1381575"/>
              <a:gd name="connsiteY19" fmla="*/ 895650 h 1303866"/>
              <a:gd name="connsiteX0" fmla="*/ 0 w 1381575"/>
              <a:gd name="connsiteY0" fmla="*/ 895650 h 1303866"/>
              <a:gd name="connsiteX1" fmla="*/ 485032 w 1381575"/>
              <a:gd name="connsiteY1" fmla="*/ 880226 h 1303866"/>
              <a:gd name="connsiteX2" fmla="*/ 606921 w 1381575"/>
              <a:gd name="connsiteY2" fmla="*/ 662832 h 1303866"/>
              <a:gd name="connsiteX3" fmla="*/ 543375 w 1381575"/>
              <a:gd name="connsiteY3" fmla="*/ 482600 h 1303866"/>
              <a:gd name="connsiteX4" fmla="*/ 797375 w 1381575"/>
              <a:gd name="connsiteY4" fmla="*/ 541866 h 1303866"/>
              <a:gd name="connsiteX5" fmla="*/ 873575 w 1381575"/>
              <a:gd name="connsiteY5" fmla="*/ 0 h 1303866"/>
              <a:gd name="connsiteX6" fmla="*/ 1000575 w 1381575"/>
              <a:gd name="connsiteY6" fmla="*/ 567266 h 1303866"/>
              <a:gd name="connsiteX7" fmla="*/ 1381575 w 1381575"/>
              <a:gd name="connsiteY7" fmla="*/ 423333 h 1303866"/>
              <a:gd name="connsiteX8" fmla="*/ 1051375 w 1381575"/>
              <a:gd name="connsiteY8" fmla="*/ 728133 h 1303866"/>
              <a:gd name="connsiteX9" fmla="*/ 1296908 w 1381575"/>
              <a:gd name="connsiteY9" fmla="*/ 1100666 h 1303866"/>
              <a:gd name="connsiteX10" fmla="*/ 958241 w 1381575"/>
              <a:gd name="connsiteY10" fmla="*/ 965200 h 1303866"/>
              <a:gd name="connsiteX11" fmla="*/ 780441 w 1381575"/>
              <a:gd name="connsiteY11" fmla="*/ 1303866 h 1303866"/>
              <a:gd name="connsiteX12" fmla="*/ 704241 w 1381575"/>
              <a:gd name="connsiteY12" fmla="*/ 990600 h 1303866"/>
              <a:gd name="connsiteX13" fmla="*/ 714001 w 1381575"/>
              <a:gd name="connsiteY13" fmla="*/ 782073 h 1303866"/>
              <a:gd name="connsiteX14" fmla="*/ 827054 w 1381575"/>
              <a:gd name="connsiteY14" fmla="*/ 688972 h 1303866"/>
              <a:gd name="connsiteX15" fmla="*/ 973358 w 1381575"/>
              <a:gd name="connsiteY15" fmla="*/ 685646 h 1303866"/>
              <a:gd name="connsiteX16" fmla="*/ 1053160 w 1381575"/>
              <a:gd name="connsiteY16" fmla="*/ 828625 h 1303866"/>
              <a:gd name="connsiteX17" fmla="*/ 1009935 w 1381575"/>
              <a:gd name="connsiteY17" fmla="*/ 928377 h 1303866"/>
              <a:gd name="connsiteX18" fmla="*/ 727301 w 1381575"/>
              <a:gd name="connsiteY18" fmla="*/ 938353 h 1303866"/>
              <a:gd name="connsiteX19" fmla="*/ 0 w 1381575"/>
              <a:gd name="connsiteY19" fmla="*/ 895650 h 1303866"/>
              <a:gd name="connsiteX0" fmla="*/ 0 w 1381575"/>
              <a:gd name="connsiteY0" fmla="*/ 895650 h 1303866"/>
              <a:gd name="connsiteX1" fmla="*/ 485032 w 1381575"/>
              <a:gd name="connsiteY1" fmla="*/ 880226 h 1303866"/>
              <a:gd name="connsiteX2" fmla="*/ 606921 w 1381575"/>
              <a:gd name="connsiteY2" fmla="*/ 662832 h 1303866"/>
              <a:gd name="connsiteX3" fmla="*/ 430322 w 1381575"/>
              <a:gd name="connsiteY3" fmla="*/ 449349 h 1303866"/>
              <a:gd name="connsiteX4" fmla="*/ 797375 w 1381575"/>
              <a:gd name="connsiteY4" fmla="*/ 541866 h 1303866"/>
              <a:gd name="connsiteX5" fmla="*/ 873575 w 1381575"/>
              <a:gd name="connsiteY5" fmla="*/ 0 h 1303866"/>
              <a:gd name="connsiteX6" fmla="*/ 1000575 w 1381575"/>
              <a:gd name="connsiteY6" fmla="*/ 567266 h 1303866"/>
              <a:gd name="connsiteX7" fmla="*/ 1381575 w 1381575"/>
              <a:gd name="connsiteY7" fmla="*/ 423333 h 1303866"/>
              <a:gd name="connsiteX8" fmla="*/ 1051375 w 1381575"/>
              <a:gd name="connsiteY8" fmla="*/ 728133 h 1303866"/>
              <a:gd name="connsiteX9" fmla="*/ 1296908 w 1381575"/>
              <a:gd name="connsiteY9" fmla="*/ 1100666 h 1303866"/>
              <a:gd name="connsiteX10" fmla="*/ 958241 w 1381575"/>
              <a:gd name="connsiteY10" fmla="*/ 965200 h 1303866"/>
              <a:gd name="connsiteX11" fmla="*/ 780441 w 1381575"/>
              <a:gd name="connsiteY11" fmla="*/ 1303866 h 1303866"/>
              <a:gd name="connsiteX12" fmla="*/ 704241 w 1381575"/>
              <a:gd name="connsiteY12" fmla="*/ 990600 h 1303866"/>
              <a:gd name="connsiteX13" fmla="*/ 714001 w 1381575"/>
              <a:gd name="connsiteY13" fmla="*/ 782073 h 1303866"/>
              <a:gd name="connsiteX14" fmla="*/ 827054 w 1381575"/>
              <a:gd name="connsiteY14" fmla="*/ 688972 h 1303866"/>
              <a:gd name="connsiteX15" fmla="*/ 973358 w 1381575"/>
              <a:gd name="connsiteY15" fmla="*/ 685646 h 1303866"/>
              <a:gd name="connsiteX16" fmla="*/ 1053160 w 1381575"/>
              <a:gd name="connsiteY16" fmla="*/ 828625 h 1303866"/>
              <a:gd name="connsiteX17" fmla="*/ 1009935 w 1381575"/>
              <a:gd name="connsiteY17" fmla="*/ 928377 h 1303866"/>
              <a:gd name="connsiteX18" fmla="*/ 727301 w 1381575"/>
              <a:gd name="connsiteY18" fmla="*/ 938353 h 1303866"/>
              <a:gd name="connsiteX19" fmla="*/ 0 w 1381575"/>
              <a:gd name="connsiteY19" fmla="*/ 895650 h 1303866"/>
              <a:gd name="connsiteX0" fmla="*/ 0 w 1381575"/>
              <a:gd name="connsiteY0" fmla="*/ 895650 h 1303866"/>
              <a:gd name="connsiteX1" fmla="*/ 485032 w 1381575"/>
              <a:gd name="connsiteY1" fmla="*/ 880226 h 1303866"/>
              <a:gd name="connsiteX2" fmla="*/ 606921 w 1381575"/>
              <a:gd name="connsiteY2" fmla="*/ 662832 h 1303866"/>
              <a:gd name="connsiteX3" fmla="*/ 430322 w 1381575"/>
              <a:gd name="connsiteY3" fmla="*/ 439374 h 1303866"/>
              <a:gd name="connsiteX4" fmla="*/ 797375 w 1381575"/>
              <a:gd name="connsiteY4" fmla="*/ 541866 h 1303866"/>
              <a:gd name="connsiteX5" fmla="*/ 873575 w 1381575"/>
              <a:gd name="connsiteY5" fmla="*/ 0 h 1303866"/>
              <a:gd name="connsiteX6" fmla="*/ 1000575 w 1381575"/>
              <a:gd name="connsiteY6" fmla="*/ 567266 h 1303866"/>
              <a:gd name="connsiteX7" fmla="*/ 1381575 w 1381575"/>
              <a:gd name="connsiteY7" fmla="*/ 423333 h 1303866"/>
              <a:gd name="connsiteX8" fmla="*/ 1051375 w 1381575"/>
              <a:gd name="connsiteY8" fmla="*/ 728133 h 1303866"/>
              <a:gd name="connsiteX9" fmla="*/ 1296908 w 1381575"/>
              <a:gd name="connsiteY9" fmla="*/ 1100666 h 1303866"/>
              <a:gd name="connsiteX10" fmla="*/ 958241 w 1381575"/>
              <a:gd name="connsiteY10" fmla="*/ 965200 h 1303866"/>
              <a:gd name="connsiteX11" fmla="*/ 780441 w 1381575"/>
              <a:gd name="connsiteY11" fmla="*/ 1303866 h 1303866"/>
              <a:gd name="connsiteX12" fmla="*/ 704241 w 1381575"/>
              <a:gd name="connsiteY12" fmla="*/ 990600 h 1303866"/>
              <a:gd name="connsiteX13" fmla="*/ 714001 w 1381575"/>
              <a:gd name="connsiteY13" fmla="*/ 782073 h 1303866"/>
              <a:gd name="connsiteX14" fmla="*/ 827054 w 1381575"/>
              <a:gd name="connsiteY14" fmla="*/ 688972 h 1303866"/>
              <a:gd name="connsiteX15" fmla="*/ 973358 w 1381575"/>
              <a:gd name="connsiteY15" fmla="*/ 685646 h 1303866"/>
              <a:gd name="connsiteX16" fmla="*/ 1053160 w 1381575"/>
              <a:gd name="connsiteY16" fmla="*/ 828625 h 1303866"/>
              <a:gd name="connsiteX17" fmla="*/ 1009935 w 1381575"/>
              <a:gd name="connsiteY17" fmla="*/ 928377 h 1303866"/>
              <a:gd name="connsiteX18" fmla="*/ 727301 w 1381575"/>
              <a:gd name="connsiteY18" fmla="*/ 938353 h 1303866"/>
              <a:gd name="connsiteX19" fmla="*/ 0 w 1381575"/>
              <a:gd name="connsiteY19" fmla="*/ 895650 h 1303866"/>
              <a:gd name="connsiteX0" fmla="*/ 0 w 1381575"/>
              <a:gd name="connsiteY0" fmla="*/ 895650 h 1303866"/>
              <a:gd name="connsiteX1" fmla="*/ 485032 w 1381575"/>
              <a:gd name="connsiteY1" fmla="*/ 880226 h 1303866"/>
              <a:gd name="connsiteX2" fmla="*/ 606921 w 1381575"/>
              <a:gd name="connsiteY2" fmla="*/ 662832 h 1303866"/>
              <a:gd name="connsiteX3" fmla="*/ 430322 w 1381575"/>
              <a:gd name="connsiteY3" fmla="*/ 439374 h 1303866"/>
              <a:gd name="connsiteX4" fmla="*/ 804026 w 1381575"/>
              <a:gd name="connsiteY4" fmla="*/ 538540 h 1303866"/>
              <a:gd name="connsiteX5" fmla="*/ 873575 w 1381575"/>
              <a:gd name="connsiteY5" fmla="*/ 0 h 1303866"/>
              <a:gd name="connsiteX6" fmla="*/ 1000575 w 1381575"/>
              <a:gd name="connsiteY6" fmla="*/ 567266 h 1303866"/>
              <a:gd name="connsiteX7" fmla="*/ 1381575 w 1381575"/>
              <a:gd name="connsiteY7" fmla="*/ 423333 h 1303866"/>
              <a:gd name="connsiteX8" fmla="*/ 1051375 w 1381575"/>
              <a:gd name="connsiteY8" fmla="*/ 728133 h 1303866"/>
              <a:gd name="connsiteX9" fmla="*/ 1296908 w 1381575"/>
              <a:gd name="connsiteY9" fmla="*/ 1100666 h 1303866"/>
              <a:gd name="connsiteX10" fmla="*/ 958241 w 1381575"/>
              <a:gd name="connsiteY10" fmla="*/ 965200 h 1303866"/>
              <a:gd name="connsiteX11" fmla="*/ 780441 w 1381575"/>
              <a:gd name="connsiteY11" fmla="*/ 1303866 h 1303866"/>
              <a:gd name="connsiteX12" fmla="*/ 704241 w 1381575"/>
              <a:gd name="connsiteY12" fmla="*/ 990600 h 1303866"/>
              <a:gd name="connsiteX13" fmla="*/ 714001 w 1381575"/>
              <a:gd name="connsiteY13" fmla="*/ 782073 h 1303866"/>
              <a:gd name="connsiteX14" fmla="*/ 827054 w 1381575"/>
              <a:gd name="connsiteY14" fmla="*/ 688972 h 1303866"/>
              <a:gd name="connsiteX15" fmla="*/ 973358 w 1381575"/>
              <a:gd name="connsiteY15" fmla="*/ 685646 h 1303866"/>
              <a:gd name="connsiteX16" fmla="*/ 1053160 w 1381575"/>
              <a:gd name="connsiteY16" fmla="*/ 828625 h 1303866"/>
              <a:gd name="connsiteX17" fmla="*/ 1009935 w 1381575"/>
              <a:gd name="connsiteY17" fmla="*/ 928377 h 1303866"/>
              <a:gd name="connsiteX18" fmla="*/ 727301 w 1381575"/>
              <a:gd name="connsiteY18" fmla="*/ 938353 h 1303866"/>
              <a:gd name="connsiteX19" fmla="*/ 0 w 1381575"/>
              <a:gd name="connsiteY19" fmla="*/ 895650 h 1303866"/>
              <a:gd name="connsiteX0" fmla="*/ 0 w 1381575"/>
              <a:gd name="connsiteY0" fmla="*/ 746021 h 1154237"/>
              <a:gd name="connsiteX1" fmla="*/ 485032 w 1381575"/>
              <a:gd name="connsiteY1" fmla="*/ 730597 h 1154237"/>
              <a:gd name="connsiteX2" fmla="*/ 606921 w 1381575"/>
              <a:gd name="connsiteY2" fmla="*/ 513203 h 1154237"/>
              <a:gd name="connsiteX3" fmla="*/ 430322 w 1381575"/>
              <a:gd name="connsiteY3" fmla="*/ 289745 h 1154237"/>
              <a:gd name="connsiteX4" fmla="*/ 804026 w 1381575"/>
              <a:gd name="connsiteY4" fmla="*/ 388911 h 1154237"/>
              <a:gd name="connsiteX5" fmla="*/ 880226 w 1381575"/>
              <a:gd name="connsiteY5" fmla="*/ 0 h 1154237"/>
              <a:gd name="connsiteX6" fmla="*/ 1000575 w 1381575"/>
              <a:gd name="connsiteY6" fmla="*/ 417637 h 1154237"/>
              <a:gd name="connsiteX7" fmla="*/ 1381575 w 1381575"/>
              <a:gd name="connsiteY7" fmla="*/ 273704 h 1154237"/>
              <a:gd name="connsiteX8" fmla="*/ 1051375 w 1381575"/>
              <a:gd name="connsiteY8" fmla="*/ 578504 h 1154237"/>
              <a:gd name="connsiteX9" fmla="*/ 1296908 w 1381575"/>
              <a:gd name="connsiteY9" fmla="*/ 951037 h 1154237"/>
              <a:gd name="connsiteX10" fmla="*/ 958241 w 1381575"/>
              <a:gd name="connsiteY10" fmla="*/ 815571 h 1154237"/>
              <a:gd name="connsiteX11" fmla="*/ 780441 w 1381575"/>
              <a:gd name="connsiteY11" fmla="*/ 1154237 h 1154237"/>
              <a:gd name="connsiteX12" fmla="*/ 704241 w 1381575"/>
              <a:gd name="connsiteY12" fmla="*/ 840971 h 1154237"/>
              <a:gd name="connsiteX13" fmla="*/ 714001 w 1381575"/>
              <a:gd name="connsiteY13" fmla="*/ 632444 h 1154237"/>
              <a:gd name="connsiteX14" fmla="*/ 827054 w 1381575"/>
              <a:gd name="connsiteY14" fmla="*/ 539343 h 1154237"/>
              <a:gd name="connsiteX15" fmla="*/ 973358 w 1381575"/>
              <a:gd name="connsiteY15" fmla="*/ 536017 h 1154237"/>
              <a:gd name="connsiteX16" fmla="*/ 1053160 w 1381575"/>
              <a:gd name="connsiteY16" fmla="*/ 678996 h 1154237"/>
              <a:gd name="connsiteX17" fmla="*/ 1009935 w 1381575"/>
              <a:gd name="connsiteY17" fmla="*/ 778748 h 1154237"/>
              <a:gd name="connsiteX18" fmla="*/ 727301 w 1381575"/>
              <a:gd name="connsiteY18" fmla="*/ 788724 h 1154237"/>
              <a:gd name="connsiteX19" fmla="*/ 0 w 1381575"/>
              <a:gd name="connsiteY19" fmla="*/ 746021 h 1154237"/>
              <a:gd name="connsiteX0" fmla="*/ 0 w 1381575"/>
              <a:gd name="connsiteY0" fmla="*/ 746021 h 1154237"/>
              <a:gd name="connsiteX1" fmla="*/ 485032 w 1381575"/>
              <a:gd name="connsiteY1" fmla="*/ 730597 h 1154237"/>
              <a:gd name="connsiteX2" fmla="*/ 633522 w 1381575"/>
              <a:gd name="connsiteY2" fmla="*/ 536479 h 1154237"/>
              <a:gd name="connsiteX3" fmla="*/ 430322 w 1381575"/>
              <a:gd name="connsiteY3" fmla="*/ 289745 h 1154237"/>
              <a:gd name="connsiteX4" fmla="*/ 804026 w 1381575"/>
              <a:gd name="connsiteY4" fmla="*/ 388911 h 1154237"/>
              <a:gd name="connsiteX5" fmla="*/ 880226 w 1381575"/>
              <a:gd name="connsiteY5" fmla="*/ 0 h 1154237"/>
              <a:gd name="connsiteX6" fmla="*/ 1000575 w 1381575"/>
              <a:gd name="connsiteY6" fmla="*/ 417637 h 1154237"/>
              <a:gd name="connsiteX7" fmla="*/ 1381575 w 1381575"/>
              <a:gd name="connsiteY7" fmla="*/ 273704 h 1154237"/>
              <a:gd name="connsiteX8" fmla="*/ 1051375 w 1381575"/>
              <a:gd name="connsiteY8" fmla="*/ 578504 h 1154237"/>
              <a:gd name="connsiteX9" fmla="*/ 1296908 w 1381575"/>
              <a:gd name="connsiteY9" fmla="*/ 951037 h 1154237"/>
              <a:gd name="connsiteX10" fmla="*/ 958241 w 1381575"/>
              <a:gd name="connsiteY10" fmla="*/ 815571 h 1154237"/>
              <a:gd name="connsiteX11" fmla="*/ 780441 w 1381575"/>
              <a:gd name="connsiteY11" fmla="*/ 1154237 h 1154237"/>
              <a:gd name="connsiteX12" fmla="*/ 704241 w 1381575"/>
              <a:gd name="connsiteY12" fmla="*/ 840971 h 1154237"/>
              <a:gd name="connsiteX13" fmla="*/ 714001 w 1381575"/>
              <a:gd name="connsiteY13" fmla="*/ 632444 h 1154237"/>
              <a:gd name="connsiteX14" fmla="*/ 827054 w 1381575"/>
              <a:gd name="connsiteY14" fmla="*/ 539343 h 1154237"/>
              <a:gd name="connsiteX15" fmla="*/ 973358 w 1381575"/>
              <a:gd name="connsiteY15" fmla="*/ 536017 h 1154237"/>
              <a:gd name="connsiteX16" fmla="*/ 1053160 w 1381575"/>
              <a:gd name="connsiteY16" fmla="*/ 678996 h 1154237"/>
              <a:gd name="connsiteX17" fmla="*/ 1009935 w 1381575"/>
              <a:gd name="connsiteY17" fmla="*/ 778748 h 1154237"/>
              <a:gd name="connsiteX18" fmla="*/ 727301 w 1381575"/>
              <a:gd name="connsiteY18" fmla="*/ 788724 h 1154237"/>
              <a:gd name="connsiteX19" fmla="*/ 0 w 1381575"/>
              <a:gd name="connsiteY19" fmla="*/ 746021 h 1154237"/>
              <a:gd name="connsiteX0" fmla="*/ 0 w 1381575"/>
              <a:gd name="connsiteY0" fmla="*/ 746021 h 1154237"/>
              <a:gd name="connsiteX1" fmla="*/ 485032 w 1381575"/>
              <a:gd name="connsiteY1" fmla="*/ 730597 h 1154237"/>
              <a:gd name="connsiteX2" fmla="*/ 633522 w 1381575"/>
              <a:gd name="connsiteY2" fmla="*/ 536479 h 1154237"/>
              <a:gd name="connsiteX3" fmla="*/ 410372 w 1381575"/>
              <a:gd name="connsiteY3" fmla="*/ 283095 h 1154237"/>
              <a:gd name="connsiteX4" fmla="*/ 804026 w 1381575"/>
              <a:gd name="connsiteY4" fmla="*/ 388911 h 1154237"/>
              <a:gd name="connsiteX5" fmla="*/ 880226 w 1381575"/>
              <a:gd name="connsiteY5" fmla="*/ 0 h 1154237"/>
              <a:gd name="connsiteX6" fmla="*/ 1000575 w 1381575"/>
              <a:gd name="connsiteY6" fmla="*/ 417637 h 1154237"/>
              <a:gd name="connsiteX7" fmla="*/ 1381575 w 1381575"/>
              <a:gd name="connsiteY7" fmla="*/ 273704 h 1154237"/>
              <a:gd name="connsiteX8" fmla="*/ 1051375 w 1381575"/>
              <a:gd name="connsiteY8" fmla="*/ 578504 h 1154237"/>
              <a:gd name="connsiteX9" fmla="*/ 1296908 w 1381575"/>
              <a:gd name="connsiteY9" fmla="*/ 951037 h 1154237"/>
              <a:gd name="connsiteX10" fmla="*/ 958241 w 1381575"/>
              <a:gd name="connsiteY10" fmla="*/ 815571 h 1154237"/>
              <a:gd name="connsiteX11" fmla="*/ 780441 w 1381575"/>
              <a:gd name="connsiteY11" fmla="*/ 1154237 h 1154237"/>
              <a:gd name="connsiteX12" fmla="*/ 704241 w 1381575"/>
              <a:gd name="connsiteY12" fmla="*/ 840971 h 1154237"/>
              <a:gd name="connsiteX13" fmla="*/ 714001 w 1381575"/>
              <a:gd name="connsiteY13" fmla="*/ 632444 h 1154237"/>
              <a:gd name="connsiteX14" fmla="*/ 827054 w 1381575"/>
              <a:gd name="connsiteY14" fmla="*/ 539343 h 1154237"/>
              <a:gd name="connsiteX15" fmla="*/ 973358 w 1381575"/>
              <a:gd name="connsiteY15" fmla="*/ 536017 h 1154237"/>
              <a:gd name="connsiteX16" fmla="*/ 1053160 w 1381575"/>
              <a:gd name="connsiteY16" fmla="*/ 678996 h 1154237"/>
              <a:gd name="connsiteX17" fmla="*/ 1009935 w 1381575"/>
              <a:gd name="connsiteY17" fmla="*/ 778748 h 1154237"/>
              <a:gd name="connsiteX18" fmla="*/ 727301 w 1381575"/>
              <a:gd name="connsiteY18" fmla="*/ 788724 h 1154237"/>
              <a:gd name="connsiteX19" fmla="*/ 0 w 1381575"/>
              <a:gd name="connsiteY19" fmla="*/ 746021 h 1154237"/>
              <a:gd name="connsiteX0" fmla="*/ 0 w 1381575"/>
              <a:gd name="connsiteY0" fmla="*/ 746021 h 1154237"/>
              <a:gd name="connsiteX1" fmla="*/ 485032 w 1381575"/>
              <a:gd name="connsiteY1" fmla="*/ 730597 h 1154237"/>
              <a:gd name="connsiteX2" fmla="*/ 633522 w 1381575"/>
              <a:gd name="connsiteY2" fmla="*/ 536479 h 1154237"/>
              <a:gd name="connsiteX3" fmla="*/ 410372 w 1381575"/>
              <a:gd name="connsiteY3" fmla="*/ 283095 h 1154237"/>
              <a:gd name="connsiteX4" fmla="*/ 760799 w 1381575"/>
              <a:gd name="connsiteY4" fmla="*/ 388911 h 1154237"/>
              <a:gd name="connsiteX5" fmla="*/ 880226 w 1381575"/>
              <a:gd name="connsiteY5" fmla="*/ 0 h 1154237"/>
              <a:gd name="connsiteX6" fmla="*/ 1000575 w 1381575"/>
              <a:gd name="connsiteY6" fmla="*/ 417637 h 1154237"/>
              <a:gd name="connsiteX7" fmla="*/ 1381575 w 1381575"/>
              <a:gd name="connsiteY7" fmla="*/ 273704 h 1154237"/>
              <a:gd name="connsiteX8" fmla="*/ 1051375 w 1381575"/>
              <a:gd name="connsiteY8" fmla="*/ 578504 h 1154237"/>
              <a:gd name="connsiteX9" fmla="*/ 1296908 w 1381575"/>
              <a:gd name="connsiteY9" fmla="*/ 951037 h 1154237"/>
              <a:gd name="connsiteX10" fmla="*/ 958241 w 1381575"/>
              <a:gd name="connsiteY10" fmla="*/ 815571 h 1154237"/>
              <a:gd name="connsiteX11" fmla="*/ 780441 w 1381575"/>
              <a:gd name="connsiteY11" fmla="*/ 1154237 h 1154237"/>
              <a:gd name="connsiteX12" fmla="*/ 704241 w 1381575"/>
              <a:gd name="connsiteY12" fmla="*/ 840971 h 1154237"/>
              <a:gd name="connsiteX13" fmla="*/ 714001 w 1381575"/>
              <a:gd name="connsiteY13" fmla="*/ 632444 h 1154237"/>
              <a:gd name="connsiteX14" fmla="*/ 827054 w 1381575"/>
              <a:gd name="connsiteY14" fmla="*/ 539343 h 1154237"/>
              <a:gd name="connsiteX15" fmla="*/ 973358 w 1381575"/>
              <a:gd name="connsiteY15" fmla="*/ 536017 h 1154237"/>
              <a:gd name="connsiteX16" fmla="*/ 1053160 w 1381575"/>
              <a:gd name="connsiteY16" fmla="*/ 678996 h 1154237"/>
              <a:gd name="connsiteX17" fmla="*/ 1009935 w 1381575"/>
              <a:gd name="connsiteY17" fmla="*/ 778748 h 1154237"/>
              <a:gd name="connsiteX18" fmla="*/ 727301 w 1381575"/>
              <a:gd name="connsiteY18" fmla="*/ 788724 h 1154237"/>
              <a:gd name="connsiteX19" fmla="*/ 0 w 1381575"/>
              <a:gd name="connsiteY19" fmla="*/ 746021 h 1154237"/>
              <a:gd name="connsiteX0" fmla="*/ 0 w 1381575"/>
              <a:gd name="connsiteY0" fmla="*/ 835799 h 1244015"/>
              <a:gd name="connsiteX1" fmla="*/ 485032 w 1381575"/>
              <a:gd name="connsiteY1" fmla="*/ 820375 h 1244015"/>
              <a:gd name="connsiteX2" fmla="*/ 633522 w 1381575"/>
              <a:gd name="connsiteY2" fmla="*/ 626257 h 1244015"/>
              <a:gd name="connsiteX3" fmla="*/ 410372 w 1381575"/>
              <a:gd name="connsiteY3" fmla="*/ 372873 h 1244015"/>
              <a:gd name="connsiteX4" fmla="*/ 760799 w 1381575"/>
              <a:gd name="connsiteY4" fmla="*/ 478689 h 1244015"/>
              <a:gd name="connsiteX5" fmla="*/ 880226 w 1381575"/>
              <a:gd name="connsiteY5" fmla="*/ 0 h 1244015"/>
              <a:gd name="connsiteX6" fmla="*/ 1000575 w 1381575"/>
              <a:gd name="connsiteY6" fmla="*/ 507415 h 1244015"/>
              <a:gd name="connsiteX7" fmla="*/ 1381575 w 1381575"/>
              <a:gd name="connsiteY7" fmla="*/ 363482 h 1244015"/>
              <a:gd name="connsiteX8" fmla="*/ 1051375 w 1381575"/>
              <a:gd name="connsiteY8" fmla="*/ 668282 h 1244015"/>
              <a:gd name="connsiteX9" fmla="*/ 1296908 w 1381575"/>
              <a:gd name="connsiteY9" fmla="*/ 1040815 h 1244015"/>
              <a:gd name="connsiteX10" fmla="*/ 958241 w 1381575"/>
              <a:gd name="connsiteY10" fmla="*/ 905349 h 1244015"/>
              <a:gd name="connsiteX11" fmla="*/ 780441 w 1381575"/>
              <a:gd name="connsiteY11" fmla="*/ 1244015 h 1244015"/>
              <a:gd name="connsiteX12" fmla="*/ 704241 w 1381575"/>
              <a:gd name="connsiteY12" fmla="*/ 930749 h 1244015"/>
              <a:gd name="connsiteX13" fmla="*/ 714001 w 1381575"/>
              <a:gd name="connsiteY13" fmla="*/ 722222 h 1244015"/>
              <a:gd name="connsiteX14" fmla="*/ 827054 w 1381575"/>
              <a:gd name="connsiteY14" fmla="*/ 629121 h 1244015"/>
              <a:gd name="connsiteX15" fmla="*/ 973358 w 1381575"/>
              <a:gd name="connsiteY15" fmla="*/ 625795 h 1244015"/>
              <a:gd name="connsiteX16" fmla="*/ 1053160 w 1381575"/>
              <a:gd name="connsiteY16" fmla="*/ 768774 h 1244015"/>
              <a:gd name="connsiteX17" fmla="*/ 1009935 w 1381575"/>
              <a:gd name="connsiteY17" fmla="*/ 868526 h 1244015"/>
              <a:gd name="connsiteX18" fmla="*/ 727301 w 1381575"/>
              <a:gd name="connsiteY18" fmla="*/ 878502 h 1244015"/>
              <a:gd name="connsiteX19" fmla="*/ 0 w 1381575"/>
              <a:gd name="connsiteY19" fmla="*/ 835799 h 1244015"/>
              <a:gd name="connsiteX0" fmla="*/ 0 w 1381575"/>
              <a:gd name="connsiteY0" fmla="*/ 835799 h 1244015"/>
              <a:gd name="connsiteX1" fmla="*/ 485032 w 1381575"/>
              <a:gd name="connsiteY1" fmla="*/ 820375 h 1244015"/>
              <a:gd name="connsiteX2" fmla="*/ 633522 w 1381575"/>
              <a:gd name="connsiteY2" fmla="*/ 626257 h 1244015"/>
              <a:gd name="connsiteX3" fmla="*/ 410372 w 1381575"/>
              <a:gd name="connsiteY3" fmla="*/ 372873 h 1244015"/>
              <a:gd name="connsiteX4" fmla="*/ 760799 w 1381575"/>
              <a:gd name="connsiteY4" fmla="*/ 478689 h 1244015"/>
              <a:gd name="connsiteX5" fmla="*/ 880226 w 1381575"/>
              <a:gd name="connsiteY5" fmla="*/ 0 h 1244015"/>
              <a:gd name="connsiteX6" fmla="*/ 947373 w 1381575"/>
              <a:gd name="connsiteY6" fmla="*/ 484140 h 1244015"/>
              <a:gd name="connsiteX7" fmla="*/ 1381575 w 1381575"/>
              <a:gd name="connsiteY7" fmla="*/ 363482 h 1244015"/>
              <a:gd name="connsiteX8" fmla="*/ 1051375 w 1381575"/>
              <a:gd name="connsiteY8" fmla="*/ 668282 h 1244015"/>
              <a:gd name="connsiteX9" fmla="*/ 1296908 w 1381575"/>
              <a:gd name="connsiteY9" fmla="*/ 1040815 h 1244015"/>
              <a:gd name="connsiteX10" fmla="*/ 958241 w 1381575"/>
              <a:gd name="connsiteY10" fmla="*/ 905349 h 1244015"/>
              <a:gd name="connsiteX11" fmla="*/ 780441 w 1381575"/>
              <a:gd name="connsiteY11" fmla="*/ 1244015 h 1244015"/>
              <a:gd name="connsiteX12" fmla="*/ 704241 w 1381575"/>
              <a:gd name="connsiteY12" fmla="*/ 930749 h 1244015"/>
              <a:gd name="connsiteX13" fmla="*/ 714001 w 1381575"/>
              <a:gd name="connsiteY13" fmla="*/ 722222 h 1244015"/>
              <a:gd name="connsiteX14" fmla="*/ 827054 w 1381575"/>
              <a:gd name="connsiteY14" fmla="*/ 629121 h 1244015"/>
              <a:gd name="connsiteX15" fmla="*/ 973358 w 1381575"/>
              <a:gd name="connsiteY15" fmla="*/ 625795 h 1244015"/>
              <a:gd name="connsiteX16" fmla="*/ 1053160 w 1381575"/>
              <a:gd name="connsiteY16" fmla="*/ 768774 h 1244015"/>
              <a:gd name="connsiteX17" fmla="*/ 1009935 w 1381575"/>
              <a:gd name="connsiteY17" fmla="*/ 868526 h 1244015"/>
              <a:gd name="connsiteX18" fmla="*/ 727301 w 1381575"/>
              <a:gd name="connsiteY18" fmla="*/ 878502 h 1244015"/>
              <a:gd name="connsiteX19" fmla="*/ 0 w 1381575"/>
              <a:gd name="connsiteY19" fmla="*/ 835799 h 1244015"/>
              <a:gd name="connsiteX0" fmla="*/ 0 w 1381575"/>
              <a:gd name="connsiteY0" fmla="*/ 835799 h 1244015"/>
              <a:gd name="connsiteX1" fmla="*/ 485032 w 1381575"/>
              <a:gd name="connsiteY1" fmla="*/ 820375 h 1244015"/>
              <a:gd name="connsiteX2" fmla="*/ 633522 w 1381575"/>
              <a:gd name="connsiteY2" fmla="*/ 626257 h 1244015"/>
              <a:gd name="connsiteX3" fmla="*/ 410372 w 1381575"/>
              <a:gd name="connsiteY3" fmla="*/ 372873 h 1244015"/>
              <a:gd name="connsiteX4" fmla="*/ 760799 w 1381575"/>
              <a:gd name="connsiteY4" fmla="*/ 478689 h 1244015"/>
              <a:gd name="connsiteX5" fmla="*/ 880226 w 1381575"/>
              <a:gd name="connsiteY5" fmla="*/ 0 h 1244015"/>
              <a:gd name="connsiteX6" fmla="*/ 950698 w 1381575"/>
              <a:gd name="connsiteY6" fmla="*/ 484140 h 1244015"/>
              <a:gd name="connsiteX7" fmla="*/ 1381575 w 1381575"/>
              <a:gd name="connsiteY7" fmla="*/ 363482 h 1244015"/>
              <a:gd name="connsiteX8" fmla="*/ 1051375 w 1381575"/>
              <a:gd name="connsiteY8" fmla="*/ 668282 h 1244015"/>
              <a:gd name="connsiteX9" fmla="*/ 1296908 w 1381575"/>
              <a:gd name="connsiteY9" fmla="*/ 1040815 h 1244015"/>
              <a:gd name="connsiteX10" fmla="*/ 958241 w 1381575"/>
              <a:gd name="connsiteY10" fmla="*/ 905349 h 1244015"/>
              <a:gd name="connsiteX11" fmla="*/ 780441 w 1381575"/>
              <a:gd name="connsiteY11" fmla="*/ 1244015 h 1244015"/>
              <a:gd name="connsiteX12" fmla="*/ 704241 w 1381575"/>
              <a:gd name="connsiteY12" fmla="*/ 930749 h 1244015"/>
              <a:gd name="connsiteX13" fmla="*/ 714001 w 1381575"/>
              <a:gd name="connsiteY13" fmla="*/ 722222 h 1244015"/>
              <a:gd name="connsiteX14" fmla="*/ 827054 w 1381575"/>
              <a:gd name="connsiteY14" fmla="*/ 629121 h 1244015"/>
              <a:gd name="connsiteX15" fmla="*/ 973358 w 1381575"/>
              <a:gd name="connsiteY15" fmla="*/ 625795 h 1244015"/>
              <a:gd name="connsiteX16" fmla="*/ 1053160 w 1381575"/>
              <a:gd name="connsiteY16" fmla="*/ 768774 h 1244015"/>
              <a:gd name="connsiteX17" fmla="*/ 1009935 w 1381575"/>
              <a:gd name="connsiteY17" fmla="*/ 868526 h 1244015"/>
              <a:gd name="connsiteX18" fmla="*/ 727301 w 1381575"/>
              <a:gd name="connsiteY18" fmla="*/ 878502 h 1244015"/>
              <a:gd name="connsiteX19" fmla="*/ 0 w 1381575"/>
              <a:gd name="connsiteY19" fmla="*/ 835799 h 1244015"/>
              <a:gd name="connsiteX0" fmla="*/ 0 w 1296908"/>
              <a:gd name="connsiteY0" fmla="*/ 835799 h 1244015"/>
              <a:gd name="connsiteX1" fmla="*/ 485032 w 1296908"/>
              <a:gd name="connsiteY1" fmla="*/ 820375 h 1244015"/>
              <a:gd name="connsiteX2" fmla="*/ 633522 w 1296908"/>
              <a:gd name="connsiteY2" fmla="*/ 626257 h 1244015"/>
              <a:gd name="connsiteX3" fmla="*/ 410372 w 1296908"/>
              <a:gd name="connsiteY3" fmla="*/ 372873 h 1244015"/>
              <a:gd name="connsiteX4" fmla="*/ 760799 w 1296908"/>
              <a:gd name="connsiteY4" fmla="*/ 478689 h 1244015"/>
              <a:gd name="connsiteX5" fmla="*/ 880226 w 1296908"/>
              <a:gd name="connsiteY5" fmla="*/ 0 h 1244015"/>
              <a:gd name="connsiteX6" fmla="*/ 950698 w 1296908"/>
              <a:gd name="connsiteY6" fmla="*/ 484140 h 1244015"/>
              <a:gd name="connsiteX7" fmla="*/ 1185395 w 1296908"/>
              <a:gd name="connsiteY7" fmla="*/ 363482 h 1244015"/>
              <a:gd name="connsiteX8" fmla="*/ 1051375 w 1296908"/>
              <a:gd name="connsiteY8" fmla="*/ 668282 h 1244015"/>
              <a:gd name="connsiteX9" fmla="*/ 1296908 w 1296908"/>
              <a:gd name="connsiteY9" fmla="*/ 1040815 h 1244015"/>
              <a:gd name="connsiteX10" fmla="*/ 958241 w 1296908"/>
              <a:gd name="connsiteY10" fmla="*/ 905349 h 1244015"/>
              <a:gd name="connsiteX11" fmla="*/ 780441 w 1296908"/>
              <a:gd name="connsiteY11" fmla="*/ 1244015 h 1244015"/>
              <a:gd name="connsiteX12" fmla="*/ 704241 w 1296908"/>
              <a:gd name="connsiteY12" fmla="*/ 930749 h 1244015"/>
              <a:gd name="connsiteX13" fmla="*/ 714001 w 1296908"/>
              <a:gd name="connsiteY13" fmla="*/ 722222 h 1244015"/>
              <a:gd name="connsiteX14" fmla="*/ 827054 w 1296908"/>
              <a:gd name="connsiteY14" fmla="*/ 629121 h 1244015"/>
              <a:gd name="connsiteX15" fmla="*/ 973358 w 1296908"/>
              <a:gd name="connsiteY15" fmla="*/ 625795 h 1244015"/>
              <a:gd name="connsiteX16" fmla="*/ 1053160 w 1296908"/>
              <a:gd name="connsiteY16" fmla="*/ 768774 h 1244015"/>
              <a:gd name="connsiteX17" fmla="*/ 1009935 w 1296908"/>
              <a:gd name="connsiteY17" fmla="*/ 868526 h 1244015"/>
              <a:gd name="connsiteX18" fmla="*/ 727301 w 1296908"/>
              <a:gd name="connsiteY18" fmla="*/ 878502 h 1244015"/>
              <a:gd name="connsiteX19" fmla="*/ 0 w 1296908"/>
              <a:gd name="connsiteY19" fmla="*/ 835799 h 1244015"/>
              <a:gd name="connsiteX0" fmla="*/ 0 w 1296908"/>
              <a:gd name="connsiteY0" fmla="*/ 835799 h 1244015"/>
              <a:gd name="connsiteX1" fmla="*/ 485032 w 1296908"/>
              <a:gd name="connsiteY1" fmla="*/ 820375 h 1244015"/>
              <a:gd name="connsiteX2" fmla="*/ 633522 w 1296908"/>
              <a:gd name="connsiteY2" fmla="*/ 626257 h 1244015"/>
              <a:gd name="connsiteX3" fmla="*/ 410372 w 1296908"/>
              <a:gd name="connsiteY3" fmla="*/ 372873 h 1244015"/>
              <a:gd name="connsiteX4" fmla="*/ 760799 w 1296908"/>
              <a:gd name="connsiteY4" fmla="*/ 478689 h 1244015"/>
              <a:gd name="connsiteX5" fmla="*/ 880226 w 1296908"/>
              <a:gd name="connsiteY5" fmla="*/ 0 h 1244015"/>
              <a:gd name="connsiteX6" fmla="*/ 950698 w 1296908"/>
              <a:gd name="connsiteY6" fmla="*/ 484140 h 1244015"/>
              <a:gd name="connsiteX7" fmla="*/ 1225296 w 1296908"/>
              <a:gd name="connsiteY7" fmla="*/ 376783 h 1244015"/>
              <a:gd name="connsiteX8" fmla="*/ 1051375 w 1296908"/>
              <a:gd name="connsiteY8" fmla="*/ 668282 h 1244015"/>
              <a:gd name="connsiteX9" fmla="*/ 1296908 w 1296908"/>
              <a:gd name="connsiteY9" fmla="*/ 1040815 h 1244015"/>
              <a:gd name="connsiteX10" fmla="*/ 958241 w 1296908"/>
              <a:gd name="connsiteY10" fmla="*/ 905349 h 1244015"/>
              <a:gd name="connsiteX11" fmla="*/ 780441 w 1296908"/>
              <a:gd name="connsiteY11" fmla="*/ 1244015 h 1244015"/>
              <a:gd name="connsiteX12" fmla="*/ 704241 w 1296908"/>
              <a:gd name="connsiteY12" fmla="*/ 930749 h 1244015"/>
              <a:gd name="connsiteX13" fmla="*/ 714001 w 1296908"/>
              <a:gd name="connsiteY13" fmla="*/ 722222 h 1244015"/>
              <a:gd name="connsiteX14" fmla="*/ 827054 w 1296908"/>
              <a:gd name="connsiteY14" fmla="*/ 629121 h 1244015"/>
              <a:gd name="connsiteX15" fmla="*/ 973358 w 1296908"/>
              <a:gd name="connsiteY15" fmla="*/ 625795 h 1244015"/>
              <a:gd name="connsiteX16" fmla="*/ 1053160 w 1296908"/>
              <a:gd name="connsiteY16" fmla="*/ 768774 h 1244015"/>
              <a:gd name="connsiteX17" fmla="*/ 1009935 w 1296908"/>
              <a:gd name="connsiteY17" fmla="*/ 868526 h 1244015"/>
              <a:gd name="connsiteX18" fmla="*/ 727301 w 1296908"/>
              <a:gd name="connsiteY18" fmla="*/ 878502 h 1244015"/>
              <a:gd name="connsiteX19" fmla="*/ 0 w 1296908"/>
              <a:gd name="connsiteY19" fmla="*/ 835799 h 1244015"/>
              <a:gd name="connsiteX0" fmla="*/ 0 w 1296908"/>
              <a:gd name="connsiteY0" fmla="*/ 835799 h 1244015"/>
              <a:gd name="connsiteX1" fmla="*/ 485032 w 1296908"/>
              <a:gd name="connsiteY1" fmla="*/ 820375 h 1244015"/>
              <a:gd name="connsiteX2" fmla="*/ 633522 w 1296908"/>
              <a:gd name="connsiteY2" fmla="*/ 626257 h 1244015"/>
              <a:gd name="connsiteX3" fmla="*/ 410372 w 1296908"/>
              <a:gd name="connsiteY3" fmla="*/ 372873 h 1244015"/>
              <a:gd name="connsiteX4" fmla="*/ 760799 w 1296908"/>
              <a:gd name="connsiteY4" fmla="*/ 478689 h 1244015"/>
              <a:gd name="connsiteX5" fmla="*/ 880226 w 1296908"/>
              <a:gd name="connsiteY5" fmla="*/ 0 h 1244015"/>
              <a:gd name="connsiteX6" fmla="*/ 950698 w 1296908"/>
              <a:gd name="connsiteY6" fmla="*/ 484140 h 1244015"/>
              <a:gd name="connsiteX7" fmla="*/ 1265197 w 1296908"/>
              <a:gd name="connsiteY7" fmla="*/ 373458 h 1244015"/>
              <a:gd name="connsiteX8" fmla="*/ 1051375 w 1296908"/>
              <a:gd name="connsiteY8" fmla="*/ 668282 h 1244015"/>
              <a:gd name="connsiteX9" fmla="*/ 1296908 w 1296908"/>
              <a:gd name="connsiteY9" fmla="*/ 1040815 h 1244015"/>
              <a:gd name="connsiteX10" fmla="*/ 958241 w 1296908"/>
              <a:gd name="connsiteY10" fmla="*/ 905349 h 1244015"/>
              <a:gd name="connsiteX11" fmla="*/ 780441 w 1296908"/>
              <a:gd name="connsiteY11" fmla="*/ 1244015 h 1244015"/>
              <a:gd name="connsiteX12" fmla="*/ 704241 w 1296908"/>
              <a:gd name="connsiteY12" fmla="*/ 930749 h 1244015"/>
              <a:gd name="connsiteX13" fmla="*/ 714001 w 1296908"/>
              <a:gd name="connsiteY13" fmla="*/ 722222 h 1244015"/>
              <a:gd name="connsiteX14" fmla="*/ 827054 w 1296908"/>
              <a:gd name="connsiteY14" fmla="*/ 629121 h 1244015"/>
              <a:gd name="connsiteX15" fmla="*/ 973358 w 1296908"/>
              <a:gd name="connsiteY15" fmla="*/ 625795 h 1244015"/>
              <a:gd name="connsiteX16" fmla="*/ 1053160 w 1296908"/>
              <a:gd name="connsiteY16" fmla="*/ 768774 h 1244015"/>
              <a:gd name="connsiteX17" fmla="*/ 1009935 w 1296908"/>
              <a:gd name="connsiteY17" fmla="*/ 868526 h 1244015"/>
              <a:gd name="connsiteX18" fmla="*/ 727301 w 1296908"/>
              <a:gd name="connsiteY18" fmla="*/ 878502 h 1244015"/>
              <a:gd name="connsiteX19" fmla="*/ 0 w 1296908"/>
              <a:gd name="connsiteY19" fmla="*/ 835799 h 1244015"/>
              <a:gd name="connsiteX0" fmla="*/ 0 w 1296908"/>
              <a:gd name="connsiteY0" fmla="*/ 835799 h 1244015"/>
              <a:gd name="connsiteX1" fmla="*/ 485032 w 1296908"/>
              <a:gd name="connsiteY1" fmla="*/ 820375 h 1244015"/>
              <a:gd name="connsiteX2" fmla="*/ 633522 w 1296908"/>
              <a:gd name="connsiteY2" fmla="*/ 626257 h 1244015"/>
              <a:gd name="connsiteX3" fmla="*/ 410372 w 1296908"/>
              <a:gd name="connsiteY3" fmla="*/ 372873 h 1244015"/>
              <a:gd name="connsiteX4" fmla="*/ 760799 w 1296908"/>
              <a:gd name="connsiteY4" fmla="*/ 478689 h 1244015"/>
              <a:gd name="connsiteX5" fmla="*/ 880226 w 1296908"/>
              <a:gd name="connsiteY5" fmla="*/ 0 h 1244015"/>
              <a:gd name="connsiteX6" fmla="*/ 950698 w 1296908"/>
              <a:gd name="connsiteY6" fmla="*/ 484140 h 1244015"/>
              <a:gd name="connsiteX7" fmla="*/ 1265197 w 1296908"/>
              <a:gd name="connsiteY7" fmla="*/ 373458 h 1244015"/>
              <a:gd name="connsiteX8" fmla="*/ 988199 w 1296908"/>
              <a:gd name="connsiteY8" fmla="*/ 635031 h 1244015"/>
              <a:gd name="connsiteX9" fmla="*/ 1296908 w 1296908"/>
              <a:gd name="connsiteY9" fmla="*/ 1040815 h 1244015"/>
              <a:gd name="connsiteX10" fmla="*/ 958241 w 1296908"/>
              <a:gd name="connsiteY10" fmla="*/ 905349 h 1244015"/>
              <a:gd name="connsiteX11" fmla="*/ 780441 w 1296908"/>
              <a:gd name="connsiteY11" fmla="*/ 1244015 h 1244015"/>
              <a:gd name="connsiteX12" fmla="*/ 704241 w 1296908"/>
              <a:gd name="connsiteY12" fmla="*/ 930749 h 1244015"/>
              <a:gd name="connsiteX13" fmla="*/ 714001 w 1296908"/>
              <a:gd name="connsiteY13" fmla="*/ 722222 h 1244015"/>
              <a:gd name="connsiteX14" fmla="*/ 827054 w 1296908"/>
              <a:gd name="connsiteY14" fmla="*/ 629121 h 1244015"/>
              <a:gd name="connsiteX15" fmla="*/ 973358 w 1296908"/>
              <a:gd name="connsiteY15" fmla="*/ 625795 h 1244015"/>
              <a:gd name="connsiteX16" fmla="*/ 1053160 w 1296908"/>
              <a:gd name="connsiteY16" fmla="*/ 768774 h 1244015"/>
              <a:gd name="connsiteX17" fmla="*/ 1009935 w 1296908"/>
              <a:gd name="connsiteY17" fmla="*/ 868526 h 1244015"/>
              <a:gd name="connsiteX18" fmla="*/ 727301 w 1296908"/>
              <a:gd name="connsiteY18" fmla="*/ 878502 h 1244015"/>
              <a:gd name="connsiteX19" fmla="*/ 0 w 1296908"/>
              <a:gd name="connsiteY19" fmla="*/ 835799 h 1244015"/>
              <a:gd name="connsiteX0" fmla="*/ 0 w 1296908"/>
              <a:gd name="connsiteY0" fmla="*/ 835799 h 1244015"/>
              <a:gd name="connsiteX1" fmla="*/ 485032 w 1296908"/>
              <a:gd name="connsiteY1" fmla="*/ 820375 h 1244015"/>
              <a:gd name="connsiteX2" fmla="*/ 633522 w 1296908"/>
              <a:gd name="connsiteY2" fmla="*/ 626257 h 1244015"/>
              <a:gd name="connsiteX3" fmla="*/ 410372 w 1296908"/>
              <a:gd name="connsiteY3" fmla="*/ 372873 h 1244015"/>
              <a:gd name="connsiteX4" fmla="*/ 760799 w 1296908"/>
              <a:gd name="connsiteY4" fmla="*/ 478689 h 1244015"/>
              <a:gd name="connsiteX5" fmla="*/ 880226 w 1296908"/>
              <a:gd name="connsiteY5" fmla="*/ 0 h 1244015"/>
              <a:gd name="connsiteX6" fmla="*/ 950698 w 1296908"/>
              <a:gd name="connsiteY6" fmla="*/ 484140 h 1244015"/>
              <a:gd name="connsiteX7" fmla="*/ 1265197 w 1296908"/>
              <a:gd name="connsiteY7" fmla="*/ 373458 h 1244015"/>
              <a:gd name="connsiteX8" fmla="*/ 988199 w 1296908"/>
              <a:gd name="connsiteY8" fmla="*/ 635031 h 1244015"/>
              <a:gd name="connsiteX9" fmla="*/ 1296908 w 1296908"/>
              <a:gd name="connsiteY9" fmla="*/ 1040815 h 1244015"/>
              <a:gd name="connsiteX10" fmla="*/ 958241 w 1296908"/>
              <a:gd name="connsiteY10" fmla="*/ 905349 h 1244015"/>
              <a:gd name="connsiteX11" fmla="*/ 780441 w 1296908"/>
              <a:gd name="connsiteY11" fmla="*/ 1244015 h 1244015"/>
              <a:gd name="connsiteX12" fmla="*/ 704241 w 1296908"/>
              <a:gd name="connsiteY12" fmla="*/ 930749 h 1244015"/>
              <a:gd name="connsiteX13" fmla="*/ 714001 w 1296908"/>
              <a:gd name="connsiteY13" fmla="*/ 722222 h 1244015"/>
              <a:gd name="connsiteX14" fmla="*/ 827054 w 1296908"/>
              <a:gd name="connsiteY14" fmla="*/ 629121 h 1244015"/>
              <a:gd name="connsiteX15" fmla="*/ 906856 w 1296908"/>
              <a:gd name="connsiteY15" fmla="*/ 625795 h 1244015"/>
              <a:gd name="connsiteX16" fmla="*/ 1053160 w 1296908"/>
              <a:gd name="connsiteY16" fmla="*/ 768774 h 1244015"/>
              <a:gd name="connsiteX17" fmla="*/ 1009935 w 1296908"/>
              <a:gd name="connsiteY17" fmla="*/ 868526 h 1244015"/>
              <a:gd name="connsiteX18" fmla="*/ 727301 w 1296908"/>
              <a:gd name="connsiteY18" fmla="*/ 878502 h 1244015"/>
              <a:gd name="connsiteX19" fmla="*/ 0 w 1296908"/>
              <a:gd name="connsiteY19" fmla="*/ 835799 h 1244015"/>
              <a:gd name="connsiteX0" fmla="*/ 0 w 1265197"/>
              <a:gd name="connsiteY0" fmla="*/ 835799 h 1244015"/>
              <a:gd name="connsiteX1" fmla="*/ 485032 w 1265197"/>
              <a:gd name="connsiteY1" fmla="*/ 820375 h 1244015"/>
              <a:gd name="connsiteX2" fmla="*/ 633522 w 1265197"/>
              <a:gd name="connsiteY2" fmla="*/ 626257 h 1244015"/>
              <a:gd name="connsiteX3" fmla="*/ 410372 w 1265197"/>
              <a:gd name="connsiteY3" fmla="*/ 372873 h 1244015"/>
              <a:gd name="connsiteX4" fmla="*/ 760799 w 1265197"/>
              <a:gd name="connsiteY4" fmla="*/ 478689 h 1244015"/>
              <a:gd name="connsiteX5" fmla="*/ 880226 w 1265197"/>
              <a:gd name="connsiteY5" fmla="*/ 0 h 1244015"/>
              <a:gd name="connsiteX6" fmla="*/ 950698 w 1265197"/>
              <a:gd name="connsiteY6" fmla="*/ 484140 h 1244015"/>
              <a:gd name="connsiteX7" fmla="*/ 1265197 w 1265197"/>
              <a:gd name="connsiteY7" fmla="*/ 373458 h 1244015"/>
              <a:gd name="connsiteX8" fmla="*/ 988199 w 1265197"/>
              <a:gd name="connsiteY8" fmla="*/ 635031 h 1244015"/>
              <a:gd name="connsiteX9" fmla="*/ 1207131 w 1265197"/>
              <a:gd name="connsiteY9" fmla="*/ 894511 h 1244015"/>
              <a:gd name="connsiteX10" fmla="*/ 958241 w 1265197"/>
              <a:gd name="connsiteY10" fmla="*/ 905349 h 1244015"/>
              <a:gd name="connsiteX11" fmla="*/ 780441 w 1265197"/>
              <a:gd name="connsiteY11" fmla="*/ 1244015 h 1244015"/>
              <a:gd name="connsiteX12" fmla="*/ 704241 w 1265197"/>
              <a:gd name="connsiteY12" fmla="*/ 930749 h 1244015"/>
              <a:gd name="connsiteX13" fmla="*/ 714001 w 1265197"/>
              <a:gd name="connsiteY13" fmla="*/ 722222 h 1244015"/>
              <a:gd name="connsiteX14" fmla="*/ 827054 w 1265197"/>
              <a:gd name="connsiteY14" fmla="*/ 629121 h 1244015"/>
              <a:gd name="connsiteX15" fmla="*/ 906856 w 1265197"/>
              <a:gd name="connsiteY15" fmla="*/ 625795 h 1244015"/>
              <a:gd name="connsiteX16" fmla="*/ 1053160 w 1265197"/>
              <a:gd name="connsiteY16" fmla="*/ 768774 h 1244015"/>
              <a:gd name="connsiteX17" fmla="*/ 1009935 w 1265197"/>
              <a:gd name="connsiteY17" fmla="*/ 868526 h 1244015"/>
              <a:gd name="connsiteX18" fmla="*/ 727301 w 1265197"/>
              <a:gd name="connsiteY18" fmla="*/ 878502 h 1244015"/>
              <a:gd name="connsiteX19" fmla="*/ 0 w 1265197"/>
              <a:gd name="connsiteY19" fmla="*/ 835799 h 1244015"/>
              <a:gd name="connsiteX0" fmla="*/ 0 w 1265197"/>
              <a:gd name="connsiteY0" fmla="*/ 835799 h 1244015"/>
              <a:gd name="connsiteX1" fmla="*/ 485032 w 1265197"/>
              <a:gd name="connsiteY1" fmla="*/ 820375 h 1244015"/>
              <a:gd name="connsiteX2" fmla="*/ 633522 w 1265197"/>
              <a:gd name="connsiteY2" fmla="*/ 626257 h 1244015"/>
              <a:gd name="connsiteX3" fmla="*/ 410372 w 1265197"/>
              <a:gd name="connsiteY3" fmla="*/ 372873 h 1244015"/>
              <a:gd name="connsiteX4" fmla="*/ 760799 w 1265197"/>
              <a:gd name="connsiteY4" fmla="*/ 478689 h 1244015"/>
              <a:gd name="connsiteX5" fmla="*/ 880226 w 1265197"/>
              <a:gd name="connsiteY5" fmla="*/ 0 h 1244015"/>
              <a:gd name="connsiteX6" fmla="*/ 950698 w 1265197"/>
              <a:gd name="connsiteY6" fmla="*/ 484140 h 1244015"/>
              <a:gd name="connsiteX7" fmla="*/ 1265197 w 1265197"/>
              <a:gd name="connsiteY7" fmla="*/ 373458 h 1244015"/>
              <a:gd name="connsiteX8" fmla="*/ 988199 w 1265197"/>
              <a:gd name="connsiteY8" fmla="*/ 635031 h 1244015"/>
              <a:gd name="connsiteX9" fmla="*/ 1227081 w 1265197"/>
              <a:gd name="connsiteY9" fmla="*/ 937737 h 1244015"/>
              <a:gd name="connsiteX10" fmla="*/ 958241 w 1265197"/>
              <a:gd name="connsiteY10" fmla="*/ 905349 h 1244015"/>
              <a:gd name="connsiteX11" fmla="*/ 780441 w 1265197"/>
              <a:gd name="connsiteY11" fmla="*/ 1244015 h 1244015"/>
              <a:gd name="connsiteX12" fmla="*/ 704241 w 1265197"/>
              <a:gd name="connsiteY12" fmla="*/ 930749 h 1244015"/>
              <a:gd name="connsiteX13" fmla="*/ 714001 w 1265197"/>
              <a:gd name="connsiteY13" fmla="*/ 722222 h 1244015"/>
              <a:gd name="connsiteX14" fmla="*/ 827054 w 1265197"/>
              <a:gd name="connsiteY14" fmla="*/ 629121 h 1244015"/>
              <a:gd name="connsiteX15" fmla="*/ 906856 w 1265197"/>
              <a:gd name="connsiteY15" fmla="*/ 625795 h 1244015"/>
              <a:gd name="connsiteX16" fmla="*/ 1053160 w 1265197"/>
              <a:gd name="connsiteY16" fmla="*/ 768774 h 1244015"/>
              <a:gd name="connsiteX17" fmla="*/ 1009935 w 1265197"/>
              <a:gd name="connsiteY17" fmla="*/ 868526 h 1244015"/>
              <a:gd name="connsiteX18" fmla="*/ 727301 w 1265197"/>
              <a:gd name="connsiteY18" fmla="*/ 878502 h 1244015"/>
              <a:gd name="connsiteX19" fmla="*/ 0 w 1265197"/>
              <a:gd name="connsiteY19" fmla="*/ 835799 h 1244015"/>
              <a:gd name="connsiteX0" fmla="*/ 0 w 1265197"/>
              <a:gd name="connsiteY0" fmla="*/ 835799 h 1244015"/>
              <a:gd name="connsiteX1" fmla="*/ 485032 w 1265197"/>
              <a:gd name="connsiteY1" fmla="*/ 820375 h 1244015"/>
              <a:gd name="connsiteX2" fmla="*/ 633522 w 1265197"/>
              <a:gd name="connsiteY2" fmla="*/ 626257 h 1244015"/>
              <a:gd name="connsiteX3" fmla="*/ 410372 w 1265197"/>
              <a:gd name="connsiteY3" fmla="*/ 372873 h 1244015"/>
              <a:gd name="connsiteX4" fmla="*/ 760799 w 1265197"/>
              <a:gd name="connsiteY4" fmla="*/ 478689 h 1244015"/>
              <a:gd name="connsiteX5" fmla="*/ 880226 w 1265197"/>
              <a:gd name="connsiteY5" fmla="*/ 0 h 1244015"/>
              <a:gd name="connsiteX6" fmla="*/ 950698 w 1265197"/>
              <a:gd name="connsiteY6" fmla="*/ 484140 h 1244015"/>
              <a:gd name="connsiteX7" fmla="*/ 1265197 w 1265197"/>
              <a:gd name="connsiteY7" fmla="*/ 373458 h 1244015"/>
              <a:gd name="connsiteX8" fmla="*/ 988199 w 1265197"/>
              <a:gd name="connsiteY8" fmla="*/ 635031 h 1244015"/>
              <a:gd name="connsiteX9" fmla="*/ 1237057 w 1265197"/>
              <a:gd name="connsiteY9" fmla="*/ 954362 h 1244015"/>
              <a:gd name="connsiteX10" fmla="*/ 958241 w 1265197"/>
              <a:gd name="connsiteY10" fmla="*/ 905349 h 1244015"/>
              <a:gd name="connsiteX11" fmla="*/ 780441 w 1265197"/>
              <a:gd name="connsiteY11" fmla="*/ 1244015 h 1244015"/>
              <a:gd name="connsiteX12" fmla="*/ 704241 w 1265197"/>
              <a:gd name="connsiteY12" fmla="*/ 930749 h 1244015"/>
              <a:gd name="connsiteX13" fmla="*/ 714001 w 1265197"/>
              <a:gd name="connsiteY13" fmla="*/ 722222 h 1244015"/>
              <a:gd name="connsiteX14" fmla="*/ 827054 w 1265197"/>
              <a:gd name="connsiteY14" fmla="*/ 629121 h 1244015"/>
              <a:gd name="connsiteX15" fmla="*/ 906856 w 1265197"/>
              <a:gd name="connsiteY15" fmla="*/ 625795 h 1244015"/>
              <a:gd name="connsiteX16" fmla="*/ 1053160 w 1265197"/>
              <a:gd name="connsiteY16" fmla="*/ 768774 h 1244015"/>
              <a:gd name="connsiteX17" fmla="*/ 1009935 w 1265197"/>
              <a:gd name="connsiteY17" fmla="*/ 868526 h 1244015"/>
              <a:gd name="connsiteX18" fmla="*/ 727301 w 1265197"/>
              <a:gd name="connsiteY18" fmla="*/ 878502 h 1244015"/>
              <a:gd name="connsiteX19" fmla="*/ 0 w 1265197"/>
              <a:gd name="connsiteY19" fmla="*/ 835799 h 1244015"/>
              <a:gd name="connsiteX0" fmla="*/ 0 w 1265197"/>
              <a:gd name="connsiteY0" fmla="*/ 835799 h 1244015"/>
              <a:gd name="connsiteX1" fmla="*/ 485032 w 1265197"/>
              <a:gd name="connsiteY1" fmla="*/ 820375 h 1244015"/>
              <a:gd name="connsiteX2" fmla="*/ 633522 w 1265197"/>
              <a:gd name="connsiteY2" fmla="*/ 626257 h 1244015"/>
              <a:gd name="connsiteX3" fmla="*/ 410372 w 1265197"/>
              <a:gd name="connsiteY3" fmla="*/ 372873 h 1244015"/>
              <a:gd name="connsiteX4" fmla="*/ 760799 w 1265197"/>
              <a:gd name="connsiteY4" fmla="*/ 478689 h 1244015"/>
              <a:gd name="connsiteX5" fmla="*/ 880226 w 1265197"/>
              <a:gd name="connsiteY5" fmla="*/ 0 h 1244015"/>
              <a:gd name="connsiteX6" fmla="*/ 950698 w 1265197"/>
              <a:gd name="connsiteY6" fmla="*/ 484140 h 1244015"/>
              <a:gd name="connsiteX7" fmla="*/ 1265197 w 1265197"/>
              <a:gd name="connsiteY7" fmla="*/ 373458 h 1244015"/>
              <a:gd name="connsiteX8" fmla="*/ 988199 w 1265197"/>
              <a:gd name="connsiteY8" fmla="*/ 635031 h 1244015"/>
              <a:gd name="connsiteX9" fmla="*/ 1237057 w 1265197"/>
              <a:gd name="connsiteY9" fmla="*/ 954362 h 1244015"/>
              <a:gd name="connsiteX10" fmla="*/ 901714 w 1265197"/>
              <a:gd name="connsiteY10" fmla="*/ 838847 h 1244015"/>
              <a:gd name="connsiteX11" fmla="*/ 780441 w 1265197"/>
              <a:gd name="connsiteY11" fmla="*/ 1244015 h 1244015"/>
              <a:gd name="connsiteX12" fmla="*/ 704241 w 1265197"/>
              <a:gd name="connsiteY12" fmla="*/ 930749 h 1244015"/>
              <a:gd name="connsiteX13" fmla="*/ 714001 w 1265197"/>
              <a:gd name="connsiteY13" fmla="*/ 722222 h 1244015"/>
              <a:gd name="connsiteX14" fmla="*/ 827054 w 1265197"/>
              <a:gd name="connsiteY14" fmla="*/ 629121 h 1244015"/>
              <a:gd name="connsiteX15" fmla="*/ 906856 w 1265197"/>
              <a:gd name="connsiteY15" fmla="*/ 625795 h 1244015"/>
              <a:gd name="connsiteX16" fmla="*/ 1053160 w 1265197"/>
              <a:gd name="connsiteY16" fmla="*/ 768774 h 1244015"/>
              <a:gd name="connsiteX17" fmla="*/ 1009935 w 1265197"/>
              <a:gd name="connsiteY17" fmla="*/ 868526 h 1244015"/>
              <a:gd name="connsiteX18" fmla="*/ 727301 w 1265197"/>
              <a:gd name="connsiteY18" fmla="*/ 878502 h 1244015"/>
              <a:gd name="connsiteX19" fmla="*/ 0 w 1265197"/>
              <a:gd name="connsiteY19" fmla="*/ 835799 h 1244015"/>
              <a:gd name="connsiteX0" fmla="*/ 0 w 1265197"/>
              <a:gd name="connsiteY0" fmla="*/ 835799 h 1244015"/>
              <a:gd name="connsiteX1" fmla="*/ 485032 w 1265197"/>
              <a:gd name="connsiteY1" fmla="*/ 820375 h 1244015"/>
              <a:gd name="connsiteX2" fmla="*/ 633522 w 1265197"/>
              <a:gd name="connsiteY2" fmla="*/ 626257 h 1244015"/>
              <a:gd name="connsiteX3" fmla="*/ 410372 w 1265197"/>
              <a:gd name="connsiteY3" fmla="*/ 372873 h 1244015"/>
              <a:gd name="connsiteX4" fmla="*/ 760799 w 1265197"/>
              <a:gd name="connsiteY4" fmla="*/ 478689 h 1244015"/>
              <a:gd name="connsiteX5" fmla="*/ 880226 w 1265197"/>
              <a:gd name="connsiteY5" fmla="*/ 0 h 1244015"/>
              <a:gd name="connsiteX6" fmla="*/ 950698 w 1265197"/>
              <a:gd name="connsiteY6" fmla="*/ 484140 h 1244015"/>
              <a:gd name="connsiteX7" fmla="*/ 1265197 w 1265197"/>
              <a:gd name="connsiteY7" fmla="*/ 373458 h 1244015"/>
              <a:gd name="connsiteX8" fmla="*/ 988199 w 1265197"/>
              <a:gd name="connsiteY8" fmla="*/ 635031 h 1244015"/>
              <a:gd name="connsiteX9" fmla="*/ 1237057 w 1265197"/>
              <a:gd name="connsiteY9" fmla="*/ 954362 h 1244015"/>
              <a:gd name="connsiteX10" fmla="*/ 941615 w 1265197"/>
              <a:gd name="connsiteY10" fmla="*/ 842172 h 1244015"/>
              <a:gd name="connsiteX11" fmla="*/ 780441 w 1265197"/>
              <a:gd name="connsiteY11" fmla="*/ 1244015 h 1244015"/>
              <a:gd name="connsiteX12" fmla="*/ 704241 w 1265197"/>
              <a:gd name="connsiteY12" fmla="*/ 930749 h 1244015"/>
              <a:gd name="connsiteX13" fmla="*/ 714001 w 1265197"/>
              <a:gd name="connsiteY13" fmla="*/ 722222 h 1244015"/>
              <a:gd name="connsiteX14" fmla="*/ 827054 w 1265197"/>
              <a:gd name="connsiteY14" fmla="*/ 629121 h 1244015"/>
              <a:gd name="connsiteX15" fmla="*/ 906856 w 1265197"/>
              <a:gd name="connsiteY15" fmla="*/ 625795 h 1244015"/>
              <a:gd name="connsiteX16" fmla="*/ 1053160 w 1265197"/>
              <a:gd name="connsiteY16" fmla="*/ 768774 h 1244015"/>
              <a:gd name="connsiteX17" fmla="*/ 1009935 w 1265197"/>
              <a:gd name="connsiteY17" fmla="*/ 868526 h 1244015"/>
              <a:gd name="connsiteX18" fmla="*/ 727301 w 1265197"/>
              <a:gd name="connsiteY18" fmla="*/ 878502 h 1244015"/>
              <a:gd name="connsiteX19" fmla="*/ 0 w 1265197"/>
              <a:gd name="connsiteY19" fmla="*/ 835799 h 1244015"/>
              <a:gd name="connsiteX0" fmla="*/ 0 w 1265197"/>
              <a:gd name="connsiteY0" fmla="*/ 835799 h 1137612"/>
              <a:gd name="connsiteX1" fmla="*/ 485032 w 1265197"/>
              <a:gd name="connsiteY1" fmla="*/ 820375 h 1137612"/>
              <a:gd name="connsiteX2" fmla="*/ 633522 w 1265197"/>
              <a:gd name="connsiteY2" fmla="*/ 626257 h 1137612"/>
              <a:gd name="connsiteX3" fmla="*/ 410372 w 1265197"/>
              <a:gd name="connsiteY3" fmla="*/ 372873 h 1137612"/>
              <a:gd name="connsiteX4" fmla="*/ 760799 w 1265197"/>
              <a:gd name="connsiteY4" fmla="*/ 478689 h 1137612"/>
              <a:gd name="connsiteX5" fmla="*/ 880226 w 1265197"/>
              <a:gd name="connsiteY5" fmla="*/ 0 h 1137612"/>
              <a:gd name="connsiteX6" fmla="*/ 950698 w 1265197"/>
              <a:gd name="connsiteY6" fmla="*/ 484140 h 1137612"/>
              <a:gd name="connsiteX7" fmla="*/ 1265197 w 1265197"/>
              <a:gd name="connsiteY7" fmla="*/ 373458 h 1137612"/>
              <a:gd name="connsiteX8" fmla="*/ 988199 w 1265197"/>
              <a:gd name="connsiteY8" fmla="*/ 635031 h 1137612"/>
              <a:gd name="connsiteX9" fmla="*/ 1237057 w 1265197"/>
              <a:gd name="connsiteY9" fmla="*/ 954362 h 1137612"/>
              <a:gd name="connsiteX10" fmla="*/ 941615 w 1265197"/>
              <a:gd name="connsiteY10" fmla="*/ 842172 h 1137612"/>
              <a:gd name="connsiteX11" fmla="*/ 813692 w 1265197"/>
              <a:gd name="connsiteY11" fmla="*/ 1137612 h 1137612"/>
              <a:gd name="connsiteX12" fmla="*/ 704241 w 1265197"/>
              <a:gd name="connsiteY12" fmla="*/ 930749 h 1137612"/>
              <a:gd name="connsiteX13" fmla="*/ 714001 w 1265197"/>
              <a:gd name="connsiteY13" fmla="*/ 722222 h 1137612"/>
              <a:gd name="connsiteX14" fmla="*/ 827054 w 1265197"/>
              <a:gd name="connsiteY14" fmla="*/ 629121 h 1137612"/>
              <a:gd name="connsiteX15" fmla="*/ 906856 w 1265197"/>
              <a:gd name="connsiteY15" fmla="*/ 625795 h 1137612"/>
              <a:gd name="connsiteX16" fmla="*/ 1053160 w 1265197"/>
              <a:gd name="connsiteY16" fmla="*/ 768774 h 1137612"/>
              <a:gd name="connsiteX17" fmla="*/ 1009935 w 1265197"/>
              <a:gd name="connsiteY17" fmla="*/ 868526 h 1137612"/>
              <a:gd name="connsiteX18" fmla="*/ 727301 w 1265197"/>
              <a:gd name="connsiteY18" fmla="*/ 878502 h 1137612"/>
              <a:gd name="connsiteX19" fmla="*/ 0 w 1265197"/>
              <a:gd name="connsiteY19" fmla="*/ 835799 h 1137612"/>
              <a:gd name="connsiteX0" fmla="*/ 0 w 1265197"/>
              <a:gd name="connsiteY0" fmla="*/ 835799 h 1137612"/>
              <a:gd name="connsiteX1" fmla="*/ 485032 w 1265197"/>
              <a:gd name="connsiteY1" fmla="*/ 820375 h 1137612"/>
              <a:gd name="connsiteX2" fmla="*/ 633522 w 1265197"/>
              <a:gd name="connsiteY2" fmla="*/ 626257 h 1137612"/>
              <a:gd name="connsiteX3" fmla="*/ 410372 w 1265197"/>
              <a:gd name="connsiteY3" fmla="*/ 372873 h 1137612"/>
              <a:gd name="connsiteX4" fmla="*/ 760799 w 1265197"/>
              <a:gd name="connsiteY4" fmla="*/ 478689 h 1137612"/>
              <a:gd name="connsiteX5" fmla="*/ 880226 w 1265197"/>
              <a:gd name="connsiteY5" fmla="*/ 0 h 1137612"/>
              <a:gd name="connsiteX6" fmla="*/ 950698 w 1265197"/>
              <a:gd name="connsiteY6" fmla="*/ 484140 h 1137612"/>
              <a:gd name="connsiteX7" fmla="*/ 1265197 w 1265197"/>
              <a:gd name="connsiteY7" fmla="*/ 373458 h 1137612"/>
              <a:gd name="connsiteX8" fmla="*/ 988199 w 1265197"/>
              <a:gd name="connsiteY8" fmla="*/ 635031 h 1137612"/>
              <a:gd name="connsiteX9" fmla="*/ 1237057 w 1265197"/>
              <a:gd name="connsiteY9" fmla="*/ 954362 h 1137612"/>
              <a:gd name="connsiteX10" fmla="*/ 941615 w 1265197"/>
              <a:gd name="connsiteY10" fmla="*/ 842172 h 1137612"/>
              <a:gd name="connsiteX11" fmla="*/ 813692 w 1265197"/>
              <a:gd name="connsiteY11" fmla="*/ 1137612 h 1137612"/>
              <a:gd name="connsiteX12" fmla="*/ 734167 w 1265197"/>
              <a:gd name="connsiteY12" fmla="*/ 824346 h 1137612"/>
              <a:gd name="connsiteX13" fmla="*/ 714001 w 1265197"/>
              <a:gd name="connsiteY13" fmla="*/ 722222 h 1137612"/>
              <a:gd name="connsiteX14" fmla="*/ 827054 w 1265197"/>
              <a:gd name="connsiteY14" fmla="*/ 629121 h 1137612"/>
              <a:gd name="connsiteX15" fmla="*/ 906856 w 1265197"/>
              <a:gd name="connsiteY15" fmla="*/ 625795 h 1137612"/>
              <a:gd name="connsiteX16" fmla="*/ 1053160 w 1265197"/>
              <a:gd name="connsiteY16" fmla="*/ 768774 h 1137612"/>
              <a:gd name="connsiteX17" fmla="*/ 1009935 w 1265197"/>
              <a:gd name="connsiteY17" fmla="*/ 868526 h 1137612"/>
              <a:gd name="connsiteX18" fmla="*/ 727301 w 1265197"/>
              <a:gd name="connsiteY18" fmla="*/ 878502 h 1137612"/>
              <a:gd name="connsiteX19" fmla="*/ 0 w 1265197"/>
              <a:gd name="connsiteY19" fmla="*/ 835799 h 1137612"/>
              <a:gd name="connsiteX0" fmla="*/ 0 w 1265197"/>
              <a:gd name="connsiteY0" fmla="*/ 835799 h 1137612"/>
              <a:gd name="connsiteX1" fmla="*/ 485032 w 1265197"/>
              <a:gd name="connsiteY1" fmla="*/ 820375 h 1137612"/>
              <a:gd name="connsiteX2" fmla="*/ 633522 w 1265197"/>
              <a:gd name="connsiteY2" fmla="*/ 626257 h 1137612"/>
              <a:gd name="connsiteX3" fmla="*/ 410372 w 1265197"/>
              <a:gd name="connsiteY3" fmla="*/ 372873 h 1137612"/>
              <a:gd name="connsiteX4" fmla="*/ 760799 w 1265197"/>
              <a:gd name="connsiteY4" fmla="*/ 478689 h 1137612"/>
              <a:gd name="connsiteX5" fmla="*/ 880226 w 1265197"/>
              <a:gd name="connsiteY5" fmla="*/ 0 h 1137612"/>
              <a:gd name="connsiteX6" fmla="*/ 950698 w 1265197"/>
              <a:gd name="connsiteY6" fmla="*/ 484140 h 1137612"/>
              <a:gd name="connsiteX7" fmla="*/ 1265197 w 1265197"/>
              <a:gd name="connsiteY7" fmla="*/ 373458 h 1137612"/>
              <a:gd name="connsiteX8" fmla="*/ 988199 w 1265197"/>
              <a:gd name="connsiteY8" fmla="*/ 635031 h 1137612"/>
              <a:gd name="connsiteX9" fmla="*/ 1237057 w 1265197"/>
              <a:gd name="connsiteY9" fmla="*/ 954362 h 1137612"/>
              <a:gd name="connsiteX10" fmla="*/ 941615 w 1265197"/>
              <a:gd name="connsiteY10" fmla="*/ 842172 h 1137612"/>
              <a:gd name="connsiteX11" fmla="*/ 813692 w 1265197"/>
              <a:gd name="connsiteY11" fmla="*/ 1137612 h 1137612"/>
              <a:gd name="connsiteX12" fmla="*/ 734167 w 1265197"/>
              <a:gd name="connsiteY12" fmla="*/ 824346 h 1137612"/>
              <a:gd name="connsiteX13" fmla="*/ 714001 w 1265197"/>
              <a:gd name="connsiteY13" fmla="*/ 722222 h 1137612"/>
              <a:gd name="connsiteX14" fmla="*/ 827054 w 1265197"/>
              <a:gd name="connsiteY14" fmla="*/ 629121 h 1137612"/>
              <a:gd name="connsiteX15" fmla="*/ 906856 w 1265197"/>
              <a:gd name="connsiteY15" fmla="*/ 625795 h 1137612"/>
              <a:gd name="connsiteX16" fmla="*/ 1053160 w 1265197"/>
              <a:gd name="connsiteY16" fmla="*/ 768774 h 1137612"/>
              <a:gd name="connsiteX17" fmla="*/ 853656 w 1265197"/>
              <a:gd name="connsiteY17" fmla="*/ 841925 h 1137612"/>
              <a:gd name="connsiteX18" fmla="*/ 727301 w 1265197"/>
              <a:gd name="connsiteY18" fmla="*/ 878502 h 1137612"/>
              <a:gd name="connsiteX19" fmla="*/ 0 w 1265197"/>
              <a:gd name="connsiteY19" fmla="*/ 835799 h 1137612"/>
              <a:gd name="connsiteX0" fmla="*/ 0 w 1265197"/>
              <a:gd name="connsiteY0" fmla="*/ 835799 h 1137612"/>
              <a:gd name="connsiteX1" fmla="*/ 485032 w 1265197"/>
              <a:gd name="connsiteY1" fmla="*/ 820375 h 1137612"/>
              <a:gd name="connsiteX2" fmla="*/ 633522 w 1265197"/>
              <a:gd name="connsiteY2" fmla="*/ 626257 h 1137612"/>
              <a:gd name="connsiteX3" fmla="*/ 410372 w 1265197"/>
              <a:gd name="connsiteY3" fmla="*/ 372873 h 1137612"/>
              <a:gd name="connsiteX4" fmla="*/ 760799 w 1265197"/>
              <a:gd name="connsiteY4" fmla="*/ 478689 h 1137612"/>
              <a:gd name="connsiteX5" fmla="*/ 880226 w 1265197"/>
              <a:gd name="connsiteY5" fmla="*/ 0 h 1137612"/>
              <a:gd name="connsiteX6" fmla="*/ 950698 w 1265197"/>
              <a:gd name="connsiteY6" fmla="*/ 484140 h 1137612"/>
              <a:gd name="connsiteX7" fmla="*/ 1265197 w 1265197"/>
              <a:gd name="connsiteY7" fmla="*/ 373458 h 1137612"/>
              <a:gd name="connsiteX8" fmla="*/ 988199 w 1265197"/>
              <a:gd name="connsiteY8" fmla="*/ 635031 h 1137612"/>
              <a:gd name="connsiteX9" fmla="*/ 1237057 w 1265197"/>
              <a:gd name="connsiteY9" fmla="*/ 954362 h 1137612"/>
              <a:gd name="connsiteX10" fmla="*/ 941615 w 1265197"/>
              <a:gd name="connsiteY10" fmla="*/ 842172 h 1137612"/>
              <a:gd name="connsiteX11" fmla="*/ 813692 w 1265197"/>
              <a:gd name="connsiteY11" fmla="*/ 1137612 h 1137612"/>
              <a:gd name="connsiteX12" fmla="*/ 734167 w 1265197"/>
              <a:gd name="connsiteY12" fmla="*/ 824346 h 1137612"/>
              <a:gd name="connsiteX13" fmla="*/ 714001 w 1265197"/>
              <a:gd name="connsiteY13" fmla="*/ 722222 h 1137612"/>
              <a:gd name="connsiteX14" fmla="*/ 827054 w 1265197"/>
              <a:gd name="connsiteY14" fmla="*/ 629121 h 1137612"/>
              <a:gd name="connsiteX15" fmla="*/ 906856 w 1265197"/>
              <a:gd name="connsiteY15" fmla="*/ 625795 h 1137612"/>
              <a:gd name="connsiteX16" fmla="*/ 950082 w 1265197"/>
              <a:gd name="connsiteY16" fmla="*/ 748823 h 1137612"/>
              <a:gd name="connsiteX17" fmla="*/ 853656 w 1265197"/>
              <a:gd name="connsiteY17" fmla="*/ 841925 h 1137612"/>
              <a:gd name="connsiteX18" fmla="*/ 727301 w 1265197"/>
              <a:gd name="connsiteY18" fmla="*/ 878502 h 1137612"/>
              <a:gd name="connsiteX19" fmla="*/ 0 w 1265197"/>
              <a:gd name="connsiteY19" fmla="*/ 835799 h 1137612"/>
              <a:gd name="connsiteX0" fmla="*/ 0 w 1265197"/>
              <a:gd name="connsiteY0" fmla="*/ 835799 h 1137612"/>
              <a:gd name="connsiteX1" fmla="*/ 485032 w 1265197"/>
              <a:gd name="connsiteY1" fmla="*/ 820375 h 1137612"/>
              <a:gd name="connsiteX2" fmla="*/ 633522 w 1265197"/>
              <a:gd name="connsiteY2" fmla="*/ 626257 h 1137612"/>
              <a:gd name="connsiteX3" fmla="*/ 410372 w 1265197"/>
              <a:gd name="connsiteY3" fmla="*/ 372873 h 1137612"/>
              <a:gd name="connsiteX4" fmla="*/ 760799 w 1265197"/>
              <a:gd name="connsiteY4" fmla="*/ 478689 h 1137612"/>
              <a:gd name="connsiteX5" fmla="*/ 880226 w 1265197"/>
              <a:gd name="connsiteY5" fmla="*/ 0 h 1137612"/>
              <a:gd name="connsiteX6" fmla="*/ 950698 w 1265197"/>
              <a:gd name="connsiteY6" fmla="*/ 484140 h 1137612"/>
              <a:gd name="connsiteX7" fmla="*/ 1265197 w 1265197"/>
              <a:gd name="connsiteY7" fmla="*/ 373458 h 1137612"/>
              <a:gd name="connsiteX8" fmla="*/ 988199 w 1265197"/>
              <a:gd name="connsiteY8" fmla="*/ 635031 h 1137612"/>
              <a:gd name="connsiteX9" fmla="*/ 1237057 w 1265197"/>
              <a:gd name="connsiteY9" fmla="*/ 954362 h 1137612"/>
              <a:gd name="connsiteX10" fmla="*/ 941615 w 1265197"/>
              <a:gd name="connsiteY10" fmla="*/ 842172 h 1137612"/>
              <a:gd name="connsiteX11" fmla="*/ 813692 w 1265197"/>
              <a:gd name="connsiteY11" fmla="*/ 1137612 h 1137612"/>
              <a:gd name="connsiteX12" fmla="*/ 734167 w 1265197"/>
              <a:gd name="connsiteY12" fmla="*/ 824346 h 1137612"/>
              <a:gd name="connsiteX13" fmla="*/ 714001 w 1265197"/>
              <a:gd name="connsiteY13" fmla="*/ 722222 h 1137612"/>
              <a:gd name="connsiteX14" fmla="*/ 827054 w 1265197"/>
              <a:gd name="connsiteY14" fmla="*/ 629121 h 1137612"/>
              <a:gd name="connsiteX15" fmla="*/ 906856 w 1265197"/>
              <a:gd name="connsiteY15" fmla="*/ 625795 h 1137612"/>
              <a:gd name="connsiteX16" fmla="*/ 950082 w 1265197"/>
              <a:gd name="connsiteY16" fmla="*/ 748823 h 1137612"/>
              <a:gd name="connsiteX17" fmla="*/ 853656 w 1265197"/>
              <a:gd name="connsiteY17" fmla="*/ 841925 h 1137612"/>
              <a:gd name="connsiteX18" fmla="*/ 720651 w 1265197"/>
              <a:gd name="connsiteY18" fmla="*/ 788724 h 1137612"/>
              <a:gd name="connsiteX19" fmla="*/ 0 w 1265197"/>
              <a:gd name="connsiteY19" fmla="*/ 835799 h 1137612"/>
              <a:gd name="connsiteX0" fmla="*/ 0 w 1265197"/>
              <a:gd name="connsiteY0" fmla="*/ 835799 h 1137612"/>
              <a:gd name="connsiteX1" fmla="*/ 485032 w 1265197"/>
              <a:gd name="connsiteY1" fmla="*/ 820375 h 1137612"/>
              <a:gd name="connsiteX2" fmla="*/ 633522 w 1265197"/>
              <a:gd name="connsiteY2" fmla="*/ 626257 h 1137612"/>
              <a:gd name="connsiteX3" fmla="*/ 410372 w 1265197"/>
              <a:gd name="connsiteY3" fmla="*/ 372873 h 1137612"/>
              <a:gd name="connsiteX4" fmla="*/ 760799 w 1265197"/>
              <a:gd name="connsiteY4" fmla="*/ 478689 h 1137612"/>
              <a:gd name="connsiteX5" fmla="*/ 880226 w 1265197"/>
              <a:gd name="connsiteY5" fmla="*/ 0 h 1137612"/>
              <a:gd name="connsiteX6" fmla="*/ 950698 w 1265197"/>
              <a:gd name="connsiteY6" fmla="*/ 484140 h 1137612"/>
              <a:gd name="connsiteX7" fmla="*/ 1265197 w 1265197"/>
              <a:gd name="connsiteY7" fmla="*/ 373458 h 1137612"/>
              <a:gd name="connsiteX8" fmla="*/ 988199 w 1265197"/>
              <a:gd name="connsiteY8" fmla="*/ 635031 h 1137612"/>
              <a:gd name="connsiteX9" fmla="*/ 1237057 w 1265197"/>
              <a:gd name="connsiteY9" fmla="*/ 954362 h 1137612"/>
              <a:gd name="connsiteX10" fmla="*/ 941615 w 1265197"/>
              <a:gd name="connsiteY10" fmla="*/ 842172 h 1137612"/>
              <a:gd name="connsiteX11" fmla="*/ 813692 w 1265197"/>
              <a:gd name="connsiteY11" fmla="*/ 1137612 h 1137612"/>
              <a:gd name="connsiteX12" fmla="*/ 734167 w 1265197"/>
              <a:gd name="connsiteY12" fmla="*/ 824346 h 1137612"/>
              <a:gd name="connsiteX13" fmla="*/ 714001 w 1265197"/>
              <a:gd name="connsiteY13" fmla="*/ 722222 h 1137612"/>
              <a:gd name="connsiteX14" fmla="*/ 827054 w 1265197"/>
              <a:gd name="connsiteY14" fmla="*/ 629121 h 1137612"/>
              <a:gd name="connsiteX15" fmla="*/ 906856 w 1265197"/>
              <a:gd name="connsiteY15" fmla="*/ 625795 h 1137612"/>
              <a:gd name="connsiteX16" fmla="*/ 950082 w 1265197"/>
              <a:gd name="connsiteY16" fmla="*/ 748823 h 1137612"/>
              <a:gd name="connsiteX17" fmla="*/ 853656 w 1265197"/>
              <a:gd name="connsiteY17" fmla="*/ 841925 h 1137612"/>
              <a:gd name="connsiteX18" fmla="*/ 730627 w 1265197"/>
              <a:gd name="connsiteY18" fmla="*/ 865201 h 1137612"/>
              <a:gd name="connsiteX19" fmla="*/ 0 w 1265197"/>
              <a:gd name="connsiteY19" fmla="*/ 835799 h 1137612"/>
              <a:gd name="connsiteX0" fmla="*/ 0 w 1265197"/>
              <a:gd name="connsiteY0" fmla="*/ 835799 h 1137612"/>
              <a:gd name="connsiteX1" fmla="*/ 485032 w 1265197"/>
              <a:gd name="connsiteY1" fmla="*/ 820375 h 1137612"/>
              <a:gd name="connsiteX2" fmla="*/ 633522 w 1265197"/>
              <a:gd name="connsiteY2" fmla="*/ 626257 h 1137612"/>
              <a:gd name="connsiteX3" fmla="*/ 410372 w 1265197"/>
              <a:gd name="connsiteY3" fmla="*/ 372873 h 1137612"/>
              <a:gd name="connsiteX4" fmla="*/ 760799 w 1265197"/>
              <a:gd name="connsiteY4" fmla="*/ 478689 h 1137612"/>
              <a:gd name="connsiteX5" fmla="*/ 880226 w 1265197"/>
              <a:gd name="connsiteY5" fmla="*/ 0 h 1137612"/>
              <a:gd name="connsiteX6" fmla="*/ 950698 w 1265197"/>
              <a:gd name="connsiteY6" fmla="*/ 484140 h 1137612"/>
              <a:gd name="connsiteX7" fmla="*/ 1265197 w 1265197"/>
              <a:gd name="connsiteY7" fmla="*/ 373458 h 1137612"/>
              <a:gd name="connsiteX8" fmla="*/ 988199 w 1265197"/>
              <a:gd name="connsiteY8" fmla="*/ 635031 h 1137612"/>
              <a:gd name="connsiteX9" fmla="*/ 1237057 w 1265197"/>
              <a:gd name="connsiteY9" fmla="*/ 954362 h 1137612"/>
              <a:gd name="connsiteX10" fmla="*/ 941615 w 1265197"/>
              <a:gd name="connsiteY10" fmla="*/ 842172 h 1137612"/>
              <a:gd name="connsiteX11" fmla="*/ 813692 w 1265197"/>
              <a:gd name="connsiteY11" fmla="*/ 1137612 h 1137612"/>
              <a:gd name="connsiteX12" fmla="*/ 734167 w 1265197"/>
              <a:gd name="connsiteY12" fmla="*/ 824346 h 1137612"/>
              <a:gd name="connsiteX13" fmla="*/ 714001 w 1265197"/>
              <a:gd name="connsiteY13" fmla="*/ 722222 h 1137612"/>
              <a:gd name="connsiteX14" fmla="*/ 827054 w 1265197"/>
              <a:gd name="connsiteY14" fmla="*/ 629121 h 1137612"/>
              <a:gd name="connsiteX15" fmla="*/ 906856 w 1265197"/>
              <a:gd name="connsiteY15" fmla="*/ 625795 h 1137612"/>
              <a:gd name="connsiteX16" fmla="*/ 950082 w 1265197"/>
              <a:gd name="connsiteY16" fmla="*/ 748823 h 1137612"/>
              <a:gd name="connsiteX17" fmla="*/ 853656 w 1265197"/>
              <a:gd name="connsiteY17" fmla="*/ 841925 h 1137612"/>
              <a:gd name="connsiteX18" fmla="*/ 813755 w 1265197"/>
              <a:gd name="connsiteY18" fmla="*/ 885152 h 1137612"/>
              <a:gd name="connsiteX19" fmla="*/ 0 w 1265197"/>
              <a:gd name="connsiteY19" fmla="*/ 835799 h 1137612"/>
              <a:gd name="connsiteX0" fmla="*/ 0 w 1265197"/>
              <a:gd name="connsiteY0" fmla="*/ 835799 h 1137612"/>
              <a:gd name="connsiteX1" fmla="*/ 485032 w 1265197"/>
              <a:gd name="connsiteY1" fmla="*/ 820375 h 1137612"/>
              <a:gd name="connsiteX2" fmla="*/ 633522 w 1265197"/>
              <a:gd name="connsiteY2" fmla="*/ 626257 h 1137612"/>
              <a:gd name="connsiteX3" fmla="*/ 410372 w 1265197"/>
              <a:gd name="connsiteY3" fmla="*/ 372873 h 1137612"/>
              <a:gd name="connsiteX4" fmla="*/ 760799 w 1265197"/>
              <a:gd name="connsiteY4" fmla="*/ 478689 h 1137612"/>
              <a:gd name="connsiteX5" fmla="*/ 880226 w 1265197"/>
              <a:gd name="connsiteY5" fmla="*/ 0 h 1137612"/>
              <a:gd name="connsiteX6" fmla="*/ 950698 w 1265197"/>
              <a:gd name="connsiteY6" fmla="*/ 484140 h 1137612"/>
              <a:gd name="connsiteX7" fmla="*/ 1265197 w 1265197"/>
              <a:gd name="connsiteY7" fmla="*/ 373458 h 1137612"/>
              <a:gd name="connsiteX8" fmla="*/ 988199 w 1265197"/>
              <a:gd name="connsiteY8" fmla="*/ 635031 h 1137612"/>
              <a:gd name="connsiteX9" fmla="*/ 1237057 w 1265197"/>
              <a:gd name="connsiteY9" fmla="*/ 954362 h 1137612"/>
              <a:gd name="connsiteX10" fmla="*/ 941615 w 1265197"/>
              <a:gd name="connsiteY10" fmla="*/ 842172 h 1137612"/>
              <a:gd name="connsiteX11" fmla="*/ 813692 w 1265197"/>
              <a:gd name="connsiteY11" fmla="*/ 1137612 h 1137612"/>
              <a:gd name="connsiteX12" fmla="*/ 734167 w 1265197"/>
              <a:gd name="connsiteY12" fmla="*/ 787770 h 1137612"/>
              <a:gd name="connsiteX13" fmla="*/ 714001 w 1265197"/>
              <a:gd name="connsiteY13" fmla="*/ 722222 h 1137612"/>
              <a:gd name="connsiteX14" fmla="*/ 827054 w 1265197"/>
              <a:gd name="connsiteY14" fmla="*/ 629121 h 1137612"/>
              <a:gd name="connsiteX15" fmla="*/ 906856 w 1265197"/>
              <a:gd name="connsiteY15" fmla="*/ 625795 h 1137612"/>
              <a:gd name="connsiteX16" fmla="*/ 950082 w 1265197"/>
              <a:gd name="connsiteY16" fmla="*/ 748823 h 1137612"/>
              <a:gd name="connsiteX17" fmla="*/ 853656 w 1265197"/>
              <a:gd name="connsiteY17" fmla="*/ 841925 h 1137612"/>
              <a:gd name="connsiteX18" fmla="*/ 813755 w 1265197"/>
              <a:gd name="connsiteY18" fmla="*/ 885152 h 1137612"/>
              <a:gd name="connsiteX19" fmla="*/ 0 w 1265197"/>
              <a:gd name="connsiteY19" fmla="*/ 835799 h 1137612"/>
              <a:gd name="connsiteX0" fmla="*/ 0 w 1265197"/>
              <a:gd name="connsiteY0" fmla="*/ 835799 h 1137612"/>
              <a:gd name="connsiteX1" fmla="*/ 485032 w 1265197"/>
              <a:gd name="connsiteY1" fmla="*/ 820375 h 1137612"/>
              <a:gd name="connsiteX2" fmla="*/ 633522 w 1265197"/>
              <a:gd name="connsiteY2" fmla="*/ 626257 h 1137612"/>
              <a:gd name="connsiteX3" fmla="*/ 410372 w 1265197"/>
              <a:gd name="connsiteY3" fmla="*/ 372873 h 1137612"/>
              <a:gd name="connsiteX4" fmla="*/ 760799 w 1265197"/>
              <a:gd name="connsiteY4" fmla="*/ 478689 h 1137612"/>
              <a:gd name="connsiteX5" fmla="*/ 880226 w 1265197"/>
              <a:gd name="connsiteY5" fmla="*/ 0 h 1137612"/>
              <a:gd name="connsiteX6" fmla="*/ 950698 w 1265197"/>
              <a:gd name="connsiteY6" fmla="*/ 484140 h 1137612"/>
              <a:gd name="connsiteX7" fmla="*/ 1265197 w 1265197"/>
              <a:gd name="connsiteY7" fmla="*/ 373458 h 1137612"/>
              <a:gd name="connsiteX8" fmla="*/ 988199 w 1265197"/>
              <a:gd name="connsiteY8" fmla="*/ 635031 h 1137612"/>
              <a:gd name="connsiteX9" fmla="*/ 1237057 w 1265197"/>
              <a:gd name="connsiteY9" fmla="*/ 954362 h 1137612"/>
              <a:gd name="connsiteX10" fmla="*/ 941615 w 1265197"/>
              <a:gd name="connsiteY10" fmla="*/ 842172 h 1137612"/>
              <a:gd name="connsiteX11" fmla="*/ 813692 w 1265197"/>
              <a:gd name="connsiteY11" fmla="*/ 1137612 h 1137612"/>
              <a:gd name="connsiteX12" fmla="*/ 734167 w 1265197"/>
              <a:gd name="connsiteY12" fmla="*/ 787770 h 1137612"/>
              <a:gd name="connsiteX13" fmla="*/ 707351 w 1265197"/>
              <a:gd name="connsiteY13" fmla="*/ 625795 h 1137612"/>
              <a:gd name="connsiteX14" fmla="*/ 827054 w 1265197"/>
              <a:gd name="connsiteY14" fmla="*/ 629121 h 1137612"/>
              <a:gd name="connsiteX15" fmla="*/ 906856 w 1265197"/>
              <a:gd name="connsiteY15" fmla="*/ 625795 h 1137612"/>
              <a:gd name="connsiteX16" fmla="*/ 950082 w 1265197"/>
              <a:gd name="connsiteY16" fmla="*/ 748823 h 1137612"/>
              <a:gd name="connsiteX17" fmla="*/ 853656 w 1265197"/>
              <a:gd name="connsiteY17" fmla="*/ 841925 h 1137612"/>
              <a:gd name="connsiteX18" fmla="*/ 813755 w 1265197"/>
              <a:gd name="connsiteY18" fmla="*/ 885152 h 1137612"/>
              <a:gd name="connsiteX19" fmla="*/ 0 w 1265197"/>
              <a:gd name="connsiteY19" fmla="*/ 835799 h 1137612"/>
              <a:gd name="connsiteX0" fmla="*/ 0 w 1265197"/>
              <a:gd name="connsiteY0" fmla="*/ 835799 h 1137612"/>
              <a:gd name="connsiteX1" fmla="*/ 485032 w 1265197"/>
              <a:gd name="connsiteY1" fmla="*/ 820375 h 1137612"/>
              <a:gd name="connsiteX2" fmla="*/ 633522 w 1265197"/>
              <a:gd name="connsiteY2" fmla="*/ 626257 h 1137612"/>
              <a:gd name="connsiteX3" fmla="*/ 410372 w 1265197"/>
              <a:gd name="connsiteY3" fmla="*/ 372873 h 1137612"/>
              <a:gd name="connsiteX4" fmla="*/ 760799 w 1265197"/>
              <a:gd name="connsiteY4" fmla="*/ 478689 h 1137612"/>
              <a:gd name="connsiteX5" fmla="*/ 880226 w 1265197"/>
              <a:gd name="connsiteY5" fmla="*/ 0 h 1137612"/>
              <a:gd name="connsiteX6" fmla="*/ 950698 w 1265197"/>
              <a:gd name="connsiteY6" fmla="*/ 484140 h 1137612"/>
              <a:gd name="connsiteX7" fmla="*/ 1265197 w 1265197"/>
              <a:gd name="connsiteY7" fmla="*/ 373458 h 1137612"/>
              <a:gd name="connsiteX8" fmla="*/ 988199 w 1265197"/>
              <a:gd name="connsiteY8" fmla="*/ 635031 h 1137612"/>
              <a:gd name="connsiteX9" fmla="*/ 1237057 w 1265197"/>
              <a:gd name="connsiteY9" fmla="*/ 954362 h 1137612"/>
              <a:gd name="connsiteX10" fmla="*/ 941615 w 1265197"/>
              <a:gd name="connsiteY10" fmla="*/ 842172 h 1137612"/>
              <a:gd name="connsiteX11" fmla="*/ 813692 w 1265197"/>
              <a:gd name="connsiteY11" fmla="*/ 1137612 h 1137612"/>
              <a:gd name="connsiteX12" fmla="*/ 734167 w 1265197"/>
              <a:gd name="connsiteY12" fmla="*/ 787770 h 1137612"/>
              <a:gd name="connsiteX13" fmla="*/ 707351 w 1265197"/>
              <a:gd name="connsiteY13" fmla="*/ 625795 h 1137612"/>
              <a:gd name="connsiteX14" fmla="*/ 906856 w 1265197"/>
              <a:gd name="connsiteY14" fmla="*/ 625795 h 1137612"/>
              <a:gd name="connsiteX15" fmla="*/ 950082 w 1265197"/>
              <a:gd name="connsiteY15" fmla="*/ 748823 h 1137612"/>
              <a:gd name="connsiteX16" fmla="*/ 853656 w 1265197"/>
              <a:gd name="connsiteY16" fmla="*/ 841925 h 1137612"/>
              <a:gd name="connsiteX17" fmla="*/ 813755 w 1265197"/>
              <a:gd name="connsiteY17" fmla="*/ 885152 h 1137612"/>
              <a:gd name="connsiteX18" fmla="*/ 0 w 1265197"/>
              <a:gd name="connsiteY18" fmla="*/ 835799 h 1137612"/>
              <a:gd name="connsiteX0" fmla="*/ 0 w 1265197"/>
              <a:gd name="connsiteY0" fmla="*/ 835799 h 1137612"/>
              <a:gd name="connsiteX1" fmla="*/ 485032 w 1265197"/>
              <a:gd name="connsiteY1" fmla="*/ 820375 h 1137612"/>
              <a:gd name="connsiteX2" fmla="*/ 633522 w 1265197"/>
              <a:gd name="connsiteY2" fmla="*/ 626257 h 1137612"/>
              <a:gd name="connsiteX3" fmla="*/ 410372 w 1265197"/>
              <a:gd name="connsiteY3" fmla="*/ 372873 h 1137612"/>
              <a:gd name="connsiteX4" fmla="*/ 760799 w 1265197"/>
              <a:gd name="connsiteY4" fmla="*/ 478689 h 1137612"/>
              <a:gd name="connsiteX5" fmla="*/ 880226 w 1265197"/>
              <a:gd name="connsiteY5" fmla="*/ 0 h 1137612"/>
              <a:gd name="connsiteX6" fmla="*/ 950698 w 1265197"/>
              <a:gd name="connsiteY6" fmla="*/ 484140 h 1137612"/>
              <a:gd name="connsiteX7" fmla="*/ 1265197 w 1265197"/>
              <a:gd name="connsiteY7" fmla="*/ 373458 h 1137612"/>
              <a:gd name="connsiteX8" fmla="*/ 988199 w 1265197"/>
              <a:gd name="connsiteY8" fmla="*/ 635031 h 1137612"/>
              <a:gd name="connsiteX9" fmla="*/ 1237057 w 1265197"/>
              <a:gd name="connsiteY9" fmla="*/ 954362 h 1137612"/>
              <a:gd name="connsiteX10" fmla="*/ 941615 w 1265197"/>
              <a:gd name="connsiteY10" fmla="*/ 842172 h 1137612"/>
              <a:gd name="connsiteX11" fmla="*/ 813692 w 1265197"/>
              <a:gd name="connsiteY11" fmla="*/ 1137612 h 1137612"/>
              <a:gd name="connsiteX12" fmla="*/ 760767 w 1265197"/>
              <a:gd name="connsiteY12" fmla="*/ 814370 h 1137612"/>
              <a:gd name="connsiteX13" fmla="*/ 707351 w 1265197"/>
              <a:gd name="connsiteY13" fmla="*/ 625795 h 1137612"/>
              <a:gd name="connsiteX14" fmla="*/ 906856 w 1265197"/>
              <a:gd name="connsiteY14" fmla="*/ 625795 h 1137612"/>
              <a:gd name="connsiteX15" fmla="*/ 950082 w 1265197"/>
              <a:gd name="connsiteY15" fmla="*/ 748823 h 1137612"/>
              <a:gd name="connsiteX16" fmla="*/ 853656 w 1265197"/>
              <a:gd name="connsiteY16" fmla="*/ 841925 h 1137612"/>
              <a:gd name="connsiteX17" fmla="*/ 813755 w 1265197"/>
              <a:gd name="connsiteY17" fmla="*/ 885152 h 1137612"/>
              <a:gd name="connsiteX18" fmla="*/ 0 w 1265197"/>
              <a:gd name="connsiteY18" fmla="*/ 835799 h 1137612"/>
              <a:gd name="connsiteX0" fmla="*/ 0 w 1265197"/>
              <a:gd name="connsiteY0" fmla="*/ 835799 h 1137612"/>
              <a:gd name="connsiteX1" fmla="*/ 485032 w 1265197"/>
              <a:gd name="connsiteY1" fmla="*/ 820375 h 1137612"/>
              <a:gd name="connsiteX2" fmla="*/ 633522 w 1265197"/>
              <a:gd name="connsiteY2" fmla="*/ 626257 h 1137612"/>
              <a:gd name="connsiteX3" fmla="*/ 410372 w 1265197"/>
              <a:gd name="connsiteY3" fmla="*/ 372873 h 1137612"/>
              <a:gd name="connsiteX4" fmla="*/ 760799 w 1265197"/>
              <a:gd name="connsiteY4" fmla="*/ 478689 h 1137612"/>
              <a:gd name="connsiteX5" fmla="*/ 880226 w 1265197"/>
              <a:gd name="connsiteY5" fmla="*/ 0 h 1137612"/>
              <a:gd name="connsiteX6" fmla="*/ 950698 w 1265197"/>
              <a:gd name="connsiteY6" fmla="*/ 484140 h 1137612"/>
              <a:gd name="connsiteX7" fmla="*/ 1265197 w 1265197"/>
              <a:gd name="connsiteY7" fmla="*/ 373458 h 1137612"/>
              <a:gd name="connsiteX8" fmla="*/ 988199 w 1265197"/>
              <a:gd name="connsiteY8" fmla="*/ 635031 h 1137612"/>
              <a:gd name="connsiteX9" fmla="*/ 1237057 w 1265197"/>
              <a:gd name="connsiteY9" fmla="*/ 954362 h 1137612"/>
              <a:gd name="connsiteX10" fmla="*/ 941615 w 1265197"/>
              <a:gd name="connsiteY10" fmla="*/ 842172 h 1137612"/>
              <a:gd name="connsiteX11" fmla="*/ 813692 w 1265197"/>
              <a:gd name="connsiteY11" fmla="*/ 1137612 h 1137612"/>
              <a:gd name="connsiteX12" fmla="*/ 724191 w 1265197"/>
              <a:gd name="connsiteY12" fmla="*/ 857597 h 1137612"/>
              <a:gd name="connsiteX13" fmla="*/ 707351 w 1265197"/>
              <a:gd name="connsiteY13" fmla="*/ 625795 h 1137612"/>
              <a:gd name="connsiteX14" fmla="*/ 906856 w 1265197"/>
              <a:gd name="connsiteY14" fmla="*/ 625795 h 1137612"/>
              <a:gd name="connsiteX15" fmla="*/ 950082 w 1265197"/>
              <a:gd name="connsiteY15" fmla="*/ 748823 h 1137612"/>
              <a:gd name="connsiteX16" fmla="*/ 853656 w 1265197"/>
              <a:gd name="connsiteY16" fmla="*/ 841925 h 1137612"/>
              <a:gd name="connsiteX17" fmla="*/ 813755 w 1265197"/>
              <a:gd name="connsiteY17" fmla="*/ 885152 h 1137612"/>
              <a:gd name="connsiteX18" fmla="*/ 0 w 1265197"/>
              <a:gd name="connsiteY18" fmla="*/ 835799 h 1137612"/>
              <a:gd name="connsiteX0" fmla="*/ 0 w 1265197"/>
              <a:gd name="connsiteY0" fmla="*/ 835799 h 1137612"/>
              <a:gd name="connsiteX1" fmla="*/ 485032 w 1265197"/>
              <a:gd name="connsiteY1" fmla="*/ 820375 h 1137612"/>
              <a:gd name="connsiteX2" fmla="*/ 716649 w 1265197"/>
              <a:gd name="connsiteY2" fmla="*/ 593006 h 1137612"/>
              <a:gd name="connsiteX3" fmla="*/ 410372 w 1265197"/>
              <a:gd name="connsiteY3" fmla="*/ 372873 h 1137612"/>
              <a:gd name="connsiteX4" fmla="*/ 760799 w 1265197"/>
              <a:gd name="connsiteY4" fmla="*/ 478689 h 1137612"/>
              <a:gd name="connsiteX5" fmla="*/ 880226 w 1265197"/>
              <a:gd name="connsiteY5" fmla="*/ 0 h 1137612"/>
              <a:gd name="connsiteX6" fmla="*/ 950698 w 1265197"/>
              <a:gd name="connsiteY6" fmla="*/ 484140 h 1137612"/>
              <a:gd name="connsiteX7" fmla="*/ 1265197 w 1265197"/>
              <a:gd name="connsiteY7" fmla="*/ 373458 h 1137612"/>
              <a:gd name="connsiteX8" fmla="*/ 988199 w 1265197"/>
              <a:gd name="connsiteY8" fmla="*/ 635031 h 1137612"/>
              <a:gd name="connsiteX9" fmla="*/ 1237057 w 1265197"/>
              <a:gd name="connsiteY9" fmla="*/ 954362 h 1137612"/>
              <a:gd name="connsiteX10" fmla="*/ 941615 w 1265197"/>
              <a:gd name="connsiteY10" fmla="*/ 842172 h 1137612"/>
              <a:gd name="connsiteX11" fmla="*/ 813692 w 1265197"/>
              <a:gd name="connsiteY11" fmla="*/ 1137612 h 1137612"/>
              <a:gd name="connsiteX12" fmla="*/ 724191 w 1265197"/>
              <a:gd name="connsiteY12" fmla="*/ 857597 h 1137612"/>
              <a:gd name="connsiteX13" fmla="*/ 707351 w 1265197"/>
              <a:gd name="connsiteY13" fmla="*/ 625795 h 1137612"/>
              <a:gd name="connsiteX14" fmla="*/ 906856 w 1265197"/>
              <a:gd name="connsiteY14" fmla="*/ 625795 h 1137612"/>
              <a:gd name="connsiteX15" fmla="*/ 950082 w 1265197"/>
              <a:gd name="connsiteY15" fmla="*/ 748823 h 1137612"/>
              <a:gd name="connsiteX16" fmla="*/ 853656 w 1265197"/>
              <a:gd name="connsiteY16" fmla="*/ 841925 h 1137612"/>
              <a:gd name="connsiteX17" fmla="*/ 813755 w 1265197"/>
              <a:gd name="connsiteY17" fmla="*/ 885152 h 1137612"/>
              <a:gd name="connsiteX18" fmla="*/ 0 w 1265197"/>
              <a:gd name="connsiteY18" fmla="*/ 835799 h 1137612"/>
              <a:gd name="connsiteX0" fmla="*/ 0 w 1265197"/>
              <a:gd name="connsiteY0" fmla="*/ 835799 h 1137612"/>
              <a:gd name="connsiteX1" fmla="*/ 485032 w 1265197"/>
              <a:gd name="connsiteY1" fmla="*/ 820375 h 1137612"/>
              <a:gd name="connsiteX2" fmla="*/ 716649 w 1265197"/>
              <a:gd name="connsiteY2" fmla="*/ 593006 h 1137612"/>
              <a:gd name="connsiteX3" fmla="*/ 410372 w 1265197"/>
              <a:gd name="connsiteY3" fmla="*/ 372873 h 1137612"/>
              <a:gd name="connsiteX4" fmla="*/ 760799 w 1265197"/>
              <a:gd name="connsiteY4" fmla="*/ 478689 h 1137612"/>
              <a:gd name="connsiteX5" fmla="*/ 880226 w 1265197"/>
              <a:gd name="connsiteY5" fmla="*/ 0 h 1137612"/>
              <a:gd name="connsiteX6" fmla="*/ 950698 w 1265197"/>
              <a:gd name="connsiteY6" fmla="*/ 484140 h 1137612"/>
              <a:gd name="connsiteX7" fmla="*/ 1265197 w 1265197"/>
              <a:gd name="connsiteY7" fmla="*/ 373458 h 1137612"/>
              <a:gd name="connsiteX8" fmla="*/ 988199 w 1265197"/>
              <a:gd name="connsiteY8" fmla="*/ 635031 h 1137612"/>
              <a:gd name="connsiteX9" fmla="*/ 1237057 w 1265197"/>
              <a:gd name="connsiteY9" fmla="*/ 954362 h 1137612"/>
              <a:gd name="connsiteX10" fmla="*/ 941615 w 1265197"/>
              <a:gd name="connsiteY10" fmla="*/ 842172 h 1137612"/>
              <a:gd name="connsiteX11" fmla="*/ 813692 w 1265197"/>
              <a:gd name="connsiteY11" fmla="*/ 1137612 h 1137612"/>
              <a:gd name="connsiteX12" fmla="*/ 724191 w 1265197"/>
              <a:gd name="connsiteY12" fmla="*/ 857597 h 1137612"/>
              <a:gd name="connsiteX13" fmla="*/ 790478 w 1265197"/>
              <a:gd name="connsiteY13" fmla="*/ 492791 h 1137612"/>
              <a:gd name="connsiteX14" fmla="*/ 906856 w 1265197"/>
              <a:gd name="connsiteY14" fmla="*/ 625795 h 1137612"/>
              <a:gd name="connsiteX15" fmla="*/ 950082 w 1265197"/>
              <a:gd name="connsiteY15" fmla="*/ 748823 h 1137612"/>
              <a:gd name="connsiteX16" fmla="*/ 853656 w 1265197"/>
              <a:gd name="connsiteY16" fmla="*/ 841925 h 1137612"/>
              <a:gd name="connsiteX17" fmla="*/ 813755 w 1265197"/>
              <a:gd name="connsiteY17" fmla="*/ 885152 h 1137612"/>
              <a:gd name="connsiteX18" fmla="*/ 0 w 1265197"/>
              <a:gd name="connsiteY18" fmla="*/ 835799 h 1137612"/>
              <a:gd name="connsiteX0" fmla="*/ 0 w 1265197"/>
              <a:gd name="connsiteY0" fmla="*/ 835799 h 1137612"/>
              <a:gd name="connsiteX1" fmla="*/ 485032 w 1265197"/>
              <a:gd name="connsiteY1" fmla="*/ 820375 h 1137612"/>
              <a:gd name="connsiteX2" fmla="*/ 716649 w 1265197"/>
              <a:gd name="connsiteY2" fmla="*/ 593006 h 1137612"/>
              <a:gd name="connsiteX3" fmla="*/ 390421 w 1265197"/>
              <a:gd name="connsiteY3" fmla="*/ 505877 h 1137612"/>
              <a:gd name="connsiteX4" fmla="*/ 760799 w 1265197"/>
              <a:gd name="connsiteY4" fmla="*/ 478689 h 1137612"/>
              <a:gd name="connsiteX5" fmla="*/ 880226 w 1265197"/>
              <a:gd name="connsiteY5" fmla="*/ 0 h 1137612"/>
              <a:gd name="connsiteX6" fmla="*/ 950698 w 1265197"/>
              <a:gd name="connsiteY6" fmla="*/ 484140 h 1137612"/>
              <a:gd name="connsiteX7" fmla="*/ 1265197 w 1265197"/>
              <a:gd name="connsiteY7" fmla="*/ 373458 h 1137612"/>
              <a:gd name="connsiteX8" fmla="*/ 988199 w 1265197"/>
              <a:gd name="connsiteY8" fmla="*/ 635031 h 1137612"/>
              <a:gd name="connsiteX9" fmla="*/ 1237057 w 1265197"/>
              <a:gd name="connsiteY9" fmla="*/ 954362 h 1137612"/>
              <a:gd name="connsiteX10" fmla="*/ 941615 w 1265197"/>
              <a:gd name="connsiteY10" fmla="*/ 842172 h 1137612"/>
              <a:gd name="connsiteX11" fmla="*/ 813692 w 1265197"/>
              <a:gd name="connsiteY11" fmla="*/ 1137612 h 1137612"/>
              <a:gd name="connsiteX12" fmla="*/ 724191 w 1265197"/>
              <a:gd name="connsiteY12" fmla="*/ 857597 h 1137612"/>
              <a:gd name="connsiteX13" fmla="*/ 790478 w 1265197"/>
              <a:gd name="connsiteY13" fmla="*/ 492791 h 1137612"/>
              <a:gd name="connsiteX14" fmla="*/ 906856 w 1265197"/>
              <a:gd name="connsiteY14" fmla="*/ 625795 h 1137612"/>
              <a:gd name="connsiteX15" fmla="*/ 950082 w 1265197"/>
              <a:gd name="connsiteY15" fmla="*/ 748823 h 1137612"/>
              <a:gd name="connsiteX16" fmla="*/ 853656 w 1265197"/>
              <a:gd name="connsiteY16" fmla="*/ 841925 h 1137612"/>
              <a:gd name="connsiteX17" fmla="*/ 813755 w 1265197"/>
              <a:gd name="connsiteY17" fmla="*/ 885152 h 1137612"/>
              <a:gd name="connsiteX18" fmla="*/ 0 w 1265197"/>
              <a:gd name="connsiteY18" fmla="*/ 835799 h 1137612"/>
              <a:gd name="connsiteX0" fmla="*/ 0 w 1265197"/>
              <a:gd name="connsiteY0" fmla="*/ 835799 h 1137612"/>
              <a:gd name="connsiteX1" fmla="*/ 485032 w 1265197"/>
              <a:gd name="connsiteY1" fmla="*/ 820375 h 1137612"/>
              <a:gd name="connsiteX2" fmla="*/ 716649 w 1265197"/>
              <a:gd name="connsiteY2" fmla="*/ 593006 h 1137612"/>
              <a:gd name="connsiteX3" fmla="*/ 490174 w 1265197"/>
              <a:gd name="connsiteY3" fmla="*/ 382849 h 1137612"/>
              <a:gd name="connsiteX4" fmla="*/ 760799 w 1265197"/>
              <a:gd name="connsiteY4" fmla="*/ 478689 h 1137612"/>
              <a:gd name="connsiteX5" fmla="*/ 880226 w 1265197"/>
              <a:gd name="connsiteY5" fmla="*/ 0 h 1137612"/>
              <a:gd name="connsiteX6" fmla="*/ 950698 w 1265197"/>
              <a:gd name="connsiteY6" fmla="*/ 484140 h 1137612"/>
              <a:gd name="connsiteX7" fmla="*/ 1265197 w 1265197"/>
              <a:gd name="connsiteY7" fmla="*/ 373458 h 1137612"/>
              <a:gd name="connsiteX8" fmla="*/ 988199 w 1265197"/>
              <a:gd name="connsiteY8" fmla="*/ 635031 h 1137612"/>
              <a:gd name="connsiteX9" fmla="*/ 1237057 w 1265197"/>
              <a:gd name="connsiteY9" fmla="*/ 954362 h 1137612"/>
              <a:gd name="connsiteX10" fmla="*/ 941615 w 1265197"/>
              <a:gd name="connsiteY10" fmla="*/ 842172 h 1137612"/>
              <a:gd name="connsiteX11" fmla="*/ 813692 w 1265197"/>
              <a:gd name="connsiteY11" fmla="*/ 1137612 h 1137612"/>
              <a:gd name="connsiteX12" fmla="*/ 724191 w 1265197"/>
              <a:gd name="connsiteY12" fmla="*/ 857597 h 1137612"/>
              <a:gd name="connsiteX13" fmla="*/ 790478 w 1265197"/>
              <a:gd name="connsiteY13" fmla="*/ 492791 h 1137612"/>
              <a:gd name="connsiteX14" fmla="*/ 906856 w 1265197"/>
              <a:gd name="connsiteY14" fmla="*/ 625795 h 1137612"/>
              <a:gd name="connsiteX15" fmla="*/ 950082 w 1265197"/>
              <a:gd name="connsiteY15" fmla="*/ 748823 h 1137612"/>
              <a:gd name="connsiteX16" fmla="*/ 853656 w 1265197"/>
              <a:gd name="connsiteY16" fmla="*/ 841925 h 1137612"/>
              <a:gd name="connsiteX17" fmla="*/ 813755 w 1265197"/>
              <a:gd name="connsiteY17" fmla="*/ 885152 h 1137612"/>
              <a:gd name="connsiteX18" fmla="*/ 0 w 1265197"/>
              <a:gd name="connsiteY18" fmla="*/ 835799 h 1137612"/>
              <a:gd name="connsiteX0" fmla="*/ 0 w 1265197"/>
              <a:gd name="connsiteY0" fmla="*/ 835799 h 1137612"/>
              <a:gd name="connsiteX1" fmla="*/ 485032 w 1265197"/>
              <a:gd name="connsiteY1" fmla="*/ 820375 h 1137612"/>
              <a:gd name="connsiteX2" fmla="*/ 716649 w 1265197"/>
              <a:gd name="connsiteY2" fmla="*/ 593006 h 1137612"/>
              <a:gd name="connsiteX3" fmla="*/ 490174 w 1265197"/>
              <a:gd name="connsiteY3" fmla="*/ 382849 h 1137612"/>
              <a:gd name="connsiteX4" fmla="*/ 784075 w 1265197"/>
              <a:gd name="connsiteY4" fmla="*/ 435463 h 1137612"/>
              <a:gd name="connsiteX5" fmla="*/ 880226 w 1265197"/>
              <a:gd name="connsiteY5" fmla="*/ 0 h 1137612"/>
              <a:gd name="connsiteX6" fmla="*/ 950698 w 1265197"/>
              <a:gd name="connsiteY6" fmla="*/ 484140 h 1137612"/>
              <a:gd name="connsiteX7" fmla="*/ 1265197 w 1265197"/>
              <a:gd name="connsiteY7" fmla="*/ 373458 h 1137612"/>
              <a:gd name="connsiteX8" fmla="*/ 988199 w 1265197"/>
              <a:gd name="connsiteY8" fmla="*/ 635031 h 1137612"/>
              <a:gd name="connsiteX9" fmla="*/ 1237057 w 1265197"/>
              <a:gd name="connsiteY9" fmla="*/ 954362 h 1137612"/>
              <a:gd name="connsiteX10" fmla="*/ 941615 w 1265197"/>
              <a:gd name="connsiteY10" fmla="*/ 842172 h 1137612"/>
              <a:gd name="connsiteX11" fmla="*/ 813692 w 1265197"/>
              <a:gd name="connsiteY11" fmla="*/ 1137612 h 1137612"/>
              <a:gd name="connsiteX12" fmla="*/ 724191 w 1265197"/>
              <a:gd name="connsiteY12" fmla="*/ 857597 h 1137612"/>
              <a:gd name="connsiteX13" fmla="*/ 790478 w 1265197"/>
              <a:gd name="connsiteY13" fmla="*/ 492791 h 1137612"/>
              <a:gd name="connsiteX14" fmla="*/ 906856 w 1265197"/>
              <a:gd name="connsiteY14" fmla="*/ 625795 h 1137612"/>
              <a:gd name="connsiteX15" fmla="*/ 950082 w 1265197"/>
              <a:gd name="connsiteY15" fmla="*/ 748823 h 1137612"/>
              <a:gd name="connsiteX16" fmla="*/ 853656 w 1265197"/>
              <a:gd name="connsiteY16" fmla="*/ 841925 h 1137612"/>
              <a:gd name="connsiteX17" fmla="*/ 813755 w 1265197"/>
              <a:gd name="connsiteY17" fmla="*/ 885152 h 1137612"/>
              <a:gd name="connsiteX18" fmla="*/ 0 w 1265197"/>
              <a:gd name="connsiteY18" fmla="*/ 835799 h 1137612"/>
              <a:gd name="connsiteX0" fmla="*/ 0 w 1265197"/>
              <a:gd name="connsiteY0" fmla="*/ 855750 h 1157563"/>
              <a:gd name="connsiteX1" fmla="*/ 485032 w 1265197"/>
              <a:gd name="connsiteY1" fmla="*/ 840326 h 1157563"/>
              <a:gd name="connsiteX2" fmla="*/ 716649 w 1265197"/>
              <a:gd name="connsiteY2" fmla="*/ 612957 h 1157563"/>
              <a:gd name="connsiteX3" fmla="*/ 490174 w 1265197"/>
              <a:gd name="connsiteY3" fmla="*/ 402800 h 1157563"/>
              <a:gd name="connsiteX4" fmla="*/ 784075 w 1265197"/>
              <a:gd name="connsiteY4" fmla="*/ 455414 h 1157563"/>
              <a:gd name="connsiteX5" fmla="*/ 880226 w 1265197"/>
              <a:gd name="connsiteY5" fmla="*/ 0 h 1157563"/>
              <a:gd name="connsiteX6" fmla="*/ 950698 w 1265197"/>
              <a:gd name="connsiteY6" fmla="*/ 504091 h 1157563"/>
              <a:gd name="connsiteX7" fmla="*/ 1265197 w 1265197"/>
              <a:gd name="connsiteY7" fmla="*/ 393409 h 1157563"/>
              <a:gd name="connsiteX8" fmla="*/ 988199 w 1265197"/>
              <a:gd name="connsiteY8" fmla="*/ 654982 h 1157563"/>
              <a:gd name="connsiteX9" fmla="*/ 1237057 w 1265197"/>
              <a:gd name="connsiteY9" fmla="*/ 974313 h 1157563"/>
              <a:gd name="connsiteX10" fmla="*/ 941615 w 1265197"/>
              <a:gd name="connsiteY10" fmla="*/ 862123 h 1157563"/>
              <a:gd name="connsiteX11" fmla="*/ 813692 w 1265197"/>
              <a:gd name="connsiteY11" fmla="*/ 1157563 h 1157563"/>
              <a:gd name="connsiteX12" fmla="*/ 724191 w 1265197"/>
              <a:gd name="connsiteY12" fmla="*/ 877548 h 1157563"/>
              <a:gd name="connsiteX13" fmla="*/ 790478 w 1265197"/>
              <a:gd name="connsiteY13" fmla="*/ 512742 h 1157563"/>
              <a:gd name="connsiteX14" fmla="*/ 906856 w 1265197"/>
              <a:gd name="connsiteY14" fmla="*/ 645746 h 1157563"/>
              <a:gd name="connsiteX15" fmla="*/ 950082 w 1265197"/>
              <a:gd name="connsiteY15" fmla="*/ 768774 h 1157563"/>
              <a:gd name="connsiteX16" fmla="*/ 853656 w 1265197"/>
              <a:gd name="connsiteY16" fmla="*/ 861876 h 1157563"/>
              <a:gd name="connsiteX17" fmla="*/ 813755 w 1265197"/>
              <a:gd name="connsiteY17" fmla="*/ 905103 h 1157563"/>
              <a:gd name="connsiteX18" fmla="*/ 0 w 1265197"/>
              <a:gd name="connsiteY18" fmla="*/ 855750 h 1157563"/>
              <a:gd name="connsiteX0" fmla="*/ 0 w 1265197"/>
              <a:gd name="connsiteY0" fmla="*/ 855750 h 1157563"/>
              <a:gd name="connsiteX1" fmla="*/ 485032 w 1265197"/>
              <a:gd name="connsiteY1" fmla="*/ 840326 h 1157563"/>
              <a:gd name="connsiteX2" fmla="*/ 716649 w 1265197"/>
              <a:gd name="connsiteY2" fmla="*/ 612957 h 1157563"/>
              <a:gd name="connsiteX3" fmla="*/ 490174 w 1265197"/>
              <a:gd name="connsiteY3" fmla="*/ 402800 h 1157563"/>
              <a:gd name="connsiteX4" fmla="*/ 784075 w 1265197"/>
              <a:gd name="connsiteY4" fmla="*/ 455414 h 1157563"/>
              <a:gd name="connsiteX5" fmla="*/ 880226 w 1265197"/>
              <a:gd name="connsiteY5" fmla="*/ 0 h 1157563"/>
              <a:gd name="connsiteX6" fmla="*/ 954023 w 1265197"/>
              <a:gd name="connsiteY6" fmla="*/ 477491 h 1157563"/>
              <a:gd name="connsiteX7" fmla="*/ 1265197 w 1265197"/>
              <a:gd name="connsiteY7" fmla="*/ 393409 h 1157563"/>
              <a:gd name="connsiteX8" fmla="*/ 988199 w 1265197"/>
              <a:gd name="connsiteY8" fmla="*/ 654982 h 1157563"/>
              <a:gd name="connsiteX9" fmla="*/ 1237057 w 1265197"/>
              <a:gd name="connsiteY9" fmla="*/ 974313 h 1157563"/>
              <a:gd name="connsiteX10" fmla="*/ 941615 w 1265197"/>
              <a:gd name="connsiteY10" fmla="*/ 862123 h 1157563"/>
              <a:gd name="connsiteX11" fmla="*/ 813692 w 1265197"/>
              <a:gd name="connsiteY11" fmla="*/ 1157563 h 1157563"/>
              <a:gd name="connsiteX12" fmla="*/ 724191 w 1265197"/>
              <a:gd name="connsiteY12" fmla="*/ 877548 h 1157563"/>
              <a:gd name="connsiteX13" fmla="*/ 790478 w 1265197"/>
              <a:gd name="connsiteY13" fmla="*/ 512742 h 1157563"/>
              <a:gd name="connsiteX14" fmla="*/ 906856 w 1265197"/>
              <a:gd name="connsiteY14" fmla="*/ 645746 h 1157563"/>
              <a:gd name="connsiteX15" fmla="*/ 950082 w 1265197"/>
              <a:gd name="connsiteY15" fmla="*/ 768774 h 1157563"/>
              <a:gd name="connsiteX16" fmla="*/ 853656 w 1265197"/>
              <a:gd name="connsiteY16" fmla="*/ 861876 h 1157563"/>
              <a:gd name="connsiteX17" fmla="*/ 813755 w 1265197"/>
              <a:gd name="connsiteY17" fmla="*/ 905103 h 1157563"/>
              <a:gd name="connsiteX18" fmla="*/ 0 w 1265197"/>
              <a:gd name="connsiteY18" fmla="*/ 855750 h 1157563"/>
              <a:gd name="connsiteX0" fmla="*/ 0 w 1265197"/>
              <a:gd name="connsiteY0" fmla="*/ 855750 h 1157563"/>
              <a:gd name="connsiteX1" fmla="*/ 485032 w 1265197"/>
              <a:gd name="connsiteY1" fmla="*/ 840326 h 1157563"/>
              <a:gd name="connsiteX2" fmla="*/ 716649 w 1265197"/>
              <a:gd name="connsiteY2" fmla="*/ 612957 h 1157563"/>
              <a:gd name="connsiteX3" fmla="*/ 490174 w 1265197"/>
              <a:gd name="connsiteY3" fmla="*/ 402800 h 1157563"/>
              <a:gd name="connsiteX4" fmla="*/ 784075 w 1265197"/>
              <a:gd name="connsiteY4" fmla="*/ 455414 h 1157563"/>
              <a:gd name="connsiteX5" fmla="*/ 880226 w 1265197"/>
              <a:gd name="connsiteY5" fmla="*/ 0 h 1157563"/>
              <a:gd name="connsiteX6" fmla="*/ 954023 w 1265197"/>
              <a:gd name="connsiteY6" fmla="*/ 477491 h 1157563"/>
              <a:gd name="connsiteX7" fmla="*/ 1265197 w 1265197"/>
              <a:gd name="connsiteY7" fmla="*/ 393409 h 1157563"/>
              <a:gd name="connsiteX8" fmla="*/ 1028100 w 1265197"/>
              <a:gd name="connsiteY8" fmla="*/ 618406 h 1157563"/>
              <a:gd name="connsiteX9" fmla="*/ 1237057 w 1265197"/>
              <a:gd name="connsiteY9" fmla="*/ 974313 h 1157563"/>
              <a:gd name="connsiteX10" fmla="*/ 941615 w 1265197"/>
              <a:gd name="connsiteY10" fmla="*/ 862123 h 1157563"/>
              <a:gd name="connsiteX11" fmla="*/ 813692 w 1265197"/>
              <a:gd name="connsiteY11" fmla="*/ 1157563 h 1157563"/>
              <a:gd name="connsiteX12" fmla="*/ 724191 w 1265197"/>
              <a:gd name="connsiteY12" fmla="*/ 877548 h 1157563"/>
              <a:gd name="connsiteX13" fmla="*/ 790478 w 1265197"/>
              <a:gd name="connsiteY13" fmla="*/ 512742 h 1157563"/>
              <a:gd name="connsiteX14" fmla="*/ 906856 w 1265197"/>
              <a:gd name="connsiteY14" fmla="*/ 645746 h 1157563"/>
              <a:gd name="connsiteX15" fmla="*/ 950082 w 1265197"/>
              <a:gd name="connsiteY15" fmla="*/ 768774 h 1157563"/>
              <a:gd name="connsiteX16" fmla="*/ 853656 w 1265197"/>
              <a:gd name="connsiteY16" fmla="*/ 861876 h 1157563"/>
              <a:gd name="connsiteX17" fmla="*/ 813755 w 1265197"/>
              <a:gd name="connsiteY17" fmla="*/ 905103 h 1157563"/>
              <a:gd name="connsiteX18" fmla="*/ 0 w 1265197"/>
              <a:gd name="connsiteY18" fmla="*/ 855750 h 1157563"/>
              <a:gd name="connsiteX0" fmla="*/ 0 w 1265197"/>
              <a:gd name="connsiteY0" fmla="*/ 855750 h 1157563"/>
              <a:gd name="connsiteX1" fmla="*/ 485032 w 1265197"/>
              <a:gd name="connsiteY1" fmla="*/ 840326 h 1157563"/>
              <a:gd name="connsiteX2" fmla="*/ 716649 w 1265197"/>
              <a:gd name="connsiteY2" fmla="*/ 612957 h 1157563"/>
              <a:gd name="connsiteX3" fmla="*/ 490174 w 1265197"/>
              <a:gd name="connsiteY3" fmla="*/ 402800 h 1157563"/>
              <a:gd name="connsiteX4" fmla="*/ 784075 w 1265197"/>
              <a:gd name="connsiteY4" fmla="*/ 455414 h 1157563"/>
              <a:gd name="connsiteX5" fmla="*/ 880226 w 1265197"/>
              <a:gd name="connsiteY5" fmla="*/ 0 h 1157563"/>
              <a:gd name="connsiteX6" fmla="*/ 954023 w 1265197"/>
              <a:gd name="connsiteY6" fmla="*/ 477491 h 1157563"/>
              <a:gd name="connsiteX7" fmla="*/ 1265197 w 1265197"/>
              <a:gd name="connsiteY7" fmla="*/ 393409 h 1157563"/>
              <a:gd name="connsiteX8" fmla="*/ 1028100 w 1265197"/>
              <a:gd name="connsiteY8" fmla="*/ 618406 h 1157563"/>
              <a:gd name="connsiteX9" fmla="*/ 1213782 w 1265197"/>
              <a:gd name="connsiteY9" fmla="*/ 824684 h 1157563"/>
              <a:gd name="connsiteX10" fmla="*/ 941615 w 1265197"/>
              <a:gd name="connsiteY10" fmla="*/ 862123 h 1157563"/>
              <a:gd name="connsiteX11" fmla="*/ 813692 w 1265197"/>
              <a:gd name="connsiteY11" fmla="*/ 1157563 h 1157563"/>
              <a:gd name="connsiteX12" fmla="*/ 724191 w 1265197"/>
              <a:gd name="connsiteY12" fmla="*/ 877548 h 1157563"/>
              <a:gd name="connsiteX13" fmla="*/ 790478 w 1265197"/>
              <a:gd name="connsiteY13" fmla="*/ 512742 h 1157563"/>
              <a:gd name="connsiteX14" fmla="*/ 906856 w 1265197"/>
              <a:gd name="connsiteY14" fmla="*/ 645746 h 1157563"/>
              <a:gd name="connsiteX15" fmla="*/ 950082 w 1265197"/>
              <a:gd name="connsiteY15" fmla="*/ 768774 h 1157563"/>
              <a:gd name="connsiteX16" fmla="*/ 853656 w 1265197"/>
              <a:gd name="connsiteY16" fmla="*/ 861876 h 1157563"/>
              <a:gd name="connsiteX17" fmla="*/ 813755 w 1265197"/>
              <a:gd name="connsiteY17" fmla="*/ 905103 h 1157563"/>
              <a:gd name="connsiteX18" fmla="*/ 0 w 1265197"/>
              <a:gd name="connsiteY18" fmla="*/ 855750 h 1157563"/>
              <a:gd name="connsiteX0" fmla="*/ 0 w 1265197"/>
              <a:gd name="connsiteY0" fmla="*/ 855750 h 1157563"/>
              <a:gd name="connsiteX1" fmla="*/ 485032 w 1265197"/>
              <a:gd name="connsiteY1" fmla="*/ 840326 h 1157563"/>
              <a:gd name="connsiteX2" fmla="*/ 716649 w 1265197"/>
              <a:gd name="connsiteY2" fmla="*/ 612957 h 1157563"/>
              <a:gd name="connsiteX3" fmla="*/ 490174 w 1265197"/>
              <a:gd name="connsiteY3" fmla="*/ 402800 h 1157563"/>
              <a:gd name="connsiteX4" fmla="*/ 784075 w 1265197"/>
              <a:gd name="connsiteY4" fmla="*/ 455414 h 1157563"/>
              <a:gd name="connsiteX5" fmla="*/ 880226 w 1265197"/>
              <a:gd name="connsiteY5" fmla="*/ 0 h 1157563"/>
              <a:gd name="connsiteX6" fmla="*/ 954023 w 1265197"/>
              <a:gd name="connsiteY6" fmla="*/ 477491 h 1157563"/>
              <a:gd name="connsiteX7" fmla="*/ 1265197 w 1265197"/>
              <a:gd name="connsiteY7" fmla="*/ 393409 h 1157563"/>
              <a:gd name="connsiteX8" fmla="*/ 1028100 w 1265197"/>
              <a:gd name="connsiteY8" fmla="*/ 618406 h 1157563"/>
              <a:gd name="connsiteX9" fmla="*/ 1213782 w 1265197"/>
              <a:gd name="connsiteY9" fmla="*/ 824684 h 1157563"/>
              <a:gd name="connsiteX10" fmla="*/ 941615 w 1265197"/>
              <a:gd name="connsiteY10" fmla="*/ 862123 h 1157563"/>
              <a:gd name="connsiteX11" fmla="*/ 813692 w 1265197"/>
              <a:gd name="connsiteY11" fmla="*/ 1157563 h 1157563"/>
              <a:gd name="connsiteX12" fmla="*/ 724191 w 1265197"/>
              <a:gd name="connsiteY12" fmla="*/ 877548 h 1157563"/>
              <a:gd name="connsiteX13" fmla="*/ 790478 w 1265197"/>
              <a:gd name="connsiteY13" fmla="*/ 512742 h 1157563"/>
              <a:gd name="connsiteX14" fmla="*/ 906856 w 1265197"/>
              <a:gd name="connsiteY14" fmla="*/ 645746 h 1157563"/>
              <a:gd name="connsiteX15" fmla="*/ 860305 w 1265197"/>
              <a:gd name="connsiteY15" fmla="*/ 712247 h 1157563"/>
              <a:gd name="connsiteX16" fmla="*/ 853656 w 1265197"/>
              <a:gd name="connsiteY16" fmla="*/ 861876 h 1157563"/>
              <a:gd name="connsiteX17" fmla="*/ 813755 w 1265197"/>
              <a:gd name="connsiteY17" fmla="*/ 905103 h 1157563"/>
              <a:gd name="connsiteX18" fmla="*/ 0 w 1265197"/>
              <a:gd name="connsiteY18" fmla="*/ 855750 h 1157563"/>
              <a:gd name="connsiteX0" fmla="*/ 0 w 1265197"/>
              <a:gd name="connsiteY0" fmla="*/ 855750 h 1157563"/>
              <a:gd name="connsiteX1" fmla="*/ 485032 w 1265197"/>
              <a:gd name="connsiteY1" fmla="*/ 840326 h 1157563"/>
              <a:gd name="connsiteX2" fmla="*/ 716649 w 1265197"/>
              <a:gd name="connsiteY2" fmla="*/ 612957 h 1157563"/>
              <a:gd name="connsiteX3" fmla="*/ 490174 w 1265197"/>
              <a:gd name="connsiteY3" fmla="*/ 402800 h 1157563"/>
              <a:gd name="connsiteX4" fmla="*/ 784075 w 1265197"/>
              <a:gd name="connsiteY4" fmla="*/ 455414 h 1157563"/>
              <a:gd name="connsiteX5" fmla="*/ 880226 w 1265197"/>
              <a:gd name="connsiteY5" fmla="*/ 0 h 1157563"/>
              <a:gd name="connsiteX6" fmla="*/ 954023 w 1265197"/>
              <a:gd name="connsiteY6" fmla="*/ 477491 h 1157563"/>
              <a:gd name="connsiteX7" fmla="*/ 1265197 w 1265197"/>
              <a:gd name="connsiteY7" fmla="*/ 393409 h 1157563"/>
              <a:gd name="connsiteX8" fmla="*/ 1028100 w 1265197"/>
              <a:gd name="connsiteY8" fmla="*/ 618406 h 1157563"/>
              <a:gd name="connsiteX9" fmla="*/ 1213782 w 1265197"/>
              <a:gd name="connsiteY9" fmla="*/ 824684 h 1157563"/>
              <a:gd name="connsiteX10" fmla="*/ 941615 w 1265197"/>
              <a:gd name="connsiteY10" fmla="*/ 862123 h 1157563"/>
              <a:gd name="connsiteX11" fmla="*/ 813692 w 1265197"/>
              <a:gd name="connsiteY11" fmla="*/ 1157563 h 1157563"/>
              <a:gd name="connsiteX12" fmla="*/ 724191 w 1265197"/>
              <a:gd name="connsiteY12" fmla="*/ 877548 h 1157563"/>
              <a:gd name="connsiteX13" fmla="*/ 790478 w 1265197"/>
              <a:gd name="connsiteY13" fmla="*/ 512742 h 1157563"/>
              <a:gd name="connsiteX14" fmla="*/ 906856 w 1265197"/>
              <a:gd name="connsiteY14" fmla="*/ 645746 h 1157563"/>
              <a:gd name="connsiteX15" fmla="*/ 860305 w 1265197"/>
              <a:gd name="connsiteY15" fmla="*/ 712247 h 1157563"/>
              <a:gd name="connsiteX16" fmla="*/ 813755 w 1265197"/>
              <a:gd name="connsiteY16" fmla="*/ 732198 h 1157563"/>
              <a:gd name="connsiteX17" fmla="*/ 813755 w 1265197"/>
              <a:gd name="connsiteY17" fmla="*/ 905103 h 1157563"/>
              <a:gd name="connsiteX18" fmla="*/ 0 w 1265197"/>
              <a:gd name="connsiteY18" fmla="*/ 855750 h 1157563"/>
              <a:gd name="connsiteX0" fmla="*/ 0 w 1265197"/>
              <a:gd name="connsiteY0" fmla="*/ 855750 h 1157563"/>
              <a:gd name="connsiteX1" fmla="*/ 485032 w 1265197"/>
              <a:gd name="connsiteY1" fmla="*/ 840326 h 1157563"/>
              <a:gd name="connsiteX2" fmla="*/ 716649 w 1265197"/>
              <a:gd name="connsiteY2" fmla="*/ 612957 h 1157563"/>
              <a:gd name="connsiteX3" fmla="*/ 490174 w 1265197"/>
              <a:gd name="connsiteY3" fmla="*/ 402800 h 1157563"/>
              <a:gd name="connsiteX4" fmla="*/ 784075 w 1265197"/>
              <a:gd name="connsiteY4" fmla="*/ 455414 h 1157563"/>
              <a:gd name="connsiteX5" fmla="*/ 880226 w 1265197"/>
              <a:gd name="connsiteY5" fmla="*/ 0 h 1157563"/>
              <a:gd name="connsiteX6" fmla="*/ 954023 w 1265197"/>
              <a:gd name="connsiteY6" fmla="*/ 477491 h 1157563"/>
              <a:gd name="connsiteX7" fmla="*/ 1265197 w 1265197"/>
              <a:gd name="connsiteY7" fmla="*/ 393409 h 1157563"/>
              <a:gd name="connsiteX8" fmla="*/ 1028100 w 1265197"/>
              <a:gd name="connsiteY8" fmla="*/ 618406 h 1157563"/>
              <a:gd name="connsiteX9" fmla="*/ 1213782 w 1265197"/>
              <a:gd name="connsiteY9" fmla="*/ 824684 h 1157563"/>
              <a:gd name="connsiteX10" fmla="*/ 941615 w 1265197"/>
              <a:gd name="connsiteY10" fmla="*/ 862123 h 1157563"/>
              <a:gd name="connsiteX11" fmla="*/ 813692 w 1265197"/>
              <a:gd name="connsiteY11" fmla="*/ 1157563 h 1157563"/>
              <a:gd name="connsiteX12" fmla="*/ 724191 w 1265197"/>
              <a:gd name="connsiteY12" fmla="*/ 877548 h 1157563"/>
              <a:gd name="connsiteX13" fmla="*/ 790478 w 1265197"/>
              <a:gd name="connsiteY13" fmla="*/ 512742 h 1157563"/>
              <a:gd name="connsiteX14" fmla="*/ 906856 w 1265197"/>
              <a:gd name="connsiteY14" fmla="*/ 645746 h 1157563"/>
              <a:gd name="connsiteX15" fmla="*/ 860305 w 1265197"/>
              <a:gd name="connsiteY15" fmla="*/ 712247 h 1157563"/>
              <a:gd name="connsiteX16" fmla="*/ 813755 w 1265197"/>
              <a:gd name="connsiteY16" fmla="*/ 732198 h 1157563"/>
              <a:gd name="connsiteX17" fmla="*/ 697377 w 1265197"/>
              <a:gd name="connsiteY17" fmla="*/ 722223 h 1157563"/>
              <a:gd name="connsiteX18" fmla="*/ 0 w 1265197"/>
              <a:gd name="connsiteY18" fmla="*/ 855750 h 1157563"/>
              <a:gd name="connsiteX0" fmla="*/ 0 w 1265197"/>
              <a:gd name="connsiteY0" fmla="*/ 855750 h 1157563"/>
              <a:gd name="connsiteX1" fmla="*/ 485032 w 1265197"/>
              <a:gd name="connsiteY1" fmla="*/ 840326 h 1157563"/>
              <a:gd name="connsiteX2" fmla="*/ 716649 w 1265197"/>
              <a:gd name="connsiteY2" fmla="*/ 612957 h 1157563"/>
              <a:gd name="connsiteX3" fmla="*/ 490174 w 1265197"/>
              <a:gd name="connsiteY3" fmla="*/ 402800 h 1157563"/>
              <a:gd name="connsiteX4" fmla="*/ 784075 w 1265197"/>
              <a:gd name="connsiteY4" fmla="*/ 455414 h 1157563"/>
              <a:gd name="connsiteX5" fmla="*/ 880226 w 1265197"/>
              <a:gd name="connsiteY5" fmla="*/ 0 h 1157563"/>
              <a:gd name="connsiteX6" fmla="*/ 954023 w 1265197"/>
              <a:gd name="connsiteY6" fmla="*/ 477491 h 1157563"/>
              <a:gd name="connsiteX7" fmla="*/ 1265197 w 1265197"/>
              <a:gd name="connsiteY7" fmla="*/ 393409 h 1157563"/>
              <a:gd name="connsiteX8" fmla="*/ 1028100 w 1265197"/>
              <a:gd name="connsiteY8" fmla="*/ 618406 h 1157563"/>
              <a:gd name="connsiteX9" fmla="*/ 1213782 w 1265197"/>
              <a:gd name="connsiteY9" fmla="*/ 824684 h 1157563"/>
              <a:gd name="connsiteX10" fmla="*/ 901714 w 1265197"/>
              <a:gd name="connsiteY10" fmla="*/ 759046 h 1157563"/>
              <a:gd name="connsiteX11" fmla="*/ 813692 w 1265197"/>
              <a:gd name="connsiteY11" fmla="*/ 1157563 h 1157563"/>
              <a:gd name="connsiteX12" fmla="*/ 724191 w 1265197"/>
              <a:gd name="connsiteY12" fmla="*/ 877548 h 1157563"/>
              <a:gd name="connsiteX13" fmla="*/ 790478 w 1265197"/>
              <a:gd name="connsiteY13" fmla="*/ 512742 h 1157563"/>
              <a:gd name="connsiteX14" fmla="*/ 906856 w 1265197"/>
              <a:gd name="connsiteY14" fmla="*/ 645746 h 1157563"/>
              <a:gd name="connsiteX15" fmla="*/ 860305 w 1265197"/>
              <a:gd name="connsiteY15" fmla="*/ 712247 h 1157563"/>
              <a:gd name="connsiteX16" fmla="*/ 813755 w 1265197"/>
              <a:gd name="connsiteY16" fmla="*/ 732198 h 1157563"/>
              <a:gd name="connsiteX17" fmla="*/ 697377 w 1265197"/>
              <a:gd name="connsiteY17" fmla="*/ 722223 h 1157563"/>
              <a:gd name="connsiteX18" fmla="*/ 0 w 1265197"/>
              <a:gd name="connsiteY18" fmla="*/ 855750 h 1157563"/>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8100 w 1265197"/>
              <a:gd name="connsiteY8" fmla="*/ 61840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724191 w 1265197"/>
              <a:gd name="connsiteY12" fmla="*/ 877548 h 1024559"/>
              <a:gd name="connsiteX13" fmla="*/ 790478 w 1265197"/>
              <a:gd name="connsiteY13" fmla="*/ 512742 h 1024559"/>
              <a:gd name="connsiteX14" fmla="*/ 906856 w 1265197"/>
              <a:gd name="connsiteY14" fmla="*/ 645746 h 1024559"/>
              <a:gd name="connsiteX15" fmla="*/ 860305 w 1265197"/>
              <a:gd name="connsiteY15" fmla="*/ 712247 h 1024559"/>
              <a:gd name="connsiteX16" fmla="*/ 813755 w 1265197"/>
              <a:gd name="connsiteY16" fmla="*/ 732198 h 1024559"/>
              <a:gd name="connsiteX17" fmla="*/ 697377 w 1265197"/>
              <a:gd name="connsiteY17" fmla="*/ 722223 h 1024559"/>
              <a:gd name="connsiteX18" fmla="*/ 0 w 1265197"/>
              <a:gd name="connsiteY18"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8100 w 1265197"/>
              <a:gd name="connsiteY8" fmla="*/ 61840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90478 w 1265197"/>
              <a:gd name="connsiteY13" fmla="*/ 512742 h 1024559"/>
              <a:gd name="connsiteX14" fmla="*/ 906856 w 1265197"/>
              <a:gd name="connsiteY14" fmla="*/ 645746 h 1024559"/>
              <a:gd name="connsiteX15" fmla="*/ 860305 w 1265197"/>
              <a:gd name="connsiteY15" fmla="*/ 712247 h 1024559"/>
              <a:gd name="connsiteX16" fmla="*/ 813755 w 1265197"/>
              <a:gd name="connsiteY16" fmla="*/ 732198 h 1024559"/>
              <a:gd name="connsiteX17" fmla="*/ 697377 w 1265197"/>
              <a:gd name="connsiteY17" fmla="*/ 722223 h 1024559"/>
              <a:gd name="connsiteX18" fmla="*/ 0 w 1265197"/>
              <a:gd name="connsiteY18"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8100 w 1265197"/>
              <a:gd name="connsiteY8" fmla="*/ 61840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90478 w 1265197"/>
              <a:gd name="connsiteY13" fmla="*/ 512742 h 1024559"/>
              <a:gd name="connsiteX14" fmla="*/ 906856 w 1265197"/>
              <a:gd name="connsiteY14" fmla="*/ 492792 h 1024559"/>
              <a:gd name="connsiteX15" fmla="*/ 860305 w 1265197"/>
              <a:gd name="connsiteY15" fmla="*/ 712247 h 1024559"/>
              <a:gd name="connsiteX16" fmla="*/ 813755 w 1265197"/>
              <a:gd name="connsiteY16" fmla="*/ 732198 h 1024559"/>
              <a:gd name="connsiteX17" fmla="*/ 697377 w 1265197"/>
              <a:gd name="connsiteY17" fmla="*/ 722223 h 1024559"/>
              <a:gd name="connsiteX18" fmla="*/ 0 w 1265197"/>
              <a:gd name="connsiteY18"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8100 w 1265197"/>
              <a:gd name="connsiteY8" fmla="*/ 61840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906856 w 1265197"/>
              <a:gd name="connsiteY14" fmla="*/ 492792 h 1024559"/>
              <a:gd name="connsiteX15" fmla="*/ 860305 w 1265197"/>
              <a:gd name="connsiteY15" fmla="*/ 712247 h 1024559"/>
              <a:gd name="connsiteX16" fmla="*/ 813755 w 1265197"/>
              <a:gd name="connsiteY16" fmla="*/ 732198 h 1024559"/>
              <a:gd name="connsiteX17" fmla="*/ 697377 w 1265197"/>
              <a:gd name="connsiteY17" fmla="*/ 722223 h 1024559"/>
              <a:gd name="connsiteX18" fmla="*/ 0 w 1265197"/>
              <a:gd name="connsiteY18"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8100 w 1265197"/>
              <a:gd name="connsiteY8" fmla="*/ 61840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83828 w 1265197"/>
              <a:gd name="connsiteY14" fmla="*/ 512743 h 1024559"/>
              <a:gd name="connsiteX15" fmla="*/ 860305 w 1265197"/>
              <a:gd name="connsiteY15" fmla="*/ 712247 h 1024559"/>
              <a:gd name="connsiteX16" fmla="*/ 813755 w 1265197"/>
              <a:gd name="connsiteY16" fmla="*/ 732198 h 1024559"/>
              <a:gd name="connsiteX17" fmla="*/ 697377 w 1265197"/>
              <a:gd name="connsiteY17" fmla="*/ 722223 h 1024559"/>
              <a:gd name="connsiteX18" fmla="*/ 0 w 1265197"/>
              <a:gd name="connsiteY18"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8100 w 1265197"/>
              <a:gd name="connsiteY8" fmla="*/ 61840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83828 w 1265197"/>
              <a:gd name="connsiteY14" fmla="*/ 512743 h 1024559"/>
              <a:gd name="connsiteX15" fmla="*/ 906856 w 1265197"/>
              <a:gd name="connsiteY15" fmla="*/ 509417 h 1024559"/>
              <a:gd name="connsiteX16" fmla="*/ 813755 w 1265197"/>
              <a:gd name="connsiteY16" fmla="*/ 732198 h 1024559"/>
              <a:gd name="connsiteX17" fmla="*/ 697377 w 1265197"/>
              <a:gd name="connsiteY17" fmla="*/ 722223 h 1024559"/>
              <a:gd name="connsiteX18" fmla="*/ 0 w 1265197"/>
              <a:gd name="connsiteY18"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8100 w 1265197"/>
              <a:gd name="connsiteY8" fmla="*/ 61840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83828 w 1265197"/>
              <a:gd name="connsiteY14" fmla="*/ 512743 h 1024559"/>
              <a:gd name="connsiteX15" fmla="*/ 906856 w 1265197"/>
              <a:gd name="connsiteY15" fmla="*/ 509417 h 1024559"/>
              <a:gd name="connsiteX16" fmla="*/ 980009 w 1265197"/>
              <a:gd name="connsiteY16" fmla="*/ 615820 h 1024559"/>
              <a:gd name="connsiteX17" fmla="*/ 697377 w 1265197"/>
              <a:gd name="connsiteY17" fmla="*/ 722223 h 1024559"/>
              <a:gd name="connsiteX18" fmla="*/ 0 w 1265197"/>
              <a:gd name="connsiteY18"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8100 w 1265197"/>
              <a:gd name="connsiteY8" fmla="*/ 61840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83828 w 1265197"/>
              <a:gd name="connsiteY14" fmla="*/ 512743 h 1024559"/>
              <a:gd name="connsiteX15" fmla="*/ 906856 w 1265197"/>
              <a:gd name="connsiteY15" fmla="*/ 509417 h 1024559"/>
              <a:gd name="connsiteX16" fmla="*/ 980009 w 1265197"/>
              <a:gd name="connsiteY16" fmla="*/ 605845 h 1024559"/>
              <a:gd name="connsiteX17" fmla="*/ 697377 w 1265197"/>
              <a:gd name="connsiteY17" fmla="*/ 722223 h 1024559"/>
              <a:gd name="connsiteX18" fmla="*/ 0 w 1265197"/>
              <a:gd name="connsiteY18"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8100 w 1265197"/>
              <a:gd name="connsiteY8" fmla="*/ 61840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83828 w 1265197"/>
              <a:gd name="connsiteY14" fmla="*/ 512743 h 1024559"/>
              <a:gd name="connsiteX15" fmla="*/ 906856 w 1265197"/>
              <a:gd name="connsiteY15" fmla="*/ 509417 h 1024559"/>
              <a:gd name="connsiteX16" fmla="*/ 980009 w 1265197"/>
              <a:gd name="connsiteY16" fmla="*/ 605845 h 1024559"/>
              <a:gd name="connsiteX17" fmla="*/ 923484 w 1265197"/>
              <a:gd name="connsiteY17" fmla="*/ 688972 h 1024559"/>
              <a:gd name="connsiteX18" fmla="*/ 0 w 1265197"/>
              <a:gd name="connsiteY18"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8100 w 1265197"/>
              <a:gd name="connsiteY8" fmla="*/ 61840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83828 w 1265197"/>
              <a:gd name="connsiteY14" fmla="*/ 512743 h 1024559"/>
              <a:gd name="connsiteX15" fmla="*/ 906856 w 1265197"/>
              <a:gd name="connsiteY15" fmla="*/ 509417 h 1024559"/>
              <a:gd name="connsiteX16" fmla="*/ 980009 w 1265197"/>
              <a:gd name="connsiteY16" fmla="*/ 605845 h 1024559"/>
              <a:gd name="connsiteX17" fmla="*/ 923484 w 1265197"/>
              <a:gd name="connsiteY17" fmla="*/ 688972 h 1024559"/>
              <a:gd name="connsiteX18" fmla="*/ 474596 w 1265197"/>
              <a:gd name="connsiteY18" fmla="*/ 772100 h 1024559"/>
              <a:gd name="connsiteX19" fmla="*/ 0 w 1265197"/>
              <a:gd name="connsiteY19"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8100 w 1265197"/>
              <a:gd name="connsiteY8" fmla="*/ 61840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83828 w 1265197"/>
              <a:gd name="connsiteY14" fmla="*/ 512743 h 1024559"/>
              <a:gd name="connsiteX15" fmla="*/ 906856 w 1265197"/>
              <a:gd name="connsiteY15" fmla="*/ 509417 h 1024559"/>
              <a:gd name="connsiteX16" fmla="*/ 980009 w 1265197"/>
              <a:gd name="connsiteY16" fmla="*/ 605845 h 1024559"/>
              <a:gd name="connsiteX17" fmla="*/ 923484 w 1265197"/>
              <a:gd name="connsiteY17" fmla="*/ 688972 h 1024559"/>
              <a:gd name="connsiteX18" fmla="*/ 787155 w 1265197"/>
              <a:gd name="connsiteY18" fmla="*/ 688973 h 1024559"/>
              <a:gd name="connsiteX19" fmla="*/ 0 w 1265197"/>
              <a:gd name="connsiteY19"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8100 w 1265197"/>
              <a:gd name="connsiteY8" fmla="*/ 61840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83828 w 1265197"/>
              <a:gd name="connsiteY14" fmla="*/ 512743 h 1024559"/>
              <a:gd name="connsiteX15" fmla="*/ 906856 w 1265197"/>
              <a:gd name="connsiteY15" fmla="*/ 509417 h 1024559"/>
              <a:gd name="connsiteX16" fmla="*/ 980009 w 1265197"/>
              <a:gd name="connsiteY16" fmla="*/ 605845 h 1024559"/>
              <a:gd name="connsiteX17" fmla="*/ 923484 w 1265197"/>
              <a:gd name="connsiteY17" fmla="*/ 688972 h 1024559"/>
              <a:gd name="connsiteX18" fmla="*/ 787155 w 1265197"/>
              <a:gd name="connsiteY18" fmla="*/ 688973 h 1024559"/>
              <a:gd name="connsiteX19" fmla="*/ 414744 w 1265197"/>
              <a:gd name="connsiteY19" fmla="*/ 765450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8100 w 1265197"/>
              <a:gd name="connsiteY8" fmla="*/ 61840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83828 w 1265197"/>
              <a:gd name="connsiteY14" fmla="*/ 512743 h 1024559"/>
              <a:gd name="connsiteX15" fmla="*/ 906856 w 1265197"/>
              <a:gd name="connsiteY15" fmla="*/ 509417 h 1024559"/>
              <a:gd name="connsiteX16" fmla="*/ 980009 w 1265197"/>
              <a:gd name="connsiteY16" fmla="*/ 605845 h 1024559"/>
              <a:gd name="connsiteX17" fmla="*/ 923484 w 1265197"/>
              <a:gd name="connsiteY17" fmla="*/ 688972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8100 w 1265197"/>
              <a:gd name="connsiteY8" fmla="*/ 61840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83828 w 1265197"/>
              <a:gd name="connsiteY14" fmla="*/ 512743 h 1024559"/>
              <a:gd name="connsiteX15" fmla="*/ 906856 w 1265197"/>
              <a:gd name="connsiteY15" fmla="*/ 509417 h 1024559"/>
              <a:gd name="connsiteX16" fmla="*/ 976684 w 1265197"/>
              <a:gd name="connsiteY16" fmla="*/ 609171 h 1024559"/>
              <a:gd name="connsiteX17" fmla="*/ 923484 w 1265197"/>
              <a:gd name="connsiteY17" fmla="*/ 688972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83828 w 1265197"/>
              <a:gd name="connsiteY14" fmla="*/ 512743 h 1024559"/>
              <a:gd name="connsiteX15" fmla="*/ 906856 w 1265197"/>
              <a:gd name="connsiteY15" fmla="*/ 509417 h 1024559"/>
              <a:gd name="connsiteX16" fmla="*/ 976684 w 1265197"/>
              <a:gd name="connsiteY16" fmla="*/ 609171 h 1024559"/>
              <a:gd name="connsiteX17" fmla="*/ 923484 w 1265197"/>
              <a:gd name="connsiteY17" fmla="*/ 688972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96528 w 1265197"/>
              <a:gd name="connsiteY14" fmla="*/ 506393 h 1024559"/>
              <a:gd name="connsiteX15" fmla="*/ 906856 w 1265197"/>
              <a:gd name="connsiteY15" fmla="*/ 509417 h 1024559"/>
              <a:gd name="connsiteX16" fmla="*/ 976684 w 1265197"/>
              <a:gd name="connsiteY16" fmla="*/ 609171 h 1024559"/>
              <a:gd name="connsiteX17" fmla="*/ 923484 w 1265197"/>
              <a:gd name="connsiteY17" fmla="*/ 688972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87003 w 1265197"/>
              <a:gd name="connsiteY14" fmla="*/ 519093 h 1024559"/>
              <a:gd name="connsiteX15" fmla="*/ 906856 w 1265197"/>
              <a:gd name="connsiteY15" fmla="*/ 509417 h 1024559"/>
              <a:gd name="connsiteX16" fmla="*/ 976684 w 1265197"/>
              <a:gd name="connsiteY16" fmla="*/ 609171 h 1024559"/>
              <a:gd name="connsiteX17" fmla="*/ 923484 w 1265197"/>
              <a:gd name="connsiteY17" fmla="*/ 688972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93353 w 1265197"/>
              <a:gd name="connsiteY14" fmla="*/ 503218 h 1024559"/>
              <a:gd name="connsiteX15" fmla="*/ 906856 w 1265197"/>
              <a:gd name="connsiteY15" fmla="*/ 509417 h 1024559"/>
              <a:gd name="connsiteX16" fmla="*/ 976684 w 1265197"/>
              <a:gd name="connsiteY16" fmla="*/ 609171 h 1024559"/>
              <a:gd name="connsiteX17" fmla="*/ 923484 w 1265197"/>
              <a:gd name="connsiteY17" fmla="*/ 688972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90178 w 1265197"/>
              <a:gd name="connsiteY14" fmla="*/ 509568 h 1024559"/>
              <a:gd name="connsiteX15" fmla="*/ 906856 w 1265197"/>
              <a:gd name="connsiteY15" fmla="*/ 509417 h 1024559"/>
              <a:gd name="connsiteX16" fmla="*/ 976684 w 1265197"/>
              <a:gd name="connsiteY16" fmla="*/ 609171 h 1024559"/>
              <a:gd name="connsiteX17" fmla="*/ 923484 w 1265197"/>
              <a:gd name="connsiteY17" fmla="*/ 688972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90178 w 1265197"/>
              <a:gd name="connsiteY14" fmla="*/ 509568 h 1024559"/>
              <a:gd name="connsiteX15" fmla="*/ 906856 w 1265197"/>
              <a:gd name="connsiteY15" fmla="*/ 509417 h 1024559"/>
              <a:gd name="connsiteX16" fmla="*/ 922709 w 1265197"/>
              <a:gd name="connsiteY16" fmla="*/ 609171 h 1024559"/>
              <a:gd name="connsiteX17" fmla="*/ 923484 w 1265197"/>
              <a:gd name="connsiteY17" fmla="*/ 688972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90178 w 1265197"/>
              <a:gd name="connsiteY14" fmla="*/ 509568 h 1024559"/>
              <a:gd name="connsiteX15" fmla="*/ 906856 w 1265197"/>
              <a:gd name="connsiteY15" fmla="*/ 509417 h 1024559"/>
              <a:gd name="connsiteX16" fmla="*/ 963984 w 1265197"/>
              <a:gd name="connsiteY16" fmla="*/ 605996 h 1024559"/>
              <a:gd name="connsiteX17" fmla="*/ 923484 w 1265197"/>
              <a:gd name="connsiteY17" fmla="*/ 688972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90178 w 1265197"/>
              <a:gd name="connsiteY14" fmla="*/ 509568 h 1024559"/>
              <a:gd name="connsiteX15" fmla="*/ 906856 w 1265197"/>
              <a:gd name="connsiteY15" fmla="*/ 509417 h 1024559"/>
              <a:gd name="connsiteX16" fmla="*/ 979859 w 1265197"/>
              <a:gd name="connsiteY16" fmla="*/ 602821 h 1024559"/>
              <a:gd name="connsiteX17" fmla="*/ 923484 w 1265197"/>
              <a:gd name="connsiteY17" fmla="*/ 688972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90178 w 1265197"/>
              <a:gd name="connsiteY14" fmla="*/ 509568 h 1024559"/>
              <a:gd name="connsiteX15" fmla="*/ 906856 w 1265197"/>
              <a:gd name="connsiteY15" fmla="*/ 509417 h 1024559"/>
              <a:gd name="connsiteX16" fmla="*/ 970334 w 1265197"/>
              <a:gd name="connsiteY16" fmla="*/ 596471 h 1024559"/>
              <a:gd name="connsiteX17" fmla="*/ 923484 w 1265197"/>
              <a:gd name="connsiteY17" fmla="*/ 688972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90178 w 1265197"/>
              <a:gd name="connsiteY14" fmla="*/ 509568 h 1024559"/>
              <a:gd name="connsiteX15" fmla="*/ 906856 w 1265197"/>
              <a:gd name="connsiteY15" fmla="*/ 509417 h 1024559"/>
              <a:gd name="connsiteX16" fmla="*/ 960809 w 1265197"/>
              <a:gd name="connsiteY16" fmla="*/ 596471 h 1024559"/>
              <a:gd name="connsiteX17" fmla="*/ 923484 w 1265197"/>
              <a:gd name="connsiteY17" fmla="*/ 688972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90178 w 1265197"/>
              <a:gd name="connsiteY14" fmla="*/ 509568 h 1024559"/>
              <a:gd name="connsiteX15" fmla="*/ 906856 w 1265197"/>
              <a:gd name="connsiteY15" fmla="*/ 509417 h 1024559"/>
              <a:gd name="connsiteX16" fmla="*/ 960809 w 1265197"/>
              <a:gd name="connsiteY16" fmla="*/ 596471 h 1024559"/>
              <a:gd name="connsiteX17" fmla="*/ 923484 w 1265197"/>
              <a:gd name="connsiteY17" fmla="*/ 688972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90178 w 1265197"/>
              <a:gd name="connsiteY14" fmla="*/ 509568 h 1024559"/>
              <a:gd name="connsiteX15" fmla="*/ 906856 w 1265197"/>
              <a:gd name="connsiteY15" fmla="*/ 509417 h 1024559"/>
              <a:gd name="connsiteX16" fmla="*/ 960809 w 1265197"/>
              <a:gd name="connsiteY16" fmla="*/ 596471 h 1024559"/>
              <a:gd name="connsiteX17" fmla="*/ 923484 w 1265197"/>
              <a:gd name="connsiteY17" fmla="*/ 688972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90178 w 1265197"/>
              <a:gd name="connsiteY14" fmla="*/ 509568 h 1024559"/>
              <a:gd name="connsiteX15" fmla="*/ 906856 w 1265197"/>
              <a:gd name="connsiteY15" fmla="*/ 509417 h 1024559"/>
              <a:gd name="connsiteX16" fmla="*/ 960809 w 1265197"/>
              <a:gd name="connsiteY16" fmla="*/ 596471 h 1024559"/>
              <a:gd name="connsiteX17" fmla="*/ 923484 w 1265197"/>
              <a:gd name="connsiteY17" fmla="*/ 688972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90178 w 1265197"/>
              <a:gd name="connsiteY14" fmla="*/ 509568 h 1024559"/>
              <a:gd name="connsiteX15" fmla="*/ 906856 w 1265197"/>
              <a:gd name="connsiteY15" fmla="*/ 509417 h 1024559"/>
              <a:gd name="connsiteX16" fmla="*/ 960809 w 1265197"/>
              <a:gd name="connsiteY16" fmla="*/ 596471 h 1024559"/>
              <a:gd name="connsiteX17" fmla="*/ 923484 w 1265197"/>
              <a:gd name="connsiteY17" fmla="*/ 688972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90178 w 1265197"/>
              <a:gd name="connsiteY14" fmla="*/ 509568 h 1024559"/>
              <a:gd name="connsiteX15" fmla="*/ 906856 w 1265197"/>
              <a:gd name="connsiteY15" fmla="*/ 509417 h 1024559"/>
              <a:gd name="connsiteX16" fmla="*/ 960809 w 1265197"/>
              <a:gd name="connsiteY16" fmla="*/ 596471 h 1024559"/>
              <a:gd name="connsiteX17" fmla="*/ 907609 w 1265197"/>
              <a:gd name="connsiteY17" fmla="*/ 692147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90178 w 1265197"/>
              <a:gd name="connsiteY14" fmla="*/ 509568 h 1024559"/>
              <a:gd name="connsiteX15" fmla="*/ 906856 w 1265197"/>
              <a:gd name="connsiteY15" fmla="*/ 509417 h 1024559"/>
              <a:gd name="connsiteX16" fmla="*/ 960809 w 1265197"/>
              <a:gd name="connsiteY16" fmla="*/ 596471 h 1024559"/>
              <a:gd name="connsiteX17" fmla="*/ 907609 w 1265197"/>
              <a:gd name="connsiteY17" fmla="*/ 692147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90178 w 1265197"/>
              <a:gd name="connsiteY14" fmla="*/ 509568 h 1024559"/>
              <a:gd name="connsiteX15" fmla="*/ 906856 w 1265197"/>
              <a:gd name="connsiteY15" fmla="*/ 509417 h 1024559"/>
              <a:gd name="connsiteX16" fmla="*/ 960809 w 1265197"/>
              <a:gd name="connsiteY16" fmla="*/ 596471 h 1024559"/>
              <a:gd name="connsiteX17" fmla="*/ 907609 w 1265197"/>
              <a:gd name="connsiteY17" fmla="*/ 692147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90178 w 1265197"/>
              <a:gd name="connsiteY14" fmla="*/ 509568 h 1024559"/>
              <a:gd name="connsiteX15" fmla="*/ 906856 w 1265197"/>
              <a:gd name="connsiteY15" fmla="*/ 509417 h 1024559"/>
              <a:gd name="connsiteX16" fmla="*/ 960809 w 1265197"/>
              <a:gd name="connsiteY16" fmla="*/ 596471 h 1024559"/>
              <a:gd name="connsiteX17" fmla="*/ 910784 w 1265197"/>
              <a:gd name="connsiteY17" fmla="*/ 692147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90178 w 1265197"/>
              <a:gd name="connsiteY14" fmla="*/ 509568 h 1024559"/>
              <a:gd name="connsiteX15" fmla="*/ 906856 w 1265197"/>
              <a:gd name="connsiteY15" fmla="*/ 509417 h 1024559"/>
              <a:gd name="connsiteX16" fmla="*/ 960809 w 1265197"/>
              <a:gd name="connsiteY16" fmla="*/ 596471 h 1024559"/>
              <a:gd name="connsiteX17" fmla="*/ 910784 w 1265197"/>
              <a:gd name="connsiteY17" fmla="*/ 692147 h 1024559"/>
              <a:gd name="connsiteX18" fmla="*/ 787155 w 1265197"/>
              <a:gd name="connsiteY18" fmla="*/ 688973 h 1024559"/>
              <a:gd name="connsiteX19" fmla="*/ 384818 w 1265197"/>
              <a:gd name="connsiteY19" fmla="*/ 815326 h 1024559"/>
              <a:gd name="connsiteX20" fmla="*/ 0 w 1265197"/>
              <a:gd name="connsiteY20" fmla="*/ 855750 h 1024559"/>
              <a:gd name="connsiteX0" fmla="*/ 0 w 1265197"/>
              <a:gd name="connsiteY0" fmla="*/ 855750 h 1024559"/>
              <a:gd name="connsiteX1" fmla="*/ 485032 w 1265197"/>
              <a:gd name="connsiteY1" fmla="*/ 840326 h 1024559"/>
              <a:gd name="connsiteX2" fmla="*/ 716649 w 1265197"/>
              <a:gd name="connsiteY2" fmla="*/ 612957 h 1024559"/>
              <a:gd name="connsiteX3" fmla="*/ 490174 w 1265197"/>
              <a:gd name="connsiteY3" fmla="*/ 402800 h 1024559"/>
              <a:gd name="connsiteX4" fmla="*/ 784075 w 1265197"/>
              <a:gd name="connsiteY4" fmla="*/ 455414 h 1024559"/>
              <a:gd name="connsiteX5" fmla="*/ 880226 w 1265197"/>
              <a:gd name="connsiteY5" fmla="*/ 0 h 1024559"/>
              <a:gd name="connsiteX6" fmla="*/ 954023 w 1265197"/>
              <a:gd name="connsiteY6" fmla="*/ 477491 h 1024559"/>
              <a:gd name="connsiteX7" fmla="*/ 1265197 w 1265197"/>
              <a:gd name="connsiteY7" fmla="*/ 393409 h 1024559"/>
              <a:gd name="connsiteX8" fmla="*/ 1024925 w 1265197"/>
              <a:gd name="connsiteY8" fmla="*/ 612056 h 1024559"/>
              <a:gd name="connsiteX9" fmla="*/ 1213782 w 1265197"/>
              <a:gd name="connsiteY9" fmla="*/ 824684 h 1024559"/>
              <a:gd name="connsiteX10" fmla="*/ 901714 w 1265197"/>
              <a:gd name="connsiteY10" fmla="*/ 759046 h 1024559"/>
              <a:gd name="connsiteX11" fmla="*/ 810367 w 1265197"/>
              <a:gd name="connsiteY11" fmla="*/ 1024559 h 1024559"/>
              <a:gd name="connsiteX12" fmla="*/ 800668 w 1265197"/>
              <a:gd name="connsiteY12" fmla="*/ 704643 h 1024559"/>
              <a:gd name="connsiteX13" fmla="*/ 733952 w 1265197"/>
              <a:gd name="connsiteY13" fmla="*/ 612495 h 1024559"/>
              <a:gd name="connsiteX14" fmla="*/ 790178 w 1265197"/>
              <a:gd name="connsiteY14" fmla="*/ 509568 h 1024559"/>
              <a:gd name="connsiteX15" fmla="*/ 906856 w 1265197"/>
              <a:gd name="connsiteY15" fmla="*/ 509417 h 1024559"/>
              <a:gd name="connsiteX16" fmla="*/ 960809 w 1265197"/>
              <a:gd name="connsiteY16" fmla="*/ 596471 h 1024559"/>
              <a:gd name="connsiteX17" fmla="*/ 910784 w 1265197"/>
              <a:gd name="connsiteY17" fmla="*/ 692147 h 1024559"/>
              <a:gd name="connsiteX18" fmla="*/ 787155 w 1265197"/>
              <a:gd name="connsiteY18" fmla="*/ 688973 h 1024559"/>
              <a:gd name="connsiteX19" fmla="*/ 384818 w 1265197"/>
              <a:gd name="connsiteY19" fmla="*/ 815326 h 1024559"/>
              <a:gd name="connsiteX20" fmla="*/ 0 w 1265197"/>
              <a:gd name="connsiteY20" fmla="*/ 855750 h 102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5197" h="1024559">
                <a:moveTo>
                  <a:pt x="0" y="855750"/>
                </a:moveTo>
                <a:lnTo>
                  <a:pt x="485032" y="840326"/>
                </a:lnTo>
                <a:lnTo>
                  <a:pt x="716649" y="612957"/>
                </a:lnTo>
                <a:lnTo>
                  <a:pt x="490174" y="402800"/>
                </a:lnTo>
                <a:lnTo>
                  <a:pt x="784075" y="455414"/>
                </a:lnTo>
                <a:lnTo>
                  <a:pt x="880226" y="0"/>
                </a:lnTo>
                <a:lnTo>
                  <a:pt x="954023" y="477491"/>
                </a:lnTo>
                <a:lnTo>
                  <a:pt x="1265197" y="393409"/>
                </a:lnTo>
                <a:lnTo>
                  <a:pt x="1024925" y="612056"/>
                </a:lnTo>
                <a:lnTo>
                  <a:pt x="1213782" y="824684"/>
                </a:lnTo>
                <a:lnTo>
                  <a:pt x="901714" y="759046"/>
                </a:lnTo>
                <a:lnTo>
                  <a:pt x="810367" y="1024559"/>
                </a:lnTo>
                <a:lnTo>
                  <a:pt x="800668" y="704643"/>
                </a:lnTo>
                <a:lnTo>
                  <a:pt x="733952" y="612495"/>
                </a:lnTo>
                <a:lnTo>
                  <a:pt x="790178" y="509568"/>
                </a:lnTo>
                <a:lnTo>
                  <a:pt x="906856" y="509417"/>
                </a:lnTo>
                <a:lnTo>
                  <a:pt x="960809" y="596471"/>
                </a:lnTo>
                <a:lnTo>
                  <a:pt x="910784" y="692147"/>
                </a:lnTo>
                <a:lnTo>
                  <a:pt x="787155" y="688973"/>
                </a:lnTo>
                <a:lnTo>
                  <a:pt x="384818" y="815326"/>
                </a:lnTo>
                <a:lnTo>
                  <a:pt x="0" y="85575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863016F0-417E-774B-84BB-972867126AC7}"/>
              </a:ext>
            </a:extLst>
          </p:cNvPr>
          <p:cNvSpPr>
            <a:spLocks noChangeAspect="1"/>
          </p:cNvSpPr>
          <p:nvPr/>
        </p:nvSpPr>
        <p:spPr>
          <a:xfrm>
            <a:off x="2571215" y="3293711"/>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 name="TextBox 4">
            <a:extLst>
              <a:ext uri="{FF2B5EF4-FFF2-40B4-BE49-F238E27FC236}">
                <a16:creationId xmlns:a16="http://schemas.microsoft.com/office/drawing/2014/main" id="{CA918F3F-5848-9A4C-B336-4222FEA17AD2}"/>
              </a:ext>
            </a:extLst>
          </p:cNvPr>
          <p:cNvSpPr txBox="1"/>
          <p:nvPr/>
        </p:nvSpPr>
        <p:spPr>
          <a:xfrm>
            <a:off x="2491775" y="3248806"/>
            <a:ext cx="341760" cy="276999"/>
          </a:xfrm>
          <a:prstGeom prst="rect">
            <a:avLst/>
          </a:prstGeom>
          <a:noFill/>
        </p:spPr>
        <p:txBody>
          <a:bodyPr wrap="none" rtlCol="0">
            <a:spAutoFit/>
          </a:bodyPr>
          <a:lstStyle/>
          <a:p>
            <a:r>
              <a:rPr lang="en-US" sz="1200" dirty="0">
                <a:solidFill>
                  <a:schemeClr val="bg1"/>
                </a:solidFill>
              </a:rPr>
              <a:t>10</a:t>
            </a:r>
          </a:p>
        </p:txBody>
      </p:sp>
      <p:sp>
        <p:nvSpPr>
          <p:cNvPr id="30" name="TextBox 29">
            <a:extLst>
              <a:ext uri="{FF2B5EF4-FFF2-40B4-BE49-F238E27FC236}">
                <a16:creationId xmlns:a16="http://schemas.microsoft.com/office/drawing/2014/main" id="{3A70ECC1-B9F3-4849-BD25-676B6D44E810}"/>
              </a:ext>
            </a:extLst>
          </p:cNvPr>
          <p:cNvSpPr txBox="1">
            <a:spLocks noChangeAspect="1"/>
          </p:cNvSpPr>
          <p:nvPr/>
        </p:nvSpPr>
        <p:spPr>
          <a:xfrm>
            <a:off x="9805830" y="1667303"/>
            <a:ext cx="310896" cy="311274"/>
          </a:xfrm>
          <a:prstGeom prst="rect">
            <a:avLst/>
          </a:prstGeom>
          <a:noFill/>
        </p:spPr>
        <p:txBody>
          <a:bodyPr wrap="none" rtlCol="0">
            <a:spAutoFit/>
          </a:bodyPr>
          <a:lstStyle/>
          <a:p>
            <a:r>
              <a:rPr lang="en-US" sz="1200" dirty="0"/>
              <a:t>10</a:t>
            </a:r>
          </a:p>
        </p:txBody>
      </p:sp>
      <p:sp>
        <p:nvSpPr>
          <p:cNvPr id="6" name="Oval 5">
            <a:extLst>
              <a:ext uri="{FF2B5EF4-FFF2-40B4-BE49-F238E27FC236}">
                <a16:creationId xmlns:a16="http://schemas.microsoft.com/office/drawing/2014/main" id="{C2C35EAC-2408-1D4C-A3B3-BC503C73F9A8}"/>
              </a:ext>
            </a:extLst>
          </p:cNvPr>
          <p:cNvSpPr>
            <a:spLocks noChangeAspect="1"/>
          </p:cNvSpPr>
          <p:nvPr/>
        </p:nvSpPr>
        <p:spPr>
          <a:xfrm>
            <a:off x="9885336" y="1712923"/>
            <a:ext cx="182880" cy="1828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close up of a map&#10;&#10;Description automatically generated">
            <a:extLst>
              <a:ext uri="{FF2B5EF4-FFF2-40B4-BE49-F238E27FC236}">
                <a16:creationId xmlns:a16="http://schemas.microsoft.com/office/drawing/2014/main" id="{7AF4183F-0EDF-8144-BC01-49DFEDDCDE90}"/>
              </a:ext>
            </a:extLst>
          </p:cNvPr>
          <p:cNvPicPr>
            <a:picLocks noChangeAspect="1"/>
          </p:cNvPicPr>
          <p:nvPr/>
        </p:nvPicPr>
        <p:blipFill>
          <a:blip r:embed="rId4"/>
          <a:stretch>
            <a:fillRect/>
          </a:stretch>
        </p:blipFill>
        <p:spPr>
          <a:xfrm>
            <a:off x="3605366" y="2816387"/>
            <a:ext cx="2220687" cy="1554480"/>
          </a:xfrm>
          <a:prstGeom prst="rect">
            <a:avLst/>
          </a:prstGeom>
          <a:scene3d>
            <a:camera prst="orthographicFront">
              <a:rot lat="1200000" lon="3000000" rev="0"/>
            </a:camera>
            <a:lightRig rig="threePt" dir="t"/>
          </a:scene3d>
        </p:spPr>
      </p:pic>
      <p:pic>
        <p:nvPicPr>
          <p:cNvPr id="18" name="Picture 14">
            <a:extLst>
              <a:ext uri="{FF2B5EF4-FFF2-40B4-BE49-F238E27FC236}">
                <a16:creationId xmlns:a16="http://schemas.microsoft.com/office/drawing/2014/main" id="{E7251ACD-F1AA-3A44-834D-DBCEA5E2B534}"/>
              </a:ext>
            </a:extLst>
          </p:cNvPr>
          <p:cNvPicPr>
            <a:picLocks noChangeAspect="1" noChangeArrowheads="1"/>
          </p:cNvPicPr>
          <p:nvPr/>
        </p:nvPicPr>
        <p:blipFill>
          <a:blip r:embed="rId5"/>
          <a:srcRect/>
          <a:stretch>
            <a:fillRect/>
          </a:stretch>
        </p:blipFill>
        <p:spPr bwMode="auto">
          <a:xfrm>
            <a:off x="3381528" y="1804363"/>
            <a:ext cx="750888" cy="2187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53056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3000"/>
                                        <p:tgtEl>
                                          <p:spTgt spid="18"/>
                                        </p:tgtEl>
                                      </p:cBhvr>
                                    </p:animEffect>
                                    <p:anim calcmode="lin" valueType="num">
                                      <p:cBhvr>
                                        <p:cTn id="8" dur="3000" fill="hold"/>
                                        <p:tgtEl>
                                          <p:spTgt spid="18"/>
                                        </p:tgtEl>
                                        <p:attrNameLst>
                                          <p:attrName>ppt_x</p:attrName>
                                        </p:attrNameLst>
                                      </p:cBhvr>
                                      <p:tavLst>
                                        <p:tav tm="0">
                                          <p:val>
                                            <p:strVal val="#ppt_x"/>
                                          </p:val>
                                        </p:tav>
                                        <p:tav tm="100000">
                                          <p:val>
                                            <p:strVal val="#ppt_x"/>
                                          </p:val>
                                        </p:tav>
                                      </p:tavLst>
                                    </p:anim>
                                    <p:anim calcmode="lin" valueType="num">
                                      <p:cBhvr>
                                        <p:cTn id="9" dur="3000" fill="hold"/>
                                        <p:tgtEl>
                                          <p:spTgt spid="18"/>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3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918F4C-F6B0-4C49-A429-1AB4F0E7C846}"/>
              </a:ext>
            </a:extLst>
          </p:cNvPr>
          <p:cNvSpPr/>
          <p:nvPr/>
        </p:nvSpPr>
        <p:spPr>
          <a:xfrm>
            <a:off x="2488141" y="1754325"/>
            <a:ext cx="7215717" cy="49808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17CC313E-0FBE-2748-9592-49AE1B33CB87}"/>
              </a:ext>
            </a:extLst>
          </p:cNvPr>
          <p:cNvSpPr txBox="1"/>
          <p:nvPr/>
        </p:nvSpPr>
        <p:spPr>
          <a:xfrm>
            <a:off x="0" y="0"/>
            <a:ext cx="12192000" cy="1754326"/>
          </a:xfrm>
          <a:prstGeom prst="rect">
            <a:avLst/>
          </a:prstGeom>
          <a:noFill/>
        </p:spPr>
        <p:txBody>
          <a:bodyPr wrap="square" rtlCol="0">
            <a:spAutoFit/>
          </a:bodyPr>
          <a:lstStyle/>
          <a:p>
            <a:pPr algn="ctr"/>
            <a:r>
              <a:rPr lang="en-US" sz="4000" dirty="0"/>
              <a:t>Hurricane Hunter Data Exercise</a:t>
            </a:r>
          </a:p>
          <a:p>
            <a:pPr algn="ctr"/>
            <a:r>
              <a:rPr lang="en-US" sz="2800" dirty="0"/>
              <a:t>Skew-T Diagram: plotting Hurricane Hunter GPS dropsonde data</a:t>
            </a:r>
          </a:p>
          <a:p>
            <a:pPr algn="ctr"/>
            <a:endParaRPr lang="en-US" sz="4000" dirty="0"/>
          </a:p>
        </p:txBody>
      </p:sp>
      <p:sp>
        <p:nvSpPr>
          <p:cNvPr id="11" name="TextBox 10">
            <a:extLst>
              <a:ext uri="{FF2B5EF4-FFF2-40B4-BE49-F238E27FC236}">
                <a16:creationId xmlns:a16="http://schemas.microsoft.com/office/drawing/2014/main" id="{B4DFC5DA-B3DA-C84F-B9DD-C6AF7E910A6B}"/>
              </a:ext>
            </a:extLst>
          </p:cNvPr>
          <p:cNvSpPr txBox="1"/>
          <p:nvPr/>
        </p:nvSpPr>
        <p:spPr>
          <a:xfrm>
            <a:off x="0" y="1243587"/>
            <a:ext cx="12192000" cy="400110"/>
          </a:xfrm>
          <a:prstGeom prst="rect">
            <a:avLst/>
          </a:prstGeom>
          <a:noFill/>
        </p:spPr>
        <p:txBody>
          <a:bodyPr wrap="square" rtlCol="0">
            <a:spAutoFit/>
          </a:bodyPr>
          <a:lstStyle/>
          <a:p>
            <a:pPr algn="ctr"/>
            <a:r>
              <a:rPr lang="en-US" sz="2000" i="1" dirty="0"/>
              <a:t>NOAA G-IV: Sampling Hurricane Erika and the Saharan Air Layer: August 25, 2015 (GPS Dropsonde #10)</a:t>
            </a:r>
          </a:p>
        </p:txBody>
      </p:sp>
      <p:pic>
        <p:nvPicPr>
          <p:cNvPr id="3" name="Picture 2">
            <a:extLst>
              <a:ext uri="{FF2B5EF4-FFF2-40B4-BE49-F238E27FC236}">
                <a16:creationId xmlns:a16="http://schemas.microsoft.com/office/drawing/2014/main" id="{C7AAF858-EE44-4B4F-AF9C-0AF013E2348B}"/>
              </a:ext>
            </a:extLst>
          </p:cNvPr>
          <p:cNvPicPr>
            <a:picLocks noChangeAspect="1"/>
          </p:cNvPicPr>
          <p:nvPr/>
        </p:nvPicPr>
        <p:blipFill>
          <a:blip r:embed="rId3"/>
          <a:stretch>
            <a:fillRect/>
          </a:stretch>
        </p:blipFill>
        <p:spPr>
          <a:xfrm>
            <a:off x="2488141" y="1754326"/>
            <a:ext cx="7215717" cy="4980866"/>
          </a:xfrm>
          <a:prstGeom prst="rect">
            <a:avLst/>
          </a:prstGeom>
        </p:spPr>
      </p:pic>
      <p:sp>
        <p:nvSpPr>
          <p:cNvPr id="5" name="Slide Number Placeholder 4">
            <a:extLst>
              <a:ext uri="{FF2B5EF4-FFF2-40B4-BE49-F238E27FC236}">
                <a16:creationId xmlns:a16="http://schemas.microsoft.com/office/drawing/2014/main" id="{D0F5E89D-4F46-AB41-8FBC-7E8AB9682EC7}"/>
              </a:ext>
            </a:extLst>
          </p:cNvPr>
          <p:cNvSpPr>
            <a:spLocks noGrp="1"/>
          </p:cNvSpPr>
          <p:nvPr>
            <p:ph type="sldNum" sz="quarter" idx="12"/>
          </p:nvPr>
        </p:nvSpPr>
        <p:spPr/>
        <p:txBody>
          <a:bodyPr/>
          <a:lstStyle/>
          <a:p>
            <a:fld id="{8E467315-E945-B64F-99A4-7CB110957EDD}" type="slidenum">
              <a:rPr lang="en-US" smtClean="0"/>
              <a:t>16</a:t>
            </a:fld>
            <a:endParaRPr lang="en-US"/>
          </a:p>
        </p:txBody>
      </p:sp>
      <p:pic>
        <p:nvPicPr>
          <p:cNvPr id="7" name="Picture 6" descr="A large passenger jet flying through a cloudy blue sky&#10;&#10;Description automatically generated">
            <a:extLst>
              <a:ext uri="{FF2B5EF4-FFF2-40B4-BE49-F238E27FC236}">
                <a16:creationId xmlns:a16="http://schemas.microsoft.com/office/drawing/2014/main" id="{FBDF8BB1-B0DF-8342-A22C-C3F74BABB640}"/>
              </a:ext>
            </a:extLst>
          </p:cNvPr>
          <p:cNvPicPr>
            <a:picLocks noChangeAspect="1"/>
          </p:cNvPicPr>
          <p:nvPr/>
        </p:nvPicPr>
        <p:blipFill>
          <a:blip r:embed="rId4"/>
          <a:stretch>
            <a:fillRect/>
          </a:stretch>
        </p:blipFill>
        <p:spPr>
          <a:xfrm>
            <a:off x="101071" y="3480376"/>
            <a:ext cx="2286000" cy="1528762"/>
          </a:xfrm>
          <a:prstGeom prst="rect">
            <a:avLst/>
          </a:prstGeom>
        </p:spPr>
      </p:pic>
      <p:pic>
        <p:nvPicPr>
          <p:cNvPr id="8" name="Picture 14">
            <a:extLst>
              <a:ext uri="{FF2B5EF4-FFF2-40B4-BE49-F238E27FC236}">
                <a16:creationId xmlns:a16="http://schemas.microsoft.com/office/drawing/2014/main" id="{368D17CA-37A2-A147-91C8-39BAF8EFEC25}"/>
              </a:ext>
            </a:extLst>
          </p:cNvPr>
          <p:cNvPicPr>
            <a:picLocks noChangeAspect="1" noChangeArrowheads="1"/>
          </p:cNvPicPr>
          <p:nvPr/>
        </p:nvPicPr>
        <p:blipFill>
          <a:blip r:embed="rId5"/>
          <a:srcRect/>
          <a:stretch>
            <a:fillRect/>
          </a:stretch>
        </p:blipFill>
        <p:spPr bwMode="auto">
          <a:xfrm>
            <a:off x="10602912" y="3150970"/>
            <a:ext cx="750888" cy="2187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9" name="Picture 8" descr="A close up of a clock&#10;&#10;Description automatically generated">
            <a:extLst>
              <a:ext uri="{FF2B5EF4-FFF2-40B4-BE49-F238E27FC236}">
                <a16:creationId xmlns:a16="http://schemas.microsoft.com/office/drawing/2014/main" id="{CD872287-110C-514E-A625-42F2883EB715}"/>
              </a:ext>
            </a:extLst>
          </p:cNvPr>
          <p:cNvPicPr>
            <a:picLocks noChangeAspect="1"/>
          </p:cNvPicPr>
          <p:nvPr/>
        </p:nvPicPr>
        <p:blipFill>
          <a:blip r:embed="rId6"/>
          <a:stretch>
            <a:fillRect/>
          </a:stretch>
        </p:blipFill>
        <p:spPr>
          <a:xfrm>
            <a:off x="421111" y="5075555"/>
            <a:ext cx="1645920" cy="1645920"/>
          </a:xfrm>
          <a:prstGeom prst="rect">
            <a:avLst/>
          </a:prstGeom>
        </p:spPr>
      </p:pic>
    </p:spTree>
    <p:extLst>
      <p:ext uri="{BB962C8B-B14F-4D97-AF65-F5344CB8AC3E}">
        <p14:creationId xmlns:p14="http://schemas.microsoft.com/office/powerpoint/2010/main" val="3271824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22731A-EA8A-1847-BB08-AED4106192AD}"/>
              </a:ext>
            </a:extLst>
          </p:cNvPr>
          <p:cNvPicPr>
            <a:picLocks noChangeAspect="1"/>
          </p:cNvPicPr>
          <p:nvPr/>
        </p:nvPicPr>
        <p:blipFill>
          <a:blip r:embed="rId3"/>
          <a:stretch>
            <a:fillRect/>
          </a:stretch>
        </p:blipFill>
        <p:spPr>
          <a:xfrm rot="5400000">
            <a:off x="3273851" y="314681"/>
            <a:ext cx="5652657" cy="7315200"/>
          </a:xfrm>
          <a:prstGeom prst="rect">
            <a:avLst/>
          </a:prstGeom>
          <a:solidFill>
            <a:schemeClr val="bg1"/>
          </a:solidFill>
        </p:spPr>
      </p:pic>
      <p:sp>
        <p:nvSpPr>
          <p:cNvPr id="55" name="Freeform 54">
            <a:extLst>
              <a:ext uri="{FF2B5EF4-FFF2-40B4-BE49-F238E27FC236}">
                <a16:creationId xmlns:a16="http://schemas.microsoft.com/office/drawing/2014/main" id="{B6EE1891-FD44-5F43-8FF4-5F12BA7718CA}"/>
              </a:ext>
            </a:extLst>
          </p:cNvPr>
          <p:cNvSpPr/>
          <p:nvPr/>
        </p:nvSpPr>
        <p:spPr>
          <a:xfrm>
            <a:off x="5339640" y="1486932"/>
            <a:ext cx="1979434" cy="4966333"/>
          </a:xfrm>
          <a:custGeom>
            <a:avLst/>
            <a:gdLst>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9347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188812 w 1553136"/>
              <a:gd name="connsiteY12" fmla="*/ 2349360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151662 w 1553136"/>
              <a:gd name="connsiteY15" fmla="*/ 2719155 h 2783541"/>
              <a:gd name="connsiteX16" fmla="*/ 1553136 w 1553136"/>
              <a:gd name="connsiteY16" fmla="*/ 2783541 h 2783541"/>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739116 w 1739116"/>
              <a:gd name="connsiteY16"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618548 w 1739116"/>
              <a:gd name="connsiteY16" fmla="*/ 3008721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541056 w 1739116"/>
              <a:gd name="connsiteY17" fmla="*/ 2962227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599175 w 1739116"/>
              <a:gd name="connsiteY18" fmla="*/ 3020345 h 3081884"/>
              <a:gd name="connsiteX19" fmla="*/ 1739116 w 1739116"/>
              <a:gd name="connsiteY19"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366700 w 1739116"/>
              <a:gd name="connsiteY18" fmla="*/ 2985474 h 3081884"/>
              <a:gd name="connsiteX19" fmla="*/ 1739116 w 1739116"/>
              <a:gd name="connsiteY19" fmla="*/ 3081884 h 3081884"/>
              <a:gd name="connsiteX0" fmla="*/ 0 w 1382655"/>
              <a:gd name="connsiteY0" fmla="*/ 0 h 3085759"/>
              <a:gd name="connsiteX1" fmla="*/ 161365 w 1382655"/>
              <a:gd name="connsiteY1" fmla="*/ 403412 h 3085759"/>
              <a:gd name="connsiteX2" fmla="*/ 349624 w 1382655"/>
              <a:gd name="connsiteY2" fmla="*/ 726141 h 3085759"/>
              <a:gd name="connsiteX3" fmla="*/ 578224 w 1382655"/>
              <a:gd name="connsiteY3" fmla="*/ 1015253 h 3085759"/>
              <a:gd name="connsiteX4" fmla="*/ 658906 w 1382655"/>
              <a:gd name="connsiteY4" fmla="*/ 1264024 h 3085759"/>
              <a:gd name="connsiteX5" fmla="*/ 793377 w 1382655"/>
              <a:gd name="connsiteY5" fmla="*/ 1495472 h 3085759"/>
              <a:gd name="connsiteX6" fmla="*/ 846594 w 1382655"/>
              <a:gd name="connsiteY6" fmla="*/ 1702079 h 3085759"/>
              <a:gd name="connsiteX7" fmla="*/ 934115 w 1382655"/>
              <a:gd name="connsiteY7" fmla="*/ 1788459 h 3085759"/>
              <a:gd name="connsiteX8" fmla="*/ 894230 w 1382655"/>
              <a:gd name="connsiteY8" fmla="*/ 1882588 h 3085759"/>
              <a:gd name="connsiteX9" fmla="*/ 874059 w 1382655"/>
              <a:gd name="connsiteY9" fmla="*/ 1969994 h 3085759"/>
              <a:gd name="connsiteX10" fmla="*/ 961465 w 1382655"/>
              <a:gd name="connsiteY10" fmla="*/ 2064124 h 3085759"/>
              <a:gd name="connsiteX11" fmla="*/ 1130579 w 1382655"/>
              <a:gd name="connsiteY11" fmla="*/ 2216942 h 3085759"/>
              <a:gd name="connsiteX12" fmla="*/ 1208185 w 1382655"/>
              <a:gd name="connsiteY12" fmla="*/ 2368733 h 3085759"/>
              <a:gd name="connsiteX13" fmla="*/ 1351430 w 1382655"/>
              <a:gd name="connsiteY13" fmla="*/ 2501153 h 3085759"/>
              <a:gd name="connsiteX14" fmla="*/ 1381971 w 1382655"/>
              <a:gd name="connsiteY14" fmla="*/ 2618302 h 3085759"/>
              <a:gd name="connsiteX15" fmla="*/ 1151662 w 1382655"/>
              <a:gd name="connsiteY15" fmla="*/ 2719155 h 3085759"/>
              <a:gd name="connsiteX16" fmla="*/ 1231090 w 1382655"/>
              <a:gd name="connsiteY16" fmla="*/ 2756873 h 3085759"/>
              <a:gd name="connsiteX17" fmla="*/ 1273710 w 1382655"/>
              <a:gd name="connsiteY17" fmla="*/ 2869238 h 3085759"/>
              <a:gd name="connsiteX18" fmla="*/ 1366700 w 1382655"/>
              <a:gd name="connsiteY18" fmla="*/ 2985474 h 3085759"/>
              <a:gd name="connsiteX19" fmla="*/ 1382655 w 1382655"/>
              <a:gd name="connsiteY19" fmla="*/ 3085759 h 3085759"/>
              <a:gd name="connsiteX0" fmla="*/ 0 w 1381971"/>
              <a:gd name="connsiteY0" fmla="*/ 0 h 3089634"/>
              <a:gd name="connsiteX1" fmla="*/ 161365 w 1381971"/>
              <a:gd name="connsiteY1" fmla="*/ 403412 h 3089634"/>
              <a:gd name="connsiteX2" fmla="*/ 349624 w 1381971"/>
              <a:gd name="connsiteY2" fmla="*/ 726141 h 3089634"/>
              <a:gd name="connsiteX3" fmla="*/ 578224 w 1381971"/>
              <a:gd name="connsiteY3" fmla="*/ 1015253 h 3089634"/>
              <a:gd name="connsiteX4" fmla="*/ 658906 w 1381971"/>
              <a:gd name="connsiteY4" fmla="*/ 1264024 h 3089634"/>
              <a:gd name="connsiteX5" fmla="*/ 793377 w 1381971"/>
              <a:gd name="connsiteY5" fmla="*/ 1495472 h 3089634"/>
              <a:gd name="connsiteX6" fmla="*/ 846594 w 1381971"/>
              <a:gd name="connsiteY6" fmla="*/ 1702079 h 3089634"/>
              <a:gd name="connsiteX7" fmla="*/ 934115 w 1381971"/>
              <a:gd name="connsiteY7" fmla="*/ 1788459 h 3089634"/>
              <a:gd name="connsiteX8" fmla="*/ 894230 w 1381971"/>
              <a:gd name="connsiteY8" fmla="*/ 1882588 h 3089634"/>
              <a:gd name="connsiteX9" fmla="*/ 874059 w 1381971"/>
              <a:gd name="connsiteY9" fmla="*/ 1969994 h 3089634"/>
              <a:gd name="connsiteX10" fmla="*/ 961465 w 1381971"/>
              <a:gd name="connsiteY10" fmla="*/ 2064124 h 3089634"/>
              <a:gd name="connsiteX11" fmla="*/ 1130579 w 1381971"/>
              <a:gd name="connsiteY11" fmla="*/ 2216942 h 3089634"/>
              <a:gd name="connsiteX12" fmla="*/ 1208185 w 1381971"/>
              <a:gd name="connsiteY12" fmla="*/ 2368733 h 3089634"/>
              <a:gd name="connsiteX13" fmla="*/ 1351430 w 1381971"/>
              <a:gd name="connsiteY13" fmla="*/ 2501153 h 3089634"/>
              <a:gd name="connsiteX14" fmla="*/ 1381971 w 1381971"/>
              <a:gd name="connsiteY14" fmla="*/ 2618302 h 3089634"/>
              <a:gd name="connsiteX15" fmla="*/ 1151662 w 1381971"/>
              <a:gd name="connsiteY15" fmla="*/ 2719155 h 3089634"/>
              <a:gd name="connsiteX16" fmla="*/ 1231090 w 1381971"/>
              <a:gd name="connsiteY16" fmla="*/ 2756873 h 3089634"/>
              <a:gd name="connsiteX17" fmla="*/ 1273710 w 1381971"/>
              <a:gd name="connsiteY17" fmla="*/ 2869238 h 3089634"/>
              <a:gd name="connsiteX18" fmla="*/ 1366700 w 1381971"/>
              <a:gd name="connsiteY18" fmla="*/ 2985474 h 3089634"/>
              <a:gd name="connsiteX19" fmla="*/ 1367157 w 1381971"/>
              <a:gd name="connsiteY19" fmla="*/ 3089634 h 3089634"/>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66700 w 1471770"/>
              <a:gd name="connsiteY18" fmla="*/ 2985474 h 3023767"/>
              <a:gd name="connsiteX19" fmla="*/ 1471770 w 1471770"/>
              <a:gd name="connsiteY19" fmla="*/ 3023767 h 3023767"/>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82198 w 1471770"/>
              <a:gd name="connsiteY18" fmla="*/ 2981600 h 3023767"/>
              <a:gd name="connsiteX19" fmla="*/ 1471770 w 1471770"/>
              <a:gd name="connsiteY19" fmla="*/ 3023767 h 3023767"/>
              <a:gd name="connsiteX0" fmla="*/ 0 w 1436899"/>
              <a:gd name="connsiteY0" fmla="*/ 0 h 3023767"/>
              <a:gd name="connsiteX1" fmla="*/ 161365 w 1436899"/>
              <a:gd name="connsiteY1" fmla="*/ 403412 h 3023767"/>
              <a:gd name="connsiteX2" fmla="*/ 349624 w 1436899"/>
              <a:gd name="connsiteY2" fmla="*/ 726141 h 3023767"/>
              <a:gd name="connsiteX3" fmla="*/ 578224 w 1436899"/>
              <a:gd name="connsiteY3" fmla="*/ 1015253 h 3023767"/>
              <a:gd name="connsiteX4" fmla="*/ 658906 w 1436899"/>
              <a:gd name="connsiteY4" fmla="*/ 1264024 h 3023767"/>
              <a:gd name="connsiteX5" fmla="*/ 793377 w 1436899"/>
              <a:gd name="connsiteY5" fmla="*/ 1495472 h 3023767"/>
              <a:gd name="connsiteX6" fmla="*/ 846594 w 1436899"/>
              <a:gd name="connsiteY6" fmla="*/ 1702079 h 3023767"/>
              <a:gd name="connsiteX7" fmla="*/ 934115 w 1436899"/>
              <a:gd name="connsiteY7" fmla="*/ 1788459 h 3023767"/>
              <a:gd name="connsiteX8" fmla="*/ 894230 w 1436899"/>
              <a:gd name="connsiteY8" fmla="*/ 1882588 h 3023767"/>
              <a:gd name="connsiteX9" fmla="*/ 874059 w 1436899"/>
              <a:gd name="connsiteY9" fmla="*/ 1969994 h 3023767"/>
              <a:gd name="connsiteX10" fmla="*/ 961465 w 1436899"/>
              <a:gd name="connsiteY10" fmla="*/ 2064124 h 3023767"/>
              <a:gd name="connsiteX11" fmla="*/ 1130579 w 1436899"/>
              <a:gd name="connsiteY11" fmla="*/ 2216942 h 3023767"/>
              <a:gd name="connsiteX12" fmla="*/ 1208185 w 1436899"/>
              <a:gd name="connsiteY12" fmla="*/ 2368733 h 3023767"/>
              <a:gd name="connsiteX13" fmla="*/ 1351430 w 1436899"/>
              <a:gd name="connsiteY13" fmla="*/ 2501153 h 3023767"/>
              <a:gd name="connsiteX14" fmla="*/ 1381971 w 1436899"/>
              <a:gd name="connsiteY14" fmla="*/ 2618302 h 3023767"/>
              <a:gd name="connsiteX15" fmla="*/ 1151662 w 1436899"/>
              <a:gd name="connsiteY15" fmla="*/ 2719155 h 3023767"/>
              <a:gd name="connsiteX16" fmla="*/ 1231090 w 1436899"/>
              <a:gd name="connsiteY16" fmla="*/ 2756873 h 3023767"/>
              <a:gd name="connsiteX17" fmla="*/ 1273710 w 1436899"/>
              <a:gd name="connsiteY17" fmla="*/ 2869238 h 3023767"/>
              <a:gd name="connsiteX18" fmla="*/ 1382198 w 1436899"/>
              <a:gd name="connsiteY18" fmla="*/ 2981600 h 3023767"/>
              <a:gd name="connsiteX19" fmla="*/ 1436899 w 1436899"/>
              <a:gd name="connsiteY19" fmla="*/ 3023767 h 3023767"/>
              <a:gd name="connsiteX0" fmla="*/ 0 w 1673205"/>
              <a:gd name="connsiteY0" fmla="*/ 0 h 4979282"/>
              <a:gd name="connsiteX1" fmla="*/ 397671 w 1673205"/>
              <a:gd name="connsiteY1" fmla="*/ 2358927 h 4979282"/>
              <a:gd name="connsiteX2" fmla="*/ 585930 w 1673205"/>
              <a:gd name="connsiteY2" fmla="*/ 2681656 h 4979282"/>
              <a:gd name="connsiteX3" fmla="*/ 814530 w 1673205"/>
              <a:gd name="connsiteY3" fmla="*/ 2970768 h 4979282"/>
              <a:gd name="connsiteX4" fmla="*/ 895212 w 1673205"/>
              <a:gd name="connsiteY4" fmla="*/ 3219539 h 4979282"/>
              <a:gd name="connsiteX5" fmla="*/ 1029683 w 1673205"/>
              <a:gd name="connsiteY5" fmla="*/ 3450987 h 4979282"/>
              <a:gd name="connsiteX6" fmla="*/ 1082900 w 1673205"/>
              <a:gd name="connsiteY6" fmla="*/ 3657594 h 4979282"/>
              <a:gd name="connsiteX7" fmla="*/ 1170421 w 1673205"/>
              <a:gd name="connsiteY7" fmla="*/ 3743974 h 4979282"/>
              <a:gd name="connsiteX8" fmla="*/ 1130536 w 1673205"/>
              <a:gd name="connsiteY8" fmla="*/ 3838103 h 4979282"/>
              <a:gd name="connsiteX9" fmla="*/ 1110365 w 1673205"/>
              <a:gd name="connsiteY9" fmla="*/ 3925509 h 4979282"/>
              <a:gd name="connsiteX10" fmla="*/ 1197771 w 1673205"/>
              <a:gd name="connsiteY10" fmla="*/ 4019639 h 4979282"/>
              <a:gd name="connsiteX11" fmla="*/ 1366885 w 1673205"/>
              <a:gd name="connsiteY11" fmla="*/ 4172457 h 4979282"/>
              <a:gd name="connsiteX12" fmla="*/ 1444491 w 1673205"/>
              <a:gd name="connsiteY12" fmla="*/ 4324248 h 4979282"/>
              <a:gd name="connsiteX13" fmla="*/ 1587736 w 1673205"/>
              <a:gd name="connsiteY13" fmla="*/ 4456668 h 4979282"/>
              <a:gd name="connsiteX14" fmla="*/ 1618277 w 1673205"/>
              <a:gd name="connsiteY14" fmla="*/ 4573817 h 4979282"/>
              <a:gd name="connsiteX15" fmla="*/ 1387968 w 1673205"/>
              <a:gd name="connsiteY15" fmla="*/ 4674670 h 4979282"/>
              <a:gd name="connsiteX16" fmla="*/ 1467396 w 1673205"/>
              <a:gd name="connsiteY16" fmla="*/ 4712388 h 4979282"/>
              <a:gd name="connsiteX17" fmla="*/ 1510016 w 1673205"/>
              <a:gd name="connsiteY17" fmla="*/ 4824753 h 4979282"/>
              <a:gd name="connsiteX18" fmla="*/ 1618504 w 1673205"/>
              <a:gd name="connsiteY18" fmla="*/ 4937115 h 4979282"/>
              <a:gd name="connsiteX19" fmla="*/ 1673205 w 1673205"/>
              <a:gd name="connsiteY19" fmla="*/ 4979282 h 4979282"/>
              <a:gd name="connsiteX0" fmla="*/ 537277 w 2210482"/>
              <a:gd name="connsiteY0" fmla="*/ 0 h 4979282"/>
              <a:gd name="connsiteX1" fmla="*/ 0 w 2210482"/>
              <a:gd name="connsiteY1" fmla="*/ 1300689 h 4979282"/>
              <a:gd name="connsiteX2" fmla="*/ 1123207 w 2210482"/>
              <a:gd name="connsiteY2" fmla="*/ 2681656 h 4979282"/>
              <a:gd name="connsiteX3" fmla="*/ 1351807 w 2210482"/>
              <a:gd name="connsiteY3" fmla="*/ 2970768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1351807 w 2210482"/>
              <a:gd name="connsiteY3" fmla="*/ 2970768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745370 w 2210482"/>
              <a:gd name="connsiteY7" fmla="*/ 3672055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67813 w 2210482"/>
              <a:gd name="connsiteY7" fmla="*/ 3838103 h 4979282"/>
              <a:gd name="connsiteX8" fmla="*/ 1647642 w 2210482"/>
              <a:gd name="connsiteY8" fmla="*/ 3925509 h 4979282"/>
              <a:gd name="connsiteX9" fmla="*/ 1735048 w 2210482"/>
              <a:gd name="connsiteY9" fmla="*/ 4019639 h 4979282"/>
              <a:gd name="connsiteX10" fmla="*/ 1904162 w 2210482"/>
              <a:gd name="connsiteY10" fmla="*/ 4172457 h 4979282"/>
              <a:gd name="connsiteX11" fmla="*/ 1981768 w 2210482"/>
              <a:gd name="connsiteY11" fmla="*/ 4324248 h 4979282"/>
              <a:gd name="connsiteX12" fmla="*/ 2125013 w 2210482"/>
              <a:gd name="connsiteY12" fmla="*/ 4456668 h 4979282"/>
              <a:gd name="connsiteX13" fmla="*/ 2155554 w 2210482"/>
              <a:gd name="connsiteY13" fmla="*/ 4573817 h 4979282"/>
              <a:gd name="connsiteX14" fmla="*/ 1925245 w 2210482"/>
              <a:gd name="connsiteY14" fmla="*/ 4674670 h 4979282"/>
              <a:gd name="connsiteX15" fmla="*/ 2004673 w 2210482"/>
              <a:gd name="connsiteY15" fmla="*/ 4712388 h 4979282"/>
              <a:gd name="connsiteX16" fmla="*/ 2047293 w 2210482"/>
              <a:gd name="connsiteY16" fmla="*/ 4824753 h 4979282"/>
              <a:gd name="connsiteX17" fmla="*/ 2155781 w 2210482"/>
              <a:gd name="connsiteY17" fmla="*/ 4937115 h 4979282"/>
              <a:gd name="connsiteX18" fmla="*/ 2210482 w 2210482"/>
              <a:gd name="connsiteY18"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47642 w 2210482"/>
              <a:gd name="connsiteY7" fmla="*/ 3925509 h 4979282"/>
              <a:gd name="connsiteX8" fmla="*/ 1735048 w 2210482"/>
              <a:gd name="connsiteY8" fmla="*/ 4019639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35048 w 2210482"/>
              <a:gd name="connsiteY8" fmla="*/ 4019639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81768 w 2210482"/>
              <a:gd name="connsiteY9" fmla="*/ 4324248 h 4979282"/>
              <a:gd name="connsiteX10" fmla="*/ 2125013 w 2210482"/>
              <a:gd name="connsiteY10" fmla="*/ 4456668 h 4979282"/>
              <a:gd name="connsiteX11" fmla="*/ 2155554 w 2210482"/>
              <a:gd name="connsiteY11" fmla="*/ 4573817 h 4979282"/>
              <a:gd name="connsiteX12" fmla="*/ 1925245 w 2210482"/>
              <a:gd name="connsiteY12" fmla="*/ 4674670 h 4979282"/>
              <a:gd name="connsiteX13" fmla="*/ 2004673 w 2210482"/>
              <a:gd name="connsiteY13" fmla="*/ 4712388 h 4979282"/>
              <a:gd name="connsiteX14" fmla="*/ 2047293 w 2210482"/>
              <a:gd name="connsiteY14" fmla="*/ 4824753 h 4979282"/>
              <a:gd name="connsiteX15" fmla="*/ 2155781 w 2210482"/>
              <a:gd name="connsiteY15" fmla="*/ 4937115 h 4979282"/>
              <a:gd name="connsiteX16" fmla="*/ 2210482 w 2210482"/>
              <a:gd name="connsiteY16"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2125013 w 2210482"/>
              <a:gd name="connsiteY9" fmla="*/ 4456668 h 4979282"/>
              <a:gd name="connsiteX10" fmla="*/ 2155554 w 2210482"/>
              <a:gd name="connsiteY10" fmla="*/ 4573817 h 4979282"/>
              <a:gd name="connsiteX11" fmla="*/ 1925245 w 2210482"/>
              <a:gd name="connsiteY11" fmla="*/ 4674670 h 4979282"/>
              <a:gd name="connsiteX12" fmla="*/ 2004673 w 2210482"/>
              <a:gd name="connsiteY12" fmla="*/ 4712388 h 4979282"/>
              <a:gd name="connsiteX13" fmla="*/ 2047293 w 2210482"/>
              <a:gd name="connsiteY13" fmla="*/ 4824753 h 4979282"/>
              <a:gd name="connsiteX14" fmla="*/ 2155781 w 2210482"/>
              <a:gd name="connsiteY14" fmla="*/ 4937115 h 4979282"/>
              <a:gd name="connsiteX15" fmla="*/ 2210482 w 2210482"/>
              <a:gd name="connsiteY15"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2155554 w 2210482"/>
              <a:gd name="connsiteY9" fmla="*/ 4573817 h 4979282"/>
              <a:gd name="connsiteX10" fmla="*/ 1925245 w 2210482"/>
              <a:gd name="connsiteY10" fmla="*/ 4674670 h 4979282"/>
              <a:gd name="connsiteX11" fmla="*/ 2004673 w 2210482"/>
              <a:gd name="connsiteY11" fmla="*/ 4712388 h 4979282"/>
              <a:gd name="connsiteX12" fmla="*/ 2047293 w 2210482"/>
              <a:gd name="connsiteY12" fmla="*/ 4824753 h 4979282"/>
              <a:gd name="connsiteX13" fmla="*/ 2155781 w 2210482"/>
              <a:gd name="connsiteY13" fmla="*/ 4937115 h 4979282"/>
              <a:gd name="connsiteX14" fmla="*/ 2210482 w 2210482"/>
              <a:gd name="connsiteY14"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1925245 w 2210482"/>
              <a:gd name="connsiteY10" fmla="*/ 4674670 h 4979282"/>
              <a:gd name="connsiteX11" fmla="*/ 2004673 w 2210482"/>
              <a:gd name="connsiteY11" fmla="*/ 4712388 h 4979282"/>
              <a:gd name="connsiteX12" fmla="*/ 2047293 w 2210482"/>
              <a:gd name="connsiteY12" fmla="*/ 4824753 h 4979282"/>
              <a:gd name="connsiteX13" fmla="*/ 2155781 w 2210482"/>
              <a:gd name="connsiteY13" fmla="*/ 4937115 h 4979282"/>
              <a:gd name="connsiteX14" fmla="*/ 2210482 w 2210482"/>
              <a:gd name="connsiteY14"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04673 w 2210482"/>
              <a:gd name="connsiteY10" fmla="*/ 4712388 h 4979282"/>
              <a:gd name="connsiteX11" fmla="*/ 2047293 w 2210482"/>
              <a:gd name="connsiteY11" fmla="*/ 4824753 h 4979282"/>
              <a:gd name="connsiteX12" fmla="*/ 2155781 w 2210482"/>
              <a:gd name="connsiteY12" fmla="*/ 4937115 h 4979282"/>
              <a:gd name="connsiteX13" fmla="*/ 2210482 w 2210482"/>
              <a:gd name="connsiteY13"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47293 w 2210482"/>
              <a:gd name="connsiteY10" fmla="*/ 4824753 h 4979282"/>
              <a:gd name="connsiteX11" fmla="*/ 2155781 w 2210482"/>
              <a:gd name="connsiteY11" fmla="*/ 4937115 h 4979282"/>
              <a:gd name="connsiteX12" fmla="*/ 2210482 w 2210482"/>
              <a:gd name="connsiteY12"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19896 w 2210482"/>
              <a:gd name="connsiteY10" fmla="*/ 4766533 h 4979282"/>
              <a:gd name="connsiteX11" fmla="*/ 2155781 w 2210482"/>
              <a:gd name="connsiteY11" fmla="*/ 4937115 h 4979282"/>
              <a:gd name="connsiteX12" fmla="*/ 2210482 w 2210482"/>
              <a:gd name="connsiteY12" fmla="*/ 4979282 h 4979282"/>
              <a:gd name="connsiteX0" fmla="*/ 537277 w 2155781"/>
              <a:gd name="connsiteY0" fmla="*/ 0 h 4975858"/>
              <a:gd name="connsiteX1" fmla="*/ 0 w 2155781"/>
              <a:gd name="connsiteY1" fmla="*/ 1300689 h 4975858"/>
              <a:gd name="connsiteX2" fmla="*/ 400591 w 2155781"/>
              <a:gd name="connsiteY2" fmla="*/ 1486429 h 4975858"/>
              <a:gd name="connsiteX3" fmla="*/ 680563 w 2155781"/>
              <a:gd name="connsiteY3" fmla="*/ 1963901 h 4975858"/>
              <a:gd name="connsiteX4" fmla="*/ 942754 w 2155781"/>
              <a:gd name="connsiteY4" fmla="*/ 2353085 h 4975858"/>
              <a:gd name="connsiteX5" fmla="*/ 1303257 w 2155781"/>
              <a:gd name="connsiteY5" fmla="*/ 2968101 h 4975858"/>
              <a:gd name="connsiteX6" fmla="*/ 1496887 w 2155781"/>
              <a:gd name="connsiteY6" fmla="*/ 3445262 h 4975858"/>
              <a:gd name="connsiteX7" fmla="*/ 1637368 w 2155781"/>
              <a:gd name="connsiteY7" fmla="*/ 3836467 h 4975858"/>
              <a:gd name="connsiteX8" fmla="*/ 1786419 w 2155781"/>
              <a:gd name="connsiteY8" fmla="*/ 4163477 h 4975858"/>
              <a:gd name="connsiteX9" fmla="*/ 1926098 w 2155781"/>
              <a:gd name="connsiteY9" fmla="*/ 4577242 h 4975858"/>
              <a:gd name="connsiteX10" fmla="*/ 2019896 w 2155781"/>
              <a:gd name="connsiteY10" fmla="*/ 4766533 h 4975858"/>
              <a:gd name="connsiteX11" fmla="*/ 2155781 w 2155781"/>
              <a:gd name="connsiteY11" fmla="*/ 4937115 h 4975858"/>
              <a:gd name="connsiteX12" fmla="*/ 2138563 w 2155781"/>
              <a:gd name="connsiteY12" fmla="*/ 4975858 h 4975858"/>
              <a:gd name="connsiteX0" fmla="*/ 537277 w 2155782"/>
              <a:gd name="connsiteY0" fmla="*/ 0 h 4966333"/>
              <a:gd name="connsiteX1" fmla="*/ 0 w 2155782"/>
              <a:gd name="connsiteY1" fmla="*/ 1300689 h 4966333"/>
              <a:gd name="connsiteX2" fmla="*/ 400591 w 2155782"/>
              <a:gd name="connsiteY2" fmla="*/ 1486429 h 4966333"/>
              <a:gd name="connsiteX3" fmla="*/ 680563 w 2155782"/>
              <a:gd name="connsiteY3" fmla="*/ 1963901 h 4966333"/>
              <a:gd name="connsiteX4" fmla="*/ 942754 w 2155782"/>
              <a:gd name="connsiteY4" fmla="*/ 2353085 h 4966333"/>
              <a:gd name="connsiteX5" fmla="*/ 1303257 w 2155782"/>
              <a:gd name="connsiteY5" fmla="*/ 2968101 h 4966333"/>
              <a:gd name="connsiteX6" fmla="*/ 1496887 w 2155782"/>
              <a:gd name="connsiteY6" fmla="*/ 3445262 h 4966333"/>
              <a:gd name="connsiteX7" fmla="*/ 1637368 w 2155782"/>
              <a:gd name="connsiteY7" fmla="*/ 3836467 h 4966333"/>
              <a:gd name="connsiteX8" fmla="*/ 1786419 w 2155782"/>
              <a:gd name="connsiteY8" fmla="*/ 4163477 h 4966333"/>
              <a:gd name="connsiteX9" fmla="*/ 1926098 w 2155782"/>
              <a:gd name="connsiteY9" fmla="*/ 4577242 h 4966333"/>
              <a:gd name="connsiteX10" fmla="*/ 2019896 w 2155782"/>
              <a:gd name="connsiteY10" fmla="*/ 4766533 h 4966333"/>
              <a:gd name="connsiteX11" fmla="*/ 2155781 w 2155782"/>
              <a:gd name="connsiteY11" fmla="*/ 4937115 h 4966333"/>
              <a:gd name="connsiteX12" fmla="*/ 2141738 w 2155782"/>
              <a:gd name="connsiteY12" fmla="*/ 4966333 h 4966333"/>
              <a:gd name="connsiteX0" fmla="*/ 357663 w 1976168"/>
              <a:gd name="connsiteY0" fmla="*/ 0 h 4966333"/>
              <a:gd name="connsiteX1" fmla="*/ 0 w 1976168"/>
              <a:gd name="connsiteY1" fmla="*/ 866349 h 4966333"/>
              <a:gd name="connsiteX2" fmla="*/ 220977 w 1976168"/>
              <a:gd name="connsiteY2" fmla="*/ 1486429 h 4966333"/>
              <a:gd name="connsiteX3" fmla="*/ 500949 w 1976168"/>
              <a:gd name="connsiteY3" fmla="*/ 1963901 h 4966333"/>
              <a:gd name="connsiteX4" fmla="*/ 763140 w 1976168"/>
              <a:gd name="connsiteY4" fmla="*/ 2353085 h 4966333"/>
              <a:gd name="connsiteX5" fmla="*/ 1123643 w 1976168"/>
              <a:gd name="connsiteY5" fmla="*/ 2968101 h 4966333"/>
              <a:gd name="connsiteX6" fmla="*/ 1317273 w 1976168"/>
              <a:gd name="connsiteY6" fmla="*/ 3445262 h 4966333"/>
              <a:gd name="connsiteX7" fmla="*/ 1457754 w 1976168"/>
              <a:gd name="connsiteY7" fmla="*/ 3836467 h 4966333"/>
              <a:gd name="connsiteX8" fmla="*/ 1606805 w 1976168"/>
              <a:gd name="connsiteY8" fmla="*/ 4163477 h 4966333"/>
              <a:gd name="connsiteX9" fmla="*/ 1746484 w 1976168"/>
              <a:gd name="connsiteY9" fmla="*/ 4577242 h 4966333"/>
              <a:gd name="connsiteX10" fmla="*/ 1840282 w 1976168"/>
              <a:gd name="connsiteY10" fmla="*/ 4766533 h 4966333"/>
              <a:gd name="connsiteX11" fmla="*/ 1976167 w 1976168"/>
              <a:gd name="connsiteY11" fmla="*/ 4937115 h 4966333"/>
              <a:gd name="connsiteX12" fmla="*/ 1962124 w 1976168"/>
              <a:gd name="connsiteY12" fmla="*/ 4966333 h 4966333"/>
              <a:gd name="connsiteX0" fmla="*/ 377258 w 1995763"/>
              <a:gd name="connsiteY0" fmla="*/ 0 h 4966333"/>
              <a:gd name="connsiteX1" fmla="*/ 0 w 1995763"/>
              <a:gd name="connsiteY1" fmla="*/ 863084 h 4966333"/>
              <a:gd name="connsiteX2" fmla="*/ 240572 w 1995763"/>
              <a:gd name="connsiteY2" fmla="*/ 1486429 h 4966333"/>
              <a:gd name="connsiteX3" fmla="*/ 520544 w 1995763"/>
              <a:gd name="connsiteY3" fmla="*/ 1963901 h 4966333"/>
              <a:gd name="connsiteX4" fmla="*/ 782735 w 1995763"/>
              <a:gd name="connsiteY4" fmla="*/ 2353085 h 4966333"/>
              <a:gd name="connsiteX5" fmla="*/ 1143238 w 1995763"/>
              <a:gd name="connsiteY5" fmla="*/ 2968101 h 4966333"/>
              <a:gd name="connsiteX6" fmla="*/ 1336868 w 1995763"/>
              <a:gd name="connsiteY6" fmla="*/ 3445262 h 4966333"/>
              <a:gd name="connsiteX7" fmla="*/ 1477349 w 1995763"/>
              <a:gd name="connsiteY7" fmla="*/ 3836467 h 4966333"/>
              <a:gd name="connsiteX8" fmla="*/ 1626400 w 1995763"/>
              <a:gd name="connsiteY8" fmla="*/ 4163477 h 4966333"/>
              <a:gd name="connsiteX9" fmla="*/ 1766079 w 1995763"/>
              <a:gd name="connsiteY9" fmla="*/ 4577242 h 4966333"/>
              <a:gd name="connsiteX10" fmla="*/ 1859877 w 1995763"/>
              <a:gd name="connsiteY10" fmla="*/ 4766533 h 4966333"/>
              <a:gd name="connsiteX11" fmla="*/ 1995762 w 1995763"/>
              <a:gd name="connsiteY11" fmla="*/ 4937115 h 4966333"/>
              <a:gd name="connsiteX12" fmla="*/ 1981719 w 1995763"/>
              <a:gd name="connsiteY12" fmla="*/ 4966333 h 4966333"/>
              <a:gd name="connsiteX0" fmla="*/ 360929 w 1979434"/>
              <a:gd name="connsiteY0" fmla="*/ 0 h 4966333"/>
              <a:gd name="connsiteX1" fmla="*/ 0 w 1979434"/>
              <a:gd name="connsiteY1" fmla="*/ 859818 h 4966333"/>
              <a:gd name="connsiteX2" fmla="*/ 224243 w 1979434"/>
              <a:gd name="connsiteY2" fmla="*/ 1486429 h 4966333"/>
              <a:gd name="connsiteX3" fmla="*/ 504215 w 1979434"/>
              <a:gd name="connsiteY3" fmla="*/ 1963901 h 4966333"/>
              <a:gd name="connsiteX4" fmla="*/ 766406 w 1979434"/>
              <a:gd name="connsiteY4" fmla="*/ 2353085 h 4966333"/>
              <a:gd name="connsiteX5" fmla="*/ 1126909 w 1979434"/>
              <a:gd name="connsiteY5" fmla="*/ 2968101 h 4966333"/>
              <a:gd name="connsiteX6" fmla="*/ 1320539 w 1979434"/>
              <a:gd name="connsiteY6" fmla="*/ 3445262 h 4966333"/>
              <a:gd name="connsiteX7" fmla="*/ 1461020 w 1979434"/>
              <a:gd name="connsiteY7" fmla="*/ 3836467 h 4966333"/>
              <a:gd name="connsiteX8" fmla="*/ 1610071 w 1979434"/>
              <a:gd name="connsiteY8" fmla="*/ 4163477 h 4966333"/>
              <a:gd name="connsiteX9" fmla="*/ 1749750 w 1979434"/>
              <a:gd name="connsiteY9" fmla="*/ 4577242 h 4966333"/>
              <a:gd name="connsiteX10" fmla="*/ 1843548 w 1979434"/>
              <a:gd name="connsiteY10" fmla="*/ 4766533 h 4966333"/>
              <a:gd name="connsiteX11" fmla="*/ 1979433 w 1979434"/>
              <a:gd name="connsiteY11" fmla="*/ 4937115 h 4966333"/>
              <a:gd name="connsiteX12" fmla="*/ 1965390 w 1979434"/>
              <a:gd name="connsiteY12" fmla="*/ 4966333 h 4966333"/>
              <a:gd name="connsiteX0" fmla="*/ 360929 w 1979434"/>
              <a:gd name="connsiteY0" fmla="*/ 0 h 4966333"/>
              <a:gd name="connsiteX1" fmla="*/ 0 w 1979434"/>
              <a:gd name="connsiteY1" fmla="*/ 859818 h 4966333"/>
              <a:gd name="connsiteX2" fmla="*/ 224243 w 1979434"/>
              <a:gd name="connsiteY2" fmla="*/ 1486429 h 4966333"/>
              <a:gd name="connsiteX3" fmla="*/ 504215 w 1979434"/>
              <a:gd name="connsiteY3" fmla="*/ 1963901 h 4966333"/>
              <a:gd name="connsiteX4" fmla="*/ 766406 w 1979434"/>
              <a:gd name="connsiteY4" fmla="*/ 2353085 h 4966333"/>
              <a:gd name="connsiteX5" fmla="*/ 1126909 w 1979434"/>
              <a:gd name="connsiteY5" fmla="*/ 2968101 h 4966333"/>
              <a:gd name="connsiteX6" fmla="*/ 1320539 w 1979434"/>
              <a:gd name="connsiteY6" fmla="*/ 3445262 h 4966333"/>
              <a:gd name="connsiteX7" fmla="*/ 1461020 w 1979434"/>
              <a:gd name="connsiteY7" fmla="*/ 3836467 h 4966333"/>
              <a:gd name="connsiteX8" fmla="*/ 1610071 w 1979434"/>
              <a:gd name="connsiteY8" fmla="*/ 4163477 h 4966333"/>
              <a:gd name="connsiteX9" fmla="*/ 1749750 w 1979434"/>
              <a:gd name="connsiteY9" fmla="*/ 4577242 h 4966333"/>
              <a:gd name="connsiteX10" fmla="*/ 1843548 w 1979434"/>
              <a:gd name="connsiteY10" fmla="*/ 4766533 h 4966333"/>
              <a:gd name="connsiteX11" fmla="*/ 1979433 w 1979434"/>
              <a:gd name="connsiteY11" fmla="*/ 4937115 h 4966333"/>
              <a:gd name="connsiteX12" fmla="*/ 1965390 w 1979434"/>
              <a:gd name="connsiteY12" fmla="*/ 4966333 h 496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79434" h="4966333">
                <a:moveTo>
                  <a:pt x="360929" y="0"/>
                </a:moveTo>
                <a:lnTo>
                  <a:pt x="0" y="859818"/>
                </a:lnTo>
                <a:lnTo>
                  <a:pt x="224243" y="1486429"/>
                </a:lnTo>
                <a:lnTo>
                  <a:pt x="504215" y="1963901"/>
                </a:lnTo>
                <a:lnTo>
                  <a:pt x="766406" y="2353085"/>
                </a:lnTo>
                <a:lnTo>
                  <a:pt x="1126909" y="2968101"/>
                </a:lnTo>
                <a:lnTo>
                  <a:pt x="1320539" y="3445262"/>
                </a:lnTo>
                <a:lnTo>
                  <a:pt x="1461020" y="3836467"/>
                </a:lnTo>
                <a:lnTo>
                  <a:pt x="1610071" y="4163477"/>
                </a:lnTo>
                <a:lnTo>
                  <a:pt x="1749750" y="4577242"/>
                </a:lnTo>
                <a:lnTo>
                  <a:pt x="1843548" y="4766533"/>
                </a:lnTo>
                <a:lnTo>
                  <a:pt x="1979433" y="4937115"/>
                </a:lnTo>
                <a:cubicBezTo>
                  <a:pt x="1979585" y="4971835"/>
                  <a:pt x="1965238" y="4931613"/>
                  <a:pt x="1965390" y="4966333"/>
                </a:cubicBezTo>
              </a:path>
            </a:pathLst>
          </a:custGeom>
          <a:noFill/>
          <a:ln w="158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reeform 57">
            <a:extLst>
              <a:ext uri="{FF2B5EF4-FFF2-40B4-BE49-F238E27FC236}">
                <a16:creationId xmlns:a16="http://schemas.microsoft.com/office/drawing/2014/main" id="{2D65583A-72C1-2241-8412-48BB5D19121C}"/>
              </a:ext>
            </a:extLst>
          </p:cNvPr>
          <p:cNvSpPr/>
          <p:nvPr/>
        </p:nvSpPr>
        <p:spPr>
          <a:xfrm>
            <a:off x="4899563" y="1475209"/>
            <a:ext cx="2204257" cy="4991836"/>
          </a:xfrm>
          <a:custGeom>
            <a:avLst/>
            <a:gdLst>
              <a:gd name="connsiteX0" fmla="*/ 0 w 2483604"/>
              <a:gd name="connsiteY0" fmla="*/ 0 h 3010545"/>
              <a:gd name="connsiteX1" fmla="*/ 631556 w 2483604"/>
              <a:gd name="connsiteY1" fmla="*/ 402956 h 3010545"/>
              <a:gd name="connsiteX2" fmla="*/ 1030637 w 2483604"/>
              <a:gd name="connsiteY2" fmla="*/ 724545 h 3010545"/>
              <a:gd name="connsiteX3" fmla="*/ 887278 w 2483604"/>
              <a:gd name="connsiteY3" fmla="*/ 1019013 h 3010545"/>
              <a:gd name="connsiteX4" fmla="*/ 65868 w 2483604"/>
              <a:gd name="connsiteY4" fmla="*/ 1266986 h 3010545"/>
              <a:gd name="connsiteX5" fmla="*/ 728421 w 2483604"/>
              <a:gd name="connsiteY5" fmla="*/ 1495586 h 3010545"/>
              <a:gd name="connsiteX6" fmla="*/ 968644 w 2483604"/>
              <a:gd name="connsiteY6" fmla="*/ 1700939 h 3010545"/>
              <a:gd name="connsiteX7" fmla="*/ 449451 w 2483604"/>
              <a:gd name="connsiteY7" fmla="*/ 1797803 h 3010545"/>
              <a:gd name="connsiteX8" fmla="*/ 848532 w 2483604"/>
              <a:gd name="connsiteY8" fmla="*/ 1886918 h 3010545"/>
              <a:gd name="connsiteX9" fmla="*/ 1557580 w 2483604"/>
              <a:gd name="connsiteY9" fmla="*/ 1976034 h 3010545"/>
              <a:gd name="connsiteX10" fmla="*/ 1697065 w 2483604"/>
              <a:gd name="connsiteY10" fmla="*/ 2061274 h 3010545"/>
              <a:gd name="connsiteX11" fmla="*/ 1708688 w 2483604"/>
              <a:gd name="connsiteY11" fmla="*/ 2220132 h 3010545"/>
              <a:gd name="connsiteX12" fmla="*/ 1770682 w 2483604"/>
              <a:gd name="connsiteY12" fmla="*/ 2363491 h 3010545"/>
              <a:gd name="connsiteX13" fmla="*/ 1607949 w 2483604"/>
              <a:gd name="connsiteY13" fmla="*/ 2502976 h 3010545"/>
              <a:gd name="connsiteX14" fmla="*/ 1685441 w 2483604"/>
              <a:gd name="connsiteY14" fmla="*/ 2630837 h 3010545"/>
              <a:gd name="connsiteX15" fmla="*/ 2262753 w 2483604"/>
              <a:gd name="connsiteY15" fmla="*/ 2731576 h 3010545"/>
              <a:gd name="connsiteX16" fmla="*/ 2289875 w 2483604"/>
              <a:gd name="connsiteY16" fmla="*/ 2754823 h 3010545"/>
              <a:gd name="connsiteX17" fmla="*/ 2386739 w 2483604"/>
              <a:gd name="connsiteY17" fmla="*/ 2871061 h 3010545"/>
              <a:gd name="connsiteX18" fmla="*/ 2394488 w 2483604"/>
              <a:gd name="connsiteY18" fmla="*/ 2979549 h 3010545"/>
              <a:gd name="connsiteX19" fmla="*/ 2483604 w 2483604"/>
              <a:gd name="connsiteY19" fmla="*/ 3010545 h 3010545"/>
              <a:gd name="connsiteX20" fmla="*/ 2479729 w 2483604"/>
              <a:gd name="connsiteY20" fmla="*/ 3010545 h 3010545"/>
              <a:gd name="connsiteX0" fmla="*/ 172257 w 2417736"/>
              <a:gd name="connsiteY0" fmla="*/ 0 h 4972695"/>
              <a:gd name="connsiteX1" fmla="*/ 565688 w 2417736"/>
              <a:gd name="connsiteY1" fmla="*/ 2365106 h 4972695"/>
              <a:gd name="connsiteX2" fmla="*/ 964769 w 2417736"/>
              <a:gd name="connsiteY2" fmla="*/ 268669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964769 w 2417736"/>
              <a:gd name="connsiteY2" fmla="*/ 268669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28169 w 2417736"/>
              <a:gd name="connsiteY2" fmla="*/ 1369070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12294 w 2417736"/>
              <a:gd name="connsiteY2" fmla="*/ 148654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12294 w 2417736"/>
              <a:gd name="connsiteY2" fmla="*/ 1486545 h 4972695"/>
              <a:gd name="connsiteX3" fmla="*/ 443585 w 2417736"/>
              <a:gd name="connsiteY3" fmla="*/ 197151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563590 w 2318773"/>
              <a:gd name="connsiteY5" fmla="*/ 3457736 h 4972695"/>
              <a:gd name="connsiteX6" fmla="*/ 803813 w 2318773"/>
              <a:gd name="connsiteY6" fmla="*/ 3663089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803813 w 2318773"/>
              <a:gd name="connsiteY6" fmla="*/ 3663089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392749 w 2318773"/>
              <a:gd name="connsiteY8" fmla="*/ 3938184 h 4972695"/>
              <a:gd name="connsiteX9" fmla="*/ 1532234 w 2318773"/>
              <a:gd name="connsiteY9" fmla="*/ 4023424 h 4972695"/>
              <a:gd name="connsiteX10" fmla="*/ 1543857 w 2318773"/>
              <a:gd name="connsiteY10" fmla="*/ 4182282 h 4972695"/>
              <a:gd name="connsiteX11" fmla="*/ 1605851 w 2318773"/>
              <a:gd name="connsiteY11" fmla="*/ 4325641 h 4972695"/>
              <a:gd name="connsiteX12" fmla="*/ 1443118 w 2318773"/>
              <a:gd name="connsiteY12" fmla="*/ 4465126 h 4972695"/>
              <a:gd name="connsiteX13" fmla="*/ 1520610 w 2318773"/>
              <a:gd name="connsiteY13" fmla="*/ 4592987 h 4972695"/>
              <a:gd name="connsiteX14" fmla="*/ 2097922 w 2318773"/>
              <a:gd name="connsiteY14" fmla="*/ 4693726 h 4972695"/>
              <a:gd name="connsiteX15" fmla="*/ 2125044 w 2318773"/>
              <a:gd name="connsiteY15" fmla="*/ 4716973 h 4972695"/>
              <a:gd name="connsiteX16" fmla="*/ 2221908 w 2318773"/>
              <a:gd name="connsiteY16" fmla="*/ 4833211 h 4972695"/>
              <a:gd name="connsiteX17" fmla="*/ 2229657 w 2318773"/>
              <a:gd name="connsiteY17" fmla="*/ 4941699 h 4972695"/>
              <a:gd name="connsiteX18" fmla="*/ 2318773 w 2318773"/>
              <a:gd name="connsiteY18" fmla="*/ 4972695 h 4972695"/>
              <a:gd name="connsiteX19" fmla="*/ 2314898 w 2318773"/>
              <a:gd name="connsiteY19"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532234 w 2318773"/>
              <a:gd name="connsiteY8" fmla="*/ 4023424 h 4972695"/>
              <a:gd name="connsiteX9" fmla="*/ 1543857 w 2318773"/>
              <a:gd name="connsiteY9" fmla="*/ 4182282 h 4972695"/>
              <a:gd name="connsiteX10" fmla="*/ 1605851 w 2318773"/>
              <a:gd name="connsiteY10" fmla="*/ 4325641 h 4972695"/>
              <a:gd name="connsiteX11" fmla="*/ 1443118 w 2318773"/>
              <a:gd name="connsiteY11" fmla="*/ 4465126 h 4972695"/>
              <a:gd name="connsiteX12" fmla="*/ 1520610 w 2318773"/>
              <a:gd name="connsiteY12" fmla="*/ 4592987 h 4972695"/>
              <a:gd name="connsiteX13" fmla="*/ 2097922 w 2318773"/>
              <a:gd name="connsiteY13" fmla="*/ 4693726 h 4972695"/>
              <a:gd name="connsiteX14" fmla="*/ 2125044 w 2318773"/>
              <a:gd name="connsiteY14" fmla="*/ 4716973 h 4972695"/>
              <a:gd name="connsiteX15" fmla="*/ 2221908 w 2318773"/>
              <a:gd name="connsiteY15" fmla="*/ 4833211 h 4972695"/>
              <a:gd name="connsiteX16" fmla="*/ 2229657 w 2318773"/>
              <a:gd name="connsiteY16" fmla="*/ 4941699 h 4972695"/>
              <a:gd name="connsiteX17" fmla="*/ 2318773 w 2318773"/>
              <a:gd name="connsiteY17" fmla="*/ 4972695 h 4972695"/>
              <a:gd name="connsiteX18" fmla="*/ 2314898 w 2318773"/>
              <a:gd name="connsiteY18"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543857 w 2318773"/>
              <a:gd name="connsiteY8" fmla="*/ 4182282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2026457 w 2318773"/>
              <a:gd name="connsiteY8" fmla="*/ 4182282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443118 w 2318773"/>
              <a:gd name="connsiteY9" fmla="*/ 4465126 h 4972695"/>
              <a:gd name="connsiteX10" fmla="*/ 1520610 w 2318773"/>
              <a:gd name="connsiteY10" fmla="*/ 4592987 h 4972695"/>
              <a:gd name="connsiteX11" fmla="*/ 2097922 w 2318773"/>
              <a:gd name="connsiteY11" fmla="*/ 4693726 h 4972695"/>
              <a:gd name="connsiteX12" fmla="*/ 2125044 w 2318773"/>
              <a:gd name="connsiteY12" fmla="*/ 4716973 h 4972695"/>
              <a:gd name="connsiteX13" fmla="*/ 2221908 w 2318773"/>
              <a:gd name="connsiteY13" fmla="*/ 4833211 h 4972695"/>
              <a:gd name="connsiteX14" fmla="*/ 2229657 w 2318773"/>
              <a:gd name="connsiteY14" fmla="*/ 4941699 h 4972695"/>
              <a:gd name="connsiteX15" fmla="*/ 2318773 w 2318773"/>
              <a:gd name="connsiteY15" fmla="*/ 4972695 h 4972695"/>
              <a:gd name="connsiteX16" fmla="*/ 2314898 w 2318773"/>
              <a:gd name="connsiteY16"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520610 w 2318773"/>
              <a:gd name="connsiteY9" fmla="*/ 4592987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04785 w 2318773"/>
              <a:gd name="connsiteY9" fmla="*/ 4596162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25044 w 2318773"/>
              <a:gd name="connsiteY10" fmla="*/ 4716973 h 4972695"/>
              <a:gd name="connsiteX11" fmla="*/ 2221908 w 2318773"/>
              <a:gd name="connsiteY11" fmla="*/ 4833211 h 4972695"/>
              <a:gd name="connsiteX12" fmla="*/ 2229657 w 2318773"/>
              <a:gd name="connsiteY12" fmla="*/ 4941699 h 4972695"/>
              <a:gd name="connsiteX13" fmla="*/ 2318773 w 2318773"/>
              <a:gd name="connsiteY13" fmla="*/ 4972695 h 4972695"/>
              <a:gd name="connsiteX14" fmla="*/ 2314898 w 2318773"/>
              <a:gd name="connsiteY14"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25044 w 2318773"/>
              <a:gd name="connsiteY10" fmla="*/ 4716973 h 4972695"/>
              <a:gd name="connsiteX11" fmla="*/ 2229657 w 2318773"/>
              <a:gd name="connsiteY11" fmla="*/ 494169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9657 w 2318773"/>
              <a:gd name="connsiteY11" fmla="*/ 494169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3307 w 2318773"/>
              <a:gd name="connsiteY11" fmla="*/ 494804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3307 w 2318773"/>
              <a:gd name="connsiteY11" fmla="*/ 4948049 h 4972695"/>
              <a:gd name="connsiteX12" fmla="*/ 2318773 w 2318773"/>
              <a:gd name="connsiteY12" fmla="*/ 4972695 h 4972695"/>
              <a:gd name="connsiteX13" fmla="*/ 2210123 w 2318773"/>
              <a:gd name="connsiteY13" fmla="*/ 4972695 h 4972695"/>
              <a:gd name="connsiteX0" fmla="*/ 73294 w 2223307"/>
              <a:gd name="connsiteY0" fmla="*/ 0 h 4972695"/>
              <a:gd name="connsiteX1" fmla="*/ 0 w 2223307"/>
              <a:gd name="connsiteY1" fmla="*/ 869681 h 4972695"/>
              <a:gd name="connsiteX2" fmla="*/ 113331 w 2223307"/>
              <a:gd name="connsiteY2" fmla="*/ 1486545 h 4972695"/>
              <a:gd name="connsiteX3" fmla="*/ 344622 w 2223307"/>
              <a:gd name="connsiteY3" fmla="*/ 1971513 h 4972695"/>
              <a:gd name="connsiteX4" fmla="*/ 523337 w 2223307"/>
              <a:gd name="connsiteY4" fmla="*/ 2365536 h 4972695"/>
              <a:gd name="connsiteX5" fmla="*/ 690590 w 2223307"/>
              <a:gd name="connsiteY5" fmla="*/ 2981486 h 4972695"/>
              <a:gd name="connsiteX6" fmla="*/ 1153063 w 2223307"/>
              <a:gd name="connsiteY6" fmla="*/ 3450364 h 4972695"/>
              <a:gd name="connsiteX7" fmla="*/ 1373645 w 2223307"/>
              <a:gd name="connsiteY7" fmla="*/ 3848853 h 4972695"/>
              <a:gd name="connsiteX8" fmla="*/ 1658157 w 2223307"/>
              <a:gd name="connsiteY8" fmla="*/ 4179107 h 4972695"/>
              <a:gd name="connsiteX9" fmla="*/ 1965110 w 2223307"/>
              <a:gd name="connsiteY9" fmla="*/ 4596162 h 4972695"/>
              <a:gd name="connsiteX10" fmla="*/ 2112344 w 2223307"/>
              <a:gd name="connsiteY10" fmla="*/ 4777298 h 4972695"/>
              <a:gd name="connsiteX11" fmla="*/ 2223307 w 2223307"/>
              <a:gd name="connsiteY11" fmla="*/ 4948049 h 4972695"/>
              <a:gd name="connsiteX12" fmla="*/ 2210123 w 2223307"/>
              <a:gd name="connsiteY12" fmla="*/ 4972695 h 4972695"/>
              <a:gd name="connsiteX0" fmla="*/ 73294 w 2264098"/>
              <a:gd name="connsiteY0" fmla="*/ 0 h 5052070"/>
              <a:gd name="connsiteX1" fmla="*/ 0 w 2264098"/>
              <a:gd name="connsiteY1" fmla="*/ 869681 h 5052070"/>
              <a:gd name="connsiteX2" fmla="*/ 113331 w 2264098"/>
              <a:gd name="connsiteY2" fmla="*/ 1486545 h 5052070"/>
              <a:gd name="connsiteX3" fmla="*/ 344622 w 2264098"/>
              <a:gd name="connsiteY3" fmla="*/ 1971513 h 5052070"/>
              <a:gd name="connsiteX4" fmla="*/ 523337 w 2264098"/>
              <a:gd name="connsiteY4" fmla="*/ 2365536 h 5052070"/>
              <a:gd name="connsiteX5" fmla="*/ 690590 w 2264098"/>
              <a:gd name="connsiteY5" fmla="*/ 2981486 h 5052070"/>
              <a:gd name="connsiteX6" fmla="*/ 1153063 w 2264098"/>
              <a:gd name="connsiteY6" fmla="*/ 3450364 h 5052070"/>
              <a:gd name="connsiteX7" fmla="*/ 1373645 w 2264098"/>
              <a:gd name="connsiteY7" fmla="*/ 3848853 h 5052070"/>
              <a:gd name="connsiteX8" fmla="*/ 1658157 w 2264098"/>
              <a:gd name="connsiteY8" fmla="*/ 4179107 h 5052070"/>
              <a:gd name="connsiteX9" fmla="*/ 1965110 w 2264098"/>
              <a:gd name="connsiteY9" fmla="*/ 4596162 h 5052070"/>
              <a:gd name="connsiteX10" fmla="*/ 2112344 w 2264098"/>
              <a:gd name="connsiteY10" fmla="*/ 4777298 h 5052070"/>
              <a:gd name="connsiteX11" fmla="*/ 2223307 w 2264098"/>
              <a:gd name="connsiteY11" fmla="*/ 4948049 h 5052070"/>
              <a:gd name="connsiteX12" fmla="*/ 2264098 w 2264098"/>
              <a:gd name="connsiteY12" fmla="*/ 5052070 h 5052070"/>
              <a:gd name="connsiteX0" fmla="*/ 73294 w 2223307"/>
              <a:gd name="connsiteY0" fmla="*/ 0 h 4988570"/>
              <a:gd name="connsiteX1" fmla="*/ 0 w 2223307"/>
              <a:gd name="connsiteY1" fmla="*/ 869681 h 4988570"/>
              <a:gd name="connsiteX2" fmla="*/ 113331 w 2223307"/>
              <a:gd name="connsiteY2" fmla="*/ 1486545 h 4988570"/>
              <a:gd name="connsiteX3" fmla="*/ 344622 w 2223307"/>
              <a:gd name="connsiteY3" fmla="*/ 1971513 h 4988570"/>
              <a:gd name="connsiteX4" fmla="*/ 523337 w 2223307"/>
              <a:gd name="connsiteY4" fmla="*/ 2365536 h 4988570"/>
              <a:gd name="connsiteX5" fmla="*/ 690590 w 2223307"/>
              <a:gd name="connsiteY5" fmla="*/ 2981486 h 4988570"/>
              <a:gd name="connsiteX6" fmla="*/ 1153063 w 2223307"/>
              <a:gd name="connsiteY6" fmla="*/ 3450364 h 4988570"/>
              <a:gd name="connsiteX7" fmla="*/ 1373645 w 2223307"/>
              <a:gd name="connsiteY7" fmla="*/ 3848853 h 4988570"/>
              <a:gd name="connsiteX8" fmla="*/ 1658157 w 2223307"/>
              <a:gd name="connsiteY8" fmla="*/ 4179107 h 4988570"/>
              <a:gd name="connsiteX9" fmla="*/ 1965110 w 2223307"/>
              <a:gd name="connsiteY9" fmla="*/ 4596162 h 4988570"/>
              <a:gd name="connsiteX10" fmla="*/ 2112344 w 2223307"/>
              <a:gd name="connsiteY10" fmla="*/ 4777298 h 4988570"/>
              <a:gd name="connsiteX11" fmla="*/ 2223307 w 2223307"/>
              <a:gd name="connsiteY11" fmla="*/ 4948049 h 4988570"/>
              <a:gd name="connsiteX12" fmla="*/ 2191073 w 2223307"/>
              <a:gd name="connsiteY12" fmla="*/ 4988570 h 4988570"/>
              <a:gd name="connsiteX0" fmla="*/ 73294 w 2204257"/>
              <a:gd name="connsiteY0" fmla="*/ 0 h 4988570"/>
              <a:gd name="connsiteX1" fmla="*/ 0 w 2204257"/>
              <a:gd name="connsiteY1" fmla="*/ 869681 h 4988570"/>
              <a:gd name="connsiteX2" fmla="*/ 113331 w 2204257"/>
              <a:gd name="connsiteY2" fmla="*/ 1486545 h 4988570"/>
              <a:gd name="connsiteX3" fmla="*/ 344622 w 2204257"/>
              <a:gd name="connsiteY3" fmla="*/ 1971513 h 4988570"/>
              <a:gd name="connsiteX4" fmla="*/ 523337 w 2204257"/>
              <a:gd name="connsiteY4" fmla="*/ 2365536 h 4988570"/>
              <a:gd name="connsiteX5" fmla="*/ 690590 w 2204257"/>
              <a:gd name="connsiteY5" fmla="*/ 2981486 h 4988570"/>
              <a:gd name="connsiteX6" fmla="*/ 1153063 w 2204257"/>
              <a:gd name="connsiteY6" fmla="*/ 3450364 h 4988570"/>
              <a:gd name="connsiteX7" fmla="*/ 1373645 w 2204257"/>
              <a:gd name="connsiteY7" fmla="*/ 3848853 h 4988570"/>
              <a:gd name="connsiteX8" fmla="*/ 1658157 w 2204257"/>
              <a:gd name="connsiteY8" fmla="*/ 4179107 h 4988570"/>
              <a:gd name="connsiteX9" fmla="*/ 1965110 w 2204257"/>
              <a:gd name="connsiteY9" fmla="*/ 4596162 h 4988570"/>
              <a:gd name="connsiteX10" fmla="*/ 2112344 w 2204257"/>
              <a:gd name="connsiteY10" fmla="*/ 4777298 h 4988570"/>
              <a:gd name="connsiteX11" fmla="*/ 2204257 w 2204257"/>
              <a:gd name="connsiteY11" fmla="*/ 4944874 h 4988570"/>
              <a:gd name="connsiteX12" fmla="*/ 2191073 w 2204257"/>
              <a:gd name="connsiteY12" fmla="*/ 4988570 h 4988570"/>
              <a:gd name="connsiteX0" fmla="*/ 73294 w 2204257"/>
              <a:gd name="connsiteY0" fmla="*/ 0 h 4988570"/>
              <a:gd name="connsiteX1" fmla="*/ 0 w 2204257"/>
              <a:gd name="connsiteY1" fmla="*/ 869681 h 4988570"/>
              <a:gd name="connsiteX2" fmla="*/ 113331 w 2204257"/>
              <a:gd name="connsiteY2" fmla="*/ 1486545 h 4988570"/>
              <a:gd name="connsiteX3" fmla="*/ 344622 w 2204257"/>
              <a:gd name="connsiteY3" fmla="*/ 1971513 h 4988570"/>
              <a:gd name="connsiteX4" fmla="*/ 523337 w 2204257"/>
              <a:gd name="connsiteY4" fmla="*/ 2365536 h 4988570"/>
              <a:gd name="connsiteX5" fmla="*/ 690590 w 2204257"/>
              <a:gd name="connsiteY5" fmla="*/ 2981486 h 4988570"/>
              <a:gd name="connsiteX6" fmla="*/ 1137188 w 2204257"/>
              <a:gd name="connsiteY6" fmla="*/ 3459889 h 4988570"/>
              <a:gd name="connsiteX7" fmla="*/ 1373645 w 2204257"/>
              <a:gd name="connsiteY7" fmla="*/ 3848853 h 4988570"/>
              <a:gd name="connsiteX8" fmla="*/ 1658157 w 2204257"/>
              <a:gd name="connsiteY8" fmla="*/ 4179107 h 4988570"/>
              <a:gd name="connsiteX9" fmla="*/ 1965110 w 2204257"/>
              <a:gd name="connsiteY9" fmla="*/ 4596162 h 4988570"/>
              <a:gd name="connsiteX10" fmla="*/ 2112344 w 2204257"/>
              <a:gd name="connsiteY10" fmla="*/ 4777298 h 4988570"/>
              <a:gd name="connsiteX11" fmla="*/ 2204257 w 2204257"/>
              <a:gd name="connsiteY11" fmla="*/ 4944874 h 4988570"/>
              <a:gd name="connsiteX12" fmla="*/ 2191073 w 2204257"/>
              <a:gd name="connsiteY12" fmla="*/ 4988570 h 4988570"/>
              <a:gd name="connsiteX0" fmla="*/ 393334 w 2204257"/>
              <a:gd name="connsiteY0" fmla="*/ 0 h 4991836"/>
              <a:gd name="connsiteX1" fmla="*/ 0 w 2204257"/>
              <a:gd name="connsiteY1" fmla="*/ 872947 h 4991836"/>
              <a:gd name="connsiteX2" fmla="*/ 113331 w 2204257"/>
              <a:gd name="connsiteY2" fmla="*/ 1489811 h 4991836"/>
              <a:gd name="connsiteX3" fmla="*/ 344622 w 2204257"/>
              <a:gd name="connsiteY3" fmla="*/ 1974779 h 4991836"/>
              <a:gd name="connsiteX4" fmla="*/ 523337 w 2204257"/>
              <a:gd name="connsiteY4" fmla="*/ 2368802 h 4991836"/>
              <a:gd name="connsiteX5" fmla="*/ 690590 w 2204257"/>
              <a:gd name="connsiteY5" fmla="*/ 2984752 h 4991836"/>
              <a:gd name="connsiteX6" fmla="*/ 1137188 w 2204257"/>
              <a:gd name="connsiteY6" fmla="*/ 3463155 h 4991836"/>
              <a:gd name="connsiteX7" fmla="*/ 1373645 w 2204257"/>
              <a:gd name="connsiteY7" fmla="*/ 3852119 h 4991836"/>
              <a:gd name="connsiteX8" fmla="*/ 1658157 w 2204257"/>
              <a:gd name="connsiteY8" fmla="*/ 4182373 h 4991836"/>
              <a:gd name="connsiteX9" fmla="*/ 1965110 w 2204257"/>
              <a:gd name="connsiteY9" fmla="*/ 4599428 h 4991836"/>
              <a:gd name="connsiteX10" fmla="*/ 2112344 w 2204257"/>
              <a:gd name="connsiteY10" fmla="*/ 4780564 h 4991836"/>
              <a:gd name="connsiteX11" fmla="*/ 2204257 w 2204257"/>
              <a:gd name="connsiteY11" fmla="*/ 4948140 h 4991836"/>
              <a:gd name="connsiteX12" fmla="*/ 2191073 w 2204257"/>
              <a:gd name="connsiteY12" fmla="*/ 4991836 h 4991836"/>
              <a:gd name="connsiteX0" fmla="*/ 393334 w 2204257"/>
              <a:gd name="connsiteY0" fmla="*/ 0 h 4991836"/>
              <a:gd name="connsiteX1" fmla="*/ 0 w 2204257"/>
              <a:gd name="connsiteY1" fmla="*/ 872947 h 4991836"/>
              <a:gd name="connsiteX2" fmla="*/ 113331 w 2204257"/>
              <a:gd name="connsiteY2" fmla="*/ 1489811 h 4991836"/>
              <a:gd name="connsiteX3" fmla="*/ 344622 w 2204257"/>
              <a:gd name="connsiteY3" fmla="*/ 1974779 h 4991836"/>
              <a:gd name="connsiteX4" fmla="*/ 523337 w 2204257"/>
              <a:gd name="connsiteY4" fmla="*/ 2368802 h 4991836"/>
              <a:gd name="connsiteX5" fmla="*/ 858865 w 2204257"/>
              <a:gd name="connsiteY5" fmla="*/ 2994277 h 4991836"/>
              <a:gd name="connsiteX6" fmla="*/ 1137188 w 2204257"/>
              <a:gd name="connsiteY6" fmla="*/ 3463155 h 4991836"/>
              <a:gd name="connsiteX7" fmla="*/ 1373645 w 2204257"/>
              <a:gd name="connsiteY7" fmla="*/ 3852119 h 4991836"/>
              <a:gd name="connsiteX8" fmla="*/ 1658157 w 2204257"/>
              <a:gd name="connsiteY8" fmla="*/ 4182373 h 4991836"/>
              <a:gd name="connsiteX9" fmla="*/ 1965110 w 2204257"/>
              <a:gd name="connsiteY9" fmla="*/ 4599428 h 4991836"/>
              <a:gd name="connsiteX10" fmla="*/ 2112344 w 2204257"/>
              <a:gd name="connsiteY10" fmla="*/ 4780564 h 4991836"/>
              <a:gd name="connsiteX11" fmla="*/ 2204257 w 2204257"/>
              <a:gd name="connsiteY11" fmla="*/ 4948140 h 4991836"/>
              <a:gd name="connsiteX12" fmla="*/ 2191073 w 2204257"/>
              <a:gd name="connsiteY12" fmla="*/ 4991836 h 499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4257" h="4991836">
                <a:moveTo>
                  <a:pt x="393334" y="0"/>
                </a:moveTo>
                <a:lnTo>
                  <a:pt x="0" y="872947"/>
                </a:lnTo>
                <a:lnTo>
                  <a:pt x="113331" y="1489811"/>
                </a:lnTo>
                <a:lnTo>
                  <a:pt x="344622" y="1974779"/>
                </a:lnTo>
                <a:lnTo>
                  <a:pt x="523337" y="2368802"/>
                </a:lnTo>
                <a:lnTo>
                  <a:pt x="858865" y="2994277"/>
                </a:lnTo>
                <a:lnTo>
                  <a:pt x="1137188" y="3463155"/>
                </a:lnTo>
                <a:lnTo>
                  <a:pt x="1373645" y="3852119"/>
                </a:lnTo>
                <a:lnTo>
                  <a:pt x="1658157" y="4182373"/>
                </a:lnTo>
                <a:lnTo>
                  <a:pt x="1965110" y="4599428"/>
                </a:lnTo>
                <a:lnTo>
                  <a:pt x="2112344" y="4780564"/>
                </a:lnTo>
                <a:lnTo>
                  <a:pt x="2204257" y="4948140"/>
                </a:lnTo>
                <a:lnTo>
                  <a:pt x="2191073" y="4991836"/>
                </a:lnTo>
              </a:path>
            </a:pathLst>
          </a:custGeom>
          <a:noFill/>
          <a:ln w="15875">
            <a:solidFill>
              <a:srgbClr val="0432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close up of a clock&#10;&#10;Description automatically generated">
            <a:extLst>
              <a:ext uri="{FF2B5EF4-FFF2-40B4-BE49-F238E27FC236}">
                <a16:creationId xmlns:a16="http://schemas.microsoft.com/office/drawing/2014/main" id="{1345A936-CBCE-054E-B9E5-FDD0ADCEB960}"/>
              </a:ext>
            </a:extLst>
          </p:cNvPr>
          <p:cNvPicPr>
            <a:picLocks noChangeAspect="1"/>
          </p:cNvPicPr>
          <p:nvPr/>
        </p:nvPicPr>
        <p:blipFill>
          <a:blip r:embed="rId4"/>
          <a:stretch>
            <a:fillRect/>
          </a:stretch>
        </p:blipFill>
        <p:spPr>
          <a:xfrm>
            <a:off x="8652141" y="3972281"/>
            <a:ext cx="1097280" cy="1097280"/>
          </a:xfrm>
          <a:prstGeom prst="rect">
            <a:avLst/>
          </a:prstGeom>
        </p:spPr>
      </p:pic>
      <p:sp>
        <p:nvSpPr>
          <p:cNvPr id="4" name="TextBox 3">
            <a:extLst>
              <a:ext uri="{FF2B5EF4-FFF2-40B4-BE49-F238E27FC236}">
                <a16:creationId xmlns:a16="http://schemas.microsoft.com/office/drawing/2014/main" id="{17CC313E-0FBE-2748-9592-49AE1B33CB87}"/>
              </a:ext>
            </a:extLst>
          </p:cNvPr>
          <p:cNvSpPr txBox="1"/>
          <p:nvPr/>
        </p:nvSpPr>
        <p:spPr>
          <a:xfrm>
            <a:off x="0" y="0"/>
            <a:ext cx="12192000" cy="1015663"/>
          </a:xfrm>
          <a:prstGeom prst="rect">
            <a:avLst/>
          </a:prstGeom>
          <a:noFill/>
        </p:spPr>
        <p:txBody>
          <a:bodyPr wrap="square" rtlCol="0">
            <a:spAutoFit/>
          </a:bodyPr>
          <a:lstStyle/>
          <a:p>
            <a:pPr algn="ctr"/>
            <a:r>
              <a:rPr lang="en-US" sz="4000" dirty="0"/>
              <a:t>Hurricane Hunter Data Exercise</a:t>
            </a:r>
          </a:p>
          <a:p>
            <a:pPr algn="ctr"/>
            <a:r>
              <a:rPr lang="en-US" sz="2000" dirty="0"/>
              <a:t>NOAA G-IV: Sampling Hurricane Erika &amp; the Saharan Air Layer: August 25, 2015</a:t>
            </a:r>
          </a:p>
        </p:txBody>
      </p:sp>
      <p:sp>
        <p:nvSpPr>
          <p:cNvPr id="25" name="Freeform 24">
            <a:extLst>
              <a:ext uri="{FF2B5EF4-FFF2-40B4-BE49-F238E27FC236}">
                <a16:creationId xmlns:a16="http://schemas.microsoft.com/office/drawing/2014/main" id="{9FC934B2-9E71-EA44-BB72-046894235531}"/>
              </a:ext>
            </a:extLst>
          </p:cNvPr>
          <p:cNvSpPr/>
          <p:nvPr/>
        </p:nvSpPr>
        <p:spPr>
          <a:xfrm>
            <a:off x="5936875" y="3442448"/>
            <a:ext cx="1436899" cy="3023767"/>
          </a:xfrm>
          <a:custGeom>
            <a:avLst/>
            <a:gdLst>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9347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188812 w 1553136"/>
              <a:gd name="connsiteY12" fmla="*/ 2349360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151662 w 1553136"/>
              <a:gd name="connsiteY15" fmla="*/ 2719155 h 2783541"/>
              <a:gd name="connsiteX16" fmla="*/ 1553136 w 1553136"/>
              <a:gd name="connsiteY16" fmla="*/ 2783541 h 2783541"/>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739116 w 1739116"/>
              <a:gd name="connsiteY16"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618548 w 1739116"/>
              <a:gd name="connsiteY16" fmla="*/ 3008721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541056 w 1739116"/>
              <a:gd name="connsiteY17" fmla="*/ 2962227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599175 w 1739116"/>
              <a:gd name="connsiteY18" fmla="*/ 3020345 h 3081884"/>
              <a:gd name="connsiteX19" fmla="*/ 1739116 w 1739116"/>
              <a:gd name="connsiteY19"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366700 w 1739116"/>
              <a:gd name="connsiteY18" fmla="*/ 2985474 h 3081884"/>
              <a:gd name="connsiteX19" fmla="*/ 1739116 w 1739116"/>
              <a:gd name="connsiteY19" fmla="*/ 3081884 h 3081884"/>
              <a:gd name="connsiteX0" fmla="*/ 0 w 1382655"/>
              <a:gd name="connsiteY0" fmla="*/ 0 h 3085759"/>
              <a:gd name="connsiteX1" fmla="*/ 161365 w 1382655"/>
              <a:gd name="connsiteY1" fmla="*/ 403412 h 3085759"/>
              <a:gd name="connsiteX2" fmla="*/ 349624 w 1382655"/>
              <a:gd name="connsiteY2" fmla="*/ 726141 h 3085759"/>
              <a:gd name="connsiteX3" fmla="*/ 578224 w 1382655"/>
              <a:gd name="connsiteY3" fmla="*/ 1015253 h 3085759"/>
              <a:gd name="connsiteX4" fmla="*/ 658906 w 1382655"/>
              <a:gd name="connsiteY4" fmla="*/ 1264024 h 3085759"/>
              <a:gd name="connsiteX5" fmla="*/ 793377 w 1382655"/>
              <a:gd name="connsiteY5" fmla="*/ 1495472 h 3085759"/>
              <a:gd name="connsiteX6" fmla="*/ 846594 w 1382655"/>
              <a:gd name="connsiteY6" fmla="*/ 1702079 h 3085759"/>
              <a:gd name="connsiteX7" fmla="*/ 934115 w 1382655"/>
              <a:gd name="connsiteY7" fmla="*/ 1788459 h 3085759"/>
              <a:gd name="connsiteX8" fmla="*/ 894230 w 1382655"/>
              <a:gd name="connsiteY8" fmla="*/ 1882588 h 3085759"/>
              <a:gd name="connsiteX9" fmla="*/ 874059 w 1382655"/>
              <a:gd name="connsiteY9" fmla="*/ 1969994 h 3085759"/>
              <a:gd name="connsiteX10" fmla="*/ 961465 w 1382655"/>
              <a:gd name="connsiteY10" fmla="*/ 2064124 h 3085759"/>
              <a:gd name="connsiteX11" fmla="*/ 1130579 w 1382655"/>
              <a:gd name="connsiteY11" fmla="*/ 2216942 h 3085759"/>
              <a:gd name="connsiteX12" fmla="*/ 1208185 w 1382655"/>
              <a:gd name="connsiteY12" fmla="*/ 2368733 h 3085759"/>
              <a:gd name="connsiteX13" fmla="*/ 1351430 w 1382655"/>
              <a:gd name="connsiteY13" fmla="*/ 2501153 h 3085759"/>
              <a:gd name="connsiteX14" fmla="*/ 1381971 w 1382655"/>
              <a:gd name="connsiteY14" fmla="*/ 2618302 h 3085759"/>
              <a:gd name="connsiteX15" fmla="*/ 1151662 w 1382655"/>
              <a:gd name="connsiteY15" fmla="*/ 2719155 h 3085759"/>
              <a:gd name="connsiteX16" fmla="*/ 1231090 w 1382655"/>
              <a:gd name="connsiteY16" fmla="*/ 2756873 h 3085759"/>
              <a:gd name="connsiteX17" fmla="*/ 1273710 w 1382655"/>
              <a:gd name="connsiteY17" fmla="*/ 2869238 h 3085759"/>
              <a:gd name="connsiteX18" fmla="*/ 1366700 w 1382655"/>
              <a:gd name="connsiteY18" fmla="*/ 2985474 h 3085759"/>
              <a:gd name="connsiteX19" fmla="*/ 1382655 w 1382655"/>
              <a:gd name="connsiteY19" fmla="*/ 3085759 h 3085759"/>
              <a:gd name="connsiteX0" fmla="*/ 0 w 1381971"/>
              <a:gd name="connsiteY0" fmla="*/ 0 h 3089634"/>
              <a:gd name="connsiteX1" fmla="*/ 161365 w 1381971"/>
              <a:gd name="connsiteY1" fmla="*/ 403412 h 3089634"/>
              <a:gd name="connsiteX2" fmla="*/ 349624 w 1381971"/>
              <a:gd name="connsiteY2" fmla="*/ 726141 h 3089634"/>
              <a:gd name="connsiteX3" fmla="*/ 578224 w 1381971"/>
              <a:gd name="connsiteY3" fmla="*/ 1015253 h 3089634"/>
              <a:gd name="connsiteX4" fmla="*/ 658906 w 1381971"/>
              <a:gd name="connsiteY4" fmla="*/ 1264024 h 3089634"/>
              <a:gd name="connsiteX5" fmla="*/ 793377 w 1381971"/>
              <a:gd name="connsiteY5" fmla="*/ 1495472 h 3089634"/>
              <a:gd name="connsiteX6" fmla="*/ 846594 w 1381971"/>
              <a:gd name="connsiteY6" fmla="*/ 1702079 h 3089634"/>
              <a:gd name="connsiteX7" fmla="*/ 934115 w 1381971"/>
              <a:gd name="connsiteY7" fmla="*/ 1788459 h 3089634"/>
              <a:gd name="connsiteX8" fmla="*/ 894230 w 1381971"/>
              <a:gd name="connsiteY8" fmla="*/ 1882588 h 3089634"/>
              <a:gd name="connsiteX9" fmla="*/ 874059 w 1381971"/>
              <a:gd name="connsiteY9" fmla="*/ 1969994 h 3089634"/>
              <a:gd name="connsiteX10" fmla="*/ 961465 w 1381971"/>
              <a:gd name="connsiteY10" fmla="*/ 2064124 h 3089634"/>
              <a:gd name="connsiteX11" fmla="*/ 1130579 w 1381971"/>
              <a:gd name="connsiteY11" fmla="*/ 2216942 h 3089634"/>
              <a:gd name="connsiteX12" fmla="*/ 1208185 w 1381971"/>
              <a:gd name="connsiteY12" fmla="*/ 2368733 h 3089634"/>
              <a:gd name="connsiteX13" fmla="*/ 1351430 w 1381971"/>
              <a:gd name="connsiteY13" fmla="*/ 2501153 h 3089634"/>
              <a:gd name="connsiteX14" fmla="*/ 1381971 w 1381971"/>
              <a:gd name="connsiteY14" fmla="*/ 2618302 h 3089634"/>
              <a:gd name="connsiteX15" fmla="*/ 1151662 w 1381971"/>
              <a:gd name="connsiteY15" fmla="*/ 2719155 h 3089634"/>
              <a:gd name="connsiteX16" fmla="*/ 1231090 w 1381971"/>
              <a:gd name="connsiteY16" fmla="*/ 2756873 h 3089634"/>
              <a:gd name="connsiteX17" fmla="*/ 1273710 w 1381971"/>
              <a:gd name="connsiteY17" fmla="*/ 2869238 h 3089634"/>
              <a:gd name="connsiteX18" fmla="*/ 1366700 w 1381971"/>
              <a:gd name="connsiteY18" fmla="*/ 2985474 h 3089634"/>
              <a:gd name="connsiteX19" fmla="*/ 1367157 w 1381971"/>
              <a:gd name="connsiteY19" fmla="*/ 3089634 h 3089634"/>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66700 w 1471770"/>
              <a:gd name="connsiteY18" fmla="*/ 2985474 h 3023767"/>
              <a:gd name="connsiteX19" fmla="*/ 1471770 w 1471770"/>
              <a:gd name="connsiteY19" fmla="*/ 3023767 h 3023767"/>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82198 w 1471770"/>
              <a:gd name="connsiteY18" fmla="*/ 2981600 h 3023767"/>
              <a:gd name="connsiteX19" fmla="*/ 1471770 w 1471770"/>
              <a:gd name="connsiteY19" fmla="*/ 3023767 h 3023767"/>
              <a:gd name="connsiteX0" fmla="*/ 0 w 1436899"/>
              <a:gd name="connsiteY0" fmla="*/ 0 h 3023767"/>
              <a:gd name="connsiteX1" fmla="*/ 161365 w 1436899"/>
              <a:gd name="connsiteY1" fmla="*/ 403412 h 3023767"/>
              <a:gd name="connsiteX2" fmla="*/ 349624 w 1436899"/>
              <a:gd name="connsiteY2" fmla="*/ 726141 h 3023767"/>
              <a:gd name="connsiteX3" fmla="*/ 578224 w 1436899"/>
              <a:gd name="connsiteY3" fmla="*/ 1015253 h 3023767"/>
              <a:gd name="connsiteX4" fmla="*/ 658906 w 1436899"/>
              <a:gd name="connsiteY4" fmla="*/ 1264024 h 3023767"/>
              <a:gd name="connsiteX5" fmla="*/ 793377 w 1436899"/>
              <a:gd name="connsiteY5" fmla="*/ 1495472 h 3023767"/>
              <a:gd name="connsiteX6" fmla="*/ 846594 w 1436899"/>
              <a:gd name="connsiteY6" fmla="*/ 1702079 h 3023767"/>
              <a:gd name="connsiteX7" fmla="*/ 934115 w 1436899"/>
              <a:gd name="connsiteY7" fmla="*/ 1788459 h 3023767"/>
              <a:gd name="connsiteX8" fmla="*/ 894230 w 1436899"/>
              <a:gd name="connsiteY8" fmla="*/ 1882588 h 3023767"/>
              <a:gd name="connsiteX9" fmla="*/ 874059 w 1436899"/>
              <a:gd name="connsiteY9" fmla="*/ 1969994 h 3023767"/>
              <a:gd name="connsiteX10" fmla="*/ 961465 w 1436899"/>
              <a:gd name="connsiteY10" fmla="*/ 2064124 h 3023767"/>
              <a:gd name="connsiteX11" fmla="*/ 1130579 w 1436899"/>
              <a:gd name="connsiteY11" fmla="*/ 2216942 h 3023767"/>
              <a:gd name="connsiteX12" fmla="*/ 1208185 w 1436899"/>
              <a:gd name="connsiteY12" fmla="*/ 2368733 h 3023767"/>
              <a:gd name="connsiteX13" fmla="*/ 1351430 w 1436899"/>
              <a:gd name="connsiteY13" fmla="*/ 2501153 h 3023767"/>
              <a:gd name="connsiteX14" fmla="*/ 1381971 w 1436899"/>
              <a:gd name="connsiteY14" fmla="*/ 2618302 h 3023767"/>
              <a:gd name="connsiteX15" fmla="*/ 1151662 w 1436899"/>
              <a:gd name="connsiteY15" fmla="*/ 2719155 h 3023767"/>
              <a:gd name="connsiteX16" fmla="*/ 1231090 w 1436899"/>
              <a:gd name="connsiteY16" fmla="*/ 2756873 h 3023767"/>
              <a:gd name="connsiteX17" fmla="*/ 1273710 w 1436899"/>
              <a:gd name="connsiteY17" fmla="*/ 2869238 h 3023767"/>
              <a:gd name="connsiteX18" fmla="*/ 1382198 w 1436899"/>
              <a:gd name="connsiteY18" fmla="*/ 2981600 h 3023767"/>
              <a:gd name="connsiteX19" fmla="*/ 1436899 w 1436899"/>
              <a:gd name="connsiteY19" fmla="*/ 3023767 h 302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36899" h="3023767">
                <a:moveTo>
                  <a:pt x="0" y="0"/>
                </a:moveTo>
                <a:lnTo>
                  <a:pt x="161365" y="403412"/>
                </a:lnTo>
                <a:lnTo>
                  <a:pt x="349624" y="726141"/>
                </a:lnTo>
                <a:lnTo>
                  <a:pt x="578224" y="1015253"/>
                </a:lnTo>
                <a:lnTo>
                  <a:pt x="658906" y="1264024"/>
                </a:lnTo>
                <a:lnTo>
                  <a:pt x="793377" y="1495472"/>
                </a:lnTo>
                <a:lnTo>
                  <a:pt x="846594" y="1702079"/>
                </a:lnTo>
                <a:lnTo>
                  <a:pt x="934115" y="1788459"/>
                </a:lnTo>
                <a:lnTo>
                  <a:pt x="894230" y="1882588"/>
                </a:lnTo>
                <a:lnTo>
                  <a:pt x="874059" y="1969994"/>
                </a:lnTo>
                <a:lnTo>
                  <a:pt x="961465" y="2064124"/>
                </a:lnTo>
                <a:lnTo>
                  <a:pt x="1130579" y="2216942"/>
                </a:lnTo>
                <a:lnTo>
                  <a:pt x="1208185" y="2368733"/>
                </a:lnTo>
                <a:lnTo>
                  <a:pt x="1351430" y="2501153"/>
                </a:lnTo>
                <a:lnTo>
                  <a:pt x="1381971" y="2618302"/>
                </a:lnTo>
                <a:lnTo>
                  <a:pt x="1151662" y="2719155"/>
                </a:lnTo>
                <a:lnTo>
                  <a:pt x="1231090" y="2756873"/>
                </a:lnTo>
                <a:lnTo>
                  <a:pt x="1273710" y="2869238"/>
                </a:lnTo>
                <a:lnTo>
                  <a:pt x="1382198" y="2981600"/>
                </a:lnTo>
                <a:cubicBezTo>
                  <a:pt x="1382350" y="3016320"/>
                  <a:pt x="1436747" y="2989047"/>
                  <a:pt x="1436899" y="3023767"/>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a:extLst>
              <a:ext uri="{FF2B5EF4-FFF2-40B4-BE49-F238E27FC236}">
                <a16:creationId xmlns:a16="http://schemas.microsoft.com/office/drawing/2014/main" id="{D01F475A-6E74-B442-B577-167177991963}"/>
              </a:ext>
            </a:extLst>
          </p:cNvPr>
          <p:cNvSpPr/>
          <p:nvPr/>
        </p:nvSpPr>
        <p:spPr>
          <a:xfrm>
            <a:off x="4734732" y="3440624"/>
            <a:ext cx="2483604" cy="3010545"/>
          </a:xfrm>
          <a:custGeom>
            <a:avLst/>
            <a:gdLst>
              <a:gd name="connsiteX0" fmla="*/ 0 w 2483604"/>
              <a:gd name="connsiteY0" fmla="*/ 0 h 3010545"/>
              <a:gd name="connsiteX1" fmla="*/ 631556 w 2483604"/>
              <a:gd name="connsiteY1" fmla="*/ 402956 h 3010545"/>
              <a:gd name="connsiteX2" fmla="*/ 1030637 w 2483604"/>
              <a:gd name="connsiteY2" fmla="*/ 724545 h 3010545"/>
              <a:gd name="connsiteX3" fmla="*/ 887278 w 2483604"/>
              <a:gd name="connsiteY3" fmla="*/ 1019013 h 3010545"/>
              <a:gd name="connsiteX4" fmla="*/ 65868 w 2483604"/>
              <a:gd name="connsiteY4" fmla="*/ 1266986 h 3010545"/>
              <a:gd name="connsiteX5" fmla="*/ 728421 w 2483604"/>
              <a:gd name="connsiteY5" fmla="*/ 1495586 h 3010545"/>
              <a:gd name="connsiteX6" fmla="*/ 968644 w 2483604"/>
              <a:gd name="connsiteY6" fmla="*/ 1700939 h 3010545"/>
              <a:gd name="connsiteX7" fmla="*/ 449451 w 2483604"/>
              <a:gd name="connsiteY7" fmla="*/ 1797803 h 3010545"/>
              <a:gd name="connsiteX8" fmla="*/ 848532 w 2483604"/>
              <a:gd name="connsiteY8" fmla="*/ 1886918 h 3010545"/>
              <a:gd name="connsiteX9" fmla="*/ 1557580 w 2483604"/>
              <a:gd name="connsiteY9" fmla="*/ 1976034 h 3010545"/>
              <a:gd name="connsiteX10" fmla="*/ 1697065 w 2483604"/>
              <a:gd name="connsiteY10" fmla="*/ 2061274 h 3010545"/>
              <a:gd name="connsiteX11" fmla="*/ 1708688 w 2483604"/>
              <a:gd name="connsiteY11" fmla="*/ 2220132 h 3010545"/>
              <a:gd name="connsiteX12" fmla="*/ 1770682 w 2483604"/>
              <a:gd name="connsiteY12" fmla="*/ 2363491 h 3010545"/>
              <a:gd name="connsiteX13" fmla="*/ 1607949 w 2483604"/>
              <a:gd name="connsiteY13" fmla="*/ 2502976 h 3010545"/>
              <a:gd name="connsiteX14" fmla="*/ 1685441 w 2483604"/>
              <a:gd name="connsiteY14" fmla="*/ 2630837 h 3010545"/>
              <a:gd name="connsiteX15" fmla="*/ 2262753 w 2483604"/>
              <a:gd name="connsiteY15" fmla="*/ 2731576 h 3010545"/>
              <a:gd name="connsiteX16" fmla="*/ 2289875 w 2483604"/>
              <a:gd name="connsiteY16" fmla="*/ 2754823 h 3010545"/>
              <a:gd name="connsiteX17" fmla="*/ 2386739 w 2483604"/>
              <a:gd name="connsiteY17" fmla="*/ 2871061 h 3010545"/>
              <a:gd name="connsiteX18" fmla="*/ 2394488 w 2483604"/>
              <a:gd name="connsiteY18" fmla="*/ 2979549 h 3010545"/>
              <a:gd name="connsiteX19" fmla="*/ 2483604 w 2483604"/>
              <a:gd name="connsiteY19" fmla="*/ 3010545 h 3010545"/>
              <a:gd name="connsiteX20" fmla="*/ 2479729 w 2483604"/>
              <a:gd name="connsiteY20" fmla="*/ 3010545 h 301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83604" h="3010545">
                <a:moveTo>
                  <a:pt x="0" y="0"/>
                </a:moveTo>
                <a:lnTo>
                  <a:pt x="631556" y="402956"/>
                </a:lnTo>
                <a:lnTo>
                  <a:pt x="1030637" y="724545"/>
                </a:lnTo>
                <a:lnTo>
                  <a:pt x="887278" y="1019013"/>
                </a:lnTo>
                <a:lnTo>
                  <a:pt x="65868" y="1266986"/>
                </a:lnTo>
                <a:lnTo>
                  <a:pt x="728421" y="1495586"/>
                </a:lnTo>
                <a:lnTo>
                  <a:pt x="968644" y="1700939"/>
                </a:lnTo>
                <a:lnTo>
                  <a:pt x="449451" y="1797803"/>
                </a:lnTo>
                <a:lnTo>
                  <a:pt x="848532" y="1886918"/>
                </a:lnTo>
                <a:lnTo>
                  <a:pt x="1557580" y="1976034"/>
                </a:lnTo>
                <a:lnTo>
                  <a:pt x="1697065" y="2061274"/>
                </a:lnTo>
                <a:lnTo>
                  <a:pt x="1708688" y="2220132"/>
                </a:lnTo>
                <a:lnTo>
                  <a:pt x="1770682" y="2363491"/>
                </a:lnTo>
                <a:lnTo>
                  <a:pt x="1607949" y="2502976"/>
                </a:lnTo>
                <a:lnTo>
                  <a:pt x="1685441" y="2630837"/>
                </a:lnTo>
                <a:lnTo>
                  <a:pt x="2262753" y="2731576"/>
                </a:lnTo>
                <a:lnTo>
                  <a:pt x="2289875" y="2754823"/>
                </a:lnTo>
                <a:lnTo>
                  <a:pt x="2386739" y="2871061"/>
                </a:lnTo>
                <a:lnTo>
                  <a:pt x="2394488" y="2979549"/>
                </a:lnTo>
                <a:lnTo>
                  <a:pt x="2483604" y="3010545"/>
                </a:lnTo>
                <a:lnTo>
                  <a:pt x="2479729" y="3010545"/>
                </a:lnTo>
              </a:path>
            </a:pathLst>
          </a:custGeom>
          <a:noFill/>
          <a:ln w="2222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30B335D1-C7E4-E14F-BD00-0203D085C913}"/>
              </a:ext>
            </a:extLst>
          </p:cNvPr>
          <p:cNvSpPr>
            <a:spLocks noGrp="1"/>
          </p:cNvSpPr>
          <p:nvPr>
            <p:ph type="sldNum" sz="quarter" idx="12"/>
          </p:nvPr>
        </p:nvSpPr>
        <p:spPr/>
        <p:txBody>
          <a:bodyPr/>
          <a:lstStyle/>
          <a:p>
            <a:fld id="{8E467315-E945-B64F-99A4-7CB110957EDD}" type="slidenum">
              <a:rPr lang="en-US" smtClean="0"/>
              <a:t>17</a:t>
            </a:fld>
            <a:endParaRPr lang="en-US"/>
          </a:p>
        </p:txBody>
      </p:sp>
      <p:sp>
        <p:nvSpPr>
          <p:cNvPr id="5" name="TextBox 4">
            <a:extLst>
              <a:ext uri="{FF2B5EF4-FFF2-40B4-BE49-F238E27FC236}">
                <a16:creationId xmlns:a16="http://schemas.microsoft.com/office/drawing/2014/main" id="{7A29EF4D-F60C-B944-975C-FD3BF7EE8375}"/>
              </a:ext>
            </a:extLst>
          </p:cNvPr>
          <p:cNvSpPr txBox="1"/>
          <p:nvPr/>
        </p:nvSpPr>
        <p:spPr>
          <a:xfrm>
            <a:off x="2434220" y="1144171"/>
            <a:ext cx="7315200" cy="830997"/>
          </a:xfrm>
          <a:prstGeom prst="rect">
            <a:avLst/>
          </a:prstGeom>
          <a:solidFill>
            <a:schemeClr val="bg1"/>
          </a:solidFill>
        </p:spPr>
        <p:txBody>
          <a:bodyPr wrap="square" rtlCol="0">
            <a:spAutoFit/>
          </a:bodyPr>
          <a:lstStyle/>
          <a:p>
            <a:pPr marL="465138" indent="-347663">
              <a:buFont typeface="+mj-lt"/>
              <a:buAutoNum type="arabicPeriod"/>
            </a:pPr>
            <a:r>
              <a:rPr lang="en-US" sz="2400" i="1" dirty="0"/>
              <a:t>At about what pressure level and height (ft) is the base and top of the SAL?</a:t>
            </a:r>
          </a:p>
        </p:txBody>
      </p:sp>
      <p:grpSp>
        <p:nvGrpSpPr>
          <p:cNvPr id="7" name="Group 6">
            <a:extLst>
              <a:ext uri="{FF2B5EF4-FFF2-40B4-BE49-F238E27FC236}">
                <a16:creationId xmlns:a16="http://schemas.microsoft.com/office/drawing/2014/main" id="{0DA4D024-61FC-B943-BCF8-FCD8DEEC0848}"/>
              </a:ext>
            </a:extLst>
          </p:cNvPr>
          <p:cNvGrpSpPr/>
          <p:nvPr/>
        </p:nvGrpSpPr>
        <p:grpSpPr>
          <a:xfrm>
            <a:off x="2434220" y="1143192"/>
            <a:ext cx="7315200" cy="5033930"/>
            <a:chOff x="2434220" y="1143192"/>
            <a:chExt cx="7315200" cy="5033930"/>
          </a:xfrm>
        </p:grpSpPr>
        <p:sp>
          <p:nvSpPr>
            <p:cNvPr id="56" name="Freeform 55">
              <a:extLst>
                <a:ext uri="{FF2B5EF4-FFF2-40B4-BE49-F238E27FC236}">
                  <a16:creationId xmlns:a16="http://schemas.microsoft.com/office/drawing/2014/main" id="{16DCF195-87F0-C340-AC65-09D4220E9A5C}"/>
                </a:ext>
              </a:extLst>
            </p:cNvPr>
            <p:cNvSpPr/>
            <p:nvPr/>
          </p:nvSpPr>
          <p:spPr>
            <a:xfrm>
              <a:off x="5996602" y="5370289"/>
              <a:ext cx="1319836" cy="806833"/>
            </a:xfrm>
            <a:custGeom>
              <a:avLst/>
              <a:gdLst>
                <a:gd name="connsiteX0" fmla="*/ 0 w 1371600"/>
                <a:gd name="connsiteY0" fmla="*/ 0 h 800100"/>
                <a:gd name="connsiteX1" fmla="*/ 482600 w 1371600"/>
                <a:gd name="connsiteY1" fmla="*/ 444500 h 800100"/>
                <a:gd name="connsiteX2" fmla="*/ 438150 w 1371600"/>
                <a:gd name="connsiteY2" fmla="*/ 615950 h 800100"/>
                <a:gd name="connsiteX3" fmla="*/ 203200 w 1371600"/>
                <a:gd name="connsiteY3" fmla="*/ 730250 h 800100"/>
                <a:gd name="connsiteX4" fmla="*/ 1098550 w 1371600"/>
                <a:gd name="connsiteY4" fmla="*/ 800100 h 800100"/>
                <a:gd name="connsiteX5" fmla="*/ 1257300 w 1371600"/>
                <a:gd name="connsiteY5" fmla="*/ 787400 h 800100"/>
                <a:gd name="connsiteX6" fmla="*/ 1371600 w 1371600"/>
                <a:gd name="connsiteY6" fmla="*/ 641350 h 800100"/>
                <a:gd name="connsiteX7" fmla="*/ 755650 w 1371600"/>
                <a:gd name="connsiteY7" fmla="*/ 6350 h 800100"/>
                <a:gd name="connsiteX8" fmla="*/ 0 w 1371600"/>
                <a:gd name="connsiteY8" fmla="*/ 0 h 800100"/>
                <a:gd name="connsiteX0" fmla="*/ 0 w 1371600"/>
                <a:gd name="connsiteY0" fmla="*/ 0 h 812800"/>
                <a:gd name="connsiteX1" fmla="*/ 482600 w 1371600"/>
                <a:gd name="connsiteY1" fmla="*/ 444500 h 812800"/>
                <a:gd name="connsiteX2" fmla="*/ 438150 w 1371600"/>
                <a:gd name="connsiteY2" fmla="*/ 615950 h 812800"/>
                <a:gd name="connsiteX3" fmla="*/ 203200 w 1371600"/>
                <a:gd name="connsiteY3" fmla="*/ 730250 h 812800"/>
                <a:gd name="connsiteX4" fmla="*/ 1079500 w 1371600"/>
                <a:gd name="connsiteY4" fmla="*/ 812800 h 812800"/>
                <a:gd name="connsiteX5" fmla="*/ 1257300 w 1371600"/>
                <a:gd name="connsiteY5" fmla="*/ 787400 h 812800"/>
                <a:gd name="connsiteX6" fmla="*/ 1371600 w 1371600"/>
                <a:gd name="connsiteY6" fmla="*/ 641350 h 812800"/>
                <a:gd name="connsiteX7" fmla="*/ 755650 w 1371600"/>
                <a:gd name="connsiteY7" fmla="*/ 6350 h 812800"/>
                <a:gd name="connsiteX8" fmla="*/ 0 w 1371600"/>
                <a:gd name="connsiteY8" fmla="*/ 0 h 812800"/>
                <a:gd name="connsiteX0" fmla="*/ 0 w 1352550"/>
                <a:gd name="connsiteY0" fmla="*/ 0 h 812800"/>
                <a:gd name="connsiteX1" fmla="*/ 482600 w 1352550"/>
                <a:gd name="connsiteY1" fmla="*/ 444500 h 812800"/>
                <a:gd name="connsiteX2" fmla="*/ 438150 w 1352550"/>
                <a:gd name="connsiteY2" fmla="*/ 615950 h 812800"/>
                <a:gd name="connsiteX3" fmla="*/ 203200 w 1352550"/>
                <a:gd name="connsiteY3" fmla="*/ 730250 h 812800"/>
                <a:gd name="connsiteX4" fmla="*/ 1079500 w 1352550"/>
                <a:gd name="connsiteY4" fmla="*/ 812800 h 812800"/>
                <a:gd name="connsiteX5" fmla="*/ 1257300 w 1352550"/>
                <a:gd name="connsiteY5" fmla="*/ 787400 h 812800"/>
                <a:gd name="connsiteX6" fmla="*/ 1352550 w 1352550"/>
                <a:gd name="connsiteY6" fmla="*/ 641350 h 812800"/>
                <a:gd name="connsiteX7" fmla="*/ 755650 w 1352550"/>
                <a:gd name="connsiteY7" fmla="*/ 6350 h 812800"/>
                <a:gd name="connsiteX8" fmla="*/ 0 w 1352550"/>
                <a:gd name="connsiteY8" fmla="*/ 0 h 812800"/>
                <a:gd name="connsiteX0" fmla="*/ 0 w 1376227"/>
                <a:gd name="connsiteY0" fmla="*/ 60455 h 806450"/>
                <a:gd name="connsiteX1" fmla="*/ 506277 w 1376227"/>
                <a:gd name="connsiteY1" fmla="*/ 438150 h 806450"/>
                <a:gd name="connsiteX2" fmla="*/ 461827 w 1376227"/>
                <a:gd name="connsiteY2" fmla="*/ 609600 h 806450"/>
                <a:gd name="connsiteX3" fmla="*/ 226877 w 1376227"/>
                <a:gd name="connsiteY3" fmla="*/ 723900 h 806450"/>
                <a:gd name="connsiteX4" fmla="*/ 1103177 w 1376227"/>
                <a:gd name="connsiteY4" fmla="*/ 806450 h 806450"/>
                <a:gd name="connsiteX5" fmla="*/ 1280977 w 1376227"/>
                <a:gd name="connsiteY5" fmla="*/ 781050 h 806450"/>
                <a:gd name="connsiteX6" fmla="*/ 1376227 w 1376227"/>
                <a:gd name="connsiteY6" fmla="*/ 635000 h 806450"/>
                <a:gd name="connsiteX7" fmla="*/ 779327 w 1376227"/>
                <a:gd name="connsiteY7" fmla="*/ 0 h 806450"/>
                <a:gd name="connsiteX8" fmla="*/ 0 w 1376227"/>
                <a:gd name="connsiteY8" fmla="*/ 60455 h 806450"/>
                <a:gd name="connsiteX0" fmla="*/ 0 w 1376227"/>
                <a:gd name="connsiteY0" fmla="*/ 4784 h 750779"/>
                <a:gd name="connsiteX1" fmla="*/ 506277 w 1376227"/>
                <a:gd name="connsiteY1" fmla="*/ 382479 h 750779"/>
                <a:gd name="connsiteX2" fmla="*/ 461827 w 1376227"/>
                <a:gd name="connsiteY2" fmla="*/ 553929 h 750779"/>
                <a:gd name="connsiteX3" fmla="*/ 226877 w 1376227"/>
                <a:gd name="connsiteY3" fmla="*/ 668229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76227"/>
                <a:gd name="connsiteY0" fmla="*/ 4784 h 750779"/>
                <a:gd name="connsiteX1" fmla="*/ 506277 w 1376227"/>
                <a:gd name="connsiteY1" fmla="*/ 382479 h 750779"/>
                <a:gd name="connsiteX2" fmla="*/ 461827 w 1376227"/>
                <a:gd name="connsiteY2" fmla="*/ 553929 h 750779"/>
                <a:gd name="connsiteX3" fmla="*/ 262393 w 1376227"/>
                <a:gd name="connsiteY3" fmla="*/ 701632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76227"/>
                <a:gd name="connsiteY0" fmla="*/ 4784 h 750779"/>
                <a:gd name="connsiteX1" fmla="*/ 506277 w 1376227"/>
                <a:gd name="connsiteY1" fmla="*/ 382479 h 750779"/>
                <a:gd name="connsiteX2" fmla="*/ 461827 w 1376227"/>
                <a:gd name="connsiteY2" fmla="*/ 553929 h 750779"/>
                <a:gd name="connsiteX3" fmla="*/ 297908 w 1376227"/>
                <a:gd name="connsiteY3" fmla="*/ 690499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28872"/>
                <a:gd name="connsiteY0" fmla="*/ 4784 h 750779"/>
                <a:gd name="connsiteX1" fmla="*/ 506277 w 1328872"/>
                <a:gd name="connsiteY1" fmla="*/ 382479 h 750779"/>
                <a:gd name="connsiteX2" fmla="*/ 461827 w 1328872"/>
                <a:gd name="connsiteY2" fmla="*/ 553929 h 750779"/>
                <a:gd name="connsiteX3" fmla="*/ 297908 w 1328872"/>
                <a:gd name="connsiteY3" fmla="*/ 690499 h 750779"/>
                <a:gd name="connsiteX4" fmla="*/ 1103177 w 1328872"/>
                <a:gd name="connsiteY4" fmla="*/ 750779 h 750779"/>
                <a:gd name="connsiteX5" fmla="*/ 1280977 w 1328872"/>
                <a:gd name="connsiteY5" fmla="*/ 725379 h 750779"/>
                <a:gd name="connsiteX6" fmla="*/ 1328872 w 1328872"/>
                <a:gd name="connsiteY6" fmla="*/ 579330 h 750779"/>
                <a:gd name="connsiteX7" fmla="*/ 791164 w 1328872"/>
                <a:gd name="connsiteY7" fmla="*/ 0 h 750779"/>
                <a:gd name="connsiteX8" fmla="*/ 0 w 1328872"/>
                <a:gd name="connsiteY8" fmla="*/ 4784 h 750779"/>
                <a:gd name="connsiteX0" fmla="*/ 0 w 1328872"/>
                <a:gd name="connsiteY0" fmla="*/ 4784 h 750779"/>
                <a:gd name="connsiteX1" fmla="*/ 306502 w 1328872"/>
                <a:gd name="connsiteY1" fmla="*/ 378303 h 750779"/>
                <a:gd name="connsiteX2" fmla="*/ 461827 w 1328872"/>
                <a:gd name="connsiteY2" fmla="*/ 553929 h 750779"/>
                <a:gd name="connsiteX3" fmla="*/ 297908 w 1328872"/>
                <a:gd name="connsiteY3" fmla="*/ 690499 h 750779"/>
                <a:gd name="connsiteX4" fmla="*/ 1103177 w 1328872"/>
                <a:gd name="connsiteY4" fmla="*/ 750779 h 750779"/>
                <a:gd name="connsiteX5" fmla="*/ 1280977 w 1328872"/>
                <a:gd name="connsiteY5" fmla="*/ 725379 h 750779"/>
                <a:gd name="connsiteX6" fmla="*/ 1328872 w 1328872"/>
                <a:gd name="connsiteY6" fmla="*/ 579330 h 750779"/>
                <a:gd name="connsiteX7" fmla="*/ 791164 w 1328872"/>
                <a:gd name="connsiteY7" fmla="*/ 0 h 750779"/>
                <a:gd name="connsiteX8" fmla="*/ 0 w 1328872"/>
                <a:gd name="connsiteY8" fmla="*/ 4784 h 750779"/>
                <a:gd name="connsiteX0" fmla="*/ 0 w 1284478"/>
                <a:gd name="connsiteY0" fmla="*/ 0 h 883781"/>
                <a:gd name="connsiteX1" fmla="*/ 262108 w 1284478"/>
                <a:gd name="connsiteY1" fmla="*/ 511305 h 883781"/>
                <a:gd name="connsiteX2" fmla="*/ 417433 w 1284478"/>
                <a:gd name="connsiteY2" fmla="*/ 686931 h 883781"/>
                <a:gd name="connsiteX3" fmla="*/ 253514 w 1284478"/>
                <a:gd name="connsiteY3" fmla="*/ 823501 h 883781"/>
                <a:gd name="connsiteX4" fmla="*/ 1058783 w 1284478"/>
                <a:gd name="connsiteY4" fmla="*/ 883781 h 883781"/>
                <a:gd name="connsiteX5" fmla="*/ 1236583 w 1284478"/>
                <a:gd name="connsiteY5" fmla="*/ 858381 h 883781"/>
                <a:gd name="connsiteX6" fmla="*/ 1284478 w 1284478"/>
                <a:gd name="connsiteY6" fmla="*/ 712332 h 883781"/>
                <a:gd name="connsiteX7" fmla="*/ 746770 w 1284478"/>
                <a:gd name="connsiteY7" fmla="*/ 133002 h 883781"/>
                <a:gd name="connsiteX8" fmla="*/ 0 w 1284478"/>
                <a:gd name="connsiteY8" fmla="*/ 0 h 883781"/>
                <a:gd name="connsiteX0" fmla="*/ 0 w 1284478"/>
                <a:gd name="connsiteY0" fmla="*/ 0 h 883781"/>
                <a:gd name="connsiteX1" fmla="*/ 120550 w 1284478"/>
                <a:gd name="connsiteY1" fmla="*/ 238481 h 883781"/>
                <a:gd name="connsiteX2" fmla="*/ 262108 w 1284478"/>
                <a:gd name="connsiteY2" fmla="*/ 511305 h 883781"/>
                <a:gd name="connsiteX3" fmla="*/ 417433 w 1284478"/>
                <a:gd name="connsiteY3" fmla="*/ 686931 h 883781"/>
                <a:gd name="connsiteX4" fmla="*/ 253514 w 1284478"/>
                <a:gd name="connsiteY4" fmla="*/ 823501 h 883781"/>
                <a:gd name="connsiteX5" fmla="*/ 1058783 w 1284478"/>
                <a:gd name="connsiteY5" fmla="*/ 883781 h 883781"/>
                <a:gd name="connsiteX6" fmla="*/ 1236583 w 1284478"/>
                <a:gd name="connsiteY6" fmla="*/ 858381 h 883781"/>
                <a:gd name="connsiteX7" fmla="*/ 1284478 w 1284478"/>
                <a:gd name="connsiteY7" fmla="*/ 712332 h 883781"/>
                <a:gd name="connsiteX8" fmla="*/ 746770 w 1284478"/>
                <a:gd name="connsiteY8" fmla="*/ 133002 h 883781"/>
                <a:gd name="connsiteX9" fmla="*/ 0 w 1284478"/>
                <a:gd name="connsiteY9" fmla="*/ 0 h 883781"/>
                <a:gd name="connsiteX0" fmla="*/ 0 w 1284478"/>
                <a:gd name="connsiteY0" fmla="*/ 0 h 883781"/>
                <a:gd name="connsiteX1" fmla="*/ 156066 w 1284478"/>
                <a:gd name="connsiteY1" fmla="*/ 113221 h 883781"/>
                <a:gd name="connsiteX2" fmla="*/ 262108 w 1284478"/>
                <a:gd name="connsiteY2" fmla="*/ 511305 h 883781"/>
                <a:gd name="connsiteX3" fmla="*/ 417433 w 1284478"/>
                <a:gd name="connsiteY3" fmla="*/ 686931 h 883781"/>
                <a:gd name="connsiteX4" fmla="*/ 253514 w 1284478"/>
                <a:gd name="connsiteY4" fmla="*/ 823501 h 883781"/>
                <a:gd name="connsiteX5" fmla="*/ 1058783 w 1284478"/>
                <a:gd name="connsiteY5" fmla="*/ 883781 h 883781"/>
                <a:gd name="connsiteX6" fmla="*/ 1236583 w 1284478"/>
                <a:gd name="connsiteY6" fmla="*/ 858381 h 883781"/>
                <a:gd name="connsiteX7" fmla="*/ 1284478 w 1284478"/>
                <a:gd name="connsiteY7" fmla="*/ 712332 h 883781"/>
                <a:gd name="connsiteX8" fmla="*/ 746770 w 1284478"/>
                <a:gd name="connsiteY8" fmla="*/ 133002 h 883781"/>
                <a:gd name="connsiteX9" fmla="*/ 0 w 1284478"/>
                <a:gd name="connsiteY9" fmla="*/ 0 h 883781"/>
                <a:gd name="connsiteX0" fmla="*/ 0 w 1284478"/>
                <a:gd name="connsiteY0" fmla="*/ 0 h 883781"/>
                <a:gd name="connsiteX1" fmla="*/ 156066 w 1284478"/>
                <a:gd name="connsiteY1" fmla="*/ 113221 h 883781"/>
                <a:gd name="connsiteX2" fmla="*/ 204899 w 1284478"/>
                <a:gd name="connsiteY2" fmla="*/ 317813 h 883781"/>
                <a:gd name="connsiteX3" fmla="*/ 262108 w 1284478"/>
                <a:gd name="connsiteY3" fmla="*/ 511305 h 883781"/>
                <a:gd name="connsiteX4" fmla="*/ 417433 w 1284478"/>
                <a:gd name="connsiteY4" fmla="*/ 686931 h 883781"/>
                <a:gd name="connsiteX5" fmla="*/ 253514 w 1284478"/>
                <a:gd name="connsiteY5" fmla="*/ 823501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883781"/>
                <a:gd name="connsiteX1" fmla="*/ 156066 w 1284478"/>
                <a:gd name="connsiteY1" fmla="*/ 113221 h 883781"/>
                <a:gd name="connsiteX2" fmla="*/ 178263 w 1284478"/>
                <a:gd name="connsiteY2" fmla="*/ 330339 h 883781"/>
                <a:gd name="connsiteX3" fmla="*/ 262108 w 1284478"/>
                <a:gd name="connsiteY3" fmla="*/ 511305 h 883781"/>
                <a:gd name="connsiteX4" fmla="*/ 417433 w 1284478"/>
                <a:gd name="connsiteY4" fmla="*/ 686931 h 883781"/>
                <a:gd name="connsiteX5" fmla="*/ 253514 w 1284478"/>
                <a:gd name="connsiteY5" fmla="*/ 823501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883781"/>
                <a:gd name="connsiteX1" fmla="*/ 156066 w 1284478"/>
                <a:gd name="connsiteY1" fmla="*/ 113221 h 883781"/>
                <a:gd name="connsiteX2" fmla="*/ 178263 w 1284478"/>
                <a:gd name="connsiteY2" fmla="*/ 330339 h 883781"/>
                <a:gd name="connsiteX3" fmla="*/ 262108 w 1284478"/>
                <a:gd name="connsiteY3" fmla="*/ 511305 h 883781"/>
                <a:gd name="connsiteX4" fmla="*/ 31202 w 1284478"/>
                <a:gd name="connsiteY4" fmla="*/ 699457 h 883781"/>
                <a:gd name="connsiteX5" fmla="*/ 253514 w 1284478"/>
                <a:gd name="connsiteY5" fmla="*/ 823501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883781"/>
                <a:gd name="connsiteX1" fmla="*/ 156066 w 1284478"/>
                <a:gd name="connsiteY1" fmla="*/ 113221 h 883781"/>
                <a:gd name="connsiteX2" fmla="*/ 178263 w 1284478"/>
                <a:gd name="connsiteY2" fmla="*/ 330339 h 883781"/>
                <a:gd name="connsiteX3" fmla="*/ 262108 w 1284478"/>
                <a:gd name="connsiteY3" fmla="*/ 511305 h 883781"/>
                <a:gd name="connsiteX4" fmla="*/ 31202 w 1284478"/>
                <a:gd name="connsiteY4" fmla="*/ 699457 h 883781"/>
                <a:gd name="connsiteX5" fmla="*/ 133649 w 1284478"/>
                <a:gd name="connsiteY5" fmla="*/ 856904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1000691"/>
                <a:gd name="connsiteX1" fmla="*/ 156066 w 1284478"/>
                <a:gd name="connsiteY1" fmla="*/ 113221 h 1000691"/>
                <a:gd name="connsiteX2" fmla="*/ 178263 w 1284478"/>
                <a:gd name="connsiteY2" fmla="*/ 330339 h 1000691"/>
                <a:gd name="connsiteX3" fmla="*/ 262108 w 1284478"/>
                <a:gd name="connsiteY3" fmla="*/ 511305 h 1000691"/>
                <a:gd name="connsiteX4" fmla="*/ 31202 w 1284478"/>
                <a:gd name="connsiteY4" fmla="*/ 699457 h 1000691"/>
                <a:gd name="connsiteX5" fmla="*/ 133649 w 1284478"/>
                <a:gd name="connsiteY5" fmla="*/ 856904 h 1000691"/>
                <a:gd name="connsiteX6" fmla="*/ 965554 w 1284478"/>
                <a:gd name="connsiteY6" fmla="*/ 1000691 h 1000691"/>
                <a:gd name="connsiteX7" fmla="*/ 1236583 w 1284478"/>
                <a:gd name="connsiteY7" fmla="*/ 858381 h 1000691"/>
                <a:gd name="connsiteX8" fmla="*/ 1284478 w 1284478"/>
                <a:gd name="connsiteY8" fmla="*/ 712332 h 1000691"/>
                <a:gd name="connsiteX9" fmla="*/ 746770 w 1284478"/>
                <a:gd name="connsiteY9" fmla="*/ 133002 h 1000691"/>
                <a:gd name="connsiteX10" fmla="*/ 0 w 1284478"/>
                <a:gd name="connsiteY10"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284478 w 1396402"/>
                <a:gd name="connsiteY8" fmla="*/ 712332 h 1000691"/>
                <a:gd name="connsiteX9" fmla="*/ 746770 w 1396402"/>
                <a:gd name="connsiteY9" fmla="*/ 133002 h 1000691"/>
                <a:gd name="connsiteX10" fmla="*/ 0 w 1396402"/>
                <a:gd name="connsiteY10"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746770 w 1396402"/>
                <a:gd name="connsiteY9" fmla="*/ 133002 h 1000691"/>
                <a:gd name="connsiteX10" fmla="*/ 0 w 1396402"/>
                <a:gd name="connsiteY10"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972923 w 1396402"/>
                <a:gd name="connsiteY9" fmla="*/ 342865 h 1000691"/>
                <a:gd name="connsiteX10" fmla="*/ 746770 w 1396402"/>
                <a:gd name="connsiteY10" fmla="*/ 133002 h 1000691"/>
                <a:gd name="connsiteX11" fmla="*/ 0 w 1396402"/>
                <a:gd name="connsiteY11"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043954 w 1396402"/>
                <a:gd name="connsiteY9" fmla="*/ 313637 h 1000691"/>
                <a:gd name="connsiteX10" fmla="*/ 746770 w 1396402"/>
                <a:gd name="connsiteY10" fmla="*/ 133002 h 1000691"/>
                <a:gd name="connsiteX11" fmla="*/ 0 w 1396402"/>
                <a:gd name="connsiteY11"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203774 w 1396402"/>
                <a:gd name="connsiteY9" fmla="*/ 518229 h 1000691"/>
                <a:gd name="connsiteX10" fmla="*/ 1043954 w 1396402"/>
                <a:gd name="connsiteY10" fmla="*/ 313637 h 1000691"/>
                <a:gd name="connsiteX11" fmla="*/ 746770 w 1396402"/>
                <a:gd name="connsiteY11" fmla="*/ 133002 h 1000691"/>
                <a:gd name="connsiteX12" fmla="*/ 0 w 1396402"/>
                <a:gd name="connsiteY12"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150500 w 1396402"/>
                <a:gd name="connsiteY9" fmla="*/ 522404 h 1000691"/>
                <a:gd name="connsiteX10" fmla="*/ 1043954 w 1396402"/>
                <a:gd name="connsiteY10" fmla="*/ 313637 h 1000691"/>
                <a:gd name="connsiteX11" fmla="*/ 746770 w 1396402"/>
                <a:gd name="connsiteY11" fmla="*/ 133002 h 1000691"/>
                <a:gd name="connsiteX12" fmla="*/ 0 w 1396402"/>
                <a:gd name="connsiteY12"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150500 w 1396402"/>
                <a:gd name="connsiteY9" fmla="*/ 522404 h 1000691"/>
                <a:gd name="connsiteX10" fmla="*/ 1043954 w 1396402"/>
                <a:gd name="connsiteY10" fmla="*/ 313637 h 1000691"/>
                <a:gd name="connsiteX11" fmla="*/ 702375 w 1396402"/>
                <a:gd name="connsiteY11" fmla="*/ 7742 h 1000691"/>
                <a:gd name="connsiteX12" fmla="*/ 0 w 1396402"/>
                <a:gd name="connsiteY12"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159379 w 1396402"/>
                <a:gd name="connsiteY7" fmla="*/ 931588 h 1000691"/>
                <a:gd name="connsiteX8" fmla="*/ 1396402 w 1396402"/>
                <a:gd name="connsiteY8" fmla="*/ 850030 h 1000691"/>
                <a:gd name="connsiteX9" fmla="*/ 1351069 w 1396402"/>
                <a:gd name="connsiteY9" fmla="*/ 687280 h 1000691"/>
                <a:gd name="connsiteX10" fmla="*/ 1150500 w 1396402"/>
                <a:gd name="connsiteY10" fmla="*/ 522404 h 1000691"/>
                <a:gd name="connsiteX11" fmla="*/ 1043954 w 1396402"/>
                <a:gd name="connsiteY11" fmla="*/ 313637 h 1000691"/>
                <a:gd name="connsiteX12" fmla="*/ 702375 w 1396402"/>
                <a:gd name="connsiteY12" fmla="*/ 7742 h 1000691"/>
                <a:gd name="connsiteX13" fmla="*/ 0 w 1396402"/>
                <a:gd name="connsiteY13"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088348 w 1396402"/>
                <a:gd name="connsiteY7" fmla="*/ 990043 h 1000691"/>
                <a:gd name="connsiteX8" fmla="*/ 1396402 w 1396402"/>
                <a:gd name="connsiteY8" fmla="*/ 850030 h 1000691"/>
                <a:gd name="connsiteX9" fmla="*/ 1351069 w 1396402"/>
                <a:gd name="connsiteY9" fmla="*/ 687280 h 1000691"/>
                <a:gd name="connsiteX10" fmla="*/ 1150500 w 1396402"/>
                <a:gd name="connsiteY10" fmla="*/ 522404 h 1000691"/>
                <a:gd name="connsiteX11" fmla="*/ 1043954 w 1396402"/>
                <a:gd name="connsiteY11" fmla="*/ 313637 h 1000691"/>
                <a:gd name="connsiteX12" fmla="*/ 702375 w 1396402"/>
                <a:gd name="connsiteY12" fmla="*/ 7742 h 1000691"/>
                <a:gd name="connsiteX13" fmla="*/ 0 w 1396402"/>
                <a:gd name="connsiteY13" fmla="*/ 0 h 1000691"/>
                <a:gd name="connsiteX0" fmla="*/ 0 w 1396402"/>
                <a:gd name="connsiteY0" fmla="*/ 0 h 996516"/>
                <a:gd name="connsiteX1" fmla="*/ 156066 w 1396402"/>
                <a:gd name="connsiteY1" fmla="*/ 113221 h 996516"/>
                <a:gd name="connsiteX2" fmla="*/ 178263 w 1396402"/>
                <a:gd name="connsiteY2" fmla="*/ 330339 h 996516"/>
                <a:gd name="connsiteX3" fmla="*/ 262108 w 1396402"/>
                <a:gd name="connsiteY3" fmla="*/ 511305 h 996516"/>
                <a:gd name="connsiteX4" fmla="*/ 31202 w 1396402"/>
                <a:gd name="connsiteY4" fmla="*/ 699457 h 996516"/>
                <a:gd name="connsiteX5" fmla="*/ 133649 w 1396402"/>
                <a:gd name="connsiteY5" fmla="*/ 856904 h 996516"/>
                <a:gd name="connsiteX6" fmla="*/ 938917 w 1396402"/>
                <a:gd name="connsiteY6" fmla="*/ 996516 h 996516"/>
                <a:gd name="connsiteX7" fmla="*/ 1088348 w 1396402"/>
                <a:gd name="connsiteY7" fmla="*/ 990043 h 996516"/>
                <a:gd name="connsiteX8" fmla="*/ 1396402 w 1396402"/>
                <a:gd name="connsiteY8" fmla="*/ 850030 h 996516"/>
                <a:gd name="connsiteX9" fmla="*/ 1351069 w 1396402"/>
                <a:gd name="connsiteY9" fmla="*/ 687280 h 996516"/>
                <a:gd name="connsiteX10" fmla="*/ 1150500 w 1396402"/>
                <a:gd name="connsiteY10" fmla="*/ 522404 h 996516"/>
                <a:gd name="connsiteX11" fmla="*/ 1043954 w 1396402"/>
                <a:gd name="connsiteY11" fmla="*/ 313637 h 996516"/>
                <a:gd name="connsiteX12" fmla="*/ 702375 w 1396402"/>
                <a:gd name="connsiteY12" fmla="*/ 7742 h 996516"/>
                <a:gd name="connsiteX13" fmla="*/ 0 w 1396402"/>
                <a:gd name="connsiteY13" fmla="*/ 0 h 996516"/>
                <a:gd name="connsiteX0" fmla="*/ 0 w 1396402"/>
                <a:gd name="connsiteY0" fmla="*/ 127174 h 1123690"/>
                <a:gd name="connsiteX1" fmla="*/ 156066 w 1396402"/>
                <a:gd name="connsiteY1" fmla="*/ 240395 h 1123690"/>
                <a:gd name="connsiteX2" fmla="*/ 178263 w 1396402"/>
                <a:gd name="connsiteY2" fmla="*/ 457513 h 1123690"/>
                <a:gd name="connsiteX3" fmla="*/ 262108 w 1396402"/>
                <a:gd name="connsiteY3" fmla="*/ 638479 h 1123690"/>
                <a:gd name="connsiteX4" fmla="*/ 31202 w 1396402"/>
                <a:gd name="connsiteY4" fmla="*/ 826631 h 1123690"/>
                <a:gd name="connsiteX5" fmla="*/ 133649 w 1396402"/>
                <a:gd name="connsiteY5" fmla="*/ 984078 h 1123690"/>
                <a:gd name="connsiteX6" fmla="*/ 938917 w 1396402"/>
                <a:gd name="connsiteY6" fmla="*/ 1123690 h 1123690"/>
                <a:gd name="connsiteX7" fmla="*/ 1088348 w 1396402"/>
                <a:gd name="connsiteY7" fmla="*/ 1117217 h 1123690"/>
                <a:gd name="connsiteX8" fmla="*/ 1396402 w 1396402"/>
                <a:gd name="connsiteY8" fmla="*/ 977204 h 1123690"/>
                <a:gd name="connsiteX9" fmla="*/ 1351069 w 1396402"/>
                <a:gd name="connsiteY9" fmla="*/ 814454 h 1123690"/>
                <a:gd name="connsiteX10" fmla="*/ 1150500 w 1396402"/>
                <a:gd name="connsiteY10" fmla="*/ 649578 h 1123690"/>
                <a:gd name="connsiteX11" fmla="*/ 1043954 w 1396402"/>
                <a:gd name="connsiteY11" fmla="*/ 440811 h 1123690"/>
                <a:gd name="connsiteX12" fmla="*/ 727323 w 1396402"/>
                <a:gd name="connsiteY12" fmla="*/ 0 h 1123690"/>
                <a:gd name="connsiteX13" fmla="*/ 0 w 1396402"/>
                <a:gd name="connsiteY13" fmla="*/ 127174 h 1123690"/>
                <a:gd name="connsiteX0" fmla="*/ 0 w 2094932"/>
                <a:gd name="connsiteY0" fmla="*/ 39186 h 1123690"/>
                <a:gd name="connsiteX1" fmla="*/ 854596 w 2094932"/>
                <a:gd name="connsiteY1" fmla="*/ 240395 h 1123690"/>
                <a:gd name="connsiteX2" fmla="*/ 876793 w 2094932"/>
                <a:gd name="connsiteY2" fmla="*/ 457513 h 1123690"/>
                <a:gd name="connsiteX3" fmla="*/ 960638 w 2094932"/>
                <a:gd name="connsiteY3" fmla="*/ 638479 h 1123690"/>
                <a:gd name="connsiteX4" fmla="*/ 729732 w 2094932"/>
                <a:gd name="connsiteY4" fmla="*/ 826631 h 1123690"/>
                <a:gd name="connsiteX5" fmla="*/ 832179 w 2094932"/>
                <a:gd name="connsiteY5" fmla="*/ 984078 h 1123690"/>
                <a:gd name="connsiteX6" fmla="*/ 1637447 w 2094932"/>
                <a:gd name="connsiteY6" fmla="*/ 1123690 h 1123690"/>
                <a:gd name="connsiteX7" fmla="*/ 1786878 w 2094932"/>
                <a:gd name="connsiteY7" fmla="*/ 1117217 h 1123690"/>
                <a:gd name="connsiteX8" fmla="*/ 2094932 w 2094932"/>
                <a:gd name="connsiteY8" fmla="*/ 977204 h 1123690"/>
                <a:gd name="connsiteX9" fmla="*/ 2049599 w 2094932"/>
                <a:gd name="connsiteY9" fmla="*/ 814454 h 1123690"/>
                <a:gd name="connsiteX10" fmla="*/ 1849030 w 2094932"/>
                <a:gd name="connsiteY10" fmla="*/ 649578 h 1123690"/>
                <a:gd name="connsiteX11" fmla="*/ 1742484 w 2094932"/>
                <a:gd name="connsiteY11" fmla="*/ 440811 h 1123690"/>
                <a:gd name="connsiteX12" fmla="*/ 1425853 w 2094932"/>
                <a:gd name="connsiteY12" fmla="*/ 0 h 1123690"/>
                <a:gd name="connsiteX13" fmla="*/ 0 w 2094932"/>
                <a:gd name="connsiteY13" fmla="*/ 39186 h 1123690"/>
                <a:gd name="connsiteX0" fmla="*/ 0 w 2094932"/>
                <a:gd name="connsiteY0" fmla="*/ 0 h 1084504"/>
                <a:gd name="connsiteX1" fmla="*/ 854596 w 2094932"/>
                <a:gd name="connsiteY1" fmla="*/ 201209 h 1084504"/>
                <a:gd name="connsiteX2" fmla="*/ 876793 w 2094932"/>
                <a:gd name="connsiteY2" fmla="*/ 418327 h 1084504"/>
                <a:gd name="connsiteX3" fmla="*/ 960638 w 2094932"/>
                <a:gd name="connsiteY3" fmla="*/ 599293 h 1084504"/>
                <a:gd name="connsiteX4" fmla="*/ 729732 w 2094932"/>
                <a:gd name="connsiteY4" fmla="*/ 787445 h 1084504"/>
                <a:gd name="connsiteX5" fmla="*/ 832179 w 2094932"/>
                <a:gd name="connsiteY5" fmla="*/ 944892 h 1084504"/>
                <a:gd name="connsiteX6" fmla="*/ 1637447 w 2094932"/>
                <a:gd name="connsiteY6" fmla="*/ 1084504 h 1084504"/>
                <a:gd name="connsiteX7" fmla="*/ 1786878 w 2094932"/>
                <a:gd name="connsiteY7" fmla="*/ 1078031 h 1084504"/>
                <a:gd name="connsiteX8" fmla="*/ 2094932 w 2094932"/>
                <a:gd name="connsiteY8" fmla="*/ 938018 h 1084504"/>
                <a:gd name="connsiteX9" fmla="*/ 2049599 w 2094932"/>
                <a:gd name="connsiteY9" fmla="*/ 775268 h 1084504"/>
                <a:gd name="connsiteX10" fmla="*/ 1849030 w 2094932"/>
                <a:gd name="connsiteY10" fmla="*/ 610392 h 1084504"/>
                <a:gd name="connsiteX11" fmla="*/ 1742484 w 2094932"/>
                <a:gd name="connsiteY11" fmla="*/ 401625 h 1084504"/>
                <a:gd name="connsiteX12" fmla="*/ 1425853 w 2094932"/>
                <a:gd name="connsiteY12" fmla="*/ 1876 h 1084504"/>
                <a:gd name="connsiteX13" fmla="*/ 0 w 2094932"/>
                <a:gd name="connsiteY13" fmla="*/ 0 h 1084504"/>
                <a:gd name="connsiteX0" fmla="*/ 0 w 2094932"/>
                <a:gd name="connsiteY0" fmla="*/ 0 h 1084504"/>
                <a:gd name="connsiteX1" fmla="*/ 854596 w 2094932"/>
                <a:gd name="connsiteY1" fmla="*/ 201209 h 1084504"/>
                <a:gd name="connsiteX2" fmla="*/ 876793 w 2094932"/>
                <a:gd name="connsiteY2" fmla="*/ 418327 h 1084504"/>
                <a:gd name="connsiteX3" fmla="*/ 960638 w 2094932"/>
                <a:gd name="connsiteY3" fmla="*/ 599293 h 1084504"/>
                <a:gd name="connsiteX4" fmla="*/ 729732 w 2094932"/>
                <a:gd name="connsiteY4" fmla="*/ 787445 h 1084504"/>
                <a:gd name="connsiteX5" fmla="*/ 832179 w 2094932"/>
                <a:gd name="connsiteY5" fmla="*/ 944892 h 1084504"/>
                <a:gd name="connsiteX6" fmla="*/ 1637447 w 2094932"/>
                <a:gd name="connsiteY6" fmla="*/ 1084504 h 1084504"/>
                <a:gd name="connsiteX7" fmla="*/ 1786878 w 2094932"/>
                <a:gd name="connsiteY7" fmla="*/ 1078031 h 1084504"/>
                <a:gd name="connsiteX8" fmla="*/ 2094932 w 2094932"/>
                <a:gd name="connsiteY8" fmla="*/ 938018 h 1084504"/>
                <a:gd name="connsiteX9" fmla="*/ 2049599 w 2094932"/>
                <a:gd name="connsiteY9" fmla="*/ 775268 h 1084504"/>
                <a:gd name="connsiteX10" fmla="*/ 1849030 w 2094932"/>
                <a:gd name="connsiteY10" fmla="*/ 610392 h 1084504"/>
                <a:gd name="connsiteX11" fmla="*/ 1742484 w 2094932"/>
                <a:gd name="connsiteY11" fmla="*/ 401625 h 1084504"/>
                <a:gd name="connsiteX12" fmla="*/ 1600486 w 2094932"/>
                <a:gd name="connsiteY12" fmla="*/ 240681 h 1084504"/>
                <a:gd name="connsiteX13" fmla="*/ 1425853 w 2094932"/>
                <a:gd name="connsiteY13" fmla="*/ 1876 h 1084504"/>
                <a:gd name="connsiteX14" fmla="*/ 0 w 2094932"/>
                <a:gd name="connsiteY14" fmla="*/ 0 h 1084504"/>
                <a:gd name="connsiteX0" fmla="*/ 0 w 2094932"/>
                <a:gd name="connsiteY0" fmla="*/ 0 h 1084504"/>
                <a:gd name="connsiteX1" fmla="*/ 854596 w 2094932"/>
                <a:gd name="connsiteY1" fmla="*/ 201209 h 1084504"/>
                <a:gd name="connsiteX2" fmla="*/ 876793 w 2094932"/>
                <a:gd name="connsiteY2" fmla="*/ 418327 h 1084504"/>
                <a:gd name="connsiteX3" fmla="*/ 960638 w 2094932"/>
                <a:gd name="connsiteY3" fmla="*/ 599293 h 1084504"/>
                <a:gd name="connsiteX4" fmla="*/ 729732 w 2094932"/>
                <a:gd name="connsiteY4" fmla="*/ 787445 h 1084504"/>
                <a:gd name="connsiteX5" fmla="*/ 832179 w 2094932"/>
                <a:gd name="connsiteY5" fmla="*/ 944892 h 1084504"/>
                <a:gd name="connsiteX6" fmla="*/ 1637447 w 2094932"/>
                <a:gd name="connsiteY6" fmla="*/ 1084504 h 1084504"/>
                <a:gd name="connsiteX7" fmla="*/ 1786878 w 2094932"/>
                <a:gd name="connsiteY7" fmla="*/ 1078031 h 1084504"/>
                <a:gd name="connsiteX8" fmla="*/ 2094932 w 2094932"/>
                <a:gd name="connsiteY8" fmla="*/ 938018 h 1084504"/>
                <a:gd name="connsiteX9" fmla="*/ 2049599 w 2094932"/>
                <a:gd name="connsiteY9" fmla="*/ 775268 h 1084504"/>
                <a:gd name="connsiteX10" fmla="*/ 1849030 w 2094932"/>
                <a:gd name="connsiteY10" fmla="*/ 610392 h 1084504"/>
                <a:gd name="connsiteX11" fmla="*/ 1742484 w 2094932"/>
                <a:gd name="connsiteY11" fmla="*/ 401625 h 1084504"/>
                <a:gd name="connsiteX12" fmla="*/ 1394669 w 2094932"/>
                <a:gd name="connsiteY12" fmla="*/ 88170 h 1084504"/>
                <a:gd name="connsiteX13" fmla="*/ 1425853 w 2094932"/>
                <a:gd name="connsiteY13" fmla="*/ 1876 h 1084504"/>
                <a:gd name="connsiteX14" fmla="*/ 0 w 2094932"/>
                <a:gd name="connsiteY14" fmla="*/ 0 h 1084504"/>
                <a:gd name="connsiteX0" fmla="*/ 0 w 1433825"/>
                <a:gd name="connsiteY0" fmla="*/ 39183 h 1082627"/>
                <a:gd name="connsiteX1" fmla="*/ 193489 w 1433825"/>
                <a:gd name="connsiteY1" fmla="*/ 199332 h 1082627"/>
                <a:gd name="connsiteX2" fmla="*/ 215686 w 1433825"/>
                <a:gd name="connsiteY2" fmla="*/ 416450 h 1082627"/>
                <a:gd name="connsiteX3" fmla="*/ 299531 w 1433825"/>
                <a:gd name="connsiteY3" fmla="*/ 597416 h 1082627"/>
                <a:gd name="connsiteX4" fmla="*/ 68625 w 1433825"/>
                <a:gd name="connsiteY4" fmla="*/ 785568 h 1082627"/>
                <a:gd name="connsiteX5" fmla="*/ 171072 w 1433825"/>
                <a:gd name="connsiteY5" fmla="*/ 943015 h 1082627"/>
                <a:gd name="connsiteX6" fmla="*/ 976340 w 1433825"/>
                <a:gd name="connsiteY6" fmla="*/ 1082627 h 1082627"/>
                <a:gd name="connsiteX7" fmla="*/ 1125771 w 1433825"/>
                <a:gd name="connsiteY7" fmla="*/ 1076154 h 1082627"/>
                <a:gd name="connsiteX8" fmla="*/ 1433825 w 1433825"/>
                <a:gd name="connsiteY8" fmla="*/ 936141 h 1082627"/>
                <a:gd name="connsiteX9" fmla="*/ 1388492 w 1433825"/>
                <a:gd name="connsiteY9" fmla="*/ 773391 h 1082627"/>
                <a:gd name="connsiteX10" fmla="*/ 1187923 w 1433825"/>
                <a:gd name="connsiteY10" fmla="*/ 608515 h 1082627"/>
                <a:gd name="connsiteX11" fmla="*/ 1081377 w 1433825"/>
                <a:gd name="connsiteY11" fmla="*/ 399748 h 1082627"/>
                <a:gd name="connsiteX12" fmla="*/ 733562 w 1433825"/>
                <a:gd name="connsiteY12" fmla="*/ 86293 h 1082627"/>
                <a:gd name="connsiteX13" fmla="*/ 764746 w 1433825"/>
                <a:gd name="connsiteY13" fmla="*/ -1 h 1082627"/>
                <a:gd name="connsiteX14" fmla="*/ 0 w 1433825"/>
                <a:gd name="connsiteY14" fmla="*/ 39183 h 1082627"/>
                <a:gd name="connsiteX0" fmla="*/ 0 w 1433825"/>
                <a:gd name="connsiteY0" fmla="*/ 1 h 1043445"/>
                <a:gd name="connsiteX1" fmla="*/ 193489 w 1433825"/>
                <a:gd name="connsiteY1" fmla="*/ 160150 h 1043445"/>
                <a:gd name="connsiteX2" fmla="*/ 215686 w 1433825"/>
                <a:gd name="connsiteY2" fmla="*/ 377268 h 1043445"/>
                <a:gd name="connsiteX3" fmla="*/ 299531 w 1433825"/>
                <a:gd name="connsiteY3" fmla="*/ 558234 h 1043445"/>
                <a:gd name="connsiteX4" fmla="*/ 68625 w 1433825"/>
                <a:gd name="connsiteY4" fmla="*/ 746386 h 1043445"/>
                <a:gd name="connsiteX5" fmla="*/ 171072 w 1433825"/>
                <a:gd name="connsiteY5" fmla="*/ 903833 h 1043445"/>
                <a:gd name="connsiteX6" fmla="*/ 976340 w 1433825"/>
                <a:gd name="connsiteY6" fmla="*/ 1043445 h 1043445"/>
                <a:gd name="connsiteX7" fmla="*/ 1125771 w 1433825"/>
                <a:gd name="connsiteY7" fmla="*/ 1036972 h 1043445"/>
                <a:gd name="connsiteX8" fmla="*/ 1433825 w 1433825"/>
                <a:gd name="connsiteY8" fmla="*/ 896959 h 1043445"/>
                <a:gd name="connsiteX9" fmla="*/ 1388492 w 1433825"/>
                <a:gd name="connsiteY9" fmla="*/ 734209 h 1043445"/>
                <a:gd name="connsiteX10" fmla="*/ 1187923 w 1433825"/>
                <a:gd name="connsiteY10" fmla="*/ 569333 h 1043445"/>
                <a:gd name="connsiteX11" fmla="*/ 1081377 w 1433825"/>
                <a:gd name="connsiteY11" fmla="*/ 360566 h 1043445"/>
                <a:gd name="connsiteX12" fmla="*/ 733562 w 1433825"/>
                <a:gd name="connsiteY12" fmla="*/ 47111 h 1043445"/>
                <a:gd name="connsiteX13" fmla="*/ 752272 w 1433825"/>
                <a:gd name="connsiteY13" fmla="*/ 1878 h 1043445"/>
                <a:gd name="connsiteX14" fmla="*/ 0 w 1433825"/>
                <a:gd name="connsiteY14" fmla="*/ 1 h 1043445"/>
                <a:gd name="connsiteX0" fmla="*/ 0 w 1527379"/>
                <a:gd name="connsiteY0" fmla="*/ 27452 h 1041567"/>
                <a:gd name="connsiteX1" fmla="*/ 287043 w 1527379"/>
                <a:gd name="connsiteY1" fmla="*/ 158272 h 1041567"/>
                <a:gd name="connsiteX2" fmla="*/ 309240 w 1527379"/>
                <a:gd name="connsiteY2" fmla="*/ 375390 h 1041567"/>
                <a:gd name="connsiteX3" fmla="*/ 393085 w 1527379"/>
                <a:gd name="connsiteY3" fmla="*/ 556356 h 1041567"/>
                <a:gd name="connsiteX4" fmla="*/ 162179 w 1527379"/>
                <a:gd name="connsiteY4" fmla="*/ 744508 h 1041567"/>
                <a:gd name="connsiteX5" fmla="*/ 264626 w 1527379"/>
                <a:gd name="connsiteY5" fmla="*/ 901955 h 1041567"/>
                <a:gd name="connsiteX6" fmla="*/ 1069894 w 1527379"/>
                <a:gd name="connsiteY6" fmla="*/ 1041567 h 1041567"/>
                <a:gd name="connsiteX7" fmla="*/ 1219325 w 1527379"/>
                <a:gd name="connsiteY7" fmla="*/ 1035094 h 1041567"/>
                <a:gd name="connsiteX8" fmla="*/ 1527379 w 1527379"/>
                <a:gd name="connsiteY8" fmla="*/ 895081 h 1041567"/>
                <a:gd name="connsiteX9" fmla="*/ 1482046 w 1527379"/>
                <a:gd name="connsiteY9" fmla="*/ 732331 h 1041567"/>
                <a:gd name="connsiteX10" fmla="*/ 1281477 w 1527379"/>
                <a:gd name="connsiteY10" fmla="*/ 567455 h 1041567"/>
                <a:gd name="connsiteX11" fmla="*/ 1174931 w 1527379"/>
                <a:gd name="connsiteY11" fmla="*/ 358688 h 1041567"/>
                <a:gd name="connsiteX12" fmla="*/ 827116 w 1527379"/>
                <a:gd name="connsiteY12" fmla="*/ 45233 h 1041567"/>
                <a:gd name="connsiteX13" fmla="*/ 845826 w 1527379"/>
                <a:gd name="connsiteY13" fmla="*/ 0 h 1041567"/>
                <a:gd name="connsiteX14" fmla="*/ 0 w 1527379"/>
                <a:gd name="connsiteY14" fmla="*/ 27452 h 1041567"/>
                <a:gd name="connsiteX0" fmla="*/ 0 w 1714486"/>
                <a:gd name="connsiteY0" fmla="*/ 3989 h 1041567"/>
                <a:gd name="connsiteX1" fmla="*/ 474150 w 1714486"/>
                <a:gd name="connsiteY1" fmla="*/ 158272 h 1041567"/>
                <a:gd name="connsiteX2" fmla="*/ 496347 w 1714486"/>
                <a:gd name="connsiteY2" fmla="*/ 375390 h 1041567"/>
                <a:gd name="connsiteX3" fmla="*/ 580192 w 1714486"/>
                <a:gd name="connsiteY3" fmla="*/ 556356 h 1041567"/>
                <a:gd name="connsiteX4" fmla="*/ 349286 w 1714486"/>
                <a:gd name="connsiteY4" fmla="*/ 744508 h 1041567"/>
                <a:gd name="connsiteX5" fmla="*/ 451733 w 1714486"/>
                <a:gd name="connsiteY5" fmla="*/ 901955 h 1041567"/>
                <a:gd name="connsiteX6" fmla="*/ 1257001 w 1714486"/>
                <a:gd name="connsiteY6" fmla="*/ 1041567 h 1041567"/>
                <a:gd name="connsiteX7" fmla="*/ 1406432 w 1714486"/>
                <a:gd name="connsiteY7" fmla="*/ 1035094 h 1041567"/>
                <a:gd name="connsiteX8" fmla="*/ 1714486 w 1714486"/>
                <a:gd name="connsiteY8" fmla="*/ 895081 h 1041567"/>
                <a:gd name="connsiteX9" fmla="*/ 1669153 w 1714486"/>
                <a:gd name="connsiteY9" fmla="*/ 732331 h 1041567"/>
                <a:gd name="connsiteX10" fmla="*/ 1468584 w 1714486"/>
                <a:gd name="connsiteY10" fmla="*/ 567455 h 1041567"/>
                <a:gd name="connsiteX11" fmla="*/ 1362038 w 1714486"/>
                <a:gd name="connsiteY11" fmla="*/ 358688 h 1041567"/>
                <a:gd name="connsiteX12" fmla="*/ 1014223 w 1714486"/>
                <a:gd name="connsiteY12" fmla="*/ 45233 h 1041567"/>
                <a:gd name="connsiteX13" fmla="*/ 1032933 w 1714486"/>
                <a:gd name="connsiteY13" fmla="*/ 0 h 1041567"/>
                <a:gd name="connsiteX14" fmla="*/ 0 w 1714486"/>
                <a:gd name="connsiteY14" fmla="*/ 3989 h 1041567"/>
                <a:gd name="connsiteX0" fmla="*/ 0 w 1714486"/>
                <a:gd name="connsiteY0" fmla="*/ 3989 h 1041567"/>
                <a:gd name="connsiteX1" fmla="*/ 265799 w 1714486"/>
                <a:gd name="connsiteY1" fmla="*/ 92159 h 1041567"/>
                <a:gd name="connsiteX2" fmla="*/ 474150 w 1714486"/>
                <a:gd name="connsiteY2" fmla="*/ 158272 h 1041567"/>
                <a:gd name="connsiteX3" fmla="*/ 496347 w 1714486"/>
                <a:gd name="connsiteY3" fmla="*/ 375390 h 1041567"/>
                <a:gd name="connsiteX4" fmla="*/ 580192 w 1714486"/>
                <a:gd name="connsiteY4" fmla="*/ 556356 h 1041567"/>
                <a:gd name="connsiteX5" fmla="*/ 349286 w 1714486"/>
                <a:gd name="connsiteY5" fmla="*/ 744508 h 1041567"/>
                <a:gd name="connsiteX6" fmla="*/ 451733 w 1714486"/>
                <a:gd name="connsiteY6" fmla="*/ 901955 h 1041567"/>
                <a:gd name="connsiteX7" fmla="*/ 1257001 w 1714486"/>
                <a:gd name="connsiteY7" fmla="*/ 1041567 h 1041567"/>
                <a:gd name="connsiteX8" fmla="*/ 1406432 w 1714486"/>
                <a:gd name="connsiteY8" fmla="*/ 1035094 h 1041567"/>
                <a:gd name="connsiteX9" fmla="*/ 1714486 w 1714486"/>
                <a:gd name="connsiteY9" fmla="*/ 895081 h 1041567"/>
                <a:gd name="connsiteX10" fmla="*/ 1669153 w 1714486"/>
                <a:gd name="connsiteY10" fmla="*/ 732331 h 1041567"/>
                <a:gd name="connsiteX11" fmla="*/ 1468584 w 1714486"/>
                <a:gd name="connsiteY11" fmla="*/ 567455 h 1041567"/>
                <a:gd name="connsiteX12" fmla="*/ 1362038 w 1714486"/>
                <a:gd name="connsiteY12" fmla="*/ 358688 h 1041567"/>
                <a:gd name="connsiteX13" fmla="*/ 1014223 w 1714486"/>
                <a:gd name="connsiteY13" fmla="*/ 45233 h 1041567"/>
                <a:gd name="connsiteX14" fmla="*/ 1032933 w 1714486"/>
                <a:gd name="connsiteY14" fmla="*/ 0 h 1041567"/>
                <a:gd name="connsiteX15" fmla="*/ 0 w 1714486"/>
                <a:gd name="connsiteY15" fmla="*/ 3989 h 1041567"/>
                <a:gd name="connsiteX0" fmla="*/ 0 w 1714486"/>
                <a:gd name="connsiteY0" fmla="*/ 3989 h 1041567"/>
                <a:gd name="connsiteX1" fmla="*/ 278273 w 1714486"/>
                <a:gd name="connsiteY1" fmla="*/ 45232 h 1041567"/>
                <a:gd name="connsiteX2" fmla="*/ 474150 w 1714486"/>
                <a:gd name="connsiteY2" fmla="*/ 158272 h 1041567"/>
                <a:gd name="connsiteX3" fmla="*/ 496347 w 1714486"/>
                <a:gd name="connsiteY3" fmla="*/ 375390 h 1041567"/>
                <a:gd name="connsiteX4" fmla="*/ 580192 w 1714486"/>
                <a:gd name="connsiteY4" fmla="*/ 556356 h 1041567"/>
                <a:gd name="connsiteX5" fmla="*/ 349286 w 1714486"/>
                <a:gd name="connsiteY5" fmla="*/ 744508 h 1041567"/>
                <a:gd name="connsiteX6" fmla="*/ 451733 w 1714486"/>
                <a:gd name="connsiteY6" fmla="*/ 901955 h 1041567"/>
                <a:gd name="connsiteX7" fmla="*/ 1257001 w 1714486"/>
                <a:gd name="connsiteY7" fmla="*/ 1041567 h 1041567"/>
                <a:gd name="connsiteX8" fmla="*/ 1406432 w 1714486"/>
                <a:gd name="connsiteY8" fmla="*/ 1035094 h 1041567"/>
                <a:gd name="connsiteX9" fmla="*/ 1714486 w 1714486"/>
                <a:gd name="connsiteY9" fmla="*/ 895081 h 1041567"/>
                <a:gd name="connsiteX10" fmla="*/ 1669153 w 1714486"/>
                <a:gd name="connsiteY10" fmla="*/ 732331 h 1041567"/>
                <a:gd name="connsiteX11" fmla="*/ 1468584 w 1714486"/>
                <a:gd name="connsiteY11" fmla="*/ 567455 h 1041567"/>
                <a:gd name="connsiteX12" fmla="*/ 1362038 w 1714486"/>
                <a:gd name="connsiteY12" fmla="*/ 358688 h 1041567"/>
                <a:gd name="connsiteX13" fmla="*/ 1014223 w 1714486"/>
                <a:gd name="connsiteY13" fmla="*/ 45233 h 1041567"/>
                <a:gd name="connsiteX14" fmla="*/ 1032933 w 1714486"/>
                <a:gd name="connsiteY14" fmla="*/ 0 h 1041567"/>
                <a:gd name="connsiteX15" fmla="*/ 0 w 1714486"/>
                <a:gd name="connsiteY15" fmla="*/ 3989 h 1041567"/>
                <a:gd name="connsiteX0" fmla="*/ 0 w 1758144"/>
                <a:gd name="connsiteY0" fmla="*/ 0 h 1072774"/>
                <a:gd name="connsiteX1" fmla="*/ 321931 w 1758144"/>
                <a:gd name="connsiteY1" fmla="*/ 76439 h 1072774"/>
                <a:gd name="connsiteX2" fmla="*/ 517808 w 1758144"/>
                <a:gd name="connsiteY2" fmla="*/ 189479 h 1072774"/>
                <a:gd name="connsiteX3" fmla="*/ 540005 w 1758144"/>
                <a:gd name="connsiteY3" fmla="*/ 406597 h 1072774"/>
                <a:gd name="connsiteX4" fmla="*/ 623850 w 1758144"/>
                <a:gd name="connsiteY4" fmla="*/ 587563 h 1072774"/>
                <a:gd name="connsiteX5" fmla="*/ 392944 w 1758144"/>
                <a:gd name="connsiteY5" fmla="*/ 775715 h 1072774"/>
                <a:gd name="connsiteX6" fmla="*/ 495391 w 1758144"/>
                <a:gd name="connsiteY6" fmla="*/ 933162 h 1072774"/>
                <a:gd name="connsiteX7" fmla="*/ 1300659 w 1758144"/>
                <a:gd name="connsiteY7" fmla="*/ 1072774 h 1072774"/>
                <a:gd name="connsiteX8" fmla="*/ 1450090 w 1758144"/>
                <a:gd name="connsiteY8" fmla="*/ 1066301 h 1072774"/>
                <a:gd name="connsiteX9" fmla="*/ 1758144 w 1758144"/>
                <a:gd name="connsiteY9" fmla="*/ 926288 h 1072774"/>
                <a:gd name="connsiteX10" fmla="*/ 1712811 w 1758144"/>
                <a:gd name="connsiteY10" fmla="*/ 763538 h 1072774"/>
                <a:gd name="connsiteX11" fmla="*/ 1512242 w 1758144"/>
                <a:gd name="connsiteY11" fmla="*/ 598662 h 1072774"/>
                <a:gd name="connsiteX12" fmla="*/ 1405696 w 1758144"/>
                <a:gd name="connsiteY12" fmla="*/ 389895 h 1072774"/>
                <a:gd name="connsiteX13" fmla="*/ 1057881 w 1758144"/>
                <a:gd name="connsiteY13" fmla="*/ 76440 h 1072774"/>
                <a:gd name="connsiteX14" fmla="*/ 1076591 w 1758144"/>
                <a:gd name="connsiteY14" fmla="*/ 31207 h 1072774"/>
                <a:gd name="connsiteX15" fmla="*/ 0 w 1758144"/>
                <a:gd name="connsiteY15" fmla="*/ 0 h 1072774"/>
                <a:gd name="connsiteX0" fmla="*/ 0 w 1845461"/>
                <a:gd name="connsiteY0" fmla="*/ 0 h 1061042"/>
                <a:gd name="connsiteX1" fmla="*/ 409248 w 1845461"/>
                <a:gd name="connsiteY1" fmla="*/ 64707 h 1061042"/>
                <a:gd name="connsiteX2" fmla="*/ 605125 w 1845461"/>
                <a:gd name="connsiteY2" fmla="*/ 177747 h 1061042"/>
                <a:gd name="connsiteX3" fmla="*/ 627322 w 1845461"/>
                <a:gd name="connsiteY3" fmla="*/ 394865 h 1061042"/>
                <a:gd name="connsiteX4" fmla="*/ 711167 w 1845461"/>
                <a:gd name="connsiteY4" fmla="*/ 575831 h 1061042"/>
                <a:gd name="connsiteX5" fmla="*/ 480261 w 1845461"/>
                <a:gd name="connsiteY5" fmla="*/ 763983 h 1061042"/>
                <a:gd name="connsiteX6" fmla="*/ 582708 w 1845461"/>
                <a:gd name="connsiteY6" fmla="*/ 921430 h 1061042"/>
                <a:gd name="connsiteX7" fmla="*/ 1387976 w 1845461"/>
                <a:gd name="connsiteY7" fmla="*/ 1061042 h 1061042"/>
                <a:gd name="connsiteX8" fmla="*/ 1537407 w 1845461"/>
                <a:gd name="connsiteY8" fmla="*/ 1054569 h 1061042"/>
                <a:gd name="connsiteX9" fmla="*/ 1845461 w 1845461"/>
                <a:gd name="connsiteY9" fmla="*/ 914556 h 1061042"/>
                <a:gd name="connsiteX10" fmla="*/ 1800128 w 1845461"/>
                <a:gd name="connsiteY10" fmla="*/ 751806 h 1061042"/>
                <a:gd name="connsiteX11" fmla="*/ 1599559 w 1845461"/>
                <a:gd name="connsiteY11" fmla="*/ 586930 h 1061042"/>
                <a:gd name="connsiteX12" fmla="*/ 1493013 w 1845461"/>
                <a:gd name="connsiteY12" fmla="*/ 378163 h 1061042"/>
                <a:gd name="connsiteX13" fmla="*/ 1145198 w 1845461"/>
                <a:gd name="connsiteY13" fmla="*/ 64708 h 1061042"/>
                <a:gd name="connsiteX14" fmla="*/ 1163908 w 1845461"/>
                <a:gd name="connsiteY14" fmla="*/ 19475 h 1061042"/>
                <a:gd name="connsiteX15" fmla="*/ 0 w 1845461"/>
                <a:gd name="connsiteY15" fmla="*/ 0 h 106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45461" h="1061042">
                  <a:moveTo>
                    <a:pt x="0" y="0"/>
                  </a:moveTo>
                  <a:lnTo>
                    <a:pt x="409248" y="64707"/>
                  </a:lnTo>
                  <a:lnTo>
                    <a:pt x="605125" y="177747"/>
                  </a:lnTo>
                  <a:lnTo>
                    <a:pt x="627322" y="394865"/>
                  </a:lnTo>
                  <a:lnTo>
                    <a:pt x="711167" y="575831"/>
                  </a:lnTo>
                  <a:lnTo>
                    <a:pt x="480261" y="763983"/>
                  </a:lnTo>
                  <a:lnTo>
                    <a:pt x="582708" y="921430"/>
                  </a:lnTo>
                  <a:lnTo>
                    <a:pt x="1387976" y="1061042"/>
                  </a:lnTo>
                  <a:lnTo>
                    <a:pt x="1537407" y="1054569"/>
                  </a:lnTo>
                  <a:lnTo>
                    <a:pt x="1845461" y="914556"/>
                  </a:lnTo>
                  <a:lnTo>
                    <a:pt x="1800128" y="751806"/>
                  </a:lnTo>
                  <a:lnTo>
                    <a:pt x="1599559" y="586930"/>
                  </a:lnTo>
                  <a:lnTo>
                    <a:pt x="1493013" y="378163"/>
                  </a:lnTo>
                  <a:lnTo>
                    <a:pt x="1145198" y="64708"/>
                  </a:lnTo>
                  <a:lnTo>
                    <a:pt x="1163908" y="19475"/>
                  </a:lnTo>
                  <a:lnTo>
                    <a:pt x="0" y="0"/>
                  </a:lnTo>
                  <a:close/>
                </a:path>
              </a:pathLst>
            </a:custGeom>
            <a:solidFill>
              <a:srgbClr val="FFFF00">
                <a:alpha val="3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    SAL</a:t>
              </a:r>
            </a:p>
          </p:txBody>
        </p:sp>
        <p:sp>
          <p:nvSpPr>
            <p:cNvPr id="57" name="TextBox 56">
              <a:extLst>
                <a:ext uri="{FF2B5EF4-FFF2-40B4-BE49-F238E27FC236}">
                  <a16:creationId xmlns:a16="http://schemas.microsoft.com/office/drawing/2014/main" id="{04C67F19-A023-4D42-AABB-AF470F544BD0}"/>
                </a:ext>
              </a:extLst>
            </p:cNvPr>
            <p:cNvSpPr txBox="1"/>
            <p:nvPr/>
          </p:nvSpPr>
          <p:spPr>
            <a:xfrm>
              <a:off x="2434220" y="1143192"/>
              <a:ext cx="7315200" cy="1384995"/>
            </a:xfrm>
            <a:prstGeom prst="rect">
              <a:avLst/>
            </a:prstGeom>
            <a:solidFill>
              <a:schemeClr val="bg1"/>
            </a:solidFill>
          </p:spPr>
          <p:txBody>
            <a:bodyPr wrap="square" rtlCol="0">
              <a:spAutoFit/>
            </a:bodyPr>
            <a:lstStyle/>
            <a:p>
              <a:pPr marL="465138" indent="-347663">
                <a:buFont typeface="+mj-lt"/>
                <a:buAutoNum type="arabicPeriod"/>
              </a:pPr>
              <a:r>
                <a:rPr lang="en-US" sz="2400" i="1" dirty="0"/>
                <a:t>At about what pressure level and height (ft) is the base and top of the SAL?</a:t>
              </a:r>
            </a:p>
            <a:p>
              <a:pPr marL="804863" lvl="1" indent="-230188">
                <a:buFont typeface="Arial" panose="020B0604020202020204" pitchFamily="34" charset="0"/>
                <a:buChar char="•"/>
              </a:pPr>
              <a:r>
                <a:rPr lang="en-US" i="1" dirty="0">
                  <a:solidFill>
                    <a:srgbClr val="FF0000"/>
                  </a:solidFill>
                </a:rPr>
                <a:t>SAL Base: ~900 </a:t>
              </a:r>
              <a:r>
                <a:rPr lang="en-US" i="1" dirty="0" err="1">
                  <a:solidFill>
                    <a:srgbClr val="FF0000"/>
                  </a:solidFill>
                </a:rPr>
                <a:t>hPa</a:t>
              </a:r>
              <a:r>
                <a:rPr lang="en-US" i="1" dirty="0">
                  <a:solidFill>
                    <a:srgbClr val="FF0000"/>
                  </a:solidFill>
                </a:rPr>
                <a:t> (3243 ft)</a:t>
              </a:r>
            </a:p>
            <a:p>
              <a:pPr marL="804863" lvl="1" indent="-230188">
                <a:buFont typeface="Arial" panose="020B0604020202020204" pitchFamily="34" charset="0"/>
                <a:buChar char="•"/>
              </a:pPr>
              <a:r>
                <a:rPr lang="en-US" i="1" dirty="0">
                  <a:solidFill>
                    <a:srgbClr val="FF0000"/>
                  </a:solidFill>
                </a:rPr>
                <a:t>SAL Top: ~600 </a:t>
              </a:r>
              <a:r>
                <a:rPr lang="en-US" i="1" dirty="0" err="1">
                  <a:solidFill>
                    <a:srgbClr val="FF0000"/>
                  </a:solidFill>
                </a:rPr>
                <a:t>hPa</a:t>
              </a:r>
              <a:r>
                <a:rPr lang="en-US" i="1" dirty="0">
                  <a:solidFill>
                    <a:srgbClr val="FF0000"/>
                  </a:solidFill>
                </a:rPr>
                <a:t> (13,801 ft)</a:t>
              </a:r>
            </a:p>
          </p:txBody>
        </p:sp>
      </p:grpSp>
      <p:grpSp>
        <p:nvGrpSpPr>
          <p:cNvPr id="66" name="Group 65">
            <a:extLst>
              <a:ext uri="{FF2B5EF4-FFF2-40B4-BE49-F238E27FC236}">
                <a16:creationId xmlns:a16="http://schemas.microsoft.com/office/drawing/2014/main" id="{1EFE223F-D6D3-3246-9CBA-40EAE884B3CB}"/>
              </a:ext>
            </a:extLst>
          </p:cNvPr>
          <p:cNvGrpSpPr/>
          <p:nvPr/>
        </p:nvGrpSpPr>
        <p:grpSpPr>
          <a:xfrm>
            <a:off x="4054502" y="6515585"/>
            <a:ext cx="3855738" cy="342415"/>
            <a:chOff x="4054502" y="6515585"/>
            <a:chExt cx="3855738" cy="342415"/>
          </a:xfrm>
        </p:grpSpPr>
        <p:sp>
          <p:nvSpPr>
            <p:cNvPr id="6" name="TextBox 5">
              <a:extLst>
                <a:ext uri="{FF2B5EF4-FFF2-40B4-BE49-F238E27FC236}">
                  <a16:creationId xmlns:a16="http://schemas.microsoft.com/office/drawing/2014/main" id="{0A995FD3-B4C9-0349-9686-DC0420128B31}"/>
                </a:ext>
              </a:extLst>
            </p:cNvPr>
            <p:cNvSpPr txBox="1"/>
            <p:nvPr/>
          </p:nvSpPr>
          <p:spPr>
            <a:xfrm>
              <a:off x="6743639" y="6515585"/>
              <a:ext cx="1166601" cy="338554"/>
            </a:xfrm>
            <a:prstGeom prst="rect">
              <a:avLst/>
            </a:prstGeom>
            <a:noFill/>
          </p:spPr>
          <p:txBody>
            <a:bodyPr wrap="none" rtlCol="0">
              <a:spAutoFit/>
            </a:bodyPr>
            <a:lstStyle/>
            <a:p>
              <a:r>
                <a:rPr lang="en-US" sz="1600" dirty="0"/>
                <a:t>Climatology</a:t>
              </a:r>
            </a:p>
          </p:txBody>
        </p:sp>
        <p:grpSp>
          <p:nvGrpSpPr>
            <p:cNvPr id="10" name="Group 9">
              <a:extLst>
                <a:ext uri="{FF2B5EF4-FFF2-40B4-BE49-F238E27FC236}">
                  <a16:creationId xmlns:a16="http://schemas.microsoft.com/office/drawing/2014/main" id="{0D37070B-4844-C748-92DB-F9D27C0F2106}"/>
                </a:ext>
              </a:extLst>
            </p:cNvPr>
            <p:cNvGrpSpPr/>
            <p:nvPr/>
          </p:nvGrpSpPr>
          <p:grpSpPr>
            <a:xfrm>
              <a:off x="6223739" y="6679113"/>
              <a:ext cx="539015" cy="0"/>
              <a:chOff x="2674220" y="5327839"/>
              <a:chExt cx="539015" cy="0"/>
            </a:xfrm>
          </p:grpSpPr>
          <p:cxnSp>
            <p:nvCxnSpPr>
              <p:cNvPr id="9" name="Straight Connector 8">
                <a:extLst>
                  <a:ext uri="{FF2B5EF4-FFF2-40B4-BE49-F238E27FC236}">
                    <a16:creationId xmlns:a16="http://schemas.microsoft.com/office/drawing/2014/main" id="{06A4E05C-6E22-894C-B661-8C89234AD81B}"/>
                  </a:ext>
                </a:extLst>
              </p:cNvPr>
              <p:cNvCxnSpPr/>
              <p:nvPr/>
            </p:nvCxnSpPr>
            <p:spPr>
              <a:xfrm>
                <a:off x="2938915" y="5327839"/>
                <a:ext cx="274320" cy="0"/>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331BFB0-0BFA-7142-9F34-E1FE71BD0714}"/>
                  </a:ext>
                </a:extLst>
              </p:cNvPr>
              <p:cNvCxnSpPr/>
              <p:nvPr/>
            </p:nvCxnSpPr>
            <p:spPr>
              <a:xfrm>
                <a:off x="2674220" y="5327839"/>
                <a:ext cx="274320" cy="0"/>
              </a:xfrm>
              <a:prstGeom prst="line">
                <a:avLst/>
              </a:prstGeom>
              <a:ln w="25400">
                <a:solidFill>
                  <a:srgbClr val="0432FF"/>
                </a:solidFill>
                <a:prstDash val="sysDot"/>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5B26EE71-6E06-9E42-92E4-3714E09410FA}"/>
                </a:ext>
              </a:extLst>
            </p:cNvPr>
            <p:cNvGrpSpPr/>
            <p:nvPr/>
          </p:nvGrpSpPr>
          <p:grpSpPr>
            <a:xfrm>
              <a:off x="4054502" y="6684862"/>
              <a:ext cx="539015" cy="0"/>
              <a:chOff x="2674220" y="5327839"/>
              <a:chExt cx="539015" cy="0"/>
            </a:xfrm>
          </p:grpSpPr>
          <p:cxnSp>
            <p:nvCxnSpPr>
              <p:cNvPr id="63" name="Straight Connector 62">
                <a:extLst>
                  <a:ext uri="{FF2B5EF4-FFF2-40B4-BE49-F238E27FC236}">
                    <a16:creationId xmlns:a16="http://schemas.microsoft.com/office/drawing/2014/main" id="{78A32F68-8D8A-4947-8FD8-694B06704D7E}"/>
                  </a:ext>
                </a:extLst>
              </p:cNvPr>
              <p:cNvCxnSpPr/>
              <p:nvPr/>
            </p:nvCxnSpPr>
            <p:spPr>
              <a:xfrm>
                <a:off x="2938915" y="5327839"/>
                <a:ext cx="274320" cy="0"/>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718BCF1-238B-B44D-B2CD-FBF86B7FD50B}"/>
                  </a:ext>
                </a:extLst>
              </p:cNvPr>
              <p:cNvCxnSpPr/>
              <p:nvPr/>
            </p:nvCxnSpPr>
            <p:spPr>
              <a:xfrm>
                <a:off x="2674220" y="5327839"/>
                <a:ext cx="274320" cy="0"/>
              </a:xfrm>
              <a:prstGeom prst="line">
                <a:avLst/>
              </a:prstGeom>
              <a:ln w="25400">
                <a:solidFill>
                  <a:srgbClr val="0432FF"/>
                </a:solidFill>
                <a:prstDash val="solid"/>
              </a:ln>
            </p:spPr>
            <p:style>
              <a:lnRef idx="1">
                <a:schemeClr val="accent1"/>
              </a:lnRef>
              <a:fillRef idx="0">
                <a:schemeClr val="accent1"/>
              </a:fillRef>
              <a:effectRef idx="0">
                <a:schemeClr val="accent1"/>
              </a:effectRef>
              <a:fontRef idx="minor">
                <a:schemeClr val="tx1"/>
              </a:fontRef>
            </p:style>
          </p:cxnSp>
        </p:grpSp>
        <p:sp>
          <p:nvSpPr>
            <p:cNvPr id="65" name="TextBox 64">
              <a:extLst>
                <a:ext uri="{FF2B5EF4-FFF2-40B4-BE49-F238E27FC236}">
                  <a16:creationId xmlns:a16="http://schemas.microsoft.com/office/drawing/2014/main" id="{C214D267-174B-CC46-89DD-A2C71C7C4922}"/>
                </a:ext>
              </a:extLst>
            </p:cNvPr>
            <p:cNvSpPr txBox="1"/>
            <p:nvPr/>
          </p:nvSpPr>
          <p:spPr>
            <a:xfrm>
              <a:off x="4573340" y="6519446"/>
              <a:ext cx="1509196" cy="338554"/>
            </a:xfrm>
            <a:prstGeom prst="rect">
              <a:avLst/>
            </a:prstGeom>
            <a:noFill/>
          </p:spPr>
          <p:txBody>
            <a:bodyPr wrap="none" rtlCol="0">
              <a:spAutoFit/>
            </a:bodyPr>
            <a:lstStyle/>
            <a:p>
              <a:r>
                <a:rPr lang="en-US" sz="1600" dirty="0"/>
                <a:t>G-IV Dropsonde</a:t>
              </a:r>
            </a:p>
          </p:txBody>
        </p:sp>
      </p:grpSp>
      <p:grpSp>
        <p:nvGrpSpPr>
          <p:cNvPr id="67" name="Group 66">
            <a:extLst>
              <a:ext uri="{FF2B5EF4-FFF2-40B4-BE49-F238E27FC236}">
                <a16:creationId xmlns:a16="http://schemas.microsoft.com/office/drawing/2014/main" id="{6FE9DD4D-BD69-0941-B646-7D964B3DE525}"/>
              </a:ext>
            </a:extLst>
          </p:cNvPr>
          <p:cNvGrpSpPr/>
          <p:nvPr/>
        </p:nvGrpSpPr>
        <p:grpSpPr>
          <a:xfrm>
            <a:off x="8061787" y="3678907"/>
            <a:ext cx="320040" cy="158750"/>
            <a:chOff x="5288456" y="1818642"/>
            <a:chExt cx="320040" cy="158750"/>
          </a:xfrm>
          <a:solidFill>
            <a:srgbClr val="0432FF"/>
          </a:solidFill>
          <a:scene3d>
            <a:camera prst="orthographicFront">
              <a:rot lat="0" lon="0" rev="21300000"/>
            </a:camera>
            <a:lightRig rig="threePt" dir="t"/>
          </a:scene3d>
        </p:grpSpPr>
        <p:cxnSp>
          <p:nvCxnSpPr>
            <p:cNvPr id="68" name="Straight Connector 67">
              <a:extLst>
                <a:ext uri="{FF2B5EF4-FFF2-40B4-BE49-F238E27FC236}">
                  <a16:creationId xmlns:a16="http://schemas.microsoft.com/office/drawing/2014/main" id="{A00D8C93-D0BD-8645-9C26-AAC851D6F54E}"/>
                </a:ext>
              </a:extLst>
            </p:cNvPr>
            <p:cNvCxnSpPr/>
            <p:nvPr/>
          </p:nvCxnSpPr>
          <p:spPr>
            <a:xfrm rot="10800000">
              <a:off x="5288456" y="197104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1281345D-623F-674C-9063-9275A4018975}"/>
                </a:ext>
              </a:extLst>
            </p:cNvPr>
            <p:cNvCxnSpPr/>
            <p:nvPr/>
          </p:nvCxnSpPr>
          <p:spPr>
            <a:xfrm rot="10800000">
              <a:off x="5297622" y="1818642"/>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59B43450-DEBD-4B47-9915-FB80B8426673}"/>
                </a:ext>
              </a:extLst>
            </p:cNvPr>
            <p:cNvCxnSpPr/>
            <p:nvPr/>
          </p:nvCxnSpPr>
          <p:spPr>
            <a:xfrm rot="10800000">
              <a:off x="5348422" y="1895096"/>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1" name="Group 70">
            <a:extLst>
              <a:ext uri="{FF2B5EF4-FFF2-40B4-BE49-F238E27FC236}">
                <a16:creationId xmlns:a16="http://schemas.microsoft.com/office/drawing/2014/main" id="{0E38CF76-6E5D-8B4F-BCE4-F61E830008EA}"/>
              </a:ext>
            </a:extLst>
          </p:cNvPr>
          <p:cNvGrpSpPr/>
          <p:nvPr/>
        </p:nvGrpSpPr>
        <p:grpSpPr>
          <a:xfrm>
            <a:off x="8200252" y="4264799"/>
            <a:ext cx="320040" cy="82296"/>
            <a:chOff x="5288456" y="1431166"/>
            <a:chExt cx="320040" cy="82296"/>
          </a:xfrm>
          <a:solidFill>
            <a:srgbClr val="0432FF"/>
          </a:solidFill>
          <a:scene3d>
            <a:camera prst="orthographicFront">
              <a:rot lat="0" lon="0" rev="17280000"/>
            </a:camera>
            <a:lightRig rig="threePt" dir="t"/>
          </a:scene3d>
        </p:grpSpPr>
        <p:cxnSp>
          <p:nvCxnSpPr>
            <p:cNvPr id="72" name="Straight Connector 71">
              <a:extLst>
                <a:ext uri="{FF2B5EF4-FFF2-40B4-BE49-F238E27FC236}">
                  <a16:creationId xmlns:a16="http://schemas.microsoft.com/office/drawing/2014/main" id="{7A9A832D-4DA4-A847-8FEC-5AA42C20C87C}"/>
                </a:ext>
              </a:extLst>
            </p:cNvPr>
            <p:cNvCxnSpPr/>
            <p:nvPr/>
          </p:nvCxnSpPr>
          <p:spPr>
            <a:xfrm rot="10800000">
              <a:off x="5288456" y="150711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813E565B-DB27-AF46-A696-CFE414056A27}"/>
                </a:ext>
              </a:extLst>
            </p:cNvPr>
            <p:cNvCxnSpPr/>
            <p:nvPr/>
          </p:nvCxnSpPr>
          <p:spPr>
            <a:xfrm rot="10800000">
              <a:off x="5297622" y="1431166"/>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4" name="Group 73">
            <a:extLst>
              <a:ext uri="{FF2B5EF4-FFF2-40B4-BE49-F238E27FC236}">
                <a16:creationId xmlns:a16="http://schemas.microsoft.com/office/drawing/2014/main" id="{1404D4D8-0430-654F-BA82-3A6266044DB9}"/>
              </a:ext>
            </a:extLst>
          </p:cNvPr>
          <p:cNvGrpSpPr/>
          <p:nvPr/>
        </p:nvGrpSpPr>
        <p:grpSpPr>
          <a:xfrm>
            <a:off x="8388551" y="4897363"/>
            <a:ext cx="320040" cy="158750"/>
            <a:chOff x="5288456" y="1066069"/>
            <a:chExt cx="320040" cy="158750"/>
          </a:xfrm>
          <a:solidFill>
            <a:srgbClr val="0432FF"/>
          </a:solidFill>
          <a:scene3d>
            <a:camera prst="orthographicFront">
              <a:rot lat="0" lon="0" rev="11640000"/>
            </a:camera>
            <a:lightRig rig="threePt" dir="t"/>
          </a:scene3d>
        </p:grpSpPr>
        <p:cxnSp>
          <p:nvCxnSpPr>
            <p:cNvPr id="75" name="Straight Connector 74">
              <a:extLst>
                <a:ext uri="{FF2B5EF4-FFF2-40B4-BE49-F238E27FC236}">
                  <a16:creationId xmlns:a16="http://schemas.microsoft.com/office/drawing/2014/main" id="{BA867700-1358-124F-8E7C-67031C1563D3}"/>
                </a:ext>
              </a:extLst>
            </p:cNvPr>
            <p:cNvCxnSpPr/>
            <p:nvPr/>
          </p:nvCxnSpPr>
          <p:spPr>
            <a:xfrm rot="10800000">
              <a:off x="5288456" y="121846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8B81763A-11C4-334B-B9FF-4371DE7FCC3C}"/>
                </a:ext>
              </a:extLst>
            </p:cNvPr>
            <p:cNvCxnSpPr/>
            <p:nvPr/>
          </p:nvCxnSpPr>
          <p:spPr>
            <a:xfrm rot="10800000">
              <a:off x="5297622" y="106606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7" name="Group 76">
            <a:extLst>
              <a:ext uri="{FF2B5EF4-FFF2-40B4-BE49-F238E27FC236}">
                <a16:creationId xmlns:a16="http://schemas.microsoft.com/office/drawing/2014/main" id="{B7357971-1C77-1349-A077-E593A1CC6DFE}"/>
              </a:ext>
            </a:extLst>
          </p:cNvPr>
          <p:cNvGrpSpPr/>
          <p:nvPr/>
        </p:nvGrpSpPr>
        <p:grpSpPr>
          <a:xfrm>
            <a:off x="8379315" y="5644505"/>
            <a:ext cx="320040" cy="158751"/>
            <a:chOff x="5297622" y="2927579"/>
            <a:chExt cx="320040" cy="158751"/>
          </a:xfrm>
          <a:solidFill>
            <a:srgbClr val="0432FF"/>
          </a:solidFill>
          <a:scene3d>
            <a:camera prst="orthographicFront">
              <a:rot lat="0" lon="0" rev="11040000"/>
            </a:camera>
            <a:lightRig rig="threePt" dir="t"/>
          </a:scene3d>
        </p:grpSpPr>
        <p:cxnSp>
          <p:nvCxnSpPr>
            <p:cNvPr id="78" name="Straight Connector 77">
              <a:extLst>
                <a:ext uri="{FF2B5EF4-FFF2-40B4-BE49-F238E27FC236}">
                  <a16:creationId xmlns:a16="http://schemas.microsoft.com/office/drawing/2014/main" id="{A1797418-F745-964E-B544-337B410D414E}"/>
                </a:ext>
              </a:extLst>
            </p:cNvPr>
            <p:cNvCxnSpPr/>
            <p:nvPr/>
          </p:nvCxnSpPr>
          <p:spPr>
            <a:xfrm rot="10800000">
              <a:off x="5297622" y="307997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2B2EECFA-FA70-6748-952E-6F1C80A9EAE5}"/>
                </a:ext>
              </a:extLst>
            </p:cNvPr>
            <p:cNvCxnSpPr/>
            <p:nvPr/>
          </p:nvCxnSpPr>
          <p:spPr>
            <a:xfrm rot="10800000">
              <a:off x="5306788"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659034E1-F754-3A47-B0A6-97E7816685C2}"/>
                </a:ext>
              </a:extLst>
            </p:cNvPr>
            <p:cNvCxnSpPr/>
            <p:nvPr/>
          </p:nvCxnSpPr>
          <p:spPr>
            <a:xfrm rot="10800000">
              <a:off x="5348422" y="2927580"/>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CB0E1395-DCB6-EB4A-9769-7D23409EF5C0}"/>
                </a:ext>
              </a:extLst>
            </p:cNvPr>
            <p:cNvCxnSpPr/>
            <p:nvPr/>
          </p:nvCxnSpPr>
          <p:spPr>
            <a:xfrm rot="10800000">
              <a:off x="5394960"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2" name="Group 81">
            <a:extLst>
              <a:ext uri="{FF2B5EF4-FFF2-40B4-BE49-F238E27FC236}">
                <a16:creationId xmlns:a16="http://schemas.microsoft.com/office/drawing/2014/main" id="{06DA0E1A-E990-4248-81A5-D51E35C77BFE}"/>
              </a:ext>
            </a:extLst>
          </p:cNvPr>
          <p:cNvGrpSpPr/>
          <p:nvPr/>
        </p:nvGrpSpPr>
        <p:grpSpPr>
          <a:xfrm>
            <a:off x="8379315" y="5307447"/>
            <a:ext cx="320040" cy="158752"/>
            <a:chOff x="5297621" y="2872279"/>
            <a:chExt cx="320040" cy="158752"/>
          </a:xfrm>
          <a:solidFill>
            <a:srgbClr val="0432FF"/>
          </a:solidFill>
          <a:scene3d>
            <a:camera prst="orthographicFront">
              <a:rot lat="0" lon="0" rev="11040000"/>
            </a:camera>
            <a:lightRig rig="threePt" dir="t"/>
          </a:scene3d>
        </p:grpSpPr>
        <p:grpSp>
          <p:nvGrpSpPr>
            <p:cNvPr id="83" name="Group 82">
              <a:extLst>
                <a:ext uri="{FF2B5EF4-FFF2-40B4-BE49-F238E27FC236}">
                  <a16:creationId xmlns:a16="http://schemas.microsoft.com/office/drawing/2014/main" id="{82D07BF8-4ACB-FE46-BA02-AB76CBD5301A}"/>
                </a:ext>
              </a:extLst>
            </p:cNvPr>
            <p:cNvGrpSpPr/>
            <p:nvPr/>
          </p:nvGrpSpPr>
          <p:grpSpPr>
            <a:xfrm>
              <a:off x="5297621" y="2872279"/>
              <a:ext cx="320040" cy="158751"/>
              <a:chOff x="5297622" y="2513644"/>
              <a:chExt cx="320040" cy="158751"/>
            </a:xfrm>
            <a:grpFill/>
          </p:grpSpPr>
          <p:cxnSp>
            <p:nvCxnSpPr>
              <p:cNvPr id="85" name="Straight Connector 84">
                <a:extLst>
                  <a:ext uri="{FF2B5EF4-FFF2-40B4-BE49-F238E27FC236}">
                    <a16:creationId xmlns:a16="http://schemas.microsoft.com/office/drawing/2014/main" id="{22D4BFA0-6074-FB4D-9990-AEDFD83949C7}"/>
                  </a:ext>
                </a:extLst>
              </p:cNvPr>
              <p:cNvCxnSpPr/>
              <p:nvPr/>
            </p:nvCxnSpPr>
            <p:spPr>
              <a:xfrm rot="10800000">
                <a:off x="5297622" y="2666044"/>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3696F62D-1992-4349-BFE1-0A96F32571A0}"/>
                  </a:ext>
                </a:extLst>
              </p:cNvPr>
              <p:cNvCxnSpPr/>
              <p:nvPr/>
            </p:nvCxnSpPr>
            <p:spPr>
              <a:xfrm rot="10800000">
                <a:off x="5306788" y="2513644"/>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CAAF2046-B3D4-D245-9585-AE3BB6C9E16E}"/>
                  </a:ext>
                </a:extLst>
              </p:cNvPr>
              <p:cNvCxnSpPr/>
              <p:nvPr/>
            </p:nvCxnSpPr>
            <p:spPr>
              <a:xfrm rot="10800000">
                <a:off x="5348422" y="2513645"/>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4" name="Straight Connector 83">
              <a:extLst>
                <a:ext uri="{FF2B5EF4-FFF2-40B4-BE49-F238E27FC236}">
                  <a16:creationId xmlns:a16="http://schemas.microsoft.com/office/drawing/2014/main" id="{E8D758DA-7294-FD41-A957-C7DB3261627B}"/>
                </a:ext>
              </a:extLst>
            </p:cNvPr>
            <p:cNvCxnSpPr/>
            <p:nvPr/>
          </p:nvCxnSpPr>
          <p:spPr>
            <a:xfrm rot="10800000">
              <a:off x="5394960" y="2948735"/>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8" name="Group 87">
            <a:extLst>
              <a:ext uri="{FF2B5EF4-FFF2-40B4-BE49-F238E27FC236}">
                <a16:creationId xmlns:a16="http://schemas.microsoft.com/office/drawing/2014/main" id="{C918758B-2593-854C-9B8A-2F9216C929F6}"/>
              </a:ext>
            </a:extLst>
          </p:cNvPr>
          <p:cNvGrpSpPr/>
          <p:nvPr/>
        </p:nvGrpSpPr>
        <p:grpSpPr>
          <a:xfrm>
            <a:off x="8381756" y="5925201"/>
            <a:ext cx="320040" cy="158751"/>
            <a:chOff x="5288456" y="3465714"/>
            <a:chExt cx="320040" cy="158751"/>
          </a:xfrm>
          <a:solidFill>
            <a:srgbClr val="0432FF"/>
          </a:solidFill>
          <a:scene3d>
            <a:camera prst="orthographicFront">
              <a:rot lat="0" lon="0" rev="11040000"/>
            </a:camera>
            <a:lightRig rig="threePt" dir="t"/>
          </a:scene3d>
        </p:grpSpPr>
        <p:grpSp>
          <p:nvGrpSpPr>
            <p:cNvPr id="89" name="Group 88">
              <a:extLst>
                <a:ext uri="{FF2B5EF4-FFF2-40B4-BE49-F238E27FC236}">
                  <a16:creationId xmlns:a16="http://schemas.microsoft.com/office/drawing/2014/main" id="{3DA75BEA-E922-CF44-A6E8-9F3BCE302476}"/>
                </a:ext>
              </a:extLst>
            </p:cNvPr>
            <p:cNvGrpSpPr/>
            <p:nvPr/>
          </p:nvGrpSpPr>
          <p:grpSpPr>
            <a:xfrm>
              <a:off x="5288456" y="3465714"/>
              <a:ext cx="320040" cy="158751"/>
              <a:chOff x="5297622" y="2927579"/>
              <a:chExt cx="320040" cy="158751"/>
            </a:xfrm>
            <a:grpFill/>
          </p:grpSpPr>
          <p:cxnSp>
            <p:nvCxnSpPr>
              <p:cNvPr id="91" name="Straight Connector 90">
                <a:extLst>
                  <a:ext uri="{FF2B5EF4-FFF2-40B4-BE49-F238E27FC236}">
                    <a16:creationId xmlns:a16="http://schemas.microsoft.com/office/drawing/2014/main" id="{1C7ECB19-22AE-104A-A13B-1F1AE97ED684}"/>
                  </a:ext>
                </a:extLst>
              </p:cNvPr>
              <p:cNvCxnSpPr/>
              <p:nvPr/>
            </p:nvCxnSpPr>
            <p:spPr>
              <a:xfrm rot="10800000">
                <a:off x="5297622" y="307997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235599CC-7223-9F42-AD86-38DC29644FB5}"/>
                  </a:ext>
                </a:extLst>
              </p:cNvPr>
              <p:cNvCxnSpPr/>
              <p:nvPr/>
            </p:nvCxnSpPr>
            <p:spPr>
              <a:xfrm rot="10800000">
                <a:off x="5306788"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ECDBBC10-D2F1-1143-BB70-D419F8A9402C}"/>
                  </a:ext>
                </a:extLst>
              </p:cNvPr>
              <p:cNvCxnSpPr/>
              <p:nvPr/>
            </p:nvCxnSpPr>
            <p:spPr>
              <a:xfrm rot="10800000">
                <a:off x="5348422" y="2927580"/>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63DC00D9-1EAB-334F-83E3-EB55378258CF}"/>
                  </a:ext>
                </a:extLst>
              </p:cNvPr>
              <p:cNvCxnSpPr/>
              <p:nvPr/>
            </p:nvCxnSpPr>
            <p:spPr>
              <a:xfrm rot="10800000">
                <a:off x="5394960"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90" name="Straight Connector 89">
              <a:extLst>
                <a:ext uri="{FF2B5EF4-FFF2-40B4-BE49-F238E27FC236}">
                  <a16:creationId xmlns:a16="http://schemas.microsoft.com/office/drawing/2014/main" id="{288368E8-7E26-0747-A246-79BDFF621177}"/>
                </a:ext>
              </a:extLst>
            </p:cNvPr>
            <p:cNvCxnSpPr/>
            <p:nvPr/>
          </p:nvCxnSpPr>
          <p:spPr>
            <a:xfrm rot="10800000">
              <a:off x="5433419" y="3542169"/>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5" name="Group 94">
            <a:extLst>
              <a:ext uri="{FF2B5EF4-FFF2-40B4-BE49-F238E27FC236}">
                <a16:creationId xmlns:a16="http://schemas.microsoft.com/office/drawing/2014/main" id="{6FADCA6B-0BF3-D74B-BDAE-3524577A847A}"/>
              </a:ext>
            </a:extLst>
          </p:cNvPr>
          <p:cNvGrpSpPr/>
          <p:nvPr/>
        </p:nvGrpSpPr>
        <p:grpSpPr>
          <a:xfrm>
            <a:off x="8360272" y="6222640"/>
            <a:ext cx="320040" cy="158751"/>
            <a:chOff x="5288456" y="3465714"/>
            <a:chExt cx="320040" cy="158751"/>
          </a:xfrm>
          <a:solidFill>
            <a:srgbClr val="0432FF"/>
          </a:solidFill>
          <a:scene3d>
            <a:camera prst="orthographicFront">
              <a:rot lat="0" lon="0" rev="10020000"/>
            </a:camera>
            <a:lightRig rig="threePt" dir="t"/>
          </a:scene3d>
        </p:grpSpPr>
        <p:grpSp>
          <p:nvGrpSpPr>
            <p:cNvPr id="96" name="Group 95">
              <a:extLst>
                <a:ext uri="{FF2B5EF4-FFF2-40B4-BE49-F238E27FC236}">
                  <a16:creationId xmlns:a16="http://schemas.microsoft.com/office/drawing/2014/main" id="{A2B6E289-26C7-794A-BF59-7203FBEBB1B5}"/>
                </a:ext>
              </a:extLst>
            </p:cNvPr>
            <p:cNvGrpSpPr/>
            <p:nvPr/>
          </p:nvGrpSpPr>
          <p:grpSpPr>
            <a:xfrm>
              <a:off x="5288456" y="3465714"/>
              <a:ext cx="320040" cy="158751"/>
              <a:chOff x="5297622" y="2927579"/>
              <a:chExt cx="320040" cy="158751"/>
            </a:xfrm>
            <a:grpFill/>
          </p:grpSpPr>
          <p:cxnSp>
            <p:nvCxnSpPr>
              <p:cNvPr id="98" name="Straight Connector 97">
                <a:extLst>
                  <a:ext uri="{FF2B5EF4-FFF2-40B4-BE49-F238E27FC236}">
                    <a16:creationId xmlns:a16="http://schemas.microsoft.com/office/drawing/2014/main" id="{EF8403B8-524A-B440-8855-B35560365235}"/>
                  </a:ext>
                </a:extLst>
              </p:cNvPr>
              <p:cNvCxnSpPr/>
              <p:nvPr/>
            </p:nvCxnSpPr>
            <p:spPr>
              <a:xfrm rot="10800000">
                <a:off x="5297622" y="307997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99BBFC2B-1666-9946-B1A3-241DD7165C01}"/>
                  </a:ext>
                </a:extLst>
              </p:cNvPr>
              <p:cNvCxnSpPr/>
              <p:nvPr/>
            </p:nvCxnSpPr>
            <p:spPr>
              <a:xfrm rot="10800000">
                <a:off x="5306788"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AACE1981-1A97-6E45-A1AF-EAF885443BF7}"/>
                  </a:ext>
                </a:extLst>
              </p:cNvPr>
              <p:cNvCxnSpPr/>
              <p:nvPr/>
            </p:nvCxnSpPr>
            <p:spPr>
              <a:xfrm rot="10800000">
                <a:off x="5348422" y="2927580"/>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5CF438EE-751D-2C4F-99C7-6ECB9976AA47}"/>
                  </a:ext>
                </a:extLst>
              </p:cNvPr>
              <p:cNvCxnSpPr/>
              <p:nvPr/>
            </p:nvCxnSpPr>
            <p:spPr>
              <a:xfrm rot="10800000">
                <a:off x="5394960"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97" name="Straight Connector 96">
              <a:extLst>
                <a:ext uri="{FF2B5EF4-FFF2-40B4-BE49-F238E27FC236}">
                  <a16:creationId xmlns:a16="http://schemas.microsoft.com/office/drawing/2014/main" id="{74EE576C-758F-5844-B6EB-2A5C8B38B69C}"/>
                </a:ext>
              </a:extLst>
            </p:cNvPr>
            <p:cNvCxnSpPr/>
            <p:nvPr/>
          </p:nvCxnSpPr>
          <p:spPr>
            <a:xfrm rot="10800000">
              <a:off x="5433419" y="3542169"/>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02" name="Group 101">
            <a:extLst>
              <a:ext uri="{FF2B5EF4-FFF2-40B4-BE49-F238E27FC236}">
                <a16:creationId xmlns:a16="http://schemas.microsoft.com/office/drawing/2014/main" id="{87FEFE95-0271-FB49-98E3-186470B6C4F3}"/>
              </a:ext>
            </a:extLst>
          </p:cNvPr>
          <p:cNvGrpSpPr/>
          <p:nvPr/>
        </p:nvGrpSpPr>
        <p:grpSpPr>
          <a:xfrm>
            <a:off x="8388551" y="6387355"/>
            <a:ext cx="320040" cy="158752"/>
            <a:chOff x="5297621" y="2872279"/>
            <a:chExt cx="320040" cy="158752"/>
          </a:xfrm>
          <a:solidFill>
            <a:srgbClr val="0432FF"/>
          </a:solidFill>
          <a:scene3d>
            <a:camera prst="orthographicFront">
              <a:rot lat="0" lon="0" rev="11400000"/>
            </a:camera>
            <a:lightRig rig="threePt" dir="t"/>
          </a:scene3d>
        </p:grpSpPr>
        <p:grpSp>
          <p:nvGrpSpPr>
            <p:cNvPr id="103" name="Group 102">
              <a:extLst>
                <a:ext uri="{FF2B5EF4-FFF2-40B4-BE49-F238E27FC236}">
                  <a16:creationId xmlns:a16="http://schemas.microsoft.com/office/drawing/2014/main" id="{98314E50-FD62-3E45-8DD2-62BADE752B12}"/>
                </a:ext>
              </a:extLst>
            </p:cNvPr>
            <p:cNvGrpSpPr/>
            <p:nvPr/>
          </p:nvGrpSpPr>
          <p:grpSpPr>
            <a:xfrm>
              <a:off x="5297621" y="2872279"/>
              <a:ext cx="320040" cy="158751"/>
              <a:chOff x="5297622" y="2513644"/>
              <a:chExt cx="320040" cy="158751"/>
            </a:xfrm>
            <a:grpFill/>
          </p:grpSpPr>
          <p:cxnSp>
            <p:nvCxnSpPr>
              <p:cNvPr id="105" name="Straight Connector 104">
                <a:extLst>
                  <a:ext uri="{FF2B5EF4-FFF2-40B4-BE49-F238E27FC236}">
                    <a16:creationId xmlns:a16="http://schemas.microsoft.com/office/drawing/2014/main" id="{0040168B-C511-C643-B26B-BB95068DA39E}"/>
                  </a:ext>
                </a:extLst>
              </p:cNvPr>
              <p:cNvCxnSpPr/>
              <p:nvPr/>
            </p:nvCxnSpPr>
            <p:spPr>
              <a:xfrm rot="10800000">
                <a:off x="5297622" y="2666044"/>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27B6AE05-BD1B-5047-BD3B-D8163E8CA293}"/>
                  </a:ext>
                </a:extLst>
              </p:cNvPr>
              <p:cNvCxnSpPr/>
              <p:nvPr/>
            </p:nvCxnSpPr>
            <p:spPr>
              <a:xfrm rot="10800000">
                <a:off x="5306788" y="2513644"/>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37570FEF-8529-104E-9294-540C43CB34C2}"/>
                  </a:ext>
                </a:extLst>
              </p:cNvPr>
              <p:cNvCxnSpPr/>
              <p:nvPr/>
            </p:nvCxnSpPr>
            <p:spPr>
              <a:xfrm rot="10800000">
                <a:off x="5348422" y="2513645"/>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04" name="Straight Connector 103">
              <a:extLst>
                <a:ext uri="{FF2B5EF4-FFF2-40B4-BE49-F238E27FC236}">
                  <a16:creationId xmlns:a16="http://schemas.microsoft.com/office/drawing/2014/main" id="{4E56FC21-02D4-6E49-A4BA-F7614011CFE8}"/>
                </a:ext>
              </a:extLst>
            </p:cNvPr>
            <p:cNvCxnSpPr/>
            <p:nvPr/>
          </p:nvCxnSpPr>
          <p:spPr>
            <a:xfrm rot="10800000">
              <a:off x="5394960" y="2948735"/>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7234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22731A-EA8A-1847-BB08-AED4106192AD}"/>
              </a:ext>
            </a:extLst>
          </p:cNvPr>
          <p:cNvPicPr>
            <a:picLocks noChangeAspect="1"/>
          </p:cNvPicPr>
          <p:nvPr/>
        </p:nvPicPr>
        <p:blipFill>
          <a:blip r:embed="rId3"/>
          <a:stretch>
            <a:fillRect/>
          </a:stretch>
        </p:blipFill>
        <p:spPr>
          <a:xfrm rot="5400000">
            <a:off x="3273851" y="314681"/>
            <a:ext cx="5652657" cy="7315200"/>
          </a:xfrm>
          <a:prstGeom prst="rect">
            <a:avLst/>
          </a:prstGeom>
          <a:solidFill>
            <a:schemeClr val="bg1"/>
          </a:solidFill>
        </p:spPr>
      </p:pic>
      <p:sp>
        <p:nvSpPr>
          <p:cNvPr id="56" name="Freeform 55">
            <a:extLst>
              <a:ext uri="{FF2B5EF4-FFF2-40B4-BE49-F238E27FC236}">
                <a16:creationId xmlns:a16="http://schemas.microsoft.com/office/drawing/2014/main" id="{6673E3B3-A2F3-9C4E-97B7-9D2DB9EB0C51}"/>
              </a:ext>
            </a:extLst>
          </p:cNvPr>
          <p:cNvSpPr/>
          <p:nvPr/>
        </p:nvSpPr>
        <p:spPr>
          <a:xfrm>
            <a:off x="5339640" y="1486932"/>
            <a:ext cx="1979434" cy="4966333"/>
          </a:xfrm>
          <a:custGeom>
            <a:avLst/>
            <a:gdLst>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9347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188812 w 1553136"/>
              <a:gd name="connsiteY12" fmla="*/ 2349360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151662 w 1553136"/>
              <a:gd name="connsiteY15" fmla="*/ 2719155 h 2783541"/>
              <a:gd name="connsiteX16" fmla="*/ 1553136 w 1553136"/>
              <a:gd name="connsiteY16" fmla="*/ 2783541 h 2783541"/>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739116 w 1739116"/>
              <a:gd name="connsiteY16"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618548 w 1739116"/>
              <a:gd name="connsiteY16" fmla="*/ 3008721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541056 w 1739116"/>
              <a:gd name="connsiteY17" fmla="*/ 2962227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599175 w 1739116"/>
              <a:gd name="connsiteY18" fmla="*/ 3020345 h 3081884"/>
              <a:gd name="connsiteX19" fmla="*/ 1739116 w 1739116"/>
              <a:gd name="connsiteY19"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366700 w 1739116"/>
              <a:gd name="connsiteY18" fmla="*/ 2985474 h 3081884"/>
              <a:gd name="connsiteX19" fmla="*/ 1739116 w 1739116"/>
              <a:gd name="connsiteY19" fmla="*/ 3081884 h 3081884"/>
              <a:gd name="connsiteX0" fmla="*/ 0 w 1382655"/>
              <a:gd name="connsiteY0" fmla="*/ 0 h 3085759"/>
              <a:gd name="connsiteX1" fmla="*/ 161365 w 1382655"/>
              <a:gd name="connsiteY1" fmla="*/ 403412 h 3085759"/>
              <a:gd name="connsiteX2" fmla="*/ 349624 w 1382655"/>
              <a:gd name="connsiteY2" fmla="*/ 726141 h 3085759"/>
              <a:gd name="connsiteX3" fmla="*/ 578224 w 1382655"/>
              <a:gd name="connsiteY3" fmla="*/ 1015253 h 3085759"/>
              <a:gd name="connsiteX4" fmla="*/ 658906 w 1382655"/>
              <a:gd name="connsiteY4" fmla="*/ 1264024 h 3085759"/>
              <a:gd name="connsiteX5" fmla="*/ 793377 w 1382655"/>
              <a:gd name="connsiteY5" fmla="*/ 1495472 h 3085759"/>
              <a:gd name="connsiteX6" fmla="*/ 846594 w 1382655"/>
              <a:gd name="connsiteY6" fmla="*/ 1702079 h 3085759"/>
              <a:gd name="connsiteX7" fmla="*/ 934115 w 1382655"/>
              <a:gd name="connsiteY7" fmla="*/ 1788459 h 3085759"/>
              <a:gd name="connsiteX8" fmla="*/ 894230 w 1382655"/>
              <a:gd name="connsiteY8" fmla="*/ 1882588 h 3085759"/>
              <a:gd name="connsiteX9" fmla="*/ 874059 w 1382655"/>
              <a:gd name="connsiteY9" fmla="*/ 1969994 h 3085759"/>
              <a:gd name="connsiteX10" fmla="*/ 961465 w 1382655"/>
              <a:gd name="connsiteY10" fmla="*/ 2064124 h 3085759"/>
              <a:gd name="connsiteX11" fmla="*/ 1130579 w 1382655"/>
              <a:gd name="connsiteY11" fmla="*/ 2216942 h 3085759"/>
              <a:gd name="connsiteX12" fmla="*/ 1208185 w 1382655"/>
              <a:gd name="connsiteY12" fmla="*/ 2368733 h 3085759"/>
              <a:gd name="connsiteX13" fmla="*/ 1351430 w 1382655"/>
              <a:gd name="connsiteY13" fmla="*/ 2501153 h 3085759"/>
              <a:gd name="connsiteX14" fmla="*/ 1381971 w 1382655"/>
              <a:gd name="connsiteY14" fmla="*/ 2618302 h 3085759"/>
              <a:gd name="connsiteX15" fmla="*/ 1151662 w 1382655"/>
              <a:gd name="connsiteY15" fmla="*/ 2719155 h 3085759"/>
              <a:gd name="connsiteX16" fmla="*/ 1231090 w 1382655"/>
              <a:gd name="connsiteY16" fmla="*/ 2756873 h 3085759"/>
              <a:gd name="connsiteX17" fmla="*/ 1273710 w 1382655"/>
              <a:gd name="connsiteY17" fmla="*/ 2869238 h 3085759"/>
              <a:gd name="connsiteX18" fmla="*/ 1366700 w 1382655"/>
              <a:gd name="connsiteY18" fmla="*/ 2985474 h 3085759"/>
              <a:gd name="connsiteX19" fmla="*/ 1382655 w 1382655"/>
              <a:gd name="connsiteY19" fmla="*/ 3085759 h 3085759"/>
              <a:gd name="connsiteX0" fmla="*/ 0 w 1381971"/>
              <a:gd name="connsiteY0" fmla="*/ 0 h 3089634"/>
              <a:gd name="connsiteX1" fmla="*/ 161365 w 1381971"/>
              <a:gd name="connsiteY1" fmla="*/ 403412 h 3089634"/>
              <a:gd name="connsiteX2" fmla="*/ 349624 w 1381971"/>
              <a:gd name="connsiteY2" fmla="*/ 726141 h 3089634"/>
              <a:gd name="connsiteX3" fmla="*/ 578224 w 1381971"/>
              <a:gd name="connsiteY3" fmla="*/ 1015253 h 3089634"/>
              <a:gd name="connsiteX4" fmla="*/ 658906 w 1381971"/>
              <a:gd name="connsiteY4" fmla="*/ 1264024 h 3089634"/>
              <a:gd name="connsiteX5" fmla="*/ 793377 w 1381971"/>
              <a:gd name="connsiteY5" fmla="*/ 1495472 h 3089634"/>
              <a:gd name="connsiteX6" fmla="*/ 846594 w 1381971"/>
              <a:gd name="connsiteY6" fmla="*/ 1702079 h 3089634"/>
              <a:gd name="connsiteX7" fmla="*/ 934115 w 1381971"/>
              <a:gd name="connsiteY7" fmla="*/ 1788459 h 3089634"/>
              <a:gd name="connsiteX8" fmla="*/ 894230 w 1381971"/>
              <a:gd name="connsiteY8" fmla="*/ 1882588 h 3089634"/>
              <a:gd name="connsiteX9" fmla="*/ 874059 w 1381971"/>
              <a:gd name="connsiteY9" fmla="*/ 1969994 h 3089634"/>
              <a:gd name="connsiteX10" fmla="*/ 961465 w 1381971"/>
              <a:gd name="connsiteY10" fmla="*/ 2064124 h 3089634"/>
              <a:gd name="connsiteX11" fmla="*/ 1130579 w 1381971"/>
              <a:gd name="connsiteY11" fmla="*/ 2216942 h 3089634"/>
              <a:gd name="connsiteX12" fmla="*/ 1208185 w 1381971"/>
              <a:gd name="connsiteY12" fmla="*/ 2368733 h 3089634"/>
              <a:gd name="connsiteX13" fmla="*/ 1351430 w 1381971"/>
              <a:gd name="connsiteY13" fmla="*/ 2501153 h 3089634"/>
              <a:gd name="connsiteX14" fmla="*/ 1381971 w 1381971"/>
              <a:gd name="connsiteY14" fmla="*/ 2618302 h 3089634"/>
              <a:gd name="connsiteX15" fmla="*/ 1151662 w 1381971"/>
              <a:gd name="connsiteY15" fmla="*/ 2719155 h 3089634"/>
              <a:gd name="connsiteX16" fmla="*/ 1231090 w 1381971"/>
              <a:gd name="connsiteY16" fmla="*/ 2756873 h 3089634"/>
              <a:gd name="connsiteX17" fmla="*/ 1273710 w 1381971"/>
              <a:gd name="connsiteY17" fmla="*/ 2869238 h 3089634"/>
              <a:gd name="connsiteX18" fmla="*/ 1366700 w 1381971"/>
              <a:gd name="connsiteY18" fmla="*/ 2985474 h 3089634"/>
              <a:gd name="connsiteX19" fmla="*/ 1367157 w 1381971"/>
              <a:gd name="connsiteY19" fmla="*/ 3089634 h 3089634"/>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66700 w 1471770"/>
              <a:gd name="connsiteY18" fmla="*/ 2985474 h 3023767"/>
              <a:gd name="connsiteX19" fmla="*/ 1471770 w 1471770"/>
              <a:gd name="connsiteY19" fmla="*/ 3023767 h 3023767"/>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82198 w 1471770"/>
              <a:gd name="connsiteY18" fmla="*/ 2981600 h 3023767"/>
              <a:gd name="connsiteX19" fmla="*/ 1471770 w 1471770"/>
              <a:gd name="connsiteY19" fmla="*/ 3023767 h 3023767"/>
              <a:gd name="connsiteX0" fmla="*/ 0 w 1436899"/>
              <a:gd name="connsiteY0" fmla="*/ 0 h 3023767"/>
              <a:gd name="connsiteX1" fmla="*/ 161365 w 1436899"/>
              <a:gd name="connsiteY1" fmla="*/ 403412 h 3023767"/>
              <a:gd name="connsiteX2" fmla="*/ 349624 w 1436899"/>
              <a:gd name="connsiteY2" fmla="*/ 726141 h 3023767"/>
              <a:gd name="connsiteX3" fmla="*/ 578224 w 1436899"/>
              <a:gd name="connsiteY3" fmla="*/ 1015253 h 3023767"/>
              <a:gd name="connsiteX4" fmla="*/ 658906 w 1436899"/>
              <a:gd name="connsiteY4" fmla="*/ 1264024 h 3023767"/>
              <a:gd name="connsiteX5" fmla="*/ 793377 w 1436899"/>
              <a:gd name="connsiteY5" fmla="*/ 1495472 h 3023767"/>
              <a:gd name="connsiteX6" fmla="*/ 846594 w 1436899"/>
              <a:gd name="connsiteY6" fmla="*/ 1702079 h 3023767"/>
              <a:gd name="connsiteX7" fmla="*/ 934115 w 1436899"/>
              <a:gd name="connsiteY7" fmla="*/ 1788459 h 3023767"/>
              <a:gd name="connsiteX8" fmla="*/ 894230 w 1436899"/>
              <a:gd name="connsiteY8" fmla="*/ 1882588 h 3023767"/>
              <a:gd name="connsiteX9" fmla="*/ 874059 w 1436899"/>
              <a:gd name="connsiteY9" fmla="*/ 1969994 h 3023767"/>
              <a:gd name="connsiteX10" fmla="*/ 961465 w 1436899"/>
              <a:gd name="connsiteY10" fmla="*/ 2064124 h 3023767"/>
              <a:gd name="connsiteX11" fmla="*/ 1130579 w 1436899"/>
              <a:gd name="connsiteY11" fmla="*/ 2216942 h 3023767"/>
              <a:gd name="connsiteX12" fmla="*/ 1208185 w 1436899"/>
              <a:gd name="connsiteY12" fmla="*/ 2368733 h 3023767"/>
              <a:gd name="connsiteX13" fmla="*/ 1351430 w 1436899"/>
              <a:gd name="connsiteY13" fmla="*/ 2501153 h 3023767"/>
              <a:gd name="connsiteX14" fmla="*/ 1381971 w 1436899"/>
              <a:gd name="connsiteY14" fmla="*/ 2618302 h 3023767"/>
              <a:gd name="connsiteX15" fmla="*/ 1151662 w 1436899"/>
              <a:gd name="connsiteY15" fmla="*/ 2719155 h 3023767"/>
              <a:gd name="connsiteX16" fmla="*/ 1231090 w 1436899"/>
              <a:gd name="connsiteY16" fmla="*/ 2756873 h 3023767"/>
              <a:gd name="connsiteX17" fmla="*/ 1273710 w 1436899"/>
              <a:gd name="connsiteY17" fmla="*/ 2869238 h 3023767"/>
              <a:gd name="connsiteX18" fmla="*/ 1382198 w 1436899"/>
              <a:gd name="connsiteY18" fmla="*/ 2981600 h 3023767"/>
              <a:gd name="connsiteX19" fmla="*/ 1436899 w 1436899"/>
              <a:gd name="connsiteY19" fmla="*/ 3023767 h 3023767"/>
              <a:gd name="connsiteX0" fmla="*/ 0 w 1673205"/>
              <a:gd name="connsiteY0" fmla="*/ 0 h 4979282"/>
              <a:gd name="connsiteX1" fmla="*/ 397671 w 1673205"/>
              <a:gd name="connsiteY1" fmla="*/ 2358927 h 4979282"/>
              <a:gd name="connsiteX2" fmla="*/ 585930 w 1673205"/>
              <a:gd name="connsiteY2" fmla="*/ 2681656 h 4979282"/>
              <a:gd name="connsiteX3" fmla="*/ 814530 w 1673205"/>
              <a:gd name="connsiteY3" fmla="*/ 2970768 h 4979282"/>
              <a:gd name="connsiteX4" fmla="*/ 895212 w 1673205"/>
              <a:gd name="connsiteY4" fmla="*/ 3219539 h 4979282"/>
              <a:gd name="connsiteX5" fmla="*/ 1029683 w 1673205"/>
              <a:gd name="connsiteY5" fmla="*/ 3450987 h 4979282"/>
              <a:gd name="connsiteX6" fmla="*/ 1082900 w 1673205"/>
              <a:gd name="connsiteY6" fmla="*/ 3657594 h 4979282"/>
              <a:gd name="connsiteX7" fmla="*/ 1170421 w 1673205"/>
              <a:gd name="connsiteY7" fmla="*/ 3743974 h 4979282"/>
              <a:gd name="connsiteX8" fmla="*/ 1130536 w 1673205"/>
              <a:gd name="connsiteY8" fmla="*/ 3838103 h 4979282"/>
              <a:gd name="connsiteX9" fmla="*/ 1110365 w 1673205"/>
              <a:gd name="connsiteY9" fmla="*/ 3925509 h 4979282"/>
              <a:gd name="connsiteX10" fmla="*/ 1197771 w 1673205"/>
              <a:gd name="connsiteY10" fmla="*/ 4019639 h 4979282"/>
              <a:gd name="connsiteX11" fmla="*/ 1366885 w 1673205"/>
              <a:gd name="connsiteY11" fmla="*/ 4172457 h 4979282"/>
              <a:gd name="connsiteX12" fmla="*/ 1444491 w 1673205"/>
              <a:gd name="connsiteY12" fmla="*/ 4324248 h 4979282"/>
              <a:gd name="connsiteX13" fmla="*/ 1587736 w 1673205"/>
              <a:gd name="connsiteY13" fmla="*/ 4456668 h 4979282"/>
              <a:gd name="connsiteX14" fmla="*/ 1618277 w 1673205"/>
              <a:gd name="connsiteY14" fmla="*/ 4573817 h 4979282"/>
              <a:gd name="connsiteX15" fmla="*/ 1387968 w 1673205"/>
              <a:gd name="connsiteY15" fmla="*/ 4674670 h 4979282"/>
              <a:gd name="connsiteX16" fmla="*/ 1467396 w 1673205"/>
              <a:gd name="connsiteY16" fmla="*/ 4712388 h 4979282"/>
              <a:gd name="connsiteX17" fmla="*/ 1510016 w 1673205"/>
              <a:gd name="connsiteY17" fmla="*/ 4824753 h 4979282"/>
              <a:gd name="connsiteX18" fmla="*/ 1618504 w 1673205"/>
              <a:gd name="connsiteY18" fmla="*/ 4937115 h 4979282"/>
              <a:gd name="connsiteX19" fmla="*/ 1673205 w 1673205"/>
              <a:gd name="connsiteY19" fmla="*/ 4979282 h 4979282"/>
              <a:gd name="connsiteX0" fmla="*/ 537277 w 2210482"/>
              <a:gd name="connsiteY0" fmla="*/ 0 h 4979282"/>
              <a:gd name="connsiteX1" fmla="*/ 0 w 2210482"/>
              <a:gd name="connsiteY1" fmla="*/ 1300689 h 4979282"/>
              <a:gd name="connsiteX2" fmla="*/ 1123207 w 2210482"/>
              <a:gd name="connsiteY2" fmla="*/ 2681656 h 4979282"/>
              <a:gd name="connsiteX3" fmla="*/ 1351807 w 2210482"/>
              <a:gd name="connsiteY3" fmla="*/ 2970768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1351807 w 2210482"/>
              <a:gd name="connsiteY3" fmla="*/ 2970768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745370 w 2210482"/>
              <a:gd name="connsiteY7" fmla="*/ 3672055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67813 w 2210482"/>
              <a:gd name="connsiteY7" fmla="*/ 3838103 h 4979282"/>
              <a:gd name="connsiteX8" fmla="*/ 1647642 w 2210482"/>
              <a:gd name="connsiteY8" fmla="*/ 3925509 h 4979282"/>
              <a:gd name="connsiteX9" fmla="*/ 1735048 w 2210482"/>
              <a:gd name="connsiteY9" fmla="*/ 4019639 h 4979282"/>
              <a:gd name="connsiteX10" fmla="*/ 1904162 w 2210482"/>
              <a:gd name="connsiteY10" fmla="*/ 4172457 h 4979282"/>
              <a:gd name="connsiteX11" fmla="*/ 1981768 w 2210482"/>
              <a:gd name="connsiteY11" fmla="*/ 4324248 h 4979282"/>
              <a:gd name="connsiteX12" fmla="*/ 2125013 w 2210482"/>
              <a:gd name="connsiteY12" fmla="*/ 4456668 h 4979282"/>
              <a:gd name="connsiteX13" fmla="*/ 2155554 w 2210482"/>
              <a:gd name="connsiteY13" fmla="*/ 4573817 h 4979282"/>
              <a:gd name="connsiteX14" fmla="*/ 1925245 w 2210482"/>
              <a:gd name="connsiteY14" fmla="*/ 4674670 h 4979282"/>
              <a:gd name="connsiteX15" fmla="*/ 2004673 w 2210482"/>
              <a:gd name="connsiteY15" fmla="*/ 4712388 h 4979282"/>
              <a:gd name="connsiteX16" fmla="*/ 2047293 w 2210482"/>
              <a:gd name="connsiteY16" fmla="*/ 4824753 h 4979282"/>
              <a:gd name="connsiteX17" fmla="*/ 2155781 w 2210482"/>
              <a:gd name="connsiteY17" fmla="*/ 4937115 h 4979282"/>
              <a:gd name="connsiteX18" fmla="*/ 2210482 w 2210482"/>
              <a:gd name="connsiteY18"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47642 w 2210482"/>
              <a:gd name="connsiteY7" fmla="*/ 3925509 h 4979282"/>
              <a:gd name="connsiteX8" fmla="*/ 1735048 w 2210482"/>
              <a:gd name="connsiteY8" fmla="*/ 4019639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35048 w 2210482"/>
              <a:gd name="connsiteY8" fmla="*/ 4019639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81768 w 2210482"/>
              <a:gd name="connsiteY9" fmla="*/ 4324248 h 4979282"/>
              <a:gd name="connsiteX10" fmla="*/ 2125013 w 2210482"/>
              <a:gd name="connsiteY10" fmla="*/ 4456668 h 4979282"/>
              <a:gd name="connsiteX11" fmla="*/ 2155554 w 2210482"/>
              <a:gd name="connsiteY11" fmla="*/ 4573817 h 4979282"/>
              <a:gd name="connsiteX12" fmla="*/ 1925245 w 2210482"/>
              <a:gd name="connsiteY12" fmla="*/ 4674670 h 4979282"/>
              <a:gd name="connsiteX13" fmla="*/ 2004673 w 2210482"/>
              <a:gd name="connsiteY13" fmla="*/ 4712388 h 4979282"/>
              <a:gd name="connsiteX14" fmla="*/ 2047293 w 2210482"/>
              <a:gd name="connsiteY14" fmla="*/ 4824753 h 4979282"/>
              <a:gd name="connsiteX15" fmla="*/ 2155781 w 2210482"/>
              <a:gd name="connsiteY15" fmla="*/ 4937115 h 4979282"/>
              <a:gd name="connsiteX16" fmla="*/ 2210482 w 2210482"/>
              <a:gd name="connsiteY16"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2125013 w 2210482"/>
              <a:gd name="connsiteY9" fmla="*/ 4456668 h 4979282"/>
              <a:gd name="connsiteX10" fmla="*/ 2155554 w 2210482"/>
              <a:gd name="connsiteY10" fmla="*/ 4573817 h 4979282"/>
              <a:gd name="connsiteX11" fmla="*/ 1925245 w 2210482"/>
              <a:gd name="connsiteY11" fmla="*/ 4674670 h 4979282"/>
              <a:gd name="connsiteX12" fmla="*/ 2004673 w 2210482"/>
              <a:gd name="connsiteY12" fmla="*/ 4712388 h 4979282"/>
              <a:gd name="connsiteX13" fmla="*/ 2047293 w 2210482"/>
              <a:gd name="connsiteY13" fmla="*/ 4824753 h 4979282"/>
              <a:gd name="connsiteX14" fmla="*/ 2155781 w 2210482"/>
              <a:gd name="connsiteY14" fmla="*/ 4937115 h 4979282"/>
              <a:gd name="connsiteX15" fmla="*/ 2210482 w 2210482"/>
              <a:gd name="connsiteY15"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2155554 w 2210482"/>
              <a:gd name="connsiteY9" fmla="*/ 4573817 h 4979282"/>
              <a:gd name="connsiteX10" fmla="*/ 1925245 w 2210482"/>
              <a:gd name="connsiteY10" fmla="*/ 4674670 h 4979282"/>
              <a:gd name="connsiteX11" fmla="*/ 2004673 w 2210482"/>
              <a:gd name="connsiteY11" fmla="*/ 4712388 h 4979282"/>
              <a:gd name="connsiteX12" fmla="*/ 2047293 w 2210482"/>
              <a:gd name="connsiteY12" fmla="*/ 4824753 h 4979282"/>
              <a:gd name="connsiteX13" fmla="*/ 2155781 w 2210482"/>
              <a:gd name="connsiteY13" fmla="*/ 4937115 h 4979282"/>
              <a:gd name="connsiteX14" fmla="*/ 2210482 w 2210482"/>
              <a:gd name="connsiteY14"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1925245 w 2210482"/>
              <a:gd name="connsiteY10" fmla="*/ 4674670 h 4979282"/>
              <a:gd name="connsiteX11" fmla="*/ 2004673 w 2210482"/>
              <a:gd name="connsiteY11" fmla="*/ 4712388 h 4979282"/>
              <a:gd name="connsiteX12" fmla="*/ 2047293 w 2210482"/>
              <a:gd name="connsiteY12" fmla="*/ 4824753 h 4979282"/>
              <a:gd name="connsiteX13" fmla="*/ 2155781 w 2210482"/>
              <a:gd name="connsiteY13" fmla="*/ 4937115 h 4979282"/>
              <a:gd name="connsiteX14" fmla="*/ 2210482 w 2210482"/>
              <a:gd name="connsiteY14"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04673 w 2210482"/>
              <a:gd name="connsiteY10" fmla="*/ 4712388 h 4979282"/>
              <a:gd name="connsiteX11" fmla="*/ 2047293 w 2210482"/>
              <a:gd name="connsiteY11" fmla="*/ 4824753 h 4979282"/>
              <a:gd name="connsiteX12" fmla="*/ 2155781 w 2210482"/>
              <a:gd name="connsiteY12" fmla="*/ 4937115 h 4979282"/>
              <a:gd name="connsiteX13" fmla="*/ 2210482 w 2210482"/>
              <a:gd name="connsiteY13"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47293 w 2210482"/>
              <a:gd name="connsiteY10" fmla="*/ 4824753 h 4979282"/>
              <a:gd name="connsiteX11" fmla="*/ 2155781 w 2210482"/>
              <a:gd name="connsiteY11" fmla="*/ 4937115 h 4979282"/>
              <a:gd name="connsiteX12" fmla="*/ 2210482 w 2210482"/>
              <a:gd name="connsiteY12"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19896 w 2210482"/>
              <a:gd name="connsiteY10" fmla="*/ 4766533 h 4979282"/>
              <a:gd name="connsiteX11" fmla="*/ 2155781 w 2210482"/>
              <a:gd name="connsiteY11" fmla="*/ 4937115 h 4979282"/>
              <a:gd name="connsiteX12" fmla="*/ 2210482 w 2210482"/>
              <a:gd name="connsiteY12" fmla="*/ 4979282 h 4979282"/>
              <a:gd name="connsiteX0" fmla="*/ 537277 w 2155781"/>
              <a:gd name="connsiteY0" fmla="*/ 0 h 4975858"/>
              <a:gd name="connsiteX1" fmla="*/ 0 w 2155781"/>
              <a:gd name="connsiteY1" fmla="*/ 1300689 h 4975858"/>
              <a:gd name="connsiteX2" fmla="*/ 400591 w 2155781"/>
              <a:gd name="connsiteY2" fmla="*/ 1486429 h 4975858"/>
              <a:gd name="connsiteX3" fmla="*/ 680563 w 2155781"/>
              <a:gd name="connsiteY3" fmla="*/ 1963901 h 4975858"/>
              <a:gd name="connsiteX4" fmla="*/ 942754 w 2155781"/>
              <a:gd name="connsiteY4" fmla="*/ 2353085 h 4975858"/>
              <a:gd name="connsiteX5" fmla="*/ 1303257 w 2155781"/>
              <a:gd name="connsiteY5" fmla="*/ 2968101 h 4975858"/>
              <a:gd name="connsiteX6" fmla="*/ 1496887 w 2155781"/>
              <a:gd name="connsiteY6" fmla="*/ 3445262 h 4975858"/>
              <a:gd name="connsiteX7" fmla="*/ 1637368 w 2155781"/>
              <a:gd name="connsiteY7" fmla="*/ 3836467 h 4975858"/>
              <a:gd name="connsiteX8" fmla="*/ 1786419 w 2155781"/>
              <a:gd name="connsiteY8" fmla="*/ 4163477 h 4975858"/>
              <a:gd name="connsiteX9" fmla="*/ 1926098 w 2155781"/>
              <a:gd name="connsiteY9" fmla="*/ 4577242 h 4975858"/>
              <a:gd name="connsiteX10" fmla="*/ 2019896 w 2155781"/>
              <a:gd name="connsiteY10" fmla="*/ 4766533 h 4975858"/>
              <a:gd name="connsiteX11" fmla="*/ 2155781 w 2155781"/>
              <a:gd name="connsiteY11" fmla="*/ 4937115 h 4975858"/>
              <a:gd name="connsiteX12" fmla="*/ 2138563 w 2155781"/>
              <a:gd name="connsiteY12" fmla="*/ 4975858 h 4975858"/>
              <a:gd name="connsiteX0" fmla="*/ 537277 w 2155782"/>
              <a:gd name="connsiteY0" fmla="*/ 0 h 4966333"/>
              <a:gd name="connsiteX1" fmla="*/ 0 w 2155782"/>
              <a:gd name="connsiteY1" fmla="*/ 1300689 h 4966333"/>
              <a:gd name="connsiteX2" fmla="*/ 400591 w 2155782"/>
              <a:gd name="connsiteY2" fmla="*/ 1486429 h 4966333"/>
              <a:gd name="connsiteX3" fmla="*/ 680563 w 2155782"/>
              <a:gd name="connsiteY3" fmla="*/ 1963901 h 4966333"/>
              <a:gd name="connsiteX4" fmla="*/ 942754 w 2155782"/>
              <a:gd name="connsiteY4" fmla="*/ 2353085 h 4966333"/>
              <a:gd name="connsiteX5" fmla="*/ 1303257 w 2155782"/>
              <a:gd name="connsiteY5" fmla="*/ 2968101 h 4966333"/>
              <a:gd name="connsiteX6" fmla="*/ 1496887 w 2155782"/>
              <a:gd name="connsiteY6" fmla="*/ 3445262 h 4966333"/>
              <a:gd name="connsiteX7" fmla="*/ 1637368 w 2155782"/>
              <a:gd name="connsiteY7" fmla="*/ 3836467 h 4966333"/>
              <a:gd name="connsiteX8" fmla="*/ 1786419 w 2155782"/>
              <a:gd name="connsiteY8" fmla="*/ 4163477 h 4966333"/>
              <a:gd name="connsiteX9" fmla="*/ 1926098 w 2155782"/>
              <a:gd name="connsiteY9" fmla="*/ 4577242 h 4966333"/>
              <a:gd name="connsiteX10" fmla="*/ 2019896 w 2155782"/>
              <a:gd name="connsiteY10" fmla="*/ 4766533 h 4966333"/>
              <a:gd name="connsiteX11" fmla="*/ 2155781 w 2155782"/>
              <a:gd name="connsiteY11" fmla="*/ 4937115 h 4966333"/>
              <a:gd name="connsiteX12" fmla="*/ 2141738 w 2155782"/>
              <a:gd name="connsiteY12" fmla="*/ 4966333 h 4966333"/>
              <a:gd name="connsiteX0" fmla="*/ 357663 w 1976168"/>
              <a:gd name="connsiteY0" fmla="*/ 0 h 4966333"/>
              <a:gd name="connsiteX1" fmla="*/ 0 w 1976168"/>
              <a:gd name="connsiteY1" fmla="*/ 866349 h 4966333"/>
              <a:gd name="connsiteX2" fmla="*/ 220977 w 1976168"/>
              <a:gd name="connsiteY2" fmla="*/ 1486429 h 4966333"/>
              <a:gd name="connsiteX3" fmla="*/ 500949 w 1976168"/>
              <a:gd name="connsiteY3" fmla="*/ 1963901 h 4966333"/>
              <a:gd name="connsiteX4" fmla="*/ 763140 w 1976168"/>
              <a:gd name="connsiteY4" fmla="*/ 2353085 h 4966333"/>
              <a:gd name="connsiteX5" fmla="*/ 1123643 w 1976168"/>
              <a:gd name="connsiteY5" fmla="*/ 2968101 h 4966333"/>
              <a:gd name="connsiteX6" fmla="*/ 1317273 w 1976168"/>
              <a:gd name="connsiteY6" fmla="*/ 3445262 h 4966333"/>
              <a:gd name="connsiteX7" fmla="*/ 1457754 w 1976168"/>
              <a:gd name="connsiteY7" fmla="*/ 3836467 h 4966333"/>
              <a:gd name="connsiteX8" fmla="*/ 1606805 w 1976168"/>
              <a:gd name="connsiteY8" fmla="*/ 4163477 h 4966333"/>
              <a:gd name="connsiteX9" fmla="*/ 1746484 w 1976168"/>
              <a:gd name="connsiteY9" fmla="*/ 4577242 h 4966333"/>
              <a:gd name="connsiteX10" fmla="*/ 1840282 w 1976168"/>
              <a:gd name="connsiteY10" fmla="*/ 4766533 h 4966333"/>
              <a:gd name="connsiteX11" fmla="*/ 1976167 w 1976168"/>
              <a:gd name="connsiteY11" fmla="*/ 4937115 h 4966333"/>
              <a:gd name="connsiteX12" fmla="*/ 1962124 w 1976168"/>
              <a:gd name="connsiteY12" fmla="*/ 4966333 h 4966333"/>
              <a:gd name="connsiteX0" fmla="*/ 377258 w 1995763"/>
              <a:gd name="connsiteY0" fmla="*/ 0 h 4966333"/>
              <a:gd name="connsiteX1" fmla="*/ 0 w 1995763"/>
              <a:gd name="connsiteY1" fmla="*/ 863084 h 4966333"/>
              <a:gd name="connsiteX2" fmla="*/ 240572 w 1995763"/>
              <a:gd name="connsiteY2" fmla="*/ 1486429 h 4966333"/>
              <a:gd name="connsiteX3" fmla="*/ 520544 w 1995763"/>
              <a:gd name="connsiteY3" fmla="*/ 1963901 h 4966333"/>
              <a:gd name="connsiteX4" fmla="*/ 782735 w 1995763"/>
              <a:gd name="connsiteY4" fmla="*/ 2353085 h 4966333"/>
              <a:gd name="connsiteX5" fmla="*/ 1143238 w 1995763"/>
              <a:gd name="connsiteY5" fmla="*/ 2968101 h 4966333"/>
              <a:gd name="connsiteX6" fmla="*/ 1336868 w 1995763"/>
              <a:gd name="connsiteY6" fmla="*/ 3445262 h 4966333"/>
              <a:gd name="connsiteX7" fmla="*/ 1477349 w 1995763"/>
              <a:gd name="connsiteY7" fmla="*/ 3836467 h 4966333"/>
              <a:gd name="connsiteX8" fmla="*/ 1626400 w 1995763"/>
              <a:gd name="connsiteY8" fmla="*/ 4163477 h 4966333"/>
              <a:gd name="connsiteX9" fmla="*/ 1766079 w 1995763"/>
              <a:gd name="connsiteY9" fmla="*/ 4577242 h 4966333"/>
              <a:gd name="connsiteX10" fmla="*/ 1859877 w 1995763"/>
              <a:gd name="connsiteY10" fmla="*/ 4766533 h 4966333"/>
              <a:gd name="connsiteX11" fmla="*/ 1995762 w 1995763"/>
              <a:gd name="connsiteY11" fmla="*/ 4937115 h 4966333"/>
              <a:gd name="connsiteX12" fmla="*/ 1981719 w 1995763"/>
              <a:gd name="connsiteY12" fmla="*/ 4966333 h 4966333"/>
              <a:gd name="connsiteX0" fmla="*/ 360929 w 1979434"/>
              <a:gd name="connsiteY0" fmla="*/ 0 h 4966333"/>
              <a:gd name="connsiteX1" fmla="*/ 0 w 1979434"/>
              <a:gd name="connsiteY1" fmla="*/ 859818 h 4966333"/>
              <a:gd name="connsiteX2" fmla="*/ 224243 w 1979434"/>
              <a:gd name="connsiteY2" fmla="*/ 1486429 h 4966333"/>
              <a:gd name="connsiteX3" fmla="*/ 504215 w 1979434"/>
              <a:gd name="connsiteY3" fmla="*/ 1963901 h 4966333"/>
              <a:gd name="connsiteX4" fmla="*/ 766406 w 1979434"/>
              <a:gd name="connsiteY4" fmla="*/ 2353085 h 4966333"/>
              <a:gd name="connsiteX5" fmla="*/ 1126909 w 1979434"/>
              <a:gd name="connsiteY5" fmla="*/ 2968101 h 4966333"/>
              <a:gd name="connsiteX6" fmla="*/ 1320539 w 1979434"/>
              <a:gd name="connsiteY6" fmla="*/ 3445262 h 4966333"/>
              <a:gd name="connsiteX7" fmla="*/ 1461020 w 1979434"/>
              <a:gd name="connsiteY7" fmla="*/ 3836467 h 4966333"/>
              <a:gd name="connsiteX8" fmla="*/ 1610071 w 1979434"/>
              <a:gd name="connsiteY8" fmla="*/ 4163477 h 4966333"/>
              <a:gd name="connsiteX9" fmla="*/ 1749750 w 1979434"/>
              <a:gd name="connsiteY9" fmla="*/ 4577242 h 4966333"/>
              <a:gd name="connsiteX10" fmla="*/ 1843548 w 1979434"/>
              <a:gd name="connsiteY10" fmla="*/ 4766533 h 4966333"/>
              <a:gd name="connsiteX11" fmla="*/ 1979433 w 1979434"/>
              <a:gd name="connsiteY11" fmla="*/ 4937115 h 4966333"/>
              <a:gd name="connsiteX12" fmla="*/ 1965390 w 1979434"/>
              <a:gd name="connsiteY12" fmla="*/ 4966333 h 4966333"/>
              <a:gd name="connsiteX0" fmla="*/ 360929 w 1979434"/>
              <a:gd name="connsiteY0" fmla="*/ 0 h 4966333"/>
              <a:gd name="connsiteX1" fmla="*/ 0 w 1979434"/>
              <a:gd name="connsiteY1" fmla="*/ 859818 h 4966333"/>
              <a:gd name="connsiteX2" fmla="*/ 224243 w 1979434"/>
              <a:gd name="connsiteY2" fmla="*/ 1486429 h 4966333"/>
              <a:gd name="connsiteX3" fmla="*/ 504215 w 1979434"/>
              <a:gd name="connsiteY3" fmla="*/ 1963901 h 4966333"/>
              <a:gd name="connsiteX4" fmla="*/ 766406 w 1979434"/>
              <a:gd name="connsiteY4" fmla="*/ 2353085 h 4966333"/>
              <a:gd name="connsiteX5" fmla="*/ 1126909 w 1979434"/>
              <a:gd name="connsiteY5" fmla="*/ 2968101 h 4966333"/>
              <a:gd name="connsiteX6" fmla="*/ 1320539 w 1979434"/>
              <a:gd name="connsiteY6" fmla="*/ 3445262 h 4966333"/>
              <a:gd name="connsiteX7" fmla="*/ 1461020 w 1979434"/>
              <a:gd name="connsiteY7" fmla="*/ 3836467 h 4966333"/>
              <a:gd name="connsiteX8" fmla="*/ 1610071 w 1979434"/>
              <a:gd name="connsiteY8" fmla="*/ 4163477 h 4966333"/>
              <a:gd name="connsiteX9" fmla="*/ 1749750 w 1979434"/>
              <a:gd name="connsiteY9" fmla="*/ 4577242 h 4966333"/>
              <a:gd name="connsiteX10" fmla="*/ 1843548 w 1979434"/>
              <a:gd name="connsiteY10" fmla="*/ 4766533 h 4966333"/>
              <a:gd name="connsiteX11" fmla="*/ 1979433 w 1979434"/>
              <a:gd name="connsiteY11" fmla="*/ 4937115 h 4966333"/>
              <a:gd name="connsiteX12" fmla="*/ 1965390 w 1979434"/>
              <a:gd name="connsiteY12" fmla="*/ 4966333 h 496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79434" h="4966333">
                <a:moveTo>
                  <a:pt x="360929" y="0"/>
                </a:moveTo>
                <a:lnTo>
                  <a:pt x="0" y="859818"/>
                </a:lnTo>
                <a:lnTo>
                  <a:pt x="224243" y="1486429"/>
                </a:lnTo>
                <a:lnTo>
                  <a:pt x="504215" y="1963901"/>
                </a:lnTo>
                <a:lnTo>
                  <a:pt x="766406" y="2353085"/>
                </a:lnTo>
                <a:lnTo>
                  <a:pt x="1126909" y="2968101"/>
                </a:lnTo>
                <a:lnTo>
                  <a:pt x="1320539" y="3445262"/>
                </a:lnTo>
                <a:lnTo>
                  <a:pt x="1461020" y="3836467"/>
                </a:lnTo>
                <a:lnTo>
                  <a:pt x="1610071" y="4163477"/>
                </a:lnTo>
                <a:lnTo>
                  <a:pt x="1749750" y="4577242"/>
                </a:lnTo>
                <a:lnTo>
                  <a:pt x="1843548" y="4766533"/>
                </a:lnTo>
                <a:lnTo>
                  <a:pt x="1979433" y="4937115"/>
                </a:lnTo>
                <a:cubicBezTo>
                  <a:pt x="1979585" y="4971835"/>
                  <a:pt x="1965238" y="4931613"/>
                  <a:pt x="1965390" y="4966333"/>
                </a:cubicBezTo>
              </a:path>
            </a:pathLst>
          </a:custGeom>
          <a:noFill/>
          <a:ln w="158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56">
            <a:extLst>
              <a:ext uri="{FF2B5EF4-FFF2-40B4-BE49-F238E27FC236}">
                <a16:creationId xmlns:a16="http://schemas.microsoft.com/office/drawing/2014/main" id="{7333A402-EE9E-844C-A3ED-1E02B66B2E28}"/>
              </a:ext>
            </a:extLst>
          </p:cNvPr>
          <p:cNvSpPr/>
          <p:nvPr/>
        </p:nvSpPr>
        <p:spPr>
          <a:xfrm>
            <a:off x="4899563" y="1475209"/>
            <a:ext cx="2204257" cy="4991836"/>
          </a:xfrm>
          <a:custGeom>
            <a:avLst/>
            <a:gdLst>
              <a:gd name="connsiteX0" fmla="*/ 0 w 2483604"/>
              <a:gd name="connsiteY0" fmla="*/ 0 h 3010545"/>
              <a:gd name="connsiteX1" fmla="*/ 631556 w 2483604"/>
              <a:gd name="connsiteY1" fmla="*/ 402956 h 3010545"/>
              <a:gd name="connsiteX2" fmla="*/ 1030637 w 2483604"/>
              <a:gd name="connsiteY2" fmla="*/ 724545 h 3010545"/>
              <a:gd name="connsiteX3" fmla="*/ 887278 w 2483604"/>
              <a:gd name="connsiteY3" fmla="*/ 1019013 h 3010545"/>
              <a:gd name="connsiteX4" fmla="*/ 65868 w 2483604"/>
              <a:gd name="connsiteY4" fmla="*/ 1266986 h 3010545"/>
              <a:gd name="connsiteX5" fmla="*/ 728421 w 2483604"/>
              <a:gd name="connsiteY5" fmla="*/ 1495586 h 3010545"/>
              <a:gd name="connsiteX6" fmla="*/ 968644 w 2483604"/>
              <a:gd name="connsiteY6" fmla="*/ 1700939 h 3010545"/>
              <a:gd name="connsiteX7" fmla="*/ 449451 w 2483604"/>
              <a:gd name="connsiteY7" fmla="*/ 1797803 h 3010545"/>
              <a:gd name="connsiteX8" fmla="*/ 848532 w 2483604"/>
              <a:gd name="connsiteY8" fmla="*/ 1886918 h 3010545"/>
              <a:gd name="connsiteX9" fmla="*/ 1557580 w 2483604"/>
              <a:gd name="connsiteY9" fmla="*/ 1976034 h 3010545"/>
              <a:gd name="connsiteX10" fmla="*/ 1697065 w 2483604"/>
              <a:gd name="connsiteY10" fmla="*/ 2061274 h 3010545"/>
              <a:gd name="connsiteX11" fmla="*/ 1708688 w 2483604"/>
              <a:gd name="connsiteY11" fmla="*/ 2220132 h 3010545"/>
              <a:gd name="connsiteX12" fmla="*/ 1770682 w 2483604"/>
              <a:gd name="connsiteY12" fmla="*/ 2363491 h 3010545"/>
              <a:gd name="connsiteX13" fmla="*/ 1607949 w 2483604"/>
              <a:gd name="connsiteY13" fmla="*/ 2502976 h 3010545"/>
              <a:gd name="connsiteX14" fmla="*/ 1685441 w 2483604"/>
              <a:gd name="connsiteY14" fmla="*/ 2630837 h 3010545"/>
              <a:gd name="connsiteX15" fmla="*/ 2262753 w 2483604"/>
              <a:gd name="connsiteY15" fmla="*/ 2731576 h 3010545"/>
              <a:gd name="connsiteX16" fmla="*/ 2289875 w 2483604"/>
              <a:gd name="connsiteY16" fmla="*/ 2754823 h 3010545"/>
              <a:gd name="connsiteX17" fmla="*/ 2386739 w 2483604"/>
              <a:gd name="connsiteY17" fmla="*/ 2871061 h 3010545"/>
              <a:gd name="connsiteX18" fmla="*/ 2394488 w 2483604"/>
              <a:gd name="connsiteY18" fmla="*/ 2979549 h 3010545"/>
              <a:gd name="connsiteX19" fmla="*/ 2483604 w 2483604"/>
              <a:gd name="connsiteY19" fmla="*/ 3010545 h 3010545"/>
              <a:gd name="connsiteX20" fmla="*/ 2479729 w 2483604"/>
              <a:gd name="connsiteY20" fmla="*/ 3010545 h 3010545"/>
              <a:gd name="connsiteX0" fmla="*/ 172257 w 2417736"/>
              <a:gd name="connsiteY0" fmla="*/ 0 h 4972695"/>
              <a:gd name="connsiteX1" fmla="*/ 565688 w 2417736"/>
              <a:gd name="connsiteY1" fmla="*/ 2365106 h 4972695"/>
              <a:gd name="connsiteX2" fmla="*/ 964769 w 2417736"/>
              <a:gd name="connsiteY2" fmla="*/ 268669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964769 w 2417736"/>
              <a:gd name="connsiteY2" fmla="*/ 268669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28169 w 2417736"/>
              <a:gd name="connsiteY2" fmla="*/ 1369070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12294 w 2417736"/>
              <a:gd name="connsiteY2" fmla="*/ 148654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12294 w 2417736"/>
              <a:gd name="connsiteY2" fmla="*/ 1486545 h 4972695"/>
              <a:gd name="connsiteX3" fmla="*/ 443585 w 2417736"/>
              <a:gd name="connsiteY3" fmla="*/ 197151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563590 w 2318773"/>
              <a:gd name="connsiteY5" fmla="*/ 3457736 h 4972695"/>
              <a:gd name="connsiteX6" fmla="*/ 803813 w 2318773"/>
              <a:gd name="connsiteY6" fmla="*/ 3663089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803813 w 2318773"/>
              <a:gd name="connsiteY6" fmla="*/ 3663089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392749 w 2318773"/>
              <a:gd name="connsiteY8" fmla="*/ 3938184 h 4972695"/>
              <a:gd name="connsiteX9" fmla="*/ 1532234 w 2318773"/>
              <a:gd name="connsiteY9" fmla="*/ 4023424 h 4972695"/>
              <a:gd name="connsiteX10" fmla="*/ 1543857 w 2318773"/>
              <a:gd name="connsiteY10" fmla="*/ 4182282 h 4972695"/>
              <a:gd name="connsiteX11" fmla="*/ 1605851 w 2318773"/>
              <a:gd name="connsiteY11" fmla="*/ 4325641 h 4972695"/>
              <a:gd name="connsiteX12" fmla="*/ 1443118 w 2318773"/>
              <a:gd name="connsiteY12" fmla="*/ 4465126 h 4972695"/>
              <a:gd name="connsiteX13" fmla="*/ 1520610 w 2318773"/>
              <a:gd name="connsiteY13" fmla="*/ 4592987 h 4972695"/>
              <a:gd name="connsiteX14" fmla="*/ 2097922 w 2318773"/>
              <a:gd name="connsiteY14" fmla="*/ 4693726 h 4972695"/>
              <a:gd name="connsiteX15" fmla="*/ 2125044 w 2318773"/>
              <a:gd name="connsiteY15" fmla="*/ 4716973 h 4972695"/>
              <a:gd name="connsiteX16" fmla="*/ 2221908 w 2318773"/>
              <a:gd name="connsiteY16" fmla="*/ 4833211 h 4972695"/>
              <a:gd name="connsiteX17" fmla="*/ 2229657 w 2318773"/>
              <a:gd name="connsiteY17" fmla="*/ 4941699 h 4972695"/>
              <a:gd name="connsiteX18" fmla="*/ 2318773 w 2318773"/>
              <a:gd name="connsiteY18" fmla="*/ 4972695 h 4972695"/>
              <a:gd name="connsiteX19" fmla="*/ 2314898 w 2318773"/>
              <a:gd name="connsiteY19"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532234 w 2318773"/>
              <a:gd name="connsiteY8" fmla="*/ 4023424 h 4972695"/>
              <a:gd name="connsiteX9" fmla="*/ 1543857 w 2318773"/>
              <a:gd name="connsiteY9" fmla="*/ 4182282 h 4972695"/>
              <a:gd name="connsiteX10" fmla="*/ 1605851 w 2318773"/>
              <a:gd name="connsiteY10" fmla="*/ 4325641 h 4972695"/>
              <a:gd name="connsiteX11" fmla="*/ 1443118 w 2318773"/>
              <a:gd name="connsiteY11" fmla="*/ 4465126 h 4972695"/>
              <a:gd name="connsiteX12" fmla="*/ 1520610 w 2318773"/>
              <a:gd name="connsiteY12" fmla="*/ 4592987 h 4972695"/>
              <a:gd name="connsiteX13" fmla="*/ 2097922 w 2318773"/>
              <a:gd name="connsiteY13" fmla="*/ 4693726 h 4972695"/>
              <a:gd name="connsiteX14" fmla="*/ 2125044 w 2318773"/>
              <a:gd name="connsiteY14" fmla="*/ 4716973 h 4972695"/>
              <a:gd name="connsiteX15" fmla="*/ 2221908 w 2318773"/>
              <a:gd name="connsiteY15" fmla="*/ 4833211 h 4972695"/>
              <a:gd name="connsiteX16" fmla="*/ 2229657 w 2318773"/>
              <a:gd name="connsiteY16" fmla="*/ 4941699 h 4972695"/>
              <a:gd name="connsiteX17" fmla="*/ 2318773 w 2318773"/>
              <a:gd name="connsiteY17" fmla="*/ 4972695 h 4972695"/>
              <a:gd name="connsiteX18" fmla="*/ 2314898 w 2318773"/>
              <a:gd name="connsiteY18"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543857 w 2318773"/>
              <a:gd name="connsiteY8" fmla="*/ 4182282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2026457 w 2318773"/>
              <a:gd name="connsiteY8" fmla="*/ 4182282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443118 w 2318773"/>
              <a:gd name="connsiteY9" fmla="*/ 4465126 h 4972695"/>
              <a:gd name="connsiteX10" fmla="*/ 1520610 w 2318773"/>
              <a:gd name="connsiteY10" fmla="*/ 4592987 h 4972695"/>
              <a:gd name="connsiteX11" fmla="*/ 2097922 w 2318773"/>
              <a:gd name="connsiteY11" fmla="*/ 4693726 h 4972695"/>
              <a:gd name="connsiteX12" fmla="*/ 2125044 w 2318773"/>
              <a:gd name="connsiteY12" fmla="*/ 4716973 h 4972695"/>
              <a:gd name="connsiteX13" fmla="*/ 2221908 w 2318773"/>
              <a:gd name="connsiteY13" fmla="*/ 4833211 h 4972695"/>
              <a:gd name="connsiteX14" fmla="*/ 2229657 w 2318773"/>
              <a:gd name="connsiteY14" fmla="*/ 4941699 h 4972695"/>
              <a:gd name="connsiteX15" fmla="*/ 2318773 w 2318773"/>
              <a:gd name="connsiteY15" fmla="*/ 4972695 h 4972695"/>
              <a:gd name="connsiteX16" fmla="*/ 2314898 w 2318773"/>
              <a:gd name="connsiteY16"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520610 w 2318773"/>
              <a:gd name="connsiteY9" fmla="*/ 4592987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04785 w 2318773"/>
              <a:gd name="connsiteY9" fmla="*/ 4596162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25044 w 2318773"/>
              <a:gd name="connsiteY10" fmla="*/ 4716973 h 4972695"/>
              <a:gd name="connsiteX11" fmla="*/ 2221908 w 2318773"/>
              <a:gd name="connsiteY11" fmla="*/ 4833211 h 4972695"/>
              <a:gd name="connsiteX12" fmla="*/ 2229657 w 2318773"/>
              <a:gd name="connsiteY12" fmla="*/ 4941699 h 4972695"/>
              <a:gd name="connsiteX13" fmla="*/ 2318773 w 2318773"/>
              <a:gd name="connsiteY13" fmla="*/ 4972695 h 4972695"/>
              <a:gd name="connsiteX14" fmla="*/ 2314898 w 2318773"/>
              <a:gd name="connsiteY14"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25044 w 2318773"/>
              <a:gd name="connsiteY10" fmla="*/ 4716973 h 4972695"/>
              <a:gd name="connsiteX11" fmla="*/ 2229657 w 2318773"/>
              <a:gd name="connsiteY11" fmla="*/ 494169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9657 w 2318773"/>
              <a:gd name="connsiteY11" fmla="*/ 494169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3307 w 2318773"/>
              <a:gd name="connsiteY11" fmla="*/ 494804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3307 w 2318773"/>
              <a:gd name="connsiteY11" fmla="*/ 4948049 h 4972695"/>
              <a:gd name="connsiteX12" fmla="*/ 2318773 w 2318773"/>
              <a:gd name="connsiteY12" fmla="*/ 4972695 h 4972695"/>
              <a:gd name="connsiteX13" fmla="*/ 2210123 w 2318773"/>
              <a:gd name="connsiteY13" fmla="*/ 4972695 h 4972695"/>
              <a:gd name="connsiteX0" fmla="*/ 73294 w 2223307"/>
              <a:gd name="connsiteY0" fmla="*/ 0 h 4972695"/>
              <a:gd name="connsiteX1" fmla="*/ 0 w 2223307"/>
              <a:gd name="connsiteY1" fmla="*/ 869681 h 4972695"/>
              <a:gd name="connsiteX2" fmla="*/ 113331 w 2223307"/>
              <a:gd name="connsiteY2" fmla="*/ 1486545 h 4972695"/>
              <a:gd name="connsiteX3" fmla="*/ 344622 w 2223307"/>
              <a:gd name="connsiteY3" fmla="*/ 1971513 h 4972695"/>
              <a:gd name="connsiteX4" fmla="*/ 523337 w 2223307"/>
              <a:gd name="connsiteY4" fmla="*/ 2365536 h 4972695"/>
              <a:gd name="connsiteX5" fmla="*/ 690590 w 2223307"/>
              <a:gd name="connsiteY5" fmla="*/ 2981486 h 4972695"/>
              <a:gd name="connsiteX6" fmla="*/ 1153063 w 2223307"/>
              <a:gd name="connsiteY6" fmla="*/ 3450364 h 4972695"/>
              <a:gd name="connsiteX7" fmla="*/ 1373645 w 2223307"/>
              <a:gd name="connsiteY7" fmla="*/ 3848853 h 4972695"/>
              <a:gd name="connsiteX8" fmla="*/ 1658157 w 2223307"/>
              <a:gd name="connsiteY8" fmla="*/ 4179107 h 4972695"/>
              <a:gd name="connsiteX9" fmla="*/ 1965110 w 2223307"/>
              <a:gd name="connsiteY9" fmla="*/ 4596162 h 4972695"/>
              <a:gd name="connsiteX10" fmla="*/ 2112344 w 2223307"/>
              <a:gd name="connsiteY10" fmla="*/ 4777298 h 4972695"/>
              <a:gd name="connsiteX11" fmla="*/ 2223307 w 2223307"/>
              <a:gd name="connsiteY11" fmla="*/ 4948049 h 4972695"/>
              <a:gd name="connsiteX12" fmla="*/ 2210123 w 2223307"/>
              <a:gd name="connsiteY12" fmla="*/ 4972695 h 4972695"/>
              <a:gd name="connsiteX0" fmla="*/ 73294 w 2264098"/>
              <a:gd name="connsiteY0" fmla="*/ 0 h 5052070"/>
              <a:gd name="connsiteX1" fmla="*/ 0 w 2264098"/>
              <a:gd name="connsiteY1" fmla="*/ 869681 h 5052070"/>
              <a:gd name="connsiteX2" fmla="*/ 113331 w 2264098"/>
              <a:gd name="connsiteY2" fmla="*/ 1486545 h 5052070"/>
              <a:gd name="connsiteX3" fmla="*/ 344622 w 2264098"/>
              <a:gd name="connsiteY3" fmla="*/ 1971513 h 5052070"/>
              <a:gd name="connsiteX4" fmla="*/ 523337 w 2264098"/>
              <a:gd name="connsiteY4" fmla="*/ 2365536 h 5052070"/>
              <a:gd name="connsiteX5" fmla="*/ 690590 w 2264098"/>
              <a:gd name="connsiteY5" fmla="*/ 2981486 h 5052070"/>
              <a:gd name="connsiteX6" fmla="*/ 1153063 w 2264098"/>
              <a:gd name="connsiteY6" fmla="*/ 3450364 h 5052070"/>
              <a:gd name="connsiteX7" fmla="*/ 1373645 w 2264098"/>
              <a:gd name="connsiteY7" fmla="*/ 3848853 h 5052070"/>
              <a:gd name="connsiteX8" fmla="*/ 1658157 w 2264098"/>
              <a:gd name="connsiteY8" fmla="*/ 4179107 h 5052070"/>
              <a:gd name="connsiteX9" fmla="*/ 1965110 w 2264098"/>
              <a:gd name="connsiteY9" fmla="*/ 4596162 h 5052070"/>
              <a:gd name="connsiteX10" fmla="*/ 2112344 w 2264098"/>
              <a:gd name="connsiteY10" fmla="*/ 4777298 h 5052070"/>
              <a:gd name="connsiteX11" fmla="*/ 2223307 w 2264098"/>
              <a:gd name="connsiteY11" fmla="*/ 4948049 h 5052070"/>
              <a:gd name="connsiteX12" fmla="*/ 2264098 w 2264098"/>
              <a:gd name="connsiteY12" fmla="*/ 5052070 h 5052070"/>
              <a:gd name="connsiteX0" fmla="*/ 73294 w 2223307"/>
              <a:gd name="connsiteY0" fmla="*/ 0 h 4988570"/>
              <a:gd name="connsiteX1" fmla="*/ 0 w 2223307"/>
              <a:gd name="connsiteY1" fmla="*/ 869681 h 4988570"/>
              <a:gd name="connsiteX2" fmla="*/ 113331 w 2223307"/>
              <a:gd name="connsiteY2" fmla="*/ 1486545 h 4988570"/>
              <a:gd name="connsiteX3" fmla="*/ 344622 w 2223307"/>
              <a:gd name="connsiteY3" fmla="*/ 1971513 h 4988570"/>
              <a:gd name="connsiteX4" fmla="*/ 523337 w 2223307"/>
              <a:gd name="connsiteY4" fmla="*/ 2365536 h 4988570"/>
              <a:gd name="connsiteX5" fmla="*/ 690590 w 2223307"/>
              <a:gd name="connsiteY5" fmla="*/ 2981486 h 4988570"/>
              <a:gd name="connsiteX6" fmla="*/ 1153063 w 2223307"/>
              <a:gd name="connsiteY6" fmla="*/ 3450364 h 4988570"/>
              <a:gd name="connsiteX7" fmla="*/ 1373645 w 2223307"/>
              <a:gd name="connsiteY7" fmla="*/ 3848853 h 4988570"/>
              <a:gd name="connsiteX8" fmla="*/ 1658157 w 2223307"/>
              <a:gd name="connsiteY8" fmla="*/ 4179107 h 4988570"/>
              <a:gd name="connsiteX9" fmla="*/ 1965110 w 2223307"/>
              <a:gd name="connsiteY9" fmla="*/ 4596162 h 4988570"/>
              <a:gd name="connsiteX10" fmla="*/ 2112344 w 2223307"/>
              <a:gd name="connsiteY10" fmla="*/ 4777298 h 4988570"/>
              <a:gd name="connsiteX11" fmla="*/ 2223307 w 2223307"/>
              <a:gd name="connsiteY11" fmla="*/ 4948049 h 4988570"/>
              <a:gd name="connsiteX12" fmla="*/ 2191073 w 2223307"/>
              <a:gd name="connsiteY12" fmla="*/ 4988570 h 4988570"/>
              <a:gd name="connsiteX0" fmla="*/ 73294 w 2204257"/>
              <a:gd name="connsiteY0" fmla="*/ 0 h 4988570"/>
              <a:gd name="connsiteX1" fmla="*/ 0 w 2204257"/>
              <a:gd name="connsiteY1" fmla="*/ 869681 h 4988570"/>
              <a:gd name="connsiteX2" fmla="*/ 113331 w 2204257"/>
              <a:gd name="connsiteY2" fmla="*/ 1486545 h 4988570"/>
              <a:gd name="connsiteX3" fmla="*/ 344622 w 2204257"/>
              <a:gd name="connsiteY3" fmla="*/ 1971513 h 4988570"/>
              <a:gd name="connsiteX4" fmla="*/ 523337 w 2204257"/>
              <a:gd name="connsiteY4" fmla="*/ 2365536 h 4988570"/>
              <a:gd name="connsiteX5" fmla="*/ 690590 w 2204257"/>
              <a:gd name="connsiteY5" fmla="*/ 2981486 h 4988570"/>
              <a:gd name="connsiteX6" fmla="*/ 1153063 w 2204257"/>
              <a:gd name="connsiteY6" fmla="*/ 3450364 h 4988570"/>
              <a:gd name="connsiteX7" fmla="*/ 1373645 w 2204257"/>
              <a:gd name="connsiteY7" fmla="*/ 3848853 h 4988570"/>
              <a:gd name="connsiteX8" fmla="*/ 1658157 w 2204257"/>
              <a:gd name="connsiteY8" fmla="*/ 4179107 h 4988570"/>
              <a:gd name="connsiteX9" fmla="*/ 1965110 w 2204257"/>
              <a:gd name="connsiteY9" fmla="*/ 4596162 h 4988570"/>
              <a:gd name="connsiteX10" fmla="*/ 2112344 w 2204257"/>
              <a:gd name="connsiteY10" fmla="*/ 4777298 h 4988570"/>
              <a:gd name="connsiteX11" fmla="*/ 2204257 w 2204257"/>
              <a:gd name="connsiteY11" fmla="*/ 4944874 h 4988570"/>
              <a:gd name="connsiteX12" fmla="*/ 2191073 w 2204257"/>
              <a:gd name="connsiteY12" fmla="*/ 4988570 h 4988570"/>
              <a:gd name="connsiteX0" fmla="*/ 73294 w 2204257"/>
              <a:gd name="connsiteY0" fmla="*/ 0 h 4988570"/>
              <a:gd name="connsiteX1" fmla="*/ 0 w 2204257"/>
              <a:gd name="connsiteY1" fmla="*/ 869681 h 4988570"/>
              <a:gd name="connsiteX2" fmla="*/ 113331 w 2204257"/>
              <a:gd name="connsiteY2" fmla="*/ 1486545 h 4988570"/>
              <a:gd name="connsiteX3" fmla="*/ 344622 w 2204257"/>
              <a:gd name="connsiteY3" fmla="*/ 1971513 h 4988570"/>
              <a:gd name="connsiteX4" fmla="*/ 523337 w 2204257"/>
              <a:gd name="connsiteY4" fmla="*/ 2365536 h 4988570"/>
              <a:gd name="connsiteX5" fmla="*/ 690590 w 2204257"/>
              <a:gd name="connsiteY5" fmla="*/ 2981486 h 4988570"/>
              <a:gd name="connsiteX6" fmla="*/ 1137188 w 2204257"/>
              <a:gd name="connsiteY6" fmla="*/ 3459889 h 4988570"/>
              <a:gd name="connsiteX7" fmla="*/ 1373645 w 2204257"/>
              <a:gd name="connsiteY7" fmla="*/ 3848853 h 4988570"/>
              <a:gd name="connsiteX8" fmla="*/ 1658157 w 2204257"/>
              <a:gd name="connsiteY8" fmla="*/ 4179107 h 4988570"/>
              <a:gd name="connsiteX9" fmla="*/ 1965110 w 2204257"/>
              <a:gd name="connsiteY9" fmla="*/ 4596162 h 4988570"/>
              <a:gd name="connsiteX10" fmla="*/ 2112344 w 2204257"/>
              <a:gd name="connsiteY10" fmla="*/ 4777298 h 4988570"/>
              <a:gd name="connsiteX11" fmla="*/ 2204257 w 2204257"/>
              <a:gd name="connsiteY11" fmla="*/ 4944874 h 4988570"/>
              <a:gd name="connsiteX12" fmla="*/ 2191073 w 2204257"/>
              <a:gd name="connsiteY12" fmla="*/ 4988570 h 4988570"/>
              <a:gd name="connsiteX0" fmla="*/ 393334 w 2204257"/>
              <a:gd name="connsiteY0" fmla="*/ 0 h 4991836"/>
              <a:gd name="connsiteX1" fmla="*/ 0 w 2204257"/>
              <a:gd name="connsiteY1" fmla="*/ 872947 h 4991836"/>
              <a:gd name="connsiteX2" fmla="*/ 113331 w 2204257"/>
              <a:gd name="connsiteY2" fmla="*/ 1489811 h 4991836"/>
              <a:gd name="connsiteX3" fmla="*/ 344622 w 2204257"/>
              <a:gd name="connsiteY3" fmla="*/ 1974779 h 4991836"/>
              <a:gd name="connsiteX4" fmla="*/ 523337 w 2204257"/>
              <a:gd name="connsiteY4" fmla="*/ 2368802 h 4991836"/>
              <a:gd name="connsiteX5" fmla="*/ 690590 w 2204257"/>
              <a:gd name="connsiteY5" fmla="*/ 2984752 h 4991836"/>
              <a:gd name="connsiteX6" fmla="*/ 1137188 w 2204257"/>
              <a:gd name="connsiteY6" fmla="*/ 3463155 h 4991836"/>
              <a:gd name="connsiteX7" fmla="*/ 1373645 w 2204257"/>
              <a:gd name="connsiteY7" fmla="*/ 3852119 h 4991836"/>
              <a:gd name="connsiteX8" fmla="*/ 1658157 w 2204257"/>
              <a:gd name="connsiteY8" fmla="*/ 4182373 h 4991836"/>
              <a:gd name="connsiteX9" fmla="*/ 1965110 w 2204257"/>
              <a:gd name="connsiteY9" fmla="*/ 4599428 h 4991836"/>
              <a:gd name="connsiteX10" fmla="*/ 2112344 w 2204257"/>
              <a:gd name="connsiteY10" fmla="*/ 4780564 h 4991836"/>
              <a:gd name="connsiteX11" fmla="*/ 2204257 w 2204257"/>
              <a:gd name="connsiteY11" fmla="*/ 4948140 h 4991836"/>
              <a:gd name="connsiteX12" fmla="*/ 2191073 w 2204257"/>
              <a:gd name="connsiteY12" fmla="*/ 4991836 h 4991836"/>
              <a:gd name="connsiteX0" fmla="*/ 393334 w 2204257"/>
              <a:gd name="connsiteY0" fmla="*/ 0 h 4991836"/>
              <a:gd name="connsiteX1" fmla="*/ 0 w 2204257"/>
              <a:gd name="connsiteY1" fmla="*/ 872947 h 4991836"/>
              <a:gd name="connsiteX2" fmla="*/ 113331 w 2204257"/>
              <a:gd name="connsiteY2" fmla="*/ 1489811 h 4991836"/>
              <a:gd name="connsiteX3" fmla="*/ 344622 w 2204257"/>
              <a:gd name="connsiteY3" fmla="*/ 1974779 h 4991836"/>
              <a:gd name="connsiteX4" fmla="*/ 523337 w 2204257"/>
              <a:gd name="connsiteY4" fmla="*/ 2368802 h 4991836"/>
              <a:gd name="connsiteX5" fmla="*/ 858865 w 2204257"/>
              <a:gd name="connsiteY5" fmla="*/ 2994277 h 4991836"/>
              <a:gd name="connsiteX6" fmla="*/ 1137188 w 2204257"/>
              <a:gd name="connsiteY6" fmla="*/ 3463155 h 4991836"/>
              <a:gd name="connsiteX7" fmla="*/ 1373645 w 2204257"/>
              <a:gd name="connsiteY7" fmla="*/ 3852119 h 4991836"/>
              <a:gd name="connsiteX8" fmla="*/ 1658157 w 2204257"/>
              <a:gd name="connsiteY8" fmla="*/ 4182373 h 4991836"/>
              <a:gd name="connsiteX9" fmla="*/ 1965110 w 2204257"/>
              <a:gd name="connsiteY9" fmla="*/ 4599428 h 4991836"/>
              <a:gd name="connsiteX10" fmla="*/ 2112344 w 2204257"/>
              <a:gd name="connsiteY10" fmla="*/ 4780564 h 4991836"/>
              <a:gd name="connsiteX11" fmla="*/ 2204257 w 2204257"/>
              <a:gd name="connsiteY11" fmla="*/ 4948140 h 4991836"/>
              <a:gd name="connsiteX12" fmla="*/ 2191073 w 2204257"/>
              <a:gd name="connsiteY12" fmla="*/ 4991836 h 499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4257" h="4991836">
                <a:moveTo>
                  <a:pt x="393334" y="0"/>
                </a:moveTo>
                <a:lnTo>
                  <a:pt x="0" y="872947"/>
                </a:lnTo>
                <a:lnTo>
                  <a:pt x="113331" y="1489811"/>
                </a:lnTo>
                <a:lnTo>
                  <a:pt x="344622" y="1974779"/>
                </a:lnTo>
                <a:lnTo>
                  <a:pt x="523337" y="2368802"/>
                </a:lnTo>
                <a:lnTo>
                  <a:pt x="858865" y="2994277"/>
                </a:lnTo>
                <a:lnTo>
                  <a:pt x="1137188" y="3463155"/>
                </a:lnTo>
                <a:lnTo>
                  <a:pt x="1373645" y="3852119"/>
                </a:lnTo>
                <a:lnTo>
                  <a:pt x="1658157" y="4182373"/>
                </a:lnTo>
                <a:lnTo>
                  <a:pt x="1965110" y="4599428"/>
                </a:lnTo>
                <a:lnTo>
                  <a:pt x="2112344" y="4780564"/>
                </a:lnTo>
                <a:lnTo>
                  <a:pt x="2204257" y="4948140"/>
                </a:lnTo>
                <a:lnTo>
                  <a:pt x="2191073" y="4991836"/>
                </a:lnTo>
              </a:path>
            </a:pathLst>
          </a:custGeom>
          <a:noFill/>
          <a:ln w="15875">
            <a:solidFill>
              <a:srgbClr val="0432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close up of a clock&#10;&#10;Description automatically generated">
            <a:extLst>
              <a:ext uri="{FF2B5EF4-FFF2-40B4-BE49-F238E27FC236}">
                <a16:creationId xmlns:a16="http://schemas.microsoft.com/office/drawing/2014/main" id="{1345A936-CBCE-054E-B9E5-FDD0ADCEB960}"/>
              </a:ext>
            </a:extLst>
          </p:cNvPr>
          <p:cNvPicPr>
            <a:picLocks noChangeAspect="1"/>
          </p:cNvPicPr>
          <p:nvPr/>
        </p:nvPicPr>
        <p:blipFill>
          <a:blip r:embed="rId4"/>
          <a:stretch>
            <a:fillRect/>
          </a:stretch>
        </p:blipFill>
        <p:spPr>
          <a:xfrm>
            <a:off x="8652141" y="3972281"/>
            <a:ext cx="1097280" cy="1097280"/>
          </a:xfrm>
          <a:prstGeom prst="rect">
            <a:avLst/>
          </a:prstGeom>
        </p:spPr>
      </p:pic>
      <p:sp>
        <p:nvSpPr>
          <p:cNvPr id="4" name="TextBox 3">
            <a:extLst>
              <a:ext uri="{FF2B5EF4-FFF2-40B4-BE49-F238E27FC236}">
                <a16:creationId xmlns:a16="http://schemas.microsoft.com/office/drawing/2014/main" id="{17CC313E-0FBE-2748-9592-49AE1B33CB87}"/>
              </a:ext>
            </a:extLst>
          </p:cNvPr>
          <p:cNvSpPr txBox="1"/>
          <p:nvPr/>
        </p:nvSpPr>
        <p:spPr>
          <a:xfrm>
            <a:off x="0" y="0"/>
            <a:ext cx="12192000" cy="1015663"/>
          </a:xfrm>
          <a:prstGeom prst="rect">
            <a:avLst/>
          </a:prstGeom>
          <a:noFill/>
        </p:spPr>
        <p:txBody>
          <a:bodyPr wrap="square" rtlCol="0">
            <a:spAutoFit/>
          </a:bodyPr>
          <a:lstStyle/>
          <a:p>
            <a:pPr algn="ctr"/>
            <a:r>
              <a:rPr lang="en-US" sz="4000" dirty="0"/>
              <a:t>Hurricane Hunter Data Exercise</a:t>
            </a:r>
          </a:p>
          <a:p>
            <a:pPr algn="ctr"/>
            <a:r>
              <a:rPr lang="en-US" sz="2000" dirty="0"/>
              <a:t>NOAA G-IV: Sampling Hurricane Erika &amp; the Saharan Air Layer: August 25, 2015</a:t>
            </a:r>
          </a:p>
        </p:txBody>
      </p:sp>
      <p:sp>
        <p:nvSpPr>
          <p:cNvPr id="25" name="Freeform 24">
            <a:extLst>
              <a:ext uri="{FF2B5EF4-FFF2-40B4-BE49-F238E27FC236}">
                <a16:creationId xmlns:a16="http://schemas.microsoft.com/office/drawing/2014/main" id="{9FC934B2-9E71-EA44-BB72-046894235531}"/>
              </a:ext>
            </a:extLst>
          </p:cNvPr>
          <p:cNvSpPr/>
          <p:nvPr/>
        </p:nvSpPr>
        <p:spPr>
          <a:xfrm>
            <a:off x="5936875" y="3442448"/>
            <a:ext cx="1436899" cy="3023767"/>
          </a:xfrm>
          <a:custGeom>
            <a:avLst/>
            <a:gdLst>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9347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188812 w 1553136"/>
              <a:gd name="connsiteY12" fmla="*/ 2349360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151662 w 1553136"/>
              <a:gd name="connsiteY15" fmla="*/ 2719155 h 2783541"/>
              <a:gd name="connsiteX16" fmla="*/ 1553136 w 1553136"/>
              <a:gd name="connsiteY16" fmla="*/ 2783541 h 2783541"/>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739116 w 1739116"/>
              <a:gd name="connsiteY16"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618548 w 1739116"/>
              <a:gd name="connsiteY16" fmla="*/ 3008721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541056 w 1739116"/>
              <a:gd name="connsiteY17" fmla="*/ 2962227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599175 w 1739116"/>
              <a:gd name="connsiteY18" fmla="*/ 3020345 h 3081884"/>
              <a:gd name="connsiteX19" fmla="*/ 1739116 w 1739116"/>
              <a:gd name="connsiteY19"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366700 w 1739116"/>
              <a:gd name="connsiteY18" fmla="*/ 2985474 h 3081884"/>
              <a:gd name="connsiteX19" fmla="*/ 1739116 w 1739116"/>
              <a:gd name="connsiteY19" fmla="*/ 3081884 h 3081884"/>
              <a:gd name="connsiteX0" fmla="*/ 0 w 1382655"/>
              <a:gd name="connsiteY0" fmla="*/ 0 h 3085759"/>
              <a:gd name="connsiteX1" fmla="*/ 161365 w 1382655"/>
              <a:gd name="connsiteY1" fmla="*/ 403412 h 3085759"/>
              <a:gd name="connsiteX2" fmla="*/ 349624 w 1382655"/>
              <a:gd name="connsiteY2" fmla="*/ 726141 h 3085759"/>
              <a:gd name="connsiteX3" fmla="*/ 578224 w 1382655"/>
              <a:gd name="connsiteY3" fmla="*/ 1015253 h 3085759"/>
              <a:gd name="connsiteX4" fmla="*/ 658906 w 1382655"/>
              <a:gd name="connsiteY4" fmla="*/ 1264024 h 3085759"/>
              <a:gd name="connsiteX5" fmla="*/ 793377 w 1382655"/>
              <a:gd name="connsiteY5" fmla="*/ 1495472 h 3085759"/>
              <a:gd name="connsiteX6" fmla="*/ 846594 w 1382655"/>
              <a:gd name="connsiteY6" fmla="*/ 1702079 h 3085759"/>
              <a:gd name="connsiteX7" fmla="*/ 934115 w 1382655"/>
              <a:gd name="connsiteY7" fmla="*/ 1788459 h 3085759"/>
              <a:gd name="connsiteX8" fmla="*/ 894230 w 1382655"/>
              <a:gd name="connsiteY8" fmla="*/ 1882588 h 3085759"/>
              <a:gd name="connsiteX9" fmla="*/ 874059 w 1382655"/>
              <a:gd name="connsiteY9" fmla="*/ 1969994 h 3085759"/>
              <a:gd name="connsiteX10" fmla="*/ 961465 w 1382655"/>
              <a:gd name="connsiteY10" fmla="*/ 2064124 h 3085759"/>
              <a:gd name="connsiteX11" fmla="*/ 1130579 w 1382655"/>
              <a:gd name="connsiteY11" fmla="*/ 2216942 h 3085759"/>
              <a:gd name="connsiteX12" fmla="*/ 1208185 w 1382655"/>
              <a:gd name="connsiteY12" fmla="*/ 2368733 h 3085759"/>
              <a:gd name="connsiteX13" fmla="*/ 1351430 w 1382655"/>
              <a:gd name="connsiteY13" fmla="*/ 2501153 h 3085759"/>
              <a:gd name="connsiteX14" fmla="*/ 1381971 w 1382655"/>
              <a:gd name="connsiteY14" fmla="*/ 2618302 h 3085759"/>
              <a:gd name="connsiteX15" fmla="*/ 1151662 w 1382655"/>
              <a:gd name="connsiteY15" fmla="*/ 2719155 h 3085759"/>
              <a:gd name="connsiteX16" fmla="*/ 1231090 w 1382655"/>
              <a:gd name="connsiteY16" fmla="*/ 2756873 h 3085759"/>
              <a:gd name="connsiteX17" fmla="*/ 1273710 w 1382655"/>
              <a:gd name="connsiteY17" fmla="*/ 2869238 h 3085759"/>
              <a:gd name="connsiteX18" fmla="*/ 1366700 w 1382655"/>
              <a:gd name="connsiteY18" fmla="*/ 2985474 h 3085759"/>
              <a:gd name="connsiteX19" fmla="*/ 1382655 w 1382655"/>
              <a:gd name="connsiteY19" fmla="*/ 3085759 h 3085759"/>
              <a:gd name="connsiteX0" fmla="*/ 0 w 1381971"/>
              <a:gd name="connsiteY0" fmla="*/ 0 h 3089634"/>
              <a:gd name="connsiteX1" fmla="*/ 161365 w 1381971"/>
              <a:gd name="connsiteY1" fmla="*/ 403412 h 3089634"/>
              <a:gd name="connsiteX2" fmla="*/ 349624 w 1381971"/>
              <a:gd name="connsiteY2" fmla="*/ 726141 h 3089634"/>
              <a:gd name="connsiteX3" fmla="*/ 578224 w 1381971"/>
              <a:gd name="connsiteY3" fmla="*/ 1015253 h 3089634"/>
              <a:gd name="connsiteX4" fmla="*/ 658906 w 1381971"/>
              <a:gd name="connsiteY4" fmla="*/ 1264024 h 3089634"/>
              <a:gd name="connsiteX5" fmla="*/ 793377 w 1381971"/>
              <a:gd name="connsiteY5" fmla="*/ 1495472 h 3089634"/>
              <a:gd name="connsiteX6" fmla="*/ 846594 w 1381971"/>
              <a:gd name="connsiteY6" fmla="*/ 1702079 h 3089634"/>
              <a:gd name="connsiteX7" fmla="*/ 934115 w 1381971"/>
              <a:gd name="connsiteY7" fmla="*/ 1788459 h 3089634"/>
              <a:gd name="connsiteX8" fmla="*/ 894230 w 1381971"/>
              <a:gd name="connsiteY8" fmla="*/ 1882588 h 3089634"/>
              <a:gd name="connsiteX9" fmla="*/ 874059 w 1381971"/>
              <a:gd name="connsiteY9" fmla="*/ 1969994 h 3089634"/>
              <a:gd name="connsiteX10" fmla="*/ 961465 w 1381971"/>
              <a:gd name="connsiteY10" fmla="*/ 2064124 h 3089634"/>
              <a:gd name="connsiteX11" fmla="*/ 1130579 w 1381971"/>
              <a:gd name="connsiteY11" fmla="*/ 2216942 h 3089634"/>
              <a:gd name="connsiteX12" fmla="*/ 1208185 w 1381971"/>
              <a:gd name="connsiteY12" fmla="*/ 2368733 h 3089634"/>
              <a:gd name="connsiteX13" fmla="*/ 1351430 w 1381971"/>
              <a:gd name="connsiteY13" fmla="*/ 2501153 h 3089634"/>
              <a:gd name="connsiteX14" fmla="*/ 1381971 w 1381971"/>
              <a:gd name="connsiteY14" fmla="*/ 2618302 h 3089634"/>
              <a:gd name="connsiteX15" fmla="*/ 1151662 w 1381971"/>
              <a:gd name="connsiteY15" fmla="*/ 2719155 h 3089634"/>
              <a:gd name="connsiteX16" fmla="*/ 1231090 w 1381971"/>
              <a:gd name="connsiteY16" fmla="*/ 2756873 h 3089634"/>
              <a:gd name="connsiteX17" fmla="*/ 1273710 w 1381971"/>
              <a:gd name="connsiteY17" fmla="*/ 2869238 h 3089634"/>
              <a:gd name="connsiteX18" fmla="*/ 1366700 w 1381971"/>
              <a:gd name="connsiteY18" fmla="*/ 2985474 h 3089634"/>
              <a:gd name="connsiteX19" fmla="*/ 1367157 w 1381971"/>
              <a:gd name="connsiteY19" fmla="*/ 3089634 h 3089634"/>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66700 w 1471770"/>
              <a:gd name="connsiteY18" fmla="*/ 2985474 h 3023767"/>
              <a:gd name="connsiteX19" fmla="*/ 1471770 w 1471770"/>
              <a:gd name="connsiteY19" fmla="*/ 3023767 h 3023767"/>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82198 w 1471770"/>
              <a:gd name="connsiteY18" fmla="*/ 2981600 h 3023767"/>
              <a:gd name="connsiteX19" fmla="*/ 1471770 w 1471770"/>
              <a:gd name="connsiteY19" fmla="*/ 3023767 h 3023767"/>
              <a:gd name="connsiteX0" fmla="*/ 0 w 1436899"/>
              <a:gd name="connsiteY0" fmla="*/ 0 h 3023767"/>
              <a:gd name="connsiteX1" fmla="*/ 161365 w 1436899"/>
              <a:gd name="connsiteY1" fmla="*/ 403412 h 3023767"/>
              <a:gd name="connsiteX2" fmla="*/ 349624 w 1436899"/>
              <a:gd name="connsiteY2" fmla="*/ 726141 h 3023767"/>
              <a:gd name="connsiteX3" fmla="*/ 578224 w 1436899"/>
              <a:gd name="connsiteY3" fmla="*/ 1015253 h 3023767"/>
              <a:gd name="connsiteX4" fmla="*/ 658906 w 1436899"/>
              <a:gd name="connsiteY4" fmla="*/ 1264024 h 3023767"/>
              <a:gd name="connsiteX5" fmla="*/ 793377 w 1436899"/>
              <a:gd name="connsiteY5" fmla="*/ 1495472 h 3023767"/>
              <a:gd name="connsiteX6" fmla="*/ 846594 w 1436899"/>
              <a:gd name="connsiteY6" fmla="*/ 1702079 h 3023767"/>
              <a:gd name="connsiteX7" fmla="*/ 934115 w 1436899"/>
              <a:gd name="connsiteY7" fmla="*/ 1788459 h 3023767"/>
              <a:gd name="connsiteX8" fmla="*/ 894230 w 1436899"/>
              <a:gd name="connsiteY8" fmla="*/ 1882588 h 3023767"/>
              <a:gd name="connsiteX9" fmla="*/ 874059 w 1436899"/>
              <a:gd name="connsiteY9" fmla="*/ 1969994 h 3023767"/>
              <a:gd name="connsiteX10" fmla="*/ 961465 w 1436899"/>
              <a:gd name="connsiteY10" fmla="*/ 2064124 h 3023767"/>
              <a:gd name="connsiteX11" fmla="*/ 1130579 w 1436899"/>
              <a:gd name="connsiteY11" fmla="*/ 2216942 h 3023767"/>
              <a:gd name="connsiteX12" fmla="*/ 1208185 w 1436899"/>
              <a:gd name="connsiteY12" fmla="*/ 2368733 h 3023767"/>
              <a:gd name="connsiteX13" fmla="*/ 1351430 w 1436899"/>
              <a:gd name="connsiteY13" fmla="*/ 2501153 h 3023767"/>
              <a:gd name="connsiteX14" fmla="*/ 1381971 w 1436899"/>
              <a:gd name="connsiteY14" fmla="*/ 2618302 h 3023767"/>
              <a:gd name="connsiteX15" fmla="*/ 1151662 w 1436899"/>
              <a:gd name="connsiteY15" fmla="*/ 2719155 h 3023767"/>
              <a:gd name="connsiteX16" fmla="*/ 1231090 w 1436899"/>
              <a:gd name="connsiteY16" fmla="*/ 2756873 h 3023767"/>
              <a:gd name="connsiteX17" fmla="*/ 1273710 w 1436899"/>
              <a:gd name="connsiteY17" fmla="*/ 2869238 h 3023767"/>
              <a:gd name="connsiteX18" fmla="*/ 1382198 w 1436899"/>
              <a:gd name="connsiteY18" fmla="*/ 2981600 h 3023767"/>
              <a:gd name="connsiteX19" fmla="*/ 1436899 w 1436899"/>
              <a:gd name="connsiteY19" fmla="*/ 3023767 h 302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36899" h="3023767">
                <a:moveTo>
                  <a:pt x="0" y="0"/>
                </a:moveTo>
                <a:lnTo>
                  <a:pt x="161365" y="403412"/>
                </a:lnTo>
                <a:lnTo>
                  <a:pt x="349624" y="726141"/>
                </a:lnTo>
                <a:lnTo>
                  <a:pt x="578224" y="1015253"/>
                </a:lnTo>
                <a:lnTo>
                  <a:pt x="658906" y="1264024"/>
                </a:lnTo>
                <a:lnTo>
                  <a:pt x="793377" y="1495472"/>
                </a:lnTo>
                <a:lnTo>
                  <a:pt x="846594" y="1702079"/>
                </a:lnTo>
                <a:lnTo>
                  <a:pt x="934115" y="1788459"/>
                </a:lnTo>
                <a:lnTo>
                  <a:pt x="894230" y="1882588"/>
                </a:lnTo>
                <a:lnTo>
                  <a:pt x="874059" y="1969994"/>
                </a:lnTo>
                <a:lnTo>
                  <a:pt x="961465" y="2064124"/>
                </a:lnTo>
                <a:lnTo>
                  <a:pt x="1130579" y="2216942"/>
                </a:lnTo>
                <a:lnTo>
                  <a:pt x="1208185" y="2368733"/>
                </a:lnTo>
                <a:lnTo>
                  <a:pt x="1351430" y="2501153"/>
                </a:lnTo>
                <a:lnTo>
                  <a:pt x="1381971" y="2618302"/>
                </a:lnTo>
                <a:lnTo>
                  <a:pt x="1151662" y="2719155"/>
                </a:lnTo>
                <a:lnTo>
                  <a:pt x="1231090" y="2756873"/>
                </a:lnTo>
                <a:lnTo>
                  <a:pt x="1273710" y="2869238"/>
                </a:lnTo>
                <a:lnTo>
                  <a:pt x="1382198" y="2981600"/>
                </a:lnTo>
                <a:cubicBezTo>
                  <a:pt x="1382350" y="3016320"/>
                  <a:pt x="1436747" y="2989047"/>
                  <a:pt x="1436899" y="3023767"/>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a:extLst>
              <a:ext uri="{FF2B5EF4-FFF2-40B4-BE49-F238E27FC236}">
                <a16:creationId xmlns:a16="http://schemas.microsoft.com/office/drawing/2014/main" id="{D01F475A-6E74-B442-B577-167177991963}"/>
              </a:ext>
            </a:extLst>
          </p:cNvPr>
          <p:cNvSpPr/>
          <p:nvPr/>
        </p:nvSpPr>
        <p:spPr>
          <a:xfrm>
            <a:off x="4734732" y="3440624"/>
            <a:ext cx="2483604" cy="3010545"/>
          </a:xfrm>
          <a:custGeom>
            <a:avLst/>
            <a:gdLst>
              <a:gd name="connsiteX0" fmla="*/ 0 w 2483604"/>
              <a:gd name="connsiteY0" fmla="*/ 0 h 3010545"/>
              <a:gd name="connsiteX1" fmla="*/ 631556 w 2483604"/>
              <a:gd name="connsiteY1" fmla="*/ 402956 h 3010545"/>
              <a:gd name="connsiteX2" fmla="*/ 1030637 w 2483604"/>
              <a:gd name="connsiteY2" fmla="*/ 724545 h 3010545"/>
              <a:gd name="connsiteX3" fmla="*/ 887278 w 2483604"/>
              <a:gd name="connsiteY3" fmla="*/ 1019013 h 3010545"/>
              <a:gd name="connsiteX4" fmla="*/ 65868 w 2483604"/>
              <a:gd name="connsiteY4" fmla="*/ 1266986 h 3010545"/>
              <a:gd name="connsiteX5" fmla="*/ 728421 w 2483604"/>
              <a:gd name="connsiteY5" fmla="*/ 1495586 h 3010545"/>
              <a:gd name="connsiteX6" fmla="*/ 968644 w 2483604"/>
              <a:gd name="connsiteY6" fmla="*/ 1700939 h 3010545"/>
              <a:gd name="connsiteX7" fmla="*/ 449451 w 2483604"/>
              <a:gd name="connsiteY7" fmla="*/ 1797803 h 3010545"/>
              <a:gd name="connsiteX8" fmla="*/ 848532 w 2483604"/>
              <a:gd name="connsiteY8" fmla="*/ 1886918 h 3010545"/>
              <a:gd name="connsiteX9" fmla="*/ 1557580 w 2483604"/>
              <a:gd name="connsiteY9" fmla="*/ 1976034 h 3010545"/>
              <a:gd name="connsiteX10" fmla="*/ 1697065 w 2483604"/>
              <a:gd name="connsiteY10" fmla="*/ 2061274 h 3010545"/>
              <a:gd name="connsiteX11" fmla="*/ 1708688 w 2483604"/>
              <a:gd name="connsiteY11" fmla="*/ 2220132 h 3010545"/>
              <a:gd name="connsiteX12" fmla="*/ 1770682 w 2483604"/>
              <a:gd name="connsiteY12" fmla="*/ 2363491 h 3010545"/>
              <a:gd name="connsiteX13" fmla="*/ 1607949 w 2483604"/>
              <a:gd name="connsiteY13" fmla="*/ 2502976 h 3010545"/>
              <a:gd name="connsiteX14" fmla="*/ 1685441 w 2483604"/>
              <a:gd name="connsiteY14" fmla="*/ 2630837 h 3010545"/>
              <a:gd name="connsiteX15" fmla="*/ 2262753 w 2483604"/>
              <a:gd name="connsiteY15" fmla="*/ 2731576 h 3010545"/>
              <a:gd name="connsiteX16" fmla="*/ 2289875 w 2483604"/>
              <a:gd name="connsiteY16" fmla="*/ 2754823 h 3010545"/>
              <a:gd name="connsiteX17" fmla="*/ 2386739 w 2483604"/>
              <a:gd name="connsiteY17" fmla="*/ 2871061 h 3010545"/>
              <a:gd name="connsiteX18" fmla="*/ 2394488 w 2483604"/>
              <a:gd name="connsiteY18" fmla="*/ 2979549 h 3010545"/>
              <a:gd name="connsiteX19" fmla="*/ 2483604 w 2483604"/>
              <a:gd name="connsiteY19" fmla="*/ 3010545 h 3010545"/>
              <a:gd name="connsiteX20" fmla="*/ 2479729 w 2483604"/>
              <a:gd name="connsiteY20" fmla="*/ 3010545 h 301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83604" h="3010545">
                <a:moveTo>
                  <a:pt x="0" y="0"/>
                </a:moveTo>
                <a:lnTo>
                  <a:pt x="631556" y="402956"/>
                </a:lnTo>
                <a:lnTo>
                  <a:pt x="1030637" y="724545"/>
                </a:lnTo>
                <a:lnTo>
                  <a:pt x="887278" y="1019013"/>
                </a:lnTo>
                <a:lnTo>
                  <a:pt x="65868" y="1266986"/>
                </a:lnTo>
                <a:lnTo>
                  <a:pt x="728421" y="1495586"/>
                </a:lnTo>
                <a:lnTo>
                  <a:pt x="968644" y="1700939"/>
                </a:lnTo>
                <a:lnTo>
                  <a:pt x="449451" y="1797803"/>
                </a:lnTo>
                <a:lnTo>
                  <a:pt x="848532" y="1886918"/>
                </a:lnTo>
                <a:lnTo>
                  <a:pt x="1557580" y="1976034"/>
                </a:lnTo>
                <a:lnTo>
                  <a:pt x="1697065" y="2061274"/>
                </a:lnTo>
                <a:lnTo>
                  <a:pt x="1708688" y="2220132"/>
                </a:lnTo>
                <a:lnTo>
                  <a:pt x="1770682" y="2363491"/>
                </a:lnTo>
                <a:lnTo>
                  <a:pt x="1607949" y="2502976"/>
                </a:lnTo>
                <a:lnTo>
                  <a:pt x="1685441" y="2630837"/>
                </a:lnTo>
                <a:lnTo>
                  <a:pt x="2262753" y="2731576"/>
                </a:lnTo>
                <a:lnTo>
                  <a:pt x="2289875" y="2754823"/>
                </a:lnTo>
                <a:lnTo>
                  <a:pt x="2386739" y="2871061"/>
                </a:lnTo>
                <a:lnTo>
                  <a:pt x="2394488" y="2979549"/>
                </a:lnTo>
                <a:lnTo>
                  <a:pt x="2483604" y="3010545"/>
                </a:lnTo>
                <a:lnTo>
                  <a:pt x="2479729" y="3010545"/>
                </a:lnTo>
              </a:path>
            </a:pathLst>
          </a:custGeom>
          <a:noFill/>
          <a:ln w="2222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30B335D1-C7E4-E14F-BD00-0203D085C913}"/>
              </a:ext>
            </a:extLst>
          </p:cNvPr>
          <p:cNvSpPr>
            <a:spLocks noGrp="1"/>
          </p:cNvSpPr>
          <p:nvPr>
            <p:ph type="sldNum" sz="quarter" idx="12"/>
          </p:nvPr>
        </p:nvSpPr>
        <p:spPr/>
        <p:txBody>
          <a:bodyPr/>
          <a:lstStyle/>
          <a:p>
            <a:fld id="{8E467315-E945-B64F-99A4-7CB110957EDD}" type="slidenum">
              <a:rPr lang="en-US" smtClean="0"/>
              <a:t>18</a:t>
            </a:fld>
            <a:endParaRPr lang="en-US"/>
          </a:p>
        </p:txBody>
      </p:sp>
      <p:sp>
        <p:nvSpPr>
          <p:cNvPr id="59" name="TextBox 58">
            <a:extLst>
              <a:ext uri="{FF2B5EF4-FFF2-40B4-BE49-F238E27FC236}">
                <a16:creationId xmlns:a16="http://schemas.microsoft.com/office/drawing/2014/main" id="{0CD405EE-71BF-C145-B6A5-966DA1FB0859}"/>
              </a:ext>
            </a:extLst>
          </p:cNvPr>
          <p:cNvSpPr txBox="1"/>
          <p:nvPr/>
        </p:nvSpPr>
        <p:spPr>
          <a:xfrm>
            <a:off x="2432304" y="1143000"/>
            <a:ext cx="7315200" cy="1200329"/>
          </a:xfrm>
          <a:prstGeom prst="rect">
            <a:avLst/>
          </a:prstGeom>
          <a:solidFill>
            <a:schemeClr val="bg1"/>
          </a:solidFill>
        </p:spPr>
        <p:txBody>
          <a:bodyPr wrap="square" rtlCol="0">
            <a:spAutoFit/>
          </a:bodyPr>
          <a:lstStyle/>
          <a:p>
            <a:pPr marL="401638" indent="-284163"/>
            <a:r>
              <a:rPr lang="en-US" sz="2400" i="1" dirty="0"/>
              <a:t>2. How strong is the temperature inversion (TINV) at the base of the SAL (where temperature increases with height)? </a:t>
            </a:r>
          </a:p>
        </p:txBody>
      </p:sp>
      <p:sp>
        <p:nvSpPr>
          <p:cNvPr id="58" name="TextBox 57">
            <a:extLst>
              <a:ext uri="{FF2B5EF4-FFF2-40B4-BE49-F238E27FC236}">
                <a16:creationId xmlns:a16="http://schemas.microsoft.com/office/drawing/2014/main" id="{BC119E75-3559-304E-977C-A228DA31AED9}"/>
              </a:ext>
            </a:extLst>
          </p:cNvPr>
          <p:cNvSpPr txBox="1"/>
          <p:nvPr/>
        </p:nvSpPr>
        <p:spPr>
          <a:xfrm>
            <a:off x="2432304" y="1143000"/>
            <a:ext cx="7315200" cy="1815882"/>
          </a:xfrm>
          <a:prstGeom prst="rect">
            <a:avLst/>
          </a:prstGeom>
          <a:solidFill>
            <a:schemeClr val="bg1"/>
          </a:solidFill>
        </p:spPr>
        <p:txBody>
          <a:bodyPr wrap="square" rtlCol="0">
            <a:spAutoFit/>
          </a:bodyPr>
          <a:lstStyle/>
          <a:p>
            <a:pPr marL="401638" indent="-284163"/>
            <a:r>
              <a:rPr lang="en-US" sz="2400" i="1" dirty="0"/>
              <a:t>2. How strong is the temperature inversion (TINV) at the base of the SAL (where temperature increases with height)?</a:t>
            </a:r>
          </a:p>
          <a:p>
            <a:pPr marL="804863" lvl="1" indent="-230188">
              <a:buFont typeface="Arial" panose="020B0604020202020204" pitchFamily="34" charset="0"/>
              <a:buChar char="•"/>
            </a:pPr>
            <a:r>
              <a:rPr lang="en-US" i="1" dirty="0">
                <a:solidFill>
                  <a:srgbClr val="FF0000"/>
                </a:solidFill>
              </a:rPr>
              <a:t>TINV= 1.3</a:t>
            </a:r>
            <a:r>
              <a:rPr lang="en-US" i="1" baseline="30000" dirty="0">
                <a:solidFill>
                  <a:srgbClr val="FF0000"/>
                </a:solidFill>
              </a:rPr>
              <a:t>o</a:t>
            </a:r>
            <a:r>
              <a:rPr lang="en-US" i="1" dirty="0">
                <a:solidFill>
                  <a:srgbClr val="FF0000"/>
                </a:solidFill>
              </a:rPr>
              <a:t>C</a:t>
            </a:r>
          </a:p>
          <a:p>
            <a:pPr marL="804863" lvl="1" indent="-230188">
              <a:buFont typeface="Arial" panose="020B0604020202020204" pitchFamily="34" charset="0"/>
              <a:buChar char="•"/>
            </a:pPr>
            <a:r>
              <a:rPr lang="en-US" i="1" dirty="0">
                <a:solidFill>
                  <a:srgbClr val="FF0000"/>
                </a:solidFill>
              </a:rPr>
              <a:t>TINV depth: 890 </a:t>
            </a:r>
            <a:r>
              <a:rPr lang="en-US" i="1" dirty="0" err="1">
                <a:solidFill>
                  <a:srgbClr val="FF0000"/>
                </a:solidFill>
              </a:rPr>
              <a:t>hPa</a:t>
            </a:r>
            <a:r>
              <a:rPr lang="en-US" i="1" dirty="0">
                <a:solidFill>
                  <a:srgbClr val="FF0000"/>
                </a:solidFill>
              </a:rPr>
              <a:t> (19.9</a:t>
            </a:r>
            <a:r>
              <a:rPr lang="en-US" i="1" baseline="30000" dirty="0">
                <a:solidFill>
                  <a:srgbClr val="FF0000"/>
                </a:solidFill>
              </a:rPr>
              <a:t>o</a:t>
            </a:r>
            <a:r>
              <a:rPr lang="en-US" i="1" dirty="0">
                <a:solidFill>
                  <a:srgbClr val="FF0000"/>
                </a:solidFill>
              </a:rPr>
              <a:t>C) – 850 </a:t>
            </a:r>
            <a:r>
              <a:rPr lang="en-US" i="1" dirty="0" err="1">
                <a:solidFill>
                  <a:srgbClr val="FF0000"/>
                </a:solidFill>
              </a:rPr>
              <a:t>hPa</a:t>
            </a:r>
            <a:r>
              <a:rPr lang="en-US" i="1" dirty="0">
                <a:solidFill>
                  <a:srgbClr val="FF0000"/>
                </a:solidFill>
              </a:rPr>
              <a:t> (21.2</a:t>
            </a:r>
            <a:r>
              <a:rPr lang="en-US" i="1" baseline="30000" dirty="0">
                <a:solidFill>
                  <a:srgbClr val="FF0000"/>
                </a:solidFill>
              </a:rPr>
              <a:t>o</a:t>
            </a:r>
            <a:r>
              <a:rPr lang="en-US" i="1" dirty="0">
                <a:solidFill>
                  <a:srgbClr val="FF0000"/>
                </a:solidFill>
              </a:rPr>
              <a:t>C)</a:t>
            </a:r>
          </a:p>
        </p:txBody>
      </p:sp>
      <p:sp>
        <p:nvSpPr>
          <p:cNvPr id="62" name="Freeform 61">
            <a:extLst>
              <a:ext uri="{FF2B5EF4-FFF2-40B4-BE49-F238E27FC236}">
                <a16:creationId xmlns:a16="http://schemas.microsoft.com/office/drawing/2014/main" id="{5D3699B4-34F7-9F42-AEF7-FEA3DD07AD3C}"/>
              </a:ext>
            </a:extLst>
          </p:cNvPr>
          <p:cNvSpPr/>
          <p:nvPr/>
        </p:nvSpPr>
        <p:spPr>
          <a:xfrm>
            <a:off x="5996602" y="5370289"/>
            <a:ext cx="1319836" cy="806833"/>
          </a:xfrm>
          <a:custGeom>
            <a:avLst/>
            <a:gdLst>
              <a:gd name="connsiteX0" fmla="*/ 0 w 1371600"/>
              <a:gd name="connsiteY0" fmla="*/ 0 h 800100"/>
              <a:gd name="connsiteX1" fmla="*/ 482600 w 1371600"/>
              <a:gd name="connsiteY1" fmla="*/ 444500 h 800100"/>
              <a:gd name="connsiteX2" fmla="*/ 438150 w 1371600"/>
              <a:gd name="connsiteY2" fmla="*/ 615950 h 800100"/>
              <a:gd name="connsiteX3" fmla="*/ 203200 w 1371600"/>
              <a:gd name="connsiteY3" fmla="*/ 730250 h 800100"/>
              <a:gd name="connsiteX4" fmla="*/ 1098550 w 1371600"/>
              <a:gd name="connsiteY4" fmla="*/ 800100 h 800100"/>
              <a:gd name="connsiteX5" fmla="*/ 1257300 w 1371600"/>
              <a:gd name="connsiteY5" fmla="*/ 787400 h 800100"/>
              <a:gd name="connsiteX6" fmla="*/ 1371600 w 1371600"/>
              <a:gd name="connsiteY6" fmla="*/ 641350 h 800100"/>
              <a:gd name="connsiteX7" fmla="*/ 755650 w 1371600"/>
              <a:gd name="connsiteY7" fmla="*/ 6350 h 800100"/>
              <a:gd name="connsiteX8" fmla="*/ 0 w 1371600"/>
              <a:gd name="connsiteY8" fmla="*/ 0 h 800100"/>
              <a:gd name="connsiteX0" fmla="*/ 0 w 1371600"/>
              <a:gd name="connsiteY0" fmla="*/ 0 h 812800"/>
              <a:gd name="connsiteX1" fmla="*/ 482600 w 1371600"/>
              <a:gd name="connsiteY1" fmla="*/ 444500 h 812800"/>
              <a:gd name="connsiteX2" fmla="*/ 438150 w 1371600"/>
              <a:gd name="connsiteY2" fmla="*/ 615950 h 812800"/>
              <a:gd name="connsiteX3" fmla="*/ 203200 w 1371600"/>
              <a:gd name="connsiteY3" fmla="*/ 730250 h 812800"/>
              <a:gd name="connsiteX4" fmla="*/ 1079500 w 1371600"/>
              <a:gd name="connsiteY4" fmla="*/ 812800 h 812800"/>
              <a:gd name="connsiteX5" fmla="*/ 1257300 w 1371600"/>
              <a:gd name="connsiteY5" fmla="*/ 787400 h 812800"/>
              <a:gd name="connsiteX6" fmla="*/ 1371600 w 1371600"/>
              <a:gd name="connsiteY6" fmla="*/ 641350 h 812800"/>
              <a:gd name="connsiteX7" fmla="*/ 755650 w 1371600"/>
              <a:gd name="connsiteY7" fmla="*/ 6350 h 812800"/>
              <a:gd name="connsiteX8" fmla="*/ 0 w 1371600"/>
              <a:gd name="connsiteY8" fmla="*/ 0 h 812800"/>
              <a:gd name="connsiteX0" fmla="*/ 0 w 1352550"/>
              <a:gd name="connsiteY0" fmla="*/ 0 h 812800"/>
              <a:gd name="connsiteX1" fmla="*/ 482600 w 1352550"/>
              <a:gd name="connsiteY1" fmla="*/ 444500 h 812800"/>
              <a:gd name="connsiteX2" fmla="*/ 438150 w 1352550"/>
              <a:gd name="connsiteY2" fmla="*/ 615950 h 812800"/>
              <a:gd name="connsiteX3" fmla="*/ 203200 w 1352550"/>
              <a:gd name="connsiteY3" fmla="*/ 730250 h 812800"/>
              <a:gd name="connsiteX4" fmla="*/ 1079500 w 1352550"/>
              <a:gd name="connsiteY4" fmla="*/ 812800 h 812800"/>
              <a:gd name="connsiteX5" fmla="*/ 1257300 w 1352550"/>
              <a:gd name="connsiteY5" fmla="*/ 787400 h 812800"/>
              <a:gd name="connsiteX6" fmla="*/ 1352550 w 1352550"/>
              <a:gd name="connsiteY6" fmla="*/ 641350 h 812800"/>
              <a:gd name="connsiteX7" fmla="*/ 755650 w 1352550"/>
              <a:gd name="connsiteY7" fmla="*/ 6350 h 812800"/>
              <a:gd name="connsiteX8" fmla="*/ 0 w 1352550"/>
              <a:gd name="connsiteY8" fmla="*/ 0 h 812800"/>
              <a:gd name="connsiteX0" fmla="*/ 0 w 1376227"/>
              <a:gd name="connsiteY0" fmla="*/ 60455 h 806450"/>
              <a:gd name="connsiteX1" fmla="*/ 506277 w 1376227"/>
              <a:gd name="connsiteY1" fmla="*/ 438150 h 806450"/>
              <a:gd name="connsiteX2" fmla="*/ 461827 w 1376227"/>
              <a:gd name="connsiteY2" fmla="*/ 609600 h 806450"/>
              <a:gd name="connsiteX3" fmla="*/ 226877 w 1376227"/>
              <a:gd name="connsiteY3" fmla="*/ 723900 h 806450"/>
              <a:gd name="connsiteX4" fmla="*/ 1103177 w 1376227"/>
              <a:gd name="connsiteY4" fmla="*/ 806450 h 806450"/>
              <a:gd name="connsiteX5" fmla="*/ 1280977 w 1376227"/>
              <a:gd name="connsiteY5" fmla="*/ 781050 h 806450"/>
              <a:gd name="connsiteX6" fmla="*/ 1376227 w 1376227"/>
              <a:gd name="connsiteY6" fmla="*/ 635000 h 806450"/>
              <a:gd name="connsiteX7" fmla="*/ 779327 w 1376227"/>
              <a:gd name="connsiteY7" fmla="*/ 0 h 806450"/>
              <a:gd name="connsiteX8" fmla="*/ 0 w 1376227"/>
              <a:gd name="connsiteY8" fmla="*/ 60455 h 806450"/>
              <a:gd name="connsiteX0" fmla="*/ 0 w 1376227"/>
              <a:gd name="connsiteY0" fmla="*/ 4784 h 750779"/>
              <a:gd name="connsiteX1" fmla="*/ 506277 w 1376227"/>
              <a:gd name="connsiteY1" fmla="*/ 382479 h 750779"/>
              <a:gd name="connsiteX2" fmla="*/ 461827 w 1376227"/>
              <a:gd name="connsiteY2" fmla="*/ 553929 h 750779"/>
              <a:gd name="connsiteX3" fmla="*/ 226877 w 1376227"/>
              <a:gd name="connsiteY3" fmla="*/ 668229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76227"/>
              <a:gd name="connsiteY0" fmla="*/ 4784 h 750779"/>
              <a:gd name="connsiteX1" fmla="*/ 506277 w 1376227"/>
              <a:gd name="connsiteY1" fmla="*/ 382479 h 750779"/>
              <a:gd name="connsiteX2" fmla="*/ 461827 w 1376227"/>
              <a:gd name="connsiteY2" fmla="*/ 553929 h 750779"/>
              <a:gd name="connsiteX3" fmla="*/ 262393 w 1376227"/>
              <a:gd name="connsiteY3" fmla="*/ 701632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76227"/>
              <a:gd name="connsiteY0" fmla="*/ 4784 h 750779"/>
              <a:gd name="connsiteX1" fmla="*/ 506277 w 1376227"/>
              <a:gd name="connsiteY1" fmla="*/ 382479 h 750779"/>
              <a:gd name="connsiteX2" fmla="*/ 461827 w 1376227"/>
              <a:gd name="connsiteY2" fmla="*/ 553929 h 750779"/>
              <a:gd name="connsiteX3" fmla="*/ 297908 w 1376227"/>
              <a:gd name="connsiteY3" fmla="*/ 690499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28872"/>
              <a:gd name="connsiteY0" fmla="*/ 4784 h 750779"/>
              <a:gd name="connsiteX1" fmla="*/ 506277 w 1328872"/>
              <a:gd name="connsiteY1" fmla="*/ 382479 h 750779"/>
              <a:gd name="connsiteX2" fmla="*/ 461827 w 1328872"/>
              <a:gd name="connsiteY2" fmla="*/ 553929 h 750779"/>
              <a:gd name="connsiteX3" fmla="*/ 297908 w 1328872"/>
              <a:gd name="connsiteY3" fmla="*/ 690499 h 750779"/>
              <a:gd name="connsiteX4" fmla="*/ 1103177 w 1328872"/>
              <a:gd name="connsiteY4" fmla="*/ 750779 h 750779"/>
              <a:gd name="connsiteX5" fmla="*/ 1280977 w 1328872"/>
              <a:gd name="connsiteY5" fmla="*/ 725379 h 750779"/>
              <a:gd name="connsiteX6" fmla="*/ 1328872 w 1328872"/>
              <a:gd name="connsiteY6" fmla="*/ 579330 h 750779"/>
              <a:gd name="connsiteX7" fmla="*/ 791164 w 1328872"/>
              <a:gd name="connsiteY7" fmla="*/ 0 h 750779"/>
              <a:gd name="connsiteX8" fmla="*/ 0 w 1328872"/>
              <a:gd name="connsiteY8" fmla="*/ 4784 h 750779"/>
              <a:gd name="connsiteX0" fmla="*/ 0 w 1328872"/>
              <a:gd name="connsiteY0" fmla="*/ 4784 h 750779"/>
              <a:gd name="connsiteX1" fmla="*/ 306502 w 1328872"/>
              <a:gd name="connsiteY1" fmla="*/ 378303 h 750779"/>
              <a:gd name="connsiteX2" fmla="*/ 461827 w 1328872"/>
              <a:gd name="connsiteY2" fmla="*/ 553929 h 750779"/>
              <a:gd name="connsiteX3" fmla="*/ 297908 w 1328872"/>
              <a:gd name="connsiteY3" fmla="*/ 690499 h 750779"/>
              <a:gd name="connsiteX4" fmla="*/ 1103177 w 1328872"/>
              <a:gd name="connsiteY4" fmla="*/ 750779 h 750779"/>
              <a:gd name="connsiteX5" fmla="*/ 1280977 w 1328872"/>
              <a:gd name="connsiteY5" fmla="*/ 725379 h 750779"/>
              <a:gd name="connsiteX6" fmla="*/ 1328872 w 1328872"/>
              <a:gd name="connsiteY6" fmla="*/ 579330 h 750779"/>
              <a:gd name="connsiteX7" fmla="*/ 791164 w 1328872"/>
              <a:gd name="connsiteY7" fmla="*/ 0 h 750779"/>
              <a:gd name="connsiteX8" fmla="*/ 0 w 1328872"/>
              <a:gd name="connsiteY8" fmla="*/ 4784 h 750779"/>
              <a:gd name="connsiteX0" fmla="*/ 0 w 1284478"/>
              <a:gd name="connsiteY0" fmla="*/ 0 h 883781"/>
              <a:gd name="connsiteX1" fmla="*/ 262108 w 1284478"/>
              <a:gd name="connsiteY1" fmla="*/ 511305 h 883781"/>
              <a:gd name="connsiteX2" fmla="*/ 417433 w 1284478"/>
              <a:gd name="connsiteY2" fmla="*/ 686931 h 883781"/>
              <a:gd name="connsiteX3" fmla="*/ 253514 w 1284478"/>
              <a:gd name="connsiteY3" fmla="*/ 823501 h 883781"/>
              <a:gd name="connsiteX4" fmla="*/ 1058783 w 1284478"/>
              <a:gd name="connsiteY4" fmla="*/ 883781 h 883781"/>
              <a:gd name="connsiteX5" fmla="*/ 1236583 w 1284478"/>
              <a:gd name="connsiteY5" fmla="*/ 858381 h 883781"/>
              <a:gd name="connsiteX6" fmla="*/ 1284478 w 1284478"/>
              <a:gd name="connsiteY6" fmla="*/ 712332 h 883781"/>
              <a:gd name="connsiteX7" fmla="*/ 746770 w 1284478"/>
              <a:gd name="connsiteY7" fmla="*/ 133002 h 883781"/>
              <a:gd name="connsiteX8" fmla="*/ 0 w 1284478"/>
              <a:gd name="connsiteY8" fmla="*/ 0 h 883781"/>
              <a:gd name="connsiteX0" fmla="*/ 0 w 1284478"/>
              <a:gd name="connsiteY0" fmla="*/ 0 h 883781"/>
              <a:gd name="connsiteX1" fmla="*/ 120550 w 1284478"/>
              <a:gd name="connsiteY1" fmla="*/ 238481 h 883781"/>
              <a:gd name="connsiteX2" fmla="*/ 262108 w 1284478"/>
              <a:gd name="connsiteY2" fmla="*/ 511305 h 883781"/>
              <a:gd name="connsiteX3" fmla="*/ 417433 w 1284478"/>
              <a:gd name="connsiteY3" fmla="*/ 686931 h 883781"/>
              <a:gd name="connsiteX4" fmla="*/ 253514 w 1284478"/>
              <a:gd name="connsiteY4" fmla="*/ 823501 h 883781"/>
              <a:gd name="connsiteX5" fmla="*/ 1058783 w 1284478"/>
              <a:gd name="connsiteY5" fmla="*/ 883781 h 883781"/>
              <a:gd name="connsiteX6" fmla="*/ 1236583 w 1284478"/>
              <a:gd name="connsiteY6" fmla="*/ 858381 h 883781"/>
              <a:gd name="connsiteX7" fmla="*/ 1284478 w 1284478"/>
              <a:gd name="connsiteY7" fmla="*/ 712332 h 883781"/>
              <a:gd name="connsiteX8" fmla="*/ 746770 w 1284478"/>
              <a:gd name="connsiteY8" fmla="*/ 133002 h 883781"/>
              <a:gd name="connsiteX9" fmla="*/ 0 w 1284478"/>
              <a:gd name="connsiteY9" fmla="*/ 0 h 883781"/>
              <a:gd name="connsiteX0" fmla="*/ 0 w 1284478"/>
              <a:gd name="connsiteY0" fmla="*/ 0 h 883781"/>
              <a:gd name="connsiteX1" fmla="*/ 156066 w 1284478"/>
              <a:gd name="connsiteY1" fmla="*/ 113221 h 883781"/>
              <a:gd name="connsiteX2" fmla="*/ 262108 w 1284478"/>
              <a:gd name="connsiteY2" fmla="*/ 511305 h 883781"/>
              <a:gd name="connsiteX3" fmla="*/ 417433 w 1284478"/>
              <a:gd name="connsiteY3" fmla="*/ 686931 h 883781"/>
              <a:gd name="connsiteX4" fmla="*/ 253514 w 1284478"/>
              <a:gd name="connsiteY4" fmla="*/ 823501 h 883781"/>
              <a:gd name="connsiteX5" fmla="*/ 1058783 w 1284478"/>
              <a:gd name="connsiteY5" fmla="*/ 883781 h 883781"/>
              <a:gd name="connsiteX6" fmla="*/ 1236583 w 1284478"/>
              <a:gd name="connsiteY6" fmla="*/ 858381 h 883781"/>
              <a:gd name="connsiteX7" fmla="*/ 1284478 w 1284478"/>
              <a:gd name="connsiteY7" fmla="*/ 712332 h 883781"/>
              <a:gd name="connsiteX8" fmla="*/ 746770 w 1284478"/>
              <a:gd name="connsiteY8" fmla="*/ 133002 h 883781"/>
              <a:gd name="connsiteX9" fmla="*/ 0 w 1284478"/>
              <a:gd name="connsiteY9" fmla="*/ 0 h 883781"/>
              <a:gd name="connsiteX0" fmla="*/ 0 w 1284478"/>
              <a:gd name="connsiteY0" fmla="*/ 0 h 883781"/>
              <a:gd name="connsiteX1" fmla="*/ 156066 w 1284478"/>
              <a:gd name="connsiteY1" fmla="*/ 113221 h 883781"/>
              <a:gd name="connsiteX2" fmla="*/ 204899 w 1284478"/>
              <a:gd name="connsiteY2" fmla="*/ 317813 h 883781"/>
              <a:gd name="connsiteX3" fmla="*/ 262108 w 1284478"/>
              <a:gd name="connsiteY3" fmla="*/ 511305 h 883781"/>
              <a:gd name="connsiteX4" fmla="*/ 417433 w 1284478"/>
              <a:gd name="connsiteY4" fmla="*/ 686931 h 883781"/>
              <a:gd name="connsiteX5" fmla="*/ 253514 w 1284478"/>
              <a:gd name="connsiteY5" fmla="*/ 823501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883781"/>
              <a:gd name="connsiteX1" fmla="*/ 156066 w 1284478"/>
              <a:gd name="connsiteY1" fmla="*/ 113221 h 883781"/>
              <a:gd name="connsiteX2" fmla="*/ 178263 w 1284478"/>
              <a:gd name="connsiteY2" fmla="*/ 330339 h 883781"/>
              <a:gd name="connsiteX3" fmla="*/ 262108 w 1284478"/>
              <a:gd name="connsiteY3" fmla="*/ 511305 h 883781"/>
              <a:gd name="connsiteX4" fmla="*/ 417433 w 1284478"/>
              <a:gd name="connsiteY4" fmla="*/ 686931 h 883781"/>
              <a:gd name="connsiteX5" fmla="*/ 253514 w 1284478"/>
              <a:gd name="connsiteY5" fmla="*/ 823501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883781"/>
              <a:gd name="connsiteX1" fmla="*/ 156066 w 1284478"/>
              <a:gd name="connsiteY1" fmla="*/ 113221 h 883781"/>
              <a:gd name="connsiteX2" fmla="*/ 178263 w 1284478"/>
              <a:gd name="connsiteY2" fmla="*/ 330339 h 883781"/>
              <a:gd name="connsiteX3" fmla="*/ 262108 w 1284478"/>
              <a:gd name="connsiteY3" fmla="*/ 511305 h 883781"/>
              <a:gd name="connsiteX4" fmla="*/ 31202 w 1284478"/>
              <a:gd name="connsiteY4" fmla="*/ 699457 h 883781"/>
              <a:gd name="connsiteX5" fmla="*/ 253514 w 1284478"/>
              <a:gd name="connsiteY5" fmla="*/ 823501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883781"/>
              <a:gd name="connsiteX1" fmla="*/ 156066 w 1284478"/>
              <a:gd name="connsiteY1" fmla="*/ 113221 h 883781"/>
              <a:gd name="connsiteX2" fmla="*/ 178263 w 1284478"/>
              <a:gd name="connsiteY2" fmla="*/ 330339 h 883781"/>
              <a:gd name="connsiteX3" fmla="*/ 262108 w 1284478"/>
              <a:gd name="connsiteY3" fmla="*/ 511305 h 883781"/>
              <a:gd name="connsiteX4" fmla="*/ 31202 w 1284478"/>
              <a:gd name="connsiteY4" fmla="*/ 699457 h 883781"/>
              <a:gd name="connsiteX5" fmla="*/ 133649 w 1284478"/>
              <a:gd name="connsiteY5" fmla="*/ 856904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1000691"/>
              <a:gd name="connsiteX1" fmla="*/ 156066 w 1284478"/>
              <a:gd name="connsiteY1" fmla="*/ 113221 h 1000691"/>
              <a:gd name="connsiteX2" fmla="*/ 178263 w 1284478"/>
              <a:gd name="connsiteY2" fmla="*/ 330339 h 1000691"/>
              <a:gd name="connsiteX3" fmla="*/ 262108 w 1284478"/>
              <a:gd name="connsiteY3" fmla="*/ 511305 h 1000691"/>
              <a:gd name="connsiteX4" fmla="*/ 31202 w 1284478"/>
              <a:gd name="connsiteY4" fmla="*/ 699457 h 1000691"/>
              <a:gd name="connsiteX5" fmla="*/ 133649 w 1284478"/>
              <a:gd name="connsiteY5" fmla="*/ 856904 h 1000691"/>
              <a:gd name="connsiteX6" fmla="*/ 965554 w 1284478"/>
              <a:gd name="connsiteY6" fmla="*/ 1000691 h 1000691"/>
              <a:gd name="connsiteX7" fmla="*/ 1236583 w 1284478"/>
              <a:gd name="connsiteY7" fmla="*/ 858381 h 1000691"/>
              <a:gd name="connsiteX8" fmla="*/ 1284478 w 1284478"/>
              <a:gd name="connsiteY8" fmla="*/ 712332 h 1000691"/>
              <a:gd name="connsiteX9" fmla="*/ 746770 w 1284478"/>
              <a:gd name="connsiteY9" fmla="*/ 133002 h 1000691"/>
              <a:gd name="connsiteX10" fmla="*/ 0 w 1284478"/>
              <a:gd name="connsiteY10"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284478 w 1396402"/>
              <a:gd name="connsiteY8" fmla="*/ 712332 h 1000691"/>
              <a:gd name="connsiteX9" fmla="*/ 746770 w 1396402"/>
              <a:gd name="connsiteY9" fmla="*/ 133002 h 1000691"/>
              <a:gd name="connsiteX10" fmla="*/ 0 w 1396402"/>
              <a:gd name="connsiteY10"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746770 w 1396402"/>
              <a:gd name="connsiteY9" fmla="*/ 133002 h 1000691"/>
              <a:gd name="connsiteX10" fmla="*/ 0 w 1396402"/>
              <a:gd name="connsiteY10"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972923 w 1396402"/>
              <a:gd name="connsiteY9" fmla="*/ 342865 h 1000691"/>
              <a:gd name="connsiteX10" fmla="*/ 746770 w 1396402"/>
              <a:gd name="connsiteY10" fmla="*/ 133002 h 1000691"/>
              <a:gd name="connsiteX11" fmla="*/ 0 w 1396402"/>
              <a:gd name="connsiteY11"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043954 w 1396402"/>
              <a:gd name="connsiteY9" fmla="*/ 313637 h 1000691"/>
              <a:gd name="connsiteX10" fmla="*/ 746770 w 1396402"/>
              <a:gd name="connsiteY10" fmla="*/ 133002 h 1000691"/>
              <a:gd name="connsiteX11" fmla="*/ 0 w 1396402"/>
              <a:gd name="connsiteY11"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203774 w 1396402"/>
              <a:gd name="connsiteY9" fmla="*/ 518229 h 1000691"/>
              <a:gd name="connsiteX10" fmla="*/ 1043954 w 1396402"/>
              <a:gd name="connsiteY10" fmla="*/ 313637 h 1000691"/>
              <a:gd name="connsiteX11" fmla="*/ 746770 w 1396402"/>
              <a:gd name="connsiteY11" fmla="*/ 133002 h 1000691"/>
              <a:gd name="connsiteX12" fmla="*/ 0 w 1396402"/>
              <a:gd name="connsiteY12"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150500 w 1396402"/>
              <a:gd name="connsiteY9" fmla="*/ 522404 h 1000691"/>
              <a:gd name="connsiteX10" fmla="*/ 1043954 w 1396402"/>
              <a:gd name="connsiteY10" fmla="*/ 313637 h 1000691"/>
              <a:gd name="connsiteX11" fmla="*/ 746770 w 1396402"/>
              <a:gd name="connsiteY11" fmla="*/ 133002 h 1000691"/>
              <a:gd name="connsiteX12" fmla="*/ 0 w 1396402"/>
              <a:gd name="connsiteY12"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150500 w 1396402"/>
              <a:gd name="connsiteY9" fmla="*/ 522404 h 1000691"/>
              <a:gd name="connsiteX10" fmla="*/ 1043954 w 1396402"/>
              <a:gd name="connsiteY10" fmla="*/ 313637 h 1000691"/>
              <a:gd name="connsiteX11" fmla="*/ 702375 w 1396402"/>
              <a:gd name="connsiteY11" fmla="*/ 7742 h 1000691"/>
              <a:gd name="connsiteX12" fmla="*/ 0 w 1396402"/>
              <a:gd name="connsiteY12"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159379 w 1396402"/>
              <a:gd name="connsiteY7" fmla="*/ 931588 h 1000691"/>
              <a:gd name="connsiteX8" fmla="*/ 1396402 w 1396402"/>
              <a:gd name="connsiteY8" fmla="*/ 850030 h 1000691"/>
              <a:gd name="connsiteX9" fmla="*/ 1351069 w 1396402"/>
              <a:gd name="connsiteY9" fmla="*/ 687280 h 1000691"/>
              <a:gd name="connsiteX10" fmla="*/ 1150500 w 1396402"/>
              <a:gd name="connsiteY10" fmla="*/ 522404 h 1000691"/>
              <a:gd name="connsiteX11" fmla="*/ 1043954 w 1396402"/>
              <a:gd name="connsiteY11" fmla="*/ 313637 h 1000691"/>
              <a:gd name="connsiteX12" fmla="*/ 702375 w 1396402"/>
              <a:gd name="connsiteY12" fmla="*/ 7742 h 1000691"/>
              <a:gd name="connsiteX13" fmla="*/ 0 w 1396402"/>
              <a:gd name="connsiteY13"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088348 w 1396402"/>
              <a:gd name="connsiteY7" fmla="*/ 990043 h 1000691"/>
              <a:gd name="connsiteX8" fmla="*/ 1396402 w 1396402"/>
              <a:gd name="connsiteY8" fmla="*/ 850030 h 1000691"/>
              <a:gd name="connsiteX9" fmla="*/ 1351069 w 1396402"/>
              <a:gd name="connsiteY9" fmla="*/ 687280 h 1000691"/>
              <a:gd name="connsiteX10" fmla="*/ 1150500 w 1396402"/>
              <a:gd name="connsiteY10" fmla="*/ 522404 h 1000691"/>
              <a:gd name="connsiteX11" fmla="*/ 1043954 w 1396402"/>
              <a:gd name="connsiteY11" fmla="*/ 313637 h 1000691"/>
              <a:gd name="connsiteX12" fmla="*/ 702375 w 1396402"/>
              <a:gd name="connsiteY12" fmla="*/ 7742 h 1000691"/>
              <a:gd name="connsiteX13" fmla="*/ 0 w 1396402"/>
              <a:gd name="connsiteY13" fmla="*/ 0 h 1000691"/>
              <a:gd name="connsiteX0" fmla="*/ 0 w 1396402"/>
              <a:gd name="connsiteY0" fmla="*/ 0 h 996516"/>
              <a:gd name="connsiteX1" fmla="*/ 156066 w 1396402"/>
              <a:gd name="connsiteY1" fmla="*/ 113221 h 996516"/>
              <a:gd name="connsiteX2" fmla="*/ 178263 w 1396402"/>
              <a:gd name="connsiteY2" fmla="*/ 330339 h 996516"/>
              <a:gd name="connsiteX3" fmla="*/ 262108 w 1396402"/>
              <a:gd name="connsiteY3" fmla="*/ 511305 h 996516"/>
              <a:gd name="connsiteX4" fmla="*/ 31202 w 1396402"/>
              <a:gd name="connsiteY4" fmla="*/ 699457 h 996516"/>
              <a:gd name="connsiteX5" fmla="*/ 133649 w 1396402"/>
              <a:gd name="connsiteY5" fmla="*/ 856904 h 996516"/>
              <a:gd name="connsiteX6" fmla="*/ 938917 w 1396402"/>
              <a:gd name="connsiteY6" fmla="*/ 996516 h 996516"/>
              <a:gd name="connsiteX7" fmla="*/ 1088348 w 1396402"/>
              <a:gd name="connsiteY7" fmla="*/ 990043 h 996516"/>
              <a:gd name="connsiteX8" fmla="*/ 1396402 w 1396402"/>
              <a:gd name="connsiteY8" fmla="*/ 850030 h 996516"/>
              <a:gd name="connsiteX9" fmla="*/ 1351069 w 1396402"/>
              <a:gd name="connsiteY9" fmla="*/ 687280 h 996516"/>
              <a:gd name="connsiteX10" fmla="*/ 1150500 w 1396402"/>
              <a:gd name="connsiteY10" fmla="*/ 522404 h 996516"/>
              <a:gd name="connsiteX11" fmla="*/ 1043954 w 1396402"/>
              <a:gd name="connsiteY11" fmla="*/ 313637 h 996516"/>
              <a:gd name="connsiteX12" fmla="*/ 702375 w 1396402"/>
              <a:gd name="connsiteY12" fmla="*/ 7742 h 996516"/>
              <a:gd name="connsiteX13" fmla="*/ 0 w 1396402"/>
              <a:gd name="connsiteY13" fmla="*/ 0 h 996516"/>
              <a:gd name="connsiteX0" fmla="*/ 0 w 1396402"/>
              <a:gd name="connsiteY0" fmla="*/ 127174 h 1123690"/>
              <a:gd name="connsiteX1" fmla="*/ 156066 w 1396402"/>
              <a:gd name="connsiteY1" fmla="*/ 240395 h 1123690"/>
              <a:gd name="connsiteX2" fmla="*/ 178263 w 1396402"/>
              <a:gd name="connsiteY2" fmla="*/ 457513 h 1123690"/>
              <a:gd name="connsiteX3" fmla="*/ 262108 w 1396402"/>
              <a:gd name="connsiteY3" fmla="*/ 638479 h 1123690"/>
              <a:gd name="connsiteX4" fmla="*/ 31202 w 1396402"/>
              <a:gd name="connsiteY4" fmla="*/ 826631 h 1123690"/>
              <a:gd name="connsiteX5" fmla="*/ 133649 w 1396402"/>
              <a:gd name="connsiteY5" fmla="*/ 984078 h 1123690"/>
              <a:gd name="connsiteX6" fmla="*/ 938917 w 1396402"/>
              <a:gd name="connsiteY6" fmla="*/ 1123690 h 1123690"/>
              <a:gd name="connsiteX7" fmla="*/ 1088348 w 1396402"/>
              <a:gd name="connsiteY7" fmla="*/ 1117217 h 1123690"/>
              <a:gd name="connsiteX8" fmla="*/ 1396402 w 1396402"/>
              <a:gd name="connsiteY8" fmla="*/ 977204 h 1123690"/>
              <a:gd name="connsiteX9" fmla="*/ 1351069 w 1396402"/>
              <a:gd name="connsiteY9" fmla="*/ 814454 h 1123690"/>
              <a:gd name="connsiteX10" fmla="*/ 1150500 w 1396402"/>
              <a:gd name="connsiteY10" fmla="*/ 649578 h 1123690"/>
              <a:gd name="connsiteX11" fmla="*/ 1043954 w 1396402"/>
              <a:gd name="connsiteY11" fmla="*/ 440811 h 1123690"/>
              <a:gd name="connsiteX12" fmla="*/ 727323 w 1396402"/>
              <a:gd name="connsiteY12" fmla="*/ 0 h 1123690"/>
              <a:gd name="connsiteX13" fmla="*/ 0 w 1396402"/>
              <a:gd name="connsiteY13" fmla="*/ 127174 h 1123690"/>
              <a:gd name="connsiteX0" fmla="*/ 0 w 2094932"/>
              <a:gd name="connsiteY0" fmla="*/ 39186 h 1123690"/>
              <a:gd name="connsiteX1" fmla="*/ 854596 w 2094932"/>
              <a:gd name="connsiteY1" fmla="*/ 240395 h 1123690"/>
              <a:gd name="connsiteX2" fmla="*/ 876793 w 2094932"/>
              <a:gd name="connsiteY2" fmla="*/ 457513 h 1123690"/>
              <a:gd name="connsiteX3" fmla="*/ 960638 w 2094932"/>
              <a:gd name="connsiteY3" fmla="*/ 638479 h 1123690"/>
              <a:gd name="connsiteX4" fmla="*/ 729732 w 2094932"/>
              <a:gd name="connsiteY4" fmla="*/ 826631 h 1123690"/>
              <a:gd name="connsiteX5" fmla="*/ 832179 w 2094932"/>
              <a:gd name="connsiteY5" fmla="*/ 984078 h 1123690"/>
              <a:gd name="connsiteX6" fmla="*/ 1637447 w 2094932"/>
              <a:gd name="connsiteY6" fmla="*/ 1123690 h 1123690"/>
              <a:gd name="connsiteX7" fmla="*/ 1786878 w 2094932"/>
              <a:gd name="connsiteY7" fmla="*/ 1117217 h 1123690"/>
              <a:gd name="connsiteX8" fmla="*/ 2094932 w 2094932"/>
              <a:gd name="connsiteY8" fmla="*/ 977204 h 1123690"/>
              <a:gd name="connsiteX9" fmla="*/ 2049599 w 2094932"/>
              <a:gd name="connsiteY9" fmla="*/ 814454 h 1123690"/>
              <a:gd name="connsiteX10" fmla="*/ 1849030 w 2094932"/>
              <a:gd name="connsiteY10" fmla="*/ 649578 h 1123690"/>
              <a:gd name="connsiteX11" fmla="*/ 1742484 w 2094932"/>
              <a:gd name="connsiteY11" fmla="*/ 440811 h 1123690"/>
              <a:gd name="connsiteX12" fmla="*/ 1425853 w 2094932"/>
              <a:gd name="connsiteY12" fmla="*/ 0 h 1123690"/>
              <a:gd name="connsiteX13" fmla="*/ 0 w 2094932"/>
              <a:gd name="connsiteY13" fmla="*/ 39186 h 1123690"/>
              <a:gd name="connsiteX0" fmla="*/ 0 w 2094932"/>
              <a:gd name="connsiteY0" fmla="*/ 0 h 1084504"/>
              <a:gd name="connsiteX1" fmla="*/ 854596 w 2094932"/>
              <a:gd name="connsiteY1" fmla="*/ 201209 h 1084504"/>
              <a:gd name="connsiteX2" fmla="*/ 876793 w 2094932"/>
              <a:gd name="connsiteY2" fmla="*/ 418327 h 1084504"/>
              <a:gd name="connsiteX3" fmla="*/ 960638 w 2094932"/>
              <a:gd name="connsiteY3" fmla="*/ 599293 h 1084504"/>
              <a:gd name="connsiteX4" fmla="*/ 729732 w 2094932"/>
              <a:gd name="connsiteY4" fmla="*/ 787445 h 1084504"/>
              <a:gd name="connsiteX5" fmla="*/ 832179 w 2094932"/>
              <a:gd name="connsiteY5" fmla="*/ 944892 h 1084504"/>
              <a:gd name="connsiteX6" fmla="*/ 1637447 w 2094932"/>
              <a:gd name="connsiteY6" fmla="*/ 1084504 h 1084504"/>
              <a:gd name="connsiteX7" fmla="*/ 1786878 w 2094932"/>
              <a:gd name="connsiteY7" fmla="*/ 1078031 h 1084504"/>
              <a:gd name="connsiteX8" fmla="*/ 2094932 w 2094932"/>
              <a:gd name="connsiteY8" fmla="*/ 938018 h 1084504"/>
              <a:gd name="connsiteX9" fmla="*/ 2049599 w 2094932"/>
              <a:gd name="connsiteY9" fmla="*/ 775268 h 1084504"/>
              <a:gd name="connsiteX10" fmla="*/ 1849030 w 2094932"/>
              <a:gd name="connsiteY10" fmla="*/ 610392 h 1084504"/>
              <a:gd name="connsiteX11" fmla="*/ 1742484 w 2094932"/>
              <a:gd name="connsiteY11" fmla="*/ 401625 h 1084504"/>
              <a:gd name="connsiteX12" fmla="*/ 1425853 w 2094932"/>
              <a:gd name="connsiteY12" fmla="*/ 1876 h 1084504"/>
              <a:gd name="connsiteX13" fmla="*/ 0 w 2094932"/>
              <a:gd name="connsiteY13" fmla="*/ 0 h 1084504"/>
              <a:gd name="connsiteX0" fmla="*/ 0 w 2094932"/>
              <a:gd name="connsiteY0" fmla="*/ 0 h 1084504"/>
              <a:gd name="connsiteX1" fmla="*/ 854596 w 2094932"/>
              <a:gd name="connsiteY1" fmla="*/ 201209 h 1084504"/>
              <a:gd name="connsiteX2" fmla="*/ 876793 w 2094932"/>
              <a:gd name="connsiteY2" fmla="*/ 418327 h 1084504"/>
              <a:gd name="connsiteX3" fmla="*/ 960638 w 2094932"/>
              <a:gd name="connsiteY3" fmla="*/ 599293 h 1084504"/>
              <a:gd name="connsiteX4" fmla="*/ 729732 w 2094932"/>
              <a:gd name="connsiteY4" fmla="*/ 787445 h 1084504"/>
              <a:gd name="connsiteX5" fmla="*/ 832179 w 2094932"/>
              <a:gd name="connsiteY5" fmla="*/ 944892 h 1084504"/>
              <a:gd name="connsiteX6" fmla="*/ 1637447 w 2094932"/>
              <a:gd name="connsiteY6" fmla="*/ 1084504 h 1084504"/>
              <a:gd name="connsiteX7" fmla="*/ 1786878 w 2094932"/>
              <a:gd name="connsiteY7" fmla="*/ 1078031 h 1084504"/>
              <a:gd name="connsiteX8" fmla="*/ 2094932 w 2094932"/>
              <a:gd name="connsiteY8" fmla="*/ 938018 h 1084504"/>
              <a:gd name="connsiteX9" fmla="*/ 2049599 w 2094932"/>
              <a:gd name="connsiteY9" fmla="*/ 775268 h 1084504"/>
              <a:gd name="connsiteX10" fmla="*/ 1849030 w 2094932"/>
              <a:gd name="connsiteY10" fmla="*/ 610392 h 1084504"/>
              <a:gd name="connsiteX11" fmla="*/ 1742484 w 2094932"/>
              <a:gd name="connsiteY11" fmla="*/ 401625 h 1084504"/>
              <a:gd name="connsiteX12" fmla="*/ 1600486 w 2094932"/>
              <a:gd name="connsiteY12" fmla="*/ 240681 h 1084504"/>
              <a:gd name="connsiteX13" fmla="*/ 1425853 w 2094932"/>
              <a:gd name="connsiteY13" fmla="*/ 1876 h 1084504"/>
              <a:gd name="connsiteX14" fmla="*/ 0 w 2094932"/>
              <a:gd name="connsiteY14" fmla="*/ 0 h 1084504"/>
              <a:gd name="connsiteX0" fmla="*/ 0 w 2094932"/>
              <a:gd name="connsiteY0" fmla="*/ 0 h 1084504"/>
              <a:gd name="connsiteX1" fmla="*/ 854596 w 2094932"/>
              <a:gd name="connsiteY1" fmla="*/ 201209 h 1084504"/>
              <a:gd name="connsiteX2" fmla="*/ 876793 w 2094932"/>
              <a:gd name="connsiteY2" fmla="*/ 418327 h 1084504"/>
              <a:gd name="connsiteX3" fmla="*/ 960638 w 2094932"/>
              <a:gd name="connsiteY3" fmla="*/ 599293 h 1084504"/>
              <a:gd name="connsiteX4" fmla="*/ 729732 w 2094932"/>
              <a:gd name="connsiteY4" fmla="*/ 787445 h 1084504"/>
              <a:gd name="connsiteX5" fmla="*/ 832179 w 2094932"/>
              <a:gd name="connsiteY5" fmla="*/ 944892 h 1084504"/>
              <a:gd name="connsiteX6" fmla="*/ 1637447 w 2094932"/>
              <a:gd name="connsiteY6" fmla="*/ 1084504 h 1084504"/>
              <a:gd name="connsiteX7" fmla="*/ 1786878 w 2094932"/>
              <a:gd name="connsiteY7" fmla="*/ 1078031 h 1084504"/>
              <a:gd name="connsiteX8" fmla="*/ 2094932 w 2094932"/>
              <a:gd name="connsiteY8" fmla="*/ 938018 h 1084504"/>
              <a:gd name="connsiteX9" fmla="*/ 2049599 w 2094932"/>
              <a:gd name="connsiteY9" fmla="*/ 775268 h 1084504"/>
              <a:gd name="connsiteX10" fmla="*/ 1849030 w 2094932"/>
              <a:gd name="connsiteY10" fmla="*/ 610392 h 1084504"/>
              <a:gd name="connsiteX11" fmla="*/ 1742484 w 2094932"/>
              <a:gd name="connsiteY11" fmla="*/ 401625 h 1084504"/>
              <a:gd name="connsiteX12" fmla="*/ 1394669 w 2094932"/>
              <a:gd name="connsiteY12" fmla="*/ 88170 h 1084504"/>
              <a:gd name="connsiteX13" fmla="*/ 1425853 w 2094932"/>
              <a:gd name="connsiteY13" fmla="*/ 1876 h 1084504"/>
              <a:gd name="connsiteX14" fmla="*/ 0 w 2094932"/>
              <a:gd name="connsiteY14" fmla="*/ 0 h 1084504"/>
              <a:gd name="connsiteX0" fmla="*/ 0 w 1433825"/>
              <a:gd name="connsiteY0" fmla="*/ 39183 h 1082627"/>
              <a:gd name="connsiteX1" fmla="*/ 193489 w 1433825"/>
              <a:gd name="connsiteY1" fmla="*/ 199332 h 1082627"/>
              <a:gd name="connsiteX2" fmla="*/ 215686 w 1433825"/>
              <a:gd name="connsiteY2" fmla="*/ 416450 h 1082627"/>
              <a:gd name="connsiteX3" fmla="*/ 299531 w 1433825"/>
              <a:gd name="connsiteY3" fmla="*/ 597416 h 1082627"/>
              <a:gd name="connsiteX4" fmla="*/ 68625 w 1433825"/>
              <a:gd name="connsiteY4" fmla="*/ 785568 h 1082627"/>
              <a:gd name="connsiteX5" fmla="*/ 171072 w 1433825"/>
              <a:gd name="connsiteY5" fmla="*/ 943015 h 1082627"/>
              <a:gd name="connsiteX6" fmla="*/ 976340 w 1433825"/>
              <a:gd name="connsiteY6" fmla="*/ 1082627 h 1082627"/>
              <a:gd name="connsiteX7" fmla="*/ 1125771 w 1433825"/>
              <a:gd name="connsiteY7" fmla="*/ 1076154 h 1082627"/>
              <a:gd name="connsiteX8" fmla="*/ 1433825 w 1433825"/>
              <a:gd name="connsiteY8" fmla="*/ 936141 h 1082627"/>
              <a:gd name="connsiteX9" fmla="*/ 1388492 w 1433825"/>
              <a:gd name="connsiteY9" fmla="*/ 773391 h 1082627"/>
              <a:gd name="connsiteX10" fmla="*/ 1187923 w 1433825"/>
              <a:gd name="connsiteY10" fmla="*/ 608515 h 1082627"/>
              <a:gd name="connsiteX11" fmla="*/ 1081377 w 1433825"/>
              <a:gd name="connsiteY11" fmla="*/ 399748 h 1082627"/>
              <a:gd name="connsiteX12" fmla="*/ 733562 w 1433825"/>
              <a:gd name="connsiteY12" fmla="*/ 86293 h 1082627"/>
              <a:gd name="connsiteX13" fmla="*/ 764746 w 1433825"/>
              <a:gd name="connsiteY13" fmla="*/ -1 h 1082627"/>
              <a:gd name="connsiteX14" fmla="*/ 0 w 1433825"/>
              <a:gd name="connsiteY14" fmla="*/ 39183 h 1082627"/>
              <a:gd name="connsiteX0" fmla="*/ 0 w 1433825"/>
              <a:gd name="connsiteY0" fmla="*/ 1 h 1043445"/>
              <a:gd name="connsiteX1" fmla="*/ 193489 w 1433825"/>
              <a:gd name="connsiteY1" fmla="*/ 160150 h 1043445"/>
              <a:gd name="connsiteX2" fmla="*/ 215686 w 1433825"/>
              <a:gd name="connsiteY2" fmla="*/ 377268 h 1043445"/>
              <a:gd name="connsiteX3" fmla="*/ 299531 w 1433825"/>
              <a:gd name="connsiteY3" fmla="*/ 558234 h 1043445"/>
              <a:gd name="connsiteX4" fmla="*/ 68625 w 1433825"/>
              <a:gd name="connsiteY4" fmla="*/ 746386 h 1043445"/>
              <a:gd name="connsiteX5" fmla="*/ 171072 w 1433825"/>
              <a:gd name="connsiteY5" fmla="*/ 903833 h 1043445"/>
              <a:gd name="connsiteX6" fmla="*/ 976340 w 1433825"/>
              <a:gd name="connsiteY6" fmla="*/ 1043445 h 1043445"/>
              <a:gd name="connsiteX7" fmla="*/ 1125771 w 1433825"/>
              <a:gd name="connsiteY7" fmla="*/ 1036972 h 1043445"/>
              <a:gd name="connsiteX8" fmla="*/ 1433825 w 1433825"/>
              <a:gd name="connsiteY8" fmla="*/ 896959 h 1043445"/>
              <a:gd name="connsiteX9" fmla="*/ 1388492 w 1433825"/>
              <a:gd name="connsiteY9" fmla="*/ 734209 h 1043445"/>
              <a:gd name="connsiteX10" fmla="*/ 1187923 w 1433825"/>
              <a:gd name="connsiteY10" fmla="*/ 569333 h 1043445"/>
              <a:gd name="connsiteX11" fmla="*/ 1081377 w 1433825"/>
              <a:gd name="connsiteY11" fmla="*/ 360566 h 1043445"/>
              <a:gd name="connsiteX12" fmla="*/ 733562 w 1433825"/>
              <a:gd name="connsiteY12" fmla="*/ 47111 h 1043445"/>
              <a:gd name="connsiteX13" fmla="*/ 752272 w 1433825"/>
              <a:gd name="connsiteY13" fmla="*/ 1878 h 1043445"/>
              <a:gd name="connsiteX14" fmla="*/ 0 w 1433825"/>
              <a:gd name="connsiteY14" fmla="*/ 1 h 1043445"/>
              <a:gd name="connsiteX0" fmla="*/ 0 w 1527379"/>
              <a:gd name="connsiteY0" fmla="*/ 27452 h 1041567"/>
              <a:gd name="connsiteX1" fmla="*/ 287043 w 1527379"/>
              <a:gd name="connsiteY1" fmla="*/ 158272 h 1041567"/>
              <a:gd name="connsiteX2" fmla="*/ 309240 w 1527379"/>
              <a:gd name="connsiteY2" fmla="*/ 375390 h 1041567"/>
              <a:gd name="connsiteX3" fmla="*/ 393085 w 1527379"/>
              <a:gd name="connsiteY3" fmla="*/ 556356 h 1041567"/>
              <a:gd name="connsiteX4" fmla="*/ 162179 w 1527379"/>
              <a:gd name="connsiteY4" fmla="*/ 744508 h 1041567"/>
              <a:gd name="connsiteX5" fmla="*/ 264626 w 1527379"/>
              <a:gd name="connsiteY5" fmla="*/ 901955 h 1041567"/>
              <a:gd name="connsiteX6" fmla="*/ 1069894 w 1527379"/>
              <a:gd name="connsiteY6" fmla="*/ 1041567 h 1041567"/>
              <a:gd name="connsiteX7" fmla="*/ 1219325 w 1527379"/>
              <a:gd name="connsiteY7" fmla="*/ 1035094 h 1041567"/>
              <a:gd name="connsiteX8" fmla="*/ 1527379 w 1527379"/>
              <a:gd name="connsiteY8" fmla="*/ 895081 h 1041567"/>
              <a:gd name="connsiteX9" fmla="*/ 1482046 w 1527379"/>
              <a:gd name="connsiteY9" fmla="*/ 732331 h 1041567"/>
              <a:gd name="connsiteX10" fmla="*/ 1281477 w 1527379"/>
              <a:gd name="connsiteY10" fmla="*/ 567455 h 1041567"/>
              <a:gd name="connsiteX11" fmla="*/ 1174931 w 1527379"/>
              <a:gd name="connsiteY11" fmla="*/ 358688 h 1041567"/>
              <a:gd name="connsiteX12" fmla="*/ 827116 w 1527379"/>
              <a:gd name="connsiteY12" fmla="*/ 45233 h 1041567"/>
              <a:gd name="connsiteX13" fmla="*/ 845826 w 1527379"/>
              <a:gd name="connsiteY13" fmla="*/ 0 h 1041567"/>
              <a:gd name="connsiteX14" fmla="*/ 0 w 1527379"/>
              <a:gd name="connsiteY14" fmla="*/ 27452 h 1041567"/>
              <a:gd name="connsiteX0" fmla="*/ 0 w 1714486"/>
              <a:gd name="connsiteY0" fmla="*/ 3989 h 1041567"/>
              <a:gd name="connsiteX1" fmla="*/ 474150 w 1714486"/>
              <a:gd name="connsiteY1" fmla="*/ 158272 h 1041567"/>
              <a:gd name="connsiteX2" fmla="*/ 496347 w 1714486"/>
              <a:gd name="connsiteY2" fmla="*/ 375390 h 1041567"/>
              <a:gd name="connsiteX3" fmla="*/ 580192 w 1714486"/>
              <a:gd name="connsiteY3" fmla="*/ 556356 h 1041567"/>
              <a:gd name="connsiteX4" fmla="*/ 349286 w 1714486"/>
              <a:gd name="connsiteY4" fmla="*/ 744508 h 1041567"/>
              <a:gd name="connsiteX5" fmla="*/ 451733 w 1714486"/>
              <a:gd name="connsiteY5" fmla="*/ 901955 h 1041567"/>
              <a:gd name="connsiteX6" fmla="*/ 1257001 w 1714486"/>
              <a:gd name="connsiteY6" fmla="*/ 1041567 h 1041567"/>
              <a:gd name="connsiteX7" fmla="*/ 1406432 w 1714486"/>
              <a:gd name="connsiteY7" fmla="*/ 1035094 h 1041567"/>
              <a:gd name="connsiteX8" fmla="*/ 1714486 w 1714486"/>
              <a:gd name="connsiteY8" fmla="*/ 895081 h 1041567"/>
              <a:gd name="connsiteX9" fmla="*/ 1669153 w 1714486"/>
              <a:gd name="connsiteY9" fmla="*/ 732331 h 1041567"/>
              <a:gd name="connsiteX10" fmla="*/ 1468584 w 1714486"/>
              <a:gd name="connsiteY10" fmla="*/ 567455 h 1041567"/>
              <a:gd name="connsiteX11" fmla="*/ 1362038 w 1714486"/>
              <a:gd name="connsiteY11" fmla="*/ 358688 h 1041567"/>
              <a:gd name="connsiteX12" fmla="*/ 1014223 w 1714486"/>
              <a:gd name="connsiteY12" fmla="*/ 45233 h 1041567"/>
              <a:gd name="connsiteX13" fmla="*/ 1032933 w 1714486"/>
              <a:gd name="connsiteY13" fmla="*/ 0 h 1041567"/>
              <a:gd name="connsiteX14" fmla="*/ 0 w 1714486"/>
              <a:gd name="connsiteY14" fmla="*/ 3989 h 1041567"/>
              <a:gd name="connsiteX0" fmla="*/ 0 w 1714486"/>
              <a:gd name="connsiteY0" fmla="*/ 3989 h 1041567"/>
              <a:gd name="connsiteX1" fmla="*/ 265799 w 1714486"/>
              <a:gd name="connsiteY1" fmla="*/ 92159 h 1041567"/>
              <a:gd name="connsiteX2" fmla="*/ 474150 w 1714486"/>
              <a:gd name="connsiteY2" fmla="*/ 158272 h 1041567"/>
              <a:gd name="connsiteX3" fmla="*/ 496347 w 1714486"/>
              <a:gd name="connsiteY3" fmla="*/ 375390 h 1041567"/>
              <a:gd name="connsiteX4" fmla="*/ 580192 w 1714486"/>
              <a:gd name="connsiteY4" fmla="*/ 556356 h 1041567"/>
              <a:gd name="connsiteX5" fmla="*/ 349286 w 1714486"/>
              <a:gd name="connsiteY5" fmla="*/ 744508 h 1041567"/>
              <a:gd name="connsiteX6" fmla="*/ 451733 w 1714486"/>
              <a:gd name="connsiteY6" fmla="*/ 901955 h 1041567"/>
              <a:gd name="connsiteX7" fmla="*/ 1257001 w 1714486"/>
              <a:gd name="connsiteY7" fmla="*/ 1041567 h 1041567"/>
              <a:gd name="connsiteX8" fmla="*/ 1406432 w 1714486"/>
              <a:gd name="connsiteY8" fmla="*/ 1035094 h 1041567"/>
              <a:gd name="connsiteX9" fmla="*/ 1714486 w 1714486"/>
              <a:gd name="connsiteY9" fmla="*/ 895081 h 1041567"/>
              <a:gd name="connsiteX10" fmla="*/ 1669153 w 1714486"/>
              <a:gd name="connsiteY10" fmla="*/ 732331 h 1041567"/>
              <a:gd name="connsiteX11" fmla="*/ 1468584 w 1714486"/>
              <a:gd name="connsiteY11" fmla="*/ 567455 h 1041567"/>
              <a:gd name="connsiteX12" fmla="*/ 1362038 w 1714486"/>
              <a:gd name="connsiteY12" fmla="*/ 358688 h 1041567"/>
              <a:gd name="connsiteX13" fmla="*/ 1014223 w 1714486"/>
              <a:gd name="connsiteY13" fmla="*/ 45233 h 1041567"/>
              <a:gd name="connsiteX14" fmla="*/ 1032933 w 1714486"/>
              <a:gd name="connsiteY14" fmla="*/ 0 h 1041567"/>
              <a:gd name="connsiteX15" fmla="*/ 0 w 1714486"/>
              <a:gd name="connsiteY15" fmla="*/ 3989 h 1041567"/>
              <a:gd name="connsiteX0" fmla="*/ 0 w 1714486"/>
              <a:gd name="connsiteY0" fmla="*/ 3989 h 1041567"/>
              <a:gd name="connsiteX1" fmla="*/ 278273 w 1714486"/>
              <a:gd name="connsiteY1" fmla="*/ 45232 h 1041567"/>
              <a:gd name="connsiteX2" fmla="*/ 474150 w 1714486"/>
              <a:gd name="connsiteY2" fmla="*/ 158272 h 1041567"/>
              <a:gd name="connsiteX3" fmla="*/ 496347 w 1714486"/>
              <a:gd name="connsiteY3" fmla="*/ 375390 h 1041567"/>
              <a:gd name="connsiteX4" fmla="*/ 580192 w 1714486"/>
              <a:gd name="connsiteY4" fmla="*/ 556356 h 1041567"/>
              <a:gd name="connsiteX5" fmla="*/ 349286 w 1714486"/>
              <a:gd name="connsiteY5" fmla="*/ 744508 h 1041567"/>
              <a:gd name="connsiteX6" fmla="*/ 451733 w 1714486"/>
              <a:gd name="connsiteY6" fmla="*/ 901955 h 1041567"/>
              <a:gd name="connsiteX7" fmla="*/ 1257001 w 1714486"/>
              <a:gd name="connsiteY7" fmla="*/ 1041567 h 1041567"/>
              <a:gd name="connsiteX8" fmla="*/ 1406432 w 1714486"/>
              <a:gd name="connsiteY8" fmla="*/ 1035094 h 1041567"/>
              <a:gd name="connsiteX9" fmla="*/ 1714486 w 1714486"/>
              <a:gd name="connsiteY9" fmla="*/ 895081 h 1041567"/>
              <a:gd name="connsiteX10" fmla="*/ 1669153 w 1714486"/>
              <a:gd name="connsiteY10" fmla="*/ 732331 h 1041567"/>
              <a:gd name="connsiteX11" fmla="*/ 1468584 w 1714486"/>
              <a:gd name="connsiteY11" fmla="*/ 567455 h 1041567"/>
              <a:gd name="connsiteX12" fmla="*/ 1362038 w 1714486"/>
              <a:gd name="connsiteY12" fmla="*/ 358688 h 1041567"/>
              <a:gd name="connsiteX13" fmla="*/ 1014223 w 1714486"/>
              <a:gd name="connsiteY13" fmla="*/ 45233 h 1041567"/>
              <a:gd name="connsiteX14" fmla="*/ 1032933 w 1714486"/>
              <a:gd name="connsiteY14" fmla="*/ 0 h 1041567"/>
              <a:gd name="connsiteX15" fmla="*/ 0 w 1714486"/>
              <a:gd name="connsiteY15" fmla="*/ 3989 h 1041567"/>
              <a:gd name="connsiteX0" fmla="*/ 0 w 1758144"/>
              <a:gd name="connsiteY0" fmla="*/ 0 h 1072774"/>
              <a:gd name="connsiteX1" fmla="*/ 321931 w 1758144"/>
              <a:gd name="connsiteY1" fmla="*/ 76439 h 1072774"/>
              <a:gd name="connsiteX2" fmla="*/ 517808 w 1758144"/>
              <a:gd name="connsiteY2" fmla="*/ 189479 h 1072774"/>
              <a:gd name="connsiteX3" fmla="*/ 540005 w 1758144"/>
              <a:gd name="connsiteY3" fmla="*/ 406597 h 1072774"/>
              <a:gd name="connsiteX4" fmla="*/ 623850 w 1758144"/>
              <a:gd name="connsiteY4" fmla="*/ 587563 h 1072774"/>
              <a:gd name="connsiteX5" fmla="*/ 392944 w 1758144"/>
              <a:gd name="connsiteY5" fmla="*/ 775715 h 1072774"/>
              <a:gd name="connsiteX6" fmla="*/ 495391 w 1758144"/>
              <a:gd name="connsiteY6" fmla="*/ 933162 h 1072774"/>
              <a:gd name="connsiteX7" fmla="*/ 1300659 w 1758144"/>
              <a:gd name="connsiteY7" fmla="*/ 1072774 h 1072774"/>
              <a:gd name="connsiteX8" fmla="*/ 1450090 w 1758144"/>
              <a:gd name="connsiteY8" fmla="*/ 1066301 h 1072774"/>
              <a:gd name="connsiteX9" fmla="*/ 1758144 w 1758144"/>
              <a:gd name="connsiteY9" fmla="*/ 926288 h 1072774"/>
              <a:gd name="connsiteX10" fmla="*/ 1712811 w 1758144"/>
              <a:gd name="connsiteY10" fmla="*/ 763538 h 1072774"/>
              <a:gd name="connsiteX11" fmla="*/ 1512242 w 1758144"/>
              <a:gd name="connsiteY11" fmla="*/ 598662 h 1072774"/>
              <a:gd name="connsiteX12" fmla="*/ 1405696 w 1758144"/>
              <a:gd name="connsiteY12" fmla="*/ 389895 h 1072774"/>
              <a:gd name="connsiteX13" fmla="*/ 1057881 w 1758144"/>
              <a:gd name="connsiteY13" fmla="*/ 76440 h 1072774"/>
              <a:gd name="connsiteX14" fmla="*/ 1076591 w 1758144"/>
              <a:gd name="connsiteY14" fmla="*/ 31207 h 1072774"/>
              <a:gd name="connsiteX15" fmla="*/ 0 w 1758144"/>
              <a:gd name="connsiteY15" fmla="*/ 0 h 1072774"/>
              <a:gd name="connsiteX0" fmla="*/ 0 w 1845461"/>
              <a:gd name="connsiteY0" fmla="*/ 0 h 1061042"/>
              <a:gd name="connsiteX1" fmla="*/ 409248 w 1845461"/>
              <a:gd name="connsiteY1" fmla="*/ 64707 h 1061042"/>
              <a:gd name="connsiteX2" fmla="*/ 605125 w 1845461"/>
              <a:gd name="connsiteY2" fmla="*/ 177747 h 1061042"/>
              <a:gd name="connsiteX3" fmla="*/ 627322 w 1845461"/>
              <a:gd name="connsiteY3" fmla="*/ 394865 h 1061042"/>
              <a:gd name="connsiteX4" fmla="*/ 711167 w 1845461"/>
              <a:gd name="connsiteY4" fmla="*/ 575831 h 1061042"/>
              <a:gd name="connsiteX5" fmla="*/ 480261 w 1845461"/>
              <a:gd name="connsiteY5" fmla="*/ 763983 h 1061042"/>
              <a:gd name="connsiteX6" fmla="*/ 582708 w 1845461"/>
              <a:gd name="connsiteY6" fmla="*/ 921430 h 1061042"/>
              <a:gd name="connsiteX7" fmla="*/ 1387976 w 1845461"/>
              <a:gd name="connsiteY7" fmla="*/ 1061042 h 1061042"/>
              <a:gd name="connsiteX8" fmla="*/ 1537407 w 1845461"/>
              <a:gd name="connsiteY8" fmla="*/ 1054569 h 1061042"/>
              <a:gd name="connsiteX9" fmla="*/ 1845461 w 1845461"/>
              <a:gd name="connsiteY9" fmla="*/ 914556 h 1061042"/>
              <a:gd name="connsiteX10" fmla="*/ 1800128 w 1845461"/>
              <a:gd name="connsiteY10" fmla="*/ 751806 h 1061042"/>
              <a:gd name="connsiteX11" fmla="*/ 1599559 w 1845461"/>
              <a:gd name="connsiteY11" fmla="*/ 586930 h 1061042"/>
              <a:gd name="connsiteX12" fmla="*/ 1493013 w 1845461"/>
              <a:gd name="connsiteY12" fmla="*/ 378163 h 1061042"/>
              <a:gd name="connsiteX13" fmla="*/ 1145198 w 1845461"/>
              <a:gd name="connsiteY13" fmla="*/ 64708 h 1061042"/>
              <a:gd name="connsiteX14" fmla="*/ 1163908 w 1845461"/>
              <a:gd name="connsiteY14" fmla="*/ 19475 h 1061042"/>
              <a:gd name="connsiteX15" fmla="*/ 0 w 1845461"/>
              <a:gd name="connsiteY15" fmla="*/ 0 h 106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45461" h="1061042">
                <a:moveTo>
                  <a:pt x="0" y="0"/>
                </a:moveTo>
                <a:lnTo>
                  <a:pt x="409248" y="64707"/>
                </a:lnTo>
                <a:lnTo>
                  <a:pt x="605125" y="177747"/>
                </a:lnTo>
                <a:lnTo>
                  <a:pt x="627322" y="394865"/>
                </a:lnTo>
                <a:lnTo>
                  <a:pt x="711167" y="575831"/>
                </a:lnTo>
                <a:lnTo>
                  <a:pt x="480261" y="763983"/>
                </a:lnTo>
                <a:lnTo>
                  <a:pt x="582708" y="921430"/>
                </a:lnTo>
                <a:lnTo>
                  <a:pt x="1387976" y="1061042"/>
                </a:lnTo>
                <a:lnTo>
                  <a:pt x="1537407" y="1054569"/>
                </a:lnTo>
                <a:lnTo>
                  <a:pt x="1845461" y="914556"/>
                </a:lnTo>
                <a:lnTo>
                  <a:pt x="1800128" y="751806"/>
                </a:lnTo>
                <a:lnTo>
                  <a:pt x="1599559" y="586930"/>
                </a:lnTo>
                <a:lnTo>
                  <a:pt x="1493013" y="378163"/>
                </a:lnTo>
                <a:lnTo>
                  <a:pt x="1145198" y="64708"/>
                </a:lnTo>
                <a:lnTo>
                  <a:pt x="1163908" y="19475"/>
                </a:lnTo>
                <a:lnTo>
                  <a:pt x="0" y="0"/>
                </a:lnTo>
                <a:close/>
              </a:path>
            </a:pathLst>
          </a:custGeom>
          <a:solidFill>
            <a:srgbClr val="FFFF00">
              <a:alpha val="3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    SAL</a:t>
            </a:r>
          </a:p>
        </p:txBody>
      </p:sp>
      <p:grpSp>
        <p:nvGrpSpPr>
          <p:cNvPr id="61" name="Group 60">
            <a:extLst>
              <a:ext uri="{FF2B5EF4-FFF2-40B4-BE49-F238E27FC236}">
                <a16:creationId xmlns:a16="http://schemas.microsoft.com/office/drawing/2014/main" id="{F6519674-CB27-E349-B999-468FE7B34B77}"/>
              </a:ext>
            </a:extLst>
          </p:cNvPr>
          <p:cNvGrpSpPr/>
          <p:nvPr/>
        </p:nvGrpSpPr>
        <p:grpSpPr>
          <a:xfrm>
            <a:off x="7014187" y="5399651"/>
            <a:ext cx="950613" cy="882651"/>
            <a:chOff x="7014187" y="5399651"/>
            <a:chExt cx="950613" cy="882651"/>
          </a:xfrm>
        </p:grpSpPr>
        <p:sp>
          <p:nvSpPr>
            <p:cNvPr id="6" name="Oval 5">
              <a:extLst>
                <a:ext uri="{FF2B5EF4-FFF2-40B4-BE49-F238E27FC236}">
                  <a16:creationId xmlns:a16="http://schemas.microsoft.com/office/drawing/2014/main" id="{F875391D-243C-FC4C-A9DC-2A7AA28D5783}"/>
                </a:ext>
              </a:extLst>
            </p:cNvPr>
            <p:cNvSpPr>
              <a:spLocks noChangeAspect="1"/>
            </p:cNvSpPr>
            <p:nvPr/>
          </p:nvSpPr>
          <p:spPr>
            <a:xfrm>
              <a:off x="7014187" y="5916542"/>
              <a:ext cx="365760" cy="365760"/>
            </a:xfrm>
            <a:prstGeom prst="ellipse">
              <a:avLst/>
            </a:prstGeom>
            <a:solidFill>
              <a:srgbClr val="FF0000">
                <a:alpha val="3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BEF4ED1-B198-BC47-8733-7564DE994438}"/>
                </a:ext>
              </a:extLst>
            </p:cNvPr>
            <p:cNvSpPr txBox="1"/>
            <p:nvPr/>
          </p:nvSpPr>
          <p:spPr>
            <a:xfrm>
              <a:off x="7279997" y="5399651"/>
              <a:ext cx="684803" cy="400110"/>
            </a:xfrm>
            <a:prstGeom prst="rect">
              <a:avLst/>
            </a:prstGeom>
            <a:noFill/>
          </p:spPr>
          <p:txBody>
            <a:bodyPr wrap="none" rtlCol="0">
              <a:spAutoFit/>
            </a:bodyPr>
            <a:lstStyle/>
            <a:p>
              <a:r>
                <a:rPr lang="en-US" sz="2000" dirty="0"/>
                <a:t>TINV</a:t>
              </a:r>
            </a:p>
          </p:txBody>
        </p:sp>
        <p:cxnSp>
          <p:nvCxnSpPr>
            <p:cNvPr id="10" name="Straight Connector 9">
              <a:extLst>
                <a:ext uri="{FF2B5EF4-FFF2-40B4-BE49-F238E27FC236}">
                  <a16:creationId xmlns:a16="http://schemas.microsoft.com/office/drawing/2014/main" id="{E968BEC4-0F30-8F4A-A71A-D58A5796CB18}"/>
                </a:ext>
              </a:extLst>
            </p:cNvPr>
            <p:cNvCxnSpPr>
              <a:cxnSpLocks/>
              <a:endCxn id="6" idx="7"/>
            </p:cNvCxnSpPr>
            <p:nvPr/>
          </p:nvCxnSpPr>
          <p:spPr>
            <a:xfrm flipH="1">
              <a:off x="7326383" y="5732629"/>
              <a:ext cx="210824" cy="23747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DADF2C9D-832C-9C4A-B5DE-4FA3250B1774}"/>
              </a:ext>
            </a:extLst>
          </p:cNvPr>
          <p:cNvGrpSpPr/>
          <p:nvPr/>
        </p:nvGrpSpPr>
        <p:grpSpPr>
          <a:xfrm>
            <a:off x="4054502" y="6515585"/>
            <a:ext cx="3855738" cy="342415"/>
            <a:chOff x="4054502" y="6515585"/>
            <a:chExt cx="3855738" cy="342415"/>
          </a:xfrm>
        </p:grpSpPr>
        <p:sp>
          <p:nvSpPr>
            <p:cNvPr id="63" name="TextBox 62">
              <a:extLst>
                <a:ext uri="{FF2B5EF4-FFF2-40B4-BE49-F238E27FC236}">
                  <a16:creationId xmlns:a16="http://schemas.microsoft.com/office/drawing/2014/main" id="{E37764AC-7F98-3A43-A905-CBD6E24F3067}"/>
                </a:ext>
              </a:extLst>
            </p:cNvPr>
            <p:cNvSpPr txBox="1"/>
            <p:nvPr/>
          </p:nvSpPr>
          <p:spPr>
            <a:xfrm>
              <a:off x="6743639" y="6515585"/>
              <a:ext cx="1166601" cy="338554"/>
            </a:xfrm>
            <a:prstGeom prst="rect">
              <a:avLst/>
            </a:prstGeom>
            <a:noFill/>
          </p:spPr>
          <p:txBody>
            <a:bodyPr wrap="none" rtlCol="0">
              <a:spAutoFit/>
            </a:bodyPr>
            <a:lstStyle/>
            <a:p>
              <a:r>
                <a:rPr lang="en-US" sz="1600" dirty="0"/>
                <a:t>Climatology</a:t>
              </a:r>
            </a:p>
          </p:txBody>
        </p:sp>
        <p:grpSp>
          <p:nvGrpSpPr>
            <p:cNvPr id="64" name="Group 63">
              <a:extLst>
                <a:ext uri="{FF2B5EF4-FFF2-40B4-BE49-F238E27FC236}">
                  <a16:creationId xmlns:a16="http://schemas.microsoft.com/office/drawing/2014/main" id="{CEB31DE4-231B-FA48-82BD-97BB6C275803}"/>
                </a:ext>
              </a:extLst>
            </p:cNvPr>
            <p:cNvGrpSpPr/>
            <p:nvPr/>
          </p:nvGrpSpPr>
          <p:grpSpPr>
            <a:xfrm>
              <a:off x="6223739" y="6679113"/>
              <a:ext cx="539015" cy="0"/>
              <a:chOff x="2674220" y="5327839"/>
              <a:chExt cx="539015" cy="0"/>
            </a:xfrm>
          </p:grpSpPr>
          <p:cxnSp>
            <p:nvCxnSpPr>
              <p:cNvPr id="69" name="Straight Connector 68">
                <a:extLst>
                  <a:ext uri="{FF2B5EF4-FFF2-40B4-BE49-F238E27FC236}">
                    <a16:creationId xmlns:a16="http://schemas.microsoft.com/office/drawing/2014/main" id="{8A972FCE-A93B-AD4A-8DDE-054A9F28739F}"/>
                  </a:ext>
                </a:extLst>
              </p:cNvPr>
              <p:cNvCxnSpPr/>
              <p:nvPr/>
            </p:nvCxnSpPr>
            <p:spPr>
              <a:xfrm>
                <a:off x="2938915" y="5327839"/>
                <a:ext cx="274320" cy="0"/>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3BD982A-2C47-A04E-AE78-53F6C06B1234}"/>
                  </a:ext>
                </a:extLst>
              </p:cNvPr>
              <p:cNvCxnSpPr/>
              <p:nvPr/>
            </p:nvCxnSpPr>
            <p:spPr>
              <a:xfrm>
                <a:off x="2674220" y="5327839"/>
                <a:ext cx="274320" cy="0"/>
              </a:xfrm>
              <a:prstGeom prst="line">
                <a:avLst/>
              </a:prstGeom>
              <a:ln w="25400">
                <a:solidFill>
                  <a:srgbClr val="0432FF"/>
                </a:solidFill>
                <a:prstDash val="sysDot"/>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811624A2-C280-734F-9589-96A4DAD29054}"/>
                </a:ext>
              </a:extLst>
            </p:cNvPr>
            <p:cNvGrpSpPr/>
            <p:nvPr/>
          </p:nvGrpSpPr>
          <p:grpSpPr>
            <a:xfrm>
              <a:off x="4054502" y="6684862"/>
              <a:ext cx="539015" cy="0"/>
              <a:chOff x="2674220" y="5327839"/>
              <a:chExt cx="539015" cy="0"/>
            </a:xfrm>
          </p:grpSpPr>
          <p:cxnSp>
            <p:nvCxnSpPr>
              <p:cNvPr id="67" name="Straight Connector 66">
                <a:extLst>
                  <a:ext uri="{FF2B5EF4-FFF2-40B4-BE49-F238E27FC236}">
                    <a16:creationId xmlns:a16="http://schemas.microsoft.com/office/drawing/2014/main" id="{0EB7C317-74B4-D449-9539-0C2B66D0E9C4}"/>
                  </a:ext>
                </a:extLst>
              </p:cNvPr>
              <p:cNvCxnSpPr/>
              <p:nvPr/>
            </p:nvCxnSpPr>
            <p:spPr>
              <a:xfrm>
                <a:off x="2938915" y="5327839"/>
                <a:ext cx="274320" cy="0"/>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F7FA991-6F7C-FF4A-819A-7866C4457D6E}"/>
                  </a:ext>
                </a:extLst>
              </p:cNvPr>
              <p:cNvCxnSpPr/>
              <p:nvPr/>
            </p:nvCxnSpPr>
            <p:spPr>
              <a:xfrm>
                <a:off x="2674220" y="5327839"/>
                <a:ext cx="274320" cy="0"/>
              </a:xfrm>
              <a:prstGeom prst="line">
                <a:avLst/>
              </a:prstGeom>
              <a:ln w="25400">
                <a:solidFill>
                  <a:srgbClr val="0432FF"/>
                </a:solidFill>
                <a:prstDash val="solid"/>
              </a:ln>
            </p:spPr>
            <p:style>
              <a:lnRef idx="1">
                <a:schemeClr val="accent1"/>
              </a:lnRef>
              <a:fillRef idx="0">
                <a:schemeClr val="accent1"/>
              </a:fillRef>
              <a:effectRef idx="0">
                <a:schemeClr val="accent1"/>
              </a:effectRef>
              <a:fontRef idx="minor">
                <a:schemeClr val="tx1"/>
              </a:fontRef>
            </p:style>
          </p:cxnSp>
        </p:grpSp>
        <p:sp>
          <p:nvSpPr>
            <p:cNvPr id="66" name="TextBox 65">
              <a:extLst>
                <a:ext uri="{FF2B5EF4-FFF2-40B4-BE49-F238E27FC236}">
                  <a16:creationId xmlns:a16="http://schemas.microsoft.com/office/drawing/2014/main" id="{B37D2FE2-9FBD-E744-B2BC-E56B3026EA12}"/>
                </a:ext>
              </a:extLst>
            </p:cNvPr>
            <p:cNvSpPr txBox="1"/>
            <p:nvPr/>
          </p:nvSpPr>
          <p:spPr>
            <a:xfrm>
              <a:off x="4573340" y="6519446"/>
              <a:ext cx="1509196" cy="338554"/>
            </a:xfrm>
            <a:prstGeom prst="rect">
              <a:avLst/>
            </a:prstGeom>
            <a:noFill/>
          </p:spPr>
          <p:txBody>
            <a:bodyPr wrap="none" rtlCol="0">
              <a:spAutoFit/>
            </a:bodyPr>
            <a:lstStyle/>
            <a:p>
              <a:r>
                <a:rPr lang="en-US" sz="1600" dirty="0"/>
                <a:t>G-IV Dropsonde</a:t>
              </a:r>
            </a:p>
          </p:txBody>
        </p:sp>
      </p:grpSp>
      <p:grpSp>
        <p:nvGrpSpPr>
          <p:cNvPr id="112" name="Group 111">
            <a:extLst>
              <a:ext uri="{FF2B5EF4-FFF2-40B4-BE49-F238E27FC236}">
                <a16:creationId xmlns:a16="http://schemas.microsoft.com/office/drawing/2014/main" id="{53520B50-7256-DF43-848B-40672312EABF}"/>
              </a:ext>
            </a:extLst>
          </p:cNvPr>
          <p:cNvGrpSpPr/>
          <p:nvPr/>
        </p:nvGrpSpPr>
        <p:grpSpPr>
          <a:xfrm>
            <a:off x="8061787" y="3678907"/>
            <a:ext cx="320040" cy="158750"/>
            <a:chOff x="5288456" y="1818642"/>
            <a:chExt cx="320040" cy="158750"/>
          </a:xfrm>
          <a:solidFill>
            <a:srgbClr val="0432FF"/>
          </a:solidFill>
          <a:scene3d>
            <a:camera prst="orthographicFront">
              <a:rot lat="0" lon="0" rev="21300000"/>
            </a:camera>
            <a:lightRig rig="threePt" dir="t"/>
          </a:scene3d>
        </p:grpSpPr>
        <p:cxnSp>
          <p:nvCxnSpPr>
            <p:cNvPr id="113" name="Straight Connector 112">
              <a:extLst>
                <a:ext uri="{FF2B5EF4-FFF2-40B4-BE49-F238E27FC236}">
                  <a16:creationId xmlns:a16="http://schemas.microsoft.com/office/drawing/2014/main" id="{667412ED-1984-9044-B566-6F49639C5BB3}"/>
                </a:ext>
              </a:extLst>
            </p:cNvPr>
            <p:cNvCxnSpPr/>
            <p:nvPr/>
          </p:nvCxnSpPr>
          <p:spPr>
            <a:xfrm rot="10800000">
              <a:off x="5288456" y="197104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4F597F66-A63A-DD4A-A63E-323CB64B815F}"/>
                </a:ext>
              </a:extLst>
            </p:cNvPr>
            <p:cNvCxnSpPr/>
            <p:nvPr/>
          </p:nvCxnSpPr>
          <p:spPr>
            <a:xfrm rot="10800000">
              <a:off x="5297622" y="1818642"/>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E55BA7D2-4F88-A244-9D3D-51656ED76220}"/>
                </a:ext>
              </a:extLst>
            </p:cNvPr>
            <p:cNvCxnSpPr/>
            <p:nvPr/>
          </p:nvCxnSpPr>
          <p:spPr>
            <a:xfrm rot="10800000">
              <a:off x="5348422" y="1895096"/>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 name="Group 115">
            <a:extLst>
              <a:ext uri="{FF2B5EF4-FFF2-40B4-BE49-F238E27FC236}">
                <a16:creationId xmlns:a16="http://schemas.microsoft.com/office/drawing/2014/main" id="{262A1C81-80E0-7847-8A92-DF14F5534EC8}"/>
              </a:ext>
            </a:extLst>
          </p:cNvPr>
          <p:cNvGrpSpPr/>
          <p:nvPr/>
        </p:nvGrpSpPr>
        <p:grpSpPr>
          <a:xfrm>
            <a:off x="8200252" y="4264799"/>
            <a:ext cx="320040" cy="82296"/>
            <a:chOff x="5288456" y="1431166"/>
            <a:chExt cx="320040" cy="82296"/>
          </a:xfrm>
          <a:solidFill>
            <a:srgbClr val="0432FF"/>
          </a:solidFill>
          <a:scene3d>
            <a:camera prst="orthographicFront">
              <a:rot lat="0" lon="0" rev="17280000"/>
            </a:camera>
            <a:lightRig rig="threePt" dir="t"/>
          </a:scene3d>
        </p:grpSpPr>
        <p:cxnSp>
          <p:nvCxnSpPr>
            <p:cNvPr id="117" name="Straight Connector 116">
              <a:extLst>
                <a:ext uri="{FF2B5EF4-FFF2-40B4-BE49-F238E27FC236}">
                  <a16:creationId xmlns:a16="http://schemas.microsoft.com/office/drawing/2014/main" id="{A9D12618-2DC9-3741-835A-A65A1ABE8BC7}"/>
                </a:ext>
              </a:extLst>
            </p:cNvPr>
            <p:cNvCxnSpPr/>
            <p:nvPr/>
          </p:nvCxnSpPr>
          <p:spPr>
            <a:xfrm rot="10800000">
              <a:off x="5288456" y="150711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0CE5E54D-BF0A-DE41-8959-F03F14339253}"/>
                </a:ext>
              </a:extLst>
            </p:cNvPr>
            <p:cNvCxnSpPr/>
            <p:nvPr/>
          </p:nvCxnSpPr>
          <p:spPr>
            <a:xfrm rot="10800000">
              <a:off x="5297622" y="1431166"/>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9" name="Group 118">
            <a:extLst>
              <a:ext uri="{FF2B5EF4-FFF2-40B4-BE49-F238E27FC236}">
                <a16:creationId xmlns:a16="http://schemas.microsoft.com/office/drawing/2014/main" id="{B56F7B4B-C8ED-4544-9B34-34B32357CDE5}"/>
              </a:ext>
            </a:extLst>
          </p:cNvPr>
          <p:cNvGrpSpPr/>
          <p:nvPr/>
        </p:nvGrpSpPr>
        <p:grpSpPr>
          <a:xfrm>
            <a:off x="8388551" y="4897363"/>
            <a:ext cx="320040" cy="158750"/>
            <a:chOff x="5288456" y="1066069"/>
            <a:chExt cx="320040" cy="158750"/>
          </a:xfrm>
          <a:solidFill>
            <a:srgbClr val="0432FF"/>
          </a:solidFill>
          <a:scene3d>
            <a:camera prst="orthographicFront">
              <a:rot lat="0" lon="0" rev="11640000"/>
            </a:camera>
            <a:lightRig rig="threePt" dir="t"/>
          </a:scene3d>
        </p:grpSpPr>
        <p:cxnSp>
          <p:nvCxnSpPr>
            <p:cNvPr id="120" name="Straight Connector 119">
              <a:extLst>
                <a:ext uri="{FF2B5EF4-FFF2-40B4-BE49-F238E27FC236}">
                  <a16:creationId xmlns:a16="http://schemas.microsoft.com/office/drawing/2014/main" id="{D208DE53-D05C-4448-A383-596DC358C58C}"/>
                </a:ext>
              </a:extLst>
            </p:cNvPr>
            <p:cNvCxnSpPr/>
            <p:nvPr/>
          </p:nvCxnSpPr>
          <p:spPr>
            <a:xfrm rot="10800000">
              <a:off x="5288456" y="121846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09E98992-E5BB-A94C-9191-E49CDA216ECE}"/>
                </a:ext>
              </a:extLst>
            </p:cNvPr>
            <p:cNvCxnSpPr/>
            <p:nvPr/>
          </p:nvCxnSpPr>
          <p:spPr>
            <a:xfrm rot="10800000">
              <a:off x="5297622" y="106606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22" name="Group 121">
            <a:extLst>
              <a:ext uri="{FF2B5EF4-FFF2-40B4-BE49-F238E27FC236}">
                <a16:creationId xmlns:a16="http://schemas.microsoft.com/office/drawing/2014/main" id="{A93BDB5C-EE9B-564B-8CF6-660567A6573B}"/>
              </a:ext>
            </a:extLst>
          </p:cNvPr>
          <p:cNvGrpSpPr/>
          <p:nvPr/>
        </p:nvGrpSpPr>
        <p:grpSpPr>
          <a:xfrm>
            <a:off x="8379315" y="5644505"/>
            <a:ext cx="320040" cy="158751"/>
            <a:chOff x="5297622" y="2927579"/>
            <a:chExt cx="320040" cy="158751"/>
          </a:xfrm>
          <a:solidFill>
            <a:srgbClr val="0432FF"/>
          </a:solidFill>
          <a:scene3d>
            <a:camera prst="orthographicFront">
              <a:rot lat="0" lon="0" rev="11040000"/>
            </a:camera>
            <a:lightRig rig="threePt" dir="t"/>
          </a:scene3d>
        </p:grpSpPr>
        <p:cxnSp>
          <p:nvCxnSpPr>
            <p:cNvPr id="123" name="Straight Connector 122">
              <a:extLst>
                <a:ext uri="{FF2B5EF4-FFF2-40B4-BE49-F238E27FC236}">
                  <a16:creationId xmlns:a16="http://schemas.microsoft.com/office/drawing/2014/main" id="{34FB144A-AA53-0145-B806-6A84D84B19D4}"/>
                </a:ext>
              </a:extLst>
            </p:cNvPr>
            <p:cNvCxnSpPr/>
            <p:nvPr/>
          </p:nvCxnSpPr>
          <p:spPr>
            <a:xfrm rot="10800000">
              <a:off x="5297622" y="307997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a16="http://schemas.microsoft.com/office/drawing/2014/main" id="{ED68FE86-E564-7149-926E-2300A924458B}"/>
                </a:ext>
              </a:extLst>
            </p:cNvPr>
            <p:cNvCxnSpPr/>
            <p:nvPr/>
          </p:nvCxnSpPr>
          <p:spPr>
            <a:xfrm rot="10800000">
              <a:off x="5306788"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a:extLst>
                <a:ext uri="{FF2B5EF4-FFF2-40B4-BE49-F238E27FC236}">
                  <a16:creationId xmlns:a16="http://schemas.microsoft.com/office/drawing/2014/main" id="{FD60B26A-82DD-BA45-B9DA-1DF0D0BA6600}"/>
                </a:ext>
              </a:extLst>
            </p:cNvPr>
            <p:cNvCxnSpPr/>
            <p:nvPr/>
          </p:nvCxnSpPr>
          <p:spPr>
            <a:xfrm rot="10800000">
              <a:off x="5348422" y="2927580"/>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a:extLst>
                <a:ext uri="{FF2B5EF4-FFF2-40B4-BE49-F238E27FC236}">
                  <a16:creationId xmlns:a16="http://schemas.microsoft.com/office/drawing/2014/main" id="{2E2A3537-726B-6E49-8FBC-2E9EC11F206E}"/>
                </a:ext>
              </a:extLst>
            </p:cNvPr>
            <p:cNvCxnSpPr/>
            <p:nvPr/>
          </p:nvCxnSpPr>
          <p:spPr>
            <a:xfrm rot="10800000">
              <a:off x="5394960"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27" name="Group 126">
            <a:extLst>
              <a:ext uri="{FF2B5EF4-FFF2-40B4-BE49-F238E27FC236}">
                <a16:creationId xmlns:a16="http://schemas.microsoft.com/office/drawing/2014/main" id="{2CCB5467-3A80-1647-BBFF-EA1656F288B4}"/>
              </a:ext>
            </a:extLst>
          </p:cNvPr>
          <p:cNvGrpSpPr/>
          <p:nvPr/>
        </p:nvGrpSpPr>
        <p:grpSpPr>
          <a:xfrm>
            <a:off x="8379315" y="5307447"/>
            <a:ext cx="320040" cy="158752"/>
            <a:chOff x="5297621" y="2872279"/>
            <a:chExt cx="320040" cy="158752"/>
          </a:xfrm>
          <a:solidFill>
            <a:srgbClr val="0432FF"/>
          </a:solidFill>
          <a:scene3d>
            <a:camera prst="orthographicFront">
              <a:rot lat="0" lon="0" rev="11040000"/>
            </a:camera>
            <a:lightRig rig="threePt" dir="t"/>
          </a:scene3d>
        </p:grpSpPr>
        <p:grpSp>
          <p:nvGrpSpPr>
            <p:cNvPr id="128" name="Group 127">
              <a:extLst>
                <a:ext uri="{FF2B5EF4-FFF2-40B4-BE49-F238E27FC236}">
                  <a16:creationId xmlns:a16="http://schemas.microsoft.com/office/drawing/2014/main" id="{EC1CC85F-C748-9A4A-B99B-8A54F893DC7D}"/>
                </a:ext>
              </a:extLst>
            </p:cNvPr>
            <p:cNvGrpSpPr/>
            <p:nvPr/>
          </p:nvGrpSpPr>
          <p:grpSpPr>
            <a:xfrm>
              <a:off x="5297621" y="2872279"/>
              <a:ext cx="320040" cy="158751"/>
              <a:chOff x="5297622" y="2513644"/>
              <a:chExt cx="320040" cy="158751"/>
            </a:xfrm>
            <a:grpFill/>
          </p:grpSpPr>
          <p:cxnSp>
            <p:nvCxnSpPr>
              <p:cNvPr id="130" name="Straight Connector 129">
                <a:extLst>
                  <a:ext uri="{FF2B5EF4-FFF2-40B4-BE49-F238E27FC236}">
                    <a16:creationId xmlns:a16="http://schemas.microsoft.com/office/drawing/2014/main" id="{8C724011-A105-F84C-9F7F-5AECE9231D7B}"/>
                  </a:ext>
                </a:extLst>
              </p:cNvPr>
              <p:cNvCxnSpPr/>
              <p:nvPr/>
            </p:nvCxnSpPr>
            <p:spPr>
              <a:xfrm rot="10800000">
                <a:off x="5297622" y="2666044"/>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a:extLst>
                  <a:ext uri="{FF2B5EF4-FFF2-40B4-BE49-F238E27FC236}">
                    <a16:creationId xmlns:a16="http://schemas.microsoft.com/office/drawing/2014/main" id="{75C638C1-36AA-7A47-BE49-F4C317097512}"/>
                  </a:ext>
                </a:extLst>
              </p:cNvPr>
              <p:cNvCxnSpPr/>
              <p:nvPr/>
            </p:nvCxnSpPr>
            <p:spPr>
              <a:xfrm rot="10800000">
                <a:off x="5306788" y="2513644"/>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a16="http://schemas.microsoft.com/office/drawing/2014/main" id="{4F3FEF96-CCFC-5144-A1AF-80F0C114859E}"/>
                  </a:ext>
                </a:extLst>
              </p:cNvPr>
              <p:cNvCxnSpPr/>
              <p:nvPr/>
            </p:nvCxnSpPr>
            <p:spPr>
              <a:xfrm rot="10800000">
                <a:off x="5348422" y="2513645"/>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29" name="Straight Connector 128">
              <a:extLst>
                <a:ext uri="{FF2B5EF4-FFF2-40B4-BE49-F238E27FC236}">
                  <a16:creationId xmlns:a16="http://schemas.microsoft.com/office/drawing/2014/main" id="{57BD0B23-84E1-A44C-A60D-7FE820D4540C}"/>
                </a:ext>
              </a:extLst>
            </p:cNvPr>
            <p:cNvCxnSpPr/>
            <p:nvPr/>
          </p:nvCxnSpPr>
          <p:spPr>
            <a:xfrm rot="10800000">
              <a:off x="5394960" y="2948735"/>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3" name="Group 132">
            <a:extLst>
              <a:ext uri="{FF2B5EF4-FFF2-40B4-BE49-F238E27FC236}">
                <a16:creationId xmlns:a16="http://schemas.microsoft.com/office/drawing/2014/main" id="{07507AB2-3859-304E-BDF2-F1F4B34D0CE3}"/>
              </a:ext>
            </a:extLst>
          </p:cNvPr>
          <p:cNvGrpSpPr/>
          <p:nvPr/>
        </p:nvGrpSpPr>
        <p:grpSpPr>
          <a:xfrm>
            <a:off x="8381756" y="5925201"/>
            <a:ext cx="320040" cy="158751"/>
            <a:chOff x="5288456" y="3465714"/>
            <a:chExt cx="320040" cy="158751"/>
          </a:xfrm>
          <a:solidFill>
            <a:srgbClr val="0432FF"/>
          </a:solidFill>
          <a:scene3d>
            <a:camera prst="orthographicFront">
              <a:rot lat="0" lon="0" rev="11040000"/>
            </a:camera>
            <a:lightRig rig="threePt" dir="t"/>
          </a:scene3d>
        </p:grpSpPr>
        <p:grpSp>
          <p:nvGrpSpPr>
            <p:cNvPr id="134" name="Group 133">
              <a:extLst>
                <a:ext uri="{FF2B5EF4-FFF2-40B4-BE49-F238E27FC236}">
                  <a16:creationId xmlns:a16="http://schemas.microsoft.com/office/drawing/2014/main" id="{4DE52AC3-7DBA-8C44-97CC-426AF36F7DB7}"/>
                </a:ext>
              </a:extLst>
            </p:cNvPr>
            <p:cNvGrpSpPr/>
            <p:nvPr/>
          </p:nvGrpSpPr>
          <p:grpSpPr>
            <a:xfrm>
              <a:off x="5288456" y="3465714"/>
              <a:ext cx="320040" cy="158751"/>
              <a:chOff x="5297622" y="2927579"/>
              <a:chExt cx="320040" cy="158751"/>
            </a:xfrm>
            <a:grpFill/>
          </p:grpSpPr>
          <p:cxnSp>
            <p:nvCxnSpPr>
              <p:cNvPr id="136" name="Straight Connector 135">
                <a:extLst>
                  <a:ext uri="{FF2B5EF4-FFF2-40B4-BE49-F238E27FC236}">
                    <a16:creationId xmlns:a16="http://schemas.microsoft.com/office/drawing/2014/main" id="{D2FD028B-9EE4-264A-8B3B-D66F86AC3B5C}"/>
                  </a:ext>
                </a:extLst>
              </p:cNvPr>
              <p:cNvCxnSpPr/>
              <p:nvPr/>
            </p:nvCxnSpPr>
            <p:spPr>
              <a:xfrm rot="10800000">
                <a:off x="5297622" y="307997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a:extLst>
                  <a:ext uri="{FF2B5EF4-FFF2-40B4-BE49-F238E27FC236}">
                    <a16:creationId xmlns:a16="http://schemas.microsoft.com/office/drawing/2014/main" id="{2F1B38DD-4121-9C43-8295-5CB0E3C7DED1}"/>
                  </a:ext>
                </a:extLst>
              </p:cNvPr>
              <p:cNvCxnSpPr/>
              <p:nvPr/>
            </p:nvCxnSpPr>
            <p:spPr>
              <a:xfrm rot="10800000">
                <a:off x="5306788"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a:extLst>
                  <a:ext uri="{FF2B5EF4-FFF2-40B4-BE49-F238E27FC236}">
                    <a16:creationId xmlns:a16="http://schemas.microsoft.com/office/drawing/2014/main" id="{304085EB-487D-C44F-8F42-EBA8C5035A10}"/>
                  </a:ext>
                </a:extLst>
              </p:cNvPr>
              <p:cNvCxnSpPr/>
              <p:nvPr/>
            </p:nvCxnSpPr>
            <p:spPr>
              <a:xfrm rot="10800000">
                <a:off x="5348422" y="2927580"/>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a:extLst>
                  <a:ext uri="{FF2B5EF4-FFF2-40B4-BE49-F238E27FC236}">
                    <a16:creationId xmlns:a16="http://schemas.microsoft.com/office/drawing/2014/main" id="{4B65E2F4-0324-5445-9532-F80A2A1D7BEE}"/>
                  </a:ext>
                </a:extLst>
              </p:cNvPr>
              <p:cNvCxnSpPr/>
              <p:nvPr/>
            </p:nvCxnSpPr>
            <p:spPr>
              <a:xfrm rot="10800000">
                <a:off x="5394960"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35" name="Straight Connector 134">
              <a:extLst>
                <a:ext uri="{FF2B5EF4-FFF2-40B4-BE49-F238E27FC236}">
                  <a16:creationId xmlns:a16="http://schemas.microsoft.com/office/drawing/2014/main" id="{BDC62347-8628-6240-831C-FD5EED625606}"/>
                </a:ext>
              </a:extLst>
            </p:cNvPr>
            <p:cNvCxnSpPr/>
            <p:nvPr/>
          </p:nvCxnSpPr>
          <p:spPr>
            <a:xfrm rot="10800000">
              <a:off x="5433419" y="3542169"/>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40" name="Group 139">
            <a:extLst>
              <a:ext uri="{FF2B5EF4-FFF2-40B4-BE49-F238E27FC236}">
                <a16:creationId xmlns:a16="http://schemas.microsoft.com/office/drawing/2014/main" id="{6CCA625C-771B-9C41-9548-0B99850BCF2C}"/>
              </a:ext>
            </a:extLst>
          </p:cNvPr>
          <p:cNvGrpSpPr/>
          <p:nvPr/>
        </p:nvGrpSpPr>
        <p:grpSpPr>
          <a:xfrm>
            <a:off x="8360272" y="6222640"/>
            <a:ext cx="320040" cy="158751"/>
            <a:chOff x="5288456" y="3465714"/>
            <a:chExt cx="320040" cy="158751"/>
          </a:xfrm>
          <a:solidFill>
            <a:srgbClr val="0432FF"/>
          </a:solidFill>
          <a:scene3d>
            <a:camera prst="orthographicFront">
              <a:rot lat="0" lon="0" rev="10020000"/>
            </a:camera>
            <a:lightRig rig="threePt" dir="t"/>
          </a:scene3d>
        </p:grpSpPr>
        <p:grpSp>
          <p:nvGrpSpPr>
            <p:cNvPr id="141" name="Group 140">
              <a:extLst>
                <a:ext uri="{FF2B5EF4-FFF2-40B4-BE49-F238E27FC236}">
                  <a16:creationId xmlns:a16="http://schemas.microsoft.com/office/drawing/2014/main" id="{93030E9C-87A0-904C-A5C9-FD87091BFE2A}"/>
                </a:ext>
              </a:extLst>
            </p:cNvPr>
            <p:cNvGrpSpPr/>
            <p:nvPr/>
          </p:nvGrpSpPr>
          <p:grpSpPr>
            <a:xfrm>
              <a:off x="5288456" y="3465714"/>
              <a:ext cx="320040" cy="158751"/>
              <a:chOff x="5297622" y="2927579"/>
              <a:chExt cx="320040" cy="158751"/>
            </a:xfrm>
            <a:grpFill/>
          </p:grpSpPr>
          <p:cxnSp>
            <p:nvCxnSpPr>
              <p:cNvPr id="143" name="Straight Connector 142">
                <a:extLst>
                  <a:ext uri="{FF2B5EF4-FFF2-40B4-BE49-F238E27FC236}">
                    <a16:creationId xmlns:a16="http://schemas.microsoft.com/office/drawing/2014/main" id="{53240161-6B2A-AA48-9D48-864ACE2D93A3}"/>
                  </a:ext>
                </a:extLst>
              </p:cNvPr>
              <p:cNvCxnSpPr/>
              <p:nvPr/>
            </p:nvCxnSpPr>
            <p:spPr>
              <a:xfrm rot="10800000">
                <a:off x="5297622" y="307997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FEA41499-ADF0-CE46-9A39-DC29BBC5A2EE}"/>
                  </a:ext>
                </a:extLst>
              </p:cNvPr>
              <p:cNvCxnSpPr/>
              <p:nvPr/>
            </p:nvCxnSpPr>
            <p:spPr>
              <a:xfrm rot="10800000">
                <a:off x="5306788"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a:extLst>
                  <a:ext uri="{FF2B5EF4-FFF2-40B4-BE49-F238E27FC236}">
                    <a16:creationId xmlns:a16="http://schemas.microsoft.com/office/drawing/2014/main" id="{809739DF-F59F-8545-9FC5-9F21223F9872}"/>
                  </a:ext>
                </a:extLst>
              </p:cNvPr>
              <p:cNvCxnSpPr/>
              <p:nvPr/>
            </p:nvCxnSpPr>
            <p:spPr>
              <a:xfrm rot="10800000">
                <a:off x="5348422" y="2927580"/>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a:extLst>
                  <a:ext uri="{FF2B5EF4-FFF2-40B4-BE49-F238E27FC236}">
                    <a16:creationId xmlns:a16="http://schemas.microsoft.com/office/drawing/2014/main" id="{63502EC3-0461-4B4B-989E-507DA6C645F9}"/>
                  </a:ext>
                </a:extLst>
              </p:cNvPr>
              <p:cNvCxnSpPr/>
              <p:nvPr/>
            </p:nvCxnSpPr>
            <p:spPr>
              <a:xfrm rot="10800000">
                <a:off x="5394960"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42" name="Straight Connector 141">
              <a:extLst>
                <a:ext uri="{FF2B5EF4-FFF2-40B4-BE49-F238E27FC236}">
                  <a16:creationId xmlns:a16="http://schemas.microsoft.com/office/drawing/2014/main" id="{EA1FDA7B-FC6E-A14A-AC2A-62CECCDE35EC}"/>
                </a:ext>
              </a:extLst>
            </p:cNvPr>
            <p:cNvCxnSpPr/>
            <p:nvPr/>
          </p:nvCxnSpPr>
          <p:spPr>
            <a:xfrm rot="10800000">
              <a:off x="5433419" y="3542169"/>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47" name="Group 146">
            <a:extLst>
              <a:ext uri="{FF2B5EF4-FFF2-40B4-BE49-F238E27FC236}">
                <a16:creationId xmlns:a16="http://schemas.microsoft.com/office/drawing/2014/main" id="{518D7318-4C46-B740-8EE7-CA0F8FE0B9F2}"/>
              </a:ext>
            </a:extLst>
          </p:cNvPr>
          <p:cNvGrpSpPr/>
          <p:nvPr/>
        </p:nvGrpSpPr>
        <p:grpSpPr>
          <a:xfrm>
            <a:off x="8388551" y="6387355"/>
            <a:ext cx="320040" cy="158752"/>
            <a:chOff x="5297621" y="2872279"/>
            <a:chExt cx="320040" cy="158752"/>
          </a:xfrm>
          <a:solidFill>
            <a:srgbClr val="0432FF"/>
          </a:solidFill>
          <a:scene3d>
            <a:camera prst="orthographicFront">
              <a:rot lat="0" lon="0" rev="11400000"/>
            </a:camera>
            <a:lightRig rig="threePt" dir="t"/>
          </a:scene3d>
        </p:grpSpPr>
        <p:grpSp>
          <p:nvGrpSpPr>
            <p:cNvPr id="148" name="Group 147">
              <a:extLst>
                <a:ext uri="{FF2B5EF4-FFF2-40B4-BE49-F238E27FC236}">
                  <a16:creationId xmlns:a16="http://schemas.microsoft.com/office/drawing/2014/main" id="{63B263B3-0917-6F44-AB2B-D5DC25958808}"/>
                </a:ext>
              </a:extLst>
            </p:cNvPr>
            <p:cNvGrpSpPr/>
            <p:nvPr/>
          </p:nvGrpSpPr>
          <p:grpSpPr>
            <a:xfrm>
              <a:off x="5297621" y="2872279"/>
              <a:ext cx="320040" cy="158751"/>
              <a:chOff x="5297622" y="2513644"/>
              <a:chExt cx="320040" cy="158751"/>
            </a:xfrm>
            <a:grpFill/>
          </p:grpSpPr>
          <p:cxnSp>
            <p:nvCxnSpPr>
              <p:cNvPr id="150" name="Straight Connector 149">
                <a:extLst>
                  <a:ext uri="{FF2B5EF4-FFF2-40B4-BE49-F238E27FC236}">
                    <a16:creationId xmlns:a16="http://schemas.microsoft.com/office/drawing/2014/main" id="{CEA76500-9788-4F42-B8D2-B03A2DC5A08B}"/>
                  </a:ext>
                </a:extLst>
              </p:cNvPr>
              <p:cNvCxnSpPr/>
              <p:nvPr/>
            </p:nvCxnSpPr>
            <p:spPr>
              <a:xfrm rot="10800000">
                <a:off x="5297622" y="2666044"/>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a:extLst>
                  <a:ext uri="{FF2B5EF4-FFF2-40B4-BE49-F238E27FC236}">
                    <a16:creationId xmlns:a16="http://schemas.microsoft.com/office/drawing/2014/main" id="{F3ED4D8B-F396-DC43-99C6-6790F273A4EA}"/>
                  </a:ext>
                </a:extLst>
              </p:cNvPr>
              <p:cNvCxnSpPr/>
              <p:nvPr/>
            </p:nvCxnSpPr>
            <p:spPr>
              <a:xfrm rot="10800000">
                <a:off x="5306788" y="2513644"/>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a:extLst>
                  <a:ext uri="{FF2B5EF4-FFF2-40B4-BE49-F238E27FC236}">
                    <a16:creationId xmlns:a16="http://schemas.microsoft.com/office/drawing/2014/main" id="{90EB2F05-19AD-EE44-96B0-0E7F3A964CA1}"/>
                  </a:ext>
                </a:extLst>
              </p:cNvPr>
              <p:cNvCxnSpPr/>
              <p:nvPr/>
            </p:nvCxnSpPr>
            <p:spPr>
              <a:xfrm rot="10800000">
                <a:off x="5348422" y="2513645"/>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49" name="Straight Connector 148">
              <a:extLst>
                <a:ext uri="{FF2B5EF4-FFF2-40B4-BE49-F238E27FC236}">
                  <a16:creationId xmlns:a16="http://schemas.microsoft.com/office/drawing/2014/main" id="{1E444C15-7D67-9747-82F1-D896373209FF}"/>
                </a:ext>
              </a:extLst>
            </p:cNvPr>
            <p:cNvCxnSpPr/>
            <p:nvPr/>
          </p:nvCxnSpPr>
          <p:spPr>
            <a:xfrm rot="10800000">
              <a:off x="5394960" y="2948735"/>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7405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childTnLst>
                                </p:cTn>
                              </p:par>
                              <p:par>
                                <p:cTn id="8" presetID="10" presetClass="entr" presetSubtype="0"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22731A-EA8A-1847-BB08-AED4106192AD}"/>
              </a:ext>
            </a:extLst>
          </p:cNvPr>
          <p:cNvPicPr>
            <a:picLocks noChangeAspect="1"/>
          </p:cNvPicPr>
          <p:nvPr/>
        </p:nvPicPr>
        <p:blipFill>
          <a:blip r:embed="rId3"/>
          <a:stretch>
            <a:fillRect/>
          </a:stretch>
        </p:blipFill>
        <p:spPr>
          <a:xfrm rot="5400000">
            <a:off x="3273851" y="314681"/>
            <a:ext cx="5652657" cy="7315200"/>
          </a:xfrm>
          <a:prstGeom prst="rect">
            <a:avLst/>
          </a:prstGeom>
          <a:solidFill>
            <a:schemeClr val="bg1"/>
          </a:solidFill>
        </p:spPr>
      </p:pic>
      <p:sp>
        <p:nvSpPr>
          <p:cNvPr id="63" name="Freeform 62">
            <a:extLst>
              <a:ext uri="{FF2B5EF4-FFF2-40B4-BE49-F238E27FC236}">
                <a16:creationId xmlns:a16="http://schemas.microsoft.com/office/drawing/2014/main" id="{D551BD1D-703C-BD43-BA86-90723929B32A}"/>
              </a:ext>
            </a:extLst>
          </p:cNvPr>
          <p:cNvSpPr/>
          <p:nvPr/>
        </p:nvSpPr>
        <p:spPr>
          <a:xfrm>
            <a:off x="5339640" y="1486932"/>
            <a:ext cx="1979434" cy="4966333"/>
          </a:xfrm>
          <a:custGeom>
            <a:avLst/>
            <a:gdLst>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9347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188812 w 1553136"/>
              <a:gd name="connsiteY12" fmla="*/ 2349360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151662 w 1553136"/>
              <a:gd name="connsiteY15" fmla="*/ 2719155 h 2783541"/>
              <a:gd name="connsiteX16" fmla="*/ 1553136 w 1553136"/>
              <a:gd name="connsiteY16" fmla="*/ 2783541 h 2783541"/>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739116 w 1739116"/>
              <a:gd name="connsiteY16"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618548 w 1739116"/>
              <a:gd name="connsiteY16" fmla="*/ 3008721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541056 w 1739116"/>
              <a:gd name="connsiteY17" fmla="*/ 2962227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599175 w 1739116"/>
              <a:gd name="connsiteY18" fmla="*/ 3020345 h 3081884"/>
              <a:gd name="connsiteX19" fmla="*/ 1739116 w 1739116"/>
              <a:gd name="connsiteY19"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366700 w 1739116"/>
              <a:gd name="connsiteY18" fmla="*/ 2985474 h 3081884"/>
              <a:gd name="connsiteX19" fmla="*/ 1739116 w 1739116"/>
              <a:gd name="connsiteY19" fmla="*/ 3081884 h 3081884"/>
              <a:gd name="connsiteX0" fmla="*/ 0 w 1382655"/>
              <a:gd name="connsiteY0" fmla="*/ 0 h 3085759"/>
              <a:gd name="connsiteX1" fmla="*/ 161365 w 1382655"/>
              <a:gd name="connsiteY1" fmla="*/ 403412 h 3085759"/>
              <a:gd name="connsiteX2" fmla="*/ 349624 w 1382655"/>
              <a:gd name="connsiteY2" fmla="*/ 726141 h 3085759"/>
              <a:gd name="connsiteX3" fmla="*/ 578224 w 1382655"/>
              <a:gd name="connsiteY3" fmla="*/ 1015253 h 3085759"/>
              <a:gd name="connsiteX4" fmla="*/ 658906 w 1382655"/>
              <a:gd name="connsiteY4" fmla="*/ 1264024 h 3085759"/>
              <a:gd name="connsiteX5" fmla="*/ 793377 w 1382655"/>
              <a:gd name="connsiteY5" fmla="*/ 1495472 h 3085759"/>
              <a:gd name="connsiteX6" fmla="*/ 846594 w 1382655"/>
              <a:gd name="connsiteY6" fmla="*/ 1702079 h 3085759"/>
              <a:gd name="connsiteX7" fmla="*/ 934115 w 1382655"/>
              <a:gd name="connsiteY7" fmla="*/ 1788459 h 3085759"/>
              <a:gd name="connsiteX8" fmla="*/ 894230 w 1382655"/>
              <a:gd name="connsiteY8" fmla="*/ 1882588 h 3085759"/>
              <a:gd name="connsiteX9" fmla="*/ 874059 w 1382655"/>
              <a:gd name="connsiteY9" fmla="*/ 1969994 h 3085759"/>
              <a:gd name="connsiteX10" fmla="*/ 961465 w 1382655"/>
              <a:gd name="connsiteY10" fmla="*/ 2064124 h 3085759"/>
              <a:gd name="connsiteX11" fmla="*/ 1130579 w 1382655"/>
              <a:gd name="connsiteY11" fmla="*/ 2216942 h 3085759"/>
              <a:gd name="connsiteX12" fmla="*/ 1208185 w 1382655"/>
              <a:gd name="connsiteY12" fmla="*/ 2368733 h 3085759"/>
              <a:gd name="connsiteX13" fmla="*/ 1351430 w 1382655"/>
              <a:gd name="connsiteY13" fmla="*/ 2501153 h 3085759"/>
              <a:gd name="connsiteX14" fmla="*/ 1381971 w 1382655"/>
              <a:gd name="connsiteY14" fmla="*/ 2618302 h 3085759"/>
              <a:gd name="connsiteX15" fmla="*/ 1151662 w 1382655"/>
              <a:gd name="connsiteY15" fmla="*/ 2719155 h 3085759"/>
              <a:gd name="connsiteX16" fmla="*/ 1231090 w 1382655"/>
              <a:gd name="connsiteY16" fmla="*/ 2756873 h 3085759"/>
              <a:gd name="connsiteX17" fmla="*/ 1273710 w 1382655"/>
              <a:gd name="connsiteY17" fmla="*/ 2869238 h 3085759"/>
              <a:gd name="connsiteX18" fmla="*/ 1366700 w 1382655"/>
              <a:gd name="connsiteY18" fmla="*/ 2985474 h 3085759"/>
              <a:gd name="connsiteX19" fmla="*/ 1382655 w 1382655"/>
              <a:gd name="connsiteY19" fmla="*/ 3085759 h 3085759"/>
              <a:gd name="connsiteX0" fmla="*/ 0 w 1381971"/>
              <a:gd name="connsiteY0" fmla="*/ 0 h 3089634"/>
              <a:gd name="connsiteX1" fmla="*/ 161365 w 1381971"/>
              <a:gd name="connsiteY1" fmla="*/ 403412 h 3089634"/>
              <a:gd name="connsiteX2" fmla="*/ 349624 w 1381971"/>
              <a:gd name="connsiteY2" fmla="*/ 726141 h 3089634"/>
              <a:gd name="connsiteX3" fmla="*/ 578224 w 1381971"/>
              <a:gd name="connsiteY3" fmla="*/ 1015253 h 3089634"/>
              <a:gd name="connsiteX4" fmla="*/ 658906 w 1381971"/>
              <a:gd name="connsiteY4" fmla="*/ 1264024 h 3089634"/>
              <a:gd name="connsiteX5" fmla="*/ 793377 w 1381971"/>
              <a:gd name="connsiteY5" fmla="*/ 1495472 h 3089634"/>
              <a:gd name="connsiteX6" fmla="*/ 846594 w 1381971"/>
              <a:gd name="connsiteY6" fmla="*/ 1702079 h 3089634"/>
              <a:gd name="connsiteX7" fmla="*/ 934115 w 1381971"/>
              <a:gd name="connsiteY7" fmla="*/ 1788459 h 3089634"/>
              <a:gd name="connsiteX8" fmla="*/ 894230 w 1381971"/>
              <a:gd name="connsiteY8" fmla="*/ 1882588 h 3089634"/>
              <a:gd name="connsiteX9" fmla="*/ 874059 w 1381971"/>
              <a:gd name="connsiteY9" fmla="*/ 1969994 h 3089634"/>
              <a:gd name="connsiteX10" fmla="*/ 961465 w 1381971"/>
              <a:gd name="connsiteY10" fmla="*/ 2064124 h 3089634"/>
              <a:gd name="connsiteX11" fmla="*/ 1130579 w 1381971"/>
              <a:gd name="connsiteY11" fmla="*/ 2216942 h 3089634"/>
              <a:gd name="connsiteX12" fmla="*/ 1208185 w 1381971"/>
              <a:gd name="connsiteY12" fmla="*/ 2368733 h 3089634"/>
              <a:gd name="connsiteX13" fmla="*/ 1351430 w 1381971"/>
              <a:gd name="connsiteY13" fmla="*/ 2501153 h 3089634"/>
              <a:gd name="connsiteX14" fmla="*/ 1381971 w 1381971"/>
              <a:gd name="connsiteY14" fmla="*/ 2618302 h 3089634"/>
              <a:gd name="connsiteX15" fmla="*/ 1151662 w 1381971"/>
              <a:gd name="connsiteY15" fmla="*/ 2719155 h 3089634"/>
              <a:gd name="connsiteX16" fmla="*/ 1231090 w 1381971"/>
              <a:gd name="connsiteY16" fmla="*/ 2756873 h 3089634"/>
              <a:gd name="connsiteX17" fmla="*/ 1273710 w 1381971"/>
              <a:gd name="connsiteY17" fmla="*/ 2869238 h 3089634"/>
              <a:gd name="connsiteX18" fmla="*/ 1366700 w 1381971"/>
              <a:gd name="connsiteY18" fmla="*/ 2985474 h 3089634"/>
              <a:gd name="connsiteX19" fmla="*/ 1367157 w 1381971"/>
              <a:gd name="connsiteY19" fmla="*/ 3089634 h 3089634"/>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66700 w 1471770"/>
              <a:gd name="connsiteY18" fmla="*/ 2985474 h 3023767"/>
              <a:gd name="connsiteX19" fmla="*/ 1471770 w 1471770"/>
              <a:gd name="connsiteY19" fmla="*/ 3023767 h 3023767"/>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82198 w 1471770"/>
              <a:gd name="connsiteY18" fmla="*/ 2981600 h 3023767"/>
              <a:gd name="connsiteX19" fmla="*/ 1471770 w 1471770"/>
              <a:gd name="connsiteY19" fmla="*/ 3023767 h 3023767"/>
              <a:gd name="connsiteX0" fmla="*/ 0 w 1436899"/>
              <a:gd name="connsiteY0" fmla="*/ 0 h 3023767"/>
              <a:gd name="connsiteX1" fmla="*/ 161365 w 1436899"/>
              <a:gd name="connsiteY1" fmla="*/ 403412 h 3023767"/>
              <a:gd name="connsiteX2" fmla="*/ 349624 w 1436899"/>
              <a:gd name="connsiteY2" fmla="*/ 726141 h 3023767"/>
              <a:gd name="connsiteX3" fmla="*/ 578224 w 1436899"/>
              <a:gd name="connsiteY3" fmla="*/ 1015253 h 3023767"/>
              <a:gd name="connsiteX4" fmla="*/ 658906 w 1436899"/>
              <a:gd name="connsiteY4" fmla="*/ 1264024 h 3023767"/>
              <a:gd name="connsiteX5" fmla="*/ 793377 w 1436899"/>
              <a:gd name="connsiteY5" fmla="*/ 1495472 h 3023767"/>
              <a:gd name="connsiteX6" fmla="*/ 846594 w 1436899"/>
              <a:gd name="connsiteY6" fmla="*/ 1702079 h 3023767"/>
              <a:gd name="connsiteX7" fmla="*/ 934115 w 1436899"/>
              <a:gd name="connsiteY7" fmla="*/ 1788459 h 3023767"/>
              <a:gd name="connsiteX8" fmla="*/ 894230 w 1436899"/>
              <a:gd name="connsiteY8" fmla="*/ 1882588 h 3023767"/>
              <a:gd name="connsiteX9" fmla="*/ 874059 w 1436899"/>
              <a:gd name="connsiteY9" fmla="*/ 1969994 h 3023767"/>
              <a:gd name="connsiteX10" fmla="*/ 961465 w 1436899"/>
              <a:gd name="connsiteY10" fmla="*/ 2064124 h 3023767"/>
              <a:gd name="connsiteX11" fmla="*/ 1130579 w 1436899"/>
              <a:gd name="connsiteY11" fmla="*/ 2216942 h 3023767"/>
              <a:gd name="connsiteX12" fmla="*/ 1208185 w 1436899"/>
              <a:gd name="connsiteY12" fmla="*/ 2368733 h 3023767"/>
              <a:gd name="connsiteX13" fmla="*/ 1351430 w 1436899"/>
              <a:gd name="connsiteY13" fmla="*/ 2501153 h 3023767"/>
              <a:gd name="connsiteX14" fmla="*/ 1381971 w 1436899"/>
              <a:gd name="connsiteY14" fmla="*/ 2618302 h 3023767"/>
              <a:gd name="connsiteX15" fmla="*/ 1151662 w 1436899"/>
              <a:gd name="connsiteY15" fmla="*/ 2719155 h 3023767"/>
              <a:gd name="connsiteX16" fmla="*/ 1231090 w 1436899"/>
              <a:gd name="connsiteY16" fmla="*/ 2756873 h 3023767"/>
              <a:gd name="connsiteX17" fmla="*/ 1273710 w 1436899"/>
              <a:gd name="connsiteY17" fmla="*/ 2869238 h 3023767"/>
              <a:gd name="connsiteX18" fmla="*/ 1382198 w 1436899"/>
              <a:gd name="connsiteY18" fmla="*/ 2981600 h 3023767"/>
              <a:gd name="connsiteX19" fmla="*/ 1436899 w 1436899"/>
              <a:gd name="connsiteY19" fmla="*/ 3023767 h 3023767"/>
              <a:gd name="connsiteX0" fmla="*/ 0 w 1673205"/>
              <a:gd name="connsiteY0" fmla="*/ 0 h 4979282"/>
              <a:gd name="connsiteX1" fmla="*/ 397671 w 1673205"/>
              <a:gd name="connsiteY1" fmla="*/ 2358927 h 4979282"/>
              <a:gd name="connsiteX2" fmla="*/ 585930 w 1673205"/>
              <a:gd name="connsiteY2" fmla="*/ 2681656 h 4979282"/>
              <a:gd name="connsiteX3" fmla="*/ 814530 w 1673205"/>
              <a:gd name="connsiteY3" fmla="*/ 2970768 h 4979282"/>
              <a:gd name="connsiteX4" fmla="*/ 895212 w 1673205"/>
              <a:gd name="connsiteY4" fmla="*/ 3219539 h 4979282"/>
              <a:gd name="connsiteX5" fmla="*/ 1029683 w 1673205"/>
              <a:gd name="connsiteY5" fmla="*/ 3450987 h 4979282"/>
              <a:gd name="connsiteX6" fmla="*/ 1082900 w 1673205"/>
              <a:gd name="connsiteY6" fmla="*/ 3657594 h 4979282"/>
              <a:gd name="connsiteX7" fmla="*/ 1170421 w 1673205"/>
              <a:gd name="connsiteY7" fmla="*/ 3743974 h 4979282"/>
              <a:gd name="connsiteX8" fmla="*/ 1130536 w 1673205"/>
              <a:gd name="connsiteY8" fmla="*/ 3838103 h 4979282"/>
              <a:gd name="connsiteX9" fmla="*/ 1110365 w 1673205"/>
              <a:gd name="connsiteY9" fmla="*/ 3925509 h 4979282"/>
              <a:gd name="connsiteX10" fmla="*/ 1197771 w 1673205"/>
              <a:gd name="connsiteY10" fmla="*/ 4019639 h 4979282"/>
              <a:gd name="connsiteX11" fmla="*/ 1366885 w 1673205"/>
              <a:gd name="connsiteY11" fmla="*/ 4172457 h 4979282"/>
              <a:gd name="connsiteX12" fmla="*/ 1444491 w 1673205"/>
              <a:gd name="connsiteY12" fmla="*/ 4324248 h 4979282"/>
              <a:gd name="connsiteX13" fmla="*/ 1587736 w 1673205"/>
              <a:gd name="connsiteY13" fmla="*/ 4456668 h 4979282"/>
              <a:gd name="connsiteX14" fmla="*/ 1618277 w 1673205"/>
              <a:gd name="connsiteY14" fmla="*/ 4573817 h 4979282"/>
              <a:gd name="connsiteX15" fmla="*/ 1387968 w 1673205"/>
              <a:gd name="connsiteY15" fmla="*/ 4674670 h 4979282"/>
              <a:gd name="connsiteX16" fmla="*/ 1467396 w 1673205"/>
              <a:gd name="connsiteY16" fmla="*/ 4712388 h 4979282"/>
              <a:gd name="connsiteX17" fmla="*/ 1510016 w 1673205"/>
              <a:gd name="connsiteY17" fmla="*/ 4824753 h 4979282"/>
              <a:gd name="connsiteX18" fmla="*/ 1618504 w 1673205"/>
              <a:gd name="connsiteY18" fmla="*/ 4937115 h 4979282"/>
              <a:gd name="connsiteX19" fmla="*/ 1673205 w 1673205"/>
              <a:gd name="connsiteY19" fmla="*/ 4979282 h 4979282"/>
              <a:gd name="connsiteX0" fmla="*/ 537277 w 2210482"/>
              <a:gd name="connsiteY0" fmla="*/ 0 h 4979282"/>
              <a:gd name="connsiteX1" fmla="*/ 0 w 2210482"/>
              <a:gd name="connsiteY1" fmla="*/ 1300689 h 4979282"/>
              <a:gd name="connsiteX2" fmla="*/ 1123207 w 2210482"/>
              <a:gd name="connsiteY2" fmla="*/ 2681656 h 4979282"/>
              <a:gd name="connsiteX3" fmla="*/ 1351807 w 2210482"/>
              <a:gd name="connsiteY3" fmla="*/ 2970768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1351807 w 2210482"/>
              <a:gd name="connsiteY3" fmla="*/ 2970768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745370 w 2210482"/>
              <a:gd name="connsiteY7" fmla="*/ 3672055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67813 w 2210482"/>
              <a:gd name="connsiteY7" fmla="*/ 3838103 h 4979282"/>
              <a:gd name="connsiteX8" fmla="*/ 1647642 w 2210482"/>
              <a:gd name="connsiteY8" fmla="*/ 3925509 h 4979282"/>
              <a:gd name="connsiteX9" fmla="*/ 1735048 w 2210482"/>
              <a:gd name="connsiteY9" fmla="*/ 4019639 h 4979282"/>
              <a:gd name="connsiteX10" fmla="*/ 1904162 w 2210482"/>
              <a:gd name="connsiteY10" fmla="*/ 4172457 h 4979282"/>
              <a:gd name="connsiteX11" fmla="*/ 1981768 w 2210482"/>
              <a:gd name="connsiteY11" fmla="*/ 4324248 h 4979282"/>
              <a:gd name="connsiteX12" fmla="*/ 2125013 w 2210482"/>
              <a:gd name="connsiteY12" fmla="*/ 4456668 h 4979282"/>
              <a:gd name="connsiteX13" fmla="*/ 2155554 w 2210482"/>
              <a:gd name="connsiteY13" fmla="*/ 4573817 h 4979282"/>
              <a:gd name="connsiteX14" fmla="*/ 1925245 w 2210482"/>
              <a:gd name="connsiteY14" fmla="*/ 4674670 h 4979282"/>
              <a:gd name="connsiteX15" fmla="*/ 2004673 w 2210482"/>
              <a:gd name="connsiteY15" fmla="*/ 4712388 h 4979282"/>
              <a:gd name="connsiteX16" fmla="*/ 2047293 w 2210482"/>
              <a:gd name="connsiteY16" fmla="*/ 4824753 h 4979282"/>
              <a:gd name="connsiteX17" fmla="*/ 2155781 w 2210482"/>
              <a:gd name="connsiteY17" fmla="*/ 4937115 h 4979282"/>
              <a:gd name="connsiteX18" fmla="*/ 2210482 w 2210482"/>
              <a:gd name="connsiteY18"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47642 w 2210482"/>
              <a:gd name="connsiteY7" fmla="*/ 3925509 h 4979282"/>
              <a:gd name="connsiteX8" fmla="*/ 1735048 w 2210482"/>
              <a:gd name="connsiteY8" fmla="*/ 4019639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35048 w 2210482"/>
              <a:gd name="connsiteY8" fmla="*/ 4019639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81768 w 2210482"/>
              <a:gd name="connsiteY9" fmla="*/ 4324248 h 4979282"/>
              <a:gd name="connsiteX10" fmla="*/ 2125013 w 2210482"/>
              <a:gd name="connsiteY10" fmla="*/ 4456668 h 4979282"/>
              <a:gd name="connsiteX11" fmla="*/ 2155554 w 2210482"/>
              <a:gd name="connsiteY11" fmla="*/ 4573817 h 4979282"/>
              <a:gd name="connsiteX12" fmla="*/ 1925245 w 2210482"/>
              <a:gd name="connsiteY12" fmla="*/ 4674670 h 4979282"/>
              <a:gd name="connsiteX13" fmla="*/ 2004673 w 2210482"/>
              <a:gd name="connsiteY13" fmla="*/ 4712388 h 4979282"/>
              <a:gd name="connsiteX14" fmla="*/ 2047293 w 2210482"/>
              <a:gd name="connsiteY14" fmla="*/ 4824753 h 4979282"/>
              <a:gd name="connsiteX15" fmla="*/ 2155781 w 2210482"/>
              <a:gd name="connsiteY15" fmla="*/ 4937115 h 4979282"/>
              <a:gd name="connsiteX16" fmla="*/ 2210482 w 2210482"/>
              <a:gd name="connsiteY16"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2125013 w 2210482"/>
              <a:gd name="connsiteY9" fmla="*/ 4456668 h 4979282"/>
              <a:gd name="connsiteX10" fmla="*/ 2155554 w 2210482"/>
              <a:gd name="connsiteY10" fmla="*/ 4573817 h 4979282"/>
              <a:gd name="connsiteX11" fmla="*/ 1925245 w 2210482"/>
              <a:gd name="connsiteY11" fmla="*/ 4674670 h 4979282"/>
              <a:gd name="connsiteX12" fmla="*/ 2004673 w 2210482"/>
              <a:gd name="connsiteY12" fmla="*/ 4712388 h 4979282"/>
              <a:gd name="connsiteX13" fmla="*/ 2047293 w 2210482"/>
              <a:gd name="connsiteY13" fmla="*/ 4824753 h 4979282"/>
              <a:gd name="connsiteX14" fmla="*/ 2155781 w 2210482"/>
              <a:gd name="connsiteY14" fmla="*/ 4937115 h 4979282"/>
              <a:gd name="connsiteX15" fmla="*/ 2210482 w 2210482"/>
              <a:gd name="connsiteY15"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2155554 w 2210482"/>
              <a:gd name="connsiteY9" fmla="*/ 4573817 h 4979282"/>
              <a:gd name="connsiteX10" fmla="*/ 1925245 w 2210482"/>
              <a:gd name="connsiteY10" fmla="*/ 4674670 h 4979282"/>
              <a:gd name="connsiteX11" fmla="*/ 2004673 w 2210482"/>
              <a:gd name="connsiteY11" fmla="*/ 4712388 h 4979282"/>
              <a:gd name="connsiteX12" fmla="*/ 2047293 w 2210482"/>
              <a:gd name="connsiteY12" fmla="*/ 4824753 h 4979282"/>
              <a:gd name="connsiteX13" fmla="*/ 2155781 w 2210482"/>
              <a:gd name="connsiteY13" fmla="*/ 4937115 h 4979282"/>
              <a:gd name="connsiteX14" fmla="*/ 2210482 w 2210482"/>
              <a:gd name="connsiteY14"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1925245 w 2210482"/>
              <a:gd name="connsiteY10" fmla="*/ 4674670 h 4979282"/>
              <a:gd name="connsiteX11" fmla="*/ 2004673 w 2210482"/>
              <a:gd name="connsiteY11" fmla="*/ 4712388 h 4979282"/>
              <a:gd name="connsiteX12" fmla="*/ 2047293 w 2210482"/>
              <a:gd name="connsiteY12" fmla="*/ 4824753 h 4979282"/>
              <a:gd name="connsiteX13" fmla="*/ 2155781 w 2210482"/>
              <a:gd name="connsiteY13" fmla="*/ 4937115 h 4979282"/>
              <a:gd name="connsiteX14" fmla="*/ 2210482 w 2210482"/>
              <a:gd name="connsiteY14"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04673 w 2210482"/>
              <a:gd name="connsiteY10" fmla="*/ 4712388 h 4979282"/>
              <a:gd name="connsiteX11" fmla="*/ 2047293 w 2210482"/>
              <a:gd name="connsiteY11" fmla="*/ 4824753 h 4979282"/>
              <a:gd name="connsiteX12" fmla="*/ 2155781 w 2210482"/>
              <a:gd name="connsiteY12" fmla="*/ 4937115 h 4979282"/>
              <a:gd name="connsiteX13" fmla="*/ 2210482 w 2210482"/>
              <a:gd name="connsiteY13"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47293 w 2210482"/>
              <a:gd name="connsiteY10" fmla="*/ 4824753 h 4979282"/>
              <a:gd name="connsiteX11" fmla="*/ 2155781 w 2210482"/>
              <a:gd name="connsiteY11" fmla="*/ 4937115 h 4979282"/>
              <a:gd name="connsiteX12" fmla="*/ 2210482 w 2210482"/>
              <a:gd name="connsiteY12"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19896 w 2210482"/>
              <a:gd name="connsiteY10" fmla="*/ 4766533 h 4979282"/>
              <a:gd name="connsiteX11" fmla="*/ 2155781 w 2210482"/>
              <a:gd name="connsiteY11" fmla="*/ 4937115 h 4979282"/>
              <a:gd name="connsiteX12" fmla="*/ 2210482 w 2210482"/>
              <a:gd name="connsiteY12" fmla="*/ 4979282 h 4979282"/>
              <a:gd name="connsiteX0" fmla="*/ 537277 w 2155781"/>
              <a:gd name="connsiteY0" fmla="*/ 0 h 4975858"/>
              <a:gd name="connsiteX1" fmla="*/ 0 w 2155781"/>
              <a:gd name="connsiteY1" fmla="*/ 1300689 h 4975858"/>
              <a:gd name="connsiteX2" fmla="*/ 400591 w 2155781"/>
              <a:gd name="connsiteY2" fmla="*/ 1486429 h 4975858"/>
              <a:gd name="connsiteX3" fmla="*/ 680563 w 2155781"/>
              <a:gd name="connsiteY3" fmla="*/ 1963901 h 4975858"/>
              <a:gd name="connsiteX4" fmla="*/ 942754 w 2155781"/>
              <a:gd name="connsiteY4" fmla="*/ 2353085 h 4975858"/>
              <a:gd name="connsiteX5" fmla="*/ 1303257 w 2155781"/>
              <a:gd name="connsiteY5" fmla="*/ 2968101 h 4975858"/>
              <a:gd name="connsiteX6" fmla="*/ 1496887 w 2155781"/>
              <a:gd name="connsiteY6" fmla="*/ 3445262 h 4975858"/>
              <a:gd name="connsiteX7" fmla="*/ 1637368 w 2155781"/>
              <a:gd name="connsiteY7" fmla="*/ 3836467 h 4975858"/>
              <a:gd name="connsiteX8" fmla="*/ 1786419 w 2155781"/>
              <a:gd name="connsiteY8" fmla="*/ 4163477 h 4975858"/>
              <a:gd name="connsiteX9" fmla="*/ 1926098 w 2155781"/>
              <a:gd name="connsiteY9" fmla="*/ 4577242 h 4975858"/>
              <a:gd name="connsiteX10" fmla="*/ 2019896 w 2155781"/>
              <a:gd name="connsiteY10" fmla="*/ 4766533 h 4975858"/>
              <a:gd name="connsiteX11" fmla="*/ 2155781 w 2155781"/>
              <a:gd name="connsiteY11" fmla="*/ 4937115 h 4975858"/>
              <a:gd name="connsiteX12" fmla="*/ 2138563 w 2155781"/>
              <a:gd name="connsiteY12" fmla="*/ 4975858 h 4975858"/>
              <a:gd name="connsiteX0" fmla="*/ 537277 w 2155782"/>
              <a:gd name="connsiteY0" fmla="*/ 0 h 4966333"/>
              <a:gd name="connsiteX1" fmla="*/ 0 w 2155782"/>
              <a:gd name="connsiteY1" fmla="*/ 1300689 h 4966333"/>
              <a:gd name="connsiteX2" fmla="*/ 400591 w 2155782"/>
              <a:gd name="connsiteY2" fmla="*/ 1486429 h 4966333"/>
              <a:gd name="connsiteX3" fmla="*/ 680563 w 2155782"/>
              <a:gd name="connsiteY3" fmla="*/ 1963901 h 4966333"/>
              <a:gd name="connsiteX4" fmla="*/ 942754 w 2155782"/>
              <a:gd name="connsiteY4" fmla="*/ 2353085 h 4966333"/>
              <a:gd name="connsiteX5" fmla="*/ 1303257 w 2155782"/>
              <a:gd name="connsiteY5" fmla="*/ 2968101 h 4966333"/>
              <a:gd name="connsiteX6" fmla="*/ 1496887 w 2155782"/>
              <a:gd name="connsiteY6" fmla="*/ 3445262 h 4966333"/>
              <a:gd name="connsiteX7" fmla="*/ 1637368 w 2155782"/>
              <a:gd name="connsiteY7" fmla="*/ 3836467 h 4966333"/>
              <a:gd name="connsiteX8" fmla="*/ 1786419 w 2155782"/>
              <a:gd name="connsiteY8" fmla="*/ 4163477 h 4966333"/>
              <a:gd name="connsiteX9" fmla="*/ 1926098 w 2155782"/>
              <a:gd name="connsiteY9" fmla="*/ 4577242 h 4966333"/>
              <a:gd name="connsiteX10" fmla="*/ 2019896 w 2155782"/>
              <a:gd name="connsiteY10" fmla="*/ 4766533 h 4966333"/>
              <a:gd name="connsiteX11" fmla="*/ 2155781 w 2155782"/>
              <a:gd name="connsiteY11" fmla="*/ 4937115 h 4966333"/>
              <a:gd name="connsiteX12" fmla="*/ 2141738 w 2155782"/>
              <a:gd name="connsiteY12" fmla="*/ 4966333 h 4966333"/>
              <a:gd name="connsiteX0" fmla="*/ 357663 w 1976168"/>
              <a:gd name="connsiteY0" fmla="*/ 0 h 4966333"/>
              <a:gd name="connsiteX1" fmla="*/ 0 w 1976168"/>
              <a:gd name="connsiteY1" fmla="*/ 866349 h 4966333"/>
              <a:gd name="connsiteX2" fmla="*/ 220977 w 1976168"/>
              <a:gd name="connsiteY2" fmla="*/ 1486429 h 4966333"/>
              <a:gd name="connsiteX3" fmla="*/ 500949 w 1976168"/>
              <a:gd name="connsiteY3" fmla="*/ 1963901 h 4966333"/>
              <a:gd name="connsiteX4" fmla="*/ 763140 w 1976168"/>
              <a:gd name="connsiteY4" fmla="*/ 2353085 h 4966333"/>
              <a:gd name="connsiteX5" fmla="*/ 1123643 w 1976168"/>
              <a:gd name="connsiteY5" fmla="*/ 2968101 h 4966333"/>
              <a:gd name="connsiteX6" fmla="*/ 1317273 w 1976168"/>
              <a:gd name="connsiteY6" fmla="*/ 3445262 h 4966333"/>
              <a:gd name="connsiteX7" fmla="*/ 1457754 w 1976168"/>
              <a:gd name="connsiteY7" fmla="*/ 3836467 h 4966333"/>
              <a:gd name="connsiteX8" fmla="*/ 1606805 w 1976168"/>
              <a:gd name="connsiteY8" fmla="*/ 4163477 h 4966333"/>
              <a:gd name="connsiteX9" fmla="*/ 1746484 w 1976168"/>
              <a:gd name="connsiteY9" fmla="*/ 4577242 h 4966333"/>
              <a:gd name="connsiteX10" fmla="*/ 1840282 w 1976168"/>
              <a:gd name="connsiteY10" fmla="*/ 4766533 h 4966333"/>
              <a:gd name="connsiteX11" fmla="*/ 1976167 w 1976168"/>
              <a:gd name="connsiteY11" fmla="*/ 4937115 h 4966333"/>
              <a:gd name="connsiteX12" fmla="*/ 1962124 w 1976168"/>
              <a:gd name="connsiteY12" fmla="*/ 4966333 h 4966333"/>
              <a:gd name="connsiteX0" fmla="*/ 377258 w 1995763"/>
              <a:gd name="connsiteY0" fmla="*/ 0 h 4966333"/>
              <a:gd name="connsiteX1" fmla="*/ 0 w 1995763"/>
              <a:gd name="connsiteY1" fmla="*/ 863084 h 4966333"/>
              <a:gd name="connsiteX2" fmla="*/ 240572 w 1995763"/>
              <a:gd name="connsiteY2" fmla="*/ 1486429 h 4966333"/>
              <a:gd name="connsiteX3" fmla="*/ 520544 w 1995763"/>
              <a:gd name="connsiteY3" fmla="*/ 1963901 h 4966333"/>
              <a:gd name="connsiteX4" fmla="*/ 782735 w 1995763"/>
              <a:gd name="connsiteY4" fmla="*/ 2353085 h 4966333"/>
              <a:gd name="connsiteX5" fmla="*/ 1143238 w 1995763"/>
              <a:gd name="connsiteY5" fmla="*/ 2968101 h 4966333"/>
              <a:gd name="connsiteX6" fmla="*/ 1336868 w 1995763"/>
              <a:gd name="connsiteY6" fmla="*/ 3445262 h 4966333"/>
              <a:gd name="connsiteX7" fmla="*/ 1477349 w 1995763"/>
              <a:gd name="connsiteY7" fmla="*/ 3836467 h 4966333"/>
              <a:gd name="connsiteX8" fmla="*/ 1626400 w 1995763"/>
              <a:gd name="connsiteY8" fmla="*/ 4163477 h 4966333"/>
              <a:gd name="connsiteX9" fmla="*/ 1766079 w 1995763"/>
              <a:gd name="connsiteY9" fmla="*/ 4577242 h 4966333"/>
              <a:gd name="connsiteX10" fmla="*/ 1859877 w 1995763"/>
              <a:gd name="connsiteY10" fmla="*/ 4766533 h 4966333"/>
              <a:gd name="connsiteX11" fmla="*/ 1995762 w 1995763"/>
              <a:gd name="connsiteY11" fmla="*/ 4937115 h 4966333"/>
              <a:gd name="connsiteX12" fmla="*/ 1981719 w 1995763"/>
              <a:gd name="connsiteY12" fmla="*/ 4966333 h 4966333"/>
              <a:gd name="connsiteX0" fmla="*/ 360929 w 1979434"/>
              <a:gd name="connsiteY0" fmla="*/ 0 h 4966333"/>
              <a:gd name="connsiteX1" fmla="*/ 0 w 1979434"/>
              <a:gd name="connsiteY1" fmla="*/ 859818 h 4966333"/>
              <a:gd name="connsiteX2" fmla="*/ 224243 w 1979434"/>
              <a:gd name="connsiteY2" fmla="*/ 1486429 h 4966333"/>
              <a:gd name="connsiteX3" fmla="*/ 504215 w 1979434"/>
              <a:gd name="connsiteY3" fmla="*/ 1963901 h 4966333"/>
              <a:gd name="connsiteX4" fmla="*/ 766406 w 1979434"/>
              <a:gd name="connsiteY4" fmla="*/ 2353085 h 4966333"/>
              <a:gd name="connsiteX5" fmla="*/ 1126909 w 1979434"/>
              <a:gd name="connsiteY5" fmla="*/ 2968101 h 4966333"/>
              <a:gd name="connsiteX6" fmla="*/ 1320539 w 1979434"/>
              <a:gd name="connsiteY6" fmla="*/ 3445262 h 4966333"/>
              <a:gd name="connsiteX7" fmla="*/ 1461020 w 1979434"/>
              <a:gd name="connsiteY7" fmla="*/ 3836467 h 4966333"/>
              <a:gd name="connsiteX8" fmla="*/ 1610071 w 1979434"/>
              <a:gd name="connsiteY8" fmla="*/ 4163477 h 4966333"/>
              <a:gd name="connsiteX9" fmla="*/ 1749750 w 1979434"/>
              <a:gd name="connsiteY9" fmla="*/ 4577242 h 4966333"/>
              <a:gd name="connsiteX10" fmla="*/ 1843548 w 1979434"/>
              <a:gd name="connsiteY10" fmla="*/ 4766533 h 4966333"/>
              <a:gd name="connsiteX11" fmla="*/ 1979433 w 1979434"/>
              <a:gd name="connsiteY11" fmla="*/ 4937115 h 4966333"/>
              <a:gd name="connsiteX12" fmla="*/ 1965390 w 1979434"/>
              <a:gd name="connsiteY12" fmla="*/ 4966333 h 4966333"/>
              <a:gd name="connsiteX0" fmla="*/ 360929 w 1979434"/>
              <a:gd name="connsiteY0" fmla="*/ 0 h 4966333"/>
              <a:gd name="connsiteX1" fmla="*/ 0 w 1979434"/>
              <a:gd name="connsiteY1" fmla="*/ 859818 h 4966333"/>
              <a:gd name="connsiteX2" fmla="*/ 224243 w 1979434"/>
              <a:gd name="connsiteY2" fmla="*/ 1486429 h 4966333"/>
              <a:gd name="connsiteX3" fmla="*/ 504215 w 1979434"/>
              <a:gd name="connsiteY3" fmla="*/ 1963901 h 4966333"/>
              <a:gd name="connsiteX4" fmla="*/ 766406 w 1979434"/>
              <a:gd name="connsiteY4" fmla="*/ 2353085 h 4966333"/>
              <a:gd name="connsiteX5" fmla="*/ 1126909 w 1979434"/>
              <a:gd name="connsiteY5" fmla="*/ 2968101 h 4966333"/>
              <a:gd name="connsiteX6" fmla="*/ 1320539 w 1979434"/>
              <a:gd name="connsiteY6" fmla="*/ 3445262 h 4966333"/>
              <a:gd name="connsiteX7" fmla="*/ 1461020 w 1979434"/>
              <a:gd name="connsiteY7" fmla="*/ 3836467 h 4966333"/>
              <a:gd name="connsiteX8" fmla="*/ 1610071 w 1979434"/>
              <a:gd name="connsiteY8" fmla="*/ 4163477 h 4966333"/>
              <a:gd name="connsiteX9" fmla="*/ 1749750 w 1979434"/>
              <a:gd name="connsiteY9" fmla="*/ 4577242 h 4966333"/>
              <a:gd name="connsiteX10" fmla="*/ 1843548 w 1979434"/>
              <a:gd name="connsiteY10" fmla="*/ 4766533 h 4966333"/>
              <a:gd name="connsiteX11" fmla="*/ 1979433 w 1979434"/>
              <a:gd name="connsiteY11" fmla="*/ 4937115 h 4966333"/>
              <a:gd name="connsiteX12" fmla="*/ 1965390 w 1979434"/>
              <a:gd name="connsiteY12" fmla="*/ 4966333 h 496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79434" h="4966333">
                <a:moveTo>
                  <a:pt x="360929" y="0"/>
                </a:moveTo>
                <a:lnTo>
                  <a:pt x="0" y="859818"/>
                </a:lnTo>
                <a:lnTo>
                  <a:pt x="224243" y="1486429"/>
                </a:lnTo>
                <a:lnTo>
                  <a:pt x="504215" y="1963901"/>
                </a:lnTo>
                <a:lnTo>
                  <a:pt x="766406" y="2353085"/>
                </a:lnTo>
                <a:lnTo>
                  <a:pt x="1126909" y="2968101"/>
                </a:lnTo>
                <a:lnTo>
                  <a:pt x="1320539" y="3445262"/>
                </a:lnTo>
                <a:lnTo>
                  <a:pt x="1461020" y="3836467"/>
                </a:lnTo>
                <a:lnTo>
                  <a:pt x="1610071" y="4163477"/>
                </a:lnTo>
                <a:lnTo>
                  <a:pt x="1749750" y="4577242"/>
                </a:lnTo>
                <a:lnTo>
                  <a:pt x="1843548" y="4766533"/>
                </a:lnTo>
                <a:lnTo>
                  <a:pt x="1979433" y="4937115"/>
                </a:lnTo>
                <a:cubicBezTo>
                  <a:pt x="1979585" y="4971835"/>
                  <a:pt x="1965238" y="4931613"/>
                  <a:pt x="1965390" y="4966333"/>
                </a:cubicBezTo>
              </a:path>
            </a:pathLst>
          </a:custGeom>
          <a:noFill/>
          <a:ln w="158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Freeform 63">
            <a:extLst>
              <a:ext uri="{FF2B5EF4-FFF2-40B4-BE49-F238E27FC236}">
                <a16:creationId xmlns:a16="http://schemas.microsoft.com/office/drawing/2014/main" id="{604B39CC-45F5-9344-BD73-76D7B99A18D1}"/>
              </a:ext>
            </a:extLst>
          </p:cNvPr>
          <p:cNvSpPr/>
          <p:nvPr/>
        </p:nvSpPr>
        <p:spPr>
          <a:xfrm>
            <a:off x="4899563" y="1475209"/>
            <a:ext cx="2204257" cy="4991836"/>
          </a:xfrm>
          <a:custGeom>
            <a:avLst/>
            <a:gdLst>
              <a:gd name="connsiteX0" fmla="*/ 0 w 2483604"/>
              <a:gd name="connsiteY0" fmla="*/ 0 h 3010545"/>
              <a:gd name="connsiteX1" fmla="*/ 631556 w 2483604"/>
              <a:gd name="connsiteY1" fmla="*/ 402956 h 3010545"/>
              <a:gd name="connsiteX2" fmla="*/ 1030637 w 2483604"/>
              <a:gd name="connsiteY2" fmla="*/ 724545 h 3010545"/>
              <a:gd name="connsiteX3" fmla="*/ 887278 w 2483604"/>
              <a:gd name="connsiteY3" fmla="*/ 1019013 h 3010545"/>
              <a:gd name="connsiteX4" fmla="*/ 65868 w 2483604"/>
              <a:gd name="connsiteY4" fmla="*/ 1266986 h 3010545"/>
              <a:gd name="connsiteX5" fmla="*/ 728421 w 2483604"/>
              <a:gd name="connsiteY5" fmla="*/ 1495586 h 3010545"/>
              <a:gd name="connsiteX6" fmla="*/ 968644 w 2483604"/>
              <a:gd name="connsiteY6" fmla="*/ 1700939 h 3010545"/>
              <a:gd name="connsiteX7" fmla="*/ 449451 w 2483604"/>
              <a:gd name="connsiteY7" fmla="*/ 1797803 h 3010545"/>
              <a:gd name="connsiteX8" fmla="*/ 848532 w 2483604"/>
              <a:gd name="connsiteY8" fmla="*/ 1886918 h 3010545"/>
              <a:gd name="connsiteX9" fmla="*/ 1557580 w 2483604"/>
              <a:gd name="connsiteY9" fmla="*/ 1976034 h 3010545"/>
              <a:gd name="connsiteX10" fmla="*/ 1697065 w 2483604"/>
              <a:gd name="connsiteY10" fmla="*/ 2061274 h 3010545"/>
              <a:gd name="connsiteX11" fmla="*/ 1708688 w 2483604"/>
              <a:gd name="connsiteY11" fmla="*/ 2220132 h 3010545"/>
              <a:gd name="connsiteX12" fmla="*/ 1770682 w 2483604"/>
              <a:gd name="connsiteY12" fmla="*/ 2363491 h 3010545"/>
              <a:gd name="connsiteX13" fmla="*/ 1607949 w 2483604"/>
              <a:gd name="connsiteY13" fmla="*/ 2502976 h 3010545"/>
              <a:gd name="connsiteX14" fmla="*/ 1685441 w 2483604"/>
              <a:gd name="connsiteY14" fmla="*/ 2630837 h 3010545"/>
              <a:gd name="connsiteX15" fmla="*/ 2262753 w 2483604"/>
              <a:gd name="connsiteY15" fmla="*/ 2731576 h 3010545"/>
              <a:gd name="connsiteX16" fmla="*/ 2289875 w 2483604"/>
              <a:gd name="connsiteY16" fmla="*/ 2754823 h 3010545"/>
              <a:gd name="connsiteX17" fmla="*/ 2386739 w 2483604"/>
              <a:gd name="connsiteY17" fmla="*/ 2871061 h 3010545"/>
              <a:gd name="connsiteX18" fmla="*/ 2394488 w 2483604"/>
              <a:gd name="connsiteY18" fmla="*/ 2979549 h 3010545"/>
              <a:gd name="connsiteX19" fmla="*/ 2483604 w 2483604"/>
              <a:gd name="connsiteY19" fmla="*/ 3010545 h 3010545"/>
              <a:gd name="connsiteX20" fmla="*/ 2479729 w 2483604"/>
              <a:gd name="connsiteY20" fmla="*/ 3010545 h 3010545"/>
              <a:gd name="connsiteX0" fmla="*/ 172257 w 2417736"/>
              <a:gd name="connsiteY0" fmla="*/ 0 h 4972695"/>
              <a:gd name="connsiteX1" fmla="*/ 565688 w 2417736"/>
              <a:gd name="connsiteY1" fmla="*/ 2365106 h 4972695"/>
              <a:gd name="connsiteX2" fmla="*/ 964769 w 2417736"/>
              <a:gd name="connsiteY2" fmla="*/ 268669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964769 w 2417736"/>
              <a:gd name="connsiteY2" fmla="*/ 268669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28169 w 2417736"/>
              <a:gd name="connsiteY2" fmla="*/ 1369070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12294 w 2417736"/>
              <a:gd name="connsiteY2" fmla="*/ 148654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12294 w 2417736"/>
              <a:gd name="connsiteY2" fmla="*/ 1486545 h 4972695"/>
              <a:gd name="connsiteX3" fmla="*/ 443585 w 2417736"/>
              <a:gd name="connsiteY3" fmla="*/ 197151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563590 w 2318773"/>
              <a:gd name="connsiteY5" fmla="*/ 3457736 h 4972695"/>
              <a:gd name="connsiteX6" fmla="*/ 803813 w 2318773"/>
              <a:gd name="connsiteY6" fmla="*/ 3663089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803813 w 2318773"/>
              <a:gd name="connsiteY6" fmla="*/ 3663089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392749 w 2318773"/>
              <a:gd name="connsiteY8" fmla="*/ 3938184 h 4972695"/>
              <a:gd name="connsiteX9" fmla="*/ 1532234 w 2318773"/>
              <a:gd name="connsiteY9" fmla="*/ 4023424 h 4972695"/>
              <a:gd name="connsiteX10" fmla="*/ 1543857 w 2318773"/>
              <a:gd name="connsiteY10" fmla="*/ 4182282 h 4972695"/>
              <a:gd name="connsiteX11" fmla="*/ 1605851 w 2318773"/>
              <a:gd name="connsiteY11" fmla="*/ 4325641 h 4972695"/>
              <a:gd name="connsiteX12" fmla="*/ 1443118 w 2318773"/>
              <a:gd name="connsiteY12" fmla="*/ 4465126 h 4972695"/>
              <a:gd name="connsiteX13" fmla="*/ 1520610 w 2318773"/>
              <a:gd name="connsiteY13" fmla="*/ 4592987 h 4972695"/>
              <a:gd name="connsiteX14" fmla="*/ 2097922 w 2318773"/>
              <a:gd name="connsiteY14" fmla="*/ 4693726 h 4972695"/>
              <a:gd name="connsiteX15" fmla="*/ 2125044 w 2318773"/>
              <a:gd name="connsiteY15" fmla="*/ 4716973 h 4972695"/>
              <a:gd name="connsiteX16" fmla="*/ 2221908 w 2318773"/>
              <a:gd name="connsiteY16" fmla="*/ 4833211 h 4972695"/>
              <a:gd name="connsiteX17" fmla="*/ 2229657 w 2318773"/>
              <a:gd name="connsiteY17" fmla="*/ 4941699 h 4972695"/>
              <a:gd name="connsiteX18" fmla="*/ 2318773 w 2318773"/>
              <a:gd name="connsiteY18" fmla="*/ 4972695 h 4972695"/>
              <a:gd name="connsiteX19" fmla="*/ 2314898 w 2318773"/>
              <a:gd name="connsiteY19"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532234 w 2318773"/>
              <a:gd name="connsiteY8" fmla="*/ 4023424 h 4972695"/>
              <a:gd name="connsiteX9" fmla="*/ 1543857 w 2318773"/>
              <a:gd name="connsiteY9" fmla="*/ 4182282 h 4972695"/>
              <a:gd name="connsiteX10" fmla="*/ 1605851 w 2318773"/>
              <a:gd name="connsiteY10" fmla="*/ 4325641 h 4972695"/>
              <a:gd name="connsiteX11" fmla="*/ 1443118 w 2318773"/>
              <a:gd name="connsiteY11" fmla="*/ 4465126 h 4972695"/>
              <a:gd name="connsiteX12" fmla="*/ 1520610 w 2318773"/>
              <a:gd name="connsiteY12" fmla="*/ 4592987 h 4972695"/>
              <a:gd name="connsiteX13" fmla="*/ 2097922 w 2318773"/>
              <a:gd name="connsiteY13" fmla="*/ 4693726 h 4972695"/>
              <a:gd name="connsiteX14" fmla="*/ 2125044 w 2318773"/>
              <a:gd name="connsiteY14" fmla="*/ 4716973 h 4972695"/>
              <a:gd name="connsiteX15" fmla="*/ 2221908 w 2318773"/>
              <a:gd name="connsiteY15" fmla="*/ 4833211 h 4972695"/>
              <a:gd name="connsiteX16" fmla="*/ 2229657 w 2318773"/>
              <a:gd name="connsiteY16" fmla="*/ 4941699 h 4972695"/>
              <a:gd name="connsiteX17" fmla="*/ 2318773 w 2318773"/>
              <a:gd name="connsiteY17" fmla="*/ 4972695 h 4972695"/>
              <a:gd name="connsiteX18" fmla="*/ 2314898 w 2318773"/>
              <a:gd name="connsiteY18"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543857 w 2318773"/>
              <a:gd name="connsiteY8" fmla="*/ 4182282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2026457 w 2318773"/>
              <a:gd name="connsiteY8" fmla="*/ 4182282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443118 w 2318773"/>
              <a:gd name="connsiteY9" fmla="*/ 4465126 h 4972695"/>
              <a:gd name="connsiteX10" fmla="*/ 1520610 w 2318773"/>
              <a:gd name="connsiteY10" fmla="*/ 4592987 h 4972695"/>
              <a:gd name="connsiteX11" fmla="*/ 2097922 w 2318773"/>
              <a:gd name="connsiteY11" fmla="*/ 4693726 h 4972695"/>
              <a:gd name="connsiteX12" fmla="*/ 2125044 w 2318773"/>
              <a:gd name="connsiteY12" fmla="*/ 4716973 h 4972695"/>
              <a:gd name="connsiteX13" fmla="*/ 2221908 w 2318773"/>
              <a:gd name="connsiteY13" fmla="*/ 4833211 h 4972695"/>
              <a:gd name="connsiteX14" fmla="*/ 2229657 w 2318773"/>
              <a:gd name="connsiteY14" fmla="*/ 4941699 h 4972695"/>
              <a:gd name="connsiteX15" fmla="*/ 2318773 w 2318773"/>
              <a:gd name="connsiteY15" fmla="*/ 4972695 h 4972695"/>
              <a:gd name="connsiteX16" fmla="*/ 2314898 w 2318773"/>
              <a:gd name="connsiteY16"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520610 w 2318773"/>
              <a:gd name="connsiteY9" fmla="*/ 4592987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04785 w 2318773"/>
              <a:gd name="connsiteY9" fmla="*/ 4596162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25044 w 2318773"/>
              <a:gd name="connsiteY10" fmla="*/ 4716973 h 4972695"/>
              <a:gd name="connsiteX11" fmla="*/ 2221908 w 2318773"/>
              <a:gd name="connsiteY11" fmla="*/ 4833211 h 4972695"/>
              <a:gd name="connsiteX12" fmla="*/ 2229657 w 2318773"/>
              <a:gd name="connsiteY12" fmla="*/ 4941699 h 4972695"/>
              <a:gd name="connsiteX13" fmla="*/ 2318773 w 2318773"/>
              <a:gd name="connsiteY13" fmla="*/ 4972695 h 4972695"/>
              <a:gd name="connsiteX14" fmla="*/ 2314898 w 2318773"/>
              <a:gd name="connsiteY14"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25044 w 2318773"/>
              <a:gd name="connsiteY10" fmla="*/ 4716973 h 4972695"/>
              <a:gd name="connsiteX11" fmla="*/ 2229657 w 2318773"/>
              <a:gd name="connsiteY11" fmla="*/ 494169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9657 w 2318773"/>
              <a:gd name="connsiteY11" fmla="*/ 494169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3307 w 2318773"/>
              <a:gd name="connsiteY11" fmla="*/ 494804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3307 w 2318773"/>
              <a:gd name="connsiteY11" fmla="*/ 4948049 h 4972695"/>
              <a:gd name="connsiteX12" fmla="*/ 2318773 w 2318773"/>
              <a:gd name="connsiteY12" fmla="*/ 4972695 h 4972695"/>
              <a:gd name="connsiteX13" fmla="*/ 2210123 w 2318773"/>
              <a:gd name="connsiteY13" fmla="*/ 4972695 h 4972695"/>
              <a:gd name="connsiteX0" fmla="*/ 73294 w 2223307"/>
              <a:gd name="connsiteY0" fmla="*/ 0 h 4972695"/>
              <a:gd name="connsiteX1" fmla="*/ 0 w 2223307"/>
              <a:gd name="connsiteY1" fmla="*/ 869681 h 4972695"/>
              <a:gd name="connsiteX2" fmla="*/ 113331 w 2223307"/>
              <a:gd name="connsiteY2" fmla="*/ 1486545 h 4972695"/>
              <a:gd name="connsiteX3" fmla="*/ 344622 w 2223307"/>
              <a:gd name="connsiteY3" fmla="*/ 1971513 h 4972695"/>
              <a:gd name="connsiteX4" fmla="*/ 523337 w 2223307"/>
              <a:gd name="connsiteY4" fmla="*/ 2365536 h 4972695"/>
              <a:gd name="connsiteX5" fmla="*/ 690590 w 2223307"/>
              <a:gd name="connsiteY5" fmla="*/ 2981486 h 4972695"/>
              <a:gd name="connsiteX6" fmla="*/ 1153063 w 2223307"/>
              <a:gd name="connsiteY6" fmla="*/ 3450364 h 4972695"/>
              <a:gd name="connsiteX7" fmla="*/ 1373645 w 2223307"/>
              <a:gd name="connsiteY7" fmla="*/ 3848853 h 4972695"/>
              <a:gd name="connsiteX8" fmla="*/ 1658157 w 2223307"/>
              <a:gd name="connsiteY8" fmla="*/ 4179107 h 4972695"/>
              <a:gd name="connsiteX9" fmla="*/ 1965110 w 2223307"/>
              <a:gd name="connsiteY9" fmla="*/ 4596162 h 4972695"/>
              <a:gd name="connsiteX10" fmla="*/ 2112344 w 2223307"/>
              <a:gd name="connsiteY10" fmla="*/ 4777298 h 4972695"/>
              <a:gd name="connsiteX11" fmla="*/ 2223307 w 2223307"/>
              <a:gd name="connsiteY11" fmla="*/ 4948049 h 4972695"/>
              <a:gd name="connsiteX12" fmla="*/ 2210123 w 2223307"/>
              <a:gd name="connsiteY12" fmla="*/ 4972695 h 4972695"/>
              <a:gd name="connsiteX0" fmla="*/ 73294 w 2264098"/>
              <a:gd name="connsiteY0" fmla="*/ 0 h 5052070"/>
              <a:gd name="connsiteX1" fmla="*/ 0 w 2264098"/>
              <a:gd name="connsiteY1" fmla="*/ 869681 h 5052070"/>
              <a:gd name="connsiteX2" fmla="*/ 113331 w 2264098"/>
              <a:gd name="connsiteY2" fmla="*/ 1486545 h 5052070"/>
              <a:gd name="connsiteX3" fmla="*/ 344622 w 2264098"/>
              <a:gd name="connsiteY3" fmla="*/ 1971513 h 5052070"/>
              <a:gd name="connsiteX4" fmla="*/ 523337 w 2264098"/>
              <a:gd name="connsiteY4" fmla="*/ 2365536 h 5052070"/>
              <a:gd name="connsiteX5" fmla="*/ 690590 w 2264098"/>
              <a:gd name="connsiteY5" fmla="*/ 2981486 h 5052070"/>
              <a:gd name="connsiteX6" fmla="*/ 1153063 w 2264098"/>
              <a:gd name="connsiteY6" fmla="*/ 3450364 h 5052070"/>
              <a:gd name="connsiteX7" fmla="*/ 1373645 w 2264098"/>
              <a:gd name="connsiteY7" fmla="*/ 3848853 h 5052070"/>
              <a:gd name="connsiteX8" fmla="*/ 1658157 w 2264098"/>
              <a:gd name="connsiteY8" fmla="*/ 4179107 h 5052070"/>
              <a:gd name="connsiteX9" fmla="*/ 1965110 w 2264098"/>
              <a:gd name="connsiteY9" fmla="*/ 4596162 h 5052070"/>
              <a:gd name="connsiteX10" fmla="*/ 2112344 w 2264098"/>
              <a:gd name="connsiteY10" fmla="*/ 4777298 h 5052070"/>
              <a:gd name="connsiteX11" fmla="*/ 2223307 w 2264098"/>
              <a:gd name="connsiteY11" fmla="*/ 4948049 h 5052070"/>
              <a:gd name="connsiteX12" fmla="*/ 2264098 w 2264098"/>
              <a:gd name="connsiteY12" fmla="*/ 5052070 h 5052070"/>
              <a:gd name="connsiteX0" fmla="*/ 73294 w 2223307"/>
              <a:gd name="connsiteY0" fmla="*/ 0 h 4988570"/>
              <a:gd name="connsiteX1" fmla="*/ 0 w 2223307"/>
              <a:gd name="connsiteY1" fmla="*/ 869681 h 4988570"/>
              <a:gd name="connsiteX2" fmla="*/ 113331 w 2223307"/>
              <a:gd name="connsiteY2" fmla="*/ 1486545 h 4988570"/>
              <a:gd name="connsiteX3" fmla="*/ 344622 w 2223307"/>
              <a:gd name="connsiteY3" fmla="*/ 1971513 h 4988570"/>
              <a:gd name="connsiteX4" fmla="*/ 523337 w 2223307"/>
              <a:gd name="connsiteY4" fmla="*/ 2365536 h 4988570"/>
              <a:gd name="connsiteX5" fmla="*/ 690590 w 2223307"/>
              <a:gd name="connsiteY5" fmla="*/ 2981486 h 4988570"/>
              <a:gd name="connsiteX6" fmla="*/ 1153063 w 2223307"/>
              <a:gd name="connsiteY6" fmla="*/ 3450364 h 4988570"/>
              <a:gd name="connsiteX7" fmla="*/ 1373645 w 2223307"/>
              <a:gd name="connsiteY7" fmla="*/ 3848853 h 4988570"/>
              <a:gd name="connsiteX8" fmla="*/ 1658157 w 2223307"/>
              <a:gd name="connsiteY8" fmla="*/ 4179107 h 4988570"/>
              <a:gd name="connsiteX9" fmla="*/ 1965110 w 2223307"/>
              <a:gd name="connsiteY9" fmla="*/ 4596162 h 4988570"/>
              <a:gd name="connsiteX10" fmla="*/ 2112344 w 2223307"/>
              <a:gd name="connsiteY10" fmla="*/ 4777298 h 4988570"/>
              <a:gd name="connsiteX11" fmla="*/ 2223307 w 2223307"/>
              <a:gd name="connsiteY11" fmla="*/ 4948049 h 4988570"/>
              <a:gd name="connsiteX12" fmla="*/ 2191073 w 2223307"/>
              <a:gd name="connsiteY12" fmla="*/ 4988570 h 4988570"/>
              <a:gd name="connsiteX0" fmla="*/ 73294 w 2204257"/>
              <a:gd name="connsiteY0" fmla="*/ 0 h 4988570"/>
              <a:gd name="connsiteX1" fmla="*/ 0 w 2204257"/>
              <a:gd name="connsiteY1" fmla="*/ 869681 h 4988570"/>
              <a:gd name="connsiteX2" fmla="*/ 113331 w 2204257"/>
              <a:gd name="connsiteY2" fmla="*/ 1486545 h 4988570"/>
              <a:gd name="connsiteX3" fmla="*/ 344622 w 2204257"/>
              <a:gd name="connsiteY3" fmla="*/ 1971513 h 4988570"/>
              <a:gd name="connsiteX4" fmla="*/ 523337 w 2204257"/>
              <a:gd name="connsiteY4" fmla="*/ 2365536 h 4988570"/>
              <a:gd name="connsiteX5" fmla="*/ 690590 w 2204257"/>
              <a:gd name="connsiteY5" fmla="*/ 2981486 h 4988570"/>
              <a:gd name="connsiteX6" fmla="*/ 1153063 w 2204257"/>
              <a:gd name="connsiteY6" fmla="*/ 3450364 h 4988570"/>
              <a:gd name="connsiteX7" fmla="*/ 1373645 w 2204257"/>
              <a:gd name="connsiteY7" fmla="*/ 3848853 h 4988570"/>
              <a:gd name="connsiteX8" fmla="*/ 1658157 w 2204257"/>
              <a:gd name="connsiteY8" fmla="*/ 4179107 h 4988570"/>
              <a:gd name="connsiteX9" fmla="*/ 1965110 w 2204257"/>
              <a:gd name="connsiteY9" fmla="*/ 4596162 h 4988570"/>
              <a:gd name="connsiteX10" fmla="*/ 2112344 w 2204257"/>
              <a:gd name="connsiteY10" fmla="*/ 4777298 h 4988570"/>
              <a:gd name="connsiteX11" fmla="*/ 2204257 w 2204257"/>
              <a:gd name="connsiteY11" fmla="*/ 4944874 h 4988570"/>
              <a:gd name="connsiteX12" fmla="*/ 2191073 w 2204257"/>
              <a:gd name="connsiteY12" fmla="*/ 4988570 h 4988570"/>
              <a:gd name="connsiteX0" fmla="*/ 73294 w 2204257"/>
              <a:gd name="connsiteY0" fmla="*/ 0 h 4988570"/>
              <a:gd name="connsiteX1" fmla="*/ 0 w 2204257"/>
              <a:gd name="connsiteY1" fmla="*/ 869681 h 4988570"/>
              <a:gd name="connsiteX2" fmla="*/ 113331 w 2204257"/>
              <a:gd name="connsiteY2" fmla="*/ 1486545 h 4988570"/>
              <a:gd name="connsiteX3" fmla="*/ 344622 w 2204257"/>
              <a:gd name="connsiteY3" fmla="*/ 1971513 h 4988570"/>
              <a:gd name="connsiteX4" fmla="*/ 523337 w 2204257"/>
              <a:gd name="connsiteY4" fmla="*/ 2365536 h 4988570"/>
              <a:gd name="connsiteX5" fmla="*/ 690590 w 2204257"/>
              <a:gd name="connsiteY5" fmla="*/ 2981486 h 4988570"/>
              <a:gd name="connsiteX6" fmla="*/ 1137188 w 2204257"/>
              <a:gd name="connsiteY6" fmla="*/ 3459889 h 4988570"/>
              <a:gd name="connsiteX7" fmla="*/ 1373645 w 2204257"/>
              <a:gd name="connsiteY7" fmla="*/ 3848853 h 4988570"/>
              <a:gd name="connsiteX8" fmla="*/ 1658157 w 2204257"/>
              <a:gd name="connsiteY8" fmla="*/ 4179107 h 4988570"/>
              <a:gd name="connsiteX9" fmla="*/ 1965110 w 2204257"/>
              <a:gd name="connsiteY9" fmla="*/ 4596162 h 4988570"/>
              <a:gd name="connsiteX10" fmla="*/ 2112344 w 2204257"/>
              <a:gd name="connsiteY10" fmla="*/ 4777298 h 4988570"/>
              <a:gd name="connsiteX11" fmla="*/ 2204257 w 2204257"/>
              <a:gd name="connsiteY11" fmla="*/ 4944874 h 4988570"/>
              <a:gd name="connsiteX12" fmla="*/ 2191073 w 2204257"/>
              <a:gd name="connsiteY12" fmla="*/ 4988570 h 4988570"/>
              <a:gd name="connsiteX0" fmla="*/ 393334 w 2204257"/>
              <a:gd name="connsiteY0" fmla="*/ 0 h 4991836"/>
              <a:gd name="connsiteX1" fmla="*/ 0 w 2204257"/>
              <a:gd name="connsiteY1" fmla="*/ 872947 h 4991836"/>
              <a:gd name="connsiteX2" fmla="*/ 113331 w 2204257"/>
              <a:gd name="connsiteY2" fmla="*/ 1489811 h 4991836"/>
              <a:gd name="connsiteX3" fmla="*/ 344622 w 2204257"/>
              <a:gd name="connsiteY3" fmla="*/ 1974779 h 4991836"/>
              <a:gd name="connsiteX4" fmla="*/ 523337 w 2204257"/>
              <a:gd name="connsiteY4" fmla="*/ 2368802 h 4991836"/>
              <a:gd name="connsiteX5" fmla="*/ 690590 w 2204257"/>
              <a:gd name="connsiteY5" fmla="*/ 2984752 h 4991836"/>
              <a:gd name="connsiteX6" fmla="*/ 1137188 w 2204257"/>
              <a:gd name="connsiteY6" fmla="*/ 3463155 h 4991836"/>
              <a:gd name="connsiteX7" fmla="*/ 1373645 w 2204257"/>
              <a:gd name="connsiteY7" fmla="*/ 3852119 h 4991836"/>
              <a:gd name="connsiteX8" fmla="*/ 1658157 w 2204257"/>
              <a:gd name="connsiteY8" fmla="*/ 4182373 h 4991836"/>
              <a:gd name="connsiteX9" fmla="*/ 1965110 w 2204257"/>
              <a:gd name="connsiteY9" fmla="*/ 4599428 h 4991836"/>
              <a:gd name="connsiteX10" fmla="*/ 2112344 w 2204257"/>
              <a:gd name="connsiteY10" fmla="*/ 4780564 h 4991836"/>
              <a:gd name="connsiteX11" fmla="*/ 2204257 w 2204257"/>
              <a:gd name="connsiteY11" fmla="*/ 4948140 h 4991836"/>
              <a:gd name="connsiteX12" fmla="*/ 2191073 w 2204257"/>
              <a:gd name="connsiteY12" fmla="*/ 4991836 h 4991836"/>
              <a:gd name="connsiteX0" fmla="*/ 393334 w 2204257"/>
              <a:gd name="connsiteY0" fmla="*/ 0 h 4991836"/>
              <a:gd name="connsiteX1" fmla="*/ 0 w 2204257"/>
              <a:gd name="connsiteY1" fmla="*/ 872947 h 4991836"/>
              <a:gd name="connsiteX2" fmla="*/ 113331 w 2204257"/>
              <a:gd name="connsiteY2" fmla="*/ 1489811 h 4991836"/>
              <a:gd name="connsiteX3" fmla="*/ 344622 w 2204257"/>
              <a:gd name="connsiteY3" fmla="*/ 1974779 h 4991836"/>
              <a:gd name="connsiteX4" fmla="*/ 523337 w 2204257"/>
              <a:gd name="connsiteY4" fmla="*/ 2368802 h 4991836"/>
              <a:gd name="connsiteX5" fmla="*/ 858865 w 2204257"/>
              <a:gd name="connsiteY5" fmla="*/ 2994277 h 4991836"/>
              <a:gd name="connsiteX6" fmla="*/ 1137188 w 2204257"/>
              <a:gd name="connsiteY6" fmla="*/ 3463155 h 4991836"/>
              <a:gd name="connsiteX7" fmla="*/ 1373645 w 2204257"/>
              <a:gd name="connsiteY7" fmla="*/ 3852119 h 4991836"/>
              <a:gd name="connsiteX8" fmla="*/ 1658157 w 2204257"/>
              <a:gd name="connsiteY8" fmla="*/ 4182373 h 4991836"/>
              <a:gd name="connsiteX9" fmla="*/ 1965110 w 2204257"/>
              <a:gd name="connsiteY9" fmla="*/ 4599428 h 4991836"/>
              <a:gd name="connsiteX10" fmla="*/ 2112344 w 2204257"/>
              <a:gd name="connsiteY10" fmla="*/ 4780564 h 4991836"/>
              <a:gd name="connsiteX11" fmla="*/ 2204257 w 2204257"/>
              <a:gd name="connsiteY11" fmla="*/ 4948140 h 4991836"/>
              <a:gd name="connsiteX12" fmla="*/ 2191073 w 2204257"/>
              <a:gd name="connsiteY12" fmla="*/ 4991836 h 499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4257" h="4991836">
                <a:moveTo>
                  <a:pt x="393334" y="0"/>
                </a:moveTo>
                <a:lnTo>
                  <a:pt x="0" y="872947"/>
                </a:lnTo>
                <a:lnTo>
                  <a:pt x="113331" y="1489811"/>
                </a:lnTo>
                <a:lnTo>
                  <a:pt x="344622" y="1974779"/>
                </a:lnTo>
                <a:lnTo>
                  <a:pt x="523337" y="2368802"/>
                </a:lnTo>
                <a:lnTo>
                  <a:pt x="858865" y="2994277"/>
                </a:lnTo>
                <a:lnTo>
                  <a:pt x="1137188" y="3463155"/>
                </a:lnTo>
                <a:lnTo>
                  <a:pt x="1373645" y="3852119"/>
                </a:lnTo>
                <a:lnTo>
                  <a:pt x="1658157" y="4182373"/>
                </a:lnTo>
                <a:lnTo>
                  <a:pt x="1965110" y="4599428"/>
                </a:lnTo>
                <a:lnTo>
                  <a:pt x="2112344" y="4780564"/>
                </a:lnTo>
                <a:lnTo>
                  <a:pt x="2204257" y="4948140"/>
                </a:lnTo>
                <a:lnTo>
                  <a:pt x="2191073" y="4991836"/>
                </a:lnTo>
              </a:path>
            </a:pathLst>
          </a:custGeom>
          <a:noFill/>
          <a:ln w="15875">
            <a:solidFill>
              <a:srgbClr val="0432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0CD405EE-71BF-C145-B6A5-966DA1FB0859}"/>
              </a:ext>
            </a:extLst>
          </p:cNvPr>
          <p:cNvSpPr txBox="1"/>
          <p:nvPr/>
        </p:nvSpPr>
        <p:spPr>
          <a:xfrm>
            <a:off x="2432304" y="1143000"/>
            <a:ext cx="7315200" cy="830997"/>
          </a:xfrm>
          <a:prstGeom prst="rect">
            <a:avLst/>
          </a:prstGeom>
          <a:solidFill>
            <a:schemeClr val="bg1"/>
          </a:solidFill>
        </p:spPr>
        <p:txBody>
          <a:bodyPr wrap="square" rtlCol="0">
            <a:spAutoFit/>
          </a:bodyPr>
          <a:lstStyle/>
          <a:p>
            <a:pPr marL="401638" indent="-284163"/>
            <a:r>
              <a:rPr lang="en-US" sz="2400" i="1" dirty="0"/>
              <a:t>3. Is this a stable or unstable temperature profile near the base of the SAL? (hint: think density) </a:t>
            </a:r>
          </a:p>
        </p:txBody>
      </p:sp>
      <p:pic>
        <p:nvPicPr>
          <p:cNvPr id="20" name="Picture 19" descr="A close up of a clock&#10;&#10;Description automatically generated">
            <a:extLst>
              <a:ext uri="{FF2B5EF4-FFF2-40B4-BE49-F238E27FC236}">
                <a16:creationId xmlns:a16="http://schemas.microsoft.com/office/drawing/2014/main" id="{1345A936-CBCE-054E-B9E5-FDD0ADCEB960}"/>
              </a:ext>
            </a:extLst>
          </p:cNvPr>
          <p:cNvPicPr>
            <a:picLocks noChangeAspect="1"/>
          </p:cNvPicPr>
          <p:nvPr/>
        </p:nvPicPr>
        <p:blipFill>
          <a:blip r:embed="rId4"/>
          <a:stretch>
            <a:fillRect/>
          </a:stretch>
        </p:blipFill>
        <p:spPr>
          <a:xfrm>
            <a:off x="8652141" y="3972281"/>
            <a:ext cx="1097280" cy="1097280"/>
          </a:xfrm>
          <a:prstGeom prst="rect">
            <a:avLst/>
          </a:prstGeom>
        </p:spPr>
      </p:pic>
      <p:sp>
        <p:nvSpPr>
          <p:cNvPr id="4" name="TextBox 3">
            <a:extLst>
              <a:ext uri="{FF2B5EF4-FFF2-40B4-BE49-F238E27FC236}">
                <a16:creationId xmlns:a16="http://schemas.microsoft.com/office/drawing/2014/main" id="{17CC313E-0FBE-2748-9592-49AE1B33CB87}"/>
              </a:ext>
            </a:extLst>
          </p:cNvPr>
          <p:cNvSpPr txBox="1"/>
          <p:nvPr/>
        </p:nvSpPr>
        <p:spPr>
          <a:xfrm>
            <a:off x="0" y="0"/>
            <a:ext cx="12192000" cy="1015663"/>
          </a:xfrm>
          <a:prstGeom prst="rect">
            <a:avLst/>
          </a:prstGeom>
          <a:noFill/>
        </p:spPr>
        <p:txBody>
          <a:bodyPr wrap="square" rtlCol="0">
            <a:spAutoFit/>
          </a:bodyPr>
          <a:lstStyle/>
          <a:p>
            <a:pPr algn="ctr"/>
            <a:r>
              <a:rPr lang="en-US" sz="4000" dirty="0"/>
              <a:t>Hurricane Hunter Data Exercise</a:t>
            </a:r>
          </a:p>
          <a:p>
            <a:pPr algn="ctr"/>
            <a:r>
              <a:rPr lang="en-US" sz="2000" dirty="0"/>
              <a:t>NOAA G-IV: Sampling Hurricane Erika &amp; the Saharan Air Layer: August 25, 2015</a:t>
            </a:r>
          </a:p>
        </p:txBody>
      </p:sp>
      <p:sp>
        <p:nvSpPr>
          <p:cNvPr id="25" name="Freeform 24">
            <a:extLst>
              <a:ext uri="{FF2B5EF4-FFF2-40B4-BE49-F238E27FC236}">
                <a16:creationId xmlns:a16="http://schemas.microsoft.com/office/drawing/2014/main" id="{9FC934B2-9E71-EA44-BB72-046894235531}"/>
              </a:ext>
            </a:extLst>
          </p:cNvPr>
          <p:cNvSpPr/>
          <p:nvPr/>
        </p:nvSpPr>
        <p:spPr>
          <a:xfrm>
            <a:off x="5936875" y="3442448"/>
            <a:ext cx="1436899" cy="3023767"/>
          </a:xfrm>
          <a:custGeom>
            <a:avLst/>
            <a:gdLst>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9347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188812 w 1553136"/>
              <a:gd name="connsiteY12" fmla="*/ 2349360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151662 w 1553136"/>
              <a:gd name="connsiteY15" fmla="*/ 2719155 h 2783541"/>
              <a:gd name="connsiteX16" fmla="*/ 1553136 w 1553136"/>
              <a:gd name="connsiteY16" fmla="*/ 2783541 h 2783541"/>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739116 w 1739116"/>
              <a:gd name="connsiteY16"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618548 w 1739116"/>
              <a:gd name="connsiteY16" fmla="*/ 3008721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541056 w 1739116"/>
              <a:gd name="connsiteY17" fmla="*/ 2962227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599175 w 1739116"/>
              <a:gd name="connsiteY18" fmla="*/ 3020345 h 3081884"/>
              <a:gd name="connsiteX19" fmla="*/ 1739116 w 1739116"/>
              <a:gd name="connsiteY19"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366700 w 1739116"/>
              <a:gd name="connsiteY18" fmla="*/ 2985474 h 3081884"/>
              <a:gd name="connsiteX19" fmla="*/ 1739116 w 1739116"/>
              <a:gd name="connsiteY19" fmla="*/ 3081884 h 3081884"/>
              <a:gd name="connsiteX0" fmla="*/ 0 w 1382655"/>
              <a:gd name="connsiteY0" fmla="*/ 0 h 3085759"/>
              <a:gd name="connsiteX1" fmla="*/ 161365 w 1382655"/>
              <a:gd name="connsiteY1" fmla="*/ 403412 h 3085759"/>
              <a:gd name="connsiteX2" fmla="*/ 349624 w 1382655"/>
              <a:gd name="connsiteY2" fmla="*/ 726141 h 3085759"/>
              <a:gd name="connsiteX3" fmla="*/ 578224 w 1382655"/>
              <a:gd name="connsiteY3" fmla="*/ 1015253 h 3085759"/>
              <a:gd name="connsiteX4" fmla="*/ 658906 w 1382655"/>
              <a:gd name="connsiteY4" fmla="*/ 1264024 h 3085759"/>
              <a:gd name="connsiteX5" fmla="*/ 793377 w 1382655"/>
              <a:gd name="connsiteY5" fmla="*/ 1495472 h 3085759"/>
              <a:gd name="connsiteX6" fmla="*/ 846594 w 1382655"/>
              <a:gd name="connsiteY6" fmla="*/ 1702079 h 3085759"/>
              <a:gd name="connsiteX7" fmla="*/ 934115 w 1382655"/>
              <a:gd name="connsiteY7" fmla="*/ 1788459 h 3085759"/>
              <a:gd name="connsiteX8" fmla="*/ 894230 w 1382655"/>
              <a:gd name="connsiteY8" fmla="*/ 1882588 h 3085759"/>
              <a:gd name="connsiteX9" fmla="*/ 874059 w 1382655"/>
              <a:gd name="connsiteY9" fmla="*/ 1969994 h 3085759"/>
              <a:gd name="connsiteX10" fmla="*/ 961465 w 1382655"/>
              <a:gd name="connsiteY10" fmla="*/ 2064124 h 3085759"/>
              <a:gd name="connsiteX11" fmla="*/ 1130579 w 1382655"/>
              <a:gd name="connsiteY11" fmla="*/ 2216942 h 3085759"/>
              <a:gd name="connsiteX12" fmla="*/ 1208185 w 1382655"/>
              <a:gd name="connsiteY12" fmla="*/ 2368733 h 3085759"/>
              <a:gd name="connsiteX13" fmla="*/ 1351430 w 1382655"/>
              <a:gd name="connsiteY13" fmla="*/ 2501153 h 3085759"/>
              <a:gd name="connsiteX14" fmla="*/ 1381971 w 1382655"/>
              <a:gd name="connsiteY14" fmla="*/ 2618302 h 3085759"/>
              <a:gd name="connsiteX15" fmla="*/ 1151662 w 1382655"/>
              <a:gd name="connsiteY15" fmla="*/ 2719155 h 3085759"/>
              <a:gd name="connsiteX16" fmla="*/ 1231090 w 1382655"/>
              <a:gd name="connsiteY16" fmla="*/ 2756873 h 3085759"/>
              <a:gd name="connsiteX17" fmla="*/ 1273710 w 1382655"/>
              <a:gd name="connsiteY17" fmla="*/ 2869238 h 3085759"/>
              <a:gd name="connsiteX18" fmla="*/ 1366700 w 1382655"/>
              <a:gd name="connsiteY18" fmla="*/ 2985474 h 3085759"/>
              <a:gd name="connsiteX19" fmla="*/ 1382655 w 1382655"/>
              <a:gd name="connsiteY19" fmla="*/ 3085759 h 3085759"/>
              <a:gd name="connsiteX0" fmla="*/ 0 w 1381971"/>
              <a:gd name="connsiteY0" fmla="*/ 0 h 3089634"/>
              <a:gd name="connsiteX1" fmla="*/ 161365 w 1381971"/>
              <a:gd name="connsiteY1" fmla="*/ 403412 h 3089634"/>
              <a:gd name="connsiteX2" fmla="*/ 349624 w 1381971"/>
              <a:gd name="connsiteY2" fmla="*/ 726141 h 3089634"/>
              <a:gd name="connsiteX3" fmla="*/ 578224 w 1381971"/>
              <a:gd name="connsiteY3" fmla="*/ 1015253 h 3089634"/>
              <a:gd name="connsiteX4" fmla="*/ 658906 w 1381971"/>
              <a:gd name="connsiteY4" fmla="*/ 1264024 h 3089634"/>
              <a:gd name="connsiteX5" fmla="*/ 793377 w 1381971"/>
              <a:gd name="connsiteY5" fmla="*/ 1495472 h 3089634"/>
              <a:gd name="connsiteX6" fmla="*/ 846594 w 1381971"/>
              <a:gd name="connsiteY6" fmla="*/ 1702079 h 3089634"/>
              <a:gd name="connsiteX7" fmla="*/ 934115 w 1381971"/>
              <a:gd name="connsiteY7" fmla="*/ 1788459 h 3089634"/>
              <a:gd name="connsiteX8" fmla="*/ 894230 w 1381971"/>
              <a:gd name="connsiteY8" fmla="*/ 1882588 h 3089634"/>
              <a:gd name="connsiteX9" fmla="*/ 874059 w 1381971"/>
              <a:gd name="connsiteY9" fmla="*/ 1969994 h 3089634"/>
              <a:gd name="connsiteX10" fmla="*/ 961465 w 1381971"/>
              <a:gd name="connsiteY10" fmla="*/ 2064124 h 3089634"/>
              <a:gd name="connsiteX11" fmla="*/ 1130579 w 1381971"/>
              <a:gd name="connsiteY11" fmla="*/ 2216942 h 3089634"/>
              <a:gd name="connsiteX12" fmla="*/ 1208185 w 1381971"/>
              <a:gd name="connsiteY12" fmla="*/ 2368733 h 3089634"/>
              <a:gd name="connsiteX13" fmla="*/ 1351430 w 1381971"/>
              <a:gd name="connsiteY13" fmla="*/ 2501153 h 3089634"/>
              <a:gd name="connsiteX14" fmla="*/ 1381971 w 1381971"/>
              <a:gd name="connsiteY14" fmla="*/ 2618302 h 3089634"/>
              <a:gd name="connsiteX15" fmla="*/ 1151662 w 1381971"/>
              <a:gd name="connsiteY15" fmla="*/ 2719155 h 3089634"/>
              <a:gd name="connsiteX16" fmla="*/ 1231090 w 1381971"/>
              <a:gd name="connsiteY16" fmla="*/ 2756873 h 3089634"/>
              <a:gd name="connsiteX17" fmla="*/ 1273710 w 1381971"/>
              <a:gd name="connsiteY17" fmla="*/ 2869238 h 3089634"/>
              <a:gd name="connsiteX18" fmla="*/ 1366700 w 1381971"/>
              <a:gd name="connsiteY18" fmla="*/ 2985474 h 3089634"/>
              <a:gd name="connsiteX19" fmla="*/ 1367157 w 1381971"/>
              <a:gd name="connsiteY19" fmla="*/ 3089634 h 3089634"/>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66700 w 1471770"/>
              <a:gd name="connsiteY18" fmla="*/ 2985474 h 3023767"/>
              <a:gd name="connsiteX19" fmla="*/ 1471770 w 1471770"/>
              <a:gd name="connsiteY19" fmla="*/ 3023767 h 3023767"/>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82198 w 1471770"/>
              <a:gd name="connsiteY18" fmla="*/ 2981600 h 3023767"/>
              <a:gd name="connsiteX19" fmla="*/ 1471770 w 1471770"/>
              <a:gd name="connsiteY19" fmla="*/ 3023767 h 3023767"/>
              <a:gd name="connsiteX0" fmla="*/ 0 w 1436899"/>
              <a:gd name="connsiteY0" fmla="*/ 0 h 3023767"/>
              <a:gd name="connsiteX1" fmla="*/ 161365 w 1436899"/>
              <a:gd name="connsiteY1" fmla="*/ 403412 h 3023767"/>
              <a:gd name="connsiteX2" fmla="*/ 349624 w 1436899"/>
              <a:gd name="connsiteY2" fmla="*/ 726141 h 3023767"/>
              <a:gd name="connsiteX3" fmla="*/ 578224 w 1436899"/>
              <a:gd name="connsiteY3" fmla="*/ 1015253 h 3023767"/>
              <a:gd name="connsiteX4" fmla="*/ 658906 w 1436899"/>
              <a:gd name="connsiteY4" fmla="*/ 1264024 h 3023767"/>
              <a:gd name="connsiteX5" fmla="*/ 793377 w 1436899"/>
              <a:gd name="connsiteY5" fmla="*/ 1495472 h 3023767"/>
              <a:gd name="connsiteX6" fmla="*/ 846594 w 1436899"/>
              <a:gd name="connsiteY6" fmla="*/ 1702079 h 3023767"/>
              <a:gd name="connsiteX7" fmla="*/ 934115 w 1436899"/>
              <a:gd name="connsiteY7" fmla="*/ 1788459 h 3023767"/>
              <a:gd name="connsiteX8" fmla="*/ 894230 w 1436899"/>
              <a:gd name="connsiteY8" fmla="*/ 1882588 h 3023767"/>
              <a:gd name="connsiteX9" fmla="*/ 874059 w 1436899"/>
              <a:gd name="connsiteY9" fmla="*/ 1969994 h 3023767"/>
              <a:gd name="connsiteX10" fmla="*/ 961465 w 1436899"/>
              <a:gd name="connsiteY10" fmla="*/ 2064124 h 3023767"/>
              <a:gd name="connsiteX11" fmla="*/ 1130579 w 1436899"/>
              <a:gd name="connsiteY11" fmla="*/ 2216942 h 3023767"/>
              <a:gd name="connsiteX12" fmla="*/ 1208185 w 1436899"/>
              <a:gd name="connsiteY12" fmla="*/ 2368733 h 3023767"/>
              <a:gd name="connsiteX13" fmla="*/ 1351430 w 1436899"/>
              <a:gd name="connsiteY13" fmla="*/ 2501153 h 3023767"/>
              <a:gd name="connsiteX14" fmla="*/ 1381971 w 1436899"/>
              <a:gd name="connsiteY14" fmla="*/ 2618302 h 3023767"/>
              <a:gd name="connsiteX15" fmla="*/ 1151662 w 1436899"/>
              <a:gd name="connsiteY15" fmla="*/ 2719155 h 3023767"/>
              <a:gd name="connsiteX16" fmla="*/ 1231090 w 1436899"/>
              <a:gd name="connsiteY16" fmla="*/ 2756873 h 3023767"/>
              <a:gd name="connsiteX17" fmla="*/ 1273710 w 1436899"/>
              <a:gd name="connsiteY17" fmla="*/ 2869238 h 3023767"/>
              <a:gd name="connsiteX18" fmla="*/ 1382198 w 1436899"/>
              <a:gd name="connsiteY18" fmla="*/ 2981600 h 3023767"/>
              <a:gd name="connsiteX19" fmla="*/ 1436899 w 1436899"/>
              <a:gd name="connsiteY19" fmla="*/ 3023767 h 302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36899" h="3023767">
                <a:moveTo>
                  <a:pt x="0" y="0"/>
                </a:moveTo>
                <a:lnTo>
                  <a:pt x="161365" y="403412"/>
                </a:lnTo>
                <a:lnTo>
                  <a:pt x="349624" y="726141"/>
                </a:lnTo>
                <a:lnTo>
                  <a:pt x="578224" y="1015253"/>
                </a:lnTo>
                <a:lnTo>
                  <a:pt x="658906" y="1264024"/>
                </a:lnTo>
                <a:lnTo>
                  <a:pt x="793377" y="1495472"/>
                </a:lnTo>
                <a:lnTo>
                  <a:pt x="846594" y="1702079"/>
                </a:lnTo>
                <a:lnTo>
                  <a:pt x="934115" y="1788459"/>
                </a:lnTo>
                <a:lnTo>
                  <a:pt x="894230" y="1882588"/>
                </a:lnTo>
                <a:lnTo>
                  <a:pt x="874059" y="1969994"/>
                </a:lnTo>
                <a:lnTo>
                  <a:pt x="961465" y="2064124"/>
                </a:lnTo>
                <a:lnTo>
                  <a:pt x="1130579" y="2216942"/>
                </a:lnTo>
                <a:lnTo>
                  <a:pt x="1208185" y="2368733"/>
                </a:lnTo>
                <a:lnTo>
                  <a:pt x="1351430" y="2501153"/>
                </a:lnTo>
                <a:lnTo>
                  <a:pt x="1381971" y="2618302"/>
                </a:lnTo>
                <a:lnTo>
                  <a:pt x="1151662" y="2719155"/>
                </a:lnTo>
                <a:lnTo>
                  <a:pt x="1231090" y="2756873"/>
                </a:lnTo>
                <a:lnTo>
                  <a:pt x="1273710" y="2869238"/>
                </a:lnTo>
                <a:lnTo>
                  <a:pt x="1382198" y="2981600"/>
                </a:lnTo>
                <a:cubicBezTo>
                  <a:pt x="1382350" y="3016320"/>
                  <a:pt x="1436747" y="2989047"/>
                  <a:pt x="1436899" y="3023767"/>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a:extLst>
              <a:ext uri="{FF2B5EF4-FFF2-40B4-BE49-F238E27FC236}">
                <a16:creationId xmlns:a16="http://schemas.microsoft.com/office/drawing/2014/main" id="{D01F475A-6E74-B442-B577-167177991963}"/>
              </a:ext>
            </a:extLst>
          </p:cNvPr>
          <p:cNvSpPr/>
          <p:nvPr/>
        </p:nvSpPr>
        <p:spPr>
          <a:xfrm>
            <a:off x="4734732" y="3440624"/>
            <a:ext cx="2483604" cy="3010545"/>
          </a:xfrm>
          <a:custGeom>
            <a:avLst/>
            <a:gdLst>
              <a:gd name="connsiteX0" fmla="*/ 0 w 2483604"/>
              <a:gd name="connsiteY0" fmla="*/ 0 h 3010545"/>
              <a:gd name="connsiteX1" fmla="*/ 631556 w 2483604"/>
              <a:gd name="connsiteY1" fmla="*/ 402956 h 3010545"/>
              <a:gd name="connsiteX2" fmla="*/ 1030637 w 2483604"/>
              <a:gd name="connsiteY2" fmla="*/ 724545 h 3010545"/>
              <a:gd name="connsiteX3" fmla="*/ 887278 w 2483604"/>
              <a:gd name="connsiteY3" fmla="*/ 1019013 h 3010545"/>
              <a:gd name="connsiteX4" fmla="*/ 65868 w 2483604"/>
              <a:gd name="connsiteY4" fmla="*/ 1266986 h 3010545"/>
              <a:gd name="connsiteX5" fmla="*/ 728421 w 2483604"/>
              <a:gd name="connsiteY5" fmla="*/ 1495586 h 3010545"/>
              <a:gd name="connsiteX6" fmla="*/ 968644 w 2483604"/>
              <a:gd name="connsiteY6" fmla="*/ 1700939 h 3010545"/>
              <a:gd name="connsiteX7" fmla="*/ 449451 w 2483604"/>
              <a:gd name="connsiteY7" fmla="*/ 1797803 h 3010545"/>
              <a:gd name="connsiteX8" fmla="*/ 848532 w 2483604"/>
              <a:gd name="connsiteY8" fmla="*/ 1886918 h 3010545"/>
              <a:gd name="connsiteX9" fmla="*/ 1557580 w 2483604"/>
              <a:gd name="connsiteY9" fmla="*/ 1976034 h 3010545"/>
              <a:gd name="connsiteX10" fmla="*/ 1697065 w 2483604"/>
              <a:gd name="connsiteY10" fmla="*/ 2061274 h 3010545"/>
              <a:gd name="connsiteX11" fmla="*/ 1708688 w 2483604"/>
              <a:gd name="connsiteY11" fmla="*/ 2220132 h 3010545"/>
              <a:gd name="connsiteX12" fmla="*/ 1770682 w 2483604"/>
              <a:gd name="connsiteY12" fmla="*/ 2363491 h 3010545"/>
              <a:gd name="connsiteX13" fmla="*/ 1607949 w 2483604"/>
              <a:gd name="connsiteY13" fmla="*/ 2502976 h 3010545"/>
              <a:gd name="connsiteX14" fmla="*/ 1685441 w 2483604"/>
              <a:gd name="connsiteY14" fmla="*/ 2630837 h 3010545"/>
              <a:gd name="connsiteX15" fmla="*/ 2262753 w 2483604"/>
              <a:gd name="connsiteY15" fmla="*/ 2731576 h 3010545"/>
              <a:gd name="connsiteX16" fmla="*/ 2289875 w 2483604"/>
              <a:gd name="connsiteY16" fmla="*/ 2754823 h 3010545"/>
              <a:gd name="connsiteX17" fmla="*/ 2386739 w 2483604"/>
              <a:gd name="connsiteY17" fmla="*/ 2871061 h 3010545"/>
              <a:gd name="connsiteX18" fmla="*/ 2394488 w 2483604"/>
              <a:gd name="connsiteY18" fmla="*/ 2979549 h 3010545"/>
              <a:gd name="connsiteX19" fmla="*/ 2483604 w 2483604"/>
              <a:gd name="connsiteY19" fmla="*/ 3010545 h 3010545"/>
              <a:gd name="connsiteX20" fmla="*/ 2479729 w 2483604"/>
              <a:gd name="connsiteY20" fmla="*/ 3010545 h 301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83604" h="3010545">
                <a:moveTo>
                  <a:pt x="0" y="0"/>
                </a:moveTo>
                <a:lnTo>
                  <a:pt x="631556" y="402956"/>
                </a:lnTo>
                <a:lnTo>
                  <a:pt x="1030637" y="724545"/>
                </a:lnTo>
                <a:lnTo>
                  <a:pt x="887278" y="1019013"/>
                </a:lnTo>
                <a:lnTo>
                  <a:pt x="65868" y="1266986"/>
                </a:lnTo>
                <a:lnTo>
                  <a:pt x="728421" y="1495586"/>
                </a:lnTo>
                <a:lnTo>
                  <a:pt x="968644" y="1700939"/>
                </a:lnTo>
                <a:lnTo>
                  <a:pt x="449451" y="1797803"/>
                </a:lnTo>
                <a:lnTo>
                  <a:pt x="848532" y="1886918"/>
                </a:lnTo>
                <a:lnTo>
                  <a:pt x="1557580" y="1976034"/>
                </a:lnTo>
                <a:lnTo>
                  <a:pt x="1697065" y="2061274"/>
                </a:lnTo>
                <a:lnTo>
                  <a:pt x="1708688" y="2220132"/>
                </a:lnTo>
                <a:lnTo>
                  <a:pt x="1770682" y="2363491"/>
                </a:lnTo>
                <a:lnTo>
                  <a:pt x="1607949" y="2502976"/>
                </a:lnTo>
                <a:lnTo>
                  <a:pt x="1685441" y="2630837"/>
                </a:lnTo>
                <a:lnTo>
                  <a:pt x="2262753" y="2731576"/>
                </a:lnTo>
                <a:lnTo>
                  <a:pt x="2289875" y="2754823"/>
                </a:lnTo>
                <a:lnTo>
                  <a:pt x="2386739" y="2871061"/>
                </a:lnTo>
                <a:lnTo>
                  <a:pt x="2394488" y="2979549"/>
                </a:lnTo>
                <a:lnTo>
                  <a:pt x="2483604" y="3010545"/>
                </a:lnTo>
                <a:lnTo>
                  <a:pt x="2479729" y="3010545"/>
                </a:lnTo>
              </a:path>
            </a:pathLst>
          </a:custGeom>
          <a:noFill/>
          <a:ln w="2222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30B335D1-C7E4-E14F-BD00-0203D085C913}"/>
              </a:ext>
            </a:extLst>
          </p:cNvPr>
          <p:cNvSpPr>
            <a:spLocks noGrp="1"/>
          </p:cNvSpPr>
          <p:nvPr>
            <p:ph type="sldNum" sz="quarter" idx="12"/>
          </p:nvPr>
        </p:nvSpPr>
        <p:spPr/>
        <p:txBody>
          <a:bodyPr/>
          <a:lstStyle/>
          <a:p>
            <a:fld id="{8E467315-E945-B64F-99A4-7CB110957EDD}" type="slidenum">
              <a:rPr lang="en-US" smtClean="0"/>
              <a:t>19</a:t>
            </a:fld>
            <a:endParaRPr lang="en-US"/>
          </a:p>
        </p:txBody>
      </p:sp>
      <p:sp>
        <p:nvSpPr>
          <p:cNvPr id="62" name="Freeform 61">
            <a:extLst>
              <a:ext uri="{FF2B5EF4-FFF2-40B4-BE49-F238E27FC236}">
                <a16:creationId xmlns:a16="http://schemas.microsoft.com/office/drawing/2014/main" id="{338069C7-2FDA-B34F-B356-7EA8A0933FB8}"/>
              </a:ext>
            </a:extLst>
          </p:cNvPr>
          <p:cNvSpPr/>
          <p:nvPr/>
        </p:nvSpPr>
        <p:spPr>
          <a:xfrm>
            <a:off x="5996602" y="5370289"/>
            <a:ext cx="1319836" cy="806833"/>
          </a:xfrm>
          <a:custGeom>
            <a:avLst/>
            <a:gdLst>
              <a:gd name="connsiteX0" fmla="*/ 0 w 1371600"/>
              <a:gd name="connsiteY0" fmla="*/ 0 h 800100"/>
              <a:gd name="connsiteX1" fmla="*/ 482600 w 1371600"/>
              <a:gd name="connsiteY1" fmla="*/ 444500 h 800100"/>
              <a:gd name="connsiteX2" fmla="*/ 438150 w 1371600"/>
              <a:gd name="connsiteY2" fmla="*/ 615950 h 800100"/>
              <a:gd name="connsiteX3" fmla="*/ 203200 w 1371600"/>
              <a:gd name="connsiteY3" fmla="*/ 730250 h 800100"/>
              <a:gd name="connsiteX4" fmla="*/ 1098550 w 1371600"/>
              <a:gd name="connsiteY4" fmla="*/ 800100 h 800100"/>
              <a:gd name="connsiteX5" fmla="*/ 1257300 w 1371600"/>
              <a:gd name="connsiteY5" fmla="*/ 787400 h 800100"/>
              <a:gd name="connsiteX6" fmla="*/ 1371600 w 1371600"/>
              <a:gd name="connsiteY6" fmla="*/ 641350 h 800100"/>
              <a:gd name="connsiteX7" fmla="*/ 755650 w 1371600"/>
              <a:gd name="connsiteY7" fmla="*/ 6350 h 800100"/>
              <a:gd name="connsiteX8" fmla="*/ 0 w 1371600"/>
              <a:gd name="connsiteY8" fmla="*/ 0 h 800100"/>
              <a:gd name="connsiteX0" fmla="*/ 0 w 1371600"/>
              <a:gd name="connsiteY0" fmla="*/ 0 h 812800"/>
              <a:gd name="connsiteX1" fmla="*/ 482600 w 1371600"/>
              <a:gd name="connsiteY1" fmla="*/ 444500 h 812800"/>
              <a:gd name="connsiteX2" fmla="*/ 438150 w 1371600"/>
              <a:gd name="connsiteY2" fmla="*/ 615950 h 812800"/>
              <a:gd name="connsiteX3" fmla="*/ 203200 w 1371600"/>
              <a:gd name="connsiteY3" fmla="*/ 730250 h 812800"/>
              <a:gd name="connsiteX4" fmla="*/ 1079500 w 1371600"/>
              <a:gd name="connsiteY4" fmla="*/ 812800 h 812800"/>
              <a:gd name="connsiteX5" fmla="*/ 1257300 w 1371600"/>
              <a:gd name="connsiteY5" fmla="*/ 787400 h 812800"/>
              <a:gd name="connsiteX6" fmla="*/ 1371600 w 1371600"/>
              <a:gd name="connsiteY6" fmla="*/ 641350 h 812800"/>
              <a:gd name="connsiteX7" fmla="*/ 755650 w 1371600"/>
              <a:gd name="connsiteY7" fmla="*/ 6350 h 812800"/>
              <a:gd name="connsiteX8" fmla="*/ 0 w 1371600"/>
              <a:gd name="connsiteY8" fmla="*/ 0 h 812800"/>
              <a:gd name="connsiteX0" fmla="*/ 0 w 1352550"/>
              <a:gd name="connsiteY0" fmla="*/ 0 h 812800"/>
              <a:gd name="connsiteX1" fmla="*/ 482600 w 1352550"/>
              <a:gd name="connsiteY1" fmla="*/ 444500 h 812800"/>
              <a:gd name="connsiteX2" fmla="*/ 438150 w 1352550"/>
              <a:gd name="connsiteY2" fmla="*/ 615950 h 812800"/>
              <a:gd name="connsiteX3" fmla="*/ 203200 w 1352550"/>
              <a:gd name="connsiteY3" fmla="*/ 730250 h 812800"/>
              <a:gd name="connsiteX4" fmla="*/ 1079500 w 1352550"/>
              <a:gd name="connsiteY4" fmla="*/ 812800 h 812800"/>
              <a:gd name="connsiteX5" fmla="*/ 1257300 w 1352550"/>
              <a:gd name="connsiteY5" fmla="*/ 787400 h 812800"/>
              <a:gd name="connsiteX6" fmla="*/ 1352550 w 1352550"/>
              <a:gd name="connsiteY6" fmla="*/ 641350 h 812800"/>
              <a:gd name="connsiteX7" fmla="*/ 755650 w 1352550"/>
              <a:gd name="connsiteY7" fmla="*/ 6350 h 812800"/>
              <a:gd name="connsiteX8" fmla="*/ 0 w 1352550"/>
              <a:gd name="connsiteY8" fmla="*/ 0 h 812800"/>
              <a:gd name="connsiteX0" fmla="*/ 0 w 1376227"/>
              <a:gd name="connsiteY0" fmla="*/ 60455 h 806450"/>
              <a:gd name="connsiteX1" fmla="*/ 506277 w 1376227"/>
              <a:gd name="connsiteY1" fmla="*/ 438150 h 806450"/>
              <a:gd name="connsiteX2" fmla="*/ 461827 w 1376227"/>
              <a:gd name="connsiteY2" fmla="*/ 609600 h 806450"/>
              <a:gd name="connsiteX3" fmla="*/ 226877 w 1376227"/>
              <a:gd name="connsiteY3" fmla="*/ 723900 h 806450"/>
              <a:gd name="connsiteX4" fmla="*/ 1103177 w 1376227"/>
              <a:gd name="connsiteY4" fmla="*/ 806450 h 806450"/>
              <a:gd name="connsiteX5" fmla="*/ 1280977 w 1376227"/>
              <a:gd name="connsiteY5" fmla="*/ 781050 h 806450"/>
              <a:gd name="connsiteX6" fmla="*/ 1376227 w 1376227"/>
              <a:gd name="connsiteY6" fmla="*/ 635000 h 806450"/>
              <a:gd name="connsiteX7" fmla="*/ 779327 w 1376227"/>
              <a:gd name="connsiteY7" fmla="*/ 0 h 806450"/>
              <a:gd name="connsiteX8" fmla="*/ 0 w 1376227"/>
              <a:gd name="connsiteY8" fmla="*/ 60455 h 806450"/>
              <a:gd name="connsiteX0" fmla="*/ 0 w 1376227"/>
              <a:gd name="connsiteY0" fmla="*/ 4784 h 750779"/>
              <a:gd name="connsiteX1" fmla="*/ 506277 w 1376227"/>
              <a:gd name="connsiteY1" fmla="*/ 382479 h 750779"/>
              <a:gd name="connsiteX2" fmla="*/ 461827 w 1376227"/>
              <a:gd name="connsiteY2" fmla="*/ 553929 h 750779"/>
              <a:gd name="connsiteX3" fmla="*/ 226877 w 1376227"/>
              <a:gd name="connsiteY3" fmla="*/ 668229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76227"/>
              <a:gd name="connsiteY0" fmla="*/ 4784 h 750779"/>
              <a:gd name="connsiteX1" fmla="*/ 506277 w 1376227"/>
              <a:gd name="connsiteY1" fmla="*/ 382479 h 750779"/>
              <a:gd name="connsiteX2" fmla="*/ 461827 w 1376227"/>
              <a:gd name="connsiteY2" fmla="*/ 553929 h 750779"/>
              <a:gd name="connsiteX3" fmla="*/ 262393 w 1376227"/>
              <a:gd name="connsiteY3" fmla="*/ 701632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76227"/>
              <a:gd name="connsiteY0" fmla="*/ 4784 h 750779"/>
              <a:gd name="connsiteX1" fmla="*/ 506277 w 1376227"/>
              <a:gd name="connsiteY1" fmla="*/ 382479 h 750779"/>
              <a:gd name="connsiteX2" fmla="*/ 461827 w 1376227"/>
              <a:gd name="connsiteY2" fmla="*/ 553929 h 750779"/>
              <a:gd name="connsiteX3" fmla="*/ 297908 w 1376227"/>
              <a:gd name="connsiteY3" fmla="*/ 690499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28872"/>
              <a:gd name="connsiteY0" fmla="*/ 4784 h 750779"/>
              <a:gd name="connsiteX1" fmla="*/ 506277 w 1328872"/>
              <a:gd name="connsiteY1" fmla="*/ 382479 h 750779"/>
              <a:gd name="connsiteX2" fmla="*/ 461827 w 1328872"/>
              <a:gd name="connsiteY2" fmla="*/ 553929 h 750779"/>
              <a:gd name="connsiteX3" fmla="*/ 297908 w 1328872"/>
              <a:gd name="connsiteY3" fmla="*/ 690499 h 750779"/>
              <a:gd name="connsiteX4" fmla="*/ 1103177 w 1328872"/>
              <a:gd name="connsiteY4" fmla="*/ 750779 h 750779"/>
              <a:gd name="connsiteX5" fmla="*/ 1280977 w 1328872"/>
              <a:gd name="connsiteY5" fmla="*/ 725379 h 750779"/>
              <a:gd name="connsiteX6" fmla="*/ 1328872 w 1328872"/>
              <a:gd name="connsiteY6" fmla="*/ 579330 h 750779"/>
              <a:gd name="connsiteX7" fmla="*/ 791164 w 1328872"/>
              <a:gd name="connsiteY7" fmla="*/ 0 h 750779"/>
              <a:gd name="connsiteX8" fmla="*/ 0 w 1328872"/>
              <a:gd name="connsiteY8" fmla="*/ 4784 h 750779"/>
              <a:gd name="connsiteX0" fmla="*/ 0 w 1328872"/>
              <a:gd name="connsiteY0" fmla="*/ 4784 h 750779"/>
              <a:gd name="connsiteX1" fmla="*/ 306502 w 1328872"/>
              <a:gd name="connsiteY1" fmla="*/ 378303 h 750779"/>
              <a:gd name="connsiteX2" fmla="*/ 461827 w 1328872"/>
              <a:gd name="connsiteY2" fmla="*/ 553929 h 750779"/>
              <a:gd name="connsiteX3" fmla="*/ 297908 w 1328872"/>
              <a:gd name="connsiteY3" fmla="*/ 690499 h 750779"/>
              <a:gd name="connsiteX4" fmla="*/ 1103177 w 1328872"/>
              <a:gd name="connsiteY4" fmla="*/ 750779 h 750779"/>
              <a:gd name="connsiteX5" fmla="*/ 1280977 w 1328872"/>
              <a:gd name="connsiteY5" fmla="*/ 725379 h 750779"/>
              <a:gd name="connsiteX6" fmla="*/ 1328872 w 1328872"/>
              <a:gd name="connsiteY6" fmla="*/ 579330 h 750779"/>
              <a:gd name="connsiteX7" fmla="*/ 791164 w 1328872"/>
              <a:gd name="connsiteY7" fmla="*/ 0 h 750779"/>
              <a:gd name="connsiteX8" fmla="*/ 0 w 1328872"/>
              <a:gd name="connsiteY8" fmla="*/ 4784 h 750779"/>
              <a:gd name="connsiteX0" fmla="*/ 0 w 1284478"/>
              <a:gd name="connsiteY0" fmla="*/ 0 h 883781"/>
              <a:gd name="connsiteX1" fmla="*/ 262108 w 1284478"/>
              <a:gd name="connsiteY1" fmla="*/ 511305 h 883781"/>
              <a:gd name="connsiteX2" fmla="*/ 417433 w 1284478"/>
              <a:gd name="connsiteY2" fmla="*/ 686931 h 883781"/>
              <a:gd name="connsiteX3" fmla="*/ 253514 w 1284478"/>
              <a:gd name="connsiteY3" fmla="*/ 823501 h 883781"/>
              <a:gd name="connsiteX4" fmla="*/ 1058783 w 1284478"/>
              <a:gd name="connsiteY4" fmla="*/ 883781 h 883781"/>
              <a:gd name="connsiteX5" fmla="*/ 1236583 w 1284478"/>
              <a:gd name="connsiteY5" fmla="*/ 858381 h 883781"/>
              <a:gd name="connsiteX6" fmla="*/ 1284478 w 1284478"/>
              <a:gd name="connsiteY6" fmla="*/ 712332 h 883781"/>
              <a:gd name="connsiteX7" fmla="*/ 746770 w 1284478"/>
              <a:gd name="connsiteY7" fmla="*/ 133002 h 883781"/>
              <a:gd name="connsiteX8" fmla="*/ 0 w 1284478"/>
              <a:gd name="connsiteY8" fmla="*/ 0 h 883781"/>
              <a:gd name="connsiteX0" fmla="*/ 0 w 1284478"/>
              <a:gd name="connsiteY0" fmla="*/ 0 h 883781"/>
              <a:gd name="connsiteX1" fmla="*/ 120550 w 1284478"/>
              <a:gd name="connsiteY1" fmla="*/ 238481 h 883781"/>
              <a:gd name="connsiteX2" fmla="*/ 262108 w 1284478"/>
              <a:gd name="connsiteY2" fmla="*/ 511305 h 883781"/>
              <a:gd name="connsiteX3" fmla="*/ 417433 w 1284478"/>
              <a:gd name="connsiteY3" fmla="*/ 686931 h 883781"/>
              <a:gd name="connsiteX4" fmla="*/ 253514 w 1284478"/>
              <a:gd name="connsiteY4" fmla="*/ 823501 h 883781"/>
              <a:gd name="connsiteX5" fmla="*/ 1058783 w 1284478"/>
              <a:gd name="connsiteY5" fmla="*/ 883781 h 883781"/>
              <a:gd name="connsiteX6" fmla="*/ 1236583 w 1284478"/>
              <a:gd name="connsiteY6" fmla="*/ 858381 h 883781"/>
              <a:gd name="connsiteX7" fmla="*/ 1284478 w 1284478"/>
              <a:gd name="connsiteY7" fmla="*/ 712332 h 883781"/>
              <a:gd name="connsiteX8" fmla="*/ 746770 w 1284478"/>
              <a:gd name="connsiteY8" fmla="*/ 133002 h 883781"/>
              <a:gd name="connsiteX9" fmla="*/ 0 w 1284478"/>
              <a:gd name="connsiteY9" fmla="*/ 0 h 883781"/>
              <a:gd name="connsiteX0" fmla="*/ 0 w 1284478"/>
              <a:gd name="connsiteY0" fmla="*/ 0 h 883781"/>
              <a:gd name="connsiteX1" fmla="*/ 156066 w 1284478"/>
              <a:gd name="connsiteY1" fmla="*/ 113221 h 883781"/>
              <a:gd name="connsiteX2" fmla="*/ 262108 w 1284478"/>
              <a:gd name="connsiteY2" fmla="*/ 511305 h 883781"/>
              <a:gd name="connsiteX3" fmla="*/ 417433 w 1284478"/>
              <a:gd name="connsiteY3" fmla="*/ 686931 h 883781"/>
              <a:gd name="connsiteX4" fmla="*/ 253514 w 1284478"/>
              <a:gd name="connsiteY4" fmla="*/ 823501 h 883781"/>
              <a:gd name="connsiteX5" fmla="*/ 1058783 w 1284478"/>
              <a:gd name="connsiteY5" fmla="*/ 883781 h 883781"/>
              <a:gd name="connsiteX6" fmla="*/ 1236583 w 1284478"/>
              <a:gd name="connsiteY6" fmla="*/ 858381 h 883781"/>
              <a:gd name="connsiteX7" fmla="*/ 1284478 w 1284478"/>
              <a:gd name="connsiteY7" fmla="*/ 712332 h 883781"/>
              <a:gd name="connsiteX8" fmla="*/ 746770 w 1284478"/>
              <a:gd name="connsiteY8" fmla="*/ 133002 h 883781"/>
              <a:gd name="connsiteX9" fmla="*/ 0 w 1284478"/>
              <a:gd name="connsiteY9" fmla="*/ 0 h 883781"/>
              <a:gd name="connsiteX0" fmla="*/ 0 w 1284478"/>
              <a:gd name="connsiteY0" fmla="*/ 0 h 883781"/>
              <a:gd name="connsiteX1" fmla="*/ 156066 w 1284478"/>
              <a:gd name="connsiteY1" fmla="*/ 113221 h 883781"/>
              <a:gd name="connsiteX2" fmla="*/ 204899 w 1284478"/>
              <a:gd name="connsiteY2" fmla="*/ 317813 h 883781"/>
              <a:gd name="connsiteX3" fmla="*/ 262108 w 1284478"/>
              <a:gd name="connsiteY3" fmla="*/ 511305 h 883781"/>
              <a:gd name="connsiteX4" fmla="*/ 417433 w 1284478"/>
              <a:gd name="connsiteY4" fmla="*/ 686931 h 883781"/>
              <a:gd name="connsiteX5" fmla="*/ 253514 w 1284478"/>
              <a:gd name="connsiteY5" fmla="*/ 823501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883781"/>
              <a:gd name="connsiteX1" fmla="*/ 156066 w 1284478"/>
              <a:gd name="connsiteY1" fmla="*/ 113221 h 883781"/>
              <a:gd name="connsiteX2" fmla="*/ 178263 w 1284478"/>
              <a:gd name="connsiteY2" fmla="*/ 330339 h 883781"/>
              <a:gd name="connsiteX3" fmla="*/ 262108 w 1284478"/>
              <a:gd name="connsiteY3" fmla="*/ 511305 h 883781"/>
              <a:gd name="connsiteX4" fmla="*/ 417433 w 1284478"/>
              <a:gd name="connsiteY4" fmla="*/ 686931 h 883781"/>
              <a:gd name="connsiteX5" fmla="*/ 253514 w 1284478"/>
              <a:gd name="connsiteY5" fmla="*/ 823501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883781"/>
              <a:gd name="connsiteX1" fmla="*/ 156066 w 1284478"/>
              <a:gd name="connsiteY1" fmla="*/ 113221 h 883781"/>
              <a:gd name="connsiteX2" fmla="*/ 178263 w 1284478"/>
              <a:gd name="connsiteY2" fmla="*/ 330339 h 883781"/>
              <a:gd name="connsiteX3" fmla="*/ 262108 w 1284478"/>
              <a:gd name="connsiteY3" fmla="*/ 511305 h 883781"/>
              <a:gd name="connsiteX4" fmla="*/ 31202 w 1284478"/>
              <a:gd name="connsiteY4" fmla="*/ 699457 h 883781"/>
              <a:gd name="connsiteX5" fmla="*/ 253514 w 1284478"/>
              <a:gd name="connsiteY5" fmla="*/ 823501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883781"/>
              <a:gd name="connsiteX1" fmla="*/ 156066 w 1284478"/>
              <a:gd name="connsiteY1" fmla="*/ 113221 h 883781"/>
              <a:gd name="connsiteX2" fmla="*/ 178263 w 1284478"/>
              <a:gd name="connsiteY2" fmla="*/ 330339 h 883781"/>
              <a:gd name="connsiteX3" fmla="*/ 262108 w 1284478"/>
              <a:gd name="connsiteY3" fmla="*/ 511305 h 883781"/>
              <a:gd name="connsiteX4" fmla="*/ 31202 w 1284478"/>
              <a:gd name="connsiteY4" fmla="*/ 699457 h 883781"/>
              <a:gd name="connsiteX5" fmla="*/ 133649 w 1284478"/>
              <a:gd name="connsiteY5" fmla="*/ 856904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1000691"/>
              <a:gd name="connsiteX1" fmla="*/ 156066 w 1284478"/>
              <a:gd name="connsiteY1" fmla="*/ 113221 h 1000691"/>
              <a:gd name="connsiteX2" fmla="*/ 178263 w 1284478"/>
              <a:gd name="connsiteY2" fmla="*/ 330339 h 1000691"/>
              <a:gd name="connsiteX3" fmla="*/ 262108 w 1284478"/>
              <a:gd name="connsiteY3" fmla="*/ 511305 h 1000691"/>
              <a:gd name="connsiteX4" fmla="*/ 31202 w 1284478"/>
              <a:gd name="connsiteY4" fmla="*/ 699457 h 1000691"/>
              <a:gd name="connsiteX5" fmla="*/ 133649 w 1284478"/>
              <a:gd name="connsiteY5" fmla="*/ 856904 h 1000691"/>
              <a:gd name="connsiteX6" fmla="*/ 965554 w 1284478"/>
              <a:gd name="connsiteY6" fmla="*/ 1000691 h 1000691"/>
              <a:gd name="connsiteX7" fmla="*/ 1236583 w 1284478"/>
              <a:gd name="connsiteY7" fmla="*/ 858381 h 1000691"/>
              <a:gd name="connsiteX8" fmla="*/ 1284478 w 1284478"/>
              <a:gd name="connsiteY8" fmla="*/ 712332 h 1000691"/>
              <a:gd name="connsiteX9" fmla="*/ 746770 w 1284478"/>
              <a:gd name="connsiteY9" fmla="*/ 133002 h 1000691"/>
              <a:gd name="connsiteX10" fmla="*/ 0 w 1284478"/>
              <a:gd name="connsiteY10"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284478 w 1396402"/>
              <a:gd name="connsiteY8" fmla="*/ 712332 h 1000691"/>
              <a:gd name="connsiteX9" fmla="*/ 746770 w 1396402"/>
              <a:gd name="connsiteY9" fmla="*/ 133002 h 1000691"/>
              <a:gd name="connsiteX10" fmla="*/ 0 w 1396402"/>
              <a:gd name="connsiteY10"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746770 w 1396402"/>
              <a:gd name="connsiteY9" fmla="*/ 133002 h 1000691"/>
              <a:gd name="connsiteX10" fmla="*/ 0 w 1396402"/>
              <a:gd name="connsiteY10"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972923 w 1396402"/>
              <a:gd name="connsiteY9" fmla="*/ 342865 h 1000691"/>
              <a:gd name="connsiteX10" fmla="*/ 746770 w 1396402"/>
              <a:gd name="connsiteY10" fmla="*/ 133002 h 1000691"/>
              <a:gd name="connsiteX11" fmla="*/ 0 w 1396402"/>
              <a:gd name="connsiteY11"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043954 w 1396402"/>
              <a:gd name="connsiteY9" fmla="*/ 313637 h 1000691"/>
              <a:gd name="connsiteX10" fmla="*/ 746770 w 1396402"/>
              <a:gd name="connsiteY10" fmla="*/ 133002 h 1000691"/>
              <a:gd name="connsiteX11" fmla="*/ 0 w 1396402"/>
              <a:gd name="connsiteY11"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203774 w 1396402"/>
              <a:gd name="connsiteY9" fmla="*/ 518229 h 1000691"/>
              <a:gd name="connsiteX10" fmla="*/ 1043954 w 1396402"/>
              <a:gd name="connsiteY10" fmla="*/ 313637 h 1000691"/>
              <a:gd name="connsiteX11" fmla="*/ 746770 w 1396402"/>
              <a:gd name="connsiteY11" fmla="*/ 133002 h 1000691"/>
              <a:gd name="connsiteX12" fmla="*/ 0 w 1396402"/>
              <a:gd name="connsiteY12"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150500 w 1396402"/>
              <a:gd name="connsiteY9" fmla="*/ 522404 h 1000691"/>
              <a:gd name="connsiteX10" fmla="*/ 1043954 w 1396402"/>
              <a:gd name="connsiteY10" fmla="*/ 313637 h 1000691"/>
              <a:gd name="connsiteX11" fmla="*/ 746770 w 1396402"/>
              <a:gd name="connsiteY11" fmla="*/ 133002 h 1000691"/>
              <a:gd name="connsiteX12" fmla="*/ 0 w 1396402"/>
              <a:gd name="connsiteY12"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150500 w 1396402"/>
              <a:gd name="connsiteY9" fmla="*/ 522404 h 1000691"/>
              <a:gd name="connsiteX10" fmla="*/ 1043954 w 1396402"/>
              <a:gd name="connsiteY10" fmla="*/ 313637 h 1000691"/>
              <a:gd name="connsiteX11" fmla="*/ 702375 w 1396402"/>
              <a:gd name="connsiteY11" fmla="*/ 7742 h 1000691"/>
              <a:gd name="connsiteX12" fmla="*/ 0 w 1396402"/>
              <a:gd name="connsiteY12"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159379 w 1396402"/>
              <a:gd name="connsiteY7" fmla="*/ 931588 h 1000691"/>
              <a:gd name="connsiteX8" fmla="*/ 1396402 w 1396402"/>
              <a:gd name="connsiteY8" fmla="*/ 850030 h 1000691"/>
              <a:gd name="connsiteX9" fmla="*/ 1351069 w 1396402"/>
              <a:gd name="connsiteY9" fmla="*/ 687280 h 1000691"/>
              <a:gd name="connsiteX10" fmla="*/ 1150500 w 1396402"/>
              <a:gd name="connsiteY10" fmla="*/ 522404 h 1000691"/>
              <a:gd name="connsiteX11" fmla="*/ 1043954 w 1396402"/>
              <a:gd name="connsiteY11" fmla="*/ 313637 h 1000691"/>
              <a:gd name="connsiteX12" fmla="*/ 702375 w 1396402"/>
              <a:gd name="connsiteY12" fmla="*/ 7742 h 1000691"/>
              <a:gd name="connsiteX13" fmla="*/ 0 w 1396402"/>
              <a:gd name="connsiteY13"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088348 w 1396402"/>
              <a:gd name="connsiteY7" fmla="*/ 990043 h 1000691"/>
              <a:gd name="connsiteX8" fmla="*/ 1396402 w 1396402"/>
              <a:gd name="connsiteY8" fmla="*/ 850030 h 1000691"/>
              <a:gd name="connsiteX9" fmla="*/ 1351069 w 1396402"/>
              <a:gd name="connsiteY9" fmla="*/ 687280 h 1000691"/>
              <a:gd name="connsiteX10" fmla="*/ 1150500 w 1396402"/>
              <a:gd name="connsiteY10" fmla="*/ 522404 h 1000691"/>
              <a:gd name="connsiteX11" fmla="*/ 1043954 w 1396402"/>
              <a:gd name="connsiteY11" fmla="*/ 313637 h 1000691"/>
              <a:gd name="connsiteX12" fmla="*/ 702375 w 1396402"/>
              <a:gd name="connsiteY12" fmla="*/ 7742 h 1000691"/>
              <a:gd name="connsiteX13" fmla="*/ 0 w 1396402"/>
              <a:gd name="connsiteY13" fmla="*/ 0 h 1000691"/>
              <a:gd name="connsiteX0" fmla="*/ 0 w 1396402"/>
              <a:gd name="connsiteY0" fmla="*/ 0 h 996516"/>
              <a:gd name="connsiteX1" fmla="*/ 156066 w 1396402"/>
              <a:gd name="connsiteY1" fmla="*/ 113221 h 996516"/>
              <a:gd name="connsiteX2" fmla="*/ 178263 w 1396402"/>
              <a:gd name="connsiteY2" fmla="*/ 330339 h 996516"/>
              <a:gd name="connsiteX3" fmla="*/ 262108 w 1396402"/>
              <a:gd name="connsiteY3" fmla="*/ 511305 h 996516"/>
              <a:gd name="connsiteX4" fmla="*/ 31202 w 1396402"/>
              <a:gd name="connsiteY4" fmla="*/ 699457 h 996516"/>
              <a:gd name="connsiteX5" fmla="*/ 133649 w 1396402"/>
              <a:gd name="connsiteY5" fmla="*/ 856904 h 996516"/>
              <a:gd name="connsiteX6" fmla="*/ 938917 w 1396402"/>
              <a:gd name="connsiteY6" fmla="*/ 996516 h 996516"/>
              <a:gd name="connsiteX7" fmla="*/ 1088348 w 1396402"/>
              <a:gd name="connsiteY7" fmla="*/ 990043 h 996516"/>
              <a:gd name="connsiteX8" fmla="*/ 1396402 w 1396402"/>
              <a:gd name="connsiteY8" fmla="*/ 850030 h 996516"/>
              <a:gd name="connsiteX9" fmla="*/ 1351069 w 1396402"/>
              <a:gd name="connsiteY9" fmla="*/ 687280 h 996516"/>
              <a:gd name="connsiteX10" fmla="*/ 1150500 w 1396402"/>
              <a:gd name="connsiteY10" fmla="*/ 522404 h 996516"/>
              <a:gd name="connsiteX11" fmla="*/ 1043954 w 1396402"/>
              <a:gd name="connsiteY11" fmla="*/ 313637 h 996516"/>
              <a:gd name="connsiteX12" fmla="*/ 702375 w 1396402"/>
              <a:gd name="connsiteY12" fmla="*/ 7742 h 996516"/>
              <a:gd name="connsiteX13" fmla="*/ 0 w 1396402"/>
              <a:gd name="connsiteY13" fmla="*/ 0 h 996516"/>
              <a:gd name="connsiteX0" fmla="*/ 0 w 1396402"/>
              <a:gd name="connsiteY0" fmla="*/ 127174 h 1123690"/>
              <a:gd name="connsiteX1" fmla="*/ 156066 w 1396402"/>
              <a:gd name="connsiteY1" fmla="*/ 240395 h 1123690"/>
              <a:gd name="connsiteX2" fmla="*/ 178263 w 1396402"/>
              <a:gd name="connsiteY2" fmla="*/ 457513 h 1123690"/>
              <a:gd name="connsiteX3" fmla="*/ 262108 w 1396402"/>
              <a:gd name="connsiteY3" fmla="*/ 638479 h 1123690"/>
              <a:gd name="connsiteX4" fmla="*/ 31202 w 1396402"/>
              <a:gd name="connsiteY4" fmla="*/ 826631 h 1123690"/>
              <a:gd name="connsiteX5" fmla="*/ 133649 w 1396402"/>
              <a:gd name="connsiteY5" fmla="*/ 984078 h 1123690"/>
              <a:gd name="connsiteX6" fmla="*/ 938917 w 1396402"/>
              <a:gd name="connsiteY6" fmla="*/ 1123690 h 1123690"/>
              <a:gd name="connsiteX7" fmla="*/ 1088348 w 1396402"/>
              <a:gd name="connsiteY7" fmla="*/ 1117217 h 1123690"/>
              <a:gd name="connsiteX8" fmla="*/ 1396402 w 1396402"/>
              <a:gd name="connsiteY8" fmla="*/ 977204 h 1123690"/>
              <a:gd name="connsiteX9" fmla="*/ 1351069 w 1396402"/>
              <a:gd name="connsiteY9" fmla="*/ 814454 h 1123690"/>
              <a:gd name="connsiteX10" fmla="*/ 1150500 w 1396402"/>
              <a:gd name="connsiteY10" fmla="*/ 649578 h 1123690"/>
              <a:gd name="connsiteX11" fmla="*/ 1043954 w 1396402"/>
              <a:gd name="connsiteY11" fmla="*/ 440811 h 1123690"/>
              <a:gd name="connsiteX12" fmla="*/ 727323 w 1396402"/>
              <a:gd name="connsiteY12" fmla="*/ 0 h 1123690"/>
              <a:gd name="connsiteX13" fmla="*/ 0 w 1396402"/>
              <a:gd name="connsiteY13" fmla="*/ 127174 h 1123690"/>
              <a:gd name="connsiteX0" fmla="*/ 0 w 2094932"/>
              <a:gd name="connsiteY0" fmla="*/ 39186 h 1123690"/>
              <a:gd name="connsiteX1" fmla="*/ 854596 w 2094932"/>
              <a:gd name="connsiteY1" fmla="*/ 240395 h 1123690"/>
              <a:gd name="connsiteX2" fmla="*/ 876793 w 2094932"/>
              <a:gd name="connsiteY2" fmla="*/ 457513 h 1123690"/>
              <a:gd name="connsiteX3" fmla="*/ 960638 w 2094932"/>
              <a:gd name="connsiteY3" fmla="*/ 638479 h 1123690"/>
              <a:gd name="connsiteX4" fmla="*/ 729732 w 2094932"/>
              <a:gd name="connsiteY4" fmla="*/ 826631 h 1123690"/>
              <a:gd name="connsiteX5" fmla="*/ 832179 w 2094932"/>
              <a:gd name="connsiteY5" fmla="*/ 984078 h 1123690"/>
              <a:gd name="connsiteX6" fmla="*/ 1637447 w 2094932"/>
              <a:gd name="connsiteY6" fmla="*/ 1123690 h 1123690"/>
              <a:gd name="connsiteX7" fmla="*/ 1786878 w 2094932"/>
              <a:gd name="connsiteY7" fmla="*/ 1117217 h 1123690"/>
              <a:gd name="connsiteX8" fmla="*/ 2094932 w 2094932"/>
              <a:gd name="connsiteY8" fmla="*/ 977204 h 1123690"/>
              <a:gd name="connsiteX9" fmla="*/ 2049599 w 2094932"/>
              <a:gd name="connsiteY9" fmla="*/ 814454 h 1123690"/>
              <a:gd name="connsiteX10" fmla="*/ 1849030 w 2094932"/>
              <a:gd name="connsiteY10" fmla="*/ 649578 h 1123690"/>
              <a:gd name="connsiteX11" fmla="*/ 1742484 w 2094932"/>
              <a:gd name="connsiteY11" fmla="*/ 440811 h 1123690"/>
              <a:gd name="connsiteX12" fmla="*/ 1425853 w 2094932"/>
              <a:gd name="connsiteY12" fmla="*/ 0 h 1123690"/>
              <a:gd name="connsiteX13" fmla="*/ 0 w 2094932"/>
              <a:gd name="connsiteY13" fmla="*/ 39186 h 1123690"/>
              <a:gd name="connsiteX0" fmla="*/ 0 w 2094932"/>
              <a:gd name="connsiteY0" fmla="*/ 0 h 1084504"/>
              <a:gd name="connsiteX1" fmla="*/ 854596 w 2094932"/>
              <a:gd name="connsiteY1" fmla="*/ 201209 h 1084504"/>
              <a:gd name="connsiteX2" fmla="*/ 876793 w 2094932"/>
              <a:gd name="connsiteY2" fmla="*/ 418327 h 1084504"/>
              <a:gd name="connsiteX3" fmla="*/ 960638 w 2094932"/>
              <a:gd name="connsiteY3" fmla="*/ 599293 h 1084504"/>
              <a:gd name="connsiteX4" fmla="*/ 729732 w 2094932"/>
              <a:gd name="connsiteY4" fmla="*/ 787445 h 1084504"/>
              <a:gd name="connsiteX5" fmla="*/ 832179 w 2094932"/>
              <a:gd name="connsiteY5" fmla="*/ 944892 h 1084504"/>
              <a:gd name="connsiteX6" fmla="*/ 1637447 w 2094932"/>
              <a:gd name="connsiteY6" fmla="*/ 1084504 h 1084504"/>
              <a:gd name="connsiteX7" fmla="*/ 1786878 w 2094932"/>
              <a:gd name="connsiteY7" fmla="*/ 1078031 h 1084504"/>
              <a:gd name="connsiteX8" fmla="*/ 2094932 w 2094932"/>
              <a:gd name="connsiteY8" fmla="*/ 938018 h 1084504"/>
              <a:gd name="connsiteX9" fmla="*/ 2049599 w 2094932"/>
              <a:gd name="connsiteY9" fmla="*/ 775268 h 1084504"/>
              <a:gd name="connsiteX10" fmla="*/ 1849030 w 2094932"/>
              <a:gd name="connsiteY10" fmla="*/ 610392 h 1084504"/>
              <a:gd name="connsiteX11" fmla="*/ 1742484 w 2094932"/>
              <a:gd name="connsiteY11" fmla="*/ 401625 h 1084504"/>
              <a:gd name="connsiteX12" fmla="*/ 1425853 w 2094932"/>
              <a:gd name="connsiteY12" fmla="*/ 1876 h 1084504"/>
              <a:gd name="connsiteX13" fmla="*/ 0 w 2094932"/>
              <a:gd name="connsiteY13" fmla="*/ 0 h 1084504"/>
              <a:gd name="connsiteX0" fmla="*/ 0 w 2094932"/>
              <a:gd name="connsiteY0" fmla="*/ 0 h 1084504"/>
              <a:gd name="connsiteX1" fmla="*/ 854596 w 2094932"/>
              <a:gd name="connsiteY1" fmla="*/ 201209 h 1084504"/>
              <a:gd name="connsiteX2" fmla="*/ 876793 w 2094932"/>
              <a:gd name="connsiteY2" fmla="*/ 418327 h 1084504"/>
              <a:gd name="connsiteX3" fmla="*/ 960638 w 2094932"/>
              <a:gd name="connsiteY3" fmla="*/ 599293 h 1084504"/>
              <a:gd name="connsiteX4" fmla="*/ 729732 w 2094932"/>
              <a:gd name="connsiteY4" fmla="*/ 787445 h 1084504"/>
              <a:gd name="connsiteX5" fmla="*/ 832179 w 2094932"/>
              <a:gd name="connsiteY5" fmla="*/ 944892 h 1084504"/>
              <a:gd name="connsiteX6" fmla="*/ 1637447 w 2094932"/>
              <a:gd name="connsiteY6" fmla="*/ 1084504 h 1084504"/>
              <a:gd name="connsiteX7" fmla="*/ 1786878 w 2094932"/>
              <a:gd name="connsiteY7" fmla="*/ 1078031 h 1084504"/>
              <a:gd name="connsiteX8" fmla="*/ 2094932 w 2094932"/>
              <a:gd name="connsiteY8" fmla="*/ 938018 h 1084504"/>
              <a:gd name="connsiteX9" fmla="*/ 2049599 w 2094932"/>
              <a:gd name="connsiteY9" fmla="*/ 775268 h 1084504"/>
              <a:gd name="connsiteX10" fmla="*/ 1849030 w 2094932"/>
              <a:gd name="connsiteY10" fmla="*/ 610392 h 1084504"/>
              <a:gd name="connsiteX11" fmla="*/ 1742484 w 2094932"/>
              <a:gd name="connsiteY11" fmla="*/ 401625 h 1084504"/>
              <a:gd name="connsiteX12" fmla="*/ 1600486 w 2094932"/>
              <a:gd name="connsiteY12" fmla="*/ 240681 h 1084504"/>
              <a:gd name="connsiteX13" fmla="*/ 1425853 w 2094932"/>
              <a:gd name="connsiteY13" fmla="*/ 1876 h 1084504"/>
              <a:gd name="connsiteX14" fmla="*/ 0 w 2094932"/>
              <a:gd name="connsiteY14" fmla="*/ 0 h 1084504"/>
              <a:gd name="connsiteX0" fmla="*/ 0 w 2094932"/>
              <a:gd name="connsiteY0" fmla="*/ 0 h 1084504"/>
              <a:gd name="connsiteX1" fmla="*/ 854596 w 2094932"/>
              <a:gd name="connsiteY1" fmla="*/ 201209 h 1084504"/>
              <a:gd name="connsiteX2" fmla="*/ 876793 w 2094932"/>
              <a:gd name="connsiteY2" fmla="*/ 418327 h 1084504"/>
              <a:gd name="connsiteX3" fmla="*/ 960638 w 2094932"/>
              <a:gd name="connsiteY3" fmla="*/ 599293 h 1084504"/>
              <a:gd name="connsiteX4" fmla="*/ 729732 w 2094932"/>
              <a:gd name="connsiteY4" fmla="*/ 787445 h 1084504"/>
              <a:gd name="connsiteX5" fmla="*/ 832179 w 2094932"/>
              <a:gd name="connsiteY5" fmla="*/ 944892 h 1084504"/>
              <a:gd name="connsiteX6" fmla="*/ 1637447 w 2094932"/>
              <a:gd name="connsiteY6" fmla="*/ 1084504 h 1084504"/>
              <a:gd name="connsiteX7" fmla="*/ 1786878 w 2094932"/>
              <a:gd name="connsiteY7" fmla="*/ 1078031 h 1084504"/>
              <a:gd name="connsiteX8" fmla="*/ 2094932 w 2094932"/>
              <a:gd name="connsiteY8" fmla="*/ 938018 h 1084504"/>
              <a:gd name="connsiteX9" fmla="*/ 2049599 w 2094932"/>
              <a:gd name="connsiteY9" fmla="*/ 775268 h 1084504"/>
              <a:gd name="connsiteX10" fmla="*/ 1849030 w 2094932"/>
              <a:gd name="connsiteY10" fmla="*/ 610392 h 1084504"/>
              <a:gd name="connsiteX11" fmla="*/ 1742484 w 2094932"/>
              <a:gd name="connsiteY11" fmla="*/ 401625 h 1084504"/>
              <a:gd name="connsiteX12" fmla="*/ 1394669 w 2094932"/>
              <a:gd name="connsiteY12" fmla="*/ 88170 h 1084504"/>
              <a:gd name="connsiteX13" fmla="*/ 1425853 w 2094932"/>
              <a:gd name="connsiteY13" fmla="*/ 1876 h 1084504"/>
              <a:gd name="connsiteX14" fmla="*/ 0 w 2094932"/>
              <a:gd name="connsiteY14" fmla="*/ 0 h 1084504"/>
              <a:gd name="connsiteX0" fmla="*/ 0 w 1433825"/>
              <a:gd name="connsiteY0" fmla="*/ 39183 h 1082627"/>
              <a:gd name="connsiteX1" fmla="*/ 193489 w 1433825"/>
              <a:gd name="connsiteY1" fmla="*/ 199332 h 1082627"/>
              <a:gd name="connsiteX2" fmla="*/ 215686 w 1433825"/>
              <a:gd name="connsiteY2" fmla="*/ 416450 h 1082627"/>
              <a:gd name="connsiteX3" fmla="*/ 299531 w 1433825"/>
              <a:gd name="connsiteY3" fmla="*/ 597416 h 1082627"/>
              <a:gd name="connsiteX4" fmla="*/ 68625 w 1433825"/>
              <a:gd name="connsiteY4" fmla="*/ 785568 h 1082627"/>
              <a:gd name="connsiteX5" fmla="*/ 171072 w 1433825"/>
              <a:gd name="connsiteY5" fmla="*/ 943015 h 1082627"/>
              <a:gd name="connsiteX6" fmla="*/ 976340 w 1433825"/>
              <a:gd name="connsiteY6" fmla="*/ 1082627 h 1082627"/>
              <a:gd name="connsiteX7" fmla="*/ 1125771 w 1433825"/>
              <a:gd name="connsiteY7" fmla="*/ 1076154 h 1082627"/>
              <a:gd name="connsiteX8" fmla="*/ 1433825 w 1433825"/>
              <a:gd name="connsiteY8" fmla="*/ 936141 h 1082627"/>
              <a:gd name="connsiteX9" fmla="*/ 1388492 w 1433825"/>
              <a:gd name="connsiteY9" fmla="*/ 773391 h 1082627"/>
              <a:gd name="connsiteX10" fmla="*/ 1187923 w 1433825"/>
              <a:gd name="connsiteY10" fmla="*/ 608515 h 1082627"/>
              <a:gd name="connsiteX11" fmla="*/ 1081377 w 1433825"/>
              <a:gd name="connsiteY11" fmla="*/ 399748 h 1082627"/>
              <a:gd name="connsiteX12" fmla="*/ 733562 w 1433825"/>
              <a:gd name="connsiteY12" fmla="*/ 86293 h 1082627"/>
              <a:gd name="connsiteX13" fmla="*/ 764746 w 1433825"/>
              <a:gd name="connsiteY13" fmla="*/ -1 h 1082627"/>
              <a:gd name="connsiteX14" fmla="*/ 0 w 1433825"/>
              <a:gd name="connsiteY14" fmla="*/ 39183 h 1082627"/>
              <a:gd name="connsiteX0" fmla="*/ 0 w 1433825"/>
              <a:gd name="connsiteY0" fmla="*/ 1 h 1043445"/>
              <a:gd name="connsiteX1" fmla="*/ 193489 w 1433825"/>
              <a:gd name="connsiteY1" fmla="*/ 160150 h 1043445"/>
              <a:gd name="connsiteX2" fmla="*/ 215686 w 1433825"/>
              <a:gd name="connsiteY2" fmla="*/ 377268 h 1043445"/>
              <a:gd name="connsiteX3" fmla="*/ 299531 w 1433825"/>
              <a:gd name="connsiteY3" fmla="*/ 558234 h 1043445"/>
              <a:gd name="connsiteX4" fmla="*/ 68625 w 1433825"/>
              <a:gd name="connsiteY4" fmla="*/ 746386 h 1043445"/>
              <a:gd name="connsiteX5" fmla="*/ 171072 w 1433825"/>
              <a:gd name="connsiteY5" fmla="*/ 903833 h 1043445"/>
              <a:gd name="connsiteX6" fmla="*/ 976340 w 1433825"/>
              <a:gd name="connsiteY6" fmla="*/ 1043445 h 1043445"/>
              <a:gd name="connsiteX7" fmla="*/ 1125771 w 1433825"/>
              <a:gd name="connsiteY7" fmla="*/ 1036972 h 1043445"/>
              <a:gd name="connsiteX8" fmla="*/ 1433825 w 1433825"/>
              <a:gd name="connsiteY8" fmla="*/ 896959 h 1043445"/>
              <a:gd name="connsiteX9" fmla="*/ 1388492 w 1433825"/>
              <a:gd name="connsiteY9" fmla="*/ 734209 h 1043445"/>
              <a:gd name="connsiteX10" fmla="*/ 1187923 w 1433825"/>
              <a:gd name="connsiteY10" fmla="*/ 569333 h 1043445"/>
              <a:gd name="connsiteX11" fmla="*/ 1081377 w 1433825"/>
              <a:gd name="connsiteY11" fmla="*/ 360566 h 1043445"/>
              <a:gd name="connsiteX12" fmla="*/ 733562 w 1433825"/>
              <a:gd name="connsiteY12" fmla="*/ 47111 h 1043445"/>
              <a:gd name="connsiteX13" fmla="*/ 752272 w 1433825"/>
              <a:gd name="connsiteY13" fmla="*/ 1878 h 1043445"/>
              <a:gd name="connsiteX14" fmla="*/ 0 w 1433825"/>
              <a:gd name="connsiteY14" fmla="*/ 1 h 1043445"/>
              <a:gd name="connsiteX0" fmla="*/ 0 w 1527379"/>
              <a:gd name="connsiteY0" fmla="*/ 27452 h 1041567"/>
              <a:gd name="connsiteX1" fmla="*/ 287043 w 1527379"/>
              <a:gd name="connsiteY1" fmla="*/ 158272 h 1041567"/>
              <a:gd name="connsiteX2" fmla="*/ 309240 w 1527379"/>
              <a:gd name="connsiteY2" fmla="*/ 375390 h 1041567"/>
              <a:gd name="connsiteX3" fmla="*/ 393085 w 1527379"/>
              <a:gd name="connsiteY3" fmla="*/ 556356 h 1041567"/>
              <a:gd name="connsiteX4" fmla="*/ 162179 w 1527379"/>
              <a:gd name="connsiteY4" fmla="*/ 744508 h 1041567"/>
              <a:gd name="connsiteX5" fmla="*/ 264626 w 1527379"/>
              <a:gd name="connsiteY5" fmla="*/ 901955 h 1041567"/>
              <a:gd name="connsiteX6" fmla="*/ 1069894 w 1527379"/>
              <a:gd name="connsiteY6" fmla="*/ 1041567 h 1041567"/>
              <a:gd name="connsiteX7" fmla="*/ 1219325 w 1527379"/>
              <a:gd name="connsiteY7" fmla="*/ 1035094 h 1041567"/>
              <a:gd name="connsiteX8" fmla="*/ 1527379 w 1527379"/>
              <a:gd name="connsiteY8" fmla="*/ 895081 h 1041567"/>
              <a:gd name="connsiteX9" fmla="*/ 1482046 w 1527379"/>
              <a:gd name="connsiteY9" fmla="*/ 732331 h 1041567"/>
              <a:gd name="connsiteX10" fmla="*/ 1281477 w 1527379"/>
              <a:gd name="connsiteY10" fmla="*/ 567455 h 1041567"/>
              <a:gd name="connsiteX11" fmla="*/ 1174931 w 1527379"/>
              <a:gd name="connsiteY11" fmla="*/ 358688 h 1041567"/>
              <a:gd name="connsiteX12" fmla="*/ 827116 w 1527379"/>
              <a:gd name="connsiteY12" fmla="*/ 45233 h 1041567"/>
              <a:gd name="connsiteX13" fmla="*/ 845826 w 1527379"/>
              <a:gd name="connsiteY13" fmla="*/ 0 h 1041567"/>
              <a:gd name="connsiteX14" fmla="*/ 0 w 1527379"/>
              <a:gd name="connsiteY14" fmla="*/ 27452 h 1041567"/>
              <a:gd name="connsiteX0" fmla="*/ 0 w 1714486"/>
              <a:gd name="connsiteY0" fmla="*/ 3989 h 1041567"/>
              <a:gd name="connsiteX1" fmla="*/ 474150 w 1714486"/>
              <a:gd name="connsiteY1" fmla="*/ 158272 h 1041567"/>
              <a:gd name="connsiteX2" fmla="*/ 496347 w 1714486"/>
              <a:gd name="connsiteY2" fmla="*/ 375390 h 1041567"/>
              <a:gd name="connsiteX3" fmla="*/ 580192 w 1714486"/>
              <a:gd name="connsiteY3" fmla="*/ 556356 h 1041567"/>
              <a:gd name="connsiteX4" fmla="*/ 349286 w 1714486"/>
              <a:gd name="connsiteY4" fmla="*/ 744508 h 1041567"/>
              <a:gd name="connsiteX5" fmla="*/ 451733 w 1714486"/>
              <a:gd name="connsiteY5" fmla="*/ 901955 h 1041567"/>
              <a:gd name="connsiteX6" fmla="*/ 1257001 w 1714486"/>
              <a:gd name="connsiteY6" fmla="*/ 1041567 h 1041567"/>
              <a:gd name="connsiteX7" fmla="*/ 1406432 w 1714486"/>
              <a:gd name="connsiteY7" fmla="*/ 1035094 h 1041567"/>
              <a:gd name="connsiteX8" fmla="*/ 1714486 w 1714486"/>
              <a:gd name="connsiteY8" fmla="*/ 895081 h 1041567"/>
              <a:gd name="connsiteX9" fmla="*/ 1669153 w 1714486"/>
              <a:gd name="connsiteY9" fmla="*/ 732331 h 1041567"/>
              <a:gd name="connsiteX10" fmla="*/ 1468584 w 1714486"/>
              <a:gd name="connsiteY10" fmla="*/ 567455 h 1041567"/>
              <a:gd name="connsiteX11" fmla="*/ 1362038 w 1714486"/>
              <a:gd name="connsiteY11" fmla="*/ 358688 h 1041567"/>
              <a:gd name="connsiteX12" fmla="*/ 1014223 w 1714486"/>
              <a:gd name="connsiteY12" fmla="*/ 45233 h 1041567"/>
              <a:gd name="connsiteX13" fmla="*/ 1032933 w 1714486"/>
              <a:gd name="connsiteY13" fmla="*/ 0 h 1041567"/>
              <a:gd name="connsiteX14" fmla="*/ 0 w 1714486"/>
              <a:gd name="connsiteY14" fmla="*/ 3989 h 1041567"/>
              <a:gd name="connsiteX0" fmla="*/ 0 w 1714486"/>
              <a:gd name="connsiteY0" fmla="*/ 3989 h 1041567"/>
              <a:gd name="connsiteX1" fmla="*/ 265799 w 1714486"/>
              <a:gd name="connsiteY1" fmla="*/ 92159 h 1041567"/>
              <a:gd name="connsiteX2" fmla="*/ 474150 w 1714486"/>
              <a:gd name="connsiteY2" fmla="*/ 158272 h 1041567"/>
              <a:gd name="connsiteX3" fmla="*/ 496347 w 1714486"/>
              <a:gd name="connsiteY3" fmla="*/ 375390 h 1041567"/>
              <a:gd name="connsiteX4" fmla="*/ 580192 w 1714486"/>
              <a:gd name="connsiteY4" fmla="*/ 556356 h 1041567"/>
              <a:gd name="connsiteX5" fmla="*/ 349286 w 1714486"/>
              <a:gd name="connsiteY5" fmla="*/ 744508 h 1041567"/>
              <a:gd name="connsiteX6" fmla="*/ 451733 w 1714486"/>
              <a:gd name="connsiteY6" fmla="*/ 901955 h 1041567"/>
              <a:gd name="connsiteX7" fmla="*/ 1257001 w 1714486"/>
              <a:gd name="connsiteY7" fmla="*/ 1041567 h 1041567"/>
              <a:gd name="connsiteX8" fmla="*/ 1406432 w 1714486"/>
              <a:gd name="connsiteY8" fmla="*/ 1035094 h 1041567"/>
              <a:gd name="connsiteX9" fmla="*/ 1714486 w 1714486"/>
              <a:gd name="connsiteY9" fmla="*/ 895081 h 1041567"/>
              <a:gd name="connsiteX10" fmla="*/ 1669153 w 1714486"/>
              <a:gd name="connsiteY10" fmla="*/ 732331 h 1041567"/>
              <a:gd name="connsiteX11" fmla="*/ 1468584 w 1714486"/>
              <a:gd name="connsiteY11" fmla="*/ 567455 h 1041567"/>
              <a:gd name="connsiteX12" fmla="*/ 1362038 w 1714486"/>
              <a:gd name="connsiteY12" fmla="*/ 358688 h 1041567"/>
              <a:gd name="connsiteX13" fmla="*/ 1014223 w 1714486"/>
              <a:gd name="connsiteY13" fmla="*/ 45233 h 1041567"/>
              <a:gd name="connsiteX14" fmla="*/ 1032933 w 1714486"/>
              <a:gd name="connsiteY14" fmla="*/ 0 h 1041567"/>
              <a:gd name="connsiteX15" fmla="*/ 0 w 1714486"/>
              <a:gd name="connsiteY15" fmla="*/ 3989 h 1041567"/>
              <a:gd name="connsiteX0" fmla="*/ 0 w 1714486"/>
              <a:gd name="connsiteY0" fmla="*/ 3989 h 1041567"/>
              <a:gd name="connsiteX1" fmla="*/ 278273 w 1714486"/>
              <a:gd name="connsiteY1" fmla="*/ 45232 h 1041567"/>
              <a:gd name="connsiteX2" fmla="*/ 474150 w 1714486"/>
              <a:gd name="connsiteY2" fmla="*/ 158272 h 1041567"/>
              <a:gd name="connsiteX3" fmla="*/ 496347 w 1714486"/>
              <a:gd name="connsiteY3" fmla="*/ 375390 h 1041567"/>
              <a:gd name="connsiteX4" fmla="*/ 580192 w 1714486"/>
              <a:gd name="connsiteY4" fmla="*/ 556356 h 1041567"/>
              <a:gd name="connsiteX5" fmla="*/ 349286 w 1714486"/>
              <a:gd name="connsiteY5" fmla="*/ 744508 h 1041567"/>
              <a:gd name="connsiteX6" fmla="*/ 451733 w 1714486"/>
              <a:gd name="connsiteY6" fmla="*/ 901955 h 1041567"/>
              <a:gd name="connsiteX7" fmla="*/ 1257001 w 1714486"/>
              <a:gd name="connsiteY7" fmla="*/ 1041567 h 1041567"/>
              <a:gd name="connsiteX8" fmla="*/ 1406432 w 1714486"/>
              <a:gd name="connsiteY8" fmla="*/ 1035094 h 1041567"/>
              <a:gd name="connsiteX9" fmla="*/ 1714486 w 1714486"/>
              <a:gd name="connsiteY9" fmla="*/ 895081 h 1041567"/>
              <a:gd name="connsiteX10" fmla="*/ 1669153 w 1714486"/>
              <a:gd name="connsiteY10" fmla="*/ 732331 h 1041567"/>
              <a:gd name="connsiteX11" fmla="*/ 1468584 w 1714486"/>
              <a:gd name="connsiteY11" fmla="*/ 567455 h 1041567"/>
              <a:gd name="connsiteX12" fmla="*/ 1362038 w 1714486"/>
              <a:gd name="connsiteY12" fmla="*/ 358688 h 1041567"/>
              <a:gd name="connsiteX13" fmla="*/ 1014223 w 1714486"/>
              <a:gd name="connsiteY13" fmla="*/ 45233 h 1041567"/>
              <a:gd name="connsiteX14" fmla="*/ 1032933 w 1714486"/>
              <a:gd name="connsiteY14" fmla="*/ 0 h 1041567"/>
              <a:gd name="connsiteX15" fmla="*/ 0 w 1714486"/>
              <a:gd name="connsiteY15" fmla="*/ 3989 h 1041567"/>
              <a:gd name="connsiteX0" fmla="*/ 0 w 1758144"/>
              <a:gd name="connsiteY0" fmla="*/ 0 h 1072774"/>
              <a:gd name="connsiteX1" fmla="*/ 321931 w 1758144"/>
              <a:gd name="connsiteY1" fmla="*/ 76439 h 1072774"/>
              <a:gd name="connsiteX2" fmla="*/ 517808 w 1758144"/>
              <a:gd name="connsiteY2" fmla="*/ 189479 h 1072774"/>
              <a:gd name="connsiteX3" fmla="*/ 540005 w 1758144"/>
              <a:gd name="connsiteY3" fmla="*/ 406597 h 1072774"/>
              <a:gd name="connsiteX4" fmla="*/ 623850 w 1758144"/>
              <a:gd name="connsiteY4" fmla="*/ 587563 h 1072774"/>
              <a:gd name="connsiteX5" fmla="*/ 392944 w 1758144"/>
              <a:gd name="connsiteY5" fmla="*/ 775715 h 1072774"/>
              <a:gd name="connsiteX6" fmla="*/ 495391 w 1758144"/>
              <a:gd name="connsiteY6" fmla="*/ 933162 h 1072774"/>
              <a:gd name="connsiteX7" fmla="*/ 1300659 w 1758144"/>
              <a:gd name="connsiteY7" fmla="*/ 1072774 h 1072774"/>
              <a:gd name="connsiteX8" fmla="*/ 1450090 w 1758144"/>
              <a:gd name="connsiteY8" fmla="*/ 1066301 h 1072774"/>
              <a:gd name="connsiteX9" fmla="*/ 1758144 w 1758144"/>
              <a:gd name="connsiteY9" fmla="*/ 926288 h 1072774"/>
              <a:gd name="connsiteX10" fmla="*/ 1712811 w 1758144"/>
              <a:gd name="connsiteY10" fmla="*/ 763538 h 1072774"/>
              <a:gd name="connsiteX11" fmla="*/ 1512242 w 1758144"/>
              <a:gd name="connsiteY11" fmla="*/ 598662 h 1072774"/>
              <a:gd name="connsiteX12" fmla="*/ 1405696 w 1758144"/>
              <a:gd name="connsiteY12" fmla="*/ 389895 h 1072774"/>
              <a:gd name="connsiteX13" fmla="*/ 1057881 w 1758144"/>
              <a:gd name="connsiteY13" fmla="*/ 76440 h 1072774"/>
              <a:gd name="connsiteX14" fmla="*/ 1076591 w 1758144"/>
              <a:gd name="connsiteY14" fmla="*/ 31207 h 1072774"/>
              <a:gd name="connsiteX15" fmla="*/ 0 w 1758144"/>
              <a:gd name="connsiteY15" fmla="*/ 0 h 1072774"/>
              <a:gd name="connsiteX0" fmla="*/ 0 w 1845461"/>
              <a:gd name="connsiteY0" fmla="*/ 0 h 1061042"/>
              <a:gd name="connsiteX1" fmla="*/ 409248 w 1845461"/>
              <a:gd name="connsiteY1" fmla="*/ 64707 h 1061042"/>
              <a:gd name="connsiteX2" fmla="*/ 605125 w 1845461"/>
              <a:gd name="connsiteY2" fmla="*/ 177747 h 1061042"/>
              <a:gd name="connsiteX3" fmla="*/ 627322 w 1845461"/>
              <a:gd name="connsiteY3" fmla="*/ 394865 h 1061042"/>
              <a:gd name="connsiteX4" fmla="*/ 711167 w 1845461"/>
              <a:gd name="connsiteY4" fmla="*/ 575831 h 1061042"/>
              <a:gd name="connsiteX5" fmla="*/ 480261 w 1845461"/>
              <a:gd name="connsiteY5" fmla="*/ 763983 h 1061042"/>
              <a:gd name="connsiteX6" fmla="*/ 582708 w 1845461"/>
              <a:gd name="connsiteY6" fmla="*/ 921430 h 1061042"/>
              <a:gd name="connsiteX7" fmla="*/ 1387976 w 1845461"/>
              <a:gd name="connsiteY7" fmla="*/ 1061042 h 1061042"/>
              <a:gd name="connsiteX8" fmla="*/ 1537407 w 1845461"/>
              <a:gd name="connsiteY8" fmla="*/ 1054569 h 1061042"/>
              <a:gd name="connsiteX9" fmla="*/ 1845461 w 1845461"/>
              <a:gd name="connsiteY9" fmla="*/ 914556 h 1061042"/>
              <a:gd name="connsiteX10" fmla="*/ 1800128 w 1845461"/>
              <a:gd name="connsiteY10" fmla="*/ 751806 h 1061042"/>
              <a:gd name="connsiteX11" fmla="*/ 1599559 w 1845461"/>
              <a:gd name="connsiteY11" fmla="*/ 586930 h 1061042"/>
              <a:gd name="connsiteX12" fmla="*/ 1493013 w 1845461"/>
              <a:gd name="connsiteY12" fmla="*/ 378163 h 1061042"/>
              <a:gd name="connsiteX13" fmla="*/ 1145198 w 1845461"/>
              <a:gd name="connsiteY13" fmla="*/ 64708 h 1061042"/>
              <a:gd name="connsiteX14" fmla="*/ 1163908 w 1845461"/>
              <a:gd name="connsiteY14" fmla="*/ 19475 h 1061042"/>
              <a:gd name="connsiteX15" fmla="*/ 0 w 1845461"/>
              <a:gd name="connsiteY15" fmla="*/ 0 h 106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45461" h="1061042">
                <a:moveTo>
                  <a:pt x="0" y="0"/>
                </a:moveTo>
                <a:lnTo>
                  <a:pt x="409248" y="64707"/>
                </a:lnTo>
                <a:lnTo>
                  <a:pt x="605125" y="177747"/>
                </a:lnTo>
                <a:lnTo>
                  <a:pt x="627322" y="394865"/>
                </a:lnTo>
                <a:lnTo>
                  <a:pt x="711167" y="575831"/>
                </a:lnTo>
                <a:lnTo>
                  <a:pt x="480261" y="763983"/>
                </a:lnTo>
                <a:lnTo>
                  <a:pt x="582708" y="921430"/>
                </a:lnTo>
                <a:lnTo>
                  <a:pt x="1387976" y="1061042"/>
                </a:lnTo>
                <a:lnTo>
                  <a:pt x="1537407" y="1054569"/>
                </a:lnTo>
                <a:lnTo>
                  <a:pt x="1845461" y="914556"/>
                </a:lnTo>
                <a:lnTo>
                  <a:pt x="1800128" y="751806"/>
                </a:lnTo>
                <a:lnTo>
                  <a:pt x="1599559" y="586930"/>
                </a:lnTo>
                <a:lnTo>
                  <a:pt x="1493013" y="378163"/>
                </a:lnTo>
                <a:lnTo>
                  <a:pt x="1145198" y="64708"/>
                </a:lnTo>
                <a:lnTo>
                  <a:pt x="1163908" y="19475"/>
                </a:lnTo>
                <a:lnTo>
                  <a:pt x="0" y="0"/>
                </a:lnTo>
                <a:close/>
              </a:path>
            </a:pathLst>
          </a:custGeom>
          <a:solidFill>
            <a:srgbClr val="FFFF00">
              <a:alpha val="3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    SAL</a:t>
            </a:r>
          </a:p>
        </p:txBody>
      </p:sp>
      <p:grpSp>
        <p:nvGrpSpPr>
          <p:cNvPr id="56" name="Group 55">
            <a:extLst>
              <a:ext uri="{FF2B5EF4-FFF2-40B4-BE49-F238E27FC236}">
                <a16:creationId xmlns:a16="http://schemas.microsoft.com/office/drawing/2014/main" id="{731E5A61-DA31-404F-B0E5-ABC13396B21A}"/>
              </a:ext>
            </a:extLst>
          </p:cNvPr>
          <p:cNvGrpSpPr/>
          <p:nvPr/>
        </p:nvGrpSpPr>
        <p:grpSpPr>
          <a:xfrm>
            <a:off x="7014187" y="5399651"/>
            <a:ext cx="950613" cy="882651"/>
            <a:chOff x="7014187" y="5399651"/>
            <a:chExt cx="950613" cy="882651"/>
          </a:xfrm>
        </p:grpSpPr>
        <p:sp>
          <p:nvSpPr>
            <p:cNvPr id="57" name="Oval 56">
              <a:extLst>
                <a:ext uri="{FF2B5EF4-FFF2-40B4-BE49-F238E27FC236}">
                  <a16:creationId xmlns:a16="http://schemas.microsoft.com/office/drawing/2014/main" id="{5F71527A-01C7-7E49-A2AB-2061ED2CFFA8}"/>
                </a:ext>
              </a:extLst>
            </p:cNvPr>
            <p:cNvSpPr>
              <a:spLocks noChangeAspect="1"/>
            </p:cNvSpPr>
            <p:nvPr/>
          </p:nvSpPr>
          <p:spPr>
            <a:xfrm>
              <a:off x="7014187" y="5916542"/>
              <a:ext cx="365760" cy="365760"/>
            </a:xfrm>
            <a:prstGeom prst="ellipse">
              <a:avLst/>
            </a:prstGeom>
            <a:solidFill>
              <a:srgbClr val="FF0000">
                <a:alpha val="3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a:extLst>
                <a:ext uri="{FF2B5EF4-FFF2-40B4-BE49-F238E27FC236}">
                  <a16:creationId xmlns:a16="http://schemas.microsoft.com/office/drawing/2014/main" id="{F4E5AE20-5A46-2342-BBD4-D455EC4751E3}"/>
                </a:ext>
              </a:extLst>
            </p:cNvPr>
            <p:cNvSpPr txBox="1"/>
            <p:nvPr/>
          </p:nvSpPr>
          <p:spPr>
            <a:xfrm>
              <a:off x="7279997" y="5399651"/>
              <a:ext cx="684803" cy="400110"/>
            </a:xfrm>
            <a:prstGeom prst="rect">
              <a:avLst/>
            </a:prstGeom>
            <a:noFill/>
          </p:spPr>
          <p:txBody>
            <a:bodyPr wrap="none" rtlCol="0">
              <a:spAutoFit/>
            </a:bodyPr>
            <a:lstStyle/>
            <a:p>
              <a:r>
                <a:rPr lang="en-US" sz="2000" dirty="0"/>
                <a:t>TINV</a:t>
              </a:r>
            </a:p>
          </p:txBody>
        </p:sp>
        <p:cxnSp>
          <p:nvCxnSpPr>
            <p:cNvPr id="61" name="Straight Connector 60">
              <a:extLst>
                <a:ext uri="{FF2B5EF4-FFF2-40B4-BE49-F238E27FC236}">
                  <a16:creationId xmlns:a16="http://schemas.microsoft.com/office/drawing/2014/main" id="{061542D4-28D2-4842-B572-842636668858}"/>
                </a:ext>
              </a:extLst>
            </p:cNvPr>
            <p:cNvCxnSpPr>
              <a:cxnSpLocks/>
              <a:endCxn id="57" idx="7"/>
            </p:cNvCxnSpPr>
            <p:nvPr/>
          </p:nvCxnSpPr>
          <p:spPr>
            <a:xfrm flipH="1">
              <a:off x="7326383" y="5732629"/>
              <a:ext cx="210824" cy="23747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48F669AE-5BEE-9446-93CF-9C527CD5CAF6}"/>
              </a:ext>
            </a:extLst>
          </p:cNvPr>
          <p:cNvGrpSpPr/>
          <p:nvPr/>
        </p:nvGrpSpPr>
        <p:grpSpPr>
          <a:xfrm>
            <a:off x="4054502" y="6515585"/>
            <a:ext cx="3855738" cy="342415"/>
            <a:chOff x="4054502" y="6515585"/>
            <a:chExt cx="3855738" cy="342415"/>
          </a:xfrm>
        </p:grpSpPr>
        <p:sp>
          <p:nvSpPr>
            <p:cNvPr id="66" name="TextBox 65">
              <a:extLst>
                <a:ext uri="{FF2B5EF4-FFF2-40B4-BE49-F238E27FC236}">
                  <a16:creationId xmlns:a16="http://schemas.microsoft.com/office/drawing/2014/main" id="{E4EF6A56-C65C-134D-BE47-8A676D082B8F}"/>
                </a:ext>
              </a:extLst>
            </p:cNvPr>
            <p:cNvSpPr txBox="1"/>
            <p:nvPr/>
          </p:nvSpPr>
          <p:spPr>
            <a:xfrm>
              <a:off x="6743639" y="6515585"/>
              <a:ext cx="1166601" cy="338554"/>
            </a:xfrm>
            <a:prstGeom prst="rect">
              <a:avLst/>
            </a:prstGeom>
            <a:noFill/>
          </p:spPr>
          <p:txBody>
            <a:bodyPr wrap="none" rtlCol="0">
              <a:spAutoFit/>
            </a:bodyPr>
            <a:lstStyle/>
            <a:p>
              <a:r>
                <a:rPr lang="en-US" sz="1600" dirty="0"/>
                <a:t>Climatology</a:t>
              </a:r>
            </a:p>
          </p:txBody>
        </p:sp>
        <p:grpSp>
          <p:nvGrpSpPr>
            <p:cNvPr id="67" name="Group 66">
              <a:extLst>
                <a:ext uri="{FF2B5EF4-FFF2-40B4-BE49-F238E27FC236}">
                  <a16:creationId xmlns:a16="http://schemas.microsoft.com/office/drawing/2014/main" id="{2F57AB96-D954-B941-B3A4-0715010C9AE5}"/>
                </a:ext>
              </a:extLst>
            </p:cNvPr>
            <p:cNvGrpSpPr/>
            <p:nvPr/>
          </p:nvGrpSpPr>
          <p:grpSpPr>
            <a:xfrm>
              <a:off x="6223739" y="6679113"/>
              <a:ext cx="539015" cy="0"/>
              <a:chOff x="2674220" y="5327839"/>
              <a:chExt cx="539015" cy="0"/>
            </a:xfrm>
          </p:grpSpPr>
          <p:cxnSp>
            <p:nvCxnSpPr>
              <p:cNvPr id="72" name="Straight Connector 71">
                <a:extLst>
                  <a:ext uri="{FF2B5EF4-FFF2-40B4-BE49-F238E27FC236}">
                    <a16:creationId xmlns:a16="http://schemas.microsoft.com/office/drawing/2014/main" id="{CAF14B70-2EE8-8142-8C00-2775DB07A0BD}"/>
                  </a:ext>
                </a:extLst>
              </p:cNvPr>
              <p:cNvCxnSpPr/>
              <p:nvPr/>
            </p:nvCxnSpPr>
            <p:spPr>
              <a:xfrm>
                <a:off x="2938915" y="5327839"/>
                <a:ext cx="274320" cy="0"/>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1775386-3004-AA49-AF70-A0CCBD40F0A2}"/>
                  </a:ext>
                </a:extLst>
              </p:cNvPr>
              <p:cNvCxnSpPr/>
              <p:nvPr/>
            </p:nvCxnSpPr>
            <p:spPr>
              <a:xfrm>
                <a:off x="2674220" y="5327839"/>
                <a:ext cx="274320" cy="0"/>
              </a:xfrm>
              <a:prstGeom prst="line">
                <a:avLst/>
              </a:prstGeom>
              <a:ln w="25400">
                <a:solidFill>
                  <a:srgbClr val="0432FF"/>
                </a:solidFill>
                <a:prstDash val="sysDot"/>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B9F0C727-416B-4C47-BE28-CA36BB15C2E8}"/>
                </a:ext>
              </a:extLst>
            </p:cNvPr>
            <p:cNvGrpSpPr/>
            <p:nvPr/>
          </p:nvGrpSpPr>
          <p:grpSpPr>
            <a:xfrm>
              <a:off x="4054502" y="6684862"/>
              <a:ext cx="539015" cy="0"/>
              <a:chOff x="2674220" y="5327839"/>
              <a:chExt cx="539015" cy="0"/>
            </a:xfrm>
          </p:grpSpPr>
          <p:cxnSp>
            <p:nvCxnSpPr>
              <p:cNvPr id="70" name="Straight Connector 69">
                <a:extLst>
                  <a:ext uri="{FF2B5EF4-FFF2-40B4-BE49-F238E27FC236}">
                    <a16:creationId xmlns:a16="http://schemas.microsoft.com/office/drawing/2014/main" id="{7E2A3E6D-33C4-134F-B7A7-6CE19A464D73}"/>
                  </a:ext>
                </a:extLst>
              </p:cNvPr>
              <p:cNvCxnSpPr/>
              <p:nvPr/>
            </p:nvCxnSpPr>
            <p:spPr>
              <a:xfrm>
                <a:off x="2938915" y="5327839"/>
                <a:ext cx="274320" cy="0"/>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B5D914E-A59E-5643-A679-A293131F7763}"/>
                  </a:ext>
                </a:extLst>
              </p:cNvPr>
              <p:cNvCxnSpPr/>
              <p:nvPr/>
            </p:nvCxnSpPr>
            <p:spPr>
              <a:xfrm>
                <a:off x="2674220" y="5327839"/>
                <a:ext cx="274320" cy="0"/>
              </a:xfrm>
              <a:prstGeom prst="line">
                <a:avLst/>
              </a:prstGeom>
              <a:ln w="25400">
                <a:solidFill>
                  <a:srgbClr val="0432FF"/>
                </a:solidFill>
                <a:prstDash val="solid"/>
              </a:ln>
            </p:spPr>
            <p:style>
              <a:lnRef idx="1">
                <a:schemeClr val="accent1"/>
              </a:lnRef>
              <a:fillRef idx="0">
                <a:schemeClr val="accent1"/>
              </a:fillRef>
              <a:effectRef idx="0">
                <a:schemeClr val="accent1"/>
              </a:effectRef>
              <a:fontRef idx="minor">
                <a:schemeClr val="tx1"/>
              </a:fontRef>
            </p:style>
          </p:cxnSp>
        </p:grpSp>
        <p:sp>
          <p:nvSpPr>
            <p:cNvPr id="69" name="TextBox 68">
              <a:extLst>
                <a:ext uri="{FF2B5EF4-FFF2-40B4-BE49-F238E27FC236}">
                  <a16:creationId xmlns:a16="http://schemas.microsoft.com/office/drawing/2014/main" id="{71FD12AD-2822-1F44-836A-F1F5154C35CB}"/>
                </a:ext>
              </a:extLst>
            </p:cNvPr>
            <p:cNvSpPr txBox="1"/>
            <p:nvPr/>
          </p:nvSpPr>
          <p:spPr>
            <a:xfrm>
              <a:off x="4573340" y="6519446"/>
              <a:ext cx="1509196" cy="338554"/>
            </a:xfrm>
            <a:prstGeom prst="rect">
              <a:avLst/>
            </a:prstGeom>
            <a:noFill/>
          </p:spPr>
          <p:txBody>
            <a:bodyPr wrap="none" rtlCol="0">
              <a:spAutoFit/>
            </a:bodyPr>
            <a:lstStyle/>
            <a:p>
              <a:r>
                <a:rPr lang="en-US" sz="1600" dirty="0"/>
                <a:t>G-IV Dropsonde</a:t>
              </a:r>
            </a:p>
          </p:txBody>
        </p:sp>
      </p:grpSp>
      <p:sp>
        <p:nvSpPr>
          <p:cNvPr id="58" name="TextBox 57">
            <a:extLst>
              <a:ext uri="{FF2B5EF4-FFF2-40B4-BE49-F238E27FC236}">
                <a16:creationId xmlns:a16="http://schemas.microsoft.com/office/drawing/2014/main" id="{BC119E75-3559-304E-977C-A228DA31AED9}"/>
              </a:ext>
            </a:extLst>
          </p:cNvPr>
          <p:cNvSpPr txBox="1"/>
          <p:nvPr/>
        </p:nvSpPr>
        <p:spPr>
          <a:xfrm>
            <a:off x="2432304" y="1143000"/>
            <a:ext cx="7315200" cy="1384995"/>
          </a:xfrm>
          <a:prstGeom prst="rect">
            <a:avLst/>
          </a:prstGeom>
          <a:solidFill>
            <a:schemeClr val="bg1"/>
          </a:solidFill>
        </p:spPr>
        <p:txBody>
          <a:bodyPr wrap="square" rtlCol="0">
            <a:spAutoFit/>
          </a:bodyPr>
          <a:lstStyle/>
          <a:p>
            <a:pPr marL="401638" indent="-284163"/>
            <a:r>
              <a:rPr lang="en-US" sz="2400" i="1" dirty="0"/>
              <a:t>3. Is this a stable or unstable temperature profile near the base of the SAL? (hint: think density)</a:t>
            </a:r>
          </a:p>
          <a:p>
            <a:pPr marL="804863" lvl="1" indent="-230188">
              <a:buFont typeface="Arial" panose="020B0604020202020204" pitchFamily="34" charset="0"/>
              <a:buChar char="•"/>
            </a:pPr>
            <a:r>
              <a:rPr lang="en-US" i="1" dirty="0">
                <a:solidFill>
                  <a:srgbClr val="FF0000"/>
                </a:solidFill>
              </a:rPr>
              <a:t>This profile is warm above cool, so it is stable</a:t>
            </a:r>
          </a:p>
          <a:p>
            <a:pPr marL="804863" lvl="1" indent="-230188">
              <a:buFont typeface="Arial" panose="020B0604020202020204" pitchFamily="34" charset="0"/>
              <a:buChar char="•"/>
            </a:pPr>
            <a:r>
              <a:rPr lang="en-US" i="1" dirty="0">
                <a:solidFill>
                  <a:srgbClr val="FF0000"/>
                </a:solidFill>
              </a:rPr>
              <a:t>T usually decreases with height (cool above warm = unstable)</a:t>
            </a:r>
          </a:p>
        </p:txBody>
      </p:sp>
      <p:grpSp>
        <p:nvGrpSpPr>
          <p:cNvPr id="115" name="Group 114">
            <a:extLst>
              <a:ext uri="{FF2B5EF4-FFF2-40B4-BE49-F238E27FC236}">
                <a16:creationId xmlns:a16="http://schemas.microsoft.com/office/drawing/2014/main" id="{371FD80B-449C-4842-8E72-37D178D81F1E}"/>
              </a:ext>
            </a:extLst>
          </p:cNvPr>
          <p:cNvGrpSpPr/>
          <p:nvPr/>
        </p:nvGrpSpPr>
        <p:grpSpPr>
          <a:xfrm>
            <a:off x="8061787" y="3678907"/>
            <a:ext cx="320040" cy="158750"/>
            <a:chOff x="5288456" y="1818642"/>
            <a:chExt cx="320040" cy="158750"/>
          </a:xfrm>
          <a:solidFill>
            <a:srgbClr val="0432FF"/>
          </a:solidFill>
          <a:scene3d>
            <a:camera prst="orthographicFront">
              <a:rot lat="0" lon="0" rev="21300000"/>
            </a:camera>
            <a:lightRig rig="threePt" dir="t"/>
          </a:scene3d>
        </p:grpSpPr>
        <p:cxnSp>
          <p:nvCxnSpPr>
            <p:cNvPr id="116" name="Straight Connector 115">
              <a:extLst>
                <a:ext uri="{FF2B5EF4-FFF2-40B4-BE49-F238E27FC236}">
                  <a16:creationId xmlns:a16="http://schemas.microsoft.com/office/drawing/2014/main" id="{0A913049-A318-E645-92A2-A870D30801BD}"/>
                </a:ext>
              </a:extLst>
            </p:cNvPr>
            <p:cNvCxnSpPr/>
            <p:nvPr/>
          </p:nvCxnSpPr>
          <p:spPr>
            <a:xfrm rot="10800000">
              <a:off x="5288456" y="197104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EBA232AA-A6B1-864E-B6EA-3E8B06187EBF}"/>
                </a:ext>
              </a:extLst>
            </p:cNvPr>
            <p:cNvCxnSpPr/>
            <p:nvPr/>
          </p:nvCxnSpPr>
          <p:spPr>
            <a:xfrm rot="10800000">
              <a:off x="5297622" y="1818642"/>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DC720879-2D05-A644-8AB2-A7988B524A46}"/>
                </a:ext>
              </a:extLst>
            </p:cNvPr>
            <p:cNvCxnSpPr/>
            <p:nvPr/>
          </p:nvCxnSpPr>
          <p:spPr>
            <a:xfrm rot="10800000">
              <a:off x="5348422" y="1895096"/>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9" name="Group 118">
            <a:extLst>
              <a:ext uri="{FF2B5EF4-FFF2-40B4-BE49-F238E27FC236}">
                <a16:creationId xmlns:a16="http://schemas.microsoft.com/office/drawing/2014/main" id="{1B7A7FE7-EEB0-4743-8CDF-278974941468}"/>
              </a:ext>
            </a:extLst>
          </p:cNvPr>
          <p:cNvGrpSpPr/>
          <p:nvPr/>
        </p:nvGrpSpPr>
        <p:grpSpPr>
          <a:xfrm>
            <a:off x="8200252" y="4264799"/>
            <a:ext cx="320040" cy="82296"/>
            <a:chOff x="5288456" y="1431166"/>
            <a:chExt cx="320040" cy="82296"/>
          </a:xfrm>
          <a:solidFill>
            <a:srgbClr val="0432FF"/>
          </a:solidFill>
          <a:scene3d>
            <a:camera prst="orthographicFront">
              <a:rot lat="0" lon="0" rev="17280000"/>
            </a:camera>
            <a:lightRig rig="threePt" dir="t"/>
          </a:scene3d>
        </p:grpSpPr>
        <p:cxnSp>
          <p:nvCxnSpPr>
            <p:cNvPr id="120" name="Straight Connector 119">
              <a:extLst>
                <a:ext uri="{FF2B5EF4-FFF2-40B4-BE49-F238E27FC236}">
                  <a16:creationId xmlns:a16="http://schemas.microsoft.com/office/drawing/2014/main" id="{6918709E-3326-8A49-B5C0-78BEEA636657}"/>
                </a:ext>
              </a:extLst>
            </p:cNvPr>
            <p:cNvCxnSpPr/>
            <p:nvPr/>
          </p:nvCxnSpPr>
          <p:spPr>
            <a:xfrm rot="10800000">
              <a:off x="5288456" y="150711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3777A347-A5E9-1D46-9A34-E8945642B19F}"/>
                </a:ext>
              </a:extLst>
            </p:cNvPr>
            <p:cNvCxnSpPr/>
            <p:nvPr/>
          </p:nvCxnSpPr>
          <p:spPr>
            <a:xfrm rot="10800000">
              <a:off x="5297622" y="1431166"/>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22" name="Group 121">
            <a:extLst>
              <a:ext uri="{FF2B5EF4-FFF2-40B4-BE49-F238E27FC236}">
                <a16:creationId xmlns:a16="http://schemas.microsoft.com/office/drawing/2014/main" id="{9876D0C1-E0BF-4642-99AD-CBB93402454F}"/>
              </a:ext>
            </a:extLst>
          </p:cNvPr>
          <p:cNvGrpSpPr/>
          <p:nvPr/>
        </p:nvGrpSpPr>
        <p:grpSpPr>
          <a:xfrm>
            <a:off x="8388551" y="4897363"/>
            <a:ext cx="320040" cy="158750"/>
            <a:chOff x="5288456" y="1066069"/>
            <a:chExt cx="320040" cy="158750"/>
          </a:xfrm>
          <a:solidFill>
            <a:srgbClr val="0432FF"/>
          </a:solidFill>
          <a:scene3d>
            <a:camera prst="orthographicFront">
              <a:rot lat="0" lon="0" rev="11640000"/>
            </a:camera>
            <a:lightRig rig="threePt" dir="t"/>
          </a:scene3d>
        </p:grpSpPr>
        <p:cxnSp>
          <p:nvCxnSpPr>
            <p:cNvPr id="123" name="Straight Connector 122">
              <a:extLst>
                <a:ext uri="{FF2B5EF4-FFF2-40B4-BE49-F238E27FC236}">
                  <a16:creationId xmlns:a16="http://schemas.microsoft.com/office/drawing/2014/main" id="{B53E7EEC-A45B-3B4E-8D9A-FA60EAE0DE6C}"/>
                </a:ext>
              </a:extLst>
            </p:cNvPr>
            <p:cNvCxnSpPr/>
            <p:nvPr/>
          </p:nvCxnSpPr>
          <p:spPr>
            <a:xfrm rot="10800000">
              <a:off x="5288456" y="121846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a16="http://schemas.microsoft.com/office/drawing/2014/main" id="{CD724769-8A52-8849-AE0A-81F098D104FC}"/>
                </a:ext>
              </a:extLst>
            </p:cNvPr>
            <p:cNvCxnSpPr/>
            <p:nvPr/>
          </p:nvCxnSpPr>
          <p:spPr>
            <a:xfrm rot="10800000">
              <a:off x="5297622" y="106606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25" name="Group 124">
            <a:extLst>
              <a:ext uri="{FF2B5EF4-FFF2-40B4-BE49-F238E27FC236}">
                <a16:creationId xmlns:a16="http://schemas.microsoft.com/office/drawing/2014/main" id="{0FCD1EDB-C496-F64A-B0FE-6D15540D1EF0}"/>
              </a:ext>
            </a:extLst>
          </p:cNvPr>
          <p:cNvGrpSpPr/>
          <p:nvPr/>
        </p:nvGrpSpPr>
        <p:grpSpPr>
          <a:xfrm>
            <a:off x="8379315" y="5644505"/>
            <a:ext cx="320040" cy="158751"/>
            <a:chOff x="5297622" y="2927579"/>
            <a:chExt cx="320040" cy="158751"/>
          </a:xfrm>
          <a:solidFill>
            <a:srgbClr val="0432FF"/>
          </a:solidFill>
          <a:scene3d>
            <a:camera prst="orthographicFront">
              <a:rot lat="0" lon="0" rev="11040000"/>
            </a:camera>
            <a:lightRig rig="threePt" dir="t"/>
          </a:scene3d>
        </p:grpSpPr>
        <p:cxnSp>
          <p:nvCxnSpPr>
            <p:cNvPr id="126" name="Straight Connector 125">
              <a:extLst>
                <a:ext uri="{FF2B5EF4-FFF2-40B4-BE49-F238E27FC236}">
                  <a16:creationId xmlns:a16="http://schemas.microsoft.com/office/drawing/2014/main" id="{924870E3-6F63-D849-AE03-FF6176C8BF6B}"/>
                </a:ext>
              </a:extLst>
            </p:cNvPr>
            <p:cNvCxnSpPr/>
            <p:nvPr/>
          </p:nvCxnSpPr>
          <p:spPr>
            <a:xfrm rot="10800000">
              <a:off x="5297622" y="307997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a16="http://schemas.microsoft.com/office/drawing/2014/main" id="{654DD2EC-D44B-204E-9FF6-25EB63BFB3C2}"/>
                </a:ext>
              </a:extLst>
            </p:cNvPr>
            <p:cNvCxnSpPr/>
            <p:nvPr/>
          </p:nvCxnSpPr>
          <p:spPr>
            <a:xfrm rot="10800000">
              <a:off x="5306788"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29709038-ECEC-3047-AED2-8E121D35914A}"/>
                </a:ext>
              </a:extLst>
            </p:cNvPr>
            <p:cNvCxnSpPr/>
            <p:nvPr/>
          </p:nvCxnSpPr>
          <p:spPr>
            <a:xfrm rot="10800000">
              <a:off x="5348422" y="2927580"/>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F3373734-1482-DC45-9FD8-EFD0A8719890}"/>
                </a:ext>
              </a:extLst>
            </p:cNvPr>
            <p:cNvCxnSpPr/>
            <p:nvPr/>
          </p:nvCxnSpPr>
          <p:spPr>
            <a:xfrm rot="10800000">
              <a:off x="5394960"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0" name="Group 129">
            <a:extLst>
              <a:ext uri="{FF2B5EF4-FFF2-40B4-BE49-F238E27FC236}">
                <a16:creationId xmlns:a16="http://schemas.microsoft.com/office/drawing/2014/main" id="{2A82BAA0-C455-E84A-A3A7-7796E15B72CE}"/>
              </a:ext>
            </a:extLst>
          </p:cNvPr>
          <p:cNvGrpSpPr/>
          <p:nvPr/>
        </p:nvGrpSpPr>
        <p:grpSpPr>
          <a:xfrm>
            <a:off x="8379315" y="5307447"/>
            <a:ext cx="320040" cy="158752"/>
            <a:chOff x="5297621" y="2872279"/>
            <a:chExt cx="320040" cy="158752"/>
          </a:xfrm>
          <a:solidFill>
            <a:srgbClr val="0432FF"/>
          </a:solidFill>
          <a:scene3d>
            <a:camera prst="orthographicFront">
              <a:rot lat="0" lon="0" rev="11040000"/>
            </a:camera>
            <a:lightRig rig="threePt" dir="t"/>
          </a:scene3d>
        </p:grpSpPr>
        <p:grpSp>
          <p:nvGrpSpPr>
            <p:cNvPr id="131" name="Group 130">
              <a:extLst>
                <a:ext uri="{FF2B5EF4-FFF2-40B4-BE49-F238E27FC236}">
                  <a16:creationId xmlns:a16="http://schemas.microsoft.com/office/drawing/2014/main" id="{70B2387B-36FB-A742-9463-960C9FD2396C}"/>
                </a:ext>
              </a:extLst>
            </p:cNvPr>
            <p:cNvGrpSpPr/>
            <p:nvPr/>
          </p:nvGrpSpPr>
          <p:grpSpPr>
            <a:xfrm>
              <a:off x="5297621" y="2872279"/>
              <a:ext cx="320040" cy="158751"/>
              <a:chOff x="5297622" y="2513644"/>
              <a:chExt cx="320040" cy="158751"/>
            </a:xfrm>
            <a:grpFill/>
          </p:grpSpPr>
          <p:cxnSp>
            <p:nvCxnSpPr>
              <p:cNvPr id="133" name="Straight Connector 132">
                <a:extLst>
                  <a:ext uri="{FF2B5EF4-FFF2-40B4-BE49-F238E27FC236}">
                    <a16:creationId xmlns:a16="http://schemas.microsoft.com/office/drawing/2014/main" id="{84C408D1-0554-3E4A-92B1-D21AEC4EC78B}"/>
                  </a:ext>
                </a:extLst>
              </p:cNvPr>
              <p:cNvCxnSpPr/>
              <p:nvPr/>
            </p:nvCxnSpPr>
            <p:spPr>
              <a:xfrm rot="10800000">
                <a:off x="5297622" y="2666044"/>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9F9F74C6-CE87-0C40-970C-E4FD531A560B}"/>
                  </a:ext>
                </a:extLst>
              </p:cNvPr>
              <p:cNvCxnSpPr/>
              <p:nvPr/>
            </p:nvCxnSpPr>
            <p:spPr>
              <a:xfrm rot="10800000">
                <a:off x="5306788" y="2513644"/>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a:extLst>
                  <a:ext uri="{FF2B5EF4-FFF2-40B4-BE49-F238E27FC236}">
                    <a16:creationId xmlns:a16="http://schemas.microsoft.com/office/drawing/2014/main" id="{024419C0-C4A6-DD44-9FE5-22E1A7DC796E}"/>
                  </a:ext>
                </a:extLst>
              </p:cNvPr>
              <p:cNvCxnSpPr/>
              <p:nvPr/>
            </p:nvCxnSpPr>
            <p:spPr>
              <a:xfrm rot="10800000">
                <a:off x="5348422" y="2513645"/>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32" name="Straight Connector 131">
              <a:extLst>
                <a:ext uri="{FF2B5EF4-FFF2-40B4-BE49-F238E27FC236}">
                  <a16:creationId xmlns:a16="http://schemas.microsoft.com/office/drawing/2014/main" id="{AB9C54FA-4ECE-1A45-8E12-D1D5745B8508}"/>
                </a:ext>
              </a:extLst>
            </p:cNvPr>
            <p:cNvCxnSpPr/>
            <p:nvPr/>
          </p:nvCxnSpPr>
          <p:spPr>
            <a:xfrm rot="10800000">
              <a:off x="5394960" y="2948735"/>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6" name="Group 135">
            <a:extLst>
              <a:ext uri="{FF2B5EF4-FFF2-40B4-BE49-F238E27FC236}">
                <a16:creationId xmlns:a16="http://schemas.microsoft.com/office/drawing/2014/main" id="{A5D1E456-1D60-0744-AE53-C1DEEDFB2AEB}"/>
              </a:ext>
            </a:extLst>
          </p:cNvPr>
          <p:cNvGrpSpPr/>
          <p:nvPr/>
        </p:nvGrpSpPr>
        <p:grpSpPr>
          <a:xfrm>
            <a:off x="8381756" y="5925201"/>
            <a:ext cx="320040" cy="158751"/>
            <a:chOff x="5288456" y="3465714"/>
            <a:chExt cx="320040" cy="158751"/>
          </a:xfrm>
          <a:solidFill>
            <a:srgbClr val="0432FF"/>
          </a:solidFill>
          <a:scene3d>
            <a:camera prst="orthographicFront">
              <a:rot lat="0" lon="0" rev="11040000"/>
            </a:camera>
            <a:lightRig rig="threePt" dir="t"/>
          </a:scene3d>
        </p:grpSpPr>
        <p:grpSp>
          <p:nvGrpSpPr>
            <p:cNvPr id="137" name="Group 136">
              <a:extLst>
                <a:ext uri="{FF2B5EF4-FFF2-40B4-BE49-F238E27FC236}">
                  <a16:creationId xmlns:a16="http://schemas.microsoft.com/office/drawing/2014/main" id="{F1F4F384-4080-2648-A7F9-21127559D130}"/>
                </a:ext>
              </a:extLst>
            </p:cNvPr>
            <p:cNvGrpSpPr/>
            <p:nvPr/>
          </p:nvGrpSpPr>
          <p:grpSpPr>
            <a:xfrm>
              <a:off x="5288456" y="3465714"/>
              <a:ext cx="320040" cy="158751"/>
              <a:chOff x="5297622" y="2927579"/>
              <a:chExt cx="320040" cy="158751"/>
            </a:xfrm>
            <a:grpFill/>
          </p:grpSpPr>
          <p:cxnSp>
            <p:nvCxnSpPr>
              <p:cNvPr id="139" name="Straight Connector 138">
                <a:extLst>
                  <a:ext uri="{FF2B5EF4-FFF2-40B4-BE49-F238E27FC236}">
                    <a16:creationId xmlns:a16="http://schemas.microsoft.com/office/drawing/2014/main" id="{2828A4BC-B538-8745-9A9F-E212BCEB2622}"/>
                  </a:ext>
                </a:extLst>
              </p:cNvPr>
              <p:cNvCxnSpPr/>
              <p:nvPr/>
            </p:nvCxnSpPr>
            <p:spPr>
              <a:xfrm rot="10800000">
                <a:off x="5297622" y="307997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A581927D-485B-F944-B378-A681A8DAB8E5}"/>
                  </a:ext>
                </a:extLst>
              </p:cNvPr>
              <p:cNvCxnSpPr/>
              <p:nvPr/>
            </p:nvCxnSpPr>
            <p:spPr>
              <a:xfrm rot="10800000">
                <a:off x="5306788"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E1FDC5AB-A714-2A46-B40C-D0F631892BF9}"/>
                  </a:ext>
                </a:extLst>
              </p:cNvPr>
              <p:cNvCxnSpPr/>
              <p:nvPr/>
            </p:nvCxnSpPr>
            <p:spPr>
              <a:xfrm rot="10800000">
                <a:off x="5348422" y="2927580"/>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9B1926FC-2A27-044D-AC14-3D181F1A91AE}"/>
                  </a:ext>
                </a:extLst>
              </p:cNvPr>
              <p:cNvCxnSpPr/>
              <p:nvPr/>
            </p:nvCxnSpPr>
            <p:spPr>
              <a:xfrm rot="10800000">
                <a:off x="5394960"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38" name="Straight Connector 137">
              <a:extLst>
                <a:ext uri="{FF2B5EF4-FFF2-40B4-BE49-F238E27FC236}">
                  <a16:creationId xmlns:a16="http://schemas.microsoft.com/office/drawing/2014/main" id="{5827CF3F-7E29-9A44-80CE-F9A566687686}"/>
                </a:ext>
              </a:extLst>
            </p:cNvPr>
            <p:cNvCxnSpPr/>
            <p:nvPr/>
          </p:nvCxnSpPr>
          <p:spPr>
            <a:xfrm rot="10800000">
              <a:off x="5433419" y="3542169"/>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43" name="Group 142">
            <a:extLst>
              <a:ext uri="{FF2B5EF4-FFF2-40B4-BE49-F238E27FC236}">
                <a16:creationId xmlns:a16="http://schemas.microsoft.com/office/drawing/2014/main" id="{FB35AD25-5F4B-DC45-BB48-EFD3D02A3B9F}"/>
              </a:ext>
            </a:extLst>
          </p:cNvPr>
          <p:cNvGrpSpPr/>
          <p:nvPr/>
        </p:nvGrpSpPr>
        <p:grpSpPr>
          <a:xfrm>
            <a:off x="8360272" y="6222640"/>
            <a:ext cx="320040" cy="158751"/>
            <a:chOff x="5288456" y="3465714"/>
            <a:chExt cx="320040" cy="158751"/>
          </a:xfrm>
          <a:solidFill>
            <a:srgbClr val="0432FF"/>
          </a:solidFill>
          <a:scene3d>
            <a:camera prst="orthographicFront">
              <a:rot lat="0" lon="0" rev="10020000"/>
            </a:camera>
            <a:lightRig rig="threePt" dir="t"/>
          </a:scene3d>
        </p:grpSpPr>
        <p:grpSp>
          <p:nvGrpSpPr>
            <p:cNvPr id="144" name="Group 143">
              <a:extLst>
                <a:ext uri="{FF2B5EF4-FFF2-40B4-BE49-F238E27FC236}">
                  <a16:creationId xmlns:a16="http://schemas.microsoft.com/office/drawing/2014/main" id="{C66B8C68-EFB2-644E-BC2A-CDD5DF997DA8}"/>
                </a:ext>
              </a:extLst>
            </p:cNvPr>
            <p:cNvGrpSpPr/>
            <p:nvPr/>
          </p:nvGrpSpPr>
          <p:grpSpPr>
            <a:xfrm>
              <a:off x="5288456" y="3465714"/>
              <a:ext cx="320040" cy="158751"/>
              <a:chOff x="5297622" y="2927579"/>
              <a:chExt cx="320040" cy="158751"/>
            </a:xfrm>
            <a:grpFill/>
          </p:grpSpPr>
          <p:cxnSp>
            <p:nvCxnSpPr>
              <p:cNvPr id="146" name="Straight Connector 145">
                <a:extLst>
                  <a:ext uri="{FF2B5EF4-FFF2-40B4-BE49-F238E27FC236}">
                    <a16:creationId xmlns:a16="http://schemas.microsoft.com/office/drawing/2014/main" id="{5915A0E0-CFFE-EF4C-8F7C-9B44896F9F58}"/>
                  </a:ext>
                </a:extLst>
              </p:cNvPr>
              <p:cNvCxnSpPr/>
              <p:nvPr/>
            </p:nvCxnSpPr>
            <p:spPr>
              <a:xfrm rot="10800000">
                <a:off x="5297622" y="307997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a:extLst>
                  <a:ext uri="{FF2B5EF4-FFF2-40B4-BE49-F238E27FC236}">
                    <a16:creationId xmlns:a16="http://schemas.microsoft.com/office/drawing/2014/main" id="{E215AB5B-C1B8-A546-9242-3ED877E2AD65}"/>
                  </a:ext>
                </a:extLst>
              </p:cNvPr>
              <p:cNvCxnSpPr/>
              <p:nvPr/>
            </p:nvCxnSpPr>
            <p:spPr>
              <a:xfrm rot="10800000">
                <a:off x="5306788"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a:extLst>
                  <a:ext uri="{FF2B5EF4-FFF2-40B4-BE49-F238E27FC236}">
                    <a16:creationId xmlns:a16="http://schemas.microsoft.com/office/drawing/2014/main" id="{555F4E31-1031-4B4C-A516-97CB46775157}"/>
                  </a:ext>
                </a:extLst>
              </p:cNvPr>
              <p:cNvCxnSpPr/>
              <p:nvPr/>
            </p:nvCxnSpPr>
            <p:spPr>
              <a:xfrm rot="10800000">
                <a:off x="5348422" y="2927580"/>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a:extLst>
                  <a:ext uri="{FF2B5EF4-FFF2-40B4-BE49-F238E27FC236}">
                    <a16:creationId xmlns:a16="http://schemas.microsoft.com/office/drawing/2014/main" id="{0A59A0A2-A481-ED4D-A49E-605CCF512DF6}"/>
                  </a:ext>
                </a:extLst>
              </p:cNvPr>
              <p:cNvCxnSpPr/>
              <p:nvPr/>
            </p:nvCxnSpPr>
            <p:spPr>
              <a:xfrm rot="10800000">
                <a:off x="5394960"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45" name="Straight Connector 144">
              <a:extLst>
                <a:ext uri="{FF2B5EF4-FFF2-40B4-BE49-F238E27FC236}">
                  <a16:creationId xmlns:a16="http://schemas.microsoft.com/office/drawing/2014/main" id="{D9309FFD-FDFD-A042-BCAB-CD5F11E7D198}"/>
                </a:ext>
              </a:extLst>
            </p:cNvPr>
            <p:cNvCxnSpPr/>
            <p:nvPr/>
          </p:nvCxnSpPr>
          <p:spPr>
            <a:xfrm rot="10800000">
              <a:off x="5433419" y="3542169"/>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50" name="Group 149">
            <a:extLst>
              <a:ext uri="{FF2B5EF4-FFF2-40B4-BE49-F238E27FC236}">
                <a16:creationId xmlns:a16="http://schemas.microsoft.com/office/drawing/2014/main" id="{0DDB0171-7E97-994B-A24D-9563F0864D84}"/>
              </a:ext>
            </a:extLst>
          </p:cNvPr>
          <p:cNvGrpSpPr/>
          <p:nvPr/>
        </p:nvGrpSpPr>
        <p:grpSpPr>
          <a:xfrm>
            <a:off x="8388551" y="6387355"/>
            <a:ext cx="320040" cy="158752"/>
            <a:chOff x="5297621" y="2872279"/>
            <a:chExt cx="320040" cy="158752"/>
          </a:xfrm>
          <a:solidFill>
            <a:srgbClr val="0432FF"/>
          </a:solidFill>
          <a:scene3d>
            <a:camera prst="orthographicFront">
              <a:rot lat="0" lon="0" rev="11400000"/>
            </a:camera>
            <a:lightRig rig="threePt" dir="t"/>
          </a:scene3d>
        </p:grpSpPr>
        <p:grpSp>
          <p:nvGrpSpPr>
            <p:cNvPr id="151" name="Group 150">
              <a:extLst>
                <a:ext uri="{FF2B5EF4-FFF2-40B4-BE49-F238E27FC236}">
                  <a16:creationId xmlns:a16="http://schemas.microsoft.com/office/drawing/2014/main" id="{85155549-C1C5-5B4D-85C6-FBC400EEC51A}"/>
                </a:ext>
              </a:extLst>
            </p:cNvPr>
            <p:cNvGrpSpPr/>
            <p:nvPr/>
          </p:nvGrpSpPr>
          <p:grpSpPr>
            <a:xfrm>
              <a:off x="5297621" y="2872279"/>
              <a:ext cx="320040" cy="158751"/>
              <a:chOff x="5297622" y="2513644"/>
              <a:chExt cx="320040" cy="158751"/>
            </a:xfrm>
            <a:grpFill/>
          </p:grpSpPr>
          <p:cxnSp>
            <p:nvCxnSpPr>
              <p:cNvPr id="153" name="Straight Connector 152">
                <a:extLst>
                  <a:ext uri="{FF2B5EF4-FFF2-40B4-BE49-F238E27FC236}">
                    <a16:creationId xmlns:a16="http://schemas.microsoft.com/office/drawing/2014/main" id="{6A9E21E6-4BFA-3840-8DAE-A0F0FAED62E8}"/>
                  </a:ext>
                </a:extLst>
              </p:cNvPr>
              <p:cNvCxnSpPr/>
              <p:nvPr/>
            </p:nvCxnSpPr>
            <p:spPr>
              <a:xfrm rot="10800000">
                <a:off x="5297622" y="2666044"/>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a16="http://schemas.microsoft.com/office/drawing/2014/main" id="{6992BE7C-C2AA-124C-A995-A5789FA985E9}"/>
                  </a:ext>
                </a:extLst>
              </p:cNvPr>
              <p:cNvCxnSpPr/>
              <p:nvPr/>
            </p:nvCxnSpPr>
            <p:spPr>
              <a:xfrm rot="10800000">
                <a:off x="5306788" y="2513644"/>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a:extLst>
                  <a:ext uri="{FF2B5EF4-FFF2-40B4-BE49-F238E27FC236}">
                    <a16:creationId xmlns:a16="http://schemas.microsoft.com/office/drawing/2014/main" id="{A436E96A-4551-2549-82E7-9AA9B29E8EA6}"/>
                  </a:ext>
                </a:extLst>
              </p:cNvPr>
              <p:cNvCxnSpPr/>
              <p:nvPr/>
            </p:nvCxnSpPr>
            <p:spPr>
              <a:xfrm rot="10800000">
                <a:off x="5348422" y="2513645"/>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52" name="Straight Connector 151">
              <a:extLst>
                <a:ext uri="{FF2B5EF4-FFF2-40B4-BE49-F238E27FC236}">
                  <a16:creationId xmlns:a16="http://schemas.microsoft.com/office/drawing/2014/main" id="{AED3EB18-D71F-934F-97D9-765ABA951FB1}"/>
                </a:ext>
              </a:extLst>
            </p:cNvPr>
            <p:cNvCxnSpPr/>
            <p:nvPr/>
          </p:nvCxnSpPr>
          <p:spPr>
            <a:xfrm rot="10800000">
              <a:off x="5394960" y="2948735"/>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6133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childTnLst>
                                </p:cTn>
                              </p:par>
                              <p:par>
                                <p:cTn id="8" presetID="10"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FD9AC9-221D-1145-98AD-183FE4438A5E}"/>
              </a:ext>
            </a:extLst>
          </p:cNvPr>
          <p:cNvSpPr>
            <a:spLocks noGrp="1"/>
          </p:cNvSpPr>
          <p:nvPr>
            <p:ph type="sldNum" sz="quarter" idx="12"/>
          </p:nvPr>
        </p:nvSpPr>
        <p:spPr/>
        <p:txBody>
          <a:bodyPr/>
          <a:lstStyle/>
          <a:p>
            <a:fld id="{8E467315-E945-B64F-99A4-7CB110957EDD}" type="slidenum">
              <a:rPr lang="en-US" smtClean="0"/>
              <a:t>2</a:t>
            </a:fld>
            <a:endParaRPr lang="en-US"/>
          </a:p>
        </p:txBody>
      </p:sp>
      <p:pic>
        <p:nvPicPr>
          <p:cNvPr id="29" name="Picture 28" descr="pseud_nat_col_zoom.2013213.1200.jpg">
            <a:extLst>
              <a:ext uri="{FF2B5EF4-FFF2-40B4-BE49-F238E27FC236}">
                <a16:creationId xmlns:a16="http://schemas.microsoft.com/office/drawing/2014/main" id="{601F02A7-BE23-AD46-A23B-6BB644E65E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4" y="1252728"/>
            <a:ext cx="7772400" cy="5326380"/>
          </a:xfrm>
          <a:prstGeom prst="rect">
            <a:avLst/>
          </a:prstGeom>
        </p:spPr>
      </p:pic>
      <p:sp>
        <p:nvSpPr>
          <p:cNvPr id="30" name="TextBox 9">
            <a:extLst>
              <a:ext uri="{FF2B5EF4-FFF2-40B4-BE49-F238E27FC236}">
                <a16:creationId xmlns:a16="http://schemas.microsoft.com/office/drawing/2014/main" id="{24486266-9930-F54F-B6D0-FEDAA5342AFA}"/>
              </a:ext>
            </a:extLst>
          </p:cNvPr>
          <p:cNvSpPr txBox="1">
            <a:spLocks noChangeArrowheads="1"/>
          </p:cNvSpPr>
          <p:nvPr/>
        </p:nvSpPr>
        <p:spPr bwMode="auto">
          <a:xfrm>
            <a:off x="0" y="5097"/>
            <a:ext cx="12192000" cy="892552"/>
          </a:xfrm>
          <a:prstGeom prst="rect">
            <a:avLst/>
          </a:prstGeom>
          <a:noFill/>
          <a:ln w="9525">
            <a:noFill/>
            <a:miter lim="800000"/>
            <a:headEnd/>
            <a:tailEnd/>
          </a:ln>
        </p:spPr>
        <p:txBody>
          <a:bodyPr wrap="square">
            <a:spAutoFit/>
          </a:bodyPr>
          <a:lstStyle/>
          <a:p>
            <a:pPr algn="ctr"/>
            <a:r>
              <a:rPr lang="en-US" sz="3200" dirty="0"/>
              <a:t>The Saharan Air Layer (SAL)</a:t>
            </a:r>
          </a:p>
          <a:p>
            <a:pPr algn="ctr"/>
            <a:r>
              <a:rPr lang="en-US" sz="2000" i="1" dirty="0">
                <a:cs typeface="Comic Sans MS"/>
              </a:rPr>
              <a:t>Understanding how Saharan dust storms can weaken tropical cyclones</a:t>
            </a:r>
          </a:p>
        </p:txBody>
      </p:sp>
      <p:pic>
        <p:nvPicPr>
          <p:cNvPr id="31" name="Picture 30" descr="sal_zoom.2013213.1200.jpg">
            <a:extLst>
              <a:ext uri="{FF2B5EF4-FFF2-40B4-BE49-F238E27FC236}">
                <a16:creationId xmlns:a16="http://schemas.microsoft.com/office/drawing/2014/main" id="{068A6C15-6976-2444-9A24-2960FEA54A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4" y="1252728"/>
            <a:ext cx="7772400" cy="5326380"/>
          </a:xfrm>
          <a:prstGeom prst="rect">
            <a:avLst/>
          </a:prstGeom>
        </p:spPr>
      </p:pic>
      <p:pic>
        <p:nvPicPr>
          <p:cNvPr id="34" name="Picture 33" descr="sal_usmap3.jpg">
            <a:extLst>
              <a:ext uri="{FF2B5EF4-FFF2-40B4-BE49-F238E27FC236}">
                <a16:creationId xmlns:a16="http://schemas.microsoft.com/office/drawing/2014/main" id="{980C9AC5-C0A6-8640-87BB-88575EF219AE}"/>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2209804" y="1252728"/>
            <a:ext cx="7772400" cy="5328432"/>
          </a:xfrm>
          <a:prstGeom prst="rect">
            <a:avLst/>
          </a:prstGeom>
        </p:spPr>
      </p:pic>
    </p:spTree>
    <p:extLst>
      <p:ext uri="{BB962C8B-B14F-4D97-AF65-F5344CB8AC3E}">
        <p14:creationId xmlns:p14="http://schemas.microsoft.com/office/powerpoint/2010/main" val="390342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22731A-EA8A-1847-BB08-AED4106192AD}"/>
              </a:ext>
            </a:extLst>
          </p:cNvPr>
          <p:cNvPicPr>
            <a:picLocks noChangeAspect="1"/>
          </p:cNvPicPr>
          <p:nvPr/>
        </p:nvPicPr>
        <p:blipFill>
          <a:blip r:embed="rId3"/>
          <a:stretch>
            <a:fillRect/>
          </a:stretch>
        </p:blipFill>
        <p:spPr>
          <a:xfrm rot="5400000">
            <a:off x="3273851" y="314681"/>
            <a:ext cx="5652657" cy="7315200"/>
          </a:xfrm>
          <a:prstGeom prst="rect">
            <a:avLst/>
          </a:prstGeom>
          <a:solidFill>
            <a:schemeClr val="bg1"/>
          </a:solidFill>
        </p:spPr>
      </p:pic>
      <p:sp>
        <p:nvSpPr>
          <p:cNvPr id="63" name="Freeform 62">
            <a:extLst>
              <a:ext uri="{FF2B5EF4-FFF2-40B4-BE49-F238E27FC236}">
                <a16:creationId xmlns:a16="http://schemas.microsoft.com/office/drawing/2014/main" id="{3590BCCB-6D60-784A-817B-C90068E22E2E}"/>
              </a:ext>
            </a:extLst>
          </p:cNvPr>
          <p:cNvSpPr/>
          <p:nvPr/>
        </p:nvSpPr>
        <p:spPr>
          <a:xfrm>
            <a:off x="5339640" y="1486932"/>
            <a:ext cx="1979434" cy="4966333"/>
          </a:xfrm>
          <a:custGeom>
            <a:avLst/>
            <a:gdLst>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9347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188812 w 1553136"/>
              <a:gd name="connsiteY12" fmla="*/ 2349360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151662 w 1553136"/>
              <a:gd name="connsiteY15" fmla="*/ 2719155 h 2783541"/>
              <a:gd name="connsiteX16" fmla="*/ 1553136 w 1553136"/>
              <a:gd name="connsiteY16" fmla="*/ 2783541 h 2783541"/>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739116 w 1739116"/>
              <a:gd name="connsiteY16"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618548 w 1739116"/>
              <a:gd name="connsiteY16" fmla="*/ 3008721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541056 w 1739116"/>
              <a:gd name="connsiteY17" fmla="*/ 2962227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599175 w 1739116"/>
              <a:gd name="connsiteY18" fmla="*/ 3020345 h 3081884"/>
              <a:gd name="connsiteX19" fmla="*/ 1739116 w 1739116"/>
              <a:gd name="connsiteY19"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366700 w 1739116"/>
              <a:gd name="connsiteY18" fmla="*/ 2985474 h 3081884"/>
              <a:gd name="connsiteX19" fmla="*/ 1739116 w 1739116"/>
              <a:gd name="connsiteY19" fmla="*/ 3081884 h 3081884"/>
              <a:gd name="connsiteX0" fmla="*/ 0 w 1382655"/>
              <a:gd name="connsiteY0" fmla="*/ 0 h 3085759"/>
              <a:gd name="connsiteX1" fmla="*/ 161365 w 1382655"/>
              <a:gd name="connsiteY1" fmla="*/ 403412 h 3085759"/>
              <a:gd name="connsiteX2" fmla="*/ 349624 w 1382655"/>
              <a:gd name="connsiteY2" fmla="*/ 726141 h 3085759"/>
              <a:gd name="connsiteX3" fmla="*/ 578224 w 1382655"/>
              <a:gd name="connsiteY3" fmla="*/ 1015253 h 3085759"/>
              <a:gd name="connsiteX4" fmla="*/ 658906 w 1382655"/>
              <a:gd name="connsiteY4" fmla="*/ 1264024 h 3085759"/>
              <a:gd name="connsiteX5" fmla="*/ 793377 w 1382655"/>
              <a:gd name="connsiteY5" fmla="*/ 1495472 h 3085759"/>
              <a:gd name="connsiteX6" fmla="*/ 846594 w 1382655"/>
              <a:gd name="connsiteY6" fmla="*/ 1702079 h 3085759"/>
              <a:gd name="connsiteX7" fmla="*/ 934115 w 1382655"/>
              <a:gd name="connsiteY7" fmla="*/ 1788459 h 3085759"/>
              <a:gd name="connsiteX8" fmla="*/ 894230 w 1382655"/>
              <a:gd name="connsiteY8" fmla="*/ 1882588 h 3085759"/>
              <a:gd name="connsiteX9" fmla="*/ 874059 w 1382655"/>
              <a:gd name="connsiteY9" fmla="*/ 1969994 h 3085759"/>
              <a:gd name="connsiteX10" fmla="*/ 961465 w 1382655"/>
              <a:gd name="connsiteY10" fmla="*/ 2064124 h 3085759"/>
              <a:gd name="connsiteX11" fmla="*/ 1130579 w 1382655"/>
              <a:gd name="connsiteY11" fmla="*/ 2216942 h 3085759"/>
              <a:gd name="connsiteX12" fmla="*/ 1208185 w 1382655"/>
              <a:gd name="connsiteY12" fmla="*/ 2368733 h 3085759"/>
              <a:gd name="connsiteX13" fmla="*/ 1351430 w 1382655"/>
              <a:gd name="connsiteY13" fmla="*/ 2501153 h 3085759"/>
              <a:gd name="connsiteX14" fmla="*/ 1381971 w 1382655"/>
              <a:gd name="connsiteY14" fmla="*/ 2618302 h 3085759"/>
              <a:gd name="connsiteX15" fmla="*/ 1151662 w 1382655"/>
              <a:gd name="connsiteY15" fmla="*/ 2719155 h 3085759"/>
              <a:gd name="connsiteX16" fmla="*/ 1231090 w 1382655"/>
              <a:gd name="connsiteY16" fmla="*/ 2756873 h 3085759"/>
              <a:gd name="connsiteX17" fmla="*/ 1273710 w 1382655"/>
              <a:gd name="connsiteY17" fmla="*/ 2869238 h 3085759"/>
              <a:gd name="connsiteX18" fmla="*/ 1366700 w 1382655"/>
              <a:gd name="connsiteY18" fmla="*/ 2985474 h 3085759"/>
              <a:gd name="connsiteX19" fmla="*/ 1382655 w 1382655"/>
              <a:gd name="connsiteY19" fmla="*/ 3085759 h 3085759"/>
              <a:gd name="connsiteX0" fmla="*/ 0 w 1381971"/>
              <a:gd name="connsiteY0" fmla="*/ 0 h 3089634"/>
              <a:gd name="connsiteX1" fmla="*/ 161365 w 1381971"/>
              <a:gd name="connsiteY1" fmla="*/ 403412 h 3089634"/>
              <a:gd name="connsiteX2" fmla="*/ 349624 w 1381971"/>
              <a:gd name="connsiteY2" fmla="*/ 726141 h 3089634"/>
              <a:gd name="connsiteX3" fmla="*/ 578224 w 1381971"/>
              <a:gd name="connsiteY3" fmla="*/ 1015253 h 3089634"/>
              <a:gd name="connsiteX4" fmla="*/ 658906 w 1381971"/>
              <a:gd name="connsiteY4" fmla="*/ 1264024 h 3089634"/>
              <a:gd name="connsiteX5" fmla="*/ 793377 w 1381971"/>
              <a:gd name="connsiteY5" fmla="*/ 1495472 h 3089634"/>
              <a:gd name="connsiteX6" fmla="*/ 846594 w 1381971"/>
              <a:gd name="connsiteY6" fmla="*/ 1702079 h 3089634"/>
              <a:gd name="connsiteX7" fmla="*/ 934115 w 1381971"/>
              <a:gd name="connsiteY7" fmla="*/ 1788459 h 3089634"/>
              <a:gd name="connsiteX8" fmla="*/ 894230 w 1381971"/>
              <a:gd name="connsiteY8" fmla="*/ 1882588 h 3089634"/>
              <a:gd name="connsiteX9" fmla="*/ 874059 w 1381971"/>
              <a:gd name="connsiteY9" fmla="*/ 1969994 h 3089634"/>
              <a:gd name="connsiteX10" fmla="*/ 961465 w 1381971"/>
              <a:gd name="connsiteY10" fmla="*/ 2064124 h 3089634"/>
              <a:gd name="connsiteX11" fmla="*/ 1130579 w 1381971"/>
              <a:gd name="connsiteY11" fmla="*/ 2216942 h 3089634"/>
              <a:gd name="connsiteX12" fmla="*/ 1208185 w 1381971"/>
              <a:gd name="connsiteY12" fmla="*/ 2368733 h 3089634"/>
              <a:gd name="connsiteX13" fmla="*/ 1351430 w 1381971"/>
              <a:gd name="connsiteY13" fmla="*/ 2501153 h 3089634"/>
              <a:gd name="connsiteX14" fmla="*/ 1381971 w 1381971"/>
              <a:gd name="connsiteY14" fmla="*/ 2618302 h 3089634"/>
              <a:gd name="connsiteX15" fmla="*/ 1151662 w 1381971"/>
              <a:gd name="connsiteY15" fmla="*/ 2719155 h 3089634"/>
              <a:gd name="connsiteX16" fmla="*/ 1231090 w 1381971"/>
              <a:gd name="connsiteY16" fmla="*/ 2756873 h 3089634"/>
              <a:gd name="connsiteX17" fmla="*/ 1273710 w 1381971"/>
              <a:gd name="connsiteY17" fmla="*/ 2869238 h 3089634"/>
              <a:gd name="connsiteX18" fmla="*/ 1366700 w 1381971"/>
              <a:gd name="connsiteY18" fmla="*/ 2985474 h 3089634"/>
              <a:gd name="connsiteX19" fmla="*/ 1367157 w 1381971"/>
              <a:gd name="connsiteY19" fmla="*/ 3089634 h 3089634"/>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66700 w 1471770"/>
              <a:gd name="connsiteY18" fmla="*/ 2985474 h 3023767"/>
              <a:gd name="connsiteX19" fmla="*/ 1471770 w 1471770"/>
              <a:gd name="connsiteY19" fmla="*/ 3023767 h 3023767"/>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82198 w 1471770"/>
              <a:gd name="connsiteY18" fmla="*/ 2981600 h 3023767"/>
              <a:gd name="connsiteX19" fmla="*/ 1471770 w 1471770"/>
              <a:gd name="connsiteY19" fmla="*/ 3023767 h 3023767"/>
              <a:gd name="connsiteX0" fmla="*/ 0 w 1436899"/>
              <a:gd name="connsiteY0" fmla="*/ 0 h 3023767"/>
              <a:gd name="connsiteX1" fmla="*/ 161365 w 1436899"/>
              <a:gd name="connsiteY1" fmla="*/ 403412 h 3023767"/>
              <a:gd name="connsiteX2" fmla="*/ 349624 w 1436899"/>
              <a:gd name="connsiteY2" fmla="*/ 726141 h 3023767"/>
              <a:gd name="connsiteX3" fmla="*/ 578224 w 1436899"/>
              <a:gd name="connsiteY3" fmla="*/ 1015253 h 3023767"/>
              <a:gd name="connsiteX4" fmla="*/ 658906 w 1436899"/>
              <a:gd name="connsiteY4" fmla="*/ 1264024 h 3023767"/>
              <a:gd name="connsiteX5" fmla="*/ 793377 w 1436899"/>
              <a:gd name="connsiteY5" fmla="*/ 1495472 h 3023767"/>
              <a:gd name="connsiteX6" fmla="*/ 846594 w 1436899"/>
              <a:gd name="connsiteY6" fmla="*/ 1702079 h 3023767"/>
              <a:gd name="connsiteX7" fmla="*/ 934115 w 1436899"/>
              <a:gd name="connsiteY7" fmla="*/ 1788459 h 3023767"/>
              <a:gd name="connsiteX8" fmla="*/ 894230 w 1436899"/>
              <a:gd name="connsiteY8" fmla="*/ 1882588 h 3023767"/>
              <a:gd name="connsiteX9" fmla="*/ 874059 w 1436899"/>
              <a:gd name="connsiteY9" fmla="*/ 1969994 h 3023767"/>
              <a:gd name="connsiteX10" fmla="*/ 961465 w 1436899"/>
              <a:gd name="connsiteY10" fmla="*/ 2064124 h 3023767"/>
              <a:gd name="connsiteX11" fmla="*/ 1130579 w 1436899"/>
              <a:gd name="connsiteY11" fmla="*/ 2216942 h 3023767"/>
              <a:gd name="connsiteX12" fmla="*/ 1208185 w 1436899"/>
              <a:gd name="connsiteY12" fmla="*/ 2368733 h 3023767"/>
              <a:gd name="connsiteX13" fmla="*/ 1351430 w 1436899"/>
              <a:gd name="connsiteY13" fmla="*/ 2501153 h 3023767"/>
              <a:gd name="connsiteX14" fmla="*/ 1381971 w 1436899"/>
              <a:gd name="connsiteY14" fmla="*/ 2618302 h 3023767"/>
              <a:gd name="connsiteX15" fmla="*/ 1151662 w 1436899"/>
              <a:gd name="connsiteY15" fmla="*/ 2719155 h 3023767"/>
              <a:gd name="connsiteX16" fmla="*/ 1231090 w 1436899"/>
              <a:gd name="connsiteY16" fmla="*/ 2756873 h 3023767"/>
              <a:gd name="connsiteX17" fmla="*/ 1273710 w 1436899"/>
              <a:gd name="connsiteY17" fmla="*/ 2869238 h 3023767"/>
              <a:gd name="connsiteX18" fmla="*/ 1382198 w 1436899"/>
              <a:gd name="connsiteY18" fmla="*/ 2981600 h 3023767"/>
              <a:gd name="connsiteX19" fmla="*/ 1436899 w 1436899"/>
              <a:gd name="connsiteY19" fmla="*/ 3023767 h 3023767"/>
              <a:gd name="connsiteX0" fmla="*/ 0 w 1673205"/>
              <a:gd name="connsiteY0" fmla="*/ 0 h 4979282"/>
              <a:gd name="connsiteX1" fmla="*/ 397671 w 1673205"/>
              <a:gd name="connsiteY1" fmla="*/ 2358927 h 4979282"/>
              <a:gd name="connsiteX2" fmla="*/ 585930 w 1673205"/>
              <a:gd name="connsiteY2" fmla="*/ 2681656 h 4979282"/>
              <a:gd name="connsiteX3" fmla="*/ 814530 w 1673205"/>
              <a:gd name="connsiteY3" fmla="*/ 2970768 h 4979282"/>
              <a:gd name="connsiteX4" fmla="*/ 895212 w 1673205"/>
              <a:gd name="connsiteY4" fmla="*/ 3219539 h 4979282"/>
              <a:gd name="connsiteX5" fmla="*/ 1029683 w 1673205"/>
              <a:gd name="connsiteY5" fmla="*/ 3450987 h 4979282"/>
              <a:gd name="connsiteX6" fmla="*/ 1082900 w 1673205"/>
              <a:gd name="connsiteY6" fmla="*/ 3657594 h 4979282"/>
              <a:gd name="connsiteX7" fmla="*/ 1170421 w 1673205"/>
              <a:gd name="connsiteY7" fmla="*/ 3743974 h 4979282"/>
              <a:gd name="connsiteX8" fmla="*/ 1130536 w 1673205"/>
              <a:gd name="connsiteY8" fmla="*/ 3838103 h 4979282"/>
              <a:gd name="connsiteX9" fmla="*/ 1110365 w 1673205"/>
              <a:gd name="connsiteY9" fmla="*/ 3925509 h 4979282"/>
              <a:gd name="connsiteX10" fmla="*/ 1197771 w 1673205"/>
              <a:gd name="connsiteY10" fmla="*/ 4019639 h 4979282"/>
              <a:gd name="connsiteX11" fmla="*/ 1366885 w 1673205"/>
              <a:gd name="connsiteY11" fmla="*/ 4172457 h 4979282"/>
              <a:gd name="connsiteX12" fmla="*/ 1444491 w 1673205"/>
              <a:gd name="connsiteY12" fmla="*/ 4324248 h 4979282"/>
              <a:gd name="connsiteX13" fmla="*/ 1587736 w 1673205"/>
              <a:gd name="connsiteY13" fmla="*/ 4456668 h 4979282"/>
              <a:gd name="connsiteX14" fmla="*/ 1618277 w 1673205"/>
              <a:gd name="connsiteY14" fmla="*/ 4573817 h 4979282"/>
              <a:gd name="connsiteX15" fmla="*/ 1387968 w 1673205"/>
              <a:gd name="connsiteY15" fmla="*/ 4674670 h 4979282"/>
              <a:gd name="connsiteX16" fmla="*/ 1467396 w 1673205"/>
              <a:gd name="connsiteY16" fmla="*/ 4712388 h 4979282"/>
              <a:gd name="connsiteX17" fmla="*/ 1510016 w 1673205"/>
              <a:gd name="connsiteY17" fmla="*/ 4824753 h 4979282"/>
              <a:gd name="connsiteX18" fmla="*/ 1618504 w 1673205"/>
              <a:gd name="connsiteY18" fmla="*/ 4937115 h 4979282"/>
              <a:gd name="connsiteX19" fmla="*/ 1673205 w 1673205"/>
              <a:gd name="connsiteY19" fmla="*/ 4979282 h 4979282"/>
              <a:gd name="connsiteX0" fmla="*/ 537277 w 2210482"/>
              <a:gd name="connsiteY0" fmla="*/ 0 h 4979282"/>
              <a:gd name="connsiteX1" fmla="*/ 0 w 2210482"/>
              <a:gd name="connsiteY1" fmla="*/ 1300689 h 4979282"/>
              <a:gd name="connsiteX2" fmla="*/ 1123207 w 2210482"/>
              <a:gd name="connsiteY2" fmla="*/ 2681656 h 4979282"/>
              <a:gd name="connsiteX3" fmla="*/ 1351807 w 2210482"/>
              <a:gd name="connsiteY3" fmla="*/ 2970768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1351807 w 2210482"/>
              <a:gd name="connsiteY3" fmla="*/ 2970768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745370 w 2210482"/>
              <a:gd name="connsiteY7" fmla="*/ 3672055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67813 w 2210482"/>
              <a:gd name="connsiteY7" fmla="*/ 3838103 h 4979282"/>
              <a:gd name="connsiteX8" fmla="*/ 1647642 w 2210482"/>
              <a:gd name="connsiteY8" fmla="*/ 3925509 h 4979282"/>
              <a:gd name="connsiteX9" fmla="*/ 1735048 w 2210482"/>
              <a:gd name="connsiteY9" fmla="*/ 4019639 h 4979282"/>
              <a:gd name="connsiteX10" fmla="*/ 1904162 w 2210482"/>
              <a:gd name="connsiteY10" fmla="*/ 4172457 h 4979282"/>
              <a:gd name="connsiteX11" fmla="*/ 1981768 w 2210482"/>
              <a:gd name="connsiteY11" fmla="*/ 4324248 h 4979282"/>
              <a:gd name="connsiteX12" fmla="*/ 2125013 w 2210482"/>
              <a:gd name="connsiteY12" fmla="*/ 4456668 h 4979282"/>
              <a:gd name="connsiteX13" fmla="*/ 2155554 w 2210482"/>
              <a:gd name="connsiteY13" fmla="*/ 4573817 h 4979282"/>
              <a:gd name="connsiteX14" fmla="*/ 1925245 w 2210482"/>
              <a:gd name="connsiteY14" fmla="*/ 4674670 h 4979282"/>
              <a:gd name="connsiteX15" fmla="*/ 2004673 w 2210482"/>
              <a:gd name="connsiteY15" fmla="*/ 4712388 h 4979282"/>
              <a:gd name="connsiteX16" fmla="*/ 2047293 w 2210482"/>
              <a:gd name="connsiteY16" fmla="*/ 4824753 h 4979282"/>
              <a:gd name="connsiteX17" fmla="*/ 2155781 w 2210482"/>
              <a:gd name="connsiteY17" fmla="*/ 4937115 h 4979282"/>
              <a:gd name="connsiteX18" fmla="*/ 2210482 w 2210482"/>
              <a:gd name="connsiteY18"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47642 w 2210482"/>
              <a:gd name="connsiteY7" fmla="*/ 3925509 h 4979282"/>
              <a:gd name="connsiteX8" fmla="*/ 1735048 w 2210482"/>
              <a:gd name="connsiteY8" fmla="*/ 4019639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35048 w 2210482"/>
              <a:gd name="connsiteY8" fmla="*/ 4019639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81768 w 2210482"/>
              <a:gd name="connsiteY9" fmla="*/ 4324248 h 4979282"/>
              <a:gd name="connsiteX10" fmla="*/ 2125013 w 2210482"/>
              <a:gd name="connsiteY10" fmla="*/ 4456668 h 4979282"/>
              <a:gd name="connsiteX11" fmla="*/ 2155554 w 2210482"/>
              <a:gd name="connsiteY11" fmla="*/ 4573817 h 4979282"/>
              <a:gd name="connsiteX12" fmla="*/ 1925245 w 2210482"/>
              <a:gd name="connsiteY12" fmla="*/ 4674670 h 4979282"/>
              <a:gd name="connsiteX13" fmla="*/ 2004673 w 2210482"/>
              <a:gd name="connsiteY13" fmla="*/ 4712388 h 4979282"/>
              <a:gd name="connsiteX14" fmla="*/ 2047293 w 2210482"/>
              <a:gd name="connsiteY14" fmla="*/ 4824753 h 4979282"/>
              <a:gd name="connsiteX15" fmla="*/ 2155781 w 2210482"/>
              <a:gd name="connsiteY15" fmla="*/ 4937115 h 4979282"/>
              <a:gd name="connsiteX16" fmla="*/ 2210482 w 2210482"/>
              <a:gd name="connsiteY16"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2125013 w 2210482"/>
              <a:gd name="connsiteY9" fmla="*/ 4456668 h 4979282"/>
              <a:gd name="connsiteX10" fmla="*/ 2155554 w 2210482"/>
              <a:gd name="connsiteY10" fmla="*/ 4573817 h 4979282"/>
              <a:gd name="connsiteX11" fmla="*/ 1925245 w 2210482"/>
              <a:gd name="connsiteY11" fmla="*/ 4674670 h 4979282"/>
              <a:gd name="connsiteX12" fmla="*/ 2004673 w 2210482"/>
              <a:gd name="connsiteY12" fmla="*/ 4712388 h 4979282"/>
              <a:gd name="connsiteX13" fmla="*/ 2047293 w 2210482"/>
              <a:gd name="connsiteY13" fmla="*/ 4824753 h 4979282"/>
              <a:gd name="connsiteX14" fmla="*/ 2155781 w 2210482"/>
              <a:gd name="connsiteY14" fmla="*/ 4937115 h 4979282"/>
              <a:gd name="connsiteX15" fmla="*/ 2210482 w 2210482"/>
              <a:gd name="connsiteY15"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2155554 w 2210482"/>
              <a:gd name="connsiteY9" fmla="*/ 4573817 h 4979282"/>
              <a:gd name="connsiteX10" fmla="*/ 1925245 w 2210482"/>
              <a:gd name="connsiteY10" fmla="*/ 4674670 h 4979282"/>
              <a:gd name="connsiteX11" fmla="*/ 2004673 w 2210482"/>
              <a:gd name="connsiteY11" fmla="*/ 4712388 h 4979282"/>
              <a:gd name="connsiteX12" fmla="*/ 2047293 w 2210482"/>
              <a:gd name="connsiteY12" fmla="*/ 4824753 h 4979282"/>
              <a:gd name="connsiteX13" fmla="*/ 2155781 w 2210482"/>
              <a:gd name="connsiteY13" fmla="*/ 4937115 h 4979282"/>
              <a:gd name="connsiteX14" fmla="*/ 2210482 w 2210482"/>
              <a:gd name="connsiteY14"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1925245 w 2210482"/>
              <a:gd name="connsiteY10" fmla="*/ 4674670 h 4979282"/>
              <a:gd name="connsiteX11" fmla="*/ 2004673 w 2210482"/>
              <a:gd name="connsiteY11" fmla="*/ 4712388 h 4979282"/>
              <a:gd name="connsiteX12" fmla="*/ 2047293 w 2210482"/>
              <a:gd name="connsiteY12" fmla="*/ 4824753 h 4979282"/>
              <a:gd name="connsiteX13" fmla="*/ 2155781 w 2210482"/>
              <a:gd name="connsiteY13" fmla="*/ 4937115 h 4979282"/>
              <a:gd name="connsiteX14" fmla="*/ 2210482 w 2210482"/>
              <a:gd name="connsiteY14"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04673 w 2210482"/>
              <a:gd name="connsiteY10" fmla="*/ 4712388 h 4979282"/>
              <a:gd name="connsiteX11" fmla="*/ 2047293 w 2210482"/>
              <a:gd name="connsiteY11" fmla="*/ 4824753 h 4979282"/>
              <a:gd name="connsiteX12" fmla="*/ 2155781 w 2210482"/>
              <a:gd name="connsiteY12" fmla="*/ 4937115 h 4979282"/>
              <a:gd name="connsiteX13" fmla="*/ 2210482 w 2210482"/>
              <a:gd name="connsiteY13"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47293 w 2210482"/>
              <a:gd name="connsiteY10" fmla="*/ 4824753 h 4979282"/>
              <a:gd name="connsiteX11" fmla="*/ 2155781 w 2210482"/>
              <a:gd name="connsiteY11" fmla="*/ 4937115 h 4979282"/>
              <a:gd name="connsiteX12" fmla="*/ 2210482 w 2210482"/>
              <a:gd name="connsiteY12"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19896 w 2210482"/>
              <a:gd name="connsiteY10" fmla="*/ 4766533 h 4979282"/>
              <a:gd name="connsiteX11" fmla="*/ 2155781 w 2210482"/>
              <a:gd name="connsiteY11" fmla="*/ 4937115 h 4979282"/>
              <a:gd name="connsiteX12" fmla="*/ 2210482 w 2210482"/>
              <a:gd name="connsiteY12" fmla="*/ 4979282 h 4979282"/>
              <a:gd name="connsiteX0" fmla="*/ 537277 w 2155781"/>
              <a:gd name="connsiteY0" fmla="*/ 0 h 4975858"/>
              <a:gd name="connsiteX1" fmla="*/ 0 w 2155781"/>
              <a:gd name="connsiteY1" fmla="*/ 1300689 h 4975858"/>
              <a:gd name="connsiteX2" fmla="*/ 400591 w 2155781"/>
              <a:gd name="connsiteY2" fmla="*/ 1486429 h 4975858"/>
              <a:gd name="connsiteX3" fmla="*/ 680563 w 2155781"/>
              <a:gd name="connsiteY3" fmla="*/ 1963901 h 4975858"/>
              <a:gd name="connsiteX4" fmla="*/ 942754 w 2155781"/>
              <a:gd name="connsiteY4" fmla="*/ 2353085 h 4975858"/>
              <a:gd name="connsiteX5" fmla="*/ 1303257 w 2155781"/>
              <a:gd name="connsiteY5" fmla="*/ 2968101 h 4975858"/>
              <a:gd name="connsiteX6" fmla="*/ 1496887 w 2155781"/>
              <a:gd name="connsiteY6" fmla="*/ 3445262 h 4975858"/>
              <a:gd name="connsiteX7" fmla="*/ 1637368 w 2155781"/>
              <a:gd name="connsiteY7" fmla="*/ 3836467 h 4975858"/>
              <a:gd name="connsiteX8" fmla="*/ 1786419 w 2155781"/>
              <a:gd name="connsiteY8" fmla="*/ 4163477 h 4975858"/>
              <a:gd name="connsiteX9" fmla="*/ 1926098 w 2155781"/>
              <a:gd name="connsiteY9" fmla="*/ 4577242 h 4975858"/>
              <a:gd name="connsiteX10" fmla="*/ 2019896 w 2155781"/>
              <a:gd name="connsiteY10" fmla="*/ 4766533 h 4975858"/>
              <a:gd name="connsiteX11" fmla="*/ 2155781 w 2155781"/>
              <a:gd name="connsiteY11" fmla="*/ 4937115 h 4975858"/>
              <a:gd name="connsiteX12" fmla="*/ 2138563 w 2155781"/>
              <a:gd name="connsiteY12" fmla="*/ 4975858 h 4975858"/>
              <a:gd name="connsiteX0" fmla="*/ 537277 w 2155782"/>
              <a:gd name="connsiteY0" fmla="*/ 0 h 4966333"/>
              <a:gd name="connsiteX1" fmla="*/ 0 w 2155782"/>
              <a:gd name="connsiteY1" fmla="*/ 1300689 h 4966333"/>
              <a:gd name="connsiteX2" fmla="*/ 400591 w 2155782"/>
              <a:gd name="connsiteY2" fmla="*/ 1486429 h 4966333"/>
              <a:gd name="connsiteX3" fmla="*/ 680563 w 2155782"/>
              <a:gd name="connsiteY3" fmla="*/ 1963901 h 4966333"/>
              <a:gd name="connsiteX4" fmla="*/ 942754 w 2155782"/>
              <a:gd name="connsiteY4" fmla="*/ 2353085 h 4966333"/>
              <a:gd name="connsiteX5" fmla="*/ 1303257 w 2155782"/>
              <a:gd name="connsiteY5" fmla="*/ 2968101 h 4966333"/>
              <a:gd name="connsiteX6" fmla="*/ 1496887 w 2155782"/>
              <a:gd name="connsiteY6" fmla="*/ 3445262 h 4966333"/>
              <a:gd name="connsiteX7" fmla="*/ 1637368 w 2155782"/>
              <a:gd name="connsiteY7" fmla="*/ 3836467 h 4966333"/>
              <a:gd name="connsiteX8" fmla="*/ 1786419 w 2155782"/>
              <a:gd name="connsiteY8" fmla="*/ 4163477 h 4966333"/>
              <a:gd name="connsiteX9" fmla="*/ 1926098 w 2155782"/>
              <a:gd name="connsiteY9" fmla="*/ 4577242 h 4966333"/>
              <a:gd name="connsiteX10" fmla="*/ 2019896 w 2155782"/>
              <a:gd name="connsiteY10" fmla="*/ 4766533 h 4966333"/>
              <a:gd name="connsiteX11" fmla="*/ 2155781 w 2155782"/>
              <a:gd name="connsiteY11" fmla="*/ 4937115 h 4966333"/>
              <a:gd name="connsiteX12" fmla="*/ 2141738 w 2155782"/>
              <a:gd name="connsiteY12" fmla="*/ 4966333 h 4966333"/>
              <a:gd name="connsiteX0" fmla="*/ 357663 w 1976168"/>
              <a:gd name="connsiteY0" fmla="*/ 0 h 4966333"/>
              <a:gd name="connsiteX1" fmla="*/ 0 w 1976168"/>
              <a:gd name="connsiteY1" fmla="*/ 866349 h 4966333"/>
              <a:gd name="connsiteX2" fmla="*/ 220977 w 1976168"/>
              <a:gd name="connsiteY2" fmla="*/ 1486429 h 4966333"/>
              <a:gd name="connsiteX3" fmla="*/ 500949 w 1976168"/>
              <a:gd name="connsiteY3" fmla="*/ 1963901 h 4966333"/>
              <a:gd name="connsiteX4" fmla="*/ 763140 w 1976168"/>
              <a:gd name="connsiteY4" fmla="*/ 2353085 h 4966333"/>
              <a:gd name="connsiteX5" fmla="*/ 1123643 w 1976168"/>
              <a:gd name="connsiteY5" fmla="*/ 2968101 h 4966333"/>
              <a:gd name="connsiteX6" fmla="*/ 1317273 w 1976168"/>
              <a:gd name="connsiteY6" fmla="*/ 3445262 h 4966333"/>
              <a:gd name="connsiteX7" fmla="*/ 1457754 w 1976168"/>
              <a:gd name="connsiteY7" fmla="*/ 3836467 h 4966333"/>
              <a:gd name="connsiteX8" fmla="*/ 1606805 w 1976168"/>
              <a:gd name="connsiteY8" fmla="*/ 4163477 h 4966333"/>
              <a:gd name="connsiteX9" fmla="*/ 1746484 w 1976168"/>
              <a:gd name="connsiteY9" fmla="*/ 4577242 h 4966333"/>
              <a:gd name="connsiteX10" fmla="*/ 1840282 w 1976168"/>
              <a:gd name="connsiteY10" fmla="*/ 4766533 h 4966333"/>
              <a:gd name="connsiteX11" fmla="*/ 1976167 w 1976168"/>
              <a:gd name="connsiteY11" fmla="*/ 4937115 h 4966333"/>
              <a:gd name="connsiteX12" fmla="*/ 1962124 w 1976168"/>
              <a:gd name="connsiteY12" fmla="*/ 4966333 h 4966333"/>
              <a:gd name="connsiteX0" fmla="*/ 377258 w 1995763"/>
              <a:gd name="connsiteY0" fmla="*/ 0 h 4966333"/>
              <a:gd name="connsiteX1" fmla="*/ 0 w 1995763"/>
              <a:gd name="connsiteY1" fmla="*/ 863084 h 4966333"/>
              <a:gd name="connsiteX2" fmla="*/ 240572 w 1995763"/>
              <a:gd name="connsiteY2" fmla="*/ 1486429 h 4966333"/>
              <a:gd name="connsiteX3" fmla="*/ 520544 w 1995763"/>
              <a:gd name="connsiteY3" fmla="*/ 1963901 h 4966333"/>
              <a:gd name="connsiteX4" fmla="*/ 782735 w 1995763"/>
              <a:gd name="connsiteY4" fmla="*/ 2353085 h 4966333"/>
              <a:gd name="connsiteX5" fmla="*/ 1143238 w 1995763"/>
              <a:gd name="connsiteY5" fmla="*/ 2968101 h 4966333"/>
              <a:gd name="connsiteX6" fmla="*/ 1336868 w 1995763"/>
              <a:gd name="connsiteY6" fmla="*/ 3445262 h 4966333"/>
              <a:gd name="connsiteX7" fmla="*/ 1477349 w 1995763"/>
              <a:gd name="connsiteY7" fmla="*/ 3836467 h 4966333"/>
              <a:gd name="connsiteX8" fmla="*/ 1626400 w 1995763"/>
              <a:gd name="connsiteY8" fmla="*/ 4163477 h 4966333"/>
              <a:gd name="connsiteX9" fmla="*/ 1766079 w 1995763"/>
              <a:gd name="connsiteY9" fmla="*/ 4577242 h 4966333"/>
              <a:gd name="connsiteX10" fmla="*/ 1859877 w 1995763"/>
              <a:gd name="connsiteY10" fmla="*/ 4766533 h 4966333"/>
              <a:gd name="connsiteX11" fmla="*/ 1995762 w 1995763"/>
              <a:gd name="connsiteY11" fmla="*/ 4937115 h 4966333"/>
              <a:gd name="connsiteX12" fmla="*/ 1981719 w 1995763"/>
              <a:gd name="connsiteY12" fmla="*/ 4966333 h 4966333"/>
              <a:gd name="connsiteX0" fmla="*/ 360929 w 1979434"/>
              <a:gd name="connsiteY0" fmla="*/ 0 h 4966333"/>
              <a:gd name="connsiteX1" fmla="*/ 0 w 1979434"/>
              <a:gd name="connsiteY1" fmla="*/ 859818 h 4966333"/>
              <a:gd name="connsiteX2" fmla="*/ 224243 w 1979434"/>
              <a:gd name="connsiteY2" fmla="*/ 1486429 h 4966333"/>
              <a:gd name="connsiteX3" fmla="*/ 504215 w 1979434"/>
              <a:gd name="connsiteY3" fmla="*/ 1963901 h 4966333"/>
              <a:gd name="connsiteX4" fmla="*/ 766406 w 1979434"/>
              <a:gd name="connsiteY4" fmla="*/ 2353085 h 4966333"/>
              <a:gd name="connsiteX5" fmla="*/ 1126909 w 1979434"/>
              <a:gd name="connsiteY5" fmla="*/ 2968101 h 4966333"/>
              <a:gd name="connsiteX6" fmla="*/ 1320539 w 1979434"/>
              <a:gd name="connsiteY6" fmla="*/ 3445262 h 4966333"/>
              <a:gd name="connsiteX7" fmla="*/ 1461020 w 1979434"/>
              <a:gd name="connsiteY7" fmla="*/ 3836467 h 4966333"/>
              <a:gd name="connsiteX8" fmla="*/ 1610071 w 1979434"/>
              <a:gd name="connsiteY8" fmla="*/ 4163477 h 4966333"/>
              <a:gd name="connsiteX9" fmla="*/ 1749750 w 1979434"/>
              <a:gd name="connsiteY9" fmla="*/ 4577242 h 4966333"/>
              <a:gd name="connsiteX10" fmla="*/ 1843548 w 1979434"/>
              <a:gd name="connsiteY10" fmla="*/ 4766533 h 4966333"/>
              <a:gd name="connsiteX11" fmla="*/ 1979433 w 1979434"/>
              <a:gd name="connsiteY11" fmla="*/ 4937115 h 4966333"/>
              <a:gd name="connsiteX12" fmla="*/ 1965390 w 1979434"/>
              <a:gd name="connsiteY12" fmla="*/ 4966333 h 4966333"/>
              <a:gd name="connsiteX0" fmla="*/ 360929 w 1979434"/>
              <a:gd name="connsiteY0" fmla="*/ 0 h 4966333"/>
              <a:gd name="connsiteX1" fmla="*/ 0 w 1979434"/>
              <a:gd name="connsiteY1" fmla="*/ 859818 h 4966333"/>
              <a:gd name="connsiteX2" fmla="*/ 224243 w 1979434"/>
              <a:gd name="connsiteY2" fmla="*/ 1486429 h 4966333"/>
              <a:gd name="connsiteX3" fmla="*/ 504215 w 1979434"/>
              <a:gd name="connsiteY3" fmla="*/ 1963901 h 4966333"/>
              <a:gd name="connsiteX4" fmla="*/ 766406 w 1979434"/>
              <a:gd name="connsiteY4" fmla="*/ 2353085 h 4966333"/>
              <a:gd name="connsiteX5" fmla="*/ 1126909 w 1979434"/>
              <a:gd name="connsiteY5" fmla="*/ 2968101 h 4966333"/>
              <a:gd name="connsiteX6" fmla="*/ 1320539 w 1979434"/>
              <a:gd name="connsiteY6" fmla="*/ 3445262 h 4966333"/>
              <a:gd name="connsiteX7" fmla="*/ 1461020 w 1979434"/>
              <a:gd name="connsiteY7" fmla="*/ 3836467 h 4966333"/>
              <a:gd name="connsiteX8" fmla="*/ 1610071 w 1979434"/>
              <a:gd name="connsiteY8" fmla="*/ 4163477 h 4966333"/>
              <a:gd name="connsiteX9" fmla="*/ 1749750 w 1979434"/>
              <a:gd name="connsiteY9" fmla="*/ 4577242 h 4966333"/>
              <a:gd name="connsiteX10" fmla="*/ 1843548 w 1979434"/>
              <a:gd name="connsiteY10" fmla="*/ 4766533 h 4966333"/>
              <a:gd name="connsiteX11" fmla="*/ 1979433 w 1979434"/>
              <a:gd name="connsiteY11" fmla="*/ 4937115 h 4966333"/>
              <a:gd name="connsiteX12" fmla="*/ 1965390 w 1979434"/>
              <a:gd name="connsiteY12" fmla="*/ 4966333 h 496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79434" h="4966333">
                <a:moveTo>
                  <a:pt x="360929" y="0"/>
                </a:moveTo>
                <a:lnTo>
                  <a:pt x="0" y="859818"/>
                </a:lnTo>
                <a:lnTo>
                  <a:pt x="224243" y="1486429"/>
                </a:lnTo>
                <a:lnTo>
                  <a:pt x="504215" y="1963901"/>
                </a:lnTo>
                <a:lnTo>
                  <a:pt x="766406" y="2353085"/>
                </a:lnTo>
                <a:lnTo>
                  <a:pt x="1126909" y="2968101"/>
                </a:lnTo>
                <a:lnTo>
                  <a:pt x="1320539" y="3445262"/>
                </a:lnTo>
                <a:lnTo>
                  <a:pt x="1461020" y="3836467"/>
                </a:lnTo>
                <a:lnTo>
                  <a:pt x="1610071" y="4163477"/>
                </a:lnTo>
                <a:lnTo>
                  <a:pt x="1749750" y="4577242"/>
                </a:lnTo>
                <a:lnTo>
                  <a:pt x="1843548" y="4766533"/>
                </a:lnTo>
                <a:lnTo>
                  <a:pt x="1979433" y="4937115"/>
                </a:lnTo>
                <a:cubicBezTo>
                  <a:pt x="1979585" y="4971835"/>
                  <a:pt x="1965238" y="4931613"/>
                  <a:pt x="1965390" y="4966333"/>
                </a:cubicBezTo>
              </a:path>
            </a:pathLst>
          </a:custGeom>
          <a:noFill/>
          <a:ln w="158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Freeform 63">
            <a:extLst>
              <a:ext uri="{FF2B5EF4-FFF2-40B4-BE49-F238E27FC236}">
                <a16:creationId xmlns:a16="http://schemas.microsoft.com/office/drawing/2014/main" id="{7EDB03FA-6507-664D-8A5F-FBD4D61EEED6}"/>
              </a:ext>
            </a:extLst>
          </p:cNvPr>
          <p:cNvSpPr/>
          <p:nvPr/>
        </p:nvSpPr>
        <p:spPr>
          <a:xfrm>
            <a:off x="4899563" y="1475209"/>
            <a:ext cx="2204257" cy="4991836"/>
          </a:xfrm>
          <a:custGeom>
            <a:avLst/>
            <a:gdLst>
              <a:gd name="connsiteX0" fmla="*/ 0 w 2483604"/>
              <a:gd name="connsiteY0" fmla="*/ 0 h 3010545"/>
              <a:gd name="connsiteX1" fmla="*/ 631556 w 2483604"/>
              <a:gd name="connsiteY1" fmla="*/ 402956 h 3010545"/>
              <a:gd name="connsiteX2" fmla="*/ 1030637 w 2483604"/>
              <a:gd name="connsiteY2" fmla="*/ 724545 h 3010545"/>
              <a:gd name="connsiteX3" fmla="*/ 887278 w 2483604"/>
              <a:gd name="connsiteY3" fmla="*/ 1019013 h 3010545"/>
              <a:gd name="connsiteX4" fmla="*/ 65868 w 2483604"/>
              <a:gd name="connsiteY4" fmla="*/ 1266986 h 3010545"/>
              <a:gd name="connsiteX5" fmla="*/ 728421 w 2483604"/>
              <a:gd name="connsiteY5" fmla="*/ 1495586 h 3010545"/>
              <a:gd name="connsiteX6" fmla="*/ 968644 w 2483604"/>
              <a:gd name="connsiteY6" fmla="*/ 1700939 h 3010545"/>
              <a:gd name="connsiteX7" fmla="*/ 449451 w 2483604"/>
              <a:gd name="connsiteY7" fmla="*/ 1797803 h 3010545"/>
              <a:gd name="connsiteX8" fmla="*/ 848532 w 2483604"/>
              <a:gd name="connsiteY8" fmla="*/ 1886918 h 3010545"/>
              <a:gd name="connsiteX9" fmla="*/ 1557580 w 2483604"/>
              <a:gd name="connsiteY9" fmla="*/ 1976034 h 3010545"/>
              <a:gd name="connsiteX10" fmla="*/ 1697065 w 2483604"/>
              <a:gd name="connsiteY10" fmla="*/ 2061274 h 3010545"/>
              <a:gd name="connsiteX11" fmla="*/ 1708688 w 2483604"/>
              <a:gd name="connsiteY11" fmla="*/ 2220132 h 3010545"/>
              <a:gd name="connsiteX12" fmla="*/ 1770682 w 2483604"/>
              <a:gd name="connsiteY12" fmla="*/ 2363491 h 3010545"/>
              <a:gd name="connsiteX13" fmla="*/ 1607949 w 2483604"/>
              <a:gd name="connsiteY13" fmla="*/ 2502976 h 3010545"/>
              <a:gd name="connsiteX14" fmla="*/ 1685441 w 2483604"/>
              <a:gd name="connsiteY14" fmla="*/ 2630837 h 3010545"/>
              <a:gd name="connsiteX15" fmla="*/ 2262753 w 2483604"/>
              <a:gd name="connsiteY15" fmla="*/ 2731576 h 3010545"/>
              <a:gd name="connsiteX16" fmla="*/ 2289875 w 2483604"/>
              <a:gd name="connsiteY16" fmla="*/ 2754823 h 3010545"/>
              <a:gd name="connsiteX17" fmla="*/ 2386739 w 2483604"/>
              <a:gd name="connsiteY17" fmla="*/ 2871061 h 3010545"/>
              <a:gd name="connsiteX18" fmla="*/ 2394488 w 2483604"/>
              <a:gd name="connsiteY18" fmla="*/ 2979549 h 3010545"/>
              <a:gd name="connsiteX19" fmla="*/ 2483604 w 2483604"/>
              <a:gd name="connsiteY19" fmla="*/ 3010545 h 3010545"/>
              <a:gd name="connsiteX20" fmla="*/ 2479729 w 2483604"/>
              <a:gd name="connsiteY20" fmla="*/ 3010545 h 3010545"/>
              <a:gd name="connsiteX0" fmla="*/ 172257 w 2417736"/>
              <a:gd name="connsiteY0" fmla="*/ 0 h 4972695"/>
              <a:gd name="connsiteX1" fmla="*/ 565688 w 2417736"/>
              <a:gd name="connsiteY1" fmla="*/ 2365106 h 4972695"/>
              <a:gd name="connsiteX2" fmla="*/ 964769 w 2417736"/>
              <a:gd name="connsiteY2" fmla="*/ 268669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964769 w 2417736"/>
              <a:gd name="connsiteY2" fmla="*/ 268669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28169 w 2417736"/>
              <a:gd name="connsiteY2" fmla="*/ 1369070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12294 w 2417736"/>
              <a:gd name="connsiteY2" fmla="*/ 148654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12294 w 2417736"/>
              <a:gd name="connsiteY2" fmla="*/ 1486545 h 4972695"/>
              <a:gd name="connsiteX3" fmla="*/ 443585 w 2417736"/>
              <a:gd name="connsiteY3" fmla="*/ 197151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563590 w 2318773"/>
              <a:gd name="connsiteY5" fmla="*/ 3457736 h 4972695"/>
              <a:gd name="connsiteX6" fmla="*/ 803813 w 2318773"/>
              <a:gd name="connsiteY6" fmla="*/ 3663089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803813 w 2318773"/>
              <a:gd name="connsiteY6" fmla="*/ 3663089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392749 w 2318773"/>
              <a:gd name="connsiteY8" fmla="*/ 3938184 h 4972695"/>
              <a:gd name="connsiteX9" fmla="*/ 1532234 w 2318773"/>
              <a:gd name="connsiteY9" fmla="*/ 4023424 h 4972695"/>
              <a:gd name="connsiteX10" fmla="*/ 1543857 w 2318773"/>
              <a:gd name="connsiteY10" fmla="*/ 4182282 h 4972695"/>
              <a:gd name="connsiteX11" fmla="*/ 1605851 w 2318773"/>
              <a:gd name="connsiteY11" fmla="*/ 4325641 h 4972695"/>
              <a:gd name="connsiteX12" fmla="*/ 1443118 w 2318773"/>
              <a:gd name="connsiteY12" fmla="*/ 4465126 h 4972695"/>
              <a:gd name="connsiteX13" fmla="*/ 1520610 w 2318773"/>
              <a:gd name="connsiteY13" fmla="*/ 4592987 h 4972695"/>
              <a:gd name="connsiteX14" fmla="*/ 2097922 w 2318773"/>
              <a:gd name="connsiteY14" fmla="*/ 4693726 h 4972695"/>
              <a:gd name="connsiteX15" fmla="*/ 2125044 w 2318773"/>
              <a:gd name="connsiteY15" fmla="*/ 4716973 h 4972695"/>
              <a:gd name="connsiteX16" fmla="*/ 2221908 w 2318773"/>
              <a:gd name="connsiteY16" fmla="*/ 4833211 h 4972695"/>
              <a:gd name="connsiteX17" fmla="*/ 2229657 w 2318773"/>
              <a:gd name="connsiteY17" fmla="*/ 4941699 h 4972695"/>
              <a:gd name="connsiteX18" fmla="*/ 2318773 w 2318773"/>
              <a:gd name="connsiteY18" fmla="*/ 4972695 h 4972695"/>
              <a:gd name="connsiteX19" fmla="*/ 2314898 w 2318773"/>
              <a:gd name="connsiteY19"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532234 w 2318773"/>
              <a:gd name="connsiteY8" fmla="*/ 4023424 h 4972695"/>
              <a:gd name="connsiteX9" fmla="*/ 1543857 w 2318773"/>
              <a:gd name="connsiteY9" fmla="*/ 4182282 h 4972695"/>
              <a:gd name="connsiteX10" fmla="*/ 1605851 w 2318773"/>
              <a:gd name="connsiteY10" fmla="*/ 4325641 h 4972695"/>
              <a:gd name="connsiteX11" fmla="*/ 1443118 w 2318773"/>
              <a:gd name="connsiteY11" fmla="*/ 4465126 h 4972695"/>
              <a:gd name="connsiteX12" fmla="*/ 1520610 w 2318773"/>
              <a:gd name="connsiteY12" fmla="*/ 4592987 h 4972695"/>
              <a:gd name="connsiteX13" fmla="*/ 2097922 w 2318773"/>
              <a:gd name="connsiteY13" fmla="*/ 4693726 h 4972695"/>
              <a:gd name="connsiteX14" fmla="*/ 2125044 w 2318773"/>
              <a:gd name="connsiteY14" fmla="*/ 4716973 h 4972695"/>
              <a:gd name="connsiteX15" fmla="*/ 2221908 w 2318773"/>
              <a:gd name="connsiteY15" fmla="*/ 4833211 h 4972695"/>
              <a:gd name="connsiteX16" fmla="*/ 2229657 w 2318773"/>
              <a:gd name="connsiteY16" fmla="*/ 4941699 h 4972695"/>
              <a:gd name="connsiteX17" fmla="*/ 2318773 w 2318773"/>
              <a:gd name="connsiteY17" fmla="*/ 4972695 h 4972695"/>
              <a:gd name="connsiteX18" fmla="*/ 2314898 w 2318773"/>
              <a:gd name="connsiteY18"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543857 w 2318773"/>
              <a:gd name="connsiteY8" fmla="*/ 4182282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2026457 w 2318773"/>
              <a:gd name="connsiteY8" fmla="*/ 4182282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443118 w 2318773"/>
              <a:gd name="connsiteY9" fmla="*/ 4465126 h 4972695"/>
              <a:gd name="connsiteX10" fmla="*/ 1520610 w 2318773"/>
              <a:gd name="connsiteY10" fmla="*/ 4592987 h 4972695"/>
              <a:gd name="connsiteX11" fmla="*/ 2097922 w 2318773"/>
              <a:gd name="connsiteY11" fmla="*/ 4693726 h 4972695"/>
              <a:gd name="connsiteX12" fmla="*/ 2125044 w 2318773"/>
              <a:gd name="connsiteY12" fmla="*/ 4716973 h 4972695"/>
              <a:gd name="connsiteX13" fmla="*/ 2221908 w 2318773"/>
              <a:gd name="connsiteY13" fmla="*/ 4833211 h 4972695"/>
              <a:gd name="connsiteX14" fmla="*/ 2229657 w 2318773"/>
              <a:gd name="connsiteY14" fmla="*/ 4941699 h 4972695"/>
              <a:gd name="connsiteX15" fmla="*/ 2318773 w 2318773"/>
              <a:gd name="connsiteY15" fmla="*/ 4972695 h 4972695"/>
              <a:gd name="connsiteX16" fmla="*/ 2314898 w 2318773"/>
              <a:gd name="connsiteY16"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520610 w 2318773"/>
              <a:gd name="connsiteY9" fmla="*/ 4592987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04785 w 2318773"/>
              <a:gd name="connsiteY9" fmla="*/ 4596162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25044 w 2318773"/>
              <a:gd name="connsiteY10" fmla="*/ 4716973 h 4972695"/>
              <a:gd name="connsiteX11" fmla="*/ 2221908 w 2318773"/>
              <a:gd name="connsiteY11" fmla="*/ 4833211 h 4972695"/>
              <a:gd name="connsiteX12" fmla="*/ 2229657 w 2318773"/>
              <a:gd name="connsiteY12" fmla="*/ 4941699 h 4972695"/>
              <a:gd name="connsiteX13" fmla="*/ 2318773 w 2318773"/>
              <a:gd name="connsiteY13" fmla="*/ 4972695 h 4972695"/>
              <a:gd name="connsiteX14" fmla="*/ 2314898 w 2318773"/>
              <a:gd name="connsiteY14"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25044 w 2318773"/>
              <a:gd name="connsiteY10" fmla="*/ 4716973 h 4972695"/>
              <a:gd name="connsiteX11" fmla="*/ 2229657 w 2318773"/>
              <a:gd name="connsiteY11" fmla="*/ 494169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9657 w 2318773"/>
              <a:gd name="connsiteY11" fmla="*/ 494169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3307 w 2318773"/>
              <a:gd name="connsiteY11" fmla="*/ 494804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3307 w 2318773"/>
              <a:gd name="connsiteY11" fmla="*/ 4948049 h 4972695"/>
              <a:gd name="connsiteX12" fmla="*/ 2318773 w 2318773"/>
              <a:gd name="connsiteY12" fmla="*/ 4972695 h 4972695"/>
              <a:gd name="connsiteX13" fmla="*/ 2210123 w 2318773"/>
              <a:gd name="connsiteY13" fmla="*/ 4972695 h 4972695"/>
              <a:gd name="connsiteX0" fmla="*/ 73294 w 2223307"/>
              <a:gd name="connsiteY0" fmla="*/ 0 h 4972695"/>
              <a:gd name="connsiteX1" fmla="*/ 0 w 2223307"/>
              <a:gd name="connsiteY1" fmla="*/ 869681 h 4972695"/>
              <a:gd name="connsiteX2" fmla="*/ 113331 w 2223307"/>
              <a:gd name="connsiteY2" fmla="*/ 1486545 h 4972695"/>
              <a:gd name="connsiteX3" fmla="*/ 344622 w 2223307"/>
              <a:gd name="connsiteY3" fmla="*/ 1971513 h 4972695"/>
              <a:gd name="connsiteX4" fmla="*/ 523337 w 2223307"/>
              <a:gd name="connsiteY4" fmla="*/ 2365536 h 4972695"/>
              <a:gd name="connsiteX5" fmla="*/ 690590 w 2223307"/>
              <a:gd name="connsiteY5" fmla="*/ 2981486 h 4972695"/>
              <a:gd name="connsiteX6" fmla="*/ 1153063 w 2223307"/>
              <a:gd name="connsiteY6" fmla="*/ 3450364 h 4972695"/>
              <a:gd name="connsiteX7" fmla="*/ 1373645 w 2223307"/>
              <a:gd name="connsiteY7" fmla="*/ 3848853 h 4972695"/>
              <a:gd name="connsiteX8" fmla="*/ 1658157 w 2223307"/>
              <a:gd name="connsiteY8" fmla="*/ 4179107 h 4972695"/>
              <a:gd name="connsiteX9" fmla="*/ 1965110 w 2223307"/>
              <a:gd name="connsiteY9" fmla="*/ 4596162 h 4972695"/>
              <a:gd name="connsiteX10" fmla="*/ 2112344 w 2223307"/>
              <a:gd name="connsiteY10" fmla="*/ 4777298 h 4972695"/>
              <a:gd name="connsiteX11" fmla="*/ 2223307 w 2223307"/>
              <a:gd name="connsiteY11" fmla="*/ 4948049 h 4972695"/>
              <a:gd name="connsiteX12" fmla="*/ 2210123 w 2223307"/>
              <a:gd name="connsiteY12" fmla="*/ 4972695 h 4972695"/>
              <a:gd name="connsiteX0" fmla="*/ 73294 w 2264098"/>
              <a:gd name="connsiteY0" fmla="*/ 0 h 5052070"/>
              <a:gd name="connsiteX1" fmla="*/ 0 w 2264098"/>
              <a:gd name="connsiteY1" fmla="*/ 869681 h 5052070"/>
              <a:gd name="connsiteX2" fmla="*/ 113331 w 2264098"/>
              <a:gd name="connsiteY2" fmla="*/ 1486545 h 5052070"/>
              <a:gd name="connsiteX3" fmla="*/ 344622 w 2264098"/>
              <a:gd name="connsiteY3" fmla="*/ 1971513 h 5052070"/>
              <a:gd name="connsiteX4" fmla="*/ 523337 w 2264098"/>
              <a:gd name="connsiteY4" fmla="*/ 2365536 h 5052070"/>
              <a:gd name="connsiteX5" fmla="*/ 690590 w 2264098"/>
              <a:gd name="connsiteY5" fmla="*/ 2981486 h 5052070"/>
              <a:gd name="connsiteX6" fmla="*/ 1153063 w 2264098"/>
              <a:gd name="connsiteY6" fmla="*/ 3450364 h 5052070"/>
              <a:gd name="connsiteX7" fmla="*/ 1373645 w 2264098"/>
              <a:gd name="connsiteY7" fmla="*/ 3848853 h 5052070"/>
              <a:gd name="connsiteX8" fmla="*/ 1658157 w 2264098"/>
              <a:gd name="connsiteY8" fmla="*/ 4179107 h 5052070"/>
              <a:gd name="connsiteX9" fmla="*/ 1965110 w 2264098"/>
              <a:gd name="connsiteY9" fmla="*/ 4596162 h 5052070"/>
              <a:gd name="connsiteX10" fmla="*/ 2112344 w 2264098"/>
              <a:gd name="connsiteY10" fmla="*/ 4777298 h 5052070"/>
              <a:gd name="connsiteX11" fmla="*/ 2223307 w 2264098"/>
              <a:gd name="connsiteY11" fmla="*/ 4948049 h 5052070"/>
              <a:gd name="connsiteX12" fmla="*/ 2264098 w 2264098"/>
              <a:gd name="connsiteY12" fmla="*/ 5052070 h 5052070"/>
              <a:gd name="connsiteX0" fmla="*/ 73294 w 2223307"/>
              <a:gd name="connsiteY0" fmla="*/ 0 h 4988570"/>
              <a:gd name="connsiteX1" fmla="*/ 0 w 2223307"/>
              <a:gd name="connsiteY1" fmla="*/ 869681 h 4988570"/>
              <a:gd name="connsiteX2" fmla="*/ 113331 w 2223307"/>
              <a:gd name="connsiteY2" fmla="*/ 1486545 h 4988570"/>
              <a:gd name="connsiteX3" fmla="*/ 344622 w 2223307"/>
              <a:gd name="connsiteY3" fmla="*/ 1971513 h 4988570"/>
              <a:gd name="connsiteX4" fmla="*/ 523337 w 2223307"/>
              <a:gd name="connsiteY4" fmla="*/ 2365536 h 4988570"/>
              <a:gd name="connsiteX5" fmla="*/ 690590 w 2223307"/>
              <a:gd name="connsiteY5" fmla="*/ 2981486 h 4988570"/>
              <a:gd name="connsiteX6" fmla="*/ 1153063 w 2223307"/>
              <a:gd name="connsiteY6" fmla="*/ 3450364 h 4988570"/>
              <a:gd name="connsiteX7" fmla="*/ 1373645 w 2223307"/>
              <a:gd name="connsiteY7" fmla="*/ 3848853 h 4988570"/>
              <a:gd name="connsiteX8" fmla="*/ 1658157 w 2223307"/>
              <a:gd name="connsiteY8" fmla="*/ 4179107 h 4988570"/>
              <a:gd name="connsiteX9" fmla="*/ 1965110 w 2223307"/>
              <a:gd name="connsiteY9" fmla="*/ 4596162 h 4988570"/>
              <a:gd name="connsiteX10" fmla="*/ 2112344 w 2223307"/>
              <a:gd name="connsiteY10" fmla="*/ 4777298 h 4988570"/>
              <a:gd name="connsiteX11" fmla="*/ 2223307 w 2223307"/>
              <a:gd name="connsiteY11" fmla="*/ 4948049 h 4988570"/>
              <a:gd name="connsiteX12" fmla="*/ 2191073 w 2223307"/>
              <a:gd name="connsiteY12" fmla="*/ 4988570 h 4988570"/>
              <a:gd name="connsiteX0" fmla="*/ 73294 w 2204257"/>
              <a:gd name="connsiteY0" fmla="*/ 0 h 4988570"/>
              <a:gd name="connsiteX1" fmla="*/ 0 w 2204257"/>
              <a:gd name="connsiteY1" fmla="*/ 869681 h 4988570"/>
              <a:gd name="connsiteX2" fmla="*/ 113331 w 2204257"/>
              <a:gd name="connsiteY2" fmla="*/ 1486545 h 4988570"/>
              <a:gd name="connsiteX3" fmla="*/ 344622 w 2204257"/>
              <a:gd name="connsiteY3" fmla="*/ 1971513 h 4988570"/>
              <a:gd name="connsiteX4" fmla="*/ 523337 w 2204257"/>
              <a:gd name="connsiteY4" fmla="*/ 2365536 h 4988570"/>
              <a:gd name="connsiteX5" fmla="*/ 690590 w 2204257"/>
              <a:gd name="connsiteY5" fmla="*/ 2981486 h 4988570"/>
              <a:gd name="connsiteX6" fmla="*/ 1153063 w 2204257"/>
              <a:gd name="connsiteY6" fmla="*/ 3450364 h 4988570"/>
              <a:gd name="connsiteX7" fmla="*/ 1373645 w 2204257"/>
              <a:gd name="connsiteY7" fmla="*/ 3848853 h 4988570"/>
              <a:gd name="connsiteX8" fmla="*/ 1658157 w 2204257"/>
              <a:gd name="connsiteY8" fmla="*/ 4179107 h 4988570"/>
              <a:gd name="connsiteX9" fmla="*/ 1965110 w 2204257"/>
              <a:gd name="connsiteY9" fmla="*/ 4596162 h 4988570"/>
              <a:gd name="connsiteX10" fmla="*/ 2112344 w 2204257"/>
              <a:gd name="connsiteY10" fmla="*/ 4777298 h 4988570"/>
              <a:gd name="connsiteX11" fmla="*/ 2204257 w 2204257"/>
              <a:gd name="connsiteY11" fmla="*/ 4944874 h 4988570"/>
              <a:gd name="connsiteX12" fmla="*/ 2191073 w 2204257"/>
              <a:gd name="connsiteY12" fmla="*/ 4988570 h 4988570"/>
              <a:gd name="connsiteX0" fmla="*/ 73294 w 2204257"/>
              <a:gd name="connsiteY0" fmla="*/ 0 h 4988570"/>
              <a:gd name="connsiteX1" fmla="*/ 0 w 2204257"/>
              <a:gd name="connsiteY1" fmla="*/ 869681 h 4988570"/>
              <a:gd name="connsiteX2" fmla="*/ 113331 w 2204257"/>
              <a:gd name="connsiteY2" fmla="*/ 1486545 h 4988570"/>
              <a:gd name="connsiteX3" fmla="*/ 344622 w 2204257"/>
              <a:gd name="connsiteY3" fmla="*/ 1971513 h 4988570"/>
              <a:gd name="connsiteX4" fmla="*/ 523337 w 2204257"/>
              <a:gd name="connsiteY4" fmla="*/ 2365536 h 4988570"/>
              <a:gd name="connsiteX5" fmla="*/ 690590 w 2204257"/>
              <a:gd name="connsiteY5" fmla="*/ 2981486 h 4988570"/>
              <a:gd name="connsiteX6" fmla="*/ 1137188 w 2204257"/>
              <a:gd name="connsiteY6" fmla="*/ 3459889 h 4988570"/>
              <a:gd name="connsiteX7" fmla="*/ 1373645 w 2204257"/>
              <a:gd name="connsiteY7" fmla="*/ 3848853 h 4988570"/>
              <a:gd name="connsiteX8" fmla="*/ 1658157 w 2204257"/>
              <a:gd name="connsiteY8" fmla="*/ 4179107 h 4988570"/>
              <a:gd name="connsiteX9" fmla="*/ 1965110 w 2204257"/>
              <a:gd name="connsiteY9" fmla="*/ 4596162 h 4988570"/>
              <a:gd name="connsiteX10" fmla="*/ 2112344 w 2204257"/>
              <a:gd name="connsiteY10" fmla="*/ 4777298 h 4988570"/>
              <a:gd name="connsiteX11" fmla="*/ 2204257 w 2204257"/>
              <a:gd name="connsiteY11" fmla="*/ 4944874 h 4988570"/>
              <a:gd name="connsiteX12" fmla="*/ 2191073 w 2204257"/>
              <a:gd name="connsiteY12" fmla="*/ 4988570 h 4988570"/>
              <a:gd name="connsiteX0" fmla="*/ 393334 w 2204257"/>
              <a:gd name="connsiteY0" fmla="*/ 0 h 4991836"/>
              <a:gd name="connsiteX1" fmla="*/ 0 w 2204257"/>
              <a:gd name="connsiteY1" fmla="*/ 872947 h 4991836"/>
              <a:gd name="connsiteX2" fmla="*/ 113331 w 2204257"/>
              <a:gd name="connsiteY2" fmla="*/ 1489811 h 4991836"/>
              <a:gd name="connsiteX3" fmla="*/ 344622 w 2204257"/>
              <a:gd name="connsiteY3" fmla="*/ 1974779 h 4991836"/>
              <a:gd name="connsiteX4" fmla="*/ 523337 w 2204257"/>
              <a:gd name="connsiteY4" fmla="*/ 2368802 h 4991836"/>
              <a:gd name="connsiteX5" fmla="*/ 690590 w 2204257"/>
              <a:gd name="connsiteY5" fmla="*/ 2984752 h 4991836"/>
              <a:gd name="connsiteX6" fmla="*/ 1137188 w 2204257"/>
              <a:gd name="connsiteY6" fmla="*/ 3463155 h 4991836"/>
              <a:gd name="connsiteX7" fmla="*/ 1373645 w 2204257"/>
              <a:gd name="connsiteY7" fmla="*/ 3852119 h 4991836"/>
              <a:gd name="connsiteX8" fmla="*/ 1658157 w 2204257"/>
              <a:gd name="connsiteY8" fmla="*/ 4182373 h 4991836"/>
              <a:gd name="connsiteX9" fmla="*/ 1965110 w 2204257"/>
              <a:gd name="connsiteY9" fmla="*/ 4599428 h 4991836"/>
              <a:gd name="connsiteX10" fmla="*/ 2112344 w 2204257"/>
              <a:gd name="connsiteY10" fmla="*/ 4780564 h 4991836"/>
              <a:gd name="connsiteX11" fmla="*/ 2204257 w 2204257"/>
              <a:gd name="connsiteY11" fmla="*/ 4948140 h 4991836"/>
              <a:gd name="connsiteX12" fmla="*/ 2191073 w 2204257"/>
              <a:gd name="connsiteY12" fmla="*/ 4991836 h 4991836"/>
              <a:gd name="connsiteX0" fmla="*/ 393334 w 2204257"/>
              <a:gd name="connsiteY0" fmla="*/ 0 h 4991836"/>
              <a:gd name="connsiteX1" fmla="*/ 0 w 2204257"/>
              <a:gd name="connsiteY1" fmla="*/ 872947 h 4991836"/>
              <a:gd name="connsiteX2" fmla="*/ 113331 w 2204257"/>
              <a:gd name="connsiteY2" fmla="*/ 1489811 h 4991836"/>
              <a:gd name="connsiteX3" fmla="*/ 344622 w 2204257"/>
              <a:gd name="connsiteY3" fmla="*/ 1974779 h 4991836"/>
              <a:gd name="connsiteX4" fmla="*/ 523337 w 2204257"/>
              <a:gd name="connsiteY4" fmla="*/ 2368802 h 4991836"/>
              <a:gd name="connsiteX5" fmla="*/ 858865 w 2204257"/>
              <a:gd name="connsiteY5" fmla="*/ 2994277 h 4991836"/>
              <a:gd name="connsiteX6" fmla="*/ 1137188 w 2204257"/>
              <a:gd name="connsiteY6" fmla="*/ 3463155 h 4991836"/>
              <a:gd name="connsiteX7" fmla="*/ 1373645 w 2204257"/>
              <a:gd name="connsiteY7" fmla="*/ 3852119 h 4991836"/>
              <a:gd name="connsiteX8" fmla="*/ 1658157 w 2204257"/>
              <a:gd name="connsiteY8" fmla="*/ 4182373 h 4991836"/>
              <a:gd name="connsiteX9" fmla="*/ 1965110 w 2204257"/>
              <a:gd name="connsiteY9" fmla="*/ 4599428 h 4991836"/>
              <a:gd name="connsiteX10" fmla="*/ 2112344 w 2204257"/>
              <a:gd name="connsiteY10" fmla="*/ 4780564 h 4991836"/>
              <a:gd name="connsiteX11" fmla="*/ 2204257 w 2204257"/>
              <a:gd name="connsiteY11" fmla="*/ 4948140 h 4991836"/>
              <a:gd name="connsiteX12" fmla="*/ 2191073 w 2204257"/>
              <a:gd name="connsiteY12" fmla="*/ 4991836 h 499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4257" h="4991836">
                <a:moveTo>
                  <a:pt x="393334" y="0"/>
                </a:moveTo>
                <a:lnTo>
                  <a:pt x="0" y="872947"/>
                </a:lnTo>
                <a:lnTo>
                  <a:pt x="113331" y="1489811"/>
                </a:lnTo>
                <a:lnTo>
                  <a:pt x="344622" y="1974779"/>
                </a:lnTo>
                <a:lnTo>
                  <a:pt x="523337" y="2368802"/>
                </a:lnTo>
                <a:lnTo>
                  <a:pt x="858865" y="2994277"/>
                </a:lnTo>
                <a:lnTo>
                  <a:pt x="1137188" y="3463155"/>
                </a:lnTo>
                <a:lnTo>
                  <a:pt x="1373645" y="3852119"/>
                </a:lnTo>
                <a:lnTo>
                  <a:pt x="1658157" y="4182373"/>
                </a:lnTo>
                <a:lnTo>
                  <a:pt x="1965110" y="4599428"/>
                </a:lnTo>
                <a:lnTo>
                  <a:pt x="2112344" y="4780564"/>
                </a:lnTo>
                <a:lnTo>
                  <a:pt x="2204257" y="4948140"/>
                </a:lnTo>
                <a:lnTo>
                  <a:pt x="2191073" y="4991836"/>
                </a:lnTo>
              </a:path>
            </a:pathLst>
          </a:custGeom>
          <a:noFill/>
          <a:ln w="15875">
            <a:solidFill>
              <a:srgbClr val="0432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0CD405EE-71BF-C145-B6A5-966DA1FB0859}"/>
              </a:ext>
            </a:extLst>
          </p:cNvPr>
          <p:cNvSpPr txBox="1"/>
          <p:nvPr/>
        </p:nvSpPr>
        <p:spPr>
          <a:xfrm>
            <a:off x="2432304" y="1143000"/>
            <a:ext cx="7315200" cy="1200329"/>
          </a:xfrm>
          <a:prstGeom prst="rect">
            <a:avLst/>
          </a:prstGeom>
          <a:solidFill>
            <a:schemeClr val="bg1"/>
          </a:solidFill>
        </p:spPr>
        <p:txBody>
          <a:bodyPr wrap="square" rtlCol="0">
            <a:spAutoFit/>
          </a:bodyPr>
          <a:lstStyle/>
          <a:p>
            <a:pPr marL="401638" indent="-284163"/>
            <a:r>
              <a:rPr lang="en-US" sz="2400" i="1" dirty="0"/>
              <a:t>4. What might happen to rising air from below the SAL once it reaches the TINV at the SAL’s base?  (Hint: rising air leads to the formation of clouds. </a:t>
            </a:r>
          </a:p>
        </p:txBody>
      </p:sp>
      <p:pic>
        <p:nvPicPr>
          <p:cNvPr id="20" name="Picture 19" descr="A close up of a clock&#10;&#10;Description automatically generated">
            <a:extLst>
              <a:ext uri="{FF2B5EF4-FFF2-40B4-BE49-F238E27FC236}">
                <a16:creationId xmlns:a16="http://schemas.microsoft.com/office/drawing/2014/main" id="{1345A936-CBCE-054E-B9E5-FDD0ADCEB960}"/>
              </a:ext>
            </a:extLst>
          </p:cNvPr>
          <p:cNvPicPr>
            <a:picLocks noChangeAspect="1"/>
          </p:cNvPicPr>
          <p:nvPr/>
        </p:nvPicPr>
        <p:blipFill>
          <a:blip r:embed="rId4"/>
          <a:stretch>
            <a:fillRect/>
          </a:stretch>
        </p:blipFill>
        <p:spPr>
          <a:xfrm>
            <a:off x="8652141" y="3972281"/>
            <a:ext cx="1097280" cy="1097280"/>
          </a:xfrm>
          <a:prstGeom prst="rect">
            <a:avLst/>
          </a:prstGeom>
        </p:spPr>
      </p:pic>
      <p:sp>
        <p:nvSpPr>
          <p:cNvPr id="4" name="TextBox 3">
            <a:extLst>
              <a:ext uri="{FF2B5EF4-FFF2-40B4-BE49-F238E27FC236}">
                <a16:creationId xmlns:a16="http://schemas.microsoft.com/office/drawing/2014/main" id="{17CC313E-0FBE-2748-9592-49AE1B33CB87}"/>
              </a:ext>
            </a:extLst>
          </p:cNvPr>
          <p:cNvSpPr txBox="1"/>
          <p:nvPr/>
        </p:nvSpPr>
        <p:spPr>
          <a:xfrm>
            <a:off x="0" y="0"/>
            <a:ext cx="12192000" cy="1015663"/>
          </a:xfrm>
          <a:prstGeom prst="rect">
            <a:avLst/>
          </a:prstGeom>
          <a:noFill/>
        </p:spPr>
        <p:txBody>
          <a:bodyPr wrap="square" rtlCol="0">
            <a:spAutoFit/>
          </a:bodyPr>
          <a:lstStyle/>
          <a:p>
            <a:pPr algn="ctr"/>
            <a:r>
              <a:rPr lang="en-US" sz="4000" dirty="0"/>
              <a:t>Hurricane Hunter Data Exercise</a:t>
            </a:r>
          </a:p>
          <a:p>
            <a:pPr algn="ctr"/>
            <a:r>
              <a:rPr lang="en-US" sz="2000" dirty="0"/>
              <a:t>NOAA G-IV: Sampling Hurricane Erika &amp; the Saharan Air Layer: August 25, 2015</a:t>
            </a:r>
          </a:p>
        </p:txBody>
      </p:sp>
      <p:sp>
        <p:nvSpPr>
          <p:cNvPr id="25" name="Freeform 24">
            <a:extLst>
              <a:ext uri="{FF2B5EF4-FFF2-40B4-BE49-F238E27FC236}">
                <a16:creationId xmlns:a16="http://schemas.microsoft.com/office/drawing/2014/main" id="{9FC934B2-9E71-EA44-BB72-046894235531}"/>
              </a:ext>
            </a:extLst>
          </p:cNvPr>
          <p:cNvSpPr/>
          <p:nvPr/>
        </p:nvSpPr>
        <p:spPr>
          <a:xfrm>
            <a:off x="5936875" y="3442448"/>
            <a:ext cx="1436899" cy="3023767"/>
          </a:xfrm>
          <a:custGeom>
            <a:avLst/>
            <a:gdLst>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9347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188812 w 1553136"/>
              <a:gd name="connsiteY12" fmla="*/ 2349360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151662 w 1553136"/>
              <a:gd name="connsiteY15" fmla="*/ 2719155 h 2783541"/>
              <a:gd name="connsiteX16" fmla="*/ 1553136 w 1553136"/>
              <a:gd name="connsiteY16" fmla="*/ 2783541 h 2783541"/>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739116 w 1739116"/>
              <a:gd name="connsiteY16"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618548 w 1739116"/>
              <a:gd name="connsiteY16" fmla="*/ 3008721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541056 w 1739116"/>
              <a:gd name="connsiteY17" fmla="*/ 2962227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599175 w 1739116"/>
              <a:gd name="connsiteY18" fmla="*/ 3020345 h 3081884"/>
              <a:gd name="connsiteX19" fmla="*/ 1739116 w 1739116"/>
              <a:gd name="connsiteY19"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366700 w 1739116"/>
              <a:gd name="connsiteY18" fmla="*/ 2985474 h 3081884"/>
              <a:gd name="connsiteX19" fmla="*/ 1739116 w 1739116"/>
              <a:gd name="connsiteY19" fmla="*/ 3081884 h 3081884"/>
              <a:gd name="connsiteX0" fmla="*/ 0 w 1382655"/>
              <a:gd name="connsiteY0" fmla="*/ 0 h 3085759"/>
              <a:gd name="connsiteX1" fmla="*/ 161365 w 1382655"/>
              <a:gd name="connsiteY1" fmla="*/ 403412 h 3085759"/>
              <a:gd name="connsiteX2" fmla="*/ 349624 w 1382655"/>
              <a:gd name="connsiteY2" fmla="*/ 726141 h 3085759"/>
              <a:gd name="connsiteX3" fmla="*/ 578224 w 1382655"/>
              <a:gd name="connsiteY3" fmla="*/ 1015253 h 3085759"/>
              <a:gd name="connsiteX4" fmla="*/ 658906 w 1382655"/>
              <a:gd name="connsiteY4" fmla="*/ 1264024 h 3085759"/>
              <a:gd name="connsiteX5" fmla="*/ 793377 w 1382655"/>
              <a:gd name="connsiteY5" fmla="*/ 1495472 h 3085759"/>
              <a:gd name="connsiteX6" fmla="*/ 846594 w 1382655"/>
              <a:gd name="connsiteY6" fmla="*/ 1702079 h 3085759"/>
              <a:gd name="connsiteX7" fmla="*/ 934115 w 1382655"/>
              <a:gd name="connsiteY7" fmla="*/ 1788459 h 3085759"/>
              <a:gd name="connsiteX8" fmla="*/ 894230 w 1382655"/>
              <a:gd name="connsiteY8" fmla="*/ 1882588 h 3085759"/>
              <a:gd name="connsiteX9" fmla="*/ 874059 w 1382655"/>
              <a:gd name="connsiteY9" fmla="*/ 1969994 h 3085759"/>
              <a:gd name="connsiteX10" fmla="*/ 961465 w 1382655"/>
              <a:gd name="connsiteY10" fmla="*/ 2064124 h 3085759"/>
              <a:gd name="connsiteX11" fmla="*/ 1130579 w 1382655"/>
              <a:gd name="connsiteY11" fmla="*/ 2216942 h 3085759"/>
              <a:gd name="connsiteX12" fmla="*/ 1208185 w 1382655"/>
              <a:gd name="connsiteY12" fmla="*/ 2368733 h 3085759"/>
              <a:gd name="connsiteX13" fmla="*/ 1351430 w 1382655"/>
              <a:gd name="connsiteY13" fmla="*/ 2501153 h 3085759"/>
              <a:gd name="connsiteX14" fmla="*/ 1381971 w 1382655"/>
              <a:gd name="connsiteY14" fmla="*/ 2618302 h 3085759"/>
              <a:gd name="connsiteX15" fmla="*/ 1151662 w 1382655"/>
              <a:gd name="connsiteY15" fmla="*/ 2719155 h 3085759"/>
              <a:gd name="connsiteX16" fmla="*/ 1231090 w 1382655"/>
              <a:gd name="connsiteY16" fmla="*/ 2756873 h 3085759"/>
              <a:gd name="connsiteX17" fmla="*/ 1273710 w 1382655"/>
              <a:gd name="connsiteY17" fmla="*/ 2869238 h 3085759"/>
              <a:gd name="connsiteX18" fmla="*/ 1366700 w 1382655"/>
              <a:gd name="connsiteY18" fmla="*/ 2985474 h 3085759"/>
              <a:gd name="connsiteX19" fmla="*/ 1382655 w 1382655"/>
              <a:gd name="connsiteY19" fmla="*/ 3085759 h 3085759"/>
              <a:gd name="connsiteX0" fmla="*/ 0 w 1381971"/>
              <a:gd name="connsiteY0" fmla="*/ 0 h 3089634"/>
              <a:gd name="connsiteX1" fmla="*/ 161365 w 1381971"/>
              <a:gd name="connsiteY1" fmla="*/ 403412 h 3089634"/>
              <a:gd name="connsiteX2" fmla="*/ 349624 w 1381971"/>
              <a:gd name="connsiteY2" fmla="*/ 726141 h 3089634"/>
              <a:gd name="connsiteX3" fmla="*/ 578224 w 1381971"/>
              <a:gd name="connsiteY3" fmla="*/ 1015253 h 3089634"/>
              <a:gd name="connsiteX4" fmla="*/ 658906 w 1381971"/>
              <a:gd name="connsiteY4" fmla="*/ 1264024 h 3089634"/>
              <a:gd name="connsiteX5" fmla="*/ 793377 w 1381971"/>
              <a:gd name="connsiteY5" fmla="*/ 1495472 h 3089634"/>
              <a:gd name="connsiteX6" fmla="*/ 846594 w 1381971"/>
              <a:gd name="connsiteY6" fmla="*/ 1702079 h 3089634"/>
              <a:gd name="connsiteX7" fmla="*/ 934115 w 1381971"/>
              <a:gd name="connsiteY7" fmla="*/ 1788459 h 3089634"/>
              <a:gd name="connsiteX8" fmla="*/ 894230 w 1381971"/>
              <a:gd name="connsiteY8" fmla="*/ 1882588 h 3089634"/>
              <a:gd name="connsiteX9" fmla="*/ 874059 w 1381971"/>
              <a:gd name="connsiteY9" fmla="*/ 1969994 h 3089634"/>
              <a:gd name="connsiteX10" fmla="*/ 961465 w 1381971"/>
              <a:gd name="connsiteY10" fmla="*/ 2064124 h 3089634"/>
              <a:gd name="connsiteX11" fmla="*/ 1130579 w 1381971"/>
              <a:gd name="connsiteY11" fmla="*/ 2216942 h 3089634"/>
              <a:gd name="connsiteX12" fmla="*/ 1208185 w 1381971"/>
              <a:gd name="connsiteY12" fmla="*/ 2368733 h 3089634"/>
              <a:gd name="connsiteX13" fmla="*/ 1351430 w 1381971"/>
              <a:gd name="connsiteY13" fmla="*/ 2501153 h 3089634"/>
              <a:gd name="connsiteX14" fmla="*/ 1381971 w 1381971"/>
              <a:gd name="connsiteY14" fmla="*/ 2618302 h 3089634"/>
              <a:gd name="connsiteX15" fmla="*/ 1151662 w 1381971"/>
              <a:gd name="connsiteY15" fmla="*/ 2719155 h 3089634"/>
              <a:gd name="connsiteX16" fmla="*/ 1231090 w 1381971"/>
              <a:gd name="connsiteY16" fmla="*/ 2756873 h 3089634"/>
              <a:gd name="connsiteX17" fmla="*/ 1273710 w 1381971"/>
              <a:gd name="connsiteY17" fmla="*/ 2869238 h 3089634"/>
              <a:gd name="connsiteX18" fmla="*/ 1366700 w 1381971"/>
              <a:gd name="connsiteY18" fmla="*/ 2985474 h 3089634"/>
              <a:gd name="connsiteX19" fmla="*/ 1367157 w 1381971"/>
              <a:gd name="connsiteY19" fmla="*/ 3089634 h 3089634"/>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66700 w 1471770"/>
              <a:gd name="connsiteY18" fmla="*/ 2985474 h 3023767"/>
              <a:gd name="connsiteX19" fmla="*/ 1471770 w 1471770"/>
              <a:gd name="connsiteY19" fmla="*/ 3023767 h 3023767"/>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82198 w 1471770"/>
              <a:gd name="connsiteY18" fmla="*/ 2981600 h 3023767"/>
              <a:gd name="connsiteX19" fmla="*/ 1471770 w 1471770"/>
              <a:gd name="connsiteY19" fmla="*/ 3023767 h 3023767"/>
              <a:gd name="connsiteX0" fmla="*/ 0 w 1436899"/>
              <a:gd name="connsiteY0" fmla="*/ 0 h 3023767"/>
              <a:gd name="connsiteX1" fmla="*/ 161365 w 1436899"/>
              <a:gd name="connsiteY1" fmla="*/ 403412 h 3023767"/>
              <a:gd name="connsiteX2" fmla="*/ 349624 w 1436899"/>
              <a:gd name="connsiteY2" fmla="*/ 726141 h 3023767"/>
              <a:gd name="connsiteX3" fmla="*/ 578224 w 1436899"/>
              <a:gd name="connsiteY3" fmla="*/ 1015253 h 3023767"/>
              <a:gd name="connsiteX4" fmla="*/ 658906 w 1436899"/>
              <a:gd name="connsiteY4" fmla="*/ 1264024 h 3023767"/>
              <a:gd name="connsiteX5" fmla="*/ 793377 w 1436899"/>
              <a:gd name="connsiteY5" fmla="*/ 1495472 h 3023767"/>
              <a:gd name="connsiteX6" fmla="*/ 846594 w 1436899"/>
              <a:gd name="connsiteY6" fmla="*/ 1702079 h 3023767"/>
              <a:gd name="connsiteX7" fmla="*/ 934115 w 1436899"/>
              <a:gd name="connsiteY7" fmla="*/ 1788459 h 3023767"/>
              <a:gd name="connsiteX8" fmla="*/ 894230 w 1436899"/>
              <a:gd name="connsiteY8" fmla="*/ 1882588 h 3023767"/>
              <a:gd name="connsiteX9" fmla="*/ 874059 w 1436899"/>
              <a:gd name="connsiteY9" fmla="*/ 1969994 h 3023767"/>
              <a:gd name="connsiteX10" fmla="*/ 961465 w 1436899"/>
              <a:gd name="connsiteY10" fmla="*/ 2064124 h 3023767"/>
              <a:gd name="connsiteX11" fmla="*/ 1130579 w 1436899"/>
              <a:gd name="connsiteY11" fmla="*/ 2216942 h 3023767"/>
              <a:gd name="connsiteX12" fmla="*/ 1208185 w 1436899"/>
              <a:gd name="connsiteY12" fmla="*/ 2368733 h 3023767"/>
              <a:gd name="connsiteX13" fmla="*/ 1351430 w 1436899"/>
              <a:gd name="connsiteY13" fmla="*/ 2501153 h 3023767"/>
              <a:gd name="connsiteX14" fmla="*/ 1381971 w 1436899"/>
              <a:gd name="connsiteY14" fmla="*/ 2618302 h 3023767"/>
              <a:gd name="connsiteX15" fmla="*/ 1151662 w 1436899"/>
              <a:gd name="connsiteY15" fmla="*/ 2719155 h 3023767"/>
              <a:gd name="connsiteX16" fmla="*/ 1231090 w 1436899"/>
              <a:gd name="connsiteY16" fmla="*/ 2756873 h 3023767"/>
              <a:gd name="connsiteX17" fmla="*/ 1273710 w 1436899"/>
              <a:gd name="connsiteY17" fmla="*/ 2869238 h 3023767"/>
              <a:gd name="connsiteX18" fmla="*/ 1382198 w 1436899"/>
              <a:gd name="connsiteY18" fmla="*/ 2981600 h 3023767"/>
              <a:gd name="connsiteX19" fmla="*/ 1436899 w 1436899"/>
              <a:gd name="connsiteY19" fmla="*/ 3023767 h 302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36899" h="3023767">
                <a:moveTo>
                  <a:pt x="0" y="0"/>
                </a:moveTo>
                <a:lnTo>
                  <a:pt x="161365" y="403412"/>
                </a:lnTo>
                <a:lnTo>
                  <a:pt x="349624" y="726141"/>
                </a:lnTo>
                <a:lnTo>
                  <a:pt x="578224" y="1015253"/>
                </a:lnTo>
                <a:lnTo>
                  <a:pt x="658906" y="1264024"/>
                </a:lnTo>
                <a:lnTo>
                  <a:pt x="793377" y="1495472"/>
                </a:lnTo>
                <a:lnTo>
                  <a:pt x="846594" y="1702079"/>
                </a:lnTo>
                <a:lnTo>
                  <a:pt x="934115" y="1788459"/>
                </a:lnTo>
                <a:lnTo>
                  <a:pt x="894230" y="1882588"/>
                </a:lnTo>
                <a:lnTo>
                  <a:pt x="874059" y="1969994"/>
                </a:lnTo>
                <a:lnTo>
                  <a:pt x="961465" y="2064124"/>
                </a:lnTo>
                <a:lnTo>
                  <a:pt x="1130579" y="2216942"/>
                </a:lnTo>
                <a:lnTo>
                  <a:pt x="1208185" y="2368733"/>
                </a:lnTo>
                <a:lnTo>
                  <a:pt x="1351430" y="2501153"/>
                </a:lnTo>
                <a:lnTo>
                  <a:pt x="1381971" y="2618302"/>
                </a:lnTo>
                <a:lnTo>
                  <a:pt x="1151662" y="2719155"/>
                </a:lnTo>
                <a:lnTo>
                  <a:pt x="1231090" y="2756873"/>
                </a:lnTo>
                <a:lnTo>
                  <a:pt x="1273710" y="2869238"/>
                </a:lnTo>
                <a:lnTo>
                  <a:pt x="1382198" y="2981600"/>
                </a:lnTo>
                <a:cubicBezTo>
                  <a:pt x="1382350" y="3016320"/>
                  <a:pt x="1436747" y="2989047"/>
                  <a:pt x="1436899" y="3023767"/>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a:extLst>
              <a:ext uri="{FF2B5EF4-FFF2-40B4-BE49-F238E27FC236}">
                <a16:creationId xmlns:a16="http://schemas.microsoft.com/office/drawing/2014/main" id="{D01F475A-6E74-B442-B577-167177991963}"/>
              </a:ext>
            </a:extLst>
          </p:cNvPr>
          <p:cNvSpPr/>
          <p:nvPr/>
        </p:nvSpPr>
        <p:spPr>
          <a:xfrm>
            <a:off x="4734732" y="3440624"/>
            <a:ext cx="2483604" cy="3010545"/>
          </a:xfrm>
          <a:custGeom>
            <a:avLst/>
            <a:gdLst>
              <a:gd name="connsiteX0" fmla="*/ 0 w 2483604"/>
              <a:gd name="connsiteY0" fmla="*/ 0 h 3010545"/>
              <a:gd name="connsiteX1" fmla="*/ 631556 w 2483604"/>
              <a:gd name="connsiteY1" fmla="*/ 402956 h 3010545"/>
              <a:gd name="connsiteX2" fmla="*/ 1030637 w 2483604"/>
              <a:gd name="connsiteY2" fmla="*/ 724545 h 3010545"/>
              <a:gd name="connsiteX3" fmla="*/ 887278 w 2483604"/>
              <a:gd name="connsiteY3" fmla="*/ 1019013 h 3010545"/>
              <a:gd name="connsiteX4" fmla="*/ 65868 w 2483604"/>
              <a:gd name="connsiteY4" fmla="*/ 1266986 h 3010545"/>
              <a:gd name="connsiteX5" fmla="*/ 728421 w 2483604"/>
              <a:gd name="connsiteY5" fmla="*/ 1495586 h 3010545"/>
              <a:gd name="connsiteX6" fmla="*/ 968644 w 2483604"/>
              <a:gd name="connsiteY6" fmla="*/ 1700939 h 3010545"/>
              <a:gd name="connsiteX7" fmla="*/ 449451 w 2483604"/>
              <a:gd name="connsiteY7" fmla="*/ 1797803 h 3010545"/>
              <a:gd name="connsiteX8" fmla="*/ 848532 w 2483604"/>
              <a:gd name="connsiteY8" fmla="*/ 1886918 h 3010545"/>
              <a:gd name="connsiteX9" fmla="*/ 1557580 w 2483604"/>
              <a:gd name="connsiteY9" fmla="*/ 1976034 h 3010545"/>
              <a:gd name="connsiteX10" fmla="*/ 1697065 w 2483604"/>
              <a:gd name="connsiteY10" fmla="*/ 2061274 h 3010545"/>
              <a:gd name="connsiteX11" fmla="*/ 1708688 w 2483604"/>
              <a:gd name="connsiteY11" fmla="*/ 2220132 h 3010545"/>
              <a:gd name="connsiteX12" fmla="*/ 1770682 w 2483604"/>
              <a:gd name="connsiteY12" fmla="*/ 2363491 h 3010545"/>
              <a:gd name="connsiteX13" fmla="*/ 1607949 w 2483604"/>
              <a:gd name="connsiteY13" fmla="*/ 2502976 h 3010545"/>
              <a:gd name="connsiteX14" fmla="*/ 1685441 w 2483604"/>
              <a:gd name="connsiteY14" fmla="*/ 2630837 h 3010545"/>
              <a:gd name="connsiteX15" fmla="*/ 2262753 w 2483604"/>
              <a:gd name="connsiteY15" fmla="*/ 2731576 h 3010545"/>
              <a:gd name="connsiteX16" fmla="*/ 2289875 w 2483604"/>
              <a:gd name="connsiteY16" fmla="*/ 2754823 h 3010545"/>
              <a:gd name="connsiteX17" fmla="*/ 2386739 w 2483604"/>
              <a:gd name="connsiteY17" fmla="*/ 2871061 h 3010545"/>
              <a:gd name="connsiteX18" fmla="*/ 2394488 w 2483604"/>
              <a:gd name="connsiteY18" fmla="*/ 2979549 h 3010545"/>
              <a:gd name="connsiteX19" fmla="*/ 2483604 w 2483604"/>
              <a:gd name="connsiteY19" fmla="*/ 3010545 h 3010545"/>
              <a:gd name="connsiteX20" fmla="*/ 2479729 w 2483604"/>
              <a:gd name="connsiteY20" fmla="*/ 3010545 h 301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83604" h="3010545">
                <a:moveTo>
                  <a:pt x="0" y="0"/>
                </a:moveTo>
                <a:lnTo>
                  <a:pt x="631556" y="402956"/>
                </a:lnTo>
                <a:lnTo>
                  <a:pt x="1030637" y="724545"/>
                </a:lnTo>
                <a:lnTo>
                  <a:pt x="887278" y="1019013"/>
                </a:lnTo>
                <a:lnTo>
                  <a:pt x="65868" y="1266986"/>
                </a:lnTo>
                <a:lnTo>
                  <a:pt x="728421" y="1495586"/>
                </a:lnTo>
                <a:lnTo>
                  <a:pt x="968644" y="1700939"/>
                </a:lnTo>
                <a:lnTo>
                  <a:pt x="449451" y="1797803"/>
                </a:lnTo>
                <a:lnTo>
                  <a:pt x="848532" y="1886918"/>
                </a:lnTo>
                <a:lnTo>
                  <a:pt x="1557580" y="1976034"/>
                </a:lnTo>
                <a:lnTo>
                  <a:pt x="1697065" y="2061274"/>
                </a:lnTo>
                <a:lnTo>
                  <a:pt x="1708688" y="2220132"/>
                </a:lnTo>
                <a:lnTo>
                  <a:pt x="1770682" y="2363491"/>
                </a:lnTo>
                <a:lnTo>
                  <a:pt x="1607949" y="2502976"/>
                </a:lnTo>
                <a:lnTo>
                  <a:pt x="1685441" y="2630837"/>
                </a:lnTo>
                <a:lnTo>
                  <a:pt x="2262753" y="2731576"/>
                </a:lnTo>
                <a:lnTo>
                  <a:pt x="2289875" y="2754823"/>
                </a:lnTo>
                <a:lnTo>
                  <a:pt x="2386739" y="2871061"/>
                </a:lnTo>
                <a:lnTo>
                  <a:pt x="2394488" y="2979549"/>
                </a:lnTo>
                <a:lnTo>
                  <a:pt x="2483604" y="3010545"/>
                </a:lnTo>
                <a:lnTo>
                  <a:pt x="2479729" y="3010545"/>
                </a:lnTo>
              </a:path>
            </a:pathLst>
          </a:custGeom>
          <a:noFill/>
          <a:ln w="2222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09925DF-DA8B-1D4F-8498-F207B74AB090}"/>
              </a:ext>
            </a:extLst>
          </p:cNvPr>
          <p:cNvGrpSpPr/>
          <p:nvPr/>
        </p:nvGrpSpPr>
        <p:grpSpPr>
          <a:xfrm>
            <a:off x="8061787" y="3678907"/>
            <a:ext cx="320040" cy="158750"/>
            <a:chOff x="5288456" y="1818642"/>
            <a:chExt cx="320040" cy="158750"/>
          </a:xfrm>
          <a:solidFill>
            <a:srgbClr val="0432FF"/>
          </a:solidFill>
          <a:scene3d>
            <a:camera prst="orthographicFront">
              <a:rot lat="0" lon="0" rev="21300000"/>
            </a:camera>
            <a:lightRig rig="threePt" dir="t"/>
          </a:scene3d>
        </p:grpSpPr>
        <p:cxnSp>
          <p:nvCxnSpPr>
            <p:cNvPr id="12" name="Straight Connector 11">
              <a:extLst>
                <a:ext uri="{FF2B5EF4-FFF2-40B4-BE49-F238E27FC236}">
                  <a16:creationId xmlns:a16="http://schemas.microsoft.com/office/drawing/2014/main" id="{8ACA2C99-8EA9-F240-8BEC-2A37A5B7593A}"/>
                </a:ext>
              </a:extLst>
            </p:cNvPr>
            <p:cNvCxnSpPr/>
            <p:nvPr/>
          </p:nvCxnSpPr>
          <p:spPr>
            <a:xfrm rot="10800000">
              <a:off x="5288456" y="197104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D8B45BD-479E-E146-93E4-9B04A0F9D8AC}"/>
                </a:ext>
              </a:extLst>
            </p:cNvPr>
            <p:cNvCxnSpPr/>
            <p:nvPr/>
          </p:nvCxnSpPr>
          <p:spPr>
            <a:xfrm rot="10800000">
              <a:off x="5297622" y="1818642"/>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4091E6D-7A9C-9D41-A27B-D280BB7CD722}"/>
                </a:ext>
              </a:extLst>
            </p:cNvPr>
            <p:cNvCxnSpPr/>
            <p:nvPr/>
          </p:nvCxnSpPr>
          <p:spPr>
            <a:xfrm rot="10800000">
              <a:off x="5348422" y="1895096"/>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066E2EC4-FB39-344E-954E-A1B483DCB283}"/>
              </a:ext>
            </a:extLst>
          </p:cNvPr>
          <p:cNvGrpSpPr/>
          <p:nvPr/>
        </p:nvGrpSpPr>
        <p:grpSpPr>
          <a:xfrm>
            <a:off x="8200252" y="4264799"/>
            <a:ext cx="320040" cy="82296"/>
            <a:chOff x="5288456" y="1431166"/>
            <a:chExt cx="320040" cy="82296"/>
          </a:xfrm>
          <a:solidFill>
            <a:srgbClr val="0432FF"/>
          </a:solidFill>
          <a:scene3d>
            <a:camera prst="orthographicFront">
              <a:rot lat="0" lon="0" rev="17280000"/>
            </a:camera>
            <a:lightRig rig="threePt" dir="t"/>
          </a:scene3d>
        </p:grpSpPr>
        <p:cxnSp>
          <p:nvCxnSpPr>
            <p:cNvPr id="16" name="Straight Connector 15">
              <a:extLst>
                <a:ext uri="{FF2B5EF4-FFF2-40B4-BE49-F238E27FC236}">
                  <a16:creationId xmlns:a16="http://schemas.microsoft.com/office/drawing/2014/main" id="{64370A21-D92C-6A4F-9008-95752ECFC7D2}"/>
                </a:ext>
              </a:extLst>
            </p:cNvPr>
            <p:cNvCxnSpPr/>
            <p:nvPr/>
          </p:nvCxnSpPr>
          <p:spPr>
            <a:xfrm rot="10800000">
              <a:off x="5288456" y="150711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D3D10FB-C163-494D-A47E-0432548E99CD}"/>
                </a:ext>
              </a:extLst>
            </p:cNvPr>
            <p:cNvCxnSpPr/>
            <p:nvPr/>
          </p:nvCxnSpPr>
          <p:spPr>
            <a:xfrm rot="10800000">
              <a:off x="5297622" y="1431166"/>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6FBE2991-408C-854B-8EA2-EA1B8EBDD732}"/>
              </a:ext>
            </a:extLst>
          </p:cNvPr>
          <p:cNvGrpSpPr/>
          <p:nvPr/>
        </p:nvGrpSpPr>
        <p:grpSpPr>
          <a:xfrm>
            <a:off x="8388551" y="4897363"/>
            <a:ext cx="320040" cy="158750"/>
            <a:chOff x="5288456" y="1066069"/>
            <a:chExt cx="320040" cy="158750"/>
          </a:xfrm>
          <a:solidFill>
            <a:srgbClr val="0432FF"/>
          </a:solidFill>
          <a:scene3d>
            <a:camera prst="orthographicFront">
              <a:rot lat="0" lon="0" rev="11640000"/>
            </a:camera>
            <a:lightRig rig="threePt" dir="t"/>
          </a:scene3d>
        </p:grpSpPr>
        <p:cxnSp>
          <p:nvCxnSpPr>
            <p:cNvPr id="19" name="Straight Connector 18">
              <a:extLst>
                <a:ext uri="{FF2B5EF4-FFF2-40B4-BE49-F238E27FC236}">
                  <a16:creationId xmlns:a16="http://schemas.microsoft.com/office/drawing/2014/main" id="{0D1F4BBB-C69C-DB4D-BD68-41BC893FB0F2}"/>
                </a:ext>
              </a:extLst>
            </p:cNvPr>
            <p:cNvCxnSpPr/>
            <p:nvPr/>
          </p:nvCxnSpPr>
          <p:spPr>
            <a:xfrm rot="10800000">
              <a:off x="5288456" y="121846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C5BF62B7-B9CB-634F-A75A-26A98D990A5F}"/>
                </a:ext>
              </a:extLst>
            </p:cNvPr>
            <p:cNvCxnSpPr/>
            <p:nvPr/>
          </p:nvCxnSpPr>
          <p:spPr>
            <a:xfrm rot="10800000">
              <a:off x="5297622" y="106606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1AA36641-B4D2-5C42-B943-E278497AB692}"/>
              </a:ext>
            </a:extLst>
          </p:cNvPr>
          <p:cNvGrpSpPr/>
          <p:nvPr/>
        </p:nvGrpSpPr>
        <p:grpSpPr>
          <a:xfrm>
            <a:off x="8379315" y="5644505"/>
            <a:ext cx="320040" cy="158751"/>
            <a:chOff x="5297622" y="2927579"/>
            <a:chExt cx="320040" cy="158751"/>
          </a:xfrm>
          <a:solidFill>
            <a:srgbClr val="0432FF"/>
          </a:solidFill>
          <a:scene3d>
            <a:camera prst="orthographicFront">
              <a:rot lat="0" lon="0" rev="11040000"/>
            </a:camera>
            <a:lightRig rig="threePt" dir="t"/>
          </a:scene3d>
        </p:grpSpPr>
        <p:cxnSp>
          <p:nvCxnSpPr>
            <p:cNvPr id="23" name="Straight Connector 22">
              <a:extLst>
                <a:ext uri="{FF2B5EF4-FFF2-40B4-BE49-F238E27FC236}">
                  <a16:creationId xmlns:a16="http://schemas.microsoft.com/office/drawing/2014/main" id="{3B03D89F-085B-AF4B-A9DD-9B2D6FD64A29}"/>
                </a:ext>
              </a:extLst>
            </p:cNvPr>
            <p:cNvCxnSpPr/>
            <p:nvPr/>
          </p:nvCxnSpPr>
          <p:spPr>
            <a:xfrm rot="10800000">
              <a:off x="5297622" y="307997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7D5E8ED-0C8F-ED43-A73D-A4AA1FEEEE71}"/>
                </a:ext>
              </a:extLst>
            </p:cNvPr>
            <p:cNvCxnSpPr/>
            <p:nvPr/>
          </p:nvCxnSpPr>
          <p:spPr>
            <a:xfrm rot="10800000">
              <a:off x="5306788"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AB0476C6-9D48-7B4C-BEEA-949AA55A93EC}"/>
                </a:ext>
              </a:extLst>
            </p:cNvPr>
            <p:cNvCxnSpPr/>
            <p:nvPr/>
          </p:nvCxnSpPr>
          <p:spPr>
            <a:xfrm rot="10800000">
              <a:off x="5348422" y="2927580"/>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5E2074A-241A-524C-8315-DE3F7C052638}"/>
                </a:ext>
              </a:extLst>
            </p:cNvPr>
            <p:cNvCxnSpPr/>
            <p:nvPr/>
          </p:nvCxnSpPr>
          <p:spPr>
            <a:xfrm rot="10800000">
              <a:off x="5394960"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FF5DF516-7909-7C45-87F3-A2873414752F}"/>
              </a:ext>
            </a:extLst>
          </p:cNvPr>
          <p:cNvGrpSpPr/>
          <p:nvPr/>
        </p:nvGrpSpPr>
        <p:grpSpPr>
          <a:xfrm>
            <a:off x="8379315" y="5307447"/>
            <a:ext cx="320040" cy="158752"/>
            <a:chOff x="5297621" y="2872279"/>
            <a:chExt cx="320040" cy="158752"/>
          </a:xfrm>
          <a:solidFill>
            <a:srgbClr val="0432FF"/>
          </a:solidFill>
          <a:scene3d>
            <a:camera prst="orthographicFront">
              <a:rot lat="0" lon="0" rev="11040000"/>
            </a:camera>
            <a:lightRig rig="threePt" dir="t"/>
          </a:scene3d>
        </p:grpSpPr>
        <p:grpSp>
          <p:nvGrpSpPr>
            <p:cNvPr id="30" name="Group 29">
              <a:extLst>
                <a:ext uri="{FF2B5EF4-FFF2-40B4-BE49-F238E27FC236}">
                  <a16:creationId xmlns:a16="http://schemas.microsoft.com/office/drawing/2014/main" id="{F176A37A-86DB-394E-AC5B-E93B7DDB42BB}"/>
                </a:ext>
              </a:extLst>
            </p:cNvPr>
            <p:cNvGrpSpPr/>
            <p:nvPr/>
          </p:nvGrpSpPr>
          <p:grpSpPr>
            <a:xfrm>
              <a:off x="5297621" y="2872279"/>
              <a:ext cx="320040" cy="158751"/>
              <a:chOff x="5297622" y="2513644"/>
              <a:chExt cx="320040" cy="158751"/>
            </a:xfrm>
            <a:grpFill/>
          </p:grpSpPr>
          <p:cxnSp>
            <p:nvCxnSpPr>
              <p:cNvPr id="32" name="Straight Connector 31">
                <a:extLst>
                  <a:ext uri="{FF2B5EF4-FFF2-40B4-BE49-F238E27FC236}">
                    <a16:creationId xmlns:a16="http://schemas.microsoft.com/office/drawing/2014/main" id="{F54C844B-6C76-1940-8078-BAD7AC4BF701}"/>
                  </a:ext>
                </a:extLst>
              </p:cNvPr>
              <p:cNvCxnSpPr/>
              <p:nvPr/>
            </p:nvCxnSpPr>
            <p:spPr>
              <a:xfrm rot="10800000">
                <a:off x="5297622" y="2666044"/>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B034A5AB-23FA-6741-96CA-3BC530E9ADEA}"/>
                  </a:ext>
                </a:extLst>
              </p:cNvPr>
              <p:cNvCxnSpPr/>
              <p:nvPr/>
            </p:nvCxnSpPr>
            <p:spPr>
              <a:xfrm rot="10800000">
                <a:off x="5306788" y="2513644"/>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D6CA2935-AB99-8746-B32A-4DFCC411E49B}"/>
                  </a:ext>
                </a:extLst>
              </p:cNvPr>
              <p:cNvCxnSpPr/>
              <p:nvPr/>
            </p:nvCxnSpPr>
            <p:spPr>
              <a:xfrm rot="10800000">
                <a:off x="5348422" y="2513645"/>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1" name="Straight Connector 30">
              <a:extLst>
                <a:ext uri="{FF2B5EF4-FFF2-40B4-BE49-F238E27FC236}">
                  <a16:creationId xmlns:a16="http://schemas.microsoft.com/office/drawing/2014/main" id="{C3B80DD3-7961-8A4E-B9CF-60B86CAE2DB7}"/>
                </a:ext>
              </a:extLst>
            </p:cNvPr>
            <p:cNvCxnSpPr/>
            <p:nvPr/>
          </p:nvCxnSpPr>
          <p:spPr>
            <a:xfrm rot="10800000">
              <a:off x="5394960" y="2948735"/>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5" name="Group 34">
            <a:extLst>
              <a:ext uri="{FF2B5EF4-FFF2-40B4-BE49-F238E27FC236}">
                <a16:creationId xmlns:a16="http://schemas.microsoft.com/office/drawing/2014/main" id="{B289FE90-3145-4C4A-9D4B-34588E393909}"/>
              </a:ext>
            </a:extLst>
          </p:cNvPr>
          <p:cNvGrpSpPr/>
          <p:nvPr/>
        </p:nvGrpSpPr>
        <p:grpSpPr>
          <a:xfrm>
            <a:off x="8381756" y="5925201"/>
            <a:ext cx="320040" cy="158751"/>
            <a:chOff x="5288456" y="3465714"/>
            <a:chExt cx="320040" cy="158751"/>
          </a:xfrm>
          <a:solidFill>
            <a:srgbClr val="0432FF"/>
          </a:solidFill>
          <a:scene3d>
            <a:camera prst="orthographicFront">
              <a:rot lat="0" lon="0" rev="11040000"/>
            </a:camera>
            <a:lightRig rig="threePt" dir="t"/>
          </a:scene3d>
        </p:grpSpPr>
        <p:grpSp>
          <p:nvGrpSpPr>
            <p:cNvPr id="36" name="Group 35">
              <a:extLst>
                <a:ext uri="{FF2B5EF4-FFF2-40B4-BE49-F238E27FC236}">
                  <a16:creationId xmlns:a16="http://schemas.microsoft.com/office/drawing/2014/main" id="{97393201-91EB-3941-BB5E-CFBA35CA560F}"/>
                </a:ext>
              </a:extLst>
            </p:cNvPr>
            <p:cNvGrpSpPr/>
            <p:nvPr/>
          </p:nvGrpSpPr>
          <p:grpSpPr>
            <a:xfrm>
              <a:off x="5288456" y="3465714"/>
              <a:ext cx="320040" cy="158751"/>
              <a:chOff x="5297622" y="2927579"/>
              <a:chExt cx="320040" cy="158751"/>
            </a:xfrm>
            <a:grpFill/>
          </p:grpSpPr>
          <p:cxnSp>
            <p:nvCxnSpPr>
              <p:cNvPr id="38" name="Straight Connector 37">
                <a:extLst>
                  <a:ext uri="{FF2B5EF4-FFF2-40B4-BE49-F238E27FC236}">
                    <a16:creationId xmlns:a16="http://schemas.microsoft.com/office/drawing/2014/main" id="{1508525B-B88C-4D47-9B67-3D276031F8A1}"/>
                  </a:ext>
                </a:extLst>
              </p:cNvPr>
              <p:cNvCxnSpPr/>
              <p:nvPr/>
            </p:nvCxnSpPr>
            <p:spPr>
              <a:xfrm rot="10800000">
                <a:off x="5297622" y="307997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778977BD-F61B-FD4B-A50E-37BD5ED69A8A}"/>
                  </a:ext>
                </a:extLst>
              </p:cNvPr>
              <p:cNvCxnSpPr/>
              <p:nvPr/>
            </p:nvCxnSpPr>
            <p:spPr>
              <a:xfrm rot="10800000">
                <a:off x="5306788"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0C63EE7D-2B4C-024E-9BA4-61A070F5A73D}"/>
                  </a:ext>
                </a:extLst>
              </p:cNvPr>
              <p:cNvCxnSpPr/>
              <p:nvPr/>
            </p:nvCxnSpPr>
            <p:spPr>
              <a:xfrm rot="10800000">
                <a:off x="5348422" y="2927580"/>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BBEBF6CD-5F31-D645-A279-F7C21C95D092}"/>
                  </a:ext>
                </a:extLst>
              </p:cNvPr>
              <p:cNvCxnSpPr/>
              <p:nvPr/>
            </p:nvCxnSpPr>
            <p:spPr>
              <a:xfrm rot="10800000">
                <a:off x="5394960"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7" name="Straight Connector 36">
              <a:extLst>
                <a:ext uri="{FF2B5EF4-FFF2-40B4-BE49-F238E27FC236}">
                  <a16:creationId xmlns:a16="http://schemas.microsoft.com/office/drawing/2014/main" id="{B13E8307-9C3F-1A46-B556-8C9D564359C9}"/>
                </a:ext>
              </a:extLst>
            </p:cNvPr>
            <p:cNvCxnSpPr/>
            <p:nvPr/>
          </p:nvCxnSpPr>
          <p:spPr>
            <a:xfrm rot="10800000">
              <a:off x="5433419" y="3542169"/>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2" name="Group 41">
            <a:extLst>
              <a:ext uri="{FF2B5EF4-FFF2-40B4-BE49-F238E27FC236}">
                <a16:creationId xmlns:a16="http://schemas.microsoft.com/office/drawing/2014/main" id="{B588FD53-18FF-8B42-94C4-0EF991BBF02A}"/>
              </a:ext>
            </a:extLst>
          </p:cNvPr>
          <p:cNvGrpSpPr/>
          <p:nvPr/>
        </p:nvGrpSpPr>
        <p:grpSpPr>
          <a:xfrm>
            <a:off x="8360272" y="6222640"/>
            <a:ext cx="320040" cy="158751"/>
            <a:chOff x="5288456" y="3465714"/>
            <a:chExt cx="320040" cy="158751"/>
          </a:xfrm>
          <a:solidFill>
            <a:srgbClr val="0432FF"/>
          </a:solidFill>
          <a:scene3d>
            <a:camera prst="orthographicFront">
              <a:rot lat="0" lon="0" rev="10020000"/>
            </a:camera>
            <a:lightRig rig="threePt" dir="t"/>
          </a:scene3d>
        </p:grpSpPr>
        <p:grpSp>
          <p:nvGrpSpPr>
            <p:cNvPr id="43" name="Group 42">
              <a:extLst>
                <a:ext uri="{FF2B5EF4-FFF2-40B4-BE49-F238E27FC236}">
                  <a16:creationId xmlns:a16="http://schemas.microsoft.com/office/drawing/2014/main" id="{A94395B6-2368-E54E-AD49-0661C8E0CFB4}"/>
                </a:ext>
              </a:extLst>
            </p:cNvPr>
            <p:cNvGrpSpPr/>
            <p:nvPr/>
          </p:nvGrpSpPr>
          <p:grpSpPr>
            <a:xfrm>
              <a:off x="5288456" y="3465714"/>
              <a:ext cx="320040" cy="158751"/>
              <a:chOff x="5297622" y="2927579"/>
              <a:chExt cx="320040" cy="158751"/>
            </a:xfrm>
            <a:grpFill/>
          </p:grpSpPr>
          <p:cxnSp>
            <p:nvCxnSpPr>
              <p:cNvPr id="45" name="Straight Connector 44">
                <a:extLst>
                  <a:ext uri="{FF2B5EF4-FFF2-40B4-BE49-F238E27FC236}">
                    <a16:creationId xmlns:a16="http://schemas.microsoft.com/office/drawing/2014/main" id="{153C6A3F-522C-E247-9C5D-95B0255AA002}"/>
                  </a:ext>
                </a:extLst>
              </p:cNvPr>
              <p:cNvCxnSpPr/>
              <p:nvPr/>
            </p:nvCxnSpPr>
            <p:spPr>
              <a:xfrm rot="10800000">
                <a:off x="5297622" y="307997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B92E2411-E52E-4240-BD12-49C6B781589F}"/>
                  </a:ext>
                </a:extLst>
              </p:cNvPr>
              <p:cNvCxnSpPr/>
              <p:nvPr/>
            </p:nvCxnSpPr>
            <p:spPr>
              <a:xfrm rot="10800000">
                <a:off x="5306788"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269CED19-276D-3F49-8166-25B54D9B46DE}"/>
                  </a:ext>
                </a:extLst>
              </p:cNvPr>
              <p:cNvCxnSpPr/>
              <p:nvPr/>
            </p:nvCxnSpPr>
            <p:spPr>
              <a:xfrm rot="10800000">
                <a:off x="5348422" y="2927580"/>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99BB900E-D6CB-8E40-83C3-CF146DBFD796}"/>
                  </a:ext>
                </a:extLst>
              </p:cNvPr>
              <p:cNvCxnSpPr/>
              <p:nvPr/>
            </p:nvCxnSpPr>
            <p:spPr>
              <a:xfrm rot="10800000">
                <a:off x="5394960"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44" name="Straight Connector 43">
              <a:extLst>
                <a:ext uri="{FF2B5EF4-FFF2-40B4-BE49-F238E27FC236}">
                  <a16:creationId xmlns:a16="http://schemas.microsoft.com/office/drawing/2014/main" id="{81C17A45-48DC-0D4F-9DE4-B0B31E974D19}"/>
                </a:ext>
              </a:extLst>
            </p:cNvPr>
            <p:cNvCxnSpPr/>
            <p:nvPr/>
          </p:nvCxnSpPr>
          <p:spPr>
            <a:xfrm rot="10800000">
              <a:off x="5433419" y="3542169"/>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9" name="Group 48">
            <a:extLst>
              <a:ext uri="{FF2B5EF4-FFF2-40B4-BE49-F238E27FC236}">
                <a16:creationId xmlns:a16="http://schemas.microsoft.com/office/drawing/2014/main" id="{0137A967-5FC0-CC46-BEE1-24D124FA5A1B}"/>
              </a:ext>
            </a:extLst>
          </p:cNvPr>
          <p:cNvGrpSpPr/>
          <p:nvPr/>
        </p:nvGrpSpPr>
        <p:grpSpPr>
          <a:xfrm>
            <a:off x="8388551" y="6387355"/>
            <a:ext cx="320040" cy="158752"/>
            <a:chOff x="5297621" y="2872279"/>
            <a:chExt cx="320040" cy="158752"/>
          </a:xfrm>
          <a:solidFill>
            <a:srgbClr val="0432FF"/>
          </a:solidFill>
          <a:scene3d>
            <a:camera prst="orthographicFront">
              <a:rot lat="0" lon="0" rev="11400000"/>
            </a:camera>
            <a:lightRig rig="threePt" dir="t"/>
          </a:scene3d>
        </p:grpSpPr>
        <p:grpSp>
          <p:nvGrpSpPr>
            <p:cNvPr id="50" name="Group 49">
              <a:extLst>
                <a:ext uri="{FF2B5EF4-FFF2-40B4-BE49-F238E27FC236}">
                  <a16:creationId xmlns:a16="http://schemas.microsoft.com/office/drawing/2014/main" id="{246E6BC9-6E04-0E45-81F2-0CA1A09A93F9}"/>
                </a:ext>
              </a:extLst>
            </p:cNvPr>
            <p:cNvGrpSpPr/>
            <p:nvPr/>
          </p:nvGrpSpPr>
          <p:grpSpPr>
            <a:xfrm>
              <a:off x="5297621" y="2872279"/>
              <a:ext cx="320040" cy="158751"/>
              <a:chOff x="5297622" y="2513644"/>
              <a:chExt cx="320040" cy="158751"/>
            </a:xfrm>
            <a:grpFill/>
          </p:grpSpPr>
          <p:cxnSp>
            <p:nvCxnSpPr>
              <p:cNvPr id="52" name="Straight Connector 51">
                <a:extLst>
                  <a:ext uri="{FF2B5EF4-FFF2-40B4-BE49-F238E27FC236}">
                    <a16:creationId xmlns:a16="http://schemas.microsoft.com/office/drawing/2014/main" id="{3C87467C-5190-4D46-9B52-636ECE1F71A6}"/>
                  </a:ext>
                </a:extLst>
              </p:cNvPr>
              <p:cNvCxnSpPr/>
              <p:nvPr/>
            </p:nvCxnSpPr>
            <p:spPr>
              <a:xfrm rot="10800000">
                <a:off x="5297622" y="2666044"/>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2C18ABFD-B69F-7D41-B820-08ADB095A313}"/>
                  </a:ext>
                </a:extLst>
              </p:cNvPr>
              <p:cNvCxnSpPr/>
              <p:nvPr/>
            </p:nvCxnSpPr>
            <p:spPr>
              <a:xfrm rot="10800000">
                <a:off x="5306788" y="2513644"/>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4EE1712A-A60E-F34C-8DD3-6A09BA3D86FB}"/>
                  </a:ext>
                </a:extLst>
              </p:cNvPr>
              <p:cNvCxnSpPr/>
              <p:nvPr/>
            </p:nvCxnSpPr>
            <p:spPr>
              <a:xfrm rot="10800000">
                <a:off x="5348422" y="2513645"/>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51" name="Straight Connector 50">
              <a:extLst>
                <a:ext uri="{FF2B5EF4-FFF2-40B4-BE49-F238E27FC236}">
                  <a16:creationId xmlns:a16="http://schemas.microsoft.com/office/drawing/2014/main" id="{DEE41E49-BEAD-8549-A407-82206EE37E6A}"/>
                </a:ext>
              </a:extLst>
            </p:cNvPr>
            <p:cNvCxnSpPr/>
            <p:nvPr/>
          </p:nvCxnSpPr>
          <p:spPr>
            <a:xfrm rot="10800000">
              <a:off x="5394960" y="2948735"/>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 name="Slide Number Placeholder 1">
            <a:extLst>
              <a:ext uri="{FF2B5EF4-FFF2-40B4-BE49-F238E27FC236}">
                <a16:creationId xmlns:a16="http://schemas.microsoft.com/office/drawing/2014/main" id="{30B335D1-C7E4-E14F-BD00-0203D085C913}"/>
              </a:ext>
            </a:extLst>
          </p:cNvPr>
          <p:cNvSpPr>
            <a:spLocks noGrp="1"/>
          </p:cNvSpPr>
          <p:nvPr>
            <p:ph type="sldNum" sz="quarter" idx="12"/>
          </p:nvPr>
        </p:nvSpPr>
        <p:spPr/>
        <p:txBody>
          <a:bodyPr/>
          <a:lstStyle/>
          <a:p>
            <a:fld id="{8E467315-E945-B64F-99A4-7CB110957EDD}" type="slidenum">
              <a:rPr lang="en-US" smtClean="0"/>
              <a:t>20</a:t>
            </a:fld>
            <a:endParaRPr lang="en-US"/>
          </a:p>
        </p:txBody>
      </p:sp>
      <p:sp>
        <p:nvSpPr>
          <p:cNvPr id="58" name="TextBox 57">
            <a:extLst>
              <a:ext uri="{FF2B5EF4-FFF2-40B4-BE49-F238E27FC236}">
                <a16:creationId xmlns:a16="http://schemas.microsoft.com/office/drawing/2014/main" id="{BC119E75-3559-304E-977C-A228DA31AED9}"/>
              </a:ext>
            </a:extLst>
          </p:cNvPr>
          <p:cNvSpPr txBox="1"/>
          <p:nvPr/>
        </p:nvSpPr>
        <p:spPr>
          <a:xfrm>
            <a:off x="2432304" y="1143000"/>
            <a:ext cx="7315200" cy="1815882"/>
          </a:xfrm>
          <a:prstGeom prst="rect">
            <a:avLst/>
          </a:prstGeom>
          <a:solidFill>
            <a:schemeClr val="bg1"/>
          </a:solidFill>
        </p:spPr>
        <p:txBody>
          <a:bodyPr wrap="square" rtlCol="0">
            <a:spAutoFit/>
          </a:bodyPr>
          <a:lstStyle/>
          <a:p>
            <a:pPr marL="401638" indent="-284163"/>
            <a:r>
              <a:rPr lang="en-US" sz="2400" i="1" dirty="0"/>
              <a:t>4. What might happen to rising air from below the SAL once it reaches the TINV at the SAL’s base?  (Hint: rising air leads to the formation of clouds. </a:t>
            </a:r>
          </a:p>
          <a:p>
            <a:pPr marL="804863" lvl="1" indent="-230188">
              <a:buFont typeface="Arial" panose="020B0604020202020204" pitchFamily="34" charset="0"/>
              <a:buChar char="•"/>
            </a:pPr>
            <a:r>
              <a:rPr lang="en-US" i="1" dirty="0">
                <a:solidFill>
                  <a:srgbClr val="FF0000"/>
                </a:solidFill>
              </a:rPr>
              <a:t>Rising air will meet resistance once it reaches the TINV </a:t>
            </a:r>
          </a:p>
          <a:p>
            <a:pPr marL="804863" lvl="1" indent="-230188">
              <a:buFont typeface="Arial" panose="020B0604020202020204" pitchFamily="34" charset="0"/>
              <a:buChar char="•"/>
            </a:pPr>
            <a:r>
              <a:rPr lang="en-US" i="1" dirty="0">
                <a:solidFill>
                  <a:srgbClr val="FF0000"/>
                </a:solidFill>
              </a:rPr>
              <a:t>Cloud formation will be suppressed</a:t>
            </a:r>
          </a:p>
        </p:txBody>
      </p:sp>
      <p:sp>
        <p:nvSpPr>
          <p:cNvPr id="62" name="Freeform 61">
            <a:extLst>
              <a:ext uri="{FF2B5EF4-FFF2-40B4-BE49-F238E27FC236}">
                <a16:creationId xmlns:a16="http://schemas.microsoft.com/office/drawing/2014/main" id="{B77F57E6-9FEB-FD4F-A1FE-191EE3A02F24}"/>
              </a:ext>
            </a:extLst>
          </p:cNvPr>
          <p:cNvSpPr/>
          <p:nvPr/>
        </p:nvSpPr>
        <p:spPr>
          <a:xfrm>
            <a:off x="5996602" y="5370289"/>
            <a:ext cx="1319836" cy="806833"/>
          </a:xfrm>
          <a:custGeom>
            <a:avLst/>
            <a:gdLst>
              <a:gd name="connsiteX0" fmla="*/ 0 w 1371600"/>
              <a:gd name="connsiteY0" fmla="*/ 0 h 800100"/>
              <a:gd name="connsiteX1" fmla="*/ 482600 w 1371600"/>
              <a:gd name="connsiteY1" fmla="*/ 444500 h 800100"/>
              <a:gd name="connsiteX2" fmla="*/ 438150 w 1371600"/>
              <a:gd name="connsiteY2" fmla="*/ 615950 h 800100"/>
              <a:gd name="connsiteX3" fmla="*/ 203200 w 1371600"/>
              <a:gd name="connsiteY3" fmla="*/ 730250 h 800100"/>
              <a:gd name="connsiteX4" fmla="*/ 1098550 w 1371600"/>
              <a:gd name="connsiteY4" fmla="*/ 800100 h 800100"/>
              <a:gd name="connsiteX5" fmla="*/ 1257300 w 1371600"/>
              <a:gd name="connsiteY5" fmla="*/ 787400 h 800100"/>
              <a:gd name="connsiteX6" fmla="*/ 1371600 w 1371600"/>
              <a:gd name="connsiteY6" fmla="*/ 641350 h 800100"/>
              <a:gd name="connsiteX7" fmla="*/ 755650 w 1371600"/>
              <a:gd name="connsiteY7" fmla="*/ 6350 h 800100"/>
              <a:gd name="connsiteX8" fmla="*/ 0 w 1371600"/>
              <a:gd name="connsiteY8" fmla="*/ 0 h 800100"/>
              <a:gd name="connsiteX0" fmla="*/ 0 w 1371600"/>
              <a:gd name="connsiteY0" fmla="*/ 0 h 812800"/>
              <a:gd name="connsiteX1" fmla="*/ 482600 w 1371600"/>
              <a:gd name="connsiteY1" fmla="*/ 444500 h 812800"/>
              <a:gd name="connsiteX2" fmla="*/ 438150 w 1371600"/>
              <a:gd name="connsiteY2" fmla="*/ 615950 h 812800"/>
              <a:gd name="connsiteX3" fmla="*/ 203200 w 1371600"/>
              <a:gd name="connsiteY3" fmla="*/ 730250 h 812800"/>
              <a:gd name="connsiteX4" fmla="*/ 1079500 w 1371600"/>
              <a:gd name="connsiteY4" fmla="*/ 812800 h 812800"/>
              <a:gd name="connsiteX5" fmla="*/ 1257300 w 1371600"/>
              <a:gd name="connsiteY5" fmla="*/ 787400 h 812800"/>
              <a:gd name="connsiteX6" fmla="*/ 1371600 w 1371600"/>
              <a:gd name="connsiteY6" fmla="*/ 641350 h 812800"/>
              <a:gd name="connsiteX7" fmla="*/ 755650 w 1371600"/>
              <a:gd name="connsiteY7" fmla="*/ 6350 h 812800"/>
              <a:gd name="connsiteX8" fmla="*/ 0 w 1371600"/>
              <a:gd name="connsiteY8" fmla="*/ 0 h 812800"/>
              <a:gd name="connsiteX0" fmla="*/ 0 w 1352550"/>
              <a:gd name="connsiteY0" fmla="*/ 0 h 812800"/>
              <a:gd name="connsiteX1" fmla="*/ 482600 w 1352550"/>
              <a:gd name="connsiteY1" fmla="*/ 444500 h 812800"/>
              <a:gd name="connsiteX2" fmla="*/ 438150 w 1352550"/>
              <a:gd name="connsiteY2" fmla="*/ 615950 h 812800"/>
              <a:gd name="connsiteX3" fmla="*/ 203200 w 1352550"/>
              <a:gd name="connsiteY3" fmla="*/ 730250 h 812800"/>
              <a:gd name="connsiteX4" fmla="*/ 1079500 w 1352550"/>
              <a:gd name="connsiteY4" fmla="*/ 812800 h 812800"/>
              <a:gd name="connsiteX5" fmla="*/ 1257300 w 1352550"/>
              <a:gd name="connsiteY5" fmla="*/ 787400 h 812800"/>
              <a:gd name="connsiteX6" fmla="*/ 1352550 w 1352550"/>
              <a:gd name="connsiteY6" fmla="*/ 641350 h 812800"/>
              <a:gd name="connsiteX7" fmla="*/ 755650 w 1352550"/>
              <a:gd name="connsiteY7" fmla="*/ 6350 h 812800"/>
              <a:gd name="connsiteX8" fmla="*/ 0 w 1352550"/>
              <a:gd name="connsiteY8" fmla="*/ 0 h 812800"/>
              <a:gd name="connsiteX0" fmla="*/ 0 w 1376227"/>
              <a:gd name="connsiteY0" fmla="*/ 60455 h 806450"/>
              <a:gd name="connsiteX1" fmla="*/ 506277 w 1376227"/>
              <a:gd name="connsiteY1" fmla="*/ 438150 h 806450"/>
              <a:gd name="connsiteX2" fmla="*/ 461827 w 1376227"/>
              <a:gd name="connsiteY2" fmla="*/ 609600 h 806450"/>
              <a:gd name="connsiteX3" fmla="*/ 226877 w 1376227"/>
              <a:gd name="connsiteY3" fmla="*/ 723900 h 806450"/>
              <a:gd name="connsiteX4" fmla="*/ 1103177 w 1376227"/>
              <a:gd name="connsiteY4" fmla="*/ 806450 h 806450"/>
              <a:gd name="connsiteX5" fmla="*/ 1280977 w 1376227"/>
              <a:gd name="connsiteY5" fmla="*/ 781050 h 806450"/>
              <a:gd name="connsiteX6" fmla="*/ 1376227 w 1376227"/>
              <a:gd name="connsiteY6" fmla="*/ 635000 h 806450"/>
              <a:gd name="connsiteX7" fmla="*/ 779327 w 1376227"/>
              <a:gd name="connsiteY7" fmla="*/ 0 h 806450"/>
              <a:gd name="connsiteX8" fmla="*/ 0 w 1376227"/>
              <a:gd name="connsiteY8" fmla="*/ 60455 h 806450"/>
              <a:gd name="connsiteX0" fmla="*/ 0 w 1376227"/>
              <a:gd name="connsiteY0" fmla="*/ 4784 h 750779"/>
              <a:gd name="connsiteX1" fmla="*/ 506277 w 1376227"/>
              <a:gd name="connsiteY1" fmla="*/ 382479 h 750779"/>
              <a:gd name="connsiteX2" fmla="*/ 461827 w 1376227"/>
              <a:gd name="connsiteY2" fmla="*/ 553929 h 750779"/>
              <a:gd name="connsiteX3" fmla="*/ 226877 w 1376227"/>
              <a:gd name="connsiteY3" fmla="*/ 668229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76227"/>
              <a:gd name="connsiteY0" fmla="*/ 4784 h 750779"/>
              <a:gd name="connsiteX1" fmla="*/ 506277 w 1376227"/>
              <a:gd name="connsiteY1" fmla="*/ 382479 h 750779"/>
              <a:gd name="connsiteX2" fmla="*/ 461827 w 1376227"/>
              <a:gd name="connsiteY2" fmla="*/ 553929 h 750779"/>
              <a:gd name="connsiteX3" fmla="*/ 262393 w 1376227"/>
              <a:gd name="connsiteY3" fmla="*/ 701632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76227"/>
              <a:gd name="connsiteY0" fmla="*/ 4784 h 750779"/>
              <a:gd name="connsiteX1" fmla="*/ 506277 w 1376227"/>
              <a:gd name="connsiteY1" fmla="*/ 382479 h 750779"/>
              <a:gd name="connsiteX2" fmla="*/ 461827 w 1376227"/>
              <a:gd name="connsiteY2" fmla="*/ 553929 h 750779"/>
              <a:gd name="connsiteX3" fmla="*/ 297908 w 1376227"/>
              <a:gd name="connsiteY3" fmla="*/ 690499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28872"/>
              <a:gd name="connsiteY0" fmla="*/ 4784 h 750779"/>
              <a:gd name="connsiteX1" fmla="*/ 506277 w 1328872"/>
              <a:gd name="connsiteY1" fmla="*/ 382479 h 750779"/>
              <a:gd name="connsiteX2" fmla="*/ 461827 w 1328872"/>
              <a:gd name="connsiteY2" fmla="*/ 553929 h 750779"/>
              <a:gd name="connsiteX3" fmla="*/ 297908 w 1328872"/>
              <a:gd name="connsiteY3" fmla="*/ 690499 h 750779"/>
              <a:gd name="connsiteX4" fmla="*/ 1103177 w 1328872"/>
              <a:gd name="connsiteY4" fmla="*/ 750779 h 750779"/>
              <a:gd name="connsiteX5" fmla="*/ 1280977 w 1328872"/>
              <a:gd name="connsiteY5" fmla="*/ 725379 h 750779"/>
              <a:gd name="connsiteX6" fmla="*/ 1328872 w 1328872"/>
              <a:gd name="connsiteY6" fmla="*/ 579330 h 750779"/>
              <a:gd name="connsiteX7" fmla="*/ 791164 w 1328872"/>
              <a:gd name="connsiteY7" fmla="*/ 0 h 750779"/>
              <a:gd name="connsiteX8" fmla="*/ 0 w 1328872"/>
              <a:gd name="connsiteY8" fmla="*/ 4784 h 750779"/>
              <a:gd name="connsiteX0" fmla="*/ 0 w 1328872"/>
              <a:gd name="connsiteY0" fmla="*/ 4784 h 750779"/>
              <a:gd name="connsiteX1" fmla="*/ 306502 w 1328872"/>
              <a:gd name="connsiteY1" fmla="*/ 378303 h 750779"/>
              <a:gd name="connsiteX2" fmla="*/ 461827 w 1328872"/>
              <a:gd name="connsiteY2" fmla="*/ 553929 h 750779"/>
              <a:gd name="connsiteX3" fmla="*/ 297908 w 1328872"/>
              <a:gd name="connsiteY3" fmla="*/ 690499 h 750779"/>
              <a:gd name="connsiteX4" fmla="*/ 1103177 w 1328872"/>
              <a:gd name="connsiteY4" fmla="*/ 750779 h 750779"/>
              <a:gd name="connsiteX5" fmla="*/ 1280977 w 1328872"/>
              <a:gd name="connsiteY5" fmla="*/ 725379 h 750779"/>
              <a:gd name="connsiteX6" fmla="*/ 1328872 w 1328872"/>
              <a:gd name="connsiteY6" fmla="*/ 579330 h 750779"/>
              <a:gd name="connsiteX7" fmla="*/ 791164 w 1328872"/>
              <a:gd name="connsiteY7" fmla="*/ 0 h 750779"/>
              <a:gd name="connsiteX8" fmla="*/ 0 w 1328872"/>
              <a:gd name="connsiteY8" fmla="*/ 4784 h 750779"/>
              <a:gd name="connsiteX0" fmla="*/ 0 w 1284478"/>
              <a:gd name="connsiteY0" fmla="*/ 0 h 883781"/>
              <a:gd name="connsiteX1" fmla="*/ 262108 w 1284478"/>
              <a:gd name="connsiteY1" fmla="*/ 511305 h 883781"/>
              <a:gd name="connsiteX2" fmla="*/ 417433 w 1284478"/>
              <a:gd name="connsiteY2" fmla="*/ 686931 h 883781"/>
              <a:gd name="connsiteX3" fmla="*/ 253514 w 1284478"/>
              <a:gd name="connsiteY3" fmla="*/ 823501 h 883781"/>
              <a:gd name="connsiteX4" fmla="*/ 1058783 w 1284478"/>
              <a:gd name="connsiteY4" fmla="*/ 883781 h 883781"/>
              <a:gd name="connsiteX5" fmla="*/ 1236583 w 1284478"/>
              <a:gd name="connsiteY5" fmla="*/ 858381 h 883781"/>
              <a:gd name="connsiteX6" fmla="*/ 1284478 w 1284478"/>
              <a:gd name="connsiteY6" fmla="*/ 712332 h 883781"/>
              <a:gd name="connsiteX7" fmla="*/ 746770 w 1284478"/>
              <a:gd name="connsiteY7" fmla="*/ 133002 h 883781"/>
              <a:gd name="connsiteX8" fmla="*/ 0 w 1284478"/>
              <a:gd name="connsiteY8" fmla="*/ 0 h 883781"/>
              <a:gd name="connsiteX0" fmla="*/ 0 w 1284478"/>
              <a:gd name="connsiteY0" fmla="*/ 0 h 883781"/>
              <a:gd name="connsiteX1" fmla="*/ 120550 w 1284478"/>
              <a:gd name="connsiteY1" fmla="*/ 238481 h 883781"/>
              <a:gd name="connsiteX2" fmla="*/ 262108 w 1284478"/>
              <a:gd name="connsiteY2" fmla="*/ 511305 h 883781"/>
              <a:gd name="connsiteX3" fmla="*/ 417433 w 1284478"/>
              <a:gd name="connsiteY3" fmla="*/ 686931 h 883781"/>
              <a:gd name="connsiteX4" fmla="*/ 253514 w 1284478"/>
              <a:gd name="connsiteY4" fmla="*/ 823501 h 883781"/>
              <a:gd name="connsiteX5" fmla="*/ 1058783 w 1284478"/>
              <a:gd name="connsiteY5" fmla="*/ 883781 h 883781"/>
              <a:gd name="connsiteX6" fmla="*/ 1236583 w 1284478"/>
              <a:gd name="connsiteY6" fmla="*/ 858381 h 883781"/>
              <a:gd name="connsiteX7" fmla="*/ 1284478 w 1284478"/>
              <a:gd name="connsiteY7" fmla="*/ 712332 h 883781"/>
              <a:gd name="connsiteX8" fmla="*/ 746770 w 1284478"/>
              <a:gd name="connsiteY8" fmla="*/ 133002 h 883781"/>
              <a:gd name="connsiteX9" fmla="*/ 0 w 1284478"/>
              <a:gd name="connsiteY9" fmla="*/ 0 h 883781"/>
              <a:gd name="connsiteX0" fmla="*/ 0 w 1284478"/>
              <a:gd name="connsiteY0" fmla="*/ 0 h 883781"/>
              <a:gd name="connsiteX1" fmla="*/ 156066 w 1284478"/>
              <a:gd name="connsiteY1" fmla="*/ 113221 h 883781"/>
              <a:gd name="connsiteX2" fmla="*/ 262108 w 1284478"/>
              <a:gd name="connsiteY2" fmla="*/ 511305 h 883781"/>
              <a:gd name="connsiteX3" fmla="*/ 417433 w 1284478"/>
              <a:gd name="connsiteY3" fmla="*/ 686931 h 883781"/>
              <a:gd name="connsiteX4" fmla="*/ 253514 w 1284478"/>
              <a:gd name="connsiteY4" fmla="*/ 823501 h 883781"/>
              <a:gd name="connsiteX5" fmla="*/ 1058783 w 1284478"/>
              <a:gd name="connsiteY5" fmla="*/ 883781 h 883781"/>
              <a:gd name="connsiteX6" fmla="*/ 1236583 w 1284478"/>
              <a:gd name="connsiteY6" fmla="*/ 858381 h 883781"/>
              <a:gd name="connsiteX7" fmla="*/ 1284478 w 1284478"/>
              <a:gd name="connsiteY7" fmla="*/ 712332 h 883781"/>
              <a:gd name="connsiteX8" fmla="*/ 746770 w 1284478"/>
              <a:gd name="connsiteY8" fmla="*/ 133002 h 883781"/>
              <a:gd name="connsiteX9" fmla="*/ 0 w 1284478"/>
              <a:gd name="connsiteY9" fmla="*/ 0 h 883781"/>
              <a:gd name="connsiteX0" fmla="*/ 0 w 1284478"/>
              <a:gd name="connsiteY0" fmla="*/ 0 h 883781"/>
              <a:gd name="connsiteX1" fmla="*/ 156066 w 1284478"/>
              <a:gd name="connsiteY1" fmla="*/ 113221 h 883781"/>
              <a:gd name="connsiteX2" fmla="*/ 204899 w 1284478"/>
              <a:gd name="connsiteY2" fmla="*/ 317813 h 883781"/>
              <a:gd name="connsiteX3" fmla="*/ 262108 w 1284478"/>
              <a:gd name="connsiteY3" fmla="*/ 511305 h 883781"/>
              <a:gd name="connsiteX4" fmla="*/ 417433 w 1284478"/>
              <a:gd name="connsiteY4" fmla="*/ 686931 h 883781"/>
              <a:gd name="connsiteX5" fmla="*/ 253514 w 1284478"/>
              <a:gd name="connsiteY5" fmla="*/ 823501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883781"/>
              <a:gd name="connsiteX1" fmla="*/ 156066 w 1284478"/>
              <a:gd name="connsiteY1" fmla="*/ 113221 h 883781"/>
              <a:gd name="connsiteX2" fmla="*/ 178263 w 1284478"/>
              <a:gd name="connsiteY2" fmla="*/ 330339 h 883781"/>
              <a:gd name="connsiteX3" fmla="*/ 262108 w 1284478"/>
              <a:gd name="connsiteY3" fmla="*/ 511305 h 883781"/>
              <a:gd name="connsiteX4" fmla="*/ 417433 w 1284478"/>
              <a:gd name="connsiteY4" fmla="*/ 686931 h 883781"/>
              <a:gd name="connsiteX5" fmla="*/ 253514 w 1284478"/>
              <a:gd name="connsiteY5" fmla="*/ 823501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883781"/>
              <a:gd name="connsiteX1" fmla="*/ 156066 w 1284478"/>
              <a:gd name="connsiteY1" fmla="*/ 113221 h 883781"/>
              <a:gd name="connsiteX2" fmla="*/ 178263 w 1284478"/>
              <a:gd name="connsiteY2" fmla="*/ 330339 h 883781"/>
              <a:gd name="connsiteX3" fmla="*/ 262108 w 1284478"/>
              <a:gd name="connsiteY3" fmla="*/ 511305 h 883781"/>
              <a:gd name="connsiteX4" fmla="*/ 31202 w 1284478"/>
              <a:gd name="connsiteY4" fmla="*/ 699457 h 883781"/>
              <a:gd name="connsiteX5" fmla="*/ 253514 w 1284478"/>
              <a:gd name="connsiteY5" fmla="*/ 823501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883781"/>
              <a:gd name="connsiteX1" fmla="*/ 156066 w 1284478"/>
              <a:gd name="connsiteY1" fmla="*/ 113221 h 883781"/>
              <a:gd name="connsiteX2" fmla="*/ 178263 w 1284478"/>
              <a:gd name="connsiteY2" fmla="*/ 330339 h 883781"/>
              <a:gd name="connsiteX3" fmla="*/ 262108 w 1284478"/>
              <a:gd name="connsiteY3" fmla="*/ 511305 h 883781"/>
              <a:gd name="connsiteX4" fmla="*/ 31202 w 1284478"/>
              <a:gd name="connsiteY4" fmla="*/ 699457 h 883781"/>
              <a:gd name="connsiteX5" fmla="*/ 133649 w 1284478"/>
              <a:gd name="connsiteY5" fmla="*/ 856904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1000691"/>
              <a:gd name="connsiteX1" fmla="*/ 156066 w 1284478"/>
              <a:gd name="connsiteY1" fmla="*/ 113221 h 1000691"/>
              <a:gd name="connsiteX2" fmla="*/ 178263 w 1284478"/>
              <a:gd name="connsiteY2" fmla="*/ 330339 h 1000691"/>
              <a:gd name="connsiteX3" fmla="*/ 262108 w 1284478"/>
              <a:gd name="connsiteY3" fmla="*/ 511305 h 1000691"/>
              <a:gd name="connsiteX4" fmla="*/ 31202 w 1284478"/>
              <a:gd name="connsiteY4" fmla="*/ 699457 h 1000691"/>
              <a:gd name="connsiteX5" fmla="*/ 133649 w 1284478"/>
              <a:gd name="connsiteY5" fmla="*/ 856904 h 1000691"/>
              <a:gd name="connsiteX6" fmla="*/ 965554 w 1284478"/>
              <a:gd name="connsiteY6" fmla="*/ 1000691 h 1000691"/>
              <a:gd name="connsiteX7" fmla="*/ 1236583 w 1284478"/>
              <a:gd name="connsiteY7" fmla="*/ 858381 h 1000691"/>
              <a:gd name="connsiteX8" fmla="*/ 1284478 w 1284478"/>
              <a:gd name="connsiteY8" fmla="*/ 712332 h 1000691"/>
              <a:gd name="connsiteX9" fmla="*/ 746770 w 1284478"/>
              <a:gd name="connsiteY9" fmla="*/ 133002 h 1000691"/>
              <a:gd name="connsiteX10" fmla="*/ 0 w 1284478"/>
              <a:gd name="connsiteY10"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284478 w 1396402"/>
              <a:gd name="connsiteY8" fmla="*/ 712332 h 1000691"/>
              <a:gd name="connsiteX9" fmla="*/ 746770 w 1396402"/>
              <a:gd name="connsiteY9" fmla="*/ 133002 h 1000691"/>
              <a:gd name="connsiteX10" fmla="*/ 0 w 1396402"/>
              <a:gd name="connsiteY10"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746770 w 1396402"/>
              <a:gd name="connsiteY9" fmla="*/ 133002 h 1000691"/>
              <a:gd name="connsiteX10" fmla="*/ 0 w 1396402"/>
              <a:gd name="connsiteY10"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972923 w 1396402"/>
              <a:gd name="connsiteY9" fmla="*/ 342865 h 1000691"/>
              <a:gd name="connsiteX10" fmla="*/ 746770 w 1396402"/>
              <a:gd name="connsiteY10" fmla="*/ 133002 h 1000691"/>
              <a:gd name="connsiteX11" fmla="*/ 0 w 1396402"/>
              <a:gd name="connsiteY11"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043954 w 1396402"/>
              <a:gd name="connsiteY9" fmla="*/ 313637 h 1000691"/>
              <a:gd name="connsiteX10" fmla="*/ 746770 w 1396402"/>
              <a:gd name="connsiteY10" fmla="*/ 133002 h 1000691"/>
              <a:gd name="connsiteX11" fmla="*/ 0 w 1396402"/>
              <a:gd name="connsiteY11"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203774 w 1396402"/>
              <a:gd name="connsiteY9" fmla="*/ 518229 h 1000691"/>
              <a:gd name="connsiteX10" fmla="*/ 1043954 w 1396402"/>
              <a:gd name="connsiteY10" fmla="*/ 313637 h 1000691"/>
              <a:gd name="connsiteX11" fmla="*/ 746770 w 1396402"/>
              <a:gd name="connsiteY11" fmla="*/ 133002 h 1000691"/>
              <a:gd name="connsiteX12" fmla="*/ 0 w 1396402"/>
              <a:gd name="connsiteY12"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150500 w 1396402"/>
              <a:gd name="connsiteY9" fmla="*/ 522404 h 1000691"/>
              <a:gd name="connsiteX10" fmla="*/ 1043954 w 1396402"/>
              <a:gd name="connsiteY10" fmla="*/ 313637 h 1000691"/>
              <a:gd name="connsiteX11" fmla="*/ 746770 w 1396402"/>
              <a:gd name="connsiteY11" fmla="*/ 133002 h 1000691"/>
              <a:gd name="connsiteX12" fmla="*/ 0 w 1396402"/>
              <a:gd name="connsiteY12"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150500 w 1396402"/>
              <a:gd name="connsiteY9" fmla="*/ 522404 h 1000691"/>
              <a:gd name="connsiteX10" fmla="*/ 1043954 w 1396402"/>
              <a:gd name="connsiteY10" fmla="*/ 313637 h 1000691"/>
              <a:gd name="connsiteX11" fmla="*/ 702375 w 1396402"/>
              <a:gd name="connsiteY11" fmla="*/ 7742 h 1000691"/>
              <a:gd name="connsiteX12" fmla="*/ 0 w 1396402"/>
              <a:gd name="connsiteY12"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159379 w 1396402"/>
              <a:gd name="connsiteY7" fmla="*/ 931588 h 1000691"/>
              <a:gd name="connsiteX8" fmla="*/ 1396402 w 1396402"/>
              <a:gd name="connsiteY8" fmla="*/ 850030 h 1000691"/>
              <a:gd name="connsiteX9" fmla="*/ 1351069 w 1396402"/>
              <a:gd name="connsiteY9" fmla="*/ 687280 h 1000691"/>
              <a:gd name="connsiteX10" fmla="*/ 1150500 w 1396402"/>
              <a:gd name="connsiteY10" fmla="*/ 522404 h 1000691"/>
              <a:gd name="connsiteX11" fmla="*/ 1043954 w 1396402"/>
              <a:gd name="connsiteY11" fmla="*/ 313637 h 1000691"/>
              <a:gd name="connsiteX12" fmla="*/ 702375 w 1396402"/>
              <a:gd name="connsiteY12" fmla="*/ 7742 h 1000691"/>
              <a:gd name="connsiteX13" fmla="*/ 0 w 1396402"/>
              <a:gd name="connsiteY13"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088348 w 1396402"/>
              <a:gd name="connsiteY7" fmla="*/ 990043 h 1000691"/>
              <a:gd name="connsiteX8" fmla="*/ 1396402 w 1396402"/>
              <a:gd name="connsiteY8" fmla="*/ 850030 h 1000691"/>
              <a:gd name="connsiteX9" fmla="*/ 1351069 w 1396402"/>
              <a:gd name="connsiteY9" fmla="*/ 687280 h 1000691"/>
              <a:gd name="connsiteX10" fmla="*/ 1150500 w 1396402"/>
              <a:gd name="connsiteY10" fmla="*/ 522404 h 1000691"/>
              <a:gd name="connsiteX11" fmla="*/ 1043954 w 1396402"/>
              <a:gd name="connsiteY11" fmla="*/ 313637 h 1000691"/>
              <a:gd name="connsiteX12" fmla="*/ 702375 w 1396402"/>
              <a:gd name="connsiteY12" fmla="*/ 7742 h 1000691"/>
              <a:gd name="connsiteX13" fmla="*/ 0 w 1396402"/>
              <a:gd name="connsiteY13" fmla="*/ 0 h 1000691"/>
              <a:gd name="connsiteX0" fmla="*/ 0 w 1396402"/>
              <a:gd name="connsiteY0" fmla="*/ 0 h 996516"/>
              <a:gd name="connsiteX1" fmla="*/ 156066 w 1396402"/>
              <a:gd name="connsiteY1" fmla="*/ 113221 h 996516"/>
              <a:gd name="connsiteX2" fmla="*/ 178263 w 1396402"/>
              <a:gd name="connsiteY2" fmla="*/ 330339 h 996516"/>
              <a:gd name="connsiteX3" fmla="*/ 262108 w 1396402"/>
              <a:gd name="connsiteY3" fmla="*/ 511305 h 996516"/>
              <a:gd name="connsiteX4" fmla="*/ 31202 w 1396402"/>
              <a:gd name="connsiteY4" fmla="*/ 699457 h 996516"/>
              <a:gd name="connsiteX5" fmla="*/ 133649 w 1396402"/>
              <a:gd name="connsiteY5" fmla="*/ 856904 h 996516"/>
              <a:gd name="connsiteX6" fmla="*/ 938917 w 1396402"/>
              <a:gd name="connsiteY6" fmla="*/ 996516 h 996516"/>
              <a:gd name="connsiteX7" fmla="*/ 1088348 w 1396402"/>
              <a:gd name="connsiteY7" fmla="*/ 990043 h 996516"/>
              <a:gd name="connsiteX8" fmla="*/ 1396402 w 1396402"/>
              <a:gd name="connsiteY8" fmla="*/ 850030 h 996516"/>
              <a:gd name="connsiteX9" fmla="*/ 1351069 w 1396402"/>
              <a:gd name="connsiteY9" fmla="*/ 687280 h 996516"/>
              <a:gd name="connsiteX10" fmla="*/ 1150500 w 1396402"/>
              <a:gd name="connsiteY10" fmla="*/ 522404 h 996516"/>
              <a:gd name="connsiteX11" fmla="*/ 1043954 w 1396402"/>
              <a:gd name="connsiteY11" fmla="*/ 313637 h 996516"/>
              <a:gd name="connsiteX12" fmla="*/ 702375 w 1396402"/>
              <a:gd name="connsiteY12" fmla="*/ 7742 h 996516"/>
              <a:gd name="connsiteX13" fmla="*/ 0 w 1396402"/>
              <a:gd name="connsiteY13" fmla="*/ 0 h 996516"/>
              <a:gd name="connsiteX0" fmla="*/ 0 w 1396402"/>
              <a:gd name="connsiteY0" fmla="*/ 127174 h 1123690"/>
              <a:gd name="connsiteX1" fmla="*/ 156066 w 1396402"/>
              <a:gd name="connsiteY1" fmla="*/ 240395 h 1123690"/>
              <a:gd name="connsiteX2" fmla="*/ 178263 w 1396402"/>
              <a:gd name="connsiteY2" fmla="*/ 457513 h 1123690"/>
              <a:gd name="connsiteX3" fmla="*/ 262108 w 1396402"/>
              <a:gd name="connsiteY3" fmla="*/ 638479 h 1123690"/>
              <a:gd name="connsiteX4" fmla="*/ 31202 w 1396402"/>
              <a:gd name="connsiteY4" fmla="*/ 826631 h 1123690"/>
              <a:gd name="connsiteX5" fmla="*/ 133649 w 1396402"/>
              <a:gd name="connsiteY5" fmla="*/ 984078 h 1123690"/>
              <a:gd name="connsiteX6" fmla="*/ 938917 w 1396402"/>
              <a:gd name="connsiteY6" fmla="*/ 1123690 h 1123690"/>
              <a:gd name="connsiteX7" fmla="*/ 1088348 w 1396402"/>
              <a:gd name="connsiteY7" fmla="*/ 1117217 h 1123690"/>
              <a:gd name="connsiteX8" fmla="*/ 1396402 w 1396402"/>
              <a:gd name="connsiteY8" fmla="*/ 977204 h 1123690"/>
              <a:gd name="connsiteX9" fmla="*/ 1351069 w 1396402"/>
              <a:gd name="connsiteY9" fmla="*/ 814454 h 1123690"/>
              <a:gd name="connsiteX10" fmla="*/ 1150500 w 1396402"/>
              <a:gd name="connsiteY10" fmla="*/ 649578 h 1123690"/>
              <a:gd name="connsiteX11" fmla="*/ 1043954 w 1396402"/>
              <a:gd name="connsiteY11" fmla="*/ 440811 h 1123690"/>
              <a:gd name="connsiteX12" fmla="*/ 727323 w 1396402"/>
              <a:gd name="connsiteY12" fmla="*/ 0 h 1123690"/>
              <a:gd name="connsiteX13" fmla="*/ 0 w 1396402"/>
              <a:gd name="connsiteY13" fmla="*/ 127174 h 1123690"/>
              <a:gd name="connsiteX0" fmla="*/ 0 w 2094932"/>
              <a:gd name="connsiteY0" fmla="*/ 39186 h 1123690"/>
              <a:gd name="connsiteX1" fmla="*/ 854596 w 2094932"/>
              <a:gd name="connsiteY1" fmla="*/ 240395 h 1123690"/>
              <a:gd name="connsiteX2" fmla="*/ 876793 w 2094932"/>
              <a:gd name="connsiteY2" fmla="*/ 457513 h 1123690"/>
              <a:gd name="connsiteX3" fmla="*/ 960638 w 2094932"/>
              <a:gd name="connsiteY3" fmla="*/ 638479 h 1123690"/>
              <a:gd name="connsiteX4" fmla="*/ 729732 w 2094932"/>
              <a:gd name="connsiteY4" fmla="*/ 826631 h 1123690"/>
              <a:gd name="connsiteX5" fmla="*/ 832179 w 2094932"/>
              <a:gd name="connsiteY5" fmla="*/ 984078 h 1123690"/>
              <a:gd name="connsiteX6" fmla="*/ 1637447 w 2094932"/>
              <a:gd name="connsiteY6" fmla="*/ 1123690 h 1123690"/>
              <a:gd name="connsiteX7" fmla="*/ 1786878 w 2094932"/>
              <a:gd name="connsiteY7" fmla="*/ 1117217 h 1123690"/>
              <a:gd name="connsiteX8" fmla="*/ 2094932 w 2094932"/>
              <a:gd name="connsiteY8" fmla="*/ 977204 h 1123690"/>
              <a:gd name="connsiteX9" fmla="*/ 2049599 w 2094932"/>
              <a:gd name="connsiteY9" fmla="*/ 814454 h 1123690"/>
              <a:gd name="connsiteX10" fmla="*/ 1849030 w 2094932"/>
              <a:gd name="connsiteY10" fmla="*/ 649578 h 1123690"/>
              <a:gd name="connsiteX11" fmla="*/ 1742484 w 2094932"/>
              <a:gd name="connsiteY11" fmla="*/ 440811 h 1123690"/>
              <a:gd name="connsiteX12" fmla="*/ 1425853 w 2094932"/>
              <a:gd name="connsiteY12" fmla="*/ 0 h 1123690"/>
              <a:gd name="connsiteX13" fmla="*/ 0 w 2094932"/>
              <a:gd name="connsiteY13" fmla="*/ 39186 h 1123690"/>
              <a:gd name="connsiteX0" fmla="*/ 0 w 2094932"/>
              <a:gd name="connsiteY0" fmla="*/ 0 h 1084504"/>
              <a:gd name="connsiteX1" fmla="*/ 854596 w 2094932"/>
              <a:gd name="connsiteY1" fmla="*/ 201209 h 1084504"/>
              <a:gd name="connsiteX2" fmla="*/ 876793 w 2094932"/>
              <a:gd name="connsiteY2" fmla="*/ 418327 h 1084504"/>
              <a:gd name="connsiteX3" fmla="*/ 960638 w 2094932"/>
              <a:gd name="connsiteY3" fmla="*/ 599293 h 1084504"/>
              <a:gd name="connsiteX4" fmla="*/ 729732 w 2094932"/>
              <a:gd name="connsiteY4" fmla="*/ 787445 h 1084504"/>
              <a:gd name="connsiteX5" fmla="*/ 832179 w 2094932"/>
              <a:gd name="connsiteY5" fmla="*/ 944892 h 1084504"/>
              <a:gd name="connsiteX6" fmla="*/ 1637447 w 2094932"/>
              <a:gd name="connsiteY6" fmla="*/ 1084504 h 1084504"/>
              <a:gd name="connsiteX7" fmla="*/ 1786878 w 2094932"/>
              <a:gd name="connsiteY7" fmla="*/ 1078031 h 1084504"/>
              <a:gd name="connsiteX8" fmla="*/ 2094932 w 2094932"/>
              <a:gd name="connsiteY8" fmla="*/ 938018 h 1084504"/>
              <a:gd name="connsiteX9" fmla="*/ 2049599 w 2094932"/>
              <a:gd name="connsiteY9" fmla="*/ 775268 h 1084504"/>
              <a:gd name="connsiteX10" fmla="*/ 1849030 w 2094932"/>
              <a:gd name="connsiteY10" fmla="*/ 610392 h 1084504"/>
              <a:gd name="connsiteX11" fmla="*/ 1742484 w 2094932"/>
              <a:gd name="connsiteY11" fmla="*/ 401625 h 1084504"/>
              <a:gd name="connsiteX12" fmla="*/ 1425853 w 2094932"/>
              <a:gd name="connsiteY12" fmla="*/ 1876 h 1084504"/>
              <a:gd name="connsiteX13" fmla="*/ 0 w 2094932"/>
              <a:gd name="connsiteY13" fmla="*/ 0 h 1084504"/>
              <a:gd name="connsiteX0" fmla="*/ 0 w 2094932"/>
              <a:gd name="connsiteY0" fmla="*/ 0 h 1084504"/>
              <a:gd name="connsiteX1" fmla="*/ 854596 w 2094932"/>
              <a:gd name="connsiteY1" fmla="*/ 201209 h 1084504"/>
              <a:gd name="connsiteX2" fmla="*/ 876793 w 2094932"/>
              <a:gd name="connsiteY2" fmla="*/ 418327 h 1084504"/>
              <a:gd name="connsiteX3" fmla="*/ 960638 w 2094932"/>
              <a:gd name="connsiteY3" fmla="*/ 599293 h 1084504"/>
              <a:gd name="connsiteX4" fmla="*/ 729732 w 2094932"/>
              <a:gd name="connsiteY4" fmla="*/ 787445 h 1084504"/>
              <a:gd name="connsiteX5" fmla="*/ 832179 w 2094932"/>
              <a:gd name="connsiteY5" fmla="*/ 944892 h 1084504"/>
              <a:gd name="connsiteX6" fmla="*/ 1637447 w 2094932"/>
              <a:gd name="connsiteY6" fmla="*/ 1084504 h 1084504"/>
              <a:gd name="connsiteX7" fmla="*/ 1786878 w 2094932"/>
              <a:gd name="connsiteY7" fmla="*/ 1078031 h 1084504"/>
              <a:gd name="connsiteX8" fmla="*/ 2094932 w 2094932"/>
              <a:gd name="connsiteY8" fmla="*/ 938018 h 1084504"/>
              <a:gd name="connsiteX9" fmla="*/ 2049599 w 2094932"/>
              <a:gd name="connsiteY9" fmla="*/ 775268 h 1084504"/>
              <a:gd name="connsiteX10" fmla="*/ 1849030 w 2094932"/>
              <a:gd name="connsiteY10" fmla="*/ 610392 h 1084504"/>
              <a:gd name="connsiteX11" fmla="*/ 1742484 w 2094932"/>
              <a:gd name="connsiteY11" fmla="*/ 401625 h 1084504"/>
              <a:gd name="connsiteX12" fmla="*/ 1600486 w 2094932"/>
              <a:gd name="connsiteY12" fmla="*/ 240681 h 1084504"/>
              <a:gd name="connsiteX13" fmla="*/ 1425853 w 2094932"/>
              <a:gd name="connsiteY13" fmla="*/ 1876 h 1084504"/>
              <a:gd name="connsiteX14" fmla="*/ 0 w 2094932"/>
              <a:gd name="connsiteY14" fmla="*/ 0 h 1084504"/>
              <a:gd name="connsiteX0" fmla="*/ 0 w 2094932"/>
              <a:gd name="connsiteY0" fmla="*/ 0 h 1084504"/>
              <a:gd name="connsiteX1" fmla="*/ 854596 w 2094932"/>
              <a:gd name="connsiteY1" fmla="*/ 201209 h 1084504"/>
              <a:gd name="connsiteX2" fmla="*/ 876793 w 2094932"/>
              <a:gd name="connsiteY2" fmla="*/ 418327 h 1084504"/>
              <a:gd name="connsiteX3" fmla="*/ 960638 w 2094932"/>
              <a:gd name="connsiteY3" fmla="*/ 599293 h 1084504"/>
              <a:gd name="connsiteX4" fmla="*/ 729732 w 2094932"/>
              <a:gd name="connsiteY4" fmla="*/ 787445 h 1084504"/>
              <a:gd name="connsiteX5" fmla="*/ 832179 w 2094932"/>
              <a:gd name="connsiteY5" fmla="*/ 944892 h 1084504"/>
              <a:gd name="connsiteX6" fmla="*/ 1637447 w 2094932"/>
              <a:gd name="connsiteY6" fmla="*/ 1084504 h 1084504"/>
              <a:gd name="connsiteX7" fmla="*/ 1786878 w 2094932"/>
              <a:gd name="connsiteY7" fmla="*/ 1078031 h 1084504"/>
              <a:gd name="connsiteX8" fmla="*/ 2094932 w 2094932"/>
              <a:gd name="connsiteY8" fmla="*/ 938018 h 1084504"/>
              <a:gd name="connsiteX9" fmla="*/ 2049599 w 2094932"/>
              <a:gd name="connsiteY9" fmla="*/ 775268 h 1084504"/>
              <a:gd name="connsiteX10" fmla="*/ 1849030 w 2094932"/>
              <a:gd name="connsiteY10" fmla="*/ 610392 h 1084504"/>
              <a:gd name="connsiteX11" fmla="*/ 1742484 w 2094932"/>
              <a:gd name="connsiteY11" fmla="*/ 401625 h 1084504"/>
              <a:gd name="connsiteX12" fmla="*/ 1394669 w 2094932"/>
              <a:gd name="connsiteY12" fmla="*/ 88170 h 1084504"/>
              <a:gd name="connsiteX13" fmla="*/ 1425853 w 2094932"/>
              <a:gd name="connsiteY13" fmla="*/ 1876 h 1084504"/>
              <a:gd name="connsiteX14" fmla="*/ 0 w 2094932"/>
              <a:gd name="connsiteY14" fmla="*/ 0 h 1084504"/>
              <a:gd name="connsiteX0" fmla="*/ 0 w 1433825"/>
              <a:gd name="connsiteY0" fmla="*/ 39183 h 1082627"/>
              <a:gd name="connsiteX1" fmla="*/ 193489 w 1433825"/>
              <a:gd name="connsiteY1" fmla="*/ 199332 h 1082627"/>
              <a:gd name="connsiteX2" fmla="*/ 215686 w 1433825"/>
              <a:gd name="connsiteY2" fmla="*/ 416450 h 1082627"/>
              <a:gd name="connsiteX3" fmla="*/ 299531 w 1433825"/>
              <a:gd name="connsiteY3" fmla="*/ 597416 h 1082627"/>
              <a:gd name="connsiteX4" fmla="*/ 68625 w 1433825"/>
              <a:gd name="connsiteY4" fmla="*/ 785568 h 1082627"/>
              <a:gd name="connsiteX5" fmla="*/ 171072 w 1433825"/>
              <a:gd name="connsiteY5" fmla="*/ 943015 h 1082627"/>
              <a:gd name="connsiteX6" fmla="*/ 976340 w 1433825"/>
              <a:gd name="connsiteY6" fmla="*/ 1082627 h 1082627"/>
              <a:gd name="connsiteX7" fmla="*/ 1125771 w 1433825"/>
              <a:gd name="connsiteY7" fmla="*/ 1076154 h 1082627"/>
              <a:gd name="connsiteX8" fmla="*/ 1433825 w 1433825"/>
              <a:gd name="connsiteY8" fmla="*/ 936141 h 1082627"/>
              <a:gd name="connsiteX9" fmla="*/ 1388492 w 1433825"/>
              <a:gd name="connsiteY9" fmla="*/ 773391 h 1082627"/>
              <a:gd name="connsiteX10" fmla="*/ 1187923 w 1433825"/>
              <a:gd name="connsiteY10" fmla="*/ 608515 h 1082627"/>
              <a:gd name="connsiteX11" fmla="*/ 1081377 w 1433825"/>
              <a:gd name="connsiteY11" fmla="*/ 399748 h 1082627"/>
              <a:gd name="connsiteX12" fmla="*/ 733562 w 1433825"/>
              <a:gd name="connsiteY12" fmla="*/ 86293 h 1082627"/>
              <a:gd name="connsiteX13" fmla="*/ 764746 w 1433825"/>
              <a:gd name="connsiteY13" fmla="*/ -1 h 1082627"/>
              <a:gd name="connsiteX14" fmla="*/ 0 w 1433825"/>
              <a:gd name="connsiteY14" fmla="*/ 39183 h 1082627"/>
              <a:gd name="connsiteX0" fmla="*/ 0 w 1433825"/>
              <a:gd name="connsiteY0" fmla="*/ 1 h 1043445"/>
              <a:gd name="connsiteX1" fmla="*/ 193489 w 1433825"/>
              <a:gd name="connsiteY1" fmla="*/ 160150 h 1043445"/>
              <a:gd name="connsiteX2" fmla="*/ 215686 w 1433825"/>
              <a:gd name="connsiteY2" fmla="*/ 377268 h 1043445"/>
              <a:gd name="connsiteX3" fmla="*/ 299531 w 1433825"/>
              <a:gd name="connsiteY3" fmla="*/ 558234 h 1043445"/>
              <a:gd name="connsiteX4" fmla="*/ 68625 w 1433825"/>
              <a:gd name="connsiteY4" fmla="*/ 746386 h 1043445"/>
              <a:gd name="connsiteX5" fmla="*/ 171072 w 1433825"/>
              <a:gd name="connsiteY5" fmla="*/ 903833 h 1043445"/>
              <a:gd name="connsiteX6" fmla="*/ 976340 w 1433825"/>
              <a:gd name="connsiteY6" fmla="*/ 1043445 h 1043445"/>
              <a:gd name="connsiteX7" fmla="*/ 1125771 w 1433825"/>
              <a:gd name="connsiteY7" fmla="*/ 1036972 h 1043445"/>
              <a:gd name="connsiteX8" fmla="*/ 1433825 w 1433825"/>
              <a:gd name="connsiteY8" fmla="*/ 896959 h 1043445"/>
              <a:gd name="connsiteX9" fmla="*/ 1388492 w 1433825"/>
              <a:gd name="connsiteY9" fmla="*/ 734209 h 1043445"/>
              <a:gd name="connsiteX10" fmla="*/ 1187923 w 1433825"/>
              <a:gd name="connsiteY10" fmla="*/ 569333 h 1043445"/>
              <a:gd name="connsiteX11" fmla="*/ 1081377 w 1433825"/>
              <a:gd name="connsiteY11" fmla="*/ 360566 h 1043445"/>
              <a:gd name="connsiteX12" fmla="*/ 733562 w 1433825"/>
              <a:gd name="connsiteY12" fmla="*/ 47111 h 1043445"/>
              <a:gd name="connsiteX13" fmla="*/ 752272 w 1433825"/>
              <a:gd name="connsiteY13" fmla="*/ 1878 h 1043445"/>
              <a:gd name="connsiteX14" fmla="*/ 0 w 1433825"/>
              <a:gd name="connsiteY14" fmla="*/ 1 h 1043445"/>
              <a:gd name="connsiteX0" fmla="*/ 0 w 1527379"/>
              <a:gd name="connsiteY0" fmla="*/ 27452 h 1041567"/>
              <a:gd name="connsiteX1" fmla="*/ 287043 w 1527379"/>
              <a:gd name="connsiteY1" fmla="*/ 158272 h 1041567"/>
              <a:gd name="connsiteX2" fmla="*/ 309240 w 1527379"/>
              <a:gd name="connsiteY2" fmla="*/ 375390 h 1041567"/>
              <a:gd name="connsiteX3" fmla="*/ 393085 w 1527379"/>
              <a:gd name="connsiteY3" fmla="*/ 556356 h 1041567"/>
              <a:gd name="connsiteX4" fmla="*/ 162179 w 1527379"/>
              <a:gd name="connsiteY4" fmla="*/ 744508 h 1041567"/>
              <a:gd name="connsiteX5" fmla="*/ 264626 w 1527379"/>
              <a:gd name="connsiteY5" fmla="*/ 901955 h 1041567"/>
              <a:gd name="connsiteX6" fmla="*/ 1069894 w 1527379"/>
              <a:gd name="connsiteY6" fmla="*/ 1041567 h 1041567"/>
              <a:gd name="connsiteX7" fmla="*/ 1219325 w 1527379"/>
              <a:gd name="connsiteY7" fmla="*/ 1035094 h 1041567"/>
              <a:gd name="connsiteX8" fmla="*/ 1527379 w 1527379"/>
              <a:gd name="connsiteY8" fmla="*/ 895081 h 1041567"/>
              <a:gd name="connsiteX9" fmla="*/ 1482046 w 1527379"/>
              <a:gd name="connsiteY9" fmla="*/ 732331 h 1041567"/>
              <a:gd name="connsiteX10" fmla="*/ 1281477 w 1527379"/>
              <a:gd name="connsiteY10" fmla="*/ 567455 h 1041567"/>
              <a:gd name="connsiteX11" fmla="*/ 1174931 w 1527379"/>
              <a:gd name="connsiteY11" fmla="*/ 358688 h 1041567"/>
              <a:gd name="connsiteX12" fmla="*/ 827116 w 1527379"/>
              <a:gd name="connsiteY12" fmla="*/ 45233 h 1041567"/>
              <a:gd name="connsiteX13" fmla="*/ 845826 w 1527379"/>
              <a:gd name="connsiteY13" fmla="*/ 0 h 1041567"/>
              <a:gd name="connsiteX14" fmla="*/ 0 w 1527379"/>
              <a:gd name="connsiteY14" fmla="*/ 27452 h 1041567"/>
              <a:gd name="connsiteX0" fmla="*/ 0 w 1714486"/>
              <a:gd name="connsiteY0" fmla="*/ 3989 h 1041567"/>
              <a:gd name="connsiteX1" fmla="*/ 474150 w 1714486"/>
              <a:gd name="connsiteY1" fmla="*/ 158272 h 1041567"/>
              <a:gd name="connsiteX2" fmla="*/ 496347 w 1714486"/>
              <a:gd name="connsiteY2" fmla="*/ 375390 h 1041567"/>
              <a:gd name="connsiteX3" fmla="*/ 580192 w 1714486"/>
              <a:gd name="connsiteY3" fmla="*/ 556356 h 1041567"/>
              <a:gd name="connsiteX4" fmla="*/ 349286 w 1714486"/>
              <a:gd name="connsiteY4" fmla="*/ 744508 h 1041567"/>
              <a:gd name="connsiteX5" fmla="*/ 451733 w 1714486"/>
              <a:gd name="connsiteY5" fmla="*/ 901955 h 1041567"/>
              <a:gd name="connsiteX6" fmla="*/ 1257001 w 1714486"/>
              <a:gd name="connsiteY6" fmla="*/ 1041567 h 1041567"/>
              <a:gd name="connsiteX7" fmla="*/ 1406432 w 1714486"/>
              <a:gd name="connsiteY7" fmla="*/ 1035094 h 1041567"/>
              <a:gd name="connsiteX8" fmla="*/ 1714486 w 1714486"/>
              <a:gd name="connsiteY8" fmla="*/ 895081 h 1041567"/>
              <a:gd name="connsiteX9" fmla="*/ 1669153 w 1714486"/>
              <a:gd name="connsiteY9" fmla="*/ 732331 h 1041567"/>
              <a:gd name="connsiteX10" fmla="*/ 1468584 w 1714486"/>
              <a:gd name="connsiteY10" fmla="*/ 567455 h 1041567"/>
              <a:gd name="connsiteX11" fmla="*/ 1362038 w 1714486"/>
              <a:gd name="connsiteY11" fmla="*/ 358688 h 1041567"/>
              <a:gd name="connsiteX12" fmla="*/ 1014223 w 1714486"/>
              <a:gd name="connsiteY12" fmla="*/ 45233 h 1041567"/>
              <a:gd name="connsiteX13" fmla="*/ 1032933 w 1714486"/>
              <a:gd name="connsiteY13" fmla="*/ 0 h 1041567"/>
              <a:gd name="connsiteX14" fmla="*/ 0 w 1714486"/>
              <a:gd name="connsiteY14" fmla="*/ 3989 h 1041567"/>
              <a:gd name="connsiteX0" fmla="*/ 0 w 1714486"/>
              <a:gd name="connsiteY0" fmla="*/ 3989 h 1041567"/>
              <a:gd name="connsiteX1" fmla="*/ 265799 w 1714486"/>
              <a:gd name="connsiteY1" fmla="*/ 92159 h 1041567"/>
              <a:gd name="connsiteX2" fmla="*/ 474150 w 1714486"/>
              <a:gd name="connsiteY2" fmla="*/ 158272 h 1041567"/>
              <a:gd name="connsiteX3" fmla="*/ 496347 w 1714486"/>
              <a:gd name="connsiteY3" fmla="*/ 375390 h 1041567"/>
              <a:gd name="connsiteX4" fmla="*/ 580192 w 1714486"/>
              <a:gd name="connsiteY4" fmla="*/ 556356 h 1041567"/>
              <a:gd name="connsiteX5" fmla="*/ 349286 w 1714486"/>
              <a:gd name="connsiteY5" fmla="*/ 744508 h 1041567"/>
              <a:gd name="connsiteX6" fmla="*/ 451733 w 1714486"/>
              <a:gd name="connsiteY6" fmla="*/ 901955 h 1041567"/>
              <a:gd name="connsiteX7" fmla="*/ 1257001 w 1714486"/>
              <a:gd name="connsiteY7" fmla="*/ 1041567 h 1041567"/>
              <a:gd name="connsiteX8" fmla="*/ 1406432 w 1714486"/>
              <a:gd name="connsiteY8" fmla="*/ 1035094 h 1041567"/>
              <a:gd name="connsiteX9" fmla="*/ 1714486 w 1714486"/>
              <a:gd name="connsiteY9" fmla="*/ 895081 h 1041567"/>
              <a:gd name="connsiteX10" fmla="*/ 1669153 w 1714486"/>
              <a:gd name="connsiteY10" fmla="*/ 732331 h 1041567"/>
              <a:gd name="connsiteX11" fmla="*/ 1468584 w 1714486"/>
              <a:gd name="connsiteY11" fmla="*/ 567455 h 1041567"/>
              <a:gd name="connsiteX12" fmla="*/ 1362038 w 1714486"/>
              <a:gd name="connsiteY12" fmla="*/ 358688 h 1041567"/>
              <a:gd name="connsiteX13" fmla="*/ 1014223 w 1714486"/>
              <a:gd name="connsiteY13" fmla="*/ 45233 h 1041567"/>
              <a:gd name="connsiteX14" fmla="*/ 1032933 w 1714486"/>
              <a:gd name="connsiteY14" fmla="*/ 0 h 1041567"/>
              <a:gd name="connsiteX15" fmla="*/ 0 w 1714486"/>
              <a:gd name="connsiteY15" fmla="*/ 3989 h 1041567"/>
              <a:gd name="connsiteX0" fmla="*/ 0 w 1714486"/>
              <a:gd name="connsiteY0" fmla="*/ 3989 h 1041567"/>
              <a:gd name="connsiteX1" fmla="*/ 278273 w 1714486"/>
              <a:gd name="connsiteY1" fmla="*/ 45232 h 1041567"/>
              <a:gd name="connsiteX2" fmla="*/ 474150 w 1714486"/>
              <a:gd name="connsiteY2" fmla="*/ 158272 h 1041567"/>
              <a:gd name="connsiteX3" fmla="*/ 496347 w 1714486"/>
              <a:gd name="connsiteY3" fmla="*/ 375390 h 1041567"/>
              <a:gd name="connsiteX4" fmla="*/ 580192 w 1714486"/>
              <a:gd name="connsiteY4" fmla="*/ 556356 h 1041567"/>
              <a:gd name="connsiteX5" fmla="*/ 349286 w 1714486"/>
              <a:gd name="connsiteY5" fmla="*/ 744508 h 1041567"/>
              <a:gd name="connsiteX6" fmla="*/ 451733 w 1714486"/>
              <a:gd name="connsiteY6" fmla="*/ 901955 h 1041567"/>
              <a:gd name="connsiteX7" fmla="*/ 1257001 w 1714486"/>
              <a:gd name="connsiteY7" fmla="*/ 1041567 h 1041567"/>
              <a:gd name="connsiteX8" fmla="*/ 1406432 w 1714486"/>
              <a:gd name="connsiteY8" fmla="*/ 1035094 h 1041567"/>
              <a:gd name="connsiteX9" fmla="*/ 1714486 w 1714486"/>
              <a:gd name="connsiteY9" fmla="*/ 895081 h 1041567"/>
              <a:gd name="connsiteX10" fmla="*/ 1669153 w 1714486"/>
              <a:gd name="connsiteY10" fmla="*/ 732331 h 1041567"/>
              <a:gd name="connsiteX11" fmla="*/ 1468584 w 1714486"/>
              <a:gd name="connsiteY11" fmla="*/ 567455 h 1041567"/>
              <a:gd name="connsiteX12" fmla="*/ 1362038 w 1714486"/>
              <a:gd name="connsiteY12" fmla="*/ 358688 h 1041567"/>
              <a:gd name="connsiteX13" fmla="*/ 1014223 w 1714486"/>
              <a:gd name="connsiteY13" fmla="*/ 45233 h 1041567"/>
              <a:gd name="connsiteX14" fmla="*/ 1032933 w 1714486"/>
              <a:gd name="connsiteY14" fmla="*/ 0 h 1041567"/>
              <a:gd name="connsiteX15" fmla="*/ 0 w 1714486"/>
              <a:gd name="connsiteY15" fmla="*/ 3989 h 1041567"/>
              <a:gd name="connsiteX0" fmla="*/ 0 w 1758144"/>
              <a:gd name="connsiteY0" fmla="*/ 0 h 1072774"/>
              <a:gd name="connsiteX1" fmla="*/ 321931 w 1758144"/>
              <a:gd name="connsiteY1" fmla="*/ 76439 h 1072774"/>
              <a:gd name="connsiteX2" fmla="*/ 517808 w 1758144"/>
              <a:gd name="connsiteY2" fmla="*/ 189479 h 1072774"/>
              <a:gd name="connsiteX3" fmla="*/ 540005 w 1758144"/>
              <a:gd name="connsiteY3" fmla="*/ 406597 h 1072774"/>
              <a:gd name="connsiteX4" fmla="*/ 623850 w 1758144"/>
              <a:gd name="connsiteY4" fmla="*/ 587563 h 1072774"/>
              <a:gd name="connsiteX5" fmla="*/ 392944 w 1758144"/>
              <a:gd name="connsiteY5" fmla="*/ 775715 h 1072774"/>
              <a:gd name="connsiteX6" fmla="*/ 495391 w 1758144"/>
              <a:gd name="connsiteY6" fmla="*/ 933162 h 1072774"/>
              <a:gd name="connsiteX7" fmla="*/ 1300659 w 1758144"/>
              <a:gd name="connsiteY7" fmla="*/ 1072774 h 1072774"/>
              <a:gd name="connsiteX8" fmla="*/ 1450090 w 1758144"/>
              <a:gd name="connsiteY8" fmla="*/ 1066301 h 1072774"/>
              <a:gd name="connsiteX9" fmla="*/ 1758144 w 1758144"/>
              <a:gd name="connsiteY9" fmla="*/ 926288 h 1072774"/>
              <a:gd name="connsiteX10" fmla="*/ 1712811 w 1758144"/>
              <a:gd name="connsiteY10" fmla="*/ 763538 h 1072774"/>
              <a:gd name="connsiteX11" fmla="*/ 1512242 w 1758144"/>
              <a:gd name="connsiteY11" fmla="*/ 598662 h 1072774"/>
              <a:gd name="connsiteX12" fmla="*/ 1405696 w 1758144"/>
              <a:gd name="connsiteY12" fmla="*/ 389895 h 1072774"/>
              <a:gd name="connsiteX13" fmla="*/ 1057881 w 1758144"/>
              <a:gd name="connsiteY13" fmla="*/ 76440 h 1072774"/>
              <a:gd name="connsiteX14" fmla="*/ 1076591 w 1758144"/>
              <a:gd name="connsiteY14" fmla="*/ 31207 h 1072774"/>
              <a:gd name="connsiteX15" fmla="*/ 0 w 1758144"/>
              <a:gd name="connsiteY15" fmla="*/ 0 h 1072774"/>
              <a:gd name="connsiteX0" fmla="*/ 0 w 1845461"/>
              <a:gd name="connsiteY0" fmla="*/ 0 h 1061042"/>
              <a:gd name="connsiteX1" fmla="*/ 409248 w 1845461"/>
              <a:gd name="connsiteY1" fmla="*/ 64707 h 1061042"/>
              <a:gd name="connsiteX2" fmla="*/ 605125 w 1845461"/>
              <a:gd name="connsiteY2" fmla="*/ 177747 h 1061042"/>
              <a:gd name="connsiteX3" fmla="*/ 627322 w 1845461"/>
              <a:gd name="connsiteY3" fmla="*/ 394865 h 1061042"/>
              <a:gd name="connsiteX4" fmla="*/ 711167 w 1845461"/>
              <a:gd name="connsiteY4" fmla="*/ 575831 h 1061042"/>
              <a:gd name="connsiteX5" fmla="*/ 480261 w 1845461"/>
              <a:gd name="connsiteY5" fmla="*/ 763983 h 1061042"/>
              <a:gd name="connsiteX6" fmla="*/ 582708 w 1845461"/>
              <a:gd name="connsiteY6" fmla="*/ 921430 h 1061042"/>
              <a:gd name="connsiteX7" fmla="*/ 1387976 w 1845461"/>
              <a:gd name="connsiteY7" fmla="*/ 1061042 h 1061042"/>
              <a:gd name="connsiteX8" fmla="*/ 1537407 w 1845461"/>
              <a:gd name="connsiteY8" fmla="*/ 1054569 h 1061042"/>
              <a:gd name="connsiteX9" fmla="*/ 1845461 w 1845461"/>
              <a:gd name="connsiteY9" fmla="*/ 914556 h 1061042"/>
              <a:gd name="connsiteX10" fmla="*/ 1800128 w 1845461"/>
              <a:gd name="connsiteY10" fmla="*/ 751806 h 1061042"/>
              <a:gd name="connsiteX11" fmla="*/ 1599559 w 1845461"/>
              <a:gd name="connsiteY11" fmla="*/ 586930 h 1061042"/>
              <a:gd name="connsiteX12" fmla="*/ 1493013 w 1845461"/>
              <a:gd name="connsiteY12" fmla="*/ 378163 h 1061042"/>
              <a:gd name="connsiteX13" fmla="*/ 1145198 w 1845461"/>
              <a:gd name="connsiteY13" fmla="*/ 64708 h 1061042"/>
              <a:gd name="connsiteX14" fmla="*/ 1163908 w 1845461"/>
              <a:gd name="connsiteY14" fmla="*/ 19475 h 1061042"/>
              <a:gd name="connsiteX15" fmla="*/ 0 w 1845461"/>
              <a:gd name="connsiteY15" fmla="*/ 0 h 106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45461" h="1061042">
                <a:moveTo>
                  <a:pt x="0" y="0"/>
                </a:moveTo>
                <a:lnTo>
                  <a:pt x="409248" y="64707"/>
                </a:lnTo>
                <a:lnTo>
                  <a:pt x="605125" y="177747"/>
                </a:lnTo>
                <a:lnTo>
                  <a:pt x="627322" y="394865"/>
                </a:lnTo>
                <a:lnTo>
                  <a:pt x="711167" y="575831"/>
                </a:lnTo>
                <a:lnTo>
                  <a:pt x="480261" y="763983"/>
                </a:lnTo>
                <a:lnTo>
                  <a:pt x="582708" y="921430"/>
                </a:lnTo>
                <a:lnTo>
                  <a:pt x="1387976" y="1061042"/>
                </a:lnTo>
                <a:lnTo>
                  <a:pt x="1537407" y="1054569"/>
                </a:lnTo>
                <a:lnTo>
                  <a:pt x="1845461" y="914556"/>
                </a:lnTo>
                <a:lnTo>
                  <a:pt x="1800128" y="751806"/>
                </a:lnTo>
                <a:lnTo>
                  <a:pt x="1599559" y="586930"/>
                </a:lnTo>
                <a:lnTo>
                  <a:pt x="1493013" y="378163"/>
                </a:lnTo>
                <a:lnTo>
                  <a:pt x="1145198" y="64708"/>
                </a:lnTo>
                <a:lnTo>
                  <a:pt x="1163908" y="19475"/>
                </a:lnTo>
                <a:lnTo>
                  <a:pt x="0" y="0"/>
                </a:lnTo>
                <a:close/>
              </a:path>
            </a:pathLst>
          </a:custGeom>
          <a:solidFill>
            <a:srgbClr val="FFFF00">
              <a:alpha val="3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    SAL</a:t>
            </a:r>
          </a:p>
        </p:txBody>
      </p:sp>
      <p:grpSp>
        <p:nvGrpSpPr>
          <p:cNvPr id="56" name="Group 55">
            <a:extLst>
              <a:ext uri="{FF2B5EF4-FFF2-40B4-BE49-F238E27FC236}">
                <a16:creationId xmlns:a16="http://schemas.microsoft.com/office/drawing/2014/main" id="{DE1DBBBB-7A18-1E48-ACC7-5AABAAD3F90C}"/>
              </a:ext>
            </a:extLst>
          </p:cNvPr>
          <p:cNvGrpSpPr/>
          <p:nvPr/>
        </p:nvGrpSpPr>
        <p:grpSpPr>
          <a:xfrm>
            <a:off x="7014187" y="5399651"/>
            <a:ext cx="950613" cy="882651"/>
            <a:chOff x="7014187" y="5399651"/>
            <a:chExt cx="950613" cy="882651"/>
          </a:xfrm>
        </p:grpSpPr>
        <p:sp>
          <p:nvSpPr>
            <p:cNvPr id="57" name="Oval 56">
              <a:extLst>
                <a:ext uri="{FF2B5EF4-FFF2-40B4-BE49-F238E27FC236}">
                  <a16:creationId xmlns:a16="http://schemas.microsoft.com/office/drawing/2014/main" id="{879BD32E-AAD0-B345-B4F3-279549B72DC0}"/>
                </a:ext>
              </a:extLst>
            </p:cNvPr>
            <p:cNvSpPr>
              <a:spLocks noChangeAspect="1"/>
            </p:cNvSpPr>
            <p:nvPr/>
          </p:nvSpPr>
          <p:spPr>
            <a:xfrm>
              <a:off x="7014187" y="5916542"/>
              <a:ext cx="365760" cy="365760"/>
            </a:xfrm>
            <a:prstGeom prst="ellipse">
              <a:avLst/>
            </a:prstGeom>
            <a:solidFill>
              <a:srgbClr val="FF0000">
                <a:alpha val="3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a:extLst>
                <a:ext uri="{FF2B5EF4-FFF2-40B4-BE49-F238E27FC236}">
                  <a16:creationId xmlns:a16="http://schemas.microsoft.com/office/drawing/2014/main" id="{70B1F731-BCEF-9D47-A432-1D8DE4319D3B}"/>
                </a:ext>
              </a:extLst>
            </p:cNvPr>
            <p:cNvSpPr txBox="1"/>
            <p:nvPr/>
          </p:nvSpPr>
          <p:spPr>
            <a:xfrm>
              <a:off x="7279997" y="5399651"/>
              <a:ext cx="684803" cy="400110"/>
            </a:xfrm>
            <a:prstGeom prst="rect">
              <a:avLst/>
            </a:prstGeom>
            <a:noFill/>
          </p:spPr>
          <p:txBody>
            <a:bodyPr wrap="none" rtlCol="0">
              <a:spAutoFit/>
            </a:bodyPr>
            <a:lstStyle/>
            <a:p>
              <a:r>
                <a:rPr lang="en-US" sz="2000" dirty="0"/>
                <a:t>TINV</a:t>
              </a:r>
            </a:p>
          </p:txBody>
        </p:sp>
        <p:cxnSp>
          <p:nvCxnSpPr>
            <p:cNvPr id="61" name="Straight Connector 60">
              <a:extLst>
                <a:ext uri="{FF2B5EF4-FFF2-40B4-BE49-F238E27FC236}">
                  <a16:creationId xmlns:a16="http://schemas.microsoft.com/office/drawing/2014/main" id="{969F3521-0EF5-3B4B-95B6-DDFF9C8BE428}"/>
                </a:ext>
              </a:extLst>
            </p:cNvPr>
            <p:cNvCxnSpPr>
              <a:cxnSpLocks/>
              <a:endCxn id="57" idx="7"/>
            </p:cNvCxnSpPr>
            <p:nvPr/>
          </p:nvCxnSpPr>
          <p:spPr>
            <a:xfrm flipH="1">
              <a:off x="7326383" y="5732629"/>
              <a:ext cx="210824" cy="23747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68253C31-A0DF-0F41-9B39-156CBDD5FE18}"/>
              </a:ext>
            </a:extLst>
          </p:cNvPr>
          <p:cNvGrpSpPr/>
          <p:nvPr/>
        </p:nvGrpSpPr>
        <p:grpSpPr>
          <a:xfrm>
            <a:off x="4054502" y="6515585"/>
            <a:ext cx="3855738" cy="342415"/>
            <a:chOff x="4054502" y="6515585"/>
            <a:chExt cx="3855738" cy="342415"/>
          </a:xfrm>
        </p:grpSpPr>
        <p:sp>
          <p:nvSpPr>
            <p:cNvPr id="66" name="TextBox 65">
              <a:extLst>
                <a:ext uri="{FF2B5EF4-FFF2-40B4-BE49-F238E27FC236}">
                  <a16:creationId xmlns:a16="http://schemas.microsoft.com/office/drawing/2014/main" id="{77AAEFB0-0572-874E-9B74-CB575236CFF4}"/>
                </a:ext>
              </a:extLst>
            </p:cNvPr>
            <p:cNvSpPr txBox="1"/>
            <p:nvPr/>
          </p:nvSpPr>
          <p:spPr>
            <a:xfrm>
              <a:off x="6743639" y="6515585"/>
              <a:ext cx="1166601" cy="338554"/>
            </a:xfrm>
            <a:prstGeom prst="rect">
              <a:avLst/>
            </a:prstGeom>
            <a:noFill/>
          </p:spPr>
          <p:txBody>
            <a:bodyPr wrap="none" rtlCol="0">
              <a:spAutoFit/>
            </a:bodyPr>
            <a:lstStyle/>
            <a:p>
              <a:r>
                <a:rPr lang="en-US" sz="1600" dirty="0"/>
                <a:t>Climatology</a:t>
              </a:r>
            </a:p>
          </p:txBody>
        </p:sp>
        <p:grpSp>
          <p:nvGrpSpPr>
            <p:cNvPr id="67" name="Group 66">
              <a:extLst>
                <a:ext uri="{FF2B5EF4-FFF2-40B4-BE49-F238E27FC236}">
                  <a16:creationId xmlns:a16="http://schemas.microsoft.com/office/drawing/2014/main" id="{159211C7-EDF5-674E-9A9B-EE74FCFB3DCE}"/>
                </a:ext>
              </a:extLst>
            </p:cNvPr>
            <p:cNvGrpSpPr/>
            <p:nvPr/>
          </p:nvGrpSpPr>
          <p:grpSpPr>
            <a:xfrm>
              <a:off x="6223739" y="6679113"/>
              <a:ext cx="539015" cy="0"/>
              <a:chOff x="2674220" y="5327839"/>
              <a:chExt cx="539015" cy="0"/>
            </a:xfrm>
          </p:grpSpPr>
          <p:cxnSp>
            <p:nvCxnSpPr>
              <p:cNvPr id="72" name="Straight Connector 71">
                <a:extLst>
                  <a:ext uri="{FF2B5EF4-FFF2-40B4-BE49-F238E27FC236}">
                    <a16:creationId xmlns:a16="http://schemas.microsoft.com/office/drawing/2014/main" id="{3AE6EF94-B035-C141-96AF-37B273BE25AF}"/>
                  </a:ext>
                </a:extLst>
              </p:cNvPr>
              <p:cNvCxnSpPr/>
              <p:nvPr/>
            </p:nvCxnSpPr>
            <p:spPr>
              <a:xfrm>
                <a:off x="2938915" y="5327839"/>
                <a:ext cx="274320" cy="0"/>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2E5E35B-9B22-ED46-B9BE-5277A6DE616A}"/>
                  </a:ext>
                </a:extLst>
              </p:cNvPr>
              <p:cNvCxnSpPr/>
              <p:nvPr/>
            </p:nvCxnSpPr>
            <p:spPr>
              <a:xfrm>
                <a:off x="2674220" y="5327839"/>
                <a:ext cx="274320" cy="0"/>
              </a:xfrm>
              <a:prstGeom prst="line">
                <a:avLst/>
              </a:prstGeom>
              <a:ln w="25400">
                <a:solidFill>
                  <a:srgbClr val="0432FF"/>
                </a:solidFill>
                <a:prstDash val="sysDot"/>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56D66BA8-7CB7-E146-87EB-5E0917344238}"/>
                </a:ext>
              </a:extLst>
            </p:cNvPr>
            <p:cNvGrpSpPr/>
            <p:nvPr/>
          </p:nvGrpSpPr>
          <p:grpSpPr>
            <a:xfrm>
              <a:off x="4054502" y="6684862"/>
              <a:ext cx="539015" cy="0"/>
              <a:chOff x="2674220" y="5327839"/>
              <a:chExt cx="539015" cy="0"/>
            </a:xfrm>
          </p:grpSpPr>
          <p:cxnSp>
            <p:nvCxnSpPr>
              <p:cNvPr id="70" name="Straight Connector 69">
                <a:extLst>
                  <a:ext uri="{FF2B5EF4-FFF2-40B4-BE49-F238E27FC236}">
                    <a16:creationId xmlns:a16="http://schemas.microsoft.com/office/drawing/2014/main" id="{857FB3B4-EBDD-1F41-B54E-24C487289A73}"/>
                  </a:ext>
                </a:extLst>
              </p:cNvPr>
              <p:cNvCxnSpPr/>
              <p:nvPr/>
            </p:nvCxnSpPr>
            <p:spPr>
              <a:xfrm>
                <a:off x="2938915" y="5327839"/>
                <a:ext cx="274320" cy="0"/>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72BC734-62AF-DC4A-B6EE-8E2F185D1F67}"/>
                  </a:ext>
                </a:extLst>
              </p:cNvPr>
              <p:cNvCxnSpPr/>
              <p:nvPr/>
            </p:nvCxnSpPr>
            <p:spPr>
              <a:xfrm>
                <a:off x="2674220" y="5327839"/>
                <a:ext cx="274320" cy="0"/>
              </a:xfrm>
              <a:prstGeom prst="line">
                <a:avLst/>
              </a:prstGeom>
              <a:ln w="25400">
                <a:solidFill>
                  <a:srgbClr val="0432FF"/>
                </a:solidFill>
                <a:prstDash val="solid"/>
              </a:ln>
            </p:spPr>
            <p:style>
              <a:lnRef idx="1">
                <a:schemeClr val="accent1"/>
              </a:lnRef>
              <a:fillRef idx="0">
                <a:schemeClr val="accent1"/>
              </a:fillRef>
              <a:effectRef idx="0">
                <a:schemeClr val="accent1"/>
              </a:effectRef>
              <a:fontRef idx="minor">
                <a:schemeClr val="tx1"/>
              </a:fontRef>
            </p:style>
          </p:cxnSp>
        </p:grpSp>
        <p:sp>
          <p:nvSpPr>
            <p:cNvPr id="69" name="TextBox 68">
              <a:extLst>
                <a:ext uri="{FF2B5EF4-FFF2-40B4-BE49-F238E27FC236}">
                  <a16:creationId xmlns:a16="http://schemas.microsoft.com/office/drawing/2014/main" id="{933340A2-D286-B34D-A6DD-30F579E10F3D}"/>
                </a:ext>
              </a:extLst>
            </p:cNvPr>
            <p:cNvSpPr txBox="1"/>
            <p:nvPr/>
          </p:nvSpPr>
          <p:spPr>
            <a:xfrm>
              <a:off x="4573340" y="6519446"/>
              <a:ext cx="1509196" cy="338554"/>
            </a:xfrm>
            <a:prstGeom prst="rect">
              <a:avLst/>
            </a:prstGeom>
            <a:noFill/>
          </p:spPr>
          <p:txBody>
            <a:bodyPr wrap="none" rtlCol="0">
              <a:spAutoFit/>
            </a:bodyPr>
            <a:lstStyle/>
            <a:p>
              <a:r>
                <a:rPr lang="en-US" sz="1600" dirty="0"/>
                <a:t>G-IV Dropsonde</a:t>
              </a:r>
            </a:p>
          </p:txBody>
        </p:sp>
      </p:grpSp>
    </p:spTree>
    <p:extLst>
      <p:ext uri="{BB962C8B-B14F-4D97-AF65-F5344CB8AC3E}">
        <p14:creationId xmlns:p14="http://schemas.microsoft.com/office/powerpoint/2010/main" val="89228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childTnLst>
                                </p:cTn>
                              </p:par>
                              <p:par>
                                <p:cTn id="8" presetID="10"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22731A-EA8A-1847-BB08-AED4106192AD}"/>
              </a:ext>
            </a:extLst>
          </p:cNvPr>
          <p:cNvPicPr>
            <a:picLocks noChangeAspect="1"/>
          </p:cNvPicPr>
          <p:nvPr/>
        </p:nvPicPr>
        <p:blipFill>
          <a:blip r:embed="rId3"/>
          <a:stretch>
            <a:fillRect/>
          </a:stretch>
        </p:blipFill>
        <p:spPr>
          <a:xfrm rot="5400000">
            <a:off x="3273851" y="314681"/>
            <a:ext cx="5652657" cy="7315200"/>
          </a:xfrm>
          <a:prstGeom prst="rect">
            <a:avLst/>
          </a:prstGeom>
          <a:solidFill>
            <a:schemeClr val="bg1"/>
          </a:solidFill>
        </p:spPr>
      </p:pic>
      <p:sp>
        <p:nvSpPr>
          <p:cNvPr id="55" name="Freeform 54">
            <a:extLst>
              <a:ext uri="{FF2B5EF4-FFF2-40B4-BE49-F238E27FC236}">
                <a16:creationId xmlns:a16="http://schemas.microsoft.com/office/drawing/2014/main" id="{31BA374A-8672-934F-BA67-7355BA7698BA}"/>
              </a:ext>
            </a:extLst>
          </p:cNvPr>
          <p:cNvSpPr/>
          <p:nvPr/>
        </p:nvSpPr>
        <p:spPr>
          <a:xfrm>
            <a:off x="5339640" y="1486932"/>
            <a:ext cx="1979434" cy="4966333"/>
          </a:xfrm>
          <a:custGeom>
            <a:avLst/>
            <a:gdLst>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9347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188812 w 1553136"/>
              <a:gd name="connsiteY12" fmla="*/ 2349360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151662 w 1553136"/>
              <a:gd name="connsiteY15" fmla="*/ 2719155 h 2783541"/>
              <a:gd name="connsiteX16" fmla="*/ 1553136 w 1553136"/>
              <a:gd name="connsiteY16" fmla="*/ 2783541 h 2783541"/>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739116 w 1739116"/>
              <a:gd name="connsiteY16"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618548 w 1739116"/>
              <a:gd name="connsiteY16" fmla="*/ 3008721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541056 w 1739116"/>
              <a:gd name="connsiteY17" fmla="*/ 2962227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599175 w 1739116"/>
              <a:gd name="connsiteY18" fmla="*/ 3020345 h 3081884"/>
              <a:gd name="connsiteX19" fmla="*/ 1739116 w 1739116"/>
              <a:gd name="connsiteY19"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366700 w 1739116"/>
              <a:gd name="connsiteY18" fmla="*/ 2985474 h 3081884"/>
              <a:gd name="connsiteX19" fmla="*/ 1739116 w 1739116"/>
              <a:gd name="connsiteY19" fmla="*/ 3081884 h 3081884"/>
              <a:gd name="connsiteX0" fmla="*/ 0 w 1382655"/>
              <a:gd name="connsiteY0" fmla="*/ 0 h 3085759"/>
              <a:gd name="connsiteX1" fmla="*/ 161365 w 1382655"/>
              <a:gd name="connsiteY1" fmla="*/ 403412 h 3085759"/>
              <a:gd name="connsiteX2" fmla="*/ 349624 w 1382655"/>
              <a:gd name="connsiteY2" fmla="*/ 726141 h 3085759"/>
              <a:gd name="connsiteX3" fmla="*/ 578224 w 1382655"/>
              <a:gd name="connsiteY3" fmla="*/ 1015253 h 3085759"/>
              <a:gd name="connsiteX4" fmla="*/ 658906 w 1382655"/>
              <a:gd name="connsiteY4" fmla="*/ 1264024 h 3085759"/>
              <a:gd name="connsiteX5" fmla="*/ 793377 w 1382655"/>
              <a:gd name="connsiteY5" fmla="*/ 1495472 h 3085759"/>
              <a:gd name="connsiteX6" fmla="*/ 846594 w 1382655"/>
              <a:gd name="connsiteY6" fmla="*/ 1702079 h 3085759"/>
              <a:gd name="connsiteX7" fmla="*/ 934115 w 1382655"/>
              <a:gd name="connsiteY7" fmla="*/ 1788459 h 3085759"/>
              <a:gd name="connsiteX8" fmla="*/ 894230 w 1382655"/>
              <a:gd name="connsiteY8" fmla="*/ 1882588 h 3085759"/>
              <a:gd name="connsiteX9" fmla="*/ 874059 w 1382655"/>
              <a:gd name="connsiteY9" fmla="*/ 1969994 h 3085759"/>
              <a:gd name="connsiteX10" fmla="*/ 961465 w 1382655"/>
              <a:gd name="connsiteY10" fmla="*/ 2064124 h 3085759"/>
              <a:gd name="connsiteX11" fmla="*/ 1130579 w 1382655"/>
              <a:gd name="connsiteY11" fmla="*/ 2216942 h 3085759"/>
              <a:gd name="connsiteX12" fmla="*/ 1208185 w 1382655"/>
              <a:gd name="connsiteY12" fmla="*/ 2368733 h 3085759"/>
              <a:gd name="connsiteX13" fmla="*/ 1351430 w 1382655"/>
              <a:gd name="connsiteY13" fmla="*/ 2501153 h 3085759"/>
              <a:gd name="connsiteX14" fmla="*/ 1381971 w 1382655"/>
              <a:gd name="connsiteY14" fmla="*/ 2618302 h 3085759"/>
              <a:gd name="connsiteX15" fmla="*/ 1151662 w 1382655"/>
              <a:gd name="connsiteY15" fmla="*/ 2719155 h 3085759"/>
              <a:gd name="connsiteX16" fmla="*/ 1231090 w 1382655"/>
              <a:gd name="connsiteY16" fmla="*/ 2756873 h 3085759"/>
              <a:gd name="connsiteX17" fmla="*/ 1273710 w 1382655"/>
              <a:gd name="connsiteY17" fmla="*/ 2869238 h 3085759"/>
              <a:gd name="connsiteX18" fmla="*/ 1366700 w 1382655"/>
              <a:gd name="connsiteY18" fmla="*/ 2985474 h 3085759"/>
              <a:gd name="connsiteX19" fmla="*/ 1382655 w 1382655"/>
              <a:gd name="connsiteY19" fmla="*/ 3085759 h 3085759"/>
              <a:gd name="connsiteX0" fmla="*/ 0 w 1381971"/>
              <a:gd name="connsiteY0" fmla="*/ 0 h 3089634"/>
              <a:gd name="connsiteX1" fmla="*/ 161365 w 1381971"/>
              <a:gd name="connsiteY1" fmla="*/ 403412 h 3089634"/>
              <a:gd name="connsiteX2" fmla="*/ 349624 w 1381971"/>
              <a:gd name="connsiteY2" fmla="*/ 726141 h 3089634"/>
              <a:gd name="connsiteX3" fmla="*/ 578224 w 1381971"/>
              <a:gd name="connsiteY3" fmla="*/ 1015253 h 3089634"/>
              <a:gd name="connsiteX4" fmla="*/ 658906 w 1381971"/>
              <a:gd name="connsiteY4" fmla="*/ 1264024 h 3089634"/>
              <a:gd name="connsiteX5" fmla="*/ 793377 w 1381971"/>
              <a:gd name="connsiteY5" fmla="*/ 1495472 h 3089634"/>
              <a:gd name="connsiteX6" fmla="*/ 846594 w 1381971"/>
              <a:gd name="connsiteY6" fmla="*/ 1702079 h 3089634"/>
              <a:gd name="connsiteX7" fmla="*/ 934115 w 1381971"/>
              <a:gd name="connsiteY7" fmla="*/ 1788459 h 3089634"/>
              <a:gd name="connsiteX8" fmla="*/ 894230 w 1381971"/>
              <a:gd name="connsiteY8" fmla="*/ 1882588 h 3089634"/>
              <a:gd name="connsiteX9" fmla="*/ 874059 w 1381971"/>
              <a:gd name="connsiteY9" fmla="*/ 1969994 h 3089634"/>
              <a:gd name="connsiteX10" fmla="*/ 961465 w 1381971"/>
              <a:gd name="connsiteY10" fmla="*/ 2064124 h 3089634"/>
              <a:gd name="connsiteX11" fmla="*/ 1130579 w 1381971"/>
              <a:gd name="connsiteY11" fmla="*/ 2216942 h 3089634"/>
              <a:gd name="connsiteX12" fmla="*/ 1208185 w 1381971"/>
              <a:gd name="connsiteY12" fmla="*/ 2368733 h 3089634"/>
              <a:gd name="connsiteX13" fmla="*/ 1351430 w 1381971"/>
              <a:gd name="connsiteY13" fmla="*/ 2501153 h 3089634"/>
              <a:gd name="connsiteX14" fmla="*/ 1381971 w 1381971"/>
              <a:gd name="connsiteY14" fmla="*/ 2618302 h 3089634"/>
              <a:gd name="connsiteX15" fmla="*/ 1151662 w 1381971"/>
              <a:gd name="connsiteY15" fmla="*/ 2719155 h 3089634"/>
              <a:gd name="connsiteX16" fmla="*/ 1231090 w 1381971"/>
              <a:gd name="connsiteY16" fmla="*/ 2756873 h 3089634"/>
              <a:gd name="connsiteX17" fmla="*/ 1273710 w 1381971"/>
              <a:gd name="connsiteY17" fmla="*/ 2869238 h 3089634"/>
              <a:gd name="connsiteX18" fmla="*/ 1366700 w 1381971"/>
              <a:gd name="connsiteY18" fmla="*/ 2985474 h 3089634"/>
              <a:gd name="connsiteX19" fmla="*/ 1367157 w 1381971"/>
              <a:gd name="connsiteY19" fmla="*/ 3089634 h 3089634"/>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66700 w 1471770"/>
              <a:gd name="connsiteY18" fmla="*/ 2985474 h 3023767"/>
              <a:gd name="connsiteX19" fmla="*/ 1471770 w 1471770"/>
              <a:gd name="connsiteY19" fmla="*/ 3023767 h 3023767"/>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82198 w 1471770"/>
              <a:gd name="connsiteY18" fmla="*/ 2981600 h 3023767"/>
              <a:gd name="connsiteX19" fmla="*/ 1471770 w 1471770"/>
              <a:gd name="connsiteY19" fmla="*/ 3023767 h 3023767"/>
              <a:gd name="connsiteX0" fmla="*/ 0 w 1436899"/>
              <a:gd name="connsiteY0" fmla="*/ 0 h 3023767"/>
              <a:gd name="connsiteX1" fmla="*/ 161365 w 1436899"/>
              <a:gd name="connsiteY1" fmla="*/ 403412 h 3023767"/>
              <a:gd name="connsiteX2" fmla="*/ 349624 w 1436899"/>
              <a:gd name="connsiteY2" fmla="*/ 726141 h 3023767"/>
              <a:gd name="connsiteX3" fmla="*/ 578224 w 1436899"/>
              <a:gd name="connsiteY3" fmla="*/ 1015253 h 3023767"/>
              <a:gd name="connsiteX4" fmla="*/ 658906 w 1436899"/>
              <a:gd name="connsiteY4" fmla="*/ 1264024 h 3023767"/>
              <a:gd name="connsiteX5" fmla="*/ 793377 w 1436899"/>
              <a:gd name="connsiteY5" fmla="*/ 1495472 h 3023767"/>
              <a:gd name="connsiteX6" fmla="*/ 846594 w 1436899"/>
              <a:gd name="connsiteY6" fmla="*/ 1702079 h 3023767"/>
              <a:gd name="connsiteX7" fmla="*/ 934115 w 1436899"/>
              <a:gd name="connsiteY7" fmla="*/ 1788459 h 3023767"/>
              <a:gd name="connsiteX8" fmla="*/ 894230 w 1436899"/>
              <a:gd name="connsiteY8" fmla="*/ 1882588 h 3023767"/>
              <a:gd name="connsiteX9" fmla="*/ 874059 w 1436899"/>
              <a:gd name="connsiteY9" fmla="*/ 1969994 h 3023767"/>
              <a:gd name="connsiteX10" fmla="*/ 961465 w 1436899"/>
              <a:gd name="connsiteY10" fmla="*/ 2064124 h 3023767"/>
              <a:gd name="connsiteX11" fmla="*/ 1130579 w 1436899"/>
              <a:gd name="connsiteY11" fmla="*/ 2216942 h 3023767"/>
              <a:gd name="connsiteX12" fmla="*/ 1208185 w 1436899"/>
              <a:gd name="connsiteY12" fmla="*/ 2368733 h 3023767"/>
              <a:gd name="connsiteX13" fmla="*/ 1351430 w 1436899"/>
              <a:gd name="connsiteY13" fmla="*/ 2501153 h 3023767"/>
              <a:gd name="connsiteX14" fmla="*/ 1381971 w 1436899"/>
              <a:gd name="connsiteY14" fmla="*/ 2618302 h 3023767"/>
              <a:gd name="connsiteX15" fmla="*/ 1151662 w 1436899"/>
              <a:gd name="connsiteY15" fmla="*/ 2719155 h 3023767"/>
              <a:gd name="connsiteX16" fmla="*/ 1231090 w 1436899"/>
              <a:gd name="connsiteY16" fmla="*/ 2756873 h 3023767"/>
              <a:gd name="connsiteX17" fmla="*/ 1273710 w 1436899"/>
              <a:gd name="connsiteY17" fmla="*/ 2869238 h 3023767"/>
              <a:gd name="connsiteX18" fmla="*/ 1382198 w 1436899"/>
              <a:gd name="connsiteY18" fmla="*/ 2981600 h 3023767"/>
              <a:gd name="connsiteX19" fmla="*/ 1436899 w 1436899"/>
              <a:gd name="connsiteY19" fmla="*/ 3023767 h 3023767"/>
              <a:gd name="connsiteX0" fmla="*/ 0 w 1673205"/>
              <a:gd name="connsiteY0" fmla="*/ 0 h 4979282"/>
              <a:gd name="connsiteX1" fmla="*/ 397671 w 1673205"/>
              <a:gd name="connsiteY1" fmla="*/ 2358927 h 4979282"/>
              <a:gd name="connsiteX2" fmla="*/ 585930 w 1673205"/>
              <a:gd name="connsiteY2" fmla="*/ 2681656 h 4979282"/>
              <a:gd name="connsiteX3" fmla="*/ 814530 w 1673205"/>
              <a:gd name="connsiteY3" fmla="*/ 2970768 h 4979282"/>
              <a:gd name="connsiteX4" fmla="*/ 895212 w 1673205"/>
              <a:gd name="connsiteY4" fmla="*/ 3219539 h 4979282"/>
              <a:gd name="connsiteX5" fmla="*/ 1029683 w 1673205"/>
              <a:gd name="connsiteY5" fmla="*/ 3450987 h 4979282"/>
              <a:gd name="connsiteX6" fmla="*/ 1082900 w 1673205"/>
              <a:gd name="connsiteY6" fmla="*/ 3657594 h 4979282"/>
              <a:gd name="connsiteX7" fmla="*/ 1170421 w 1673205"/>
              <a:gd name="connsiteY7" fmla="*/ 3743974 h 4979282"/>
              <a:gd name="connsiteX8" fmla="*/ 1130536 w 1673205"/>
              <a:gd name="connsiteY8" fmla="*/ 3838103 h 4979282"/>
              <a:gd name="connsiteX9" fmla="*/ 1110365 w 1673205"/>
              <a:gd name="connsiteY9" fmla="*/ 3925509 h 4979282"/>
              <a:gd name="connsiteX10" fmla="*/ 1197771 w 1673205"/>
              <a:gd name="connsiteY10" fmla="*/ 4019639 h 4979282"/>
              <a:gd name="connsiteX11" fmla="*/ 1366885 w 1673205"/>
              <a:gd name="connsiteY11" fmla="*/ 4172457 h 4979282"/>
              <a:gd name="connsiteX12" fmla="*/ 1444491 w 1673205"/>
              <a:gd name="connsiteY12" fmla="*/ 4324248 h 4979282"/>
              <a:gd name="connsiteX13" fmla="*/ 1587736 w 1673205"/>
              <a:gd name="connsiteY13" fmla="*/ 4456668 h 4979282"/>
              <a:gd name="connsiteX14" fmla="*/ 1618277 w 1673205"/>
              <a:gd name="connsiteY14" fmla="*/ 4573817 h 4979282"/>
              <a:gd name="connsiteX15" fmla="*/ 1387968 w 1673205"/>
              <a:gd name="connsiteY15" fmla="*/ 4674670 h 4979282"/>
              <a:gd name="connsiteX16" fmla="*/ 1467396 w 1673205"/>
              <a:gd name="connsiteY16" fmla="*/ 4712388 h 4979282"/>
              <a:gd name="connsiteX17" fmla="*/ 1510016 w 1673205"/>
              <a:gd name="connsiteY17" fmla="*/ 4824753 h 4979282"/>
              <a:gd name="connsiteX18" fmla="*/ 1618504 w 1673205"/>
              <a:gd name="connsiteY18" fmla="*/ 4937115 h 4979282"/>
              <a:gd name="connsiteX19" fmla="*/ 1673205 w 1673205"/>
              <a:gd name="connsiteY19" fmla="*/ 4979282 h 4979282"/>
              <a:gd name="connsiteX0" fmla="*/ 537277 w 2210482"/>
              <a:gd name="connsiteY0" fmla="*/ 0 h 4979282"/>
              <a:gd name="connsiteX1" fmla="*/ 0 w 2210482"/>
              <a:gd name="connsiteY1" fmla="*/ 1300689 h 4979282"/>
              <a:gd name="connsiteX2" fmla="*/ 1123207 w 2210482"/>
              <a:gd name="connsiteY2" fmla="*/ 2681656 h 4979282"/>
              <a:gd name="connsiteX3" fmla="*/ 1351807 w 2210482"/>
              <a:gd name="connsiteY3" fmla="*/ 2970768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1351807 w 2210482"/>
              <a:gd name="connsiteY3" fmla="*/ 2970768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745370 w 2210482"/>
              <a:gd name="connsiteY7" fmla="*/ 3672055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67813 w 2210482"/>
              <a:gd name="connsiteY7" fmla="*/ 3838103 h 4979282"/>
              <a:gd name="connsiteX8" fmla="*/ 1647642 w 2210482"/>
              <a:gd name="connsiteY8" fmla="*/ 3925509 h 4979282"/>
              <a:gd name="connsiteX9" fmla="*/ 1735048 w 2210482"/>
              <a:gd name="connsiteY9" fmla="*/ 4019639 h 4979282"/>
              <a:gd name="connsiteX10" fmla="*/ 1904162 w 2210482"/>
              <a:gd name="connsiteY10" fmla="*/ 4172457 h 4979282"/>
              <a:gd name="connsiteX11" fmla="*/ 1981768 w 2210482"/>
              <a:gd name="connsiteY11" fmla="*/ 4324248 h 4979282"/>
              <a:gd name="connsiteX12" fmla="*/ 2125013 w 2210482"/>
              <a:gd name="connsiteY12" fmla="*/ 4456668 h 4979282"/>
              <a:gd name="connsiteX13" fmla="*/ 2155554 w 2210482"/>
              <a:gd name="connsiteY13" fmla="*/ 4573817 h 4979282"/>
              <a:gd name="connsiteX14" fmla="*/ 1925245 w 2210482"/>
              <a:gd name="connsiteY14" fmla="*/ 4674670 h 4979282"/>
              <a:gd name="connsiteX15" fmla="*/ 2004673 w 2210482"/>
              <a:gd name="connsiteY15" fmla="*/ 4712388 h 4979282"/>
              <a:gd name="connsiteX16" fmla="*/ 2047293 w 2210482"/>
              <a:gd name="connsiteY16" fmla="*/ 4824753 h 4979282"/>
              <a:gd name="connsiteX17" fmla="*/ 2155781 w 2210482"/>
              <a:gd name="connsiteY17" fmla="*/ 4937115 h 4979282"/>
              <a:gd name="connsiteX18" fmla="*/ 2210482 w 2210482"/>
              <a:gd name="connsiteY18"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47642 w 2210482"/>
              <a:gd name="connsiteY7" fmla="*/ 3925509 h 4979282"/>
              <a:gd name="connsiteX8" fmla="*/ 1735048 w 2210482"/>
              <a:gd name="connsiteY8" fmla="*/ 4019639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35048 w 2210482"/>
              <a:gd name="connsiteY8" fmla="*/ 4019639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81768 w 2210482"/>
              <a:gd name="connsiteY9" fmla="*/ 4324248 h 4979282"/>
              <a:gd name="connsiteX10" fmla="*/ 2125013 w 2210482"/>
              <a:gd name="connsiteY10" fmla="*/ 4456668 h 4979282"/>
              <a:gd name="connsiteX11" fmla="*/ 2155554 w 2210482"/>
              <a:gd name="connsiteY11" fmla="*/ 4573817 h 4979282"/>
              <a:gd name="connsiteX12" fmla="*/ 1925245 w 2210482"/>
              <a:gd name="connsiteY12" fmla="*/ 4674670 h 4979282"/>
              <a:gd name="connsiteX13" fmla="*/ 2004673 w 2210482"/>
              <a:gd name="connsiteY13" fmla="*/ 4712388 h 4979282"/>
              <a:gd name="connsiteX14" fmla="*/ 2047293 w 2210482"/>
              <a:gd name="connsiteY14" fmla="*/ 4824753 h 4979282"/>
              <a:gd name="connsiteX15" fmla="*/ 2155781 w 2210482"/>
              <a:gd name="connsiteY15" fmla="*/ 4937115 h 4979282"/>
              <a:gd name="connsiteX16" fmla="*/ 2210482 w 2210482"/>
              <a:gd name="connsiteY16"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2125013 w 2210482"/>
              <a:gd name="connsiteY9" fmla="*/ 4456668 h 4979282"/>
              <a:gd name="connsiteX10" fmla="*/ 2155554 w 2210482"/>
              <a:gd name="connsiteY10" fmla="*/ 4573817 h 4979282"/>
              <a:gd name="connsiteX11" fmla="*/ 1925245 w 2210482"/>
              <a:gd name="connsiteY11" fmla="*/ 4674670 h 4979282"/>
              <a:gd name="connsiteX12" fmla="*/ 2004673 w 2210482"/>
              <a:gd name="connsiteY12" fmla="*/ 4712388 h 4979282"/>
              <a:gd name="connsiteX13" fmla="*/ 2047293 w 2210482"/>
              <a:gd name="connsiteY13" fmla="*/ 4824753 h 4979282"/>
              <a:gd name="connsiteX14" fmla="*/ 2155781 w 2210482"/>
              <a:gd name="connsiteY14" fmla="*/ 4937115 h 4979282"/>
              <a:gd name="connsiteX15" fmla="*/ 2210482 w 2210482"/>
              <a:gd name="connsiteY15"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2155554 w 2210482"/>
              <a:gd name="connsiteY9" fmla="*/ 4573817 h 4979282"/>
              <a:gd name="connsiteX10" fmla="*/ 1925245 w 2210482"/>
              <a:gd name="connsiteY10" fmla="*/ 4674670 h 4979282"/>
              <a:gd name="connsiteX11" fmla="*/ 2004673 w 2210482"/>
              <a:gd name="connsiteY11" fmla="*/ 4712388 h 4979282"/>
              <a:gd name="connsiteX12" fmla="*/ 2047293 w 2210482"/>
              <a:gd name="connsiteY12" fmla="*/ 4824753 h 4979282"/>
              <a:gd name="connsiteX13" fmla="*/ 2155781 w 2210482"/>
              <a:gd name="connsiteY13" fmla="*/ 4937115 h 4979282"/>
              <a:gd name="connsiteX14" fmla="*/ 2210482 w 2210482"/>
              <a:gd name="connsiteY14"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1925245 w 2210482"/>
              <a:gd name="connsiteY10" fmla="*/ 4674670 h 4979282"/>
              <a:gd name="connsiteX11" fmla="*/ 2004673 w 2210482"/>
              <a:gd name="connsiteY11" fmla="*/ 4712388 h 4979282"/>
              <a:gd name="connsiteX12" fmla="*/ 2047293 w 2210482"/>
              <a:gd name="connsiteY12" fmla="*/ 4824753 h 4979282"/>
              <a:gd name="connsiteX13" fmla="*/ 2155781 w 2210482"/>
              <a:gd name="connsiteY13" fmla="*/ 4937115 h 4979282"/>
              <a:gd name="connsiteX14" fmla="*/ 2210482 w 2210482"/>
              <a:gd name="connsiteY14"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04673 w 2210482"/>
              <a:gd name="connsiteY10" fmla="*/ 4712388 h 4979282"/>
              <a:gd name="connsiteX11" fmla="*/ 2047293 w 2210482"/>
              <a:gd name="connsiteY11" fmla="*/ 4824753 h 4979282"/>
              <a:gd name="connsiteX12" fmla="*/ 2155781 w 2210482"/>
              <a:gd name="connsiteY12" fmla="*/ 4937115 h 4979282"/>
              <a:gd name="connsiteX13" fmla="*/ 2210482 w 2210482"/>
              <a:gd name="connsiteY13"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47293 w 2210482"/>
              <a:gd name="connsiteY10" fmla="*/ 4824753 h 4979282"/>
              <a:gd name="connsiteX11" fmla="*/ 2155781 w 2210482"/>
              <a:gd name="connsiteY11" fmla="*/ 4937115 h 4979282"/>
              <a:gd name="connsiteX12" fmla="*/ 2210482 w 2210482"/>
              <a:gd name="connsiteY12"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19896 w 2210482"/>
              <a:gd name="connsiteY10" fmla="*/ 4766533 h 4979282"/>
              <a:gd name="connsiteX11" fmla="*/ 2155781 w 2210482"/>
              <a:gd name="connsiteY11" fmla="*/ 4937115 h 4979282"/>
              <a:gd name="connsiteX12" fmla="*/ 2210482 w 2210482"/>
              <a:gd name="connsiteY12" fmla="*/ 4979282 h 4979282"/>
              <a:gd name="connsiteX0" fmla="*/ 537277 w 2155781"/>
              <a:gd name="connsiteY0" fmla="*/ 0 h 4975858"/>
              <a:gd name="connsiteX1" fmla="*/ 0 w 2155781"/>
              <a:gd name="connsiteY1" fmla="*/ 1300689 h 4975858"/>
              <a:gd name="connsiteX2" fmla="*/ 400591 w 2155781"/>
              <a:gd name="connsiteY2" fmla="*/ 1486429 h 4975858"/>
              <a:gd name="connsiteX3" fmla="*/ 680563 w 2155781"/>
              <a:gd name="connsiteY3" fmla="*/ 1963901 h 4975858"/>
              <a:gd name="connsiteX4" fmla="*/ 942754 w 2155781"/>
              <a:gd name="connsiteY4" fmla="*/ 2353085 h 4975858"/>
              <a:gd name="connsiteX5" fmla="*/ 1303257 w 2155781"/>
              <a:gd name="connsiteY5" fmla="*/ 2968101 h 4975858"/>
              <a:gd name="connsiteX6" fmla="*/ 1496887 w 2155781"/>
              <a:gd name="connsiteY6" fmla="*/ 3445262 h 4975858"/>
              <a:gd name="connsiteX7" fmla="*/ 1637368 w 2155781"/>
              <a:gd name="connsiteY7" fmla="*/ 3836467 h 4975858"/>
              <a:gd name="connsiteX8" fmla="*/ 1786419 w 2155781"/>
              <a:gd name="connsiteY8" fmla="*/ 4163477 h 4975858"/>
              <a:gd name="connsiteX9" fmla="*/ 1926098 w 2155781"/>
              <a:gd name="connsiteY9" fmla="*/ 4577242 h 4975858"/>
              <a:gd name="connsiteX10" fmla="*/ 2019896 w 2155781"/>
              <a:gd name="connsiteY10" fmla="*/ 4766533 h 4975858"/>
              <a:gd name="connsiteX11" fmla="*/ 2155781 w 2155781"/>
              <a:gd name="connsiteY11" fmla="*/ 4937115 h 4975858"/>
              <a:gd name="connsiteX12" fmla="*/ 2138563 w 2155781"/>
              <a:gd name="connsiteY12" fmla="*/ 4975858 h 4975858"/>
              <a:gd name="connsiteX0" fmla="*/ 537277 w 2155782"/>
              <a:gd name="connsiteY0" fmla="*/ 0 h 4966333"/>
              <a:gd name="connsiteX1" fmla="*/ 0 w 2155782"/>
              <a:gd name="connsiteY1" fmla="*/ 1300689 h 4966333"/>
              <a:gd name="connsiteX2" fmla="*/ 400591 w 2155782"/>
              <a:gd name="connsiteY2" fmla="*/ 1486429 h 4966333"/>
              <a:gd name="connsiteX3" fmla="*/ 680563 w 2155782"/>
              <a:gd name="connsiteY3" fmla="*/ 1963901 h 4966333"/>
              <a:gd name="connsiteX4" fmla="*/ 942754 w 2155782"/>
              <a:gd name="connsiteY4" fmla="*/ 2353085 h 4966333"/>
              <a:gd name="connsiteX5" fmla="*/ 1303257 w 2155782"/>
              <a:gd name="connsiteY5" fmla="*/ 2968101 h 4966333"/>
              <a:gd name="connsiteX6" fmla="*/ 1496887 w 2155782"/>
              <a:gd name="connsiteY6" fmla="*/ 3445262 h 4966333"/>
              <a:gd name="connsiteX7" fmla="*/ 1637368 w 2155782"/>
              <a:gd name="connsiteY7" fmla="*/ 3836467 h 4966333"/>
              <a:gd name="connsiteX8" fmla="*/ 1786419 w 2155782"/>
              <a:gd name="connsiteY8" fmla="*/ 4163477 h 4966333"/>
              <a:gd name="connsiteX9" fmla="*/ 1926098 w 2155782"/>
              <a:gd name="connsiteY9" fmla="*/ 4577242 h 4966333"/>
              <a:gd name="connsiteX10" fmla="*/ 2019896 w 2155782"/>
              <a:gd name="connsiteY10" fmla="*/ 4766533 h 4966333"/>
              <a:gd name="connsiteX11" fmla="*/ 2155781 w 2155782"/>
              <a:gd name="connsiteY11" fmla="*/ 4937115 h 4966333"/>
              <a:gd name="connsiteX12" fmla="*/ 2141738 w 2155782"/>
              <a:gd name="connsiteY12" fmla="*/ 4966333 h 4966333"/>
              <a:gd name="connsiteX0" fmla="*/ 357663 w 1976168"/>
              <a:gd name="connsiteY0" fmla="*/ 0 h 4966333"/>
              <a:gd name="connsiteX1" fmla="*/ 0 w 1976168"/>
              <a:gd name="connsiteY1" fmla="*/ 866349 h 4966333"/>
              <a:gd name="connsiteX2" fmla="*/ 220977 w 1976168"/>
              <a:gd name="connsiteY2" fmla="*/ 1486429 h 4966333"/>
              <a:gd name="connsiteX3" fmla="*/ 500949 w 1976168"/>
              <a:gd name="connsiteY3" fmla="*/ 1963901 h 4966333"/>
              <a:gd name="connsiteX4" fmla="*/ 763140 w 1976168"/>
              <a:gd name="connsiteY4" fmla="*/ 2353085 h 4966333"/>
              <a:gd name="connsiteX5" fmla="*/ 1123643 w 1976168"/>
              <a:gd name="connsiteY5" fmla="*/ 2968101 h 4966333"/>
              <a:gd name="connsiteX6" fmla="*/ 1317273 w 1976168"/>
              <a:gd name="connsiteY6" fmla="*/ 3445262 h 4966333"/>
              <a:gd name="connsiteX7" fmla="*/ 1457754 w 1976168"/>
              <a:gd name="connsiteY7" fmla="*/ 3836467 h 4966333"/>
              <a:gd name="connsiteX8" fmla="*/ 1606805 w 1976168"/>
              <a:gd name="connsiteY8" fmla="*/ 4163477 h 4966333"/>
              <a:gd name="connsiteX9" fmla="*/ 1746484 w 1976168"/>
              <a:gd name="connsiteY9" fmla="*/ 4577242 h 4966333"/>
              <a:gd name="connsiteX10" fmla="*/ 1840282 w 1976168"/>
              <a:gd name="connsiteY10" fmla="*/ 4766533 h 4966333"/>
              <a:gd name="connsiteX11" fmla="*/ 1976167 w 1976168"/>
              <a:gd name="connsiteY11" fmla="*/ 4937115 h 4966333"/>
              <a:gd name="connsiteX12" fmla="*/ 1962124 w 1976168"/>
              <a:gd name="connsiteY12" fmla="*/ 4966333 h 4966333"/>
              <a:gd name="connsiteX0" fmla="*/ 377258 w 1995763"/>
              <a:gd name="connsiteY0" fmla="*/ 0 h 4966333"/>
              <a:gd name="connsiteX1" fmla="*/ 0 w 1995763"/>
              <a:gd name="connsiteY1" fmla="*/ 863084 h 4966333"/>
              <a:gd name="connsiteX2" fmla="*/ 240572 w 1995763"/>
              <a:gd name="connsiteY2" fmla="*/ 1486429 h 4966333"/>
              <a:gd name="connsiteX3" fmla="*/ 520544 w 1995763"/>
              <a:gd name="connsiteY3" fmla="*/ 1963901 h 4966333"/>
              <a:gd name="connsiteX4" fmla="*/ 782735 w 1995763"/>
              <a:gd name="connsiteY4" fmla="*/ 2353085 h 4966333"/>
              <a:gd name="connsiteX5" fmla="*/ 1143238 w 1995763"/>
              <a:gd name="connsiteY5" fmla="*/ 2968101 h 4966333"/>
              <a:gd name="connsiteX6" fmla="*/ 1336868 w 1995763"/>
              <a:gd name="connsiteY6" fmla="*/ 3445262 h 4966333"/>
              <a:gd name="connsiteX7" fmla="*/ 1477349 w 1995763"/>
              <a:gd name="connsiteY7" fmla="*/ 3836467 h 4966333"/>
              <a:gd name="connsiteX8" fmla="*/ 1626400 w 1995763"/>
              <a:gd name="connsiteY8" fmla="*/ 4163477 h 4966333"/>
              <a:gd name="connsiteX9" fmla="*/ 1766079 w 1995763"/>
              <a:gd name="connsiteY9" fmla="*/ 4577242 h 4966333"/>
              <a:gd name="connsiteX10" fmla="*/ 1859877 w 1995763"/>
              <a:gd name="connsiteY10" fmla="*/ 4766533 h 4966333"/>
              <a:gd name="connsiteX11" fmla="*/ 1995762 w 1995763"/>
              <a:gd name="connsiteY11" fmla="*/ 4937115 h 4966333"/>
              <a:gd name="connsiteX12" fmla="*/ 1981719 w 1995763"/>
              <a:gd name="connsiteY12" fmla="*/ 4966333 h 4966333"/>
              <a:gd name="connsiteX0" fmla="*/ 360929 w 1979434"/>
              <a:gd name="connsiteY0" fmla="*/ 0 h 4966333"/>
              <a:gd name="connsiteX1" fmla="*/ 0 w 1979434"/>
              <a:gd name="connsiteY1" fmla="*/ 859818 h 4966333"/>
              <a:gd name="connsiteX2" fmla="*/ 224243 w 1979434"/>
              <a:gd name="connsiteY2" fmla="*/ 1486429 h 4966333"/>
              <a:gd name="connsiteX3" fmla="*/ 504215 w 1979434"/>
              <a:gd name="connsiteY3" fmla="*/ 1963901 h 4966333"/>
              <a:gd name="connsiteX4" fmla="*/ 766406 w 1979434"/>
              <a:gd name="connsiteY4" fmla="*/ 2353085 h 4966333"/>
              <a:gd name="connsiteX5" fmla="*/ 1126909 w 1979434"/>
              <a:gd name="connsiteY5" fmla="*/ 2968101 h 4966333"/>
              <a:gd name="connsiteX6" fmla="*/ 1320539 w 1979434"/>
              <a:gd name="connsiteY6" fmla="*/ 3445262 h 4966333"/>
              <a:gd name="connsiteX7" fmla="*/ 1461020 w 1979434"/>
              <a:gd name="connsiteY7" fmla="*/ 3836467 h 4966333"/>
              <a:gd name="connsiteX8" fmla="*/ 1610071 w 1979434"/>
              <a:gd name="connsiteY8" fmla="*/ 4163477 h 4966333"/>
              <a:gd name="connsiteX9" fmla="*/ 1749750 w 1979434"/>
              <a:gd name="connsiteY9" fmla="*/ 4577242 h 4966333"/>
              <a:gd name="connsiteX10" fmla="*/ 1843548 w 1979434"/>
              <a:gd name="connsiteY10" fmla="*/ 4766533 h 4966333"/>
              <a:gd name="connsiteX11" fmla="*/ 1979433 w 1979434"/>
              <a:gd name="connsiteY11" fmla="*/ 4937115 h 4966333"/>
              <a:gd name="connsiteX12" fmla="*/ 1965390 w 1979434"/>
              <a:gd name="connsiteY12" fmla="*/ 4966333 h 4966333"/>
              <a:gd name="connsiteX0" fmla="*/ 360929 w 1979434"/>
              <a:gd name="connsiteY0" fmla="*/ 0 h 4966333"/>
              <a:gd name="connsiteX1" fmla="*/ 0 w 1979434"/>
              <a:gd name="connsiteY1" fmla="*/ 859818 h 4966333"/>
              <a:gd name="connsiteX2" fmla="*/ 224243 w 1979434"/>
              <a:gd name="connsiteY2" fmla="*/ 1486429 h 4966333"/>
              <a:gd name="connsiteX3" fmla="*/ 504215 w 1979434"/>
              <a:gd name="connsiteY3" fmla="*/ 1963901 h 4966333"/>
              <a:gd name="connsiteX4" fmla="*/ 766406 w 1979434"/>
              <a:gd name="connsiteY4" fmla="*/ 2353085 h 4966333"/>
              <a:gd name="connsiteX5" fmla="*/ 1126909 w 1979434"/>
              <a:gd name="connsiteY5" fmla="*/ 2968101 h 4966333"/>
              <a:gd name="connsiteX6" fmla="*/ 1320539 w 1979434"/>
              <a:gd name="connsiteY6" fmla="*/ 3445262 h 4966333"/>
              <a:gd name="connsiteX7" fmla="*/ 1461020 w 1979434"/>
              <a:gd name="connsiteY7" fmla="*/ 3836467 h 4966333"/>
              <a:gd name="connsiteX8" fmla="*/ 1610071 w 1979434"/>
              <a:gd name="connsiteY8" fmla="*/ 4163477 h 4966333"/>
              <a:gd name="connsiteX9" fmla="*/ 1749750 w 1979434"/>
              <a:gd name="connsiteY9" fmla="*/ 4577242 h 4966333"/>
              <a:gd name="connsiteX10" fmla="*/ 1843548 w 1979434"/>
              <a:gd name="connsiteY10" fmla="*/ 4766533 h 4966333"/>
              <a:gd name="connsiteX11" fmla="*/ 1979433 w 1979434"/>
              <a:gd name="connsiteY11" fmla="*/ 4937115 h 4966333"/>
              <a:gd name="connsiteX12" fmla="*/ 1965390 w 1979434"/>
              <a:gd name="connsiteY12" fmla="*/ 4966333 h 496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79434" h="4966333">
                <a:moveTo>
                  <a:pt x="360929" y="0"/>
                </a:moveTo>
                <a:lnTo>
                  <a:pt x="0" y="859818"/>
                </a:lnTo>
                <a:lnTo>
                  <a:pt x="224243" y="1486429"/>
                </a:lnTo>
                <a:lnTo>
                  <a:pt x="504215" y="1963901"/>
                </a:lnTo>
                <a:lnTo>
                  <a:pt x="766406" y="2353085"/>
                </a:lnTo>
                <a:lnTo>
                  <a:pt x="1126909" y="2968101"/>
                </a:lnTo>
                <a:lnTo>
                  <a:pt x="1320539" y="3445262"/>
                </a:lnTo>
                <a:lnTo>
                  <a:pt x="1461020" y="3836467"/>
                </a:lnTo>
                <a:lnTo>
                  <a:pt x="1610071" y="4163477"/>
                </a:lnTo>
                <a:lnTo>
                  <a:pt x="1749750" y="4577242"/>
                </a:lnTo>
                <a:lnTo>
                  <a:pt x="1843548" y="4766533"/>
                </a:lnTo>
                <a:lnTo>
                  <a:pt x="1979433" y="4937115"/>
                </a:lnTo>
                <a:cubicBezTo>
                  <a:pt x="1979585" y="4971835"/>
                  <a:pt x="1965238" y="4931613"/>
                  <a:pt x="1965390" y="4966333"/>
                </a:cubicBezTo>
              </a:path>
            </a:pathLst>
          </a:custGeom>
          <a:noFill/>
          <a:ln w="158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56">
            <a:extLst>
              <a:ext uri="{FF2B5EF4-FFF2-40B4-BE49-F238E27FC236}">
                <a16:creationId xmlns:a16="http://schemas.microsoft.com/office/drawing/2014/main" id="{D81D402B-08D6-B046-BFFB-73BA1F498604}"/>
              </a:ext>
            </a:extLst>
          </p:cNvPr>
          <p:cNvSpPr/>
          <p:nvPr/>
        </p:nvSpPr>
        <p:spPr>
          <a:xfrm>
            <a:off x="4899563" y="1475209"/>
            <a:ext cx="2204257" cy="4991836"/>
          </a:xfrm>
          <a:custGeom>
            <a:avLst/>
            <a:gdLst>
              <a:gd name="connsiteX0" fmla="*/ 0 w 2483604"/>
              <a:gd name="connsiteY0" fmla="*/ 0 h 3010545"/>
              <a:gd name="connsiteX1" fmla="*/ 631556 w 2483604"/>
              <a:gd name="connsiteY1" fmla="*/ 402956 h 3010545"/>
              <a:gd name="connsiteX2" fmla="*/ 1030637 w 2483604"/>
              <a:gd name="connsiteY2" fmla="*/ 724545 h 3010545"/>
              <a:gd name="connsiteX3" fmla="*/ 887278 w 2483604"/>
              <a:gd name="connsiteY3" fmla="*/ 1019013 h 3010545"/>
              <a:gd name="connsiteX4" fmla="*/ 65868 w 2483604"/>
              <a:gd name="connsiteY4" fmla="*/ 1266986 h 3010545"/>
              <a:gd name="connsiteX5" fmla="*/ 728421 w 2483604"/>
              <a:gd name="connsiteY5" fmla="*/ 1495586 h 3010545"/>
              <a:gd name="connsiteX6" fmla="*/ 968644 w 2483604"/>
              <a:gd name="connsiteY6" fmla="*/ 1700939 h 3010545"/>
              <a:gd name="connsiteX7" fmla="*/ 449451 w 2483604"/>
              <a:gd name="connsiteY7" fmla="*/ 1797803 h 3010545"/>
              <a:gd name="connsiteX8" fmla="*/ 848532 w 2483604"/>
              <a:gd name="connsiteY8" fmla="*/ 1886918 h 3010545"/>
              <a:gd name="connsiteX9" fmla="*/ 1557580 w 2483604"/>
              <a:gd name="connsiteY9" fmla="*/ 1976034 h 3010545"/>
              <a:gd name="connsiteX10" fmla="*/ 1697065 w 2483604"/>
              <a:gd name="connsiteY10" fmla="*/ 2061274 h 3010545"/>
              <a:gd name="connsiteX11" fmla="*/ 1708688 w 2483604"/>
              <a:gd name="connsiteY11" fmla="*/ 2220132 h 3010545"/>
              <a:gd name="connsiteX12" fmla="*/ 1770682 w 2483604"/>
              <a:gd name="connsiteY12" fmla="*/ 2363491 h 3010545"/>
              <a:gd name="connsiteX13" fmla="*/ 1607949 w 2483604"/>
              <a:gd name="connsiteY13" fmla="*/ 2502976 h 3010545"/>
              <a:gd name="connsiteX14" fmla="*/ 1685441 w 2483604"/>
              <a:gd name="connsiteY14" fmla="*/ 2630837 h 3010545"/>
              <a:gd name="connsiteX15" fmla="*/ 2262753 w 2483604"/>
              <a:gd name="connsiteY15" fmla="*/ 2731576 h 3010545"/>
              <a:gd name="connsiteX16" fmla="*/ 2289875 w 2483604"/>
              <a:gd name="connsiteY16" fmla="*/ 2754823 h 3010545"/>
              <a:gd name="connsiteX17" fmla="*/ 2386739 w 2483604"/>
              <a:gd name="connsiteY17" fmla="*/ 2871061 h 3010545"/>
              <a:gd name="connsiteX18" fmla="*/ 2394488 w 2483604"/>
              <a:gd name="connsiteY18" fmla="*/ 2979549 h 3010545"/>
              <a:gd name="connsiteX19" fmla="*/ 2483604 w 2483604"/>
              <a:gd name="connsiteY19" fmla="*/ 3010545 h 3010545"/>
              <a:gd name="connsiteX20" fmla="*/ 2479729 w 2483604"/>
              <a:gd name="connsiteY20" fmla="*/ 3010545 h 3010545"/>
              <a:gd name="connsiteX0" fmla="*/ 172257 w 2417736"/>
              <a:gd name="connsiteY0" fmla="*/ 0 h 4972695"/>
              <a:gd name="connsiteX1" fmla="*/ 565688 w 2417736"/>
              <a:gd name="connsiteY1" fmla="*/ 2365106 h 4972695"/>
              <a:gd name="connsiteX2" fmla="*/ 964769 w 2417736"/>
              <a:gd name="connsiteY2" fmla="*/ 268669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964769 w 2417736"/>
              <a:gd name="connsiteY2" fmla="*/ 268669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28169 w 2417736"/>
              <a:gd name="connsiteY2" fmla="*/ 1369070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12294 w 2417736"/>
              <a:gd name="connsiteY2" fmla="*/ 148654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12294 w 2417736"/>
              <a:gd name="connsiteY2" fmla="*/ 1486545 h 4972695"/>
              <a:gd name="connsiteX3" fmla="*/ 443585 w 2417736"/>
              <a:gd name="connsiteY3" fmla="*/ 197151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563590 w 2318773"/>
              <a:gd name="connsiteY5" fmla="*/ 3457736 h 4972695"/>
              <a:gd name="connsiteX6" fmla="*/ 803813 w 2318773"/>
              <a:gd name="connsiteY6" fmla="*/ 3663089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803813 w 2318773"/>
              <a:gd name="connsiteY6" fmla="*/ 3663089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392749 w 2318773"/>
              <a:gd name="connsiteY8" fmla="*/ 3938184 h 4972695"/>
              <a:gd name="connsiteX9" fmla="*/ 1532234 w 2318773"/>
              <a:gd name="connsiteY9" fmla="*/ 4023424 h 4972695"/>
              <a:gd name="connsiteX10" fmla="*/ 1543857 w 2318773"/>
              <a:gd name="connsiteY10" fmla="*/ 4182282 h 4972695"/>
              <a:gd name="connsiteX11" fmla="*/ 1605851 w 2318773"/>
              <a:gd name="connsiteY11" fmla="*/ 4325641 h 4972695"/>
              <a:gd name="connsiteX12" fmla="*/ 1443118 w 2318773"/>
              <a:gd name="connsiteY12" fmla="*/ 4465126 h 4972695"/>
              <a:gd name="connsiteX13" fmla="*/ 1520610 w 2318773"/>
              <a:gd name="connsiteY13" fmla="*/ 4592987 h 4972695"/>
              <a:gd name="connsiteX14" fmla="*/ 2097922 w 2318773"/>
              <a:gd name="connsiteY14" fmla="*/ 4693726 h 4972695"/>
              <a:gd name="connsiteX15" fmla="*/ 2125044 w 2318773"/>
              <a:gd name="connsiteY15" fmla="*/ 4716973 h 4972695"/>
              <a:gd name="connsiteX16" fmla="*/ 2221908 w 2318773"/>
              <a:gd name="connsiteY16" fmla="*/ 4833211 h 4972695"/>
              <a:gd name="connsiteX17" fmla="*/ 2229657 w 2318773"/>
              <a:gd name="connsiteY17" fmla="*/ 4941699 h 4972695"/>
              <a:gd name="connsiteX18" fmla="*/ 2318773 w 2318773"/>
              <a:gd name="connsiteY18" fmla="*/ 4972695 h 4972695"/>
              <a:gd name="connsiteX19" fmla="*/ 2314898 w 2318773"/>
              <a:gd name="connsiteY19"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532234 w 2318773"/>
              <a:gd name="connsiteY8" fmla="*/ 4023424 h 4972695"/>
              <a:gd name="connsiteX9" fmla="*/ 1543857 w 2318773"/>
              <a:gd name="connsiteY9" fmla="*/ 4182282 h 4972695"/>
              <a:gd name="connsiteX10" fmla="*/ 1605851 w 2318773"/>
              <a:gd name="connsiteY10" fmla="*/ 4325641 h 4972695"/>
              <a:gd name="connsiteX11" fmla="*/ 1443118 w 2318773"/>
              <a:gd name="connsiteY11" fmla="*/ 4465126 h 4972695"/>
              <a:gd name="connsiteX12" fmla="*/ 1520610 w 2318773"/>
              <a:gd name="connsiteY12" fmla="*/ 4592987 h 4972695"/>
              <a:gd name="connsiteX13" fmla="*/ 2097922 w 2318773"/>
              <a:gd name="connsiteY13" fmla="*/ 4693726 h 4972695"/>
              <a:gd name="connsiteX14" fmla="*/ 2125044 w 2318773"/>
              <a:gd name="connsiteY14" fmla="*/ 4716973 h 4972695"/>
              <a:gd name="connsiteX15" fmla="*/ 2221908 w 2318773"/>
              <a:gd name="connsiteY15" fmla="*/ 4833211 h 4972695"/>
              <a:gd name="connsiteX16" fmla="*/ 2229657 w 2318773"/>
              <a:gd name="connsiteY16" fmla="*/ 4941699 h 4972695"/>
              <a:gd name="connsiteX17" fmla="*/ 2318773 w 2318773"/>
              <a:gd name="connsiteY17" fmla="*/ 4972695 h 4972695"/>
              <a:gd name="connsiteX18" fmla="*/ 2314898 w 2318773"/>
              <a:gd name="connsiteY18"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543857 w 2318773"/>
              <a:gd name="connsiteY8" fmla="*/ 4182282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2026457 w 2318773"/>
              <a:gd name="connsiteY8" fmla="*/ 4182282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443118 w 2318773"/>
              <a:gd name="connsiteY9" fmla="*/ 4465126 h 4972695"/>
              <a:gd name="connsiteX10" fmla="*/ 1520610 w 2318773"/>
              <a:gd name="connsiteY10" fmla="*/ 4592987 h 4972695"/>
              <a:gd name="connsiteX11" fmla="*/ 2097922 w 2318773"/>
              <a:gd name="connsiteY11" fmla="*/ 4693726 h 4972695"/>
              <a:gd name="connsiteX12" fmla="*/ 2125044 w 2318773"/>
              <a:gd name="connsiteY12" fmla="*/ 4716973 h 4972695"/>
              <a:gd name="connsiteX13" fmla="*/ 2221908 w 2318773"/>
              <a:gd name="connsiteY13" fmla="*/ 4833211 h 4972695"/>
              <a:gd name="connsiteX14" fmla="*/ 2229657 w 2318773"/>
              <a:gd name="connsiteY14" fmla="*/ 4941699 h 4972695"/>
              <a:gd name="connsiteX15" fmla="*/ 2318773 w 2318773"/>
              <a:gd name="connsiteY15" fmla="*/ 4972695 h 4972695"/>
              <a:gd name="connsiteX16" fmla="*/ 2314898 w 2318773"/>
              <a:gd name="connsiteY16"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520610 w 2318773"/>
              <a:gd name="connsiteY9" fmla="*/ 4592987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04785 w 2318773"/>
              <a:gd name="connsiteY9" fmla="*/ 4596162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25044 w 2318773"/>
              <a:gd name="connsiteY10" fmla="*/ 4716973 h 4972695"/>
              <a:gd name="connsiteX11" fmla="*/ 2221908 w 2318773"/>
              <a:gd name="connsiteY11" fmla="*/ 4833211 h 4972695"/>
              <a:gd name="connsiteX12" fmla="*/ 2229657 w 2318773"/>
              <a:gd name="connsiteY12" fmla="*/ 4941699 h 4972695"/>
              <a:gd name="connsiteX13" fmla="*/ 2318773 w 2318773"/>
              <a:gd name="connsiteY13" fmla="*/ 4972695 h 4972695"/>
              <a:gd name="connsiteX14" fmla="*/ 2314898 w 2318773"/>
              <a:gd name="connsiteY14"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25044 w 2318773"/>
              <a:gd name="connsiteY10" fmla="*/ 4716973 h 4972695"/>
              <a:gd name="connsiteX11" fmla="*/ 2229657 w 2318773"/>
              <a:gd name="connsiteY11" fmla="*/ 494169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9657 w 2318773"/>
              <a:gd name="connsiteY11" fmla="*/ 494169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3307 w 2318773"/>
              <a:gd name="connsiteY11" fmla="*/ 494804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3307 w 2318773"/>
              <a:gd name="connsiteY11" fmla="*/ 4948049 h 4972695"/>
              <a:gd name="connsiteX12" fmla="*/ 2318773 w 2318773"/>
              <a:gd name="connsiteY12" fmla="*/ 4972695 h 4972695"/>
              <a:gd name="connsiteX13" fmla="*/ 2210123 w 2318773"/>
              <a:gd name="connsiteY13" fmla="*/ 4972695 h 4972695"/>
              <a:gd name="connsiteX0" fmla="*/ 73294 w 2223307"/>
              <a:gd name="connsiteY0" fmla="*/ 0 h 4972695"/>
              <a:gd name="connsiteX1" fmla="*/ 0 w 2223307"/>
              <a:gd name="connsiteY1" fmla="*/ 869681 h 4972695"/>
              <a:gd name="connsiteX2" fmla="*/ 113331 w 2223307"/>
              <a:gd name="connsiteY2" fmla="*/ 1486545 h 4972695"/>
              <a:gd name="connsiteX3" fmla="*/ 344622 w 2223307"/>
              <a:gd name="connsiteY3" fmla="*/ 1971513 h 4972695"/>
              <a:gd name="connsiteX4" fmla="*/ 523337 w 2223307"/>
              <a:gd name="connsiteY4" fmla="*/ 2365536 h 4972695"/>
              <a:gd name="connsiteX5" fmla="*/ 690590 w 2223307"/>
              <a:gd name="connsiteY5" fmla="*/ 2981486 h 4972695"/>
              <a:gd name="connsiteX6" fmla="*/ 1153063 w 2223307"/>
              <a:gd name="connsiteY6" fmla="*/ 3450364 h 4972695"/>
              <a:gd name="connsiteX7" fmla="*/ 1373645 w 2223307"/>
              <a:gd name="connsiteY7" fmla="*/ 3848853 h 4972695"/>
              <a:gd name="connsiteX8" fmla="*/ 1658157 w 2223307"/>
              <a:gd name="connsiteY8" fmla="*/ 4179107 h 4972695"/>
              <a:gd name="connsiteX9" fmla="*/ 1965110 w 2223307"/>
              <a:gd name="connsiteY9" fmla="*/ 4596162 h 4972695"/>
              <a:gd name="connsiteX10" fmla="*/ 2112344 w 2223307"/>
              <a:gd name="connsiteY10" fmla="*/ 4777298 h 4972695"/>
              <a:gd name="connsiteX11" fmla="*/ 2223307 w 2223307"/>
              <a:gd name="connsiteY11" fmla="*/ 4948049 h 4972695"/>
              <a:gd name="connsiteX12" fmla="*/ 2210123 w 2223307"/>
              <a:gd name="connsiteY12" fmla="*/ 4972695 h 4972695"/>
              <a:gd name="connsiteX0" fmla="*/ 73294 w 2264098"/>
              <a:gd name="connsiteY0" fmla="*/ 0 h 5052070"/>
              <a:gd name="connsiteX1" fmla="*/ 0 w 2264098"/>
              <a:gd name="connsiteY1" fmla="*/ 869681 h 5052070"/>
              <a:gd name="connsiteX2" fmla="*/ 113331 w 2264098"/>
              <a:gd name="connsiteY2" fmla="*/ 1486545 h 5052070"/>
              <a:gd name="connsiteX3" fmla="*/ 344622 w 2264098"/>
              <a:gd name="connsiteY3" fmla="*/ 1971513 h 5052070"/>
              <a:gd name="connsiteX4" fmla="*/ 523337 w 2264098"/>
              <a:gd name="connsiteY4" fmla="*/ 2365536 h 5052070"/>
              <a:gd name="connsiteX5" fmla="*/ 690590 w 2264098"/>
              <a:gd name="connsiteY5" fmla="*/ 2981486 h 5052070"/>
              <a:gd name="connsiteX6" fmla="*/ 1153063 w 2264098"/>
              <a:gd name="connsiteY6" fmla="*/ 3450364 h 5052070"/>
              <a:gd name="connsiteX7" fmla="*/ 1373645 w 2264098"/>
              <a:gd name="connsiteY7" fmla="*/ 3848853 h 5052070"/>
              <a:gd name="connsiteX8" fmla="*/ 1658157 w 2264098"/>
              <a:gd name="connsiteY8" fmla="*/ 4179107 h 5052070"/>
              <a:gd name="connsiteX9" fmla="*/ 1965110 w 2264098"/>
              <a:gd name="connsiteY9" fmla="*/ 4596162 h 5052070"/>
              <a:gd name="connsiteX10" fmla="*/ 2112344 w 2264098"/>
              <a:gd name="connsiteY10" fmla="*/ 4777298 h 5052070"/>
              <a:gd name="connsiteX11" fmla="*/ 2223307 w 2264098"/>
              <a:gd name="connsiteY11" fmla="*/ 4948049 h 5052070"/>
              <a:gd name="connsiteX12" fmla="*/ 2264098 w 2264098"/>
              <a:gd name="connsiteY12" fmla="*/ 5052070 h 5052070"/>
              <a:gd name="connsiteX0" fmla="*/ 73294 w 2223307"/>
              <a:gd name="connsiteY0" fmla="*/ 0 h 4988570"/>
              <a:gd name="connsiteX1" fmla="*/ 0 w 2223307"/>
              <a:gd name="connsiteY1" fmla="*/ 869681 h 4988570"/>
              <a:gd name="connsiteX2" fmla="*/ 113331 w 2223307"/>
              <a:gd name="connsiteY2" fmla="*/ 1486545 h 4988570"/>
              <a:gd name="connsiteX3" fmla="*/ 344622 w 2223307"/>
              <a:gd name="connsiteY3" fmla="*/ 1971513 h 4988570"/>
              <a:gd name="connsiteX4" fmla="*/ 523337 w 2223307"/>
              <a:gd name="connsiteY4" fmla="*/ 2365536 h 4988570"/>
              <a:gd name="connsiteX5" fmla="*/ 690590 w 2223307"/>
              <a:gd name="connsiteY5" fmla="*/ 2981486 h 4988570"/>
              <a:gd name="connsiteX6" fmla="*/ 1153063 w 2223307"/>
              <a:gd name="connsiteY6" fmla="*/ 3450364 h 4988570"/>
              <a:gd name="connsiteX7" fmla="*/ 1373645 w 2223307"/>
              <a:gd name="connsiteY7" fmla="*/ 3848853 h 4988570"/>
              <a:gd name="connsiteX8" fmla="*/ 1658157 w 2223307"/>
              <a:gd name="connsiteY8" fmla="*/ 4179107 h 4988570"/>
              <a:gd name="connsiteX9" fmla="*/ 1965110 w 2223307"/>
              <a:gd name="connsiteY9" fmla="*/ 4596162 h 4988570"/>
              <a:gd name="connsiteX10" fmla="*/ 2112344 w 2223307"/>
              <a:gd name="connsiteY10" fmla="*/ 4777298 h 4988570"/>
              <a:gd name="connsiteX11" fmla="*/ 2223307 w 2223307"/>
              <a:gd name="connsiteY11" fmla="*/ 4948049 h 4988570"/>
              <a:gd name="connsiteX12" fmla="*/ 2191073 w 2223307"/>
              <a:gd name="connsiteY12" fmla="*/ 4988570 h 4988570"/>
              <a:gd name="connsiteX0" fmla="*/ 73294 w 2204257"/>
              <a:gd name="connsiteY0" fmla="*/ 0 h 4988570"/>
              <a:gd name="connsiteX1" fmla="*/ 0 w 2204257"/>
              <a:gd name="connsiteY1" fmla="*/ 869681 h 4988570"/>
              <a:gd name="connsiteX2" fmla="*/ 113331 w 2204257"/>
              <a:gd name="connsiteY2" fmla="*/ 1486545 h 4988570"/>
              <a:gd name="connsiteX3" fmla="*/ 344622 w 2204257"/>
              <a:gd name="connsiteY3" fmla="*/ 1971513 h 4988570"/>
              <a:gd name="connsiteX4" fmla="*/ 523337 w 2204257"/>
              <a:gd name="connsiteY4" fmla="*/ 2365536 h 4988570"/>
              <a:gd name="connsiteX5" fmla="*/ 690590 w 2204257"/>
              <a:gd name="connsiteY5" fmla="*/ 2981486 h 4988570"/>
              <a:gd name="connsiteX6" fmla="*/ 1153063 w 2204257"/>
              <a:gd name="connsiteY6" fmla="*/ 3450364 h 4988570"/>
              <a:gd name="connsiteX7" fmla="*/ 1373645 w 2204257"/>
              <a:gd name="connsiteY7" fmla="*/ 3848853 h 4988570"/>
              <a:gd name="connsiteX8" fmla="*/ 1658157 w 2204257"/>
              <a:gd name="connsiteY8" fmla="*/ 4179107 h 4988570"/>
              <a:gd name="connsiteX9" fmla="*/ 1965110 w 2204257"/>
              <a:gd name="connsiteY9" fmla="*/ 4596162 h 4988570"/>
              <a:gd name="connsiteX10" fmla="*/ 2112344 w 2204257"/>
              <a:gd name="connsiteY10" fmla="*/ 4777298 h 4988570"/>
              <a:gd name="connsiteX11" fmla="*/ 2204257 w 2204257"/>
              <a:gd name="connsiteY11" fmla="*/ 4944874 h 4988570"/>
              <a:gd name="connsiteX12" fmla="*/ 2191073 w 2204257"/>
              <a:gd name="connsiteY12" fmla="*/ 4988570 h 4988570"/>
              <a:gd name="connsiteX0" fmla="*/ 73294 w 2204257"/>
              <a:gd name="connsiteY0" fmla="*/ 0 h 4988570"/>
              <a:gd name="connsiteX1" fmla="*/ 0 w 2204257"/>
              <a:gd name="connsiteY1" fmla="*/ 869681 h 4988570"/>
              <a:gd name="connsiteX2" fmla="*/ 113331 w 2204257"/>
              <a:gd name="connsiteY2" fmla="*/ 1486545 h 4988570"/>
              <a:gd name="connsiteX3" fmla="*/ 344622 w 2204257"/>
              <a:gd name="connsiteY3" fmla="*/ 1971513 h 4988570"/>
              <a:gd name="connsiteX4" fmla="*/ 523337 w 2204257"/>
              <a:gd name="connsiteY4" fmla="*/ 2365536 h 4988570"/>
              <a:gd name="connsiteX5" fmla="*/ 690590 w 2204257"/>
              <a:gd name="connsiteY5" fmla="*/ 2981486 h 4988570"/>
              <a:gd name="connsiteX6" fmla="*/ 1137188 w 2204257"/>
              <a:gd name="connsiteY6" fmla="*/ 3459889 h 4988570"/>
              <a:gd name="connsiteX7" fmla="*/ 1373645 w 2204257"/>
              <a:gd name="connsiteY7" fmla="*/ 3848853 h 4988570"/>
              <a:gd name="connsiteX8" fmla="*/ 1658157 w 2204257"/>
              <a:gd name="connsiteY8" fmla="*/ 4179107 h 4988570"/>
              <a:gd name="connsiteX9" fmla="*/ 1965110 w 2204257"/>
              <a:gd name="connsiteY9" fmla="*/ 4596162 h 4988570"/>
              <a:gd name="connsiteX10" fmla="*/ 2112344 w 2204257"/>
              <a:gd name="connsiteY10" fmla="*/ 4777298 h 4988570"/>
              <a:gd name="connsiteX11" fmla="*/ 2204257 w 2204257"/>
              <a:gd name="connsiteY11" fmla="*/ 4944874 h 4988570"/>
              <a:gd name="connsiteX12" fmla="*/ 2191073 w 2204257"/>
              <a:gd name="connsiteY12" fmla="*/ 4988570 h 4988570"/>
              <a:gd name="connsiteX0" fmla="*/ 393334 w 2204257"/>
              <a:gd name="connsiteY0" fmla="*/ 0 h 4991836"/>
              <a:gd name="connsiteX1" fmla="*/ 0 w 2204257"/>
              <a:gd name="connsiteY1" fmla="*/ 872947 h 4991836"/>
              <a:gd name="connsiteX2" fmla="*/ 113331 w 2204257"/>
              <a:gd name="connsiteY2" fmla="*/ 1489811 h 4991836"/>
              <a:gd name="connsiteX3" fmla="*/ 344622 w 2204257"/>
              <a:gd name="connsiteY3" fmla="*/ 1974779 h 4991836"/>
              <a:gd name="connsiteX4" fmla="*/ 523337 w 2204257"/>
              <a:gd name="connsiteY4" fmla="*/ 2368802 h 4991836"/>
              <a:gd name="connsiteX5" fmla="*/ 690590 w 2204257"/>
              <a:gd name="connsiteY5" fmla="*/ 2984752 h 4991836"/>
              <a:gd name="connsiteX6" fmla="*/ 1137188 w 2204257"/>
              <a:gd name="connsiteY6" fmla="*/ 3463155 h 4991836"/>
              <a:gd name="connsiteX7" fmla="*/ 1373645 w 2204257"/>
              <a:gd name="connsiteY7" fmla="*/ 3852119 h 4991836"/>
              <a:gd name="connsiteX8" fmla="*/ 1658157 w 2204257"/>
              <a:gd name="connsiteY8" fmla="*/ 4182373 h 4991836"/>
              <a:gd name="connsiteX9" fmla="*/ 1965110 w 2204257"/>
              <a:gd name="connsiteY9" fmla="*/ 4599428 h 4991836"/>
              <a:gd name="connsiteX10" fmla="*/ 2112344 w 2204257"/>
              <a:gd name="connsiteY10" fmla="*/ 4780564 h 4991836"/>
              <a:gd name="connsiteX11" fmla="*/ 2204257 w 2204257"/>
              <a:gd name="connsiteY11" fmla="*/ 4948140 h 4991836"/>
              <a:gd name="connsiteX12" fmla="*/ 2191073 w 2204257"/>
              <a:gd name="connsiteY12" fmla="*/ 4991836 h 4991836"/>
              <a:gd name="connsiteX0" fmla="*/ 393334 w 2204257"/>
              <a:gd name="connsiteY0" fmla="*/ 0 h 4991836"/>
              <a:gd name="connsiteX1" fmla="*/ 0 w 2204257"/>
              <a:gd name="connsiteY1" fmla="*/ 872947 h 4991836"/>
              <a:gd name="connsiteX2" fmla="*/ 113331 w 2204257"/>
              <a:gd name="connsiteY2" fmla="*/ 1489811 h 4991836"/>
              <a:gd name="connsiteX3" fmla="*/ 344622 w 2204257"/>
              <a:gd name="connsiteY3" fmla="*/ 1974779 h 4991836"/>
              <a:gd name="connsiteX4" fmla="*/ 523337 w 2204257"/>
              <a:gd name="connsiteY4" fmla="*/ 2368802 h 4991836"/>
              <a:gd name="connsiteX5" fmla="*/ 858865 w 2204257"/>
              <a:gd name="connsiteY5" fmla="*/ 2994277 h 4991836"/>
              <a:gd name="connsiteX6" fmla="*/ 1137188 w 2204257"/>
              <a:gd name="connsiteY6" fmla="*/ 3463155 h 4991836"/>
              <a:gd name="connsiteX7" fmla="*/ 1373645 w 2204257"/>
              <a:gd name="connsiteY7" fmla="*/ 3852119 h 4991836"/>
              <a:gd name="connsiteX8" fmla="*/ 1658157 w 2204257"/>
              <a:gd name="connsiteY8" fmla="*/ 4182373 h 4991836"/>
              <a:gd name="connsiteX9" fmla="*/ 1965110 w 2204257"/>
              <a:gd name="connsiteY9" fmla="*/ 4599428 h 4991836"/>
              <a:gd name="connsiteX10" fmla="*/ 2112344 w 2204257"/>
              <a:gd name="connsiteY10" fmla="*/ 4780564 h 4991836"/>
              <a:gd name="connsiteX11" fmla="*/ 2204257 w 2204257"/>
              <a:gd name="connsiteY11" fmla="*/ 4948140 h 4991836"/>
              <a:gd name="connsiteX12" fmla="*/ 2191073 w 2204257"/>
              <a:gd name="connsiteY12" fmla="*/ 4991836 h 499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4257" h="4991836">
                <a:moveTo>
                  <a:pt x="393334" y="0"/>
                </a:moveTo>
                <a:lnTo>
                  <a:pt x="0" y="872947"/>
                </a:lnTo>
                <a:lnTo>
                  <a:pt x="113331" y="1489811"/>
                </a:lnTo>
                <a:lnTo>
                  <a:pt x="344622" y="1974779"/>
                </a:lnTo>
                <a:lnTo>
                  <a:pt x="523337" y="2368802"/>
                </a:lnTo>
                <a:lnTo>
                  <a:pt x="858865" y="2994277"/>
                </a:lnTo>
                <a:lnTo>
                  <a:pt x="1137188" y="3463155"/>
                </a:lnTo>
                <a:lnTo>
                  <a:pt x="1373645" y="3852119"/>
                </a:lnTo>
                <a:lnTo>
                  <a:pt x="1658157" y="4182373"/>
                </a:lnTo>
                <a:lnTo>
                  <a:pt x="1965110" y="4599428"/>
                </a:lnTo>
                <a:lnTo>
                  <a:pt x="2112344" y="4780564"/>
                </a:lnTo>
                <a:lnTo>
                  <a:pt x="2204257" y="4948140"/>
                </a:lnTo>
                <a:lnTo>
                  <a:pt x="2191073" y="4991836"/>
                </a:lnTo>
              </a:path>
            </a:pathLst>
          </a:custGeom>
          <a:noFill/>
          <a:ln w="15875">
            <a:solidFill>
              <a:srgbClr val="0432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0CD405EE-71BF-C145-B6A5-966DA1FB0859}"/>
              </a:ext>
            </a:extLst>
          </p:cNvPr>
          <p:cNvSpPr txBox="1"/>
          <p:nvPr/>
        </p:nvSpPr>
        <p:spPr>
          <a:xfrm>
            <a:off x="2432304" y="1143000"/>
            <a:ext cx="7315200" cy="1200329"/>
          </a:xfrm>
          <a:prstGeom prst="rect">
            <a:avLst/>
          </a:prstGeom>
          <a:solidFill>
            <a:schemeClr val="bg1"/>
          </a:solidFill>
        </p:spPr>
        <p:txBody>
          <a:bodyPr wrap="square" rtlCol="0">
            <a:spAutoFit/>
          </a:bodyPr>
          <a:lstStyle/>
          <a:p>
            <a:pPr marL="401638" indent="-284163"/>
            <a:r>
              <a:rPr lang="en-US" sz="2400" i="1" dirty="0"/>
              <a:t>5. How much dryer is the SAL than the moist tropical (MT) sounding at 850 </a:t>
            </a:r>
            <a:r>
              <a:rPr lang="en-US" sz="2400" i="1" dirty="0" err="1"/>
              <a:t>hPa</a:t>
            </a:r>
            <a:r>
              <a:rPr lang="en-US" sz="2400" i="1" dirty="0"/>
              <a:t>/4781 ft? (give your answer in % relative humidity)</a:t>
            </a:r>
          </a:p>
        </p:txBody>
      </p:sp>
      <p:sp>
        <p:nvSpPr>
          <p:cNvPr id="58" name="TextBox 57">
            <a:extLst>
              <a:ext uri="{FF2B5EF4-FFF2-40B4-BE49-F238E27FC236}">
                <a16:creationId xmlns:a16="http://schemas.microsoft.com/office/drawing/2014/main" id="{BC119E75-3559-304E-977C-A228DA31AED9}"/>
              </a:ext>
            </a:extLst>
          </p:cNvPr>
          <p:cNvSpPr txBox="1"/>
          <p:nvPr/>
        </p:nvSpPr>
        <p:spPr>
          <a:xfrm>
            <a:off x="2432304" y="1143000"/>
            <a:ext cx="7315200" cy="1754326"/>
          </a:xfrm>
          <a:prstGeom prst="rect">
            <a:avLst/>
          </a:prstGeom>
          <a:solidFill>
            <a:schemeClr val="bg1"/>
          </a:solidFill>
        </p:spPr>
        <p:txBody>
          <a:bodyPr wrap="square" rtlCol="0">
            <a:spAutoFit/>
          </a:bodyPr>
          <a:lstStyle/>
          <a:p>
            <a:pPr marL="401638" indent="-284163"/>
            <a:r>
              <a:rPr lang="en-US" sz="2400" i="1" dirty="0"/>
              <a:t>5. How much dryer is the SAL than the moist tropical (MT) sounding at 850 </a:t>
            </a:r>
            <a:r>
              <a:rPr lang="en-US" sz="2400" i="1" dirty="0" err="1"/>
              <a:t>hPa</a:t>
            </a:r>
            <a:r>
              <a:rPr lang="en-US" sz="2400" i="1" dirty="0"/>
              <a:t>/4781 ft? (give your answer in % relative humidity)</a:t>
            </a:r>
          </a:p>
          <a:p>
            <a:pPr marL="804863" lvl="1" indent="-230188">
              <a:buFont typeface="Arial" panose="020B0604020202020204" pitchFamily="34" charset="0"/>
              <a:buChar char="•"/>
            </a:pPr>
            <a:r>
              <a:rPr lang="en-US" i="1" dirty="0">
                <a:solidFill>
                  <a:srgbClr val="FF0000"/>
                </a:solidFill>
              </a:rPr>
              <a:t>The SAL is about ½ as moist as the MT sounding (41% lower RH)</a:t>
            </a:r>
          </a:p>
          <a:p>
            <a:pPr marL="804863" lvl="1" indent="-230188">
              <a:buFont typeface="Arial" panose="020B0604020202020204" pitchFamily="34" charset="0"/>
              <a:buChar char="•"/>
            </a:pPr>
            <a:r>
              <a:rPr lang="en-US" i="1" dirty="0">
                <a:solidFill>
                  <a:srgbClr val="FF0000"/>
                </a:solidFill>
              </a:rPr>
              <a:t>SAL (850 </a:t>
            </a:r>
            <a:r>
              <a:rPr lang="en-US" i="1" dirty="0" err="1">
                <a:solidFill>
                  <a:srgbClr val="FF0000"/>
                </a:solidFill>
              </a:rPr>
              <a:t>hPa</a:t>
            </a:r>
            <a:r>
              <a:rPr lang="en-US" i="1" dirty="0">
                <a:solidFill>
                  <a:srgbClr val="FF0000"/>
                </a:solidFill>
              </a:rPr>
              <a:t>) = 39% RH; moist tropical (850 </a:t>
            </a:r>
            <a:r>
              <a:rPr lang="en-US" i="1" dirty="0" err="1">
                <a:solidFill>
                  <a:srgbClr val="FF0000"/>
                </a:solidFill>
              </a:rPr>
              <a:t>hPa</a:t>
            </a:r>
            <a:r>
              <a:rPr lang="en-US" i="1" dirty="0">
                <a:solidFill>
                  <a:srgbClr val="FF0000"/>
                </a:solidFill>
              </a:rPr>
              <a:t>) = 80%</a:t>
            </a:r>
          </a:p>
        </p:txBody>
      </p:sp>
      <p:pic>
        <p:nvPicPr>
          <p:cNvPr id="20" name="Picture 19" descr="A close up of a clock&#10;&#10;Description automatically generated">
            <a:extLst>
              <a:ext uri="{FF2B5EF4-FFF2-40B4-BE49-F238E27FC236}">
                <a16:creationId xmlns:a16="http://schemas.microsoft.com/office/drawing/2014/main" id="{1345A936-CBCE-054E-B9E5-FDD0ADCEB960}"/>
              </a:ext>
            </a:extLst>
          </p:cNvPr>
          <p:cNvPicPr>
            <a:picLocks noChangeAspect="1"/>
          </p:cNvPicPr>
          <p:nvPr/>
        </p:nvPicPr>
        <p:blipFill>
          <a:blip r:embed="rId4"/>
          <a:stretch>
            <a:fillRect/>
          </a:stretch>
        </p:blipFill>
        <p:spPr>
          <a:xfrm>
            <a:off x="8652141" y="3972281"/>
            <a:ext cx="1097280" cy="1097280"/>
          </a:xfrm>
          <a:prstGeom prst="rect">
            <a:avLst/>
          </a:prstGeom>
        </p:spPr>
      </p:pic>
      <p:sp>
        <p:nvSpPr>
          <p:cNvPr id="4" name="TextBox 3">
            <a:extLst>
              <a:ext uri="{FF2B5EF4-FFF2-40B4-BE49-F238E27FC236}">
                <a16:creationId xmlns:a16="http://schemas.microsoft.com/office/drawing/2014/main" id="{17CC313E-0FBE-2748-9592-49AE1B33CB87}"/>
              </a:ext>
            </a:extLst>
          </p:cNvPr>
          <p:cNvSpPr txBox="1"/>
          <p:nvPr/>
        </p:nvSpPr>
        <p:spPr>
          <a:xfrm>
            <a:off x="0" y="0"/>
            <a:ext cx="12192000" cy="1015663"/>
          </a:xfrm>
          <a:prstGeom prst="rect">
            <a:avLst/>
          </a:prstGeom>
          <a:noFill/>
        </p:spPr>
        <p:txBody>
          <a:bodyPr wrap="square" rtlCol="0">
            <a:spAutoFit/>
          </a:bodyPr>
          <a:lstStyle/>
          <a:p>
            <a:pPr algn="ctr"/>
            <a:r>
              <a:rPr lang="en-US" sz="4000" dirty="0"/>
              <a:t>Hurricane Hunter Data Exercise</a:t>
            </a:r>
          </a:p>
          <a:p>
            <a:pPr algn="ctr"/>
            <a:r>
              <a:rPr lang="en-US" sz="2000" dirty="0"/>
              <a:t>NOAA G-IV: Sampling Hurricane Erika &amp; the Saharan Air Layer: August 25, 2015</a:t>
            </a:r>
          </a:p>
        </p:txBody>
      </p:sp>
      <p:sp>
        <p:nvSpPr>
          <p:cNvPr id="25" name="Freeform 24">
            <a:extLst>
              <a:ext uri="{FF2B5EF4-FFF2-40B4-BE49-F238E27FC236}">
                <a16:creationId xmlns:a16="http://schemas.microsoft.com/office/drawing/2014/main" id="{9FC934B2-9E71-EA44-BB72-046894235531}"/>
              </a:ext>
            </a:extLst>
          </p:cNvPr>
          <p:cNvSpPr/>
          <p:nvPr/>
        </p:nvSpPr>
        <p:spPr>
          <a:xfrm>
            <a:off x="5936875" y="3442448"/>
            <a:ext cx="1436899" cy="3023767"/>
          </a:xfrm>
          <a:custGeom>
            <a:avLst/>
            <a:gdLst>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9347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188812 w 1553136"/>
              <a:gd name="connsiteY12" fmla="*/ 2349360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151662 w 1553136"/>
              <a:gd name="connsiteY15" fmla="*/ 2719155 h 2783541"/>
              <a:gd name="connsiteX16" fmla="*/ 1553136 w 1553136"/>
              <a:gd name="connsiteY16" fmla="*/ 2783541 h 2783541"/>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739116 w 1739116"/>
              <a:gd name="connsiteY16"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618548 w 1739116"/>
              <a:gd name="connsiteY16" fmla="*/ 3008721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541056 w 1739116"/>
              <a:gd name="connsiteY17" fmla="*/ 2962227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599175 w 1739116"/>
              <a:gd name="connsiteY18" fmla="*/ 3020345 h 3081884"/>
              <a:gd name="connsiteX19" fmla="*/ 1739116 w 1739116"/>
              <a:gd name="connsiteY19"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366700 w 1739116"/>
              <a:gd name="connsiteY18" fmla="*/ 2985474 h 3081884"/>
              <a:gd name="connsiteX19" fmla="*/ 1739116 w 1739116"/>
              <a:gd name="connsiteY19" fmla="*/ 3081884 h 3081884"/>
              <a:gd name="connsiteX0" fmla="*/ 0 w 1382655"/>
              <a:gd name="connsiteY0" fmla="*/ 0 h 3085759"/>
              <a:gd name="connsiteX1" fmla="*/ 161365 w 1382655"/>
              <a:gd name="connsiteY1" fmla="*/ 403412 h 3085759"/>
              <a:gd name="connsiteX2" fmla="*/ 349624 w 1382655"/>
              <a:gd name="connsiteY2" fmla="*/ 726141 h 3085759"/>
              <a:gd name="connsiteX3" fmla="*/ 578224 w 1382655"/>
              <a:gd name="connsiteY3" fmla="*/ 1015253 h 3085759"/>
              <a:gd name="connsiteX4" fmla="*/ 658906 w 1382655"/>
              <a:gd name="connsiteY4" fmla="*/ 1264024 h 3085759"/>
              <a:gd name="connsiteX5" fmla="*/ 793377 w 1382655"/>
              <a:gd name="connsiteY5" fmla="*/ 1495472 h 3085759"/>
              <a:gd name="connsiteX6" fmla="*/ 846594 w 1382655"/>
              <a:gd name="connsiteY6" fmla="*/ 1702079 h 3085759"/>
              <a:gd name="connsiteX7" fmla="*/ 934115 w 1382655"/>
              <a:gd name="connsiteY7" fmla="*/ 1788459 h 3085759"/>
              <a:gd name="connsiteX8" fmla="*/ 894230 w 1382655"/>
              <a:gd name="connsiteY8" fmla="*/ 1882588 h 3085759"/>
              <a:gd name="connsiteX9" fmla="*/ 874059 w 1382655"/>
              <a:gd name="connsiteY9" fmla="*/ 1969994 h 3085759"/>
              <a:gd name="connsiteX10" fmla="*/ 961465 w 1382655"/>
              <a:gd name="connsiteY10" fmla="*/ 2064124 h 3085759"/>
              <a:gd name="connsiteX11" fmla="*/ 1130579 w 1382655"/>
              <a:gd name="connsiteY11" fmla="*/ 2216942 h 3085759"/>
              <a:gd name="connsiteX12" fmla="*/ 1208185 w 1382655"/>
              <a:gd name="connsiteY12" fmla="*/ 2368733 h 3085759"/>
              <a:gd name="connsiteX13" fmla="*/ 1351430 w 1382655"/>
              <a:gd name="connsiteY13" fmla="*/ 2501153 h 3085759"/>
              <a:gd name="connsiteX14" fmla="*/ 1381971 w 1382655"/>
              <a:gd name="connsiteY14" fmla="*/ 2618302 h 3085759"/>
              <a:gd name="connsiteX15" fmla="*/ 1151662 w 1382655"/>
              <a:gd name="connsiteY15" fmla="*/ 2719155 h 3085759"/>
              <a:gd name="connsiteX16" fmla="*/ 1231090 w 1382655"/>
              <a:gd name="connsiteY16" fmla="*/ 2756873 h 3085759"/>
              <a:gd name="connsiteX17" fmla="*/ 1273710 w 1382655"/>
              <a:gd name="connsiteY17" fmla="*/ 2869238 h 3085759"/>
              <a:gd name="connsiteX18" fmla="*/ 1366700 w 1382655"/>
              <a:gd name="connsiteY18" fmla="*/ 2985474 h 3085759"/>
              <a:gd name="connsiteX19" fmla="*/ 1382655 w 1382655"/>
              <a:gd name="connsiteY19" fmla="*/ 3085759 h 3085759"/>
              <a:gd name="connsiteX0" fmla="*/ 0 w 1381971"/>
              <a:gd name="connsiteY0" fmla="*/ 0 h 3089634"/>
              <a:gd name="connsiteX1" fmla="*/ 161365 w 1381971"/>
              <a:gd name="connsiteY1" fmla="*/ 403412 h 3089634"/>
              <a:gd name="connsiteX2" fmla="*/ 349624 w 1381971"/>
              <a:gd name="connsiteY2" fmla="*/ 726141 h 3089634"/>
              <a:gd name="connsiteX3" fmla="*/ 578224 w 1381971"/>
              <a:gd name="connsiteY3" fmla="*/ 1015253 h 3089634"/>
              <a:gd name="connsiteX4" fmla="*/ 658906 w 1381971"/>
              <a:gd name="connsiteY4" fmla="*/ 1264024 h 3089634"/>
              <a:gd name="connsiteX5" fmla="*/ 793377 w 1381971"/>
              <a:gd name="connsiteY5" fmla="*/ 1495472 h 3089634"/>
              <a:gd name="connsiteX6" fmla="*/ 846594 w 1381971"/>
              <a:gd name="connsiteY6" fmla="*/ 1702079 h 3089634"/>
              <a:gd name="connsiteX7" fmla="*/ 934115 w 1381971"/>
              <a:gd name="connsiteY7" fmla="*/ 1788459 h 3089634"/>
              <a:gd name="connsiteX8" fmla="*/ 894230 w 1381971"/>
              <a:gd name="connsiteY8" fmla="*/ 1882588 h 3089634"/>
              <a:gd name="connsiteX9" fmla="*/ 874059 w 1381971"/>
              <a:gd name="connsiteY9" fmla="*/ 1969994 h 3089634"/>
              <a:gd name="connsiteX10" fmla="*/ 961465 w 1381971"/>
              <a:gd name="connsiteY10" fmla="*/ 2064124 h 3089634"/>
              <a:gd name="connsiteX11" fmla="*/ 1130579 w 1381971"/>
              <a:gd name="connsiteY11" fmla="*/ 2216942 h 3089634"/>
              <a:gd name="connsiteX12" fmla="*/ 1208185 w 1381971"/>
              <a:gd name="connsiteY12" fmla="*/ 2368733 h 3089634"/>
              <a:gd name="connsiteX13" fmla="*/ 1351430 w 1381971"/>
              <a:gd name="connsiteY13" fmla="*/ 2501153 h 3089634"/>
              <a:gd name="connsiteX14" fmla="*/ 1381971 w 1381971"/>
              <a:gd name="connsiteY14" fmla="*/ 2618302 h 3089634"/>
              <a:gd name="connsiteX15" fmla="*/ 1151662 w 1381971"/>
              <a:gd name="connsiteY15" fmla="*/ 2719155 h 3089634"/>
              <a:gd name="connsiteX16" fmla="*/ 1231090 w 1381971"/>
              <a:gd name="connsiteY16" fmla="*/ 2756873 h 3089634"/>
              <a:gd name="connsiteX17" fmla="*/ 1273710 w 1381971"/>
              <a:gd name="connsiteY17" fmla="*/ 2869238 h 3089634"/>
              <a:gd name="connsiteX18" fmla="*/ 1366700 w 1381971"/>
              <a:gd name="connsiteY18" fmla="*/ 2985474 h 3089634"/>
              <a:gd name="connsiteX19" fmla="*/ 1367157 w 1381971"/>
              <a:gd name="connsiteY19" fmla="*/ 3089634 h 3089634"/>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66700 w 1471770"/>
              <a:gd name="connsiteY18" fmla="*/ 2985474 h 3023767"/>
              <a:gd name="connsiteX19" fmla="*/ 1471770 w 1471770"/>
              <a:gd name="connsiteY19" fmla="*/ 3023767 h 3023767"/>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82198 w 1471770"/>
              <a:gd name="connsiteY18" fmla="*/ 2981600 h 3023767"/>
              <a:gd name="connsiteX19" fmla="*/ 1471770 w 1471770"/>
              <a:gd name="connsiteY19" fmla="*/ 3023767 h 3023767"/>
              <a:gd name="connsiteX0" fmla="*/ 0 w 1436899"/>
              <a:gd name="connsiteY0" fmla="*/ 0 h 3023767"/>
              <a:gd name="connsiteX1" fmla="*/ 161365 w 1436899"/>
              <a:gd name="connsiteY1" fmla="*/ 403412 h 3023767"/>
              <a:gd name="connsiteX2" fmla="*/ 349624 w 1436899"/>
              <a:gd name="connsiteY2" fmla="*/ 726141 h 3023767"/>
              <a:gd name="connsiteX3" fmla="*/ 578224 w 1436899"/>
              <a:gd name="connsiteY3" fmla="*/ 1015253 h 3023767"/>
              <a:gd name="connsiteX4" fmla="*/ 658906 w 1436899"/>
              <a:gd name="connsiteY4" fmla="*/ 1264024 h 3023767"/>
              <a:gd name="connsiteX5" fmla="*/ 793377 w 1436899"/>
              <a:gd name="connsiteY5" fmla="*/ 1495472 h 3023767"/>
              <a:gd name="connsiteX6" fmla="*/ 846594 w 1436899"/>
              <a:gd name="connsiteY6" fmla="*/ 1702079 h 3023767"/>
              <a:gd name="connsiteX7" fmla="*/ 934115 w 1436899"/>
              <a:gd name="connsiteY7" fmla="*/ 1788459 h 3023767"/>
              <a:gd name="connsiteX8" fmla="*/ 894230 w 1436899"/>
              <a:gd name="connsiteY8" fmla="*/ 1882588 h 3023767"/>
              <a:gd name="connsiteX9" fmla="*/ 874059 w 1436899"/>
              <a:gd name="connsiteY9" fmla="*/ 1969994 h 3023767"/>
              <a:gd name="connsiteX10" fmla="*/ 961465 w 1436899"/>
              <a:gd name="connsiteY10" fmla="*/ 2064124 h 3023767"/>
              <a:gd name="connsiteX11" fmla="*/ 1130579 w 1436899"/>
              <a:gd name="connsiteY11" fmla="*/ 2216942 h 3023767"/>
              <a:gd name="connsiteX12" fmla="*/ 1208185 w 1436899"/>
              <a:gd name="connsiteY12" fmla="*/ 2368733 h 3023767"/>
              <a:gd name="connsiteX13" fmla="*/ 1351430 w 1436899"/>
              <a:gd name="connsiteY13" fmla="*/ 2501153 h 3023767"/>
              <a:gd name="connsiteX14" fmla="*/ 1381971 w 1436899"/>
              <a:gd name="connsiteY14" fmla="*/ 2618302 h 3023767"/>
              <a:gd name="connsiteX15" fmla="*/ 1151662 w 1436899"/>
              <a:gd name="connsiteY15" fmla="*/ 2719155 h 3023767"/>
              <a:gd name="connsiteX16" fmla="*/ 1231090 w 1436899"/>
              <a:gd name="connsiteY16" fmla="*/ 2756873 h 3023767"/>
              <a:gd name="connsiteX17" fmla="*/ 1273710 w 1436899"/>
              <a:gd name="connsiteY17" fmla="*/ 2869238 h 3023767"/>
              <a:gd name="connsiteX18" fmla="*/ 1382198 w 1436899"/>
              <a:gd name="connsiteY18" fmla="*/ 2981600 h 3023767"/>
              <a:gd name="connsiteX19" fmla="*/ 1436899 w 1436899"/>
              <a:gd name="connsiteY19" fmla="*/ 3023767 h 302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36899" h="3023767">
                <a:moveTo>
                  <a:pt x="0" y="0"/>
                </a:moveTo>
                <a:lnTo>
                  <a:pt x="161365" y="403412"/>
                </a:lnTo>
                <a:lnTo>
                  <a:pt x="349624" y="726141"/>
                </a:lnTo>
                <a:lnTo>
                  <a:pt x="578224" y="1015253"/>
                </a:lnTo>
                <a:lnTo>
                  <a:pt x="658906" y="1264024"/>
                </a:lnTo>
                <a:lnTo>
                  <a:pt x="793377" y="1495472"/>
                </a:lnTo>
                <a:lnTo>
                  <a:pt x="846594" y="1702079"/>
                </a:lnTo>
                <a:lnTo>
                  <a:pt x="934115" y="1788459"/>
                </a:lnTo>
                <a:lnTo>
                  <a:pt x="894230" y="1882588"/>
                </a:lnTo>
                <a:lnTo>
                  <a:pt x="874059" y="1969994"/>
                </a:lnTo>
                <a:lnTo>
                  <a:pt x="961465" y="2064124"/>
                </a:lnTo>
                <a:lnTo>
                  <a:pt x="1130579" y="2216942"/>
                </a:lnTo>
                <a:lnTo>
                  <a:pt x="1208185" y="2368733"/>
                </a:lnTo>
                <a:lnTo>
                  <a:pt x="1351430" y="2501153"/>
                </a:lnTo>
                <a:lnTo>
                  <a:pt x="1381971" y="2618302"/>
                </a:lnTo>
                <a:lnTo>
                  <a:pt x="1151662" y="2719155"/>
                </a:lnTo>
                <a:lnTo>
                  <a:pt x="1231090" y="2756873"/>
                </a:lnTo>
                <a:lnTo>
                  <a:pt x="1273710" y="2869238"/>
                </a:lnTo>
                <a:lnTo>
                  <a:pt x="1382198" y="2981600"/>
                </a:lnTo>
                <a:cubicBezTo>
                  <a:pt x="1382350" y="3016320"/>
                  <a:pt x="1436747" y="2989047"/>
                  <a:pt x="1436899" y="3023767"/>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a:extLst>
              <a:ext uri="{FF2B5EF4-FFF2-40B4-BE49-F238E27FC236}">
                <a16:creationId xmlns:a16="http://schemas.microsoft.com/office/drawing/2014/main" id="{D01F475A-6E74-B442-B577-167177991963}"/>
              </a:ext>
            </a:extLst>
          </p:cNvPr>
          <p:cNvSpPr/>
          <p:nvPr/>
        </p:nvSpPr>
        <p:spPr>
          <a:xfrm>
            <a:off x="4734732" y="3440624"/>
            <a:ext cx="2483604" cy="3010545"/>
          </a:xfrm>
          <a:custGeom>
            <a:avLst/>
            <a:gdLst>
              <a:gd name="connsiteX0" fmla="*/ 0 w 2483604"/>
              <a:gd name="connsiteY0" fmla="*/ 0 h 3010545"/>
              <a:gd name="connsiteX1" fmla="*/ 631556 w 2483604"/>
              <a:gd name="connsiteY1" fmla="*/ 402956 h 3010545"/>
              <a:gd name="connsiteX2" fmla="*/ 1030637 w 2483604"/>
              <a:gd name="connsiteY2" fmla="*/ 724545 h 3010545"/>
              <a:gd name="connsiteX3" fmla="*/ 887278 w 2483604"/>
              <a:gd name="connsiteY3" fmla="*/ 1019013 h 3010545"/>
              <a:gd name="connsiteX4" fmla="*/ 65868 w 2483604"/>
              <a:gd name="connsiteY4" fmla="*/ 1266986 h 3010545"/>
              <a:gd name="connsiteX5" fmla="*/ 728421 w 2483604"/>
              <a:gd name="connsiteY5" fmla="*/ 1495586 h 3010545"/>
              <a:gd name="connsiteX6" fmla="*/ 968644 w 2483604"/>
              <a:gd name="connsiteY6" fmla="*/ 1700939 h 3010545"/>
              <a:gd name="connsiteX7" fmla="*/ 449451 w 2483604"/>
              <a:gd name="connsiteY7" fmla="*/ 1797803 h 3010545"/>
              <a:gd name="connsiteX8" fmla="*/ 848532 w 2483604"/>
              <a:gd name="connsiteY8" fmla="*/ 1886918 h 3010545"/>
              <a:gd name="connsiteX9" fmla="*/ 1557580 w 2483604"/>
              <a:gd name="connsiteY9" fmla="*/ 1976034 h 3010545"/>
              <a:gd name="connsiteX10" fmla="*/ 1697065 w 2483604"/>
              <a:gd name="connsiteY10" fmla="*/ 2061274 h 3010545"/>
              <a:gd name="connsiteX11" fmla="*/ 1708688 w 2483604"/>
              <a:gd name="connsiteY11" fmla="*/ 2220132 h 3010545"/>
              <a:gd name="connsiteX12" fmla="*/ 1770682 w 2483604"/>
              <a:gd name="connsiteY12" fmla="*/ 2363491 h 3010545"/>
              <a:gd name="connsiteX13" fmla="*/ 1607949 w 2483604"/>
              <a:gd name="connsiteY13" fmla="*/ 2502976 h 3010545"/>
              <a:gd name="connsiteX14" fmla="*/ 1685441 w 2483604"/>
              <a:gd name="connsiteY14" fmla="*/ 2630837 h 3010545"/>
              <a:gd name="connsiteX15" fmla="*/ 2262753 w 2483604"/>
              <a:gd name="connsiteY15" fmla="*/ 2731576 h 3010545"/>
              <a:gd name="connsiteX16" fmla="*/ 2289875 w 2483604"/>
              <a:gd name="connsiteY16" fmla="*/ 2754823 h 3010545"/>
              <a:gd name="connsiteX17" fmla="*/ 2386739 w 2483604"/>
              <a:gd name="connsiteY17" fmla="*/ 2871061 h 3010545"/>
              <a:gd name="connsiteX18" fmla="*/ 2394488 w 2483604"/>
              <a:gd name="connsiteY18" fmla="*/ 2979549 h 3010545"/>
              <a:gd name="connsiteX19" fmla="*/ 2483604 w 2483604"/>
              <a:gd name="connsiteY19" fmla="*/ 3010545 h 3010545"/>
              <a:gd name="connsiteX20" fmla="*/ 2479729 w 2483604"/>
              <a:gd name="connsiteY20" fmla="*/ 3010545 h 301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83604" h="3010545">
                <a:moveTo>
                  <a:pt x="0" y="0"/>
                </a:moveTo>
                <a:lnTo>
                  <a:pt x="631556" y="402956"/>
                </a:lnTo>
                <a:lnTo>
                  <a:pt x="1030637" y="724545"/>
                </a:lnTo>
                <a:lnTo>
                  <a:pt x="887278" y="1019013"/>
                </a:lnTo>
                <a:lnTo>
                  <a:pt x="65868" y="1266986"/>
                </a:lnTo>
                <a:lnTo>
                  <a:pt x="728421" y="1495586"/>
                </a:lnTo>
                <a:lnTo>
                  <a:pt x="968644" y="1700939"/>
                </a:lnTo>
                <a:lnTo>
                  <a:pt x="449451" y="1797803"/>
                </a:lnTo>
                <a:lnTo>
                  <a:pt x="848532" y="1886918"/>
                </a:lnTo>
                <a:lnTo>
                  <a:pt x="1557580" y="1976034"/>
                </a:lnTo>
                <a:lnTo>
                  <a:pt x="1697065" y="2061274"/>
                </a:lnTo>
                <a:lnTo>
                  <a:pt x="1708688" y="2220132"/>
                </a:lnTo>
                <a:lnTo>
                  <a:pt x="1770682" y="2363491"/>
                </a:lnTo>
                <a:lnTo>
                  <a:pt x="1607949" y="2502976"/>
                </a:lnTo>
                <a:lnTo>
                  <a:pt x="1685441" y="2630837"/>
                </a:lnTo>
                <a:lnTo>
                  <a:pt x="2262753" y="2731576"/>
                </a:lnTo>
                <a:lnTo>
                  <a:pt x="2289875" y="2754823"/>
                </a:lnTo>
                <a:lnTo>
                  <a:pt x="2386739" y="2871061"/>
                </a:lnTo>
                <a:lnTo>
                  <a:pt x="2394488" y="2979549"/>
                </a:lnTo>
                <a:lnTo>
                  <a:pt x="2483604" y="3010545"/>
                </a:lnTo>
                <a:lnTo>
                  <a:pt x="2479729" y="3010545"/>
                </a:lnTo>
              </a:path>
            </a:pathLst>
          </a:custGeom>
          <a:noFill/>
          <a:ln w="2222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09925DF-DA8B-1D4F-8498-F207B74AB090}"/>
              </a:ext>
            </a:extLst>
          </p:cNvPr>
          <p:cNvGrpSpPr/>
          <p:nvPr/>
        </p:nvGrpSpPr>
        <p:grpSpPr>
          <a:xfrm>
            <a:off x="8061787" y="3678907"/>
            <a:ext cx="320040" cy="158750"/>
            <a:chOff x="5288456" y="1818642"/>
            <a:chExt cx="320040" cy="158750"/>
          </a:xfrm>
          <a:solidFill>
            <a:srgbClr val="0432FF"/>
          </a:solidFill>
          <a:scene3d>
            <a:camera prst="orthographicFront">
              <a:rot lat="0" lon="0" rev="21300000"/>
            </a:camera>
            <a:lightRig rig="threePt" dir="t"/>
          </a:scene3d>
        </p:grpSpPr>
        <p:cxnSp>
          <p:nvCxnSpPr>
            <p:cNvPr id="12" name="Straight Connector 11">
              <a:extLst>
                <a:ext uri="{FF2B5EF4-FFF2-40B4-BE49-F238E27FC236}">
                  <a16:creationId xmlns:a16="http://schemas.microsoft.com/office/drawing/2014/main" id="{8ACA2C99-8EA9-F240-8BEC-2A37A5B7593A}"/>
                </a:ext>
              </a:extLst>
            </p:cNvPr>
            <p:cNvCxnSpPr/>
            <p:nvPr/>
          </p:nvCxnSpPr>
          <p:spPr>
            <a:xfrm rot="10800000">
              <a:off x="5288456" y="197104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D8B45BD-479E-E146-93E4-9B04A0F9D8AC}"/>
                </a:ext>
              </a:extLst>
            </p:cNvPr>
            <p:cNvCxnSpPr/>
            <p:nvPr/>
          </p:nvCxnSpPr>
          <p:spPr>
            <a:xfrm rot="10800000">
              <a:off x="5297622" y="1818642"/>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4091E6D-7A9C-9D41-A27B-D280BB7CD722}"/>
                </a:ext>
              </a:extLst>
            </p:cNvPr>
            <p:cNvCxnSpPr/>
            <p:nvPr/>
          </p:nvCxnSpPr>
          <p:spPr>
            <a:xfrm rot="10800000">
              <a:off x="5348422" y="1895096"/>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066E2EC4-FB39-344E-954E-A1B483DCB283}"/>
              </a:ext>
            </a:extLst>
          </p:cNvPr>
          <p:cNvGrpSpPr/>
          <p:nvPr/>
        </p:nvGrpSpPr>
        <p:grpSpPr>
          <a:xfrm>
            <a:off x="8200252" y="4264799"/>
            <a:ext cx="320040" cy="82296"/>
            <a:chOff x="5288456" y="1431166"/>
            <a:chExt cx="320040" cy="82296"/>
          </a:xfrm>
          <a:solidFill>
            <a:srgbClr val="0432FF"/>
          </a:solidFill>
          <a:scene3d>
            <a:camera prst="orthographicFront">
              <a:rot lat="0" lon="0" rev="17280000"/>
            </a:camera>
            <a:lightRig rig="threePt" dir="t"/>
          </a:scene3d>
        </p:grpSpPr>
        <p:cxnSp>
          <p:nvCxnSpPr>
            <p:cNvPr id="16" name="Straight Connector 15">
              <a:extLst>
                <a:ext uri="{FF2B5EF4-FFF2-40B4-BE49-F238E27FC236}">
                  <a16:creationId xmlns:a16="http://schemas.microsoft.com/office/drawing/2014/main" id="{64370A21-D92C-6A4F-9008-95752ECFC7D2}"/>
                </a:ext>
              </a:extLst>
            </p:cNvPr>
            <p:cNvCxnSpPr/>
            <p:nvPr/>
          </p:nvCxnSpPr>
          <p:spPr>
            <a:xfrm rot="10800000">
              <a:off x="5288456" y="150711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D3D10FB-C163-494D-A47E-0432548E99CD}"/>
                </a:ext>
              </a:extLst>
            </p:cNvPr>
            <p:cNvCxnSpPr/>
            <p:nvPr/>
          </p:nvCxnSpPr>
          <p:spPr>
            <a:xfrm rot="10800000">
              <a:off x="5297622" y="1431166"/>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6FBE2991-408C-854B-8EA2-EA1B8EBDD732}"/>
              </a:ext>
            </a:extLst>
          </p:cNvPr>
          <p:cNvGrpSpPr/>
          <p:nvPr/>
        </p:nvGrpSpPr>
        <p:grpSpPr>
          <a:xfrm>
            <a:off x="8388551" y="4897363"/>
            <a:ext cx="320040" cy="158750"/>
            <a:chOff x="5288456" y="1066069"/>
            <a:chExt cx="320040" cy="158750"/>
          </a:xfrm>
          <a:solidFill>
            <a:srgbClr val="0432FF"/>
          </a:solidFill>
          <a:scene3d>
            <a:camera prst="orthographicFront">
              <a:rot lat="0" lon="0" rev="11640000"/>
            </a:camera>
            <a:lightRig rig="threePt" dir="t"/>
          </a:scene3d>
        </p:grpSpPr>
        <p:cxnSp>
          <p:nvCxnSpPr>
            <p:cNvPr id="19" name="Straight Connector 18">
              <a:extLst>
                <a:ext uri="{FF2B5EF4-FFF2-40B4-BE49-F238E27FC236}">
                  <a16:creationId xmlns:a16="http://schemas.microsoft.com/office/drawing/2014/main" id="{0D1F4BBB-C69C-DB4D-BD68-41BC893FB0F2}"/>
                </a:ext>
              </a:extLst>
            </p:cNvPr>
            <p:cNvCxnSpPr/>
            <p:nvPr/>
          </p:nvCxnSpPr>
          <p:spPr>
            <a:xfrm rot="10800000">
              <a:off x="5288456" y="121846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C5BF62B7-B9CB-634F-A75A-26A98D990A5F}"/>
                </a:ext>
              </a:extLst>
            </p:cNvPr>
            <p:cNvCxnSpPr/>
            <p:nvPr/>
          </p:nvCxnSpPr>
          <p:spPr>
            <a:xfrm rot="10800000">
              <a:off x="5297622" y="106606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1AA36641-B4D2-5C42-B943-E278497AB692}"/>
              </a:ext>
            </a:extLst>
          </p:cNvPr>
          <p:cNvGrpSpPr/>
          <p:nvPr/>
        </p:nvGrpSpPr>
        <p:grpSpPr>
          <a:xfrm>
            <a:off x="8379315" y="5644505"/>
            <a:ext cx="320040" cy="158751"/>
            <a:chOff x="5297622" y="2927579"/>
            <a:chExt cx="320040" cy="158751"/>
          </a:xfrm>
          <a:solidFill>
            <a:srgbClr val="0432FF"/>
          </a:solidFill>
          <a:scene3d>
            <a:camera prst="orthographicFront">
              <a:rot lat="0" lon="0" rev="11040000"/>
            </a:camera>
            <a:lightRig rig="threePt" dir="t"/>
          </a:scene3d>
        </p:grpSpPr>
        <p:cxnSp>
          <p:nvCxnSpPr>
            <p:cNvPr id="23" name="Straight Connector 22">
              <a:extLst>
                <a:ext uri="{FF2B5EF4-FFF2-40B4-BE49-F238E27FC236}">
                  <a16:creationId xmlns:a16="http://schemas.microsoft.com/office/drawing/2014/main" id="{3B03D89F-085B-AF4B-A9DD-9B2D6FD64A29}"/>
                </a:ext>
              </a:extLst>
            </p:cNvPr>
            <p:cNvCxnSpPr/>
            <p:nvPr/>
          </p:nvCxnSpPr>
          <p:spPr>
            <a:xfrm rot="10800000">
              <a:off x="5297622" y="307997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7D5E8ED-0C8F-ED43-A73D-A4AA1FEEEE71}"/>
                </a:ext>
              </a:extLst>
            </p:cNvPr>
            <p:cNvCxnSpPr/>
            <p:nvPr/>
          </p:nvCxnSpPr>
          <p:spPr>
            <a:xfrm rot="10800000">
              <a:off x="5306788"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AB0476C6-9D48-7B4C-BEEA-949AA55A93EC}"/>
                </a:ext>
              </a:extLst>
            </p:cNvPr>
            <p:cNvCxnSpPr/>
            <p:nvPr/>
          </p:nvCxnSpPr>
          <p:spPr>
            <a:xfrm rot="10800000">
              <a:off x="5348422" y="2927580"/>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5E2074A-241A-524C-8315-DE3F7C052638}"/>
                </a:ext>
              </a:extLst>
            </p:cNvPr>
            <p:cNvCxnSpPr/>
            <p:nvPr/>
          </p:nvCxnSpPr>
          <p:spPr>
            <a:xfrm rot="10800000">
              <a:off x="5394960"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FF5DF516-7909-7C45-87F3-A2873414752F}"/>
              </a:ext>
            </a:extLst>
          </p:cNvPr>
          <p:cNvGrpSpPr/>
          <p:nvPr/>
        </p:nvGrpSpPr>
        <p:grpSpPr>
          <a:xfrm>
            <a:off x="8379315" y="5307447"/>
            <a:ext cx="320040" cy="158752"/>
            <a:chOff x="5297621" y="2872279"/>
            <a:chExt cx="320040" cy="158752"/>
          </a:xfrm>
          <a:solidFill>
            <a:srgbClr val="0432FF"/>
          </a:solidFill>
          <a:scene3d>
            <a:camera prst="orthographicFront">
              <a:rot lat="0" lon="0" rev="11040000"/>
            </a:camera>
            <a:lightRig rig="threePt" dir="t"/>
          </a:scene3d>
        </p:grpSpPr>
        <p:grpSp>
          <p:nvGrpSpPr>
            <p:cNvPr id="30" name="Group 29">
              <a:extLst>
                <a:ext uri="{FF2B5EF4-FFF2-40B4-BE49-F238E27FC236}">
                  <a16:creationId xmlns:a16="http://schemas.microsoft.com/office/drawing/2014/main" id="{F176A37A-86DB-394E-AC5B-E93B7DDB42BB}"/>
                </a:ext>
              </a:extLst>
            </p:cNvPr>
            <p:cNvGrpSpPr/>
            <p:nvPr/>
          </p:nvGrpSpPr>
          <p:grpSpPr>
            <a:xfrm>
              <a:off x="5297621" y="2872279"/>
              <a:ext cx="320040" cy="158751"/>
              <a:chOff x="5297622" y="2513644"/>
              <a:chExt cx="320040" cy="158751"/>
            </a:xfrm>
            <a:grpFill/>
          </p:grpSpPr>
          <p:cxnSp>
            <p:nvCxnSpPr>
              <p:cNvPr id="32" name="Straight Connector 31">
                <a:extLst>
                  <a:ext uri="{FF2B5EF4-FFF2-40B4-BE49-F238E27FC236}">
                    <a16:creationId xmlns:a16="http://schemas.microsoft.com/office/drawing/2014/main" id="{F54C844B-6C76-1940-8078-BAD7AC4BF701}"/>
                  </a:ext>
                </a:extLst>
              </p:cNvPr>
              <p:cNvCxnSpPr/>
              <p:nvPr/>
            </p:nvCxnSpPr>
            <p:spPr>
              <a:xfrm rot="10800000">
                <a:off x="5297622" y="2666044"/>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B034A5AB-23FA-6741-96CA-3BC530E9ADEA}"/>
                  </a:ext>
                </a:extLst>
              </p:cNvPr>
              <p:cNvCxnSpPr/>
              <p:nvPr/>
            </p:nvCxnSpPr>
            <p:spPr>
              <a:xfrm rot="10800000">
                <a:off x="5306788" y="2513644"/>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D6CA2935-AB99-8746-B32A-4DFCC411E49B}"/>
                  </a:ext>
                </a:extLst>
              </p:cNvPr>
              <p:cNvCxnSpPr/>
              <p:nvPr/>
            </p:nvCxnSpPr>
            <p:spPr>
              <a:xfrm rot="10800000">
                <a:off x="5348422" y="2513645"/>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1" name="Straight Connector 30">
              <a:extLst>
                <a:ext uri="{FF2B5EF4-FFF2-40B4-BE49-F238E27FC236}">
                  <a16:creationId xmlns:a16="http://schemas.microsoft.com/office/drawing/2014/main" id="{C3B80DD3-7961-8A4E-B9CF-60B86CAE2DB7}"/>
                </a:ext>
              </a:extLst>
            </p:cNvPr>
            <p:cNvCxnSpPr/>
            <p:nvPr/>
          </p:nvCxnSpPr>
          <p:spPr>
            <a:xfrm rot="10800000">
              <a:off x="5394960" y="2948735"/>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5" name="Group 34">
            <a:extLst>
              <a:ext uri="{FF2B5EF4-FFF2-40B4-BE49-F238E27FC236}">
                <a16:creationId xmlns:a16="http://schemas.microsoft.com/office/drawing/2014/main" id="{B289FE90-3145-4C4A-9D4B-34588E393909}"/>
              </a:ext>
            </a:extLst>
          </p:cNvPr>
          <p:cNvGrpSpPr/>
          <p:nvPr/>
        </p:nvGrpSpPr>
        <p:grpSpPr>
          <a:xfrm>
            <a:off x="8381756" y="5925201"/>
            <a:ext cx="320040" cy="158751"/>
            <a:chOff x="5288456" y="3465714"/>
            <a:chExt cx="320040" cy="158751"/>
          </a:xfrm>
          <a:solidFill>
            <a:srgbClr val="0432FF"/>
          </a:solidFill>
          <a:scene3d>
            <a:camera prst="orthographicFront">
              <a:rot lat="0" lon="0" rev="11040000"/>
            </a:camera>
            <a:lightRig rig="threePt" dir="t"/>
          </a:scene3d>
        </p:grpSpPr>
        <p:grpSp>
          <p:nvGrpSpPr>
            <p:cNvPr id="36" name="Group 35">
              <a:extLst>
                <a:ext uri="{FF2B5EF4-FFF2-40B4-BE49-F238E27FC236}">
                  <a16:creationId xmlns:a16="http://schemas.microsoft.com/office/drawing/2014/main" id="{97393201-91EB-3941-BB5E-CFBA35CA560F}"/>
                </a:ext>
              </a:extLst>
            </p:cNvPr>
            <p:cNvGrpSpPr/>
            <p:nvPr/>
          </p:nvGrpSpPr>
          <p:grpSpPr>
            <a:xfrm>
              <a:off x="5288456" y="3465714"/>
              <a:ext cx="320040" cy="158751"/>
              <a:chOff x="5297622" y="2927579"/>
              <a:chExt cx="320040" cy="158751"/>
            </a:xfrm>
            <a:grpFill/>
          </p:grpSpPr>
          <p:cxnSp>
            <p:nvCxnSpPr>
              <p:cNvPr id="38" name="Straight Connector 37">
                <a:extLst>
                  <a:ext uri="{FF2B5EF4-FFF2-40B4-BE49-F238E27FC236}">
                    <a16:creationId xmlns:a16="http://schemas.microsoft.com/office/drawing/2014/main" id="{1508525B-B88C-4D47-9B67-3D276031F8A1}"/>
                  </a:ext>
                </a:extLst>
              </p:cNvPr>
              <p:cNvCxnSpPr/>
              <p:nvPr/>
            </p:nvCxnSpPr>
            <p:spPr>
              <a:xfrm rot="10800000">
                <a:off x="5297622" y="307997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778977BD-F61B-FD4B-A50E-37BD5ED69A8A}"/>
                  </a:ext>
                </a:extLst>
              </p:cNvPr>
              <p:cNvCxnSpPr/>
              <p:nvPr/>
            </p:nvCxnSpPr>
            <p:spPr>
              <a:xfrm rot="10800000">
                <a:off x="5306788"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0C63EE7D-2B4C-024E-9BA4-61A070F5A73D}"/>
                  </a:ext>
                </a:extLst>
              </p:cNvPr>
              <p:cNvCxnSpPr/>
              <p:nvPr/>
            </p:nvCxnSpPr>
            <p:spPr>
              <a:xfrm rot="10800000">
                <a:off x="5348422" y="2927580"/>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BBEBF6CD-5F31-D645-A279-F7C21C95D092}"/>
                  </a:ext>
                </a:extLst>
              </p:cNvPr>
              <p:cNvCxnSpPr/>
              <p:nvPr/>
            </p:nvCxnSpPr>
            <p:spPr>
              <a:xfrm rot="10800000">
                <a:off x="5394960"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7" name="Straight Connector 36">
              <a:extLst>
                <a:ext uri="{FF2B5EF4-FFF2-40B4-BE49-F238E27FC236}">
                  <a16:creationId xmlns:a16="http://schemas.microsoft.com/office/drawing/2014/main" id="{B13E8307-9C3F-1A46-B556-8C9D564359C9}"/>
                </a:ext>
              </a:extLst>
            </p:cNvPr>
            <p:cNvCxnSpPr/>
            <p:nvPr/>
          </p:nvCxnSpPr>
          <p:spPr>
            <a:xfrm rot="10800000">
              <a:off x="5433419" y="3542169"/>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2" name="Group 41">
            <a:extLst>
              <a:ext uri="{FF2B5EF4-FFF2-40B4-BE49-F238E27FC236}">
                <a16:creationId xmlns:a16="http://schemas.microsoft.com/office/drawing/2014/main" id="{B588FD53-18FF-8B42-94C4-0EF991BBF02A}"/>
              </a:ext>
            </a:extLst>
          </p:cNvPr>
          <p:cNvGrpSpPr/>
          <p:nvPr/>
        </p:nvGrpSpPr>
        <p:grpSpPr>
          <a:xfrm>
            <a:off x="8360272" y="6222640"/>
            <a:ext cx="320040" cy="158751"/>
            <a:chOff x="5288456" y="3465714"/>
            <a:chExt cx="320040" cy="158751"/>
          </a:xfrm>
          <a:solidFill>
            <a:srgbClr val="0432FF"/>
          </a:solidFill>
          <a:scene3d>
            <a:camera prst="orthographicFront">
              <a:rot lat="0" lon="0" rev="10020000"/>
            </a:camera>
            <a:lightRig rig="threePt" dir="t"/>
          </a:scene3d>
        </p:grpSpPr>
        <p:grpSp>
          <p:nvGrpSpPr>
            <p:cNvPr id="43" name="Group 42">
              <a:extLst>
                <a:ext uri="{FF2B5EF4-FFF2-40B4-BE49-F238E27FC236}">
                  <a16:creationId xmlns:a16="http://schemas.microsoft.com/office/drawing/2014/main" id="{A94395B6-2368-E54E-AD49-0661C8E0CFB4}"/>
                </a:ext>
              </a:extLst>
            </p:cNvPr>
            <p:cNvGrpSpPr/>
            <p:nvPr/>
          </p:nvGrpSpPr>
          <p:grpSpPr>
            <a:xfrm>
              <a:off x="5288456" y="3465714"/>
              <a:ext cx="320040" cy="158751"/>
              <a:chOff x="5297622" y="2927579"/>
              <a:chExt cx="320040" cy="158751"/>
            </a:xfrm>
            <a:grpFill/>
          </p:grpSpPr>
          <p:cxnSp>
            <p:nvCxnSpPr>
              <p:cNvPr id="45" name="Straight Connector 44">
                <a:extLst>
                  <a:ext uri="{FF2B5EF4-FFF2-40B4-BE49-F238E27FC236}">
                    <a16:creationId xmlns:a16="http://schemas.microsoft.com/office/drawing/2014/main" id="{153C6A3F-522C-E247-9C5D-95B0255AA002}"/>
                  </a:ext>
                </a:extLst>
              </p:cNvPr>
              <p:cNvCxnSpPr/>
              <p:nvPr/>
            </p:nvCxnSpPr>
            <p:spPr>
              <a:xfrm rot="10800000">
                <a:off x="5297622" y="307997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B92E2411-E52E-4240-BD12-49C6B781589F}"/>
                  </a:ext>
                </a:extLst>
              </p:cNvPr>
              <p:cNvCxnSpPr/>
              <p:nvPr/>
            </p:nvCxnSpPr>
            <p:spPr>
              <a:xfrm rot="10800000">
                <a:off x="5306788"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269CED19-276D-3F49-8166-25B54D9B46DE}"/>
                  </a:ext>
                </a:extLst>
              </p:cNvPr>
              <p:cNvCxnSpPr/>
              <p:nvPr/>
            </p:nvCxnSpPr>
            <p:spPr>
              <a:xfrm rot="10800000">
                <a:off x="5348422" y="2927580"/>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99BB900E-D6CB-8E40-83C3-CF146DBFD796}"/>
                  </a:ext>
                </a:extLst>
              </p:cNvPr>
              <p:cNvCxnSpPr/>
              <p:nvPr/>
            </p:nvCxnSpPr>
            <p:spPr>
              <a:xfrm rot="10800000">
                <a:off x="5394960"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44" name="Straight Connector 43">
              <a:extLst>
                <a:ext uri="{FF2B5EF4-FFF2-40B4-BE49-F238E27FC236}">
                  <a16:creationId xmlns:a16="http://schemas.microsoft.com/office/drawing/2014/main" id="{81C17A45-48DC-0D4F-9DE4-B0B31E974D19}"/>
                </a:ext>
              </a:extLst>
            </p:cNvPr>
            <p:cNvCxnSpPr/>
            <p:nvPr/>
          </p:nvCxnSpPr>
          <p:spPr>
            <a:xfrm rot="10800000">
              <a:off x="5433419" y="3542169"/>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9" name="Group 48">
            <a:extLst>
              <a:ext uri="{FF2B5EF4-FFF2-40B4-BE49-F238E27FC236}">
                <a16:creationId xmlns:a16="http://schemas.microsoft.com/office/drawing/2014/main" id="{0137A967-5FC0-CC46-BEE1-24D124FA5A1B}"/>
              </a:ext>
            </a:extLst>
          </p:cNvPr>
          <p:cNvGrpSpPr/>
          <p:nvPr/>
        </p:nvGrpSpPr>
        <p:grpSpPr>
          <a:xfrm>
            <a:off x="8388551" y="6387355"/>
            <a:ext cx="320040" cy="158752"/>
            <a:chOff x="5297621" y="2872279"/>
            <a:chExt cx="320040" cy="158752"/>
          </a:xfrm>
          <a:solidFill>
            <a:srgbClr val="0432FF"/>
          </a:solidFill>
          <a:scene3d>
            <a:camera prst="orthographicFront">
              <a:rot lat="0" lon="0" rev="11400000"/>
            </a:camera>
            <a:lightRig rig="threePt" dir="t"/>
          </a:scene3d>
        </p:grpSpPr>
        <p:grpSp>
          <p:nvGrpSpPr>
            <p:cNvPr id="50" name="Group 49">
              <a:extLst>
                <a:ext uri="{FF2B5EF4-FFF2-40B4-BE49-F238E27FC236}">
                  <a16:creationId xmlns:a16="http://schemas.microsoft.com/office/drawing/2014/main" id="{246E6BC9-6E04-0E45-81F2-0CA1A09A93F9}"/>
                </a:ext>
              </a:extLst>
            </p:cNvPr>
            <p:cNvGrpSpPr/>
            <p:nvPr/>
          </p:nvGrpSpPr>
          <p:grpSpPr>
            <a:xfrm>
              <a:off x="5297621" y="2872279"/>
              <a:ext cx="320040" cy="158751"/>
              <a:chOff x="5297622" y="2513644"/>
              <a:chExt cx="320040" cy="158751"/>
            </a:xfrm>
            <a:grpFill/>
          </p:grpSpPr>
          <p:cxnSp>
            <p:nvCxnSpPr>
              <p:cNvPr id="52" name="Straight Connector 51">
                <a:extLst>
                  <a:ext uri="{FF2B5EF4-FFF2-40B4-BE49-F238E27FC236}">
                    <a16:creationId xmlns:a16="http://schemas.microsoft.com/office/drawing/2014/main" id="{3C87467C-5190-4D46-9B52-636ECE1F71A6}"/>
                  </a:ext>
                </a:extLst>
              </p:cNvPr>
              <p:cNvCxnSpPr/>
              <p:nvPr/>
            </p:nvCxnSpPr>
            <p:spPr>
              <a:xfrm rot="10800000">
                <a:off x="5297622" y="2666044"/>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2C18ABFD-B69F-7D41-B820-08ADB095A313}"/>
                  </a:ext>
                </a:extLst>
              </p:cNvPr>
              <p:cNvCxnSpPr/>
              <p:nvPr/>
            </p:nvCxnSpPr>
            <p:spPr>
              <a:xfrm rot="10800000">
                <a:off x="5306788" y="2513644"/>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4EE1712A-A60E-F34C-8DD3-6A09BA3D86FB}"/>
                  </a:ext>
                </a:extLst>
              </p:cNvPr>
              <p:cNvCxnSpPr/>
              <p:nvPr/>
            </p:nvCxnSpPr>
            <p:spPr>
              <a:xfrm rot="10800000">
                <a:off x="5348422" y="2513645"/>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51" name="Straight Connector 50">
              <a:extLst>
                <a:ext uri="{FF2B5EF4-FFF2-40B4-BE49-F238E27FC236}">
                  <a16:creationId xmlns:a16="http://schemas.microsoft.com/office/drawing/2014/main" id="{DEE41E49-BEAD-8549-A407-82206EE37E6A}"/>
                </a:ext>
              </a:extLst>
            </p:cNvPr>
            <p:cNvCxnSpPr/>
            <p:nvPr/>
          </p:nvCxnSpPr>
          <p:spPr>
            <a:xfrm rot="10800000">
              <a:off x="5394960" y="2948735"/>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 name="Slide Number Placeholder 1">
            <a:extLst>
              <a:ext uri="{FF2B5EF4-FFF2-40B4-BE49-F238E27FC236}">
                <a16:creationId xmlns:a16="http://schemas.microsoft.com/office/drawing/2014/main" id="{30B335D1-C7E4-E14F-BD00-0203D085C913}"/>
              </a:ext>
            </a:extLst>
          </p:cNvPr>
          <p:cNvSpPr>
            <a:spLocks noGrp="1"/>
          </p:cNvSpPr>
          <p:nvPr>
            <p:ph type="sldNum" sz="quarter" idx="12"/>
          </p:nvPr>
        </p:nvSpPr>
        <p:spPr/>
        <p:txBody>
          <a:bodyPr/>
          <a:lstStyle/>
          <a:p>
            <a:fld id="{8E467315-E945-B64F-99A4-7CB110957EDD}" type="slidenum">
              <a:rPr lang="en-US" smtClean="0"/>
              <a:t>21</a:t>
            </a:fld>
            <a:endParaRPr lang="en-US"/>
          </a:p>
        </p:txBody>
      </p:sp>
      <p:sp>
        <p:nvSpPr>
          <p:cNvPr id="5" name="Rectangle 4">
            <a:extLst>
              <a:ext uri="{FF2B5EF4-FFF2-40B4-BE49-F238E27FC236}">
                <a16:creationId xmlns:a16="http://schemas.microsoft.com/office/drawing/2014/main" id="{BE3633EB-160A-A24B-A052-233E5D68C790}"/>
              </a:ext>
            </a:extLst>
          </p:cNvPr>
          <p:cNvSpPr/>
          <p:nvPr/>
        </p:nvSpPr>
        <p:spPr>
          <a:xfrm>
            <a:off x="2756081" y="6037340"/>
            <a:ext cx="6007608" cy="73152"/>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Freeform 55">
            <a:extLst>
              <a:ext uri="{FF2B5EF4-FFF2-40B4-BE49-F238E27FC236}">
                <a16:creationId xmlns:a16="http://schemas.microsoft.com/office/drawing/2014/main" id="{3C6F13F1-996B-C644-8A51-F84F4D48C495}"/>
              </a:ext>
            </a:extLst>
          </p:cNvPr>
          <p:cNvSpPr/>
          <p:nvPr/>
        </p:nvSpPr>
        <p:spPr>
          <a:xfrm>
            <a:off x="5996602" y="5370289"/>
            <a:ext cx="1319836" cy="806833"/>
          </a:xfrm>
          <a:custGeom>
            <a:avLst/>
            <a:gdLst>
              <a:gd name="connsiteX0" fmla="*/ 0 w 1371600"/>
              <a:gd name="connsiteY0" fmla="*/ 0 h 800100"/>
              <a:gd name="connsiteX1" fmla="*/ 482600 w 1371600"/>
              <a:gd name="connsiteY1" fmla="*/ 444500 h 800100"/>
              <a:gd name="connsiteX2" fmla="*/ 438150 w 1371600"/>
              <a:gd name="connsiteY2" fmla="*/ 615950 h 800100"/>
              <a:gd name="connsiteX3" fmla="*/ 203200 w 1371600"/>
              <a:gd name="connsiteY3" fmla="*/ 730250 h 800100"/>
              <a:gd name="connsiteX4" fmla="*/ 1098550 w 1371600"/>
              <a:gd name="connsiteY4" fmla="*/ 800100 h 800100"/>
              <a:gd name="connsiteX5" fmla="*/ 1257300 w 1371600"/>
              <a:gd name="connsiteY5" fmla="*/ 787400 h 800100"/>
              <a:gd name="connsiteX6" fmla="*/ 1371600 w 1371600"/>
              <a:gd name="connsiteY6" fmla="*/ 641350 h 800100"/>
              <a:gd name="connsiteX7" fmla="*/ 755650 w 1371600"/>
              <a:gd name="connsiteY7" fmla="*/ 6350 h 800100"/>
              <a:gd name="connsiteX8" fmla="*/ 0 w 1371600"/>
              <a:gd name="connsiteY8" fmla="*/ 0 h 800100"/>
              <a:gd name="connsiteX0" fmla="*/ 0 w 1371600"/>
              <a:gd name="connsiteY0" fmla="*/ 0 h 812800"/>
              <a:gd name="connsiteX1" fmla="*/ 482600 w 1371600"/>
              <a:gd name="connsiteY1" fmla="*/ 444500 h 812800"/>
              <a:gd name="connsiteX2" fmla="*/ 438150 w 1371600"/>
              <a:gd name="connsiteY2" fmla="*/ 615950 h 812800"/>
              <a:gd name="connsiteX3" fmla="*/ 203200 w 1371600"/>
              <a:gd name="connsiteY3" fmla="*/ 730250 h 812800"/>
              <a:gd name="connsiteX4" fmla="*/ 1079500 w 1371600"/>
              <a:gd name="connsiteY4" fmla="*/ 812800 h 812800"/>
              <a:gd name="connsiteX5" fmla="*/ 1257300 w 1371600"/>
              <a:gd name="connsiteY5" fmla="*/ 787400 h 812800"/>
              <a:gd name="connsiteX6" fmla="*/ 1371600 w 1371600"/>
              <a:gd name="connsiteY6" fmla="*/ 641350 h 812800"/>
              <a:gd name="connsiteX7" fmla="*/ 755650 w 1371600"/>
              <a:gd name="connsiteY7" fmla="*/ 6350 h 812800"/>
              <a:gd name="connsiteX8" fmla="*/ 0 w 1371600"/>
              <a:gd name="connsiteY8" fmla="*/ 0 h 812800"/>
              <a:gd name="connsiteX0" fmla="*/ 0 w 1352550"/>
              <a:gd name="connsiteY0" fmla="*/ 0 h 812800"/>
              <a:gd name="connsiteX1" fmla="*/ 482600 w 1352550"/>
              <a:gd name="connsiteY1" fmla="*/ 444500 h 812800"/>
              <a:gd name="connsiteX2" fmla="*/ 438150 w 1352550"/>
              <a:gd name="connsiteY2" fmla="*/ 615950 h 812800"/>
              <a:gd name="connsiteX3" fmla="*/ 203200 w 1352550"/>
              <a:gd name="connsiteY3" fmla="*/ 730250 h 812800"/>
              <a:gd name="connsiteX4" fmla="*/ 1079500 w 1352550"/>
              <a:gd name="connsiteY4" fmla="*/ 812800 h 812800"/>
              <a:gd name="connsiteX5" fmla="*/ 1257300 w 1352550"/>
              <a:gd name="connsiteY5" fmla="*/ 787400 h 812800"/>
              <a:gd name="connsiteX6" fmla="*/ 1352550 w 1352550"/>
              <a:gd name="connsiteY6" fmla="*/ 641350 h 812800"/>
              <a:gd name="connsiteX7" fmla="*/ 755650 w 1352550"/>
              <a:gd name="connsiteY7" fmla="*/ 6350 h 812800"/>
              <a:gd name="connsiteX8" fmla="*/ 0 w 1352550"/>
              <a:gd name="connsiteY8" fmla="*/ 0 h 812800"/>
              <a:gd name="connsiteX0" fmla="*/ 0 w 1376227"/>
              <a:gd name="connsiteY0" fmla="*/ 60455 h 806450"/>
              <a:gd name="connsiteX1" fmla="*/ 506277 w 1376227"/>
              <a:gd name="connsiteY1" fmla="*/ 438150 h 806450"/>
              <a:gd name="connsiteX2" fmla="*/ 461827 w 1376227"/>
              <a:gd name="connsiteY2" fmla="*/ 609600 h 806450"/>
              <a:gd name="connsiteX3" fmla="*/ 226877 w 1376227"/>
              <a:gd name="connsiteY3" fmla="*/ 723900 h 806450"/>
              <a:gd name="connsiteX4" fmla="*/ 1103177 w 1376227"/>
              <a:gd name="connsiteY4" fmla="*/ 806450 h 806450"/>
              <a:gd name="connsiteX5" fmla="*/ 1280977 w 1376227"/>
              <a:gd name="connsiteY5" fmla="*/ 781050 h 806450"/>
              <a:gd name="connsiteX6" fmla="*/ 1376227 w 1376227"/>
              <a:gd name="connsiteY6" fmla="*/ 635000 h 806450"/>
              <a:gd name="connsiteX7" fmla="*/ 779327 w 1376227"/>
              <a:gd name="connsiteY7" fmla="*/ 0 h 806450"/>
              <a:gd name="connsiteX8" fmla="*/ 0 w 1376227"/>
              <a:gd name="connsiteY8" fmla="*/ 60455 h 806450"/>
              <a:gd name="connsiteX0" fmla="*/ 0 w 1376227"/>
              <a:gd name="connsiteY0" fmla="*/ 4784 h 750779"/>
              <a:gd name="connsiteX1" fmla="*/ 506277 w 1376227"/>
              <a:gd name="connsiteY1" fmla="*/ 382479 h 750779"/>
              <a:gd name="connsiteX2" fmla="*/ 461827 w 1376227"/>
              <a:gd name="connsiteY2" fmla="*/ 553929 h 750779"/>
              <a:gd name="connsiteX3" fmla="*/ 226877 w 1376227"/>
              <a:gd name="connsiteY3" fmla="*/ 668229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76227"/>
              <a:gd name="connsiteY0" fmla="*/ 4784 h 750779"/>
              <a:gd name="connsiteX1" fmla="*/ 506277 w 1376227"/>
              <a:gd name="connsiteY1" fmla="*/ 382479 h 750779"/>
              <a:gd name="connsiteX2" fmla="*/ 461827 w 1376227"/>
              <a:gd name="connsiteY2" fmla="*/ 553929 h 750779"/>
              <a:gd name="connsiteX3" fmla="*/ 262393 w 1376227"/>
              <a:gd name="connsiteY3" fmla="*/ 701632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76227"/>
              <a:gd name="connsiteY0" fmla="*/ 4784 h 750779"/>
              <a:gd name="connsiteX1" fmla="*/ 506277 w 1376227"/>
              <a:gd name="connsiteY1" fmla="*/ 382479 h 750779"/>
              <a:gd name="connsiteX2" fmla="*/ 461827 w 1376227"/>
              <a:gd name="connsiteY2" fmla="*/ 553929 h 750779"/>
              <a:gd name="connsiteX3" fmla="*/ 297908 w 1376227"/>
              <a:gd name="connsiteY3" fmla="*/ 690499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28872"/>
              <a:gd name="connsiteY0" fmla="*/ 4784 h 750779"/>
              <a:gd name="connsiteX1" fmla="*/ 506277 w 1328872"/>
              <a:gd name="connsiteY1" fmla="*/ 382479 h 750779"/>
              <a:gd name="connsiteX2" fmla="*/ 461827 w 1328872"/>
              <a:gd name="connsiteY2" fmla="*/ 553929 h 750779"/>
              <a:gd name="connsiteX3" fmla="*/ 297908 w 1328872"/>
              <a:gd name="connsiteY3" fmla="*/ 690499 h 750779"/>
              <a:gd name="connsiteX4" fmla="*/ 1103177 w 1328872"/>
              <a:gd name="connsiteY4" fmla="*/ 750779 h 750779"/>
              <a:gd name="connsiteX5" fmla="*/ 1280977 w 1328872"/>
              <a:gd name="connsiteY5" fmla="*/ 725379 h 750779"/>
              <a:gd name="connsiteX6" fmla="*/ 1328872 w 1328872"/>
              <a:gd name="connsiteY6" fmla="*/ 579330 h 750779"/>
              <a:gd name="connsiteX7" fmla="*/ 791164 w 1328872"/>
              <a:gd name="connsiteY7" fmla="*/ 0 h 750779"/>
              <a:gd name="connsiteX8" fmla="*/ 0 w 1328872"/>
              <a:gd name="connsiteY8" fmla="*/ 4784 h 750779"/>
              <a:gd name="connsiteX0" fmla="*/ 0 w 1328872"/>
              <a:gd name="connsiteY0" fmla="*/ 4784 h 750779"/>
              <a:gd name="connsiteX1" fmla="*/ 306502 w 1328872"/>
              <a:gd name="connsiteY1" fmla="*/ 378303 h 750779"/>
              <a:gd name="connsiteX2" fmla="*/ 461827 w 1328872"/>
              <a:gd name="connsiteY2" fmla="*/ 553929 h 750779"/>
              <a:gd name="connsiteX3" fmla="*/ 297908 w 1328872"/>
              <a:gd name="connsiteY3" fmla="*/ 690499 h 750779"/>
              <a:gd name="connsiteX4" fmla="*/ 1103177 w 1328872"/>
              <a:gd name="connsiteY4" fmla="*/ 750779 h 750779"/>
              <a:gd name="connsiteX5" fmla="*/ 1280977 w 1328872"/>
              <a:gd name="connsiteY5" fmla="*/ 725379 h 750779"/>
              <a:gd name="connsiteX6" fmla="*/ 1328872 w 1328872"/>
              <a:gd name="connsiteY6" fmla="*/ 579330 h 750779"/>
              <a:gd name="connsiteX7" fmla="*/ 791164 w 1328872"/>
              <a:gd name="connsiteY7" fmla="*/ 0 h 750779"/>
              <a:gd name="connsiteX8" fmla="*/ 0 w 1328872"/>
              <a:gd name="connsiteY8" fmla="*/ 4784 h 750779"/>
              <a:gd name="connsiteX0" fmla="*/ 0 w 1284478"/>
              <a:gd name="connsiteY0" fmla="*/ 0 h 883781"/>
              <a:gd name="connsiteX1" fmla="*/ 262108 w 1284478"/>
              <a:gd name="connsiteY1" fmla="*/ 511305 h 883781"/>
              <a:gd name="connsiteX2" fmla="*/ 417433 w 1284478"/>
              <a:gd name="connsiteY2" fmla="*/ 686931 h 883781"/>
              <a:gd name="connsiteX3" fmla="*/ 253514 w 1284478"/>
              <a:gd name="connsiteY3" fmla="*/ 823501 h 883781"/>
              <a:gd name="connsiteX4" fmla="*/ 1058783 w 1284478"/>
              <a:gd name="connsiteY4" fmla="*/ 883781 h 883781"/>
              <a:gd name="connsiteX5" fmla="*/ 1236583 w 1284478"/>
              <a:gd name="connsiteY5" fmla="*/ 858381 h 883781"/>
              <a:gd name="connsiteX6" fmla="*/ 1284478 w 1284478"/>
              <a:gd name="connsiteY6" fmla="*/ 712332 h 883781"/>
              <a:gd name="connsiteX7" fmla="*/ 746770 w 1284478"/>
              <a:gd name="connsiteY7" fmla="*/ 133002 h 883781"/>
              <a:gd name="connsiteX8" fmla="*/ 0 w 1284478"/>
              <a:gd name="connsiteY8" fmla="*/ 0 h 883781"/>
              <a:gd name="connsiteX0" fmla="*/ 0 w 1284478"/>
              <a:gd name="connsiteY0" fmla="*/ 0 h 883781"/>
              <a:gd name="connsiteX1" fmla="*/ 120550 w 1284478"/>
              <a:gd name="connsiteY1" fmla="*/ 238481 h 883781"/>
              <a:gd name="connsiteX2" fmla="*/ 262108 w 1284478"/>
              <a:gd name="connsiteY2" fmla="*/ 511305 h 883781"/>
              <a:gd name="connsiteX3" fmla="*/ 417433 w 1284478"/>
              <a:gd name="connsiteY3" fmla="*/ 686931 h 883781"/>
              <a:gd name="connsiteX4" fmla="*/ 253514 w 1284478"/>
              <a:gd name="connsiteY4" fmla="*/ 823501 h 883781"/>
              <a:gd name="connsiteX5" fmla="*/ 1058783 w 1284478"/>
              <a:gd name="connsiteY5" fmla="*/ 883781 h 883781"/>
              <a:gd name="connsiteX6" fmla="*/ 1236583 w 1284478"/>
              <a:gd name="connsiteY6" fmla="*/ 858381 h 883781"/>
              <a:gd name="connsiteX7" fmla="*/ 1284478 w 1284478"/>
              <a:gd name="connsiteY7" fmla="*/ 712332 h 883781"/>
              <a:gd name="connsiteX8" fmla="*/ 746770 w 1284478"/>
              <a:gd name="connsiteY8" fmla="*/ 133002 h 883781"/>
              <a:gd name="connsiteX9" fmla="*/ 0 w 1284478"/>
              <a:gd name="connsiteY9" fmla="*/ 0 h 883781"/>
              <a:gd name="connsiteX0" fmla="*/ 0 w 1284478"/>
              <a:gd name="connsiteY0" fmla="*/ 0 h 883781"/>
              <a:gd name="connsiteX1" fmla="*/ 156066 w 1284478"/>
              <a:gd name="connsiteY1" fmla="*/ 113221 h 883781"/>
              <a:gd name="connsiteX2" fmla="*/ 262108 w 1284478"/>
              <a:gd name="connsiteY2" fmla="*/ 511305 h 883781"/>
              <a:gd name="connsiteX3" fmla="*/ 417433 w 1284478"/>
              <a:gd name="connsiteY3" fmla="*/ 686931 h 883781"/>
              <a:gd name="connsiteX4" fmla="*/ 253514 w 1284478"/>
              <a:gd name="connsiteY4" fmla="*/ 823501 h 883781"/>
              <a:gd name="connsiteX5" fmla="*/ 1058783 w 1284478"/>
              <a:gd name="connsiteY5" fmla="*/ 883781 h 883781"/>
              <a:gd name="connsiteX6" fmla="*/ 1236583 w 1284478"/>
              <a:gd name="connsiteY6" fmla="*/ 858381 h 883781"/>
              <a:gd name="connsiteX7" fmla="*/ 1284478 w 1284478"/>
              <a:gd name="connsiteY7" fmla="*/ 712332 h 883781"/>
              <a:gd name="connsiteX8" fmla="*/ 746770 w 1284478"/>
              <a:gd name="connsiteY8" fmla="*/ 133002 h 883781"/>
              <a:gd name="connsiteX9" fmla="*/ 0 w 1284478"/>
              <a:gd name="connsiteY9" fmla="*/ 0 h 883781"/>
              <a:gd name="connsiteX0" fmla="*/ 0 w 1284478"/>
              <a:gd name="connsiteY0" fmla="*/ 0 h 883781"/>
              <a:gd name="connsiteX1" fmla="*/ 156066 w 1284478"/>
              <a:gd name="connsiteY1" fmla="*/ 113221 h 883781"/>
              <a:gd name="connsiteX2" fmla="*/ 204899 w 1284478"/>
              <a:gd name="connsiteY2" fmla="*/ 317813 h 883781"/>
              <a:gd name="connsiteX3" fmla="*/ 262108 w 1284478"/>
              <a:gd name="connsiteY3" fmla="*/ 511305 h 883781"/>
              <a:gd name="connsiteX4" fmla="*/ 417433 w 1284478"/>
              <a:gd name="connsiteY4" fmla="*/ 686931 h 883781"/>
              <a:gd name="connsiteX5" fmla="*/ 253514 w 1284478"/>
              <a:gd name="connsiteY5" fmla="*/ 823501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883781"/>
              <a:gd name="connsiteX1" fmla="*/ 156066 w 1284478"/>
              <a:gd name="connsiteY1" fmla="*/ 113221 h 883781"/>
              <a:gd name="connsiteX2" fmla="*/ 178263 w 1284478"/>
              <a:gd name="connsiteY2" fmla="*/ 330339 h 883781"/>
              <a:gd name="connsiteX3" fmla="*/ 262108 w 1284478"/>
              <a:gd name="connsiteY3" fmla="*/ 511305 h 883781"/>
              <a:gd name="connsiteX4" fmla="*/ 417433 w 1284478"/>
              <a:gd name="connsiteY4" fmla="*/ 686931 h 883781"/>
              <a:gd name="connsiteX5" fmla="*/ 253514 w 1284478"/>
              <a:gd name="connsiteY5" fmla="*/ 823501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883781"/>
              <a:gd name="connsiteX1" fmla="*/ 156066 w 1284478"/>
              <a:gd name="connsiteY1" fmla="*/ 113221 h 883781"/>
              <a:gd name="connsiteX2" fmla="*/ 178263 w 1284478"/>
              <a:gd name="connsiteY2" fmla="*/ 330339 h 883781"/>
              <a:gd name="connsiteX3" fmla="*/ 262108 w 1284478"/>
              <a:gd name="connsiteY3" fmla="*/ 511305 h 883781"/>
              <a:gd name="connsiteX4" fmla="*/ 31202 w 1284478"/>
              <a:gd name="connsiteY4" fmla="*/ 699457 h 883781"/>
              <a:gd name="connsiteX5" fmla="*/ 253514 w 1284478"/>
              <a:gd name="connsiteY5" fmla="*/ 823501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883781"/>
              <a:gd name="connsiteX1" fmla="*/ 156066 w 1284478"/>
              <a:gd name="connsiteY1" fmla="*/ 113221 h 883781"/>
              <a:gd name="connsiteX2" fmla="*/ 178263 w 1284478"/>
              <a:gd name="connsiteY2" fmla="*/ 330339 h 883781"/>
              <a:gd name="connsiteX3" fmla="*/ 262108 w 1284478"/>
              <a:gd name="connsiteY3" fmla="*/ 511305 h 883781"/>
              <a:gd name="connsiteX4" fmla="*/ 31202 w 1284478"/>
              <a:gd name="connsiteY4" fmla="*/ 699457 h 883781"/>
              <a:gd name="connsiteX5" fmla="*/ 133649 w 1284478"/>
              <a:gd name="connsiteY5" fmla="*/ 856904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1000691"/>
              <a:gd name="connsiteX1" fmla="*/ 156066 w 1284478"/>
              <a:gd name="connsiteY1" fmla="*/ 113221 h 1000691"/>
              <a:gd name="connsiteX2" fmla="*/ 178263 w 1284478"/>
              <a:gd name="connsiteY2" fmla="*/ 330339 h 1000691"/>
              <a:gd name="connsiteX3" fmla="*/ 262108 w 1284478"/>
              <a:gd name="connsiteY3" fmla="*/ 511305 h 1000691"/>
              <a:gd name="connsiteX4" fmla="*/ 31202 w 1284478"/>
              <a:gd name="connsiteY4" fmla="*/ 699457 h 1000691"/>
              <a:gd name="connsiteX5" fmla="*/ 133649 w 1284478"/>
              <a:gd name="connsiteY5" fmla="*/ 856904 h 1000691"/>
              <a:gd name="connsiteX6" fmla="*/ 965554 w 1284478"/>
              <a:gd name="connsiteY6" fmla="*/ 1000691 h 1000691"/>
              <a:gd name="connsiteX7" fmla="*/ 1236583 w 1284478"/>
              <a:gd name="connsiteY7" fmla="*/ 858381 h 1000691"/>
              <a:gd name="connsiteX8" fmla="*/ 1284478 w 1284478"/>
              <a:gd name="connsiteY8" fmla="*/ 712332 h 1000691"/>
              <a:gd name="connsiteX9" fmla="*/ 746770 w 1284478"/>
              <a:gd name="connsiteY9" fmla="*/ 133002 h 1000691"/>
              <a:gd name="connsiteX10" fmla="*/ 0 w 1284478"/>
              <a:gd name="connsiteY10"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284478 w 1396402"/>
              <a:gd name="connsiteY8" fmla="*/ 712332 h 1000691"/>
              <a:gd name="connsiteX9" fmla="*/ 746770 w 1396402"/>
              <a:gd name="connsiteY9" fmla="*/ 133002 h 1000691"/>
              <a:gd name="connsiteX10" fmla="*/ 0 w 1396402"/>
              <a:gd name="connsiteY10"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746770 w 1396402"/>
              <a:gd name="connsiteY9" fmla="*/ 133002 h 1000691"/>
              <a:gd name="connsiteX10" fmla="*/ 0 w 1396402"/>
              <a:gd name="connsiteY10"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972923 w 1396402"/>
              <a:gd name="connsiteY9" fmla="*/ 342865 h 1000691"/>
              <a:gd name="connsiteX10" fmla="*/ 746770 w 1396402"/>
              <a:gd name="connsiteY10" fmla="*/ 133002 h 1000691"/>
              <a:gd name="connsiteX11" fmla="*/ 0 w 1396402"/>
              <a:gd name="connsiteY11"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043954 w 1396402"/>
              <a:gd name="connsiteY9" fmla="*/ 313637 h 1000691"/>
              <a:gd name="connsiteX10" fmla="*/ 746770 w 1396402"/>
              <a:gd name="connsiteY10" fmla="*/ 133002 h 1000691"/>
              <a:gd name="connsiteX11" fmla="*/ 0 w 1396402"/>
              <a:gd name="connsiteY11"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203774 w 1396402"/>
              <a:gd name="connsiteY9" fmla="*/ 518229 h 1000691"/>
              <a:gd name="connsiteX10" fmla="*/ 1043954 w 1396402"/>
              <a:gd name="connsiteY10" fmla="*/ 313637 h 1000691"/>
              <a:gd name="connsiteX11" fmla="*/ 746770 w 1396402"/>
              <a:gd name="connsiteY11" fmla="*/ 133002 h 1000691"/>
              <a:gd name="connsiteX12" fmla="*/ 0 w 1396402"/>
              <a:gd name="connsiteY12"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150500 w 1396402"/>
              <a:gd name="connsiteY9" fmla="*/ 522404 h 1000691"/>
              <a:gd name="connsiteX10" fmla="*/ 1043954 w 1396402"/>
              <a:gd name="connsiteY10" fmla="*/ 313637 h 1000691"/>
              <a:gd name="connsiteX11" fmla="*/ 746770 w 1396402"/>
              <a:gd name="connsiteY11" fmla="*/ 133002 h 1000691"/>
              <a:gd name="connsiteX12" fmla="*/ 0 w 1396402"/>
              <a:gd name="connsiteY12"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150500 w 1396402"/>
              <a:gd name="connsiteY9" fmla="*/ 522404 h 1000691"/>
              <a:gd name="connsiteX10" fmla="*/ 1043954 w 1396402"/>
              <a:gd name="connsiteY10" fmla="*/ 313637 h 1000691"/>
              <a:gd name="connsiteX11" fmla="*/ 702375 w 1396402"/>
              <a:gd name="connsiteY11" fmla="*/ 7742 h 1000691"/>
              <a:gd name="connsiteX12" fmla="*/ 0 w 1396402"/>
              <a:gd name="connsiteY12"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159379 w 1396402"/>
              <a:gd name="connsiteY7" fmla="*/ 931588 h 1000691"/>
              <a:gd name="connsiteX8" fmla="*/ 1396402 w 1396402"/>
              <a:gd name="connsiteY8" fmla="*/ 850030 h 1000691"/>
              <a:gd name="connsiteX9" fmla="*/ 1351069 w 1396402"/>
              <a:gd name="connsiteY9" fmla="*/ 687280 h 1000691"/>
              <a:gd name="connsiteX10" fmla="*/ 1150500 w 1396402"/>
              <a:gd name="connsiteY10" fmla="*/ 522404 h 1000691"/>
              <a:gd name="connsiteX11" fmla="*/ 1043954 w 1396402"/>
              <a:gd name="connsiteY11" fmla="*/ 313637 h 1000691"/>
              <a:gd name="connsiteX12" fmla="*/ 702375 w 1396402"/>
              <a:gd name="connsiteY12" fmla="*/ 7742 h 1000691"/>
              <a:gd name="connsiteX13" fmla="*/ 0 w 1396402"/>
              <a:gd name="connsiteY13"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088348 w 1396402"/>
              <a:gd name="connsiteY7" fmla="*/ 990043 h 1000691"/>
              <a:gd name="connsiteX8" fmla="*/ 1396402 w 1396402"/>
              <a:gd name="connsiteY8" fmla="*/ 850030 h 1000691"/>
              <a:gd name="connsiteX9" fmla="*/ 1351069 w 1396402"/>
              <a:gd name="connsiteY9" fmla="*/ 687280 h 1000691"/>
              <a:gd name="connsiteX10" fmla="*/ 1150500 w 1396402"/>
              <a:gd name="connsiteY10" fmla="*/ 522404 h 1000691"/>
              <a:gd name="connsiteX11" fmla="*/ 1043954 w 1396402"/>
              <a:gd name="connsiteY11" fmla="*/ 313637 h 1000691"/>
              <a:gd name="connsiteX12" fmla="*/ 702375 w 1396402"/>
              <a:gd name="connsiteY12" fmla="*/ 7742 h 1000691"/>
              <a:gd name="connsiteX13" fmla="*/ 0 w 1396402"/>
              <a:gd name="connsiteY13" fmla="*/ 0 h 1000691"/>
              <a:gd name="connsiteX0" fmla="*/ 0 w 1396402"/>
              <a:gd name="connsiteY0" fmla="*/ 0 h 996516"/>
              <a:gd name="connsiteX1" fmla="*/ 156066 w 1396402"/>
              <a:gd name="connsiteY1" fmla="*/ 113221 h 996516"/>
              <a:gd name="connsiteX2" fmla="*/ 178263 w 1396402"/>
              <a:gd name="connsiteY2" fmla="*/ 330339 h 996516"/>
              <a:gd name="connsiteX3" fmla="*/ 262108 w 1396402"/>
              <a:gd name="connsiteY3" fmla="*/ 511305 h 996516"/>
              <a:gd name="connsiteX4" fmla="*/ 31202 w 1396402"/>
              <a:gd name="connsiteY4" fmla="*/ 699457 h 996516"/>
              <a:gd name="connsiteX5" fmla="*/ 133649 w 1396402"/>
              <a:gd name="connsiteY5" fmla="*/ 856904 h 996516"/>
              <a:gd name="connsiteX6" fmla="*/ 938917 w 1396402"/>
              <a:gd name="connsiteY6" fmla="*/ 996516 h 996516"/>
              <a:gd name="connsiteX7" fmla="*/ 1088348 w 1396402"/>
              <a:gd name="connsiteY7" fmla="*/ 990043 h 996516"/>
              <a:gd name="connsiteX8" fmla="*/ 1396402 w 1396402"/>
              <a:gd name="connsiteY8" fmla="*/ 850030 h 996516"/>
              <a:gd name="connsiteX9" fmla="*/ 1351069 w 1396402"/>
              <a:gd name="connsiteY9" fmla="*/ 687280 h 996516"/>
              <a:gd name="connsiteX10" fmla="*/ 1150500 w 1396402"/>
              <a:gd name="connsiteY10" fmla="*/ 522404 h 996516"/>
              <a:gd name="connsiteX11" fmla="*/ 1043954 w 1396402"/>
              <a:gd name="connsiteY11" fmla="*/ 313637 h 996516"/>
              <a:gd name="connsiteX12" fmla="*/ 702375 w 1396402"/>
              <a:gd name="connsiteY12" fmla="*/ 7742 h 996516"/>
              <a:gd name="connsiteX13" fmla="*/ 0 w 1396402"/>
              <a:gd name="connsiteY13" fmla="*/ 0 h 996516"/>
              <a:gd name="connsiteX0" fmla="*/ 0 w 1396402"/>
              <a:gd name="connsiteY0" fmla="*/ 127174 h 1123690"/>
              <a:gd name="connsiteX1" fmla="*/ 156066 w 1396402"/>
              <a:gd name="connsiteY1" fmla="*/ 240395 h 1123690"/>
              <a:gd name="connsiteX2" fmla="*/ 178263 w 1396402"/>
              <a:gd name="connsiteY2" fmla="*/ 457513 h 1123690"/>
              <a:gd name="connsiteX3" fmla="*/ 262108 w 1396402"/>
              <a:gd name="connsiteY3" fmla="*/ 638479 h 1123690"/>
              <a:gd name="connsiteX4" fmla="*/ 31202 w 1396402"/>
              <a:gd name="connsiteY4" fmla="*/ 826631 h 1123690"/>
              <a:gd name="connsiteX5" fmla="*/ 133649 w 1396402"/>
              <a:gd name="connsiteY5" fmla="*/ 984078 h 1123690"/>
              <a:gd name="connsiteX6" fmla="*/ 938917 w 1396402"/>
              <a:gd name="connsiteY6" fmla="*/ 1123690 h 1123690"/>
              <a:gd name="connsiteX7" fmla="*/ 1088348 w 1396402"/>
              <a:gd name="connsiteY7" fmla="*/ 1117217 h 1123690"/>
              <a:gd name="connsiteX8" fmla="*/ 1396402 w 1396402"/>
              <a:gd name="connsiteY8" fmla="*/ 977204 h 1123690"/>
              <a:gd name="connsiteX9" fmla="*/ 1351069 w 1396402"/>
              <a:gd name="connsiteY9" fmla="*/ 814454 h 1123690"/>
              <a:gd name="connsiteX10" fmla="*/ 1150500 w 1396402"/>
              <a:gd name="connsiteY10" fmla="*/ 649578 h 1123690"/>
              <a:gd name="connsiteX11" fmla="*/ 1043954 w 1396402"/>
              <a:gd name="connsiteY11" fmla="*/ 440811 h 1123690"/>
              <a:gd name="connsiteX12" fmla="*/ 727323 w 1396402"/>
              <a:gd name="connsiteY12" fmla="*/ 0 h 1123690"/>
              <a:gd name="connsiteX13" fmla="*/ 0 w 1396402"/>
              <a:gd name="connsiteY13" fmla="*/ 127174 h 1123690"/>
              <a:gd name="connsiteX0" fmla="*/ 0 w 2094932"/>
              <a:gd name="connsiteY0" fmla="*/ 39186 h 1123690"/>
              <a:gd name="connsiteX1" fmla="*/ 854596 w 2094932"/>
              <a:gd name="connsiteY1" fmla="*/ 240395 h 1123690"/>
              <a:gd name="connsiteX2" fmla="*/ 876793 w 2094932"/>
              <a:gd name="connsiteY2" fmla="*/ 457513 h 1123690"/>
              <a:gd name="connsiteX3" fmla="*/ 960638 w 2094932"/>
              <a:gd name="connsiteY3" fmla="*/ 638479 h 1123690"/>
              <a:gd name="connsiteX4" fmla="*/ 729732 w 2094932"/>
              <a:gd name="connsiteY4" fmla="*/ 826631 h 1123690"/>
              <a:gd name="connsiteX5" fmla="*/ 832179 w 2094932"/>
              <a:gd name="connsiteY5" fmla="*/ 984078 h 1123690"/>
              <a:gd name="connsiteX6" fmla="*/ 1637447 w 2094932"/>
              <a:gd name="connsiteY6" fmla="*/ 1123690 h 1123690"/>
              <a:gd name="connsiteX7" fmla="*/ 1786878 w 2094932"/>
              <a:gd name="connsiteY7" fmla="*/ 1117217 h 1123690"/>
              <a:gd name="connsiteX8" fmla="*/ 2094932 w 2094932"/>
              <a:gd name="connsiteY8" fmla="*/ 977204 h 1123690"/>
              <a:gd name="connsiteX9" fmla="*/ 2049599 w 2094932"/>
              <a:gd name="connsiteY9" fmla="*/ 814454 h 1123690"/>
              <a:gd name="connsiteX10" fmla="*/ 1849030 w 2094932"/>
              <a:gd name="connsiteY10" fmla="*/ 649578 h 1123690"/>
              <a:gd name="connsiteX11" fmla="*/ 1742484 w 2094932"/>
              <a:gd name="connsiteY11" fmla="*/ 440811 h 1123690"/>
              <a:gd name="connsiteX12" fmla="*/ 1425853 w 2094932"/>
              <a:gd name="connsiteY12" fmla="*/ 0 h 1123690"/>
              <a:gd name="connsiteX13" fmla="*/ 0 w 2094932"/>
              <a:gd name="connsiteY13" fmla="*/ 39186 h 1123690"/>
              <a:gd name="connsiteX0" fmla="*/ 0 w 2094932"/>
              <a:gd name="connsiteY0" fmla="*/ 0 h 1084504"/>
              <a:gd name="connsiteX1" fmla="*/ 854596 w 2094932"/>
              <a:gd name="connsiteY1" fmla="*/ 201209 h 1084504"/>
              <a:gd name="connsiteX2" fmla="*/ 876793 w 2094932"/>
              <a:gd name="connsiteY2" fmla="*/ 418327 h 1084504"/>
              <a:gd name="connsiteX3" fmla="*/ 960638 w 2094932"/>
              <a:gd name="connsiteY3" fmla="*/ 599293 h 1084504"/>
              <a:gd name="connsiteX4" fmla="*/ 729732 w 2094932"/>
              <a:gd name="connsiteY4" fmla="*/ 787445 h 1084504"/>
              <a:gd name="connsiteX5" fmla="*/ 832179 w 2094932"/>
              <a:gd name="connsiteY5" fmla="*/ 944892 h 1084504"/>
              <a:gd name="connsiteX6" fmla="*/ 1637447 w 2094932"/>
              <a:gd name="connsiteY6" fmla="*/ 1084504 h 1084504"/>
              <a:gd name="connsiteX7" fmla="*/ 1786878 w 2094932"/>
              <a:gd name="connsiteY7" fmla="*/ 1078031 h 1084504"/>
              <a:gd name="connsiteX8" fmla="*/ 2094932 w 2094932"/>
              <a:gd name="connsiteY8" fmla="*/ 938018 h 1084504"/>
              <a:gd name="connsiteX9" fmla="*/ 2049599 w 2094932"/>
              <a:gd name="connsiteY9" fmla="*/ 775268 h 1084504"/>
              <a:gd name="connsiteX10" fmla="*/ 1849030 w 2094932"/>
              <a:gd name="connsiteY10" fmla="*/ 610392 h 1084504"/>
              <a:gd name="connsiteX11" fmla="*/ 1742484 w 2094932"/>
              <a:gd name="connsiteY11" fmla="*/ 401625 h 1084504"/>
              <a:gd name="connsiteX12" fmla="*/ 1425853 w 2094932"/>
              <a:gd name="connsiteY12" fmla="*/ 1876 h 1084504"/>
              <a:gd name="connsiteX13" fmla="*/ 0 w 2094932"/>
              <a:gd name="connsiteY13" fmla="*/ 0 h 1084504"/>
              <a:gd name="connsiteX0" fmla="*/ 0 w 2094932"/>
              <a:gd name="connsiteY0" fmla="*/ 0 h 1084504"/>
              <a:gd name="connsiteX1" fmla="*/ 854596 w 2094932"/>
              <a:gd name="connsiteY1" fmla="*/ 201209 h 1084504"/>
              <a:gd name="connsiteX2" fmla="*/ 876793 w 2094932"/>
              <a:gd name="connsiteY2" fmla="*/ 418327 h 1084504"/>
              <a:gd name="connsiteX3" fmla="*/ 960638 w 2094932"/>
              <a:gd name="connsiteY3" fmla="*/ 599293 h 1084504"/>
              <a:gd name="connsiteX4" fmla="*/ 729732 w 2094932"/>
              <a:gd name="connsiteY4" fmla="*/ 787445 h 1084504"/>
              <a:gd name="connsiteX5" fmla="*/ 832179 w 2094932"/>
              <a:gd name="connsiteY5" fmla="*/ 944892 h 1084504"/>
              <a:gd name="connsiteX6" fmla="*/ 1637447 w 2094932"/>
              <a:gd name="connsiteY6" fmla="*/ 1084504 h 1084504"/>
              <a:gd name="connsiteX7" fmla="*/ 1786878 w 2094932"/>
              <a:gd name="connsiteY7" fmla="*/ 1078031 h 1084504"/>
              <a:gd name="connsiteX8" fmla="*/ 2094932 w 2094932"/>
              <a:gd name="connsiteY8" fmla="*/ 938018 h 1084504"/>
              <a:gd name="connsiteX9" fmla="*/ 2049599 w 2094932"/>
              <a:gd name="connsiteY9" fmla="*/ 775268 h 1084504"/>
              <a:gd name="connsiteX10" fmla="*/ 1849030 w 2094932"/>
              <a:gd name="connsiteY10" fmla="*/ 610392 h 1084504"/>
              <a:gd name="connsiteX11" fmla="*/ 1742484 w 2094932"/>
              <a:gd name="connsiteY11" fmla="*/ 401625 h 1084504"/>
              <a:gd name="connsiteX12" fmla="*/ 1600486 w 2094932"/>
              <a:gd name="connsiteY12" fmla="*/ 240681 h 1084504"/>
              <a:gd name="connsiteX13" fmla="*/ 1425853 w 2094932"/>
              <a:gd name="connsiteY13" fmla="*/ 1876 h 1084504"/>
              <a:gd name="connsiteX14" fmla="*/ 0 w 2094932"/>
              <a:gd name="connsiteY14" fmla="*/ 0 h 1084504"/>
              <a:gd name="connsiteX0" fmla="*/ 0 w 2094932"/>
              <a:gd name="connsiteY0" fmla="*/ 0 h 1084504"/>
              <a:gd name="connsiteX1" fmla="*/ 854596 w 2094932"/>
              <a:gd name="connsiteY1" fmla="*/ 201209 h 1084504"/>
              <a:gd name="connsiteX2" fmla="*/ 876793 w 2094932"/>
              <a:gd name="connsiteY2" fmla="*/ 418327 h 1084504"/>
              <a:gd name="connsiteX3" fmla="*/ 960638 w 2094932"/>
              <a:gd name="connsiteY3" fmla="*/ 599293 h 1084504"/>
              <a:gd name="connsiteX4" fmla="*/ 729732 w 2094932"/>
              <a:gd name="connsiteY4" fmla="*/ 787445 h 1084504"/>
              <a:gd name="connsiteX5" fmla="*/ 832179 w 2094932"/>
              <a:gd name="connsiteY5" fmla="*/ 944892 h 1084504"/>
              <a:gd name="connsiteX6" fmla="*/ 1637447 w 2094932"/>
              <a:gd name="connsiteY6" fmla="*/ 1084504 h 1084504"/>
              <a:gd name="connsiteX7" fmla="*/ 1786878 w 2094932"/>
              <a:gd name="connsiteY7" fmla="*/ 1078031 h 1084504"/>
              <a:gd name="connsiteX8" fmla="*/ 2094932 w 2094932"/>
              <a:gd name="connsiteY8" fmla="*/ 938018 h 1084504"/>
              <a:gd name="connsiteX9" fmla="*/ 2049599 w 2094932"/>
              <a:gd name="connsiteY9" fmla="*/ 775268 h 1084504"/>
              <a:gd name="connsiteX10" fmla="*/ 1849030 w 2094932"/>
              <a:gd name="connsiteY10" fmla="*/ 610392 h 1084504"/>
              <a:gd name="connsiteX11" fmla="*/ 1742484 w 2094932"/>
              <a:gd name="connsiteY11" fmla="*/ 401625 h 1084504"/>
              <a:gd name="connsiteX12" fmla="*/ 1394669 w 2094932"/>
              <a:gd name="connsiteY12" fmla="*/ 88170 h 1084504"/>
              <a:gd name="connsiteX13" fmla="*/ 1425853 w 2094932"/>
              <a:gd name="connsiteY13" fmla="*/ 1876 h 1084504"/>
              <a:gd name="connsiteX14" fmla="*/ 0 w 2094932"/>
              <a:gd name="connsiteY14" fmla="*/ 0 h 1084504"/>
              <a:gd name="connsiteX0" fmla="*/ 0 w 1433825"/>
              <a:gd name="connsiteY0" fmla="*/ 39183 h 1082627"/>
              <a:gd name="connsiteX1" fmla="*/ 193489 w 1433825"/>
              <a:gd name="connsiteY1" fmla="*/ 199332 h 1082627"/>
              <a:gd name="connsiteX2" fmla="*/ 215686 w 1433825"/>
              <a:gd name="connsiteY2" fmla="*/ 416450 h 1082627"/>
              <a:gd name="connsiteX3" fmla="*/ 299531 w 1433825"/>
              <a:gd name="connsiteY3" fmla="*/ 597416 h 1082627"/>
              <a:gd name="connsiteX4" fmla="*/ 68625 w 1433825"/>
              <a:gd name="connsiteY4" fmla="*/ 785568 h 1082627"/>
              <a:gd name="connsiteX5" fmla="*/ 171072 w 1433825"/>
              <a:gd name="connsiteY5" fmla="*/ 943015 h 1082627"/>
              <a:gd name="connsiteX6" fmla="*/ 976340 w 1433825"/>
              <a:gd name="connsiteY6" fmla="*/ 1082627 h 1082627"/>
              <a:gd name="connsiteX7" fmla="*/ 1125771 w 1433825"/>
              <a:gd name="connsiteY7" fmla="*/ 1076154 h 1082627"/>
              <a:gd name="connsiteX8" fmla="*/ 1433825 w 1433825"/>
              <a:gd name="connsiteY8" fmla="*/ 936141 h 1082627"/>
              <a:gd name="connsiteX9" fmla="*/ 1388492 w 1433825"/>
              <a:gd name="connsiteY9" fmla="*/ 773391 h 1082627"/>
              <a:gd name="connsiteX10" fmla="*/ 1187923 w 1433825"/>
              <a:gd name="connsiteY10" fmla="*/ 608515 h 1082627"/>
              <a:gd name="connsiteX11" fmla="*/ 1081377 w 1433825"/>
              <a:gd name="connsiteY11" fmla="*/ 399748 h 1082627"/>
              <a:gd name="connsiteX12" fmla="*/ 733562 w 1433825"/>
              <a:gd name="connsiteY12" fmla="*/ 86293 h 1082627"/>
              <a:gd name="connsiteX13" fmla="*/ 764746 w 1433825"/>
              <a:gd name="connsiteY13" fmla="*/ -1 h 1082627"/>
              <a:gd name="connsiteX14" fmla="*/ 0 w 1433825"/>
              <a:gd name="connsiteY14" fmla="*/ 39183 h 1082627"/>
              <a:gd name="connsiteX0" fmla="*/ 0 w 1433825"/>
              <a:gd name="connsiteY0" fmla="*/ 1 h 1043445"/>
              <a:gd name="connsiteX1" fmla="*/ 193489 w 1433825"/>
              <a:gd name="connsiteY1" fmla="*/ 160150 h 1043445"/>
              <a:gd name="connsiteX2" fmla="*/ 215686 w 1433825"/>
              <a:gd name="connsiteY2" fmla="*/ 377268 h 1043445"/>
              <a:gd name="connsiteX3" fmla="*/ 299531 w 1433825"/>
              <a:gd name="connsiteY3" fmla="*/ 558234 h 1043445"/>
              <a:gd name="connsiteX4" fmla="*/ 68625 w 1433825"/>
              <a:gd name="connsiteY4" fmla="*/ 746386 h 1043445"/>
              <a:gd name="connsiteX5" fmla="*/ 171072 w 1433825"/>
              <a:gd name="connsiteY5" fmla="*/ 903833 h 1043445"/>
              <a:gd name="connsiteX6" fmla="*/ 976340 w 1433825"/>
              <a:gd name="connsiteY6" fmla="*/ 1043445 h 1043445"/>
              <a:gd name="connsiteX7" fmla="*/ 1125771 w 1433825"/>
              <a:gd name="connsiteY7" fmla="*/ 1036972 h 1043445"/>
              <a:gd name="connsiteX8" fmla="*/ 1433825 w 1433825"/>
              <a:gd name="connsiteY8" fmla="*/ 896959 h 1043445"/>
              <a:gd name="connsiteX9" fmla="*/ 1388492 w 1433825"/>
              <a:gd name="connsiteY9" fmla="*/ 734209 h 1043445"/>
              <a:gd name="connsiteX10" fmla="*/ 1187923 w 1433825"/>
              <a:gd name="connsiteY10" fmla="*/ 569333 h 1043445"/>
              <a:gd name="connsiteX11" fmla="*/ 1081377 w 1433825"/>
              <a:gd name="connsiteY11" fmla="*/ 360566 h 1043445"/>
              <a:gd name="connsiteX12" fmla="*/ 733562 w 1433825"/>
              <a:gd name="connsiteY12" fmla="*/ 47111 h 1043445"/>
              <a:gd name="connsiteX13" fmla="*/ 752272 w 1433825"/>
              <a:gd name="connsiteY13" fmla="*/ 1878 h 1043445"/>
              <a:gd name="connsiteX14" fmla="*/ 0 w 1433825"/>
              <a:gd name="connsiteY14" fmla="*/ 1 h 1043445"/>
              <a:gd name="connsiteX0" fmla="*/ 0 w 1527379"/>
              <a:gd name="connsiteY0" fmla="*/ 27452 h 1041567"/>
              <a:gd name="connsiteX1" fmla="*/ 287043 w 1527379"/>
              <a:gd name="connsiteY1" fmla="*/ 158272 h 1041567"/>
              <a:gd name="connsiteX2" fmla="*/ 309240 w 1527379"/>
              <a:gd name="connsiteY2" fmla="*/ 375390 h 1041567"/>
              <a:gd name="connsiteX3" fmla="*/ 393085 w 1527379"/>
              <a:gd name="connsiteY3" fmla="*/ 556356 h 1041567"/>
              <a:gd name="connsiteX4" fmla="*/ 162179 w 1527379"/>
              <a:gd name="connsiteY4" fmla="*/ 744508 h 1041567"/>
              <a:gd name="connsiteX5" fmla="*/ 264626 w 1527379"/>
              <a:gd name="connsiteY5" fmla="*/ 901955 h 1041567"/>
              <a:gd name="connsiteX6" fmla="*/ 1069894 w 1527379"/>
              <a:gd name="connsiteY6" fmla="*/ 1041567 h 1041567"/>
              <a:gd name="connsiteX7" fmla="*/ 1219325 w 1527379"/>
              <a:gd name="connsiteY7" fmla="*/ 1035094 h 1041567"/>
              <a:gd name="connsiteX8" fmla="*/ 1527379 w 1527379"/>
              <a:gd name="connsiteY8" fmla="*/ 895081 h 1041567"/>
              <a:gd name="connsiteX9" fmla="*/ 1482046 w 1527379"/>
              <a:gd name="connsiteY9" fmla="*/ 732331 h 1041567"/>
              <a:gd name="connsiteX10" fmla="*/ 1281477 w 1527379"/>
              <a:gd name="connsiteY10" fmla="*/ 567455 h 1041567"/>
              <a:gd name="connsiteX11" fmla="*/ 1174931 w 1527379"/>
              <a:gd name="connsiteY11" fmla="*/ 358688 h 1041567"/>
              <a:gd name="connsiteX12" fmla="*/ 827116 w 1527379"/>
              <a:gd name="connsiteY12" fmla="*/ 45233 h 1041567"/>
              <a:gd name="connsiteX13" fmla="*/ 845826 w 1527379"/>
              <a:gd name="connsiteY13" fmla="*/ 0 h 1041567"/>
              <a:gd name="connsiteX14" fmla="*/ 0 w 1527379"/>
              <a:gd name="connsiteY14" fmla="*/ 27452 h 1041567"/>
              <a:gd name="connsiteX0" fmla="*/ 0 w 1714486"/>
              <a:gd name="connsiteY0" fmla="*/ 3989 h 1041567"/>
              <a:gd name="connsiteX1" fmla="*/ 474150 w 1714486"/>
              <a:gd name="connsiteY1" fmla="*/ 158272 h 1041567"/>
              <a:gd name="connsiteX2" fmla="*/ 496347 w 1714486"/>
              <a:gd name="connsiteY2" fmla="*/ 375390 h 1041567"/>
              <a:gd name="connsiteX3" fmla="*/ 580192 w 1714486"/>
              <a:gd name="connsiteY3" fmla="*/ 556356 h 1041567"/>
              <a:gd name="connsiteX4" fmla="*/ 349286 w 1714486"/>
              <a:gd name="connsiteY4" fmla="*/ 744508 h 1041567"/>
              <a:gd name="connsiteX5" fmla="*/ 451733 w 1714486"/>
              <a:gd name="connsiteY5" fmla="*/ 901955 h 1041567"/>
              <a:gd name="connsiteX6" fmla="*/ 1257001 w 1714486"/>
              <a:gd name="connsiteY6" fmla="*/ 1041567 h 1041567"/>
              <a:gd name="connsiteX7" fmla="*/ 1406432 w 1714486"/>
              <a:gd name="connsiteY7" fmla="*/ 1035094 h 1041567"/>
              <a:gd name="connsiteX8" fmla="*/ 1714486 w 1714486"/>
              <a:gd name="connsiteY8" fmla="*/ 895081 h 1041567"/>
              <a:gd name="connsiteX9" fmla="*/ 1669153 w 1714486"/>
              <a:gd name="connsiteY9" fmla="*/ 732331 h 1041567"/>
              <a:gd name="connsiteX10" fmla="*/ 1468584 w 1714486"/>
              <a:gd name="connsiteY10" fmla="*/ 567455 h 1041567"/>
              <a:gd name="connsiteX11" fmla="*/ 1362038 w 1714486"/>
              <a:gd name="connsiteY11" fmla="*/ 358688 h 1041567"/>
              <a:gd name="connsiteX12" fmla="*/ 1014223 w 1714486"/>
              <a:gd name="connsiteY12" fmla="*/ 45233 h 1041567"/>
              <a:gd name="connsiteX13" fmla="*/ 1032933 w 1714486"/>
              <a:gd name="connsiteY13" fmla="*/ 0 h 1041567"/>
              <a:gd name="connsiteX14" fmla="*/ 0 w 1714486"/>
              <a:gd name="connsiteY14" fmla="*/ 3989 h 1041567"/>
              <a:gd name="connsiteX0" fmla="*/ 0 w 1714486"/>
              <a:gd name="connsiteY0" fmla="*/ 3989 h 1041567"/>
              <a:gd name="connsiteX1" fmla="*/ 265799 w 1714486"/>
              <a:gd name="connsiteY1" fmla="*/ 92159 h 1041567"/>
              <a:gd name="connsiteX2" fmla="*/ 474150 w 1714486"/>
              <a:gd name="connsiteY2" fmla="*/ 158272 h 1041567"/>
              <a:gd name="connsiteX3" fmla="*/ 496347 w 1714486"/>
              <a:gd name="connsiteY3" fmla="*/ 375390 h 1041567"/>
              <a:gd name="connsiteX4" fmla="*/ 580192 w 1714486"/>
              <a:gd name="connsiteY4" fmla="*/ 556356 h 1041567"/>
              <a:gd name="connsiteX5" fmla="*/ 349286 w 1714486"/>
              <a:gd name="connsiteY5" fmla="*/ 744508 h 1041567"/>
              <a:gd name="connsiteX6" fmla="*/ 451733 w 1714486"/>
              <a:gd name="connsiteY6" fmla="*/ 901955 h 1041567"/>
              <a:gd name="connsiteX7" fmla="*/ 1257001 w 1714486"/>
              <a:gd name="connsiteY7" fmla="*/ 1041567 h 1041567"/>
              <a:gd name="connsiteX8" fmla="*/ 1406432 w 1714486"/>
              <a:gd name="connsiteY8" fmla="*/ 1035094 h 1041567"/>
              <a:gd name="connsiteX9" fmla="*/ 1714486 w 1714486"/>
              <a:gd name="connsiteY9" fmla="*/ 895081 h 1041567"/>
              <a:gd name="connsiteX10" fmla="*/ 1669153 w 1714486"/>
              <a:gd name="connsiteY10" fmla="*/ 732331 h 1041567"/>
              <a:gd name="connsiteX11" fmla="*/ 1468584 w 1714486"/>
              <a:gd name="connsiteY11" fmla="*/ 567455 h 1041567"/>
              <a:gd name="connsiteX12" fmla="*/ 1362038 w 1714486"/>
              <a:gd name="connsiteY12" fmla="*/ 358688 h 1041567"/>
              <a:gd name="connsiteX13" fmla="*/ 1014223 w 1714486"/>
              <a:gd name="connsiteY13" fmla="*/ 45233 h 1041567"/>
              <a:gd name="connsiteX14" fmla="*/ 1032933 w 1714486"/>
              <a:gd name="connsiteY14" fmla="*/ 0 h 1041567"/>
              <a:gd name="connsiteX15" fmla="*/ 0 w 1714486"/>
              <a:gd name="connsiteY15" fmla="*/ 3989 h 1041567"/>
              <a:gd name="connsiteX0" fmla="*/ 0 w 1714486"/>
              <a:gd name="connsiteY0" fmla="*/ 3989 h 1041567"/>
              <a:gd name="connsiteX1" fmla="*/ 278273 w 1714486"/>
              <a:gd name="connsiteY1" fmla="*/ 45232 h 1041567"/>
              <a:gd name="connsiteX2" fmla="*/ 474150 w 1714486"/>
              <a:gd name="connsiteY2" fmla="*/ 158272 h 1041567"/>
              <a:gd name="connsiteX3" fmla="*/ 496347 w 1714486"/>
              <a:gd name="connsiteY3" fmla="*/ 375390 h 1041567"/>
              <a:gd name="connsiteX4" fmla="*/ 580192 w 1714486"/>
              <a:gd name="connsiteY4" fmla="*/ 556356 h 1041567"/>
              <a:gd name="connsiteX5" fmla="*/ 349286 w 1714486"/>
              <a:gd name="connsiteY5" fmla="*/ 744508 h 1041567"/>
              <a:gd name="connsiteX6" fmla="*/ 451733 w 1714486"/>
              <a:gd name="connsiteY6" fmla="*/ 901955 h 1041567"/>
              <a:gd name="connsiteX7" fmla="*/ 1257001 w 1714486"/>
              <a:gd name="connsiteY7" fmla="*/ 1041567 h 1041567"/>
              <a:gd name="connsiteX8" fmla="*/ 1406432 w 1714486"/>
              <a:gd name="connsiteY8" fmla="*/ 1035094 h 1041567"/>
              <a:gd name="connsiteX9" fmla="*/ 1714486 w 1714486"/>
              <a:gd name="connsiteY9" fmla="*/ 895081 h 1041567"/>
              <a:gd name="connsiteX10" fmla="*/ 1669153 w 1714486"/>
              <a:gd name="connsiteY10" fmla="*/ 732331 h 1041567"/>
              <a:gd name="connsiteX11" fmla="*/ 1468584 w 1714486"/>
              <a:gd name="connsiteY11" fmla="*/ 567455 h 1041567"/>
              <a:gd name="connsiteX12" fmla="*/ 1362038 w 1714486"/>
              <a:gd name="connsiteY12" fmla="*/ 358688 h 1041567"/>
              <a:gd name="connsiteX13" fmla="*/ 1014223 w 1714486"/>
              <a:gd name="connsiteY13" fmla="*/ 45233 h 1041567"/>
              <a:gd name="connsiteX14" fmla="*/ 1032933 w 1714486"/>
              <a:gd name="connsiteY14" fmla="*/ 0 h 1041567"/>
              <a:gd name="connsiteX15" fmla="*/ 0 w 1714486"/>
              <a:gd name="connsiteY15" fmla="*/ 3989 h 1041567"/>
              <a:gd name="connsiteX0" fmla="*/ 0 w 1758144"/>
              <a:gd name="connsiteY0" fmla="*/ 0 h 1072774"/>
              <a:gd name="connsiteX1" fmla="*/ 321931 w 1758144"/>
              <a:gd name="connsiteY1" fmla="*/ 76439 h 1072774"/>
              <a:gd name="connsiteX2" fmla="*/ 517808 w 1758144"/>
              <a:gd name="connsiteY2" fmla="*/ 189479 h 1072774"/>
              <a:gd name="connsiteX3" fmla="*/ 540005 w 1758144"/>
              <a:gd name="connsiteY3" fmla="*/ 406597 h 1072774"/>
              <a:gd name="connsiteX4" fmla="*/ 623850 w 1758144"/>
              <a:gd name="connsiteY4" fmla="*/ 587563 h 1072774"/>
              <a:gd name="connsiteX5" fmla="*/ 392944 w 1758144"/>
              <a:gd name="connsiteY5" fmla="*/ 775715 h 1072774"/>
              <a:gd name="connsiteX6" fmla="*/ 495391 w 1758144"/>
              <a:gd name="connsiteY6" fmla="*/ 933162 h 1072774"/>
              <a:gd name="connsiteX7" fmla="*/ 1300659 w 1758144"/>
              <a:gd name="connsiteY7" fmla="*/ 1072774 h 1072774"/>
              <a:gd name="connsiteX8" fmla="*/ 1450090 w 1758144"/>
              <a:gd name="connsiteY8" fmla="*/ 1066301 h 1072774"/>
              <a:gd name="connsiteX9" fmla="*/ 1758144 w 1758144"/>
              <a:gd name="connsiteY9" fmla="*/ 926288 h 1072774"/>
              <a:gd name="connsiteX10" fmla="*/ 1712811 w 1758144"/>
              <a:gd name="connsiteY10" fmla="*/ 763538 h 1072774"/>
              <a:gd name="connsiteX11" fmla="*/ 1512242 w 1758144"/>
              <a:gd name="connsiteY11" fmla="*/ 598662 h 1072774"/>
              <a:gd name="connsiteX12" fmla="*/ 1405696 w 1758144"/>
              <a:gd name="connsiteY12" fmla="*/ 389895 h 1072774"/>
              <a:gd name="connsiteX13" fmla="*/ 1057881 w 1758144"/>
              <a:gd name="connsiteY13" fmla="*/ 76440 h 1072774"/>
              <a:gd name="connsiteX14" fmla="*/ 1076591 w 1758144"/>
              <a:gd name="connsiteY14" fmla="*/ 31207 h 1072774"/>
              <a:gd name="connsiteX15" fmla="*/ 0 w 1758144"/>
              <a:gd name="connsiteY15" fmla="*/ 0 h 1072774"/>
              <a:gd name="connsiteX0" fmla="*/ 0 w 1845461"/>
              <a:gd name="connsiteY0" fmla="*/ 0 h 1061042"/>
              <a:gd name="connsiteX1" fmla="*/ 409248 w 1845461"/>
              <a:gd name="connsiteY1" fmla="*/ 64707 h 1061042"/>
              <a:gd name="connsiteX2" fmla="*/ 605125 w 1845461"/>
              <a:gd name="connsiteY2" fmla="*/ 177747 h 1061042"/>
              <a:gd name="connsiteX3" fmla="*/ 627322 w 1845461"/>
              <a:gd name="connsiteY3" fmla="*/ 394865 h 1061042"/>
              <a:gd name="connsiteX4" fmla="*/ 711167 w 1845461"/>
              <a:gd name="connsiteY4" fmla="*/ 575831 h 1061042"/>
              <a:gd name="connsiteX5" fmla="*/ 480261 w 1845461"/>
              <a:gd name="connsiteY5" fmla="*/ 763983 h 1061042"/>
              <a:gd name="connsiteX6" fmla="*/ 582708 w 1845461"/>
              <a:gd name="connsiteY6" fmla="*/ 921430 h 1061042"/>
              <a:gd name="connsiteX7" fmla="*/ 1387976 w 1845461"/>
              <a:gd name="connsiteY7" fmla="*/ 1061042 h 1061042"/>
              <a:gd name="connsiteX8" fmla="*/ 1537407 w 1845461"/>
              <a:gd name="connsiteY8" fmla="*/ 1054569 h 1061042"/>
              <a:gd name="connsiteX9" fmla="*/ 1845461 w 1845461"/>
              <a:gd name="connsiteY9" fmla="*/ 914556 h 1061042"/>
              <a:gd name="connsiteX10" fmla="*/ 1800128 w 1845461"/>
              <a:gd name="connsiteY10" fmla="*/ 751806 h 1061042"/>
              <a:gd name="connsiteX11" fmla="*/ 1599559 w 1845461"/>
              <a:gd name="connsiteY11" fmla="*/ 586930 h 1061042"/>
              <a:gd name="connsiteX12" fmla="*/ 1493013 w 1845461"/>
              <a:gd name="connsiteY12" fmla="*/ 378163 h 1061042"/>
              <a:gd name="connsiteX13" fmla="*/ 1145198 w 1845461"/>
              <a:gd name="connsiteY13" fmla="*/ 64708 h 1061042"/>
              <a:gd name="connsiteX14" fmla="*/ 1163908 w 1845461"/>
              <a:gd name="connsiteY14" fmla="*/ 19475 h 1061042"/>
              <a:gd name="connsiteX15" fmla="*/ 0 w 1845461"/>
              <a:gd name="connsiteY15" fmla="*/ 0 h 106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45461" h="1061042">
                <a:moveTo>
                  <a:pt x="0" y="0"/>
                </a:moveTo>
                <a:lnTo>
                  <a:pt x="409248" y="64707"/>
                </a:lnTo>
                <a:lnTo>
                  <a:pt x="605125" y="177747"/>
                </a:lnTo>
                <a:lnTo>
                  <a:pt x="627322" y="394865"/>
                </a:lnTo>
                <a:lnTo>
                  <a:pt x="711167" y="575831"/>
                </a:lnTo>
                <a:lnTo>
                  <a:pt x="480261" y="763983"/>
                </a:lnTo>
                <a:lnTo>
                  <a:pt x="582708" y="921430"/>
                </a:lnTo>
                <a:lnTo>
                  <a:pt x="1387976" y="1061042"/>
                </a:lnTo>
                <a:lnTo>
                  <a:pt x="1537407" y="1054569"/>
                </a:lnTo>
                <a:lnTo>
                  <a:pt x="1845461" y="914556"/>
                </a:lnTo>
                <a:lnTo>
                  <a:pt x="1800128" y="751806"/>
                </a:lnTo>
                <a:lnTo>
                  <a:pt x="1599559" y="586930"/>
                </a:lnTo>
                <a:lnTo>
                  <a:pt x="1493013" y="378163"/>
                </a:lnTo>
                <a:lnTo>
                  <a:pt x="1145198" y="64708"/>
                </a:lnTo>
                <a:lnTo>
                  <a:pt x="1163908" y="19475"/>
                </a:lnTo>
                <a:lnTo>
                  <a:pt x="0" y="0"/>
                </a:lnTo>
                <a:close/>
              </a:path>
            </a:pathLst>
          </a:custGeom>
          <a:solidFill>
            <a:srgbClr val="FFFF00">
              <a:alpha val="3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    SAL</a:t>
            </a:r>
          </a:p>
        </p:txBody>
      </p:sp>
      <p:grpSp>
        <p:nvGrpSpPr>
          <p:cNvPr id="60" name="Group 59">
            <a:extLst>
              <a:ext uri="{FF2B5EF4-FFF2-40B4-BE49-F238E27FC236}">
                <a16:creationId xmlns:a16="http://schemas.microsoft.com/office/drawing/2014/main" id="{8D6F098E-191F-1042-B4FF-639D85937D39}"/>
              </a:ext>
            </a:extLst>
          </p:cNvPr>
          <p:cNvGrpSpPr/>
          <p:nvPr/>
        </p:nvGrpSpPr>
        <p:grpSpPr>
          <a:xfrm>
            <a:off x="4054502" y="6515585"/>
            <a:ext cx="3855738" cy="342415"/>
            <a:chOff x="4054502" y="6515585"/>
            <a:chExt cx="3855738" cy="342415"/>
          </a:xfrm>
        </p:grpSpPr>
        <p:sp>
          <p:nvSpPr>
            <p:cNvPr id="61" name="TextBox 60">
              <a:extLst>
                <a:ext uri="{FF2B5EF4-FFF2-40B4-BE49-F238E27FC236}">
                  <a16:creationId xmlns:a16="http://schemas.microsoft.com/office/drawing/2014/main" id="{E212C170-C434-3643-BF17-D88FEA8DE493}"/>
                </a:ext>
              </a:extLst>
            </p:cNvPr>
            <p:cNvSpPr txBox="1"/>
            <p:nvPr/>
          </p:nvSpPr>
          <p:spPr>
            <a:xfrm>
              <a:off x="6743639" y="6515585"/>
              <a:ext cx="1166601" cy="338554"/>
            </a:xfrm>
            <a:prstGeom prst="rect">
              <a:avLst/>
            </a:prstGeom>
            <a:noFill/>
          </p:spPr>
          <p:txBody>
            <a:bodyPr wrap="none" rtlCol="0">
              <a:spAutoFit/>
            </a:bodyPr>
            <a:lstStyle/>
            <a:p>
              <a:r>
                <a:rPr lang="en-US" sz="1600" dirty="0"/>
                <a:t>Climatology</a:t>
              </a:r>
            </a:p>
          </p:txBody>
        </p:sp>
        <p:grpSp>
          <p:nvGrpSpPr>
            <p:cNvPr id="62" name="Group 61">
              <a:extLst>
                <a:ext uri="{FF2B5EF4-FFF2-40B4-BE49-F238E27FC236}">
                  <a16:creationId xmlns:a16="http://schemas.microsoft.com/office/drawing/2014/main" id="{83BD68CA-FD00-C942-8219-5707E525A737}"/>
                </a:ext>
              </a:extLst>
            </p:cNvPr>
            <p:cNvGrpSpPr/>
            <p:nvPr/>
          </p:nvGrpSpPr>
          <p:grpSpPr>
            <a:xfrm>
              <a:off x="6223739" y="6679113"/>
              <a:ext cx="539015" cy="0"/>
              <a:chOff x="2674220" y="5327839"/>
              <a:chExt cx="539015" cy="0"/>
            </a:xfrm>
          </p:grpSpPr>
          <p:cxnSp>
            <p:nvCxnSpPr>
              <p:cNvPr id="67" name="Straight Connector 66">
                <a:extLst>
                  <a:ext uri="{FF2B5EF4-FFF2-40B4-BE49-F238E27FC236}">
                    <a16:creationId xmlns:a16="http://schemas.microsoft.com/office/drawing/2014/main" id="{F4F805C4-7532-A942-92AA-D349E7152216}"/>
                  </a:ext>
                </a:extLst>
              </p:cNvPr>
              <p:cNvCxnSpPr/>
              <p:nvPr/>
            </p:nvCxnSpPr>
            <p:spPr>
              <a:xfrm>
                <a:off x="2938915" y="5327839"/>
                <a:ext cx="274320" cy="0"/>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8ABD678-C79F-1640-A0E9-5E4C472FC473}"/>
                  </a:ext>
                </a:extLst>
              </p:cNvPr>
              <p:cNvCxnSpPr/>
              <p:nvPr/>
            </p:nvCxnSpPr>
            <p:spPr>
              <a:xfrm>
                <a:off x="2674220" y="5327839"/>
                <a:ext cx="274320" cy="0"/>
              </a:xfrm>
              <a:prstGeom prst="line">
                <a:avLst/>
              </a:prstGeom>
              <a:ln w="25400">
                <a:solidFill>
                  <a:srgbClr val="0432FF"/>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ABACD5FD-B253-AC48-9F8D-FAD0AFA7D7E4}"/>
                </a:ext>
              </a:extLst>
            </p:cNvPr>
            <p:cNvGrpSpPr/>
            <p:nvPr/>
          </p:nvGrpSpPr>
          <p:grpSpPr>
            <a:xfrm>
              <a:off x="4054502" y="6684862"/>
              <a:ext cx="539015" cy="0"/>
              <a:chOff x="2674220" y="5327839"/>
              <a:chExt cx="539015" cy="0"/>
            </a:xfrm>
          </p:grpSpPr>
          <p:cxnSp>
            <p:nvCxnSpPr>
              <p:cNvPr id="65" name="Straight Connector 64">
                <a:extLst>
                  <a:ext uri="{FF2B5EF4-FFF2-40B4-BE49-F238E27FC236}">
                    <a16:creationId xmlns:a16="http://schemas.microsoft.com/office/drawing/2014/main" id="{1498E53D-563F-6D47-B076-09CADF21AD71}"/>
                  </a:ext>
                </a:extLst>
              </p:cNvPr>
              <p:cNvCxnSpPr/>
              <p:nvPr/>
            </p:nvCxnSpPr>
            <p:spPr>
              <a:xfrm>
                <a:off x="2938915" y="5327839"/>
                <a:ext cx="274320" cy="0"/>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91885EB-6A2A-5746-B21B-4803F20D18DB}"/>
                  </a:ext>
                </a:extLst>
              </p:cNvPr>
              <p:cNvCxnSpPr/>
              <p:nvPr/>
            </p:nvCxnSpPr>
            <p:spPr>
              <a:xfrm>
                <a:off x="2674220" y="5327839"/>
                <a:ext cx="274320" cy="0"/>
              </a:xfrm>
              <a:prstGeom prst="line">
                <a:avLst/>
              </a:prstGeom>
              <a:ln w="25400">
                <a:solidFill>
                  <a:srgbClr val="0432FF"/>
                </a:solidFill>
                <a:prstDash val="solid"/>
              </a:ln>
            </p:spPr>
            <p:style>
              <a:lnRef idx="1">
                <a:schemeClr val="accent1"/>
              </a:lnRef>
              <a:fillRef idx="0">
                <a:schemeClr val="accent1"/>
              </a:fillRef>
              <a:effectRef idx="0">
                <a:schemeClr val="accent1"/>
              </a:effectRef>
              <a:fontRef idx="minor">
                <a:schemeClr val="tx1"/>
              </a:fontRef>
            </p:style>
          </p:cxnSp>
        </p:grpSp>
        <p:sp>
          <p:nvSpPr>
            <p:cNvPr id="64" name="TextBox 63">
              <a:extLst>
                <a:ext uri="{FF2B5EF4-FFF2-40B4-BE49-F238E27FC236}">
                  <a16:creationId xmlns:a16="http://schemas.microsoft.com/office/drawing/2014/main" id="{54AA2FC3-17C6-9448-BA6E-C9FAA1C74EE3}"/>
                </a:ext>
              </a:extLst>
            </p:cNvPr>
            <p:cNvSpPr txBox="1"/>
            <p:nvPr/>
          </p:nvSpPr>
          <p:spPr>
            <a:xfrm>
              <a:off x="4573340" y="6519446"/>
              <a:ext cx="1509196" cy="338554"/>
            </a:xfrm>
            <a:prstGeom prst="rect">
              <a:avLst/>
            </a:prstGeom>
            <a:noFill/>
          </p:spPr>
          <p:txBody>
            <a:bodyPr wrap="none" rtlCol="0">
              <a:spAutoFit/>
            </a:bodyPr>
            <a:lstStyle/>
            <a:p>
              <a:r>
                <a:rPr lang="en-US" sz="1600" dirty="0"/>
                <a:t>G-IV Dropsonde</a:t>
              </a:r>
            </a:p>
          </p:txBody>
        </p:sp>
      </p:grpSp>
    </p:spTree>
    <p:extLst>
      <p:ext uri="{BB962C8B-B14F-4D97-AF65-F5344CB8AC3E}">
        <p14:creationId xmlns:p14="http://schemas.microsoft.com/office/powerpoint/2010/main" val="313065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22731A-EA8A-1847-BB08-AED4106192AD}"/>
              </a:ext>
            </a:extLst>
          </p:cNvPr>
          <p:cNvPicPr>
            <a:picLocks noChangeAspect="1"/>
          </p:cNvPicPr>
          <p:nvPr/>
        </p:nvPicPr>
        <p:blipFill>
          <a:blip r:embed="rId3"/>
          <a:stretch>
            <a:fillRect/>
          </a:stretch>
        </p:blipFill>
        <p:spPr>
          <a:xfrm rot="5400000">
            <a:off x="3273851" y="314681"/>
            <a:ext cx="5652657" cy="7315200"/>
          </a:xfrm>
          <a:prstGeom prst="rect">
            <a:avLst/>
          </a:prstGeom>
          <a:solidFill>
            <a:schemeClr val="bg1"/>
          </a:solidFill>
        </p:spPr>
      </p:pic>
      <p:sp>
        <p:nvSpPr>
          <p:cNvPr id="55" name="Freeform 54">
            <a:extLst>
              <a:ext uri="{FF2B5EF4-FFF2-40B4-BE49-F238E27FC236}">
                <a16:creationId xmlns:a16="http://schemas.microsoft.com/office/drawing/2014/main" id="{D1D799CA-9F22-5E47-84F5-142819B0FB3E}"/>
              </a:ext>
            </a:extLst>
          </p:cNvPr>
          <p:cNvSpPr/>
          <p:nvPr/>
        </p:nvSpPr>
        <p:spPr>
          <a:xfrm>
            <a:off x="5339640" y="1486932"/>
            <a:ext cx="1979434" cy="4966333"/>
          </a:xfrm>
          <a:custGeom>
            <a:avLst/>
            <a:gdLst>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9347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188812 w 1553136"/>
              <a:gd name="connsiteY12" fmla="*/ 2349360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151662 w 1553136"/>
              <a:gd name="connsiteY15" fmla="*/ 2719155 h 2783541"/>
              <a:gd name="connsiteX16" fmla="*/ 1553136 w 1553136"/>
              <a:gd name="connsiteY16" fmla="*/ 2783541 h 2783541"/>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739116 w 1739116"/>
              <a:gd name="connsiteY16"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618548 w 1739116"/>
              <a:gd name="connsiteY16" fmla="*/ 3008721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541056 w 1739116"/>
              <a:gd name="connsiteY17" fmla="*/ 2962227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599175 w 1739116"/>
              <a:gd name="connsiteY18" fmla="*/ 3020345 h 3081884"/>
              <a:gd name="connsiteX19" fmla="*/ 1739116 w 1739116"/>
              <a:gd name="connsiteY19"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366700 w 1739116"/>
              <a:gd name="connsiteY18" fmla="*/ 2985474 h 3081884"/>
              <a:gd name="connsiteX19" fmla="*/ 1739116 w 1739116"/>
              <a:gd name="connsiteY19" fmla="*/ 3081884 h 3081884"/>
              <a:gd name="connsiteX0" fmla="*/ 0 w 1382655"/>
              <a:gd name="connsiteY0" fmla="*/ 0 h 3085759"/>
              <a:gd name="connsiteX1" fmla="*/ 161365 w 1382655"/>
              <a:gd name="connsiteY1" fmla="*/ 403412 h 3085759"/>
              <a:gd name="connsiteX2" fmla="*/ 349624 w 1382655"/>
              <a:gd name="connsiteY2" fmla="*/ 726141 h 3085759"/>
              <a:gd name="connsiteX3" fmla="*/ 578224 w 1382655"/>
              <a:gd name="connsiteY3" fmla="*/ 1015253 h 3085759"/>
              <a:gd name="connsiteX4" fmla="*/ 658906 w 1382655"/>
              <a:gd name="connsiteY4" fmla="*/ 1264024 h 3085759"/>
              <a:gd name="connsiteX5" fmla="*/ 793377 w 1382655"/>
              <a:gd name="connsiteY5" fmla="*/ 1495472 h 3085759"/>
              <a:gd name="connsiteX6" fmla="*/ 846594 w 1382655"/>
              <a:gd name="connsiteY6" fmla="*/ 1702079 h 3085759"/>
              <a:gd name="connsiteX7" fmla="*/ 934115 w 1382655"/>
              <a:gd name="connsiteY7" fmla="*/ 1788459 h 3085759"/>
              <a:gd name="connsiteX8" fmla="*/ 894230 w 1382655"/>
              <a:gd name="connsiteY8" fmla="*/ 1882588 h 3085759"/>
              <a:gd name="connsiteX9" fmla="*/ 874059 w 1382655"/>
              <a:gd name="connsiteY9" fmla="*/ 1969994 h 3085759"/>
              <a:gd name="connsiteX10" fmla="*/ 961465 w 1382655"/>
              <a:gd name="connsiteY10" fmla="*/ 2064124 h 3085759"/>
              <a:gd name="connsiteX11" fmla="*/ 1130579 w 1382655"/>
              <a:gd name="connsiteY11" fmla="*/ 2216942 h 3085759"/>
              <a:gd name="connsiteX12" fmla="*/ 1208185 w 1382655"/>
              <a:gd name="connsiteY12" fmla="*/ 2368733 h 3085759"/>
              <a:gd name="connsiteX13" fmla="*/ 1351430 w 1382655"/>
              <a:gd name="connsiteY13" fmla="*/ 2501153 h 3085759"/>
              <a:gd name="connsiteX14" fmla="*/ 1381971 w 1382655"/>
              <a:gd name="connsiteY14" fmla="*/ 2618302 h 3085759"/>
              <a:gd name="connsiteX15" fmla="*/ 1151662 w 1382655"/>
              <a:gd name="connsiteY15" fmla="*/ 2719155 h 3085759"/>
              <a:gd name="connsiteX16" fmla="*/ 1231090 w 1382655"/>
              <a:gd name="connsiteY16" fmla="*/ 2756873 h 3085759"/>
              <a:gd name="connsiteX17" fmla="*/ 1273710 w 1382655"/>
              <a:gd name="connsiteY17" fmla="*/ 2869238 h 3085759"/>
              <a:gd name="connsiteX18" fmla="*/ 1366700 w 1382655"/>
              <a:gd name="connsiteY18" fmla="*/ 2985474 h 3085759"/>
              <a:gd name="connsiteX19" fmla="*/ 1382655 w 1382655"/>
              <a:gd name="connsiteY19" fmla="*/ 3085759 h 3085759"/>
              <a:gd name="connsiteX0" fmla="*/ 0 w 1381971"/>
              <a:gd name="connsiteY0" fmla="*/ 0 h 3089634"/>
              <a:gd name="connsiteX1" fmla="*/ 161365 w 1381971"/>
              <a:gd name="connsiteY1" fmla="*/ 403412 h 3089634"/>
              <a:gd name="connsiteX2" fmla="*/ 349624 w 1381971"/>
              <a:gd name="connsiteY2" fmla="*/ 726141 h 3089634"/>
              <a:gd name="connsiteX3" fmla="*/ 578224 w 1381971"/>
              <a:gd name="connsiteY3" fmla="*/ 1015253 h 3089634"/>
              <a:gd name="connsiteX4" fmla="*/ 658906 w 1381971"/>
              <a:gd name="connsiteY4" fmla="*/ 1264024 h 3089634"/>
              <a:gd name="connsiteX5" fmla="*/ 793377 w 1381971"/>
              <a:gd name="connsiteY5" fmla="*/ 1495472 h 3089634"/>
              <a:gd name="connsiteX6" fmla="*/ 846594 w 1381971"/>
              <a:gd name="connsiteY6" fmla="*/ 1702079 h 3089634"/>
              <a:gd name="connsiteX7" fmla="*/ 934115 w 1381971"/>
              <a:gd name="connsiteY7" fmla="*/ 1788459 h 3089634"/>
              <a:gd name="connsiteX8" fmla="*/ 894230 w 1381971"/>
              <a:gd name="connsiteY8" fmla="*/ 1882588 h 3089634"/>
              <a:gd name="connsiteX9" fmla="*/ 874059 w 1381971"/>
              <a:gd name="connsiteY9" fmla="*/ 1969994 h 3089634"/>
              <a:gd name="connsiteX10" fmla="*/ 961465 w 1381971"/>
              <a:gd name="connsiteY10" fmla="*/ 2064124 h 3089634"/>
              <a:gd name="connsiteX11" fmla="*/ 1130579 w 1381971"/>
              <a:gd name="connsiteY11" fmla="*/ 2216942 h 3089634"/>
              <a:gd name="connsiteX12" fmla="*/ 1208185 w 1381971"/>
              <a:gd name="connsiteY12" fmla="*/ 2368733 h 3089634"/>
              <a:gd name="connsiteX13" fmla="*/ 1351430 w 1381971"/>
              <a:gd name="connsiteY13" fmla="*/ 2501153 h 3089634"/>
              <a:gd name="connsiteX14" fmla="*/ 1381971 w 1381971"/>
              <a:gd name="connsiteY14" fmla="*/ 2618302 h 3089634"/>
              <a:gd name="connsiteX15" fmla="*/ 1151662 w 1381971"/>
              <a:gd name="connsiteY15" fmla="*/ 2719155 h 3089634"/>
              <a:gd name="connsiteX16" fmla="*/ 1231090 w 1381971"/>
              <a:gd name="connsiteY16" fmla="*/ 2756873 h 3089634"/>
              <a:gd name="connsiteX17" fmla="*/ 1273710 w 1381971"/>
              <a:gd name="connsiteY17" fmla="*/ 2869238 h 3089634"/>
              <a:gd name="connsiteX18" fmla="*/ 1366700 w 1381971"/>
              <a:gd name="connsiteY18" fmla="*/ 2985474 h 3089634"/>
              <a:gd name="connsiteX19" fmla="*/ 1367157 w 1381971"/>
              <a:gd name="connsiteY19" fmla="*/ 3089634 h 3089634"/>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66700 w 1471770"/>
              <a:gd name="connsiteY18" fmla="*/ 2985474 h 3023767"/>
              <a:gd name="connsiteX19" fmla="*/ 1471770 w 1471770"/>
              <a:gd name="connsiteY19" fmla="*/ 3023767 h 3023767"/>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82198 w 1471770"/>
              <a:gd name="connsiteY18" fmla="*/ 2981600 h 3023767"/>
              <a:gd name="connsiteX19" fmla="*/ 1471770 w 1471770"/>
              <a:gd name="connsiteY19" fmla="*/ 3023767 h 3023767"/>
              <a:gd name="connsiteX0" fmla="*/ 0 w 1436899"/>
              <a:gd name="connsiteY0" fmla="*/ 0 h 3023767"/>
              <a:gd name="connsiteX1" fmla="*/ 161365 w 1436899"/>
              <a:gd name="connsiteY1" fmla="*/ 403412 h 3023767"/>
              <a:gd name="connsiteX2" fmla="*/ 349624 w 1436899"/>
              <a:gd name="connsiteY2" fmla="*/ 726141 h 3023767"/>
              <a:gd name="connsiteX3" fmla="*/ 578224 w 1436899"/>
              <a:gd name="connsiteY3" fmla="*/ 1015253 h 3023767"/>
              <a:gd name="connsiteX4" fmla="*/ 658906 w 1436899"/>
              <a:gd name="connsiteY4" fmla="*/ 1264024 h 3023767"/>
              <a:gd name="connsiteX5" fmla="*/ 793377 w 1436899"/>
              <a:gd name="connsiteY5" fmla="*/ 1495472 h 3023767"/>
              <a:gd name="connsiteX6" fmla="*/ 846594 w 1436899"/>
              <a:gd name="connsiteY6" fmla="*/ 1702079 h 3023767"/>
              <a:gd name="connsiteX7" fmla="*/ 934115 w 1436899"/>
              <a:gd name="connsiteY7" fmla="*/ 1788459 h 3023767"/>
              <a:gd name="connsiteX8" fmla="*/ 894230 w 1436899"/>
              <a:gd name="connsiteY8" fmla="*/ 1882588 h 3023767"/>
              <a:gd name="connsiteX9" fmla="*/ 874059 w 1436899"/>
              <a:gd name="connsiteY9" fmla="*/ 1969994 h 3023767"/>
              <a:gd name="connsiteX10" fmla="*/ 961465 w 1436899"/>
              <a:gd name="connsiteY10" fmla="*/ 2064124 h 3023767"/>
              <a:gd name="connsiteX11" fmla="*/ 1130579 w 1436899"/>
              <a:gd name="connsiteY11" fmla="*/ 2216942 h 3023767"/>
              <a:gd name="connsiteX12" fmla="*/ 1208185 w 1436899"/>
              <a:gd name="connsiteY12" fmla="*/ 2368733 h 3023767"/>
              <a:gd name="connsiteX13" fmla="*/ 1351430 w 1436899"/>
              <a:gd name="connsiteY13" fmla="*/ 2501153 h 3023767"/>
              <a:gd name="connsiteX14" fmla="*/ 1381971 w 1436899"/>
              <a:gd name="connsiteY14" fmla="*/ 2618302 h 3023767"/>
              <a:gd name="connsiteX15" fmla="*/ 1151662 w 1436899"/>
              <a:gd name="connsiteY15" fmla="*/ 2719155 h 3023767"/>
              <a:gd name="connsiteX16" fmla="*/ 1231090 w 1436899"/>
              <a:gd name="connsiteY16" fmla="*/ 2756873 h 3023767"/>
              <a:gd name="connsiteX17" fmla="*/ 1273710 w 1436899"/>
              <a:gd name="connsiteY17" fmla="*/ 2869238 h 3023767"/>
              <a:gd name="connsiteX18" fmla="*/ 1382198 w 1436899"/>
              <a:gd name="connsiteY18" fmla="*/ 2981600 h 3023767"/>
              <a:gd name="connsiteX19" fmla="*/ 1436899 w 1436899"/>
              <a:gd name="connsiteY19" fmla="*/ 3023767 h 3023767"/>
              <a:gd name="connsiteX0" fmla="*/ 0 w 1673205"/>
              <a:gd name="connsiteY0" fmla="*/ 0 h 4979282"/>
              <a:gd name="connsiteX1" fmla="*/ 397671 w 1673205"/>
              <a:gd name="connsiteY1" fmla="*/ 2358927 h 4979282"/>
              <a:gd name="connsiteX2" fmla="*/ 585930 w 1673205"/>
              <a:gd name="connsiteY2" fmla="*/ 2681656 h 4979282"/>
              <a:gd name="connsiteX3" fmla="*/ 814530 w 1673205"/>
              <a:gd name="connsiteY3" fmla="*/ 2970768 h 4979282"/>
              <a:gd name="connsiteX4" fmla="*/ 895212 w 1673205"/>
              <a:gd name="connsiteY4" fmla="*/ 3219539 h 4979282"/>
              <a:gd name="connsiteX5" fmla="*/ 1029683 w 1673205"/>
              <a:gd name="connsiteY5" fmla="*/ 3450987 h 4979282"/>
              <a:gd name="connsiteX6" fmla="*/ 1082900 w 1673205"/>
              <a:gd name="connsiteY6" fmla="*/ 3657594 h 4979282"/>
              <a:gd name="connsiteX7" fmla="*/ 1170421 w 1673205"/>
              <a:gd name="connsiteY7" fmla="*/ 3743974 h 4979282"/>
              <a:gd name="connsiteX8" fmla="*/ 1130536 w 1673205"/>
              <a:gd name="connsiteY8" fmla="*/ 3838103 h 4979282"/>
              <a:gd name="connsiteX9" fmla="*/ 1110365 w 1673205"/>
              <a:gd name="connsiteY9" fmla="*/ 3925509 h 4979282"/>
              <a:gd name="connsiteX10" fmla="*/ 1197771 w 1673205"/>
              <a:gd name="connsiteY10" fmla="*/ 4019639 h 4979282"/>
              <a:gd name="connsiteX11" fmla="*/ 1366885 w 1673205"/>
              <a:gd name="connsiteY11" fmla="*/ 4172457 h 4979282"/>
              <a:gd name="connsiteX12" fmla="*/ 1444491 w 1673205"/>
              <a:gd name="connsiteY12" fmla="*/ 4324248 h 4979282"/>
              <a:gd name="connsiteX13" fmla="*/ 1587736 w 1673205"/>
              <a:gd name="connsiteY13" fmla="*/ 4456668 h 4979282"/>
              <a:gd name="connsiteX14" fmla="*/ 1618277 w 1673205"/>
              <a:gd name="connsiteY14" fmla="*/ 4573817 h 4979282"/>
              <a:gd name="connsiteX15" fmla="*/ 1387968 w 1673205"/>
              <a:gd name="connsiteY15" fmla="*/ 4674670 h 4979282"/>
              <a:gd name="connsiteX16" fmla="*/ 1467396 w 1673205"/>
              <a:gd name="connsiteY16" fmla="*/ 4712388 h 4979282"/>
              <a:gd name="connsiteX17" fmla="*/ 1510016 w 1673205"/>
              <a:gd name="connsiteY17" fmla="*/ 4824753 h 4979282"/>
              <a:gd name="connsiteX18" fmla="*/ 1618504 w 1673205"/>
              <a:gd name="connsiteY18" fmla="*/ 4937115 h 4979282"/>
              <a:gd name="connsiteX19" fmla="*/ 1673205 w 1673205"/>
              <a:gd name="connsiteY19" fmla="*/ 4979282 h 4979282"/>
              <a:gd name="connsiteX0" fmla="*/ 537277 w 2210482"/>
              <a:gd name="connsiteY0" fmla="*/ 0 h 4979282"/>
              <a:gd name="connsiteX1" fmla="*/ 0 w 2210482"/>
              <a:gd name="connsiteY1" fmla="*/ 1300689 h 4979282"/>
              <a:gd name="connsiteX2" fmla="*/ 1123207 w 2210482"/>
              <a:gd name="connsiteY2" fmla="*/ 2681656 h 4979282"/>
              <a:gd name="connsiteX3" fmla="*/ 1351807 w 2210482"/>
              <a:gd name="connsiteY3" fmla="*/ 2970768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1351807 w 2210482"/>
              <a:gd name="connsiteY3" fmla="*/ 2970768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745370 w 2210482"/>
              <a:gd name="connsiteY7" fmla="*/ 3672055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67813 w 2210482"/>
              <a:gd name="connsiteY7" fmla="*/ 3838103 h 4979282"/>
              <a:gd name="connsiteX8" fmla="*/ 1647642 w 2210482"/>
              <a:gd name="connsiteY8" fmla="*/ 3925509 h 4979282"/>
              <a:gd name="connsiteX9" fmla="*/ 1735048 w 2210482"/>
              <a:gd name="connsiteY9" fmla="*/ 4019639 h 4979282"/>
              <a:gd name="connsiteX10" fmla="*/ 1904162 w 2210482"/>
              <a:gd name="connsiteY10" fmla="*/ 4172457 h 4979282"/>
              <a:gd name="connsiteX11" fmla="*/ 1981768 w 2210482"/>
              <a:gd name="connsiteY11" fmla="*/ 4324248 h 4979282"/>
              <a:gd name="connsiteX12" fmla="*/ 2125013 w 2210482"/>
              <a:gd name="connsiteY12" fmla="*/ 4456668 h 4979282"/>
              <a:gd name="connsiteX13" fmla="*/ 2155554 w 2210482"/>
              <a:gd name="connsiteY13" fmla="*/ 4573817 h 4979282"/>
              <a:gd name="connsiteX14" fmla="*/ 1925245 w 2210482"/>
              <a:gd name="connsiteY14" fmla="*/ 4674670 h 4979282"/>
              <a:gd name="connsiteX15" fmla="*/ 2004673 w 2210482"/>
              <a:gd name="connsiteY15" fmla="*/ 4712388 h 4979282"/>
              <a:gd name="connsiteX16" fmla="*/ 2047293 w 2210482"/>
              <a:gd name="connsiteY16" fmla="*/ 4824753 h 4979282"/>
              <a:gd name="connsiteX17" fmla="*/ 2155781 w 2210482"/>
              <a:gd name="connsiteY17" fmla="*/ 4937115 h 4979282"/>
              <a:gd name="connsiteX18" fmla="*/ 2210482 w 2210482"/>
              <a:gd name="connsiteY18"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47642 w 2210482"/>
              <a:gd name="connsiteY7" fmla="*/ 3925509 h 4979282"/>
              <a:gd name="connsiteX8" fmla="*/ 1735048 w 2210482"/>
              <a:gd name="connsiteY8" fmla="*/ 4019639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35048 w 2210482"/>
              <a:gd name="connsiteY8" fmla="*/ 4019639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81768 w 2210482"/>
              <a:gd name="connsiteY9" fmla="*/ 4324248 h 4979282"/>
              <a:gd name="connsiteX10" fmla="*/ 2125013 w 2210482"/>
              <a:gd name="connsiteY10" fmla="*/ 4456668 h 4979282"/>
              <a:gd name="connsiteX11" fmla="*/ 2155554 w 2210482"/>
              <a:gd name="connsiteY11" fmla="*/ 4573817 h 4979282"/>
              <a:gd name="connsiteX12" fmla="*/ 1925245 w 2210482"/>
              <a:gd name="connsiteY12" fmla="*/ 4674670 h 4979282"/>
              <a:gd name="connsiteX13" fmla="*/ 2004673 w 2210482"/>
              <a:gd name="connsiteY13" fmla="*/ 4712388 h 4979282"/>
              <a:gd name="connsiteX14" fmla="*/ 2047293 w 2210482"/>
              <a:gd name="connsiteY14" fmla="*/ 4824753 h 4979282"/>
              <a:gd name="connsiteX15" fmla="*/ 2155781 w 2210482"/>
              <a:gd name="connsiteY15" fmla="*/ 4937115 h 4979282"/>
              <a:gd name="connsiteX16" fmla="*/ 2210482 w 2210482"/>
              <a:gd name="connsiteY16"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2125013 w 2210482"/>
              <a:gd name="connsiteY9" fmla="*/ 4456668 h 4979282"/>
              <a:gd name="connsiteX10" fmla="*/ 2155554 w 2210482"/>
              <a:gd name="connsiteY10" fmla="*/ 4573817 h 4979282"/>
              <a:gd name="connsiteX11" fmla="*/ 1925245 w 2210482"/>
              <a:gd name="connsiteY11" fmla="*/ 4674670 h 4979282"/>
              <a:gd name="connsiteX12" fmla="*/ 2004673 w 2210482"/>
              <a:gd name="connsiteY12" fmla="*/ 4712388 h 4979282"/>
              <a:gd name="connsiteX13" fmla="*/ 2047293 w 2210482"/>
              <a:gd name="connsiteY13" fmla="*/ 4824753 h 4979282"/>
              <a:gd name="connsiteX14" fmla="*/ 2155781 w 2210482"/>
              <a:gd name="connsiteY14" fmla="*/ 4937115 h 4979282"/>
              <a:gd name="connsiteX15" fmla="*/ 2210482 w 2210482"/>
              <a:gd name="connsiteY15"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2155554 w 2210482"/>
              <a:gd name="connsiteY9" fmla="*/ 4573817 h 4979282"/>
              <a:gd name="connsiteX10" fmla="*/ 1925245 w 2210482"/>
              <a:gd name="connsiteY10" fmla="*/ 4674670 h 4979282"/>
              <a:gd name="connsiteX11" fmla="*/ 2004673 w 2210482"/>
              <a:gd name="connsiteY11" fmla="*/ 4712388 h 4979282"/>
              <a:gd name="connsiteX12" fmla="*/ 2047293 w 2210482"/>
              <a:gd name="connsiteY12" fmla="*/ 4824753 h 4979282"/>
              <a:gd name="connsiteX13" fmla="*/ 2155781 w 2210482"/>
              <a:gd name="connsiteY13" fmla="*/ 4937115 h 4979282"/>
              <a:gd name="connsiteX14" fmla="*/ 2210482 w 2210482"/>
              <a:gd name="connsiteY14"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1925245 w 2210482"/>
              <a:gd name="connsiteY10" fmla="*/ 4674670 h 4979282"/>
              <a:gd name="connsiteX11" fmla="*/ 2004673 w 2210482"/>
              <a:gd name="connsiteY11" fmla="*/ 4712388 h 4979282"/>
              <a:gd name="connsiteX12" fmla="*/ 2047293 w 2210482"/>
              <a:gd name="connsiteY12" fmla="*/ 4824753 h 4979282"/>
              <a:gd name="connsiteX13" fmla="*/ 2155781 w 2210482"/>
              <a:gd name="connsiteY13" fmla="*/ 4937115 h 4979282"/>
              <a:gd name="connsiteX14" fmla="*/ 2210482 w 2210482"/>
              <a:gd name="connsiteY14"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04673 w 2210482"/>
              <a:gd name="connsiteY10" fmla="*/ 4712388 h 4979282"/>
              <a:gd name="connsiteX11" fmla="*/ 2047293 w 2210482"/>
              <a:gd name="connsiteY11" fmla="*/ 4824753 h 4979282"/>
              <a:gd name="connsiteX12" fmla="*/ 2155781 w 2210482"/>
              <a:gd name="connsiteY12" fmla="*/ 4937115 h 4979282"/>
              <a:gd name="connsiteX13" fmla="*/ 2210482 w 2210482"/>
              <a:gd name="connsiteY13"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47293 w 2210482"/>
              <a:gd name="connsiteY10" fmla="*/ 4824753 h 4979282"/>
              <a:gd name="connsiteX11" fmla="*/ 2155781 w 2210482"/>
              <a:gd name="connsiteY11" fmla="*/ 4937115 h 4979282"/>
              <a:gd name="connsiteX12" fmla="*/ 2210482 w 2210482"/>
              <a:gd name="connsiteY12"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19896 w 2210482"/>
              <a:gd name="connsiteY10" fmla="*/ 4766533 h 4979282"/>
              <a:gd name="connsiteX11" fmla="*/ 2155781 w 2210482"/>
              <a:gd name="connsiteY11" fmla="*/ 4937115 h 4979282"/>
              <a:gd name="connsiteX12" fmla="*/ 2210482 w 2210482"/>
              <a:gd name="connsiteY12" fmla="*/ 4979282 h 4979282"/>
              <a:gd name="connsiteX0" fmla="*/ 537277 w 2155781"/>
              <a:gd name="connsiteY0" fmla="*/ 0 h 4975858"/>
              <a:gd name="connsiteX1" fmla="*/ 0 w 2155781"/>
              <a:gd name="connsiteY1" fmla="*/ 1300689 h 4975858"/>
              <a:gd name="connsiteX2" fmla="*/ 400591 w 2155781"/>
              <a:gd name="connsiteY2" fmla="*/ 1486429 h 4975858"/>
              <a:gd name="connsiteX3" fmla="*/ 680563 w 2155781"/>
              <a:gd name="connsiteY3" fmla="*/ 1963901 h 4975858"/>
              <a:gd name="connsiteX4" fmla="*/ 942754 w 2155781"/>
              <a:gd name="connsiteY4" fmla="*/ 2353085 h 4975858"/>
              <a:gd name="connsiteX5" fmla="*/ 1303257 w 2155781"/>
              <a:gd name="connsiteY5" fmla="*/ 2968101 h 4975858"/>
              <a:gd name="connsiteX6" fmla="*/ 1496887 w 2155781"/>
              <a:gd name="connsiteY6" fmla="*/ 3445262 h 4975858"/>
              <a:gd name="connsiteX7" fmla="*/ 1637368 w 2155781"/>
              <a:gd name="connsiteY7" fmla="*/ 3836467 h 4975858"/>
              <a:gd name="connsiteX8" fmla="*/ 1786419 w 2155781"/>
              <a:gd name="connsiteY8" fmla="*/ 4163477 h 4975858"/>
              <a:gd name="connsiteX9" fmla="*/ 1926098 w 2155781"/>
              <a:gd name="connsiteY9" fmla="*/ 4577242 h 4975858"/>
              <a:gd name="connsiteX10" fmla="*/ 2019896 w 2155781"/>
              <a:gd name="connsiteY10" fmla="*/ 4766533 h 4975858"/>
              <a:gd name="connsiteX11" fmla="*/ 2155781 w 2155781"/>
              <a:gd name="connsiteY11" fmla="*/ 4937115 h 4975858"/>
              <a:gd name="connsiteX12" fmla="*/ 2138563 w 2155781"/>
              <a:gd name="connsiteY12" fmla="*/ 4975858 h 4975858"/>
              <a:gd name="connsiteX0" fmla="*/ 537277 w 2155782"/>
              <a:gd name="connsiteY0" fmla="*/ 0 h 4966333"/>
              <a:gd name="connsiteX1" fmla="*/ 0 w 2155782"/>
              <a:gd name="connsiteY1" fmla="*/ 1300689 h 4966333"/>
              <a:gd name="connsiteX2" fmla="*/ 400591 w 2155782"/>
              <a:gd name="connsiteY2" fmla="*/ 1486429 h 4966333"/>
              <a:gd name="connsiteX3" fmla="*/ 680563 w 2155782"/>
              <a:gd name="connsiteY3" fmla="*/ 1963901 h 4966333"/>
              <a:gd name="connsiteX4" fmla="*/ 942754 w 2155782"/>
              <a:gd name="connsiteY4" fmla="*/ 2353085 h 4966333"/>
              <a:gd name="connsiteX5" fmla="*/ 1303257 w 2155782"/>
              <a:gd name="connsiteY5" fmla="*/ 2968101 h 4966333"/>
              <a:gd name="connsiteX6" fmla="*/ 1496887 w 2155782"/>
              <a:gd name="connsiteY6" fmla="*/ 3445262 h 4966333"/>
              <a:gd name="connsiteX7" fmla="*/ 1637368 w 2155782"/>
              <a:gd name="connsiteY7" fmla="*/ 3836467 h 4966333"/>
              <a:gd name="connsiteX8" fmla="*/ 1786419 w 2155782"/>
              <a:gd name="connsiteY8" fmla="*/ 4163477 h 4966333"/>
              <a:gd name="connsiteX9" fmla="*/ 1926098 w 2155782"/>
              <a:gd name="connsiteY9" fmla="*/ 4577242 h 4966333"/>
              <a:gd name="connsiteX10" fmla="*/ 2019896 w 2155782"/>
              <a:gd name="connsiteY10" fmla="*/ 4766533 h 4966333"/>
              <a:gd name="connsiteX11" fmla="*/ 2155781 w 2155782"/>
              <a:gd name="connsiteY11" fmla="*/ 4937115 h 4966333"/>
              <a:gd name="connsiteX12" fmla="*/ 2141738 w 2155782"/>
              <a:gd name="connsiteY12" fmla="*/ 4966333 h 4966333"/>
              <a:gd name="connsiteX0" fmla="*/ 357663 w 1976168"/>
              <a:gd name="connsiteY0" fmla="*/ 0 h 4966333"/>
              <a:gd name="connsiteX1" fmla="*/ 0 w 1976168"/>
              <a:gd name="connsiteY1" fmla="*/ 866349 h 4966333"/>
              <a:gd name="connsiteX2" fmla="*/ 220977 w 1976168"/>
              <a:gd name="connsiteY2" fmla="*/ 1486429 h 4966333"/>
              <a:gd name="connsiteX3" fmla="*/ 500949 w 1976168"/>
              <a:gd name="connsiteY3" fmla="*/ 1963901 h 4966333"/>
              <a:gd name="connsiteX4" fmla="*/ 763140 w 1976168"/>
              <a:gd name="connsiteY4" fmla="*/ 2353085 h 4966333"/>
              <a:gd name="connsiteX5" fmla="*/ 1123643 w 1976168"/>
              <a:gd name="connsiteY5" fmla="*/ 2968101 h 4966333"/>
              <a:gd name="connsiteX6" fmla="*/ 1317273 w 1976168"/>
              <a:gd name="connsiteY6" fmla="*/ 3445262 h 4966333"/>
              <a:gd name="connsiteX7" fmla="*/ 1457754 w 1976168"/>
              <a:gd name="connsiteY7" fmla="*/ 3836467 h 4966333"/>
              <a:gd name="connsiteX8" fmla="*/ 1606805 w 1976168"/>
              <a:gd name="connsiteY8" fmla="*/ 4163477 h 4966333"/>
              <a:gd name="connsiteX9" fmla="*/ 1746484 w 1976168"/>
              <a:gd name="connsiteY9" fmla="*/ 4577242 h 4966333"/>
              <a:gd name="connsiteX10" fmla="*/ 1840282 w 1976168"/>
              <a:gd name="connsiteY10" fmla="*/ 4766533 h 4966333"/>
              <a:gd name="connsiteX11" fmla="*/ 1976167 w 1976168"/>
              <a:gd name="connsiteY11" fmla="*/ 4937115 h 4966333"/>
              <a:gd name="connsiteX12" fmla="*/ 1962124 w 1976168"/>
              <a:gd name="connsiteY12" fmla="*/ 4966333 h 4966333"/>
              <a:gd name="connsiteX0" fmla="*/ 377258 w 1995763"/>
              <a:gd name="connsiteY0" fmla="*/ 0 h 4966333"/>
              <a:gd name="connsiteX1" fmla="*/ 0 w 1995763"/>
              <a:gd name="connsiteY1" fmla="*/ 863084 h 4966333"/>
              <a:gd name="connsiteX2" fmla="*/ 240572 w 1995763"/>
              <a:gd name="connsiteY2" fmla="*/ 1486429 h 4966333"/>
              <a:gd name="connsiteX3" fmla="*/ 520544 w 1995763"/>
              <a:gd name="connsiteY3" fmla="*/ 1963901 h 4966333"/>
              <a:gd name="connsiteX4" fmla="*/ 782735 w 1995763"/>
              <a:gd name="connsiteY4" fmla="*/ 2353085 h 4966333"/>
              <a:gd name="connsiteX5" fmla="*/ 1143238 w 1995763"/>
              <a:gd name="connsiteY5" fmla="*/ 2968101 h 4966333"/>
              <a:gd name="connsiteX6" fmla="*/ 1336868 w 1995763"/>
              <a:gd name="connsiteY6" fmla="*/ 3445262 h 4966333"/>
              <a:gd name="connsiteX7" fmla="*/ 1477349 w 1995763"/>
              <a:gd name="connsiteY7" fmla="*/ 3836467 h 4966333"/>
              <a:gd name="connsiteX8" fmla="*/ 1626400 w 1995763"/>
              <a:gd name="connsiteY8" fmla="*/ 4163477 h 4966333"/>
              <a:gd name="connsiteX9" fmla="*/ 1766079 w 1995763"/>
              <a:gd name="connsiteY9" fmla="*/ 4577242 h 4966333"/>
              <a:gd name="connsiteX10" fmla="*/ 1859877 w 1995763"/>
              <a:gd name="connsiteY10" fmla="*/ 4766533 h 4966333"/>
              <a:gd name="connsiteX11" fmla="*/ 1995762 w 1995763"/>
              <a:gd name="connsiteY11" fmla="*/ 4937115 h 4966333"/>
              <a:gd name="connsiteX12" fmla="*/ 1981719 w 1995763"/>
              <a:gd name="connsiteY12" fmla="*/ 4966333 h 4966333"/>
              <a:gd name="connsiteX0" fmla="*/ 360929 w 1979434"/>
              <a:gd name="connsiteY0" fmla="*/ 0 h 4966333"/>
              <a:gd name="connsiteX1" fmla="*/ 0 w 1979434"/>
              <a:gd name="connsiteY1" fmla="*/ 859818 h 4966333"/>
              <a:gd name="connsiteX2" fmla="*/ 224243 w 1979434"/>
              <a:gd name="connsiteY2" fmla="*/ 1486429 h 4966333"/>
              <a:gd name="connsiteX3" fmla="*/ 504215 w 1979434"/>
              <a:gd name="connsiteY3" fmla="*/ 1963901 h 4966333"/>
              <a:gd name="connsiteX4" fmla="*/ 766406 w 1979434"/>
              <a:gd name="connsiteY4" fmla="*/ 2353085 h 4966333"/>
              <a:gd name="connsiteX5" fmla="*/ 1126909 w 1979434"/>
              <a:gd name="connsiteY5" fmla="*/ 2968101 h 4966333"/>
              <a:gd name="connsiteX6" fmla="*/ 1320539 w 1979434"/>
              <a:gd name="connsiteY6" fmla="*/ 3445262 h 4966333"/>
              <a:gd name="connsiteX7" fmla="*/ 1461020 w 1979434"/>
              <a:gd name="connsiteY7" fmla="*/ 3836467 h 4966333"/>
              <a:gd name="connsiteX8" fmla="*/ 1610071 w 1979434"/>
              <a:gd name="connsiteY8" fmla="*/ 4163477 h 4966333"/>
              <a:gd name="connsiteX9" fmla="*/ 1749750 w 1979434"/>
              <a:gd name="connsiteY9" fmla="*/ 4577242 h 4966333"/>
              <a:gd name="connsiteX10" fmla="*/ 1843548 w 1979434"/>
              <a:gd name="connsiteY10" fmla="*/ 4766533 h 4966333"/>
              <a:gd name="connsiteX11" fmla="*/ 1979433 w 1979434"/>
              <a:gd name="connsiteY11" fmla="*/ 4937115 h 4966333"/>
              <a:gd name="connsiteX12" fmla="*/ 1965390 w 1979434"/>
              <a:gd name="connsiteY12" fmla="*/ 4966333 h 4966333"/>
              <a:gd name="connsiteX0" fmla="*/ 360929 w 1979434"/>
              <a:gd name="connsiteY0" fmla="*/ 0 h 4966333"/>
              <a:gd name="connsiteX1" fmla="*/ 0 w 1979434"/>
              <a:gd name="connsiteY1" fmla="*/ 859818 h 4966333"/>
              <a:gd name="connsiteX2" fmla="*/ 224243 w 1979434"/>
              <a:gd name="connsiteY2" fmla="*/ 1486429 h 4966333"/>
              <a:gd name="connsiteX3" fmla="*/ 504215 w 1979434"/>
              <a:gd name="connsiteY3" fmla="*/ 1963901 h 4966333"/>
              <a:gd name="connsiteX4" fmla="*/ 766406 w 1979434"/>
              <a:gd name="connsiteY4" fmla="*/ 2353085 h 4966333"/>
              <a:gd name="connsiteX5" fmla="*/ 1126909 w 1979434"/>
              <a:gd name="connsiteY5" fmla="*/ 2968101 h 4966333"/>
              <a:gd name="connsiteX6" fmla="*/ 1320539 w 1979434"/>
              <a:gd name="connsiteY6" fmla="*/ 3445262 h 4966333"/>
              <a:gd name="connsiteX7" fmla="*/ 1461020 w 1979434"/>
              <a:gd name="connsiteY7" fmla="*/ 3836467 h 4966333"/>
              <a:gd name="connsiteX8" fmla="*/ 1610071 w 1979434"/>
              <a:gd name="connsiteY8" fmla="*/ 4163477 h 4966333"/>
              <a:gd name="connsiteX9" fmla="*/ 1749750 w 1979434"/>
              <a:gd name="connsiteY9" fmla="*/ 4577242 h 4966333"/>
              <a:gd name="connsiteX10" fmla="*/ 1843548 w 1979434"/>
              <a:gd name="connsiteY10" fmla="*/ 4766533 h 4966333"/>
              <a:gd name="connsiteX11" fmla="*/ 1979433 w 1979434"/>
              <a:gd name="connsiteY11" fmla="*/ 4937115 h 4966333"/>
              <a:gd name="connsiteX12" fmla="*/ 1965390 w 1979434"/>
              <a:gd name="connsiteY12" fmla="*/ 4966333 h 496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79434" h="4966333">
                <a:moveTo>
                  <a:pt x="360929" y="0"/>
                </a:moveTo>
                <a:lnTo>
                  <a:pt x="0" y="859818"/>
                </a:lnTo>
                <a:lnTo>
                  <a:pt x="224243" y="1486429"/>
                </a:lnTo>
                <a:lnTo>
                  <a:pt x="504215" y="1963901"/>
                </a:lnTo>
                <a:lnTo>
                  <a:pt x="766406" y="2353085"/>
                </a:lnTo>
                <a:lnTo>
                  <a:pt x="1126909" y="2968101"/>
                </a:lnTo>
                <a:lnTo>
                  <a:pt x="1320539" y="3445262"/>
                </a:lnTo>
                <a:lnTo>
                  <a:pt x="1461020" y="3836467"/>
                </a:lnTo>
                <a:lnTo>
                  <a:pt x="1610071" y="4163477"/>
                </a:lnTo>
                <a:lnTo>
                  <a:pt x="1749750" y="4577242"/>
                </a:lnTo>
                <a:lnTo>
                  <a:pt x="1843548" y="4766533"/>
                </a:lnTo>
                <a:lnTo>
                  <a:pt x="1979433" y="4937115"/>
                </a:lnTo>
                <a:cubicBezTo>
                  <a:pt x="1979585" y="4971835"/>
                  <a:pt x="1965238" y="4931613"/>
                  <a:pt x="1965390" y="4966333"/>
                </a:cubicBezTo>
              </a:path>
            </a:pathLst>
          </a:custGeom>
          <a:noFill/>
          <a:ln w="158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Freeform 59">
            <a:extLst>
              <a:ext uri="{FF2B5EF4-FFF2-40B4-BE49-F238E27FC236}">
                <a16:creationId xmlns:a16="http://schemas.microsoft.com/office/drawing/2014/main" id="{573E3C3B-29A5-904F-9441-C78F54824407}"/>
              </a:ext>
            </a:extLst>
          </p:cNvPr>
          <p:cNvSpPr/>
          <p:nvPr/>
        </p:nvSpPr>
        <p:spPr>
          <a:xfrm>
            <a:off x="4899563" y="1475209"/>
            <a:ext cx="2204257" cy="4991836"/>
          </a:xfrm>
          <a:custGeom>
            <a:avLst/>
            <a:gdLst>
              <a:gd name="connsiteX0" fmla="*/ 0 w 2483604"/>
              <a:gd name="connsiteY0" fmla="*/ 0 h 3010545"/>
              <a:gd name="connsiteX1" fmla="*/ 631556 w 2483604"/>
              <a:gd name="connsiteY1" fmla="*/ 402956 h 3010545"/>
              <a:gd name="connsiteX2" fmla="*/ 1030637 w 2483604"/>
              <a:gd name="connsiteY2" fmla="*/ 724545 h 3010545"/>
              <a:gd name="connsiteX3" fmla="*/ 887278 w 2483604"/>
              <a:gd name="connsiteY3" fmla="*/ 1019013 h 3010545"/>
              <a:gd name="connsiteX4" fmla="*/ 65868 w 2483604"/>
              <a:gd name="connsiteY4" fmla="*/ 1266986 h 3010545"/>
              <a:gd name="connsiteX5" fmla="*/ 728421 w 2483604"/>
              <a:gd name="connsiteY5" fmla="*/ 1495586 h 3010545"/>
              <a:gd name="connsiteX6" fmla="*/ 968644 w 2483604"/>
              <a:gd name="connsiteY6" fmla="*/ 1700939 h 3010545"/>
              <a:gd name="connsiteX7" fmla="*/ 449451 w 2483604"/>
              <a:gd name="connsiteY7" fmla="*/ 1797803 h 3010545"/>
              <a:gd name="connsiteX8" fmla="*/ 848532 w 2483604"/>
              <a:gd name="connsiteY8" fmla="*/ 1886918 h 3010545"/>
              <a:gd name="connsiteX9" fmla="*/ 1557580 w 2483604"/>
              <a:gd name="connsiteY9" fmla="*/ 1976034 h 3010545"/>
              <a:gd name="connsiteX10" fmla="*/ 1697065 w 2483604"/>
              <a:gd name="connsiteY10" fmla="*/ 2061274 h 3010545"/>
              <a:gd name="connsiteX11" fmla="*/ 1708688 w 2483604"/>
              <a:gd name="connsiteY11" fmla="*/ 2220132 h 3010545"/>
              <a:gd name="connsiteX12" fmla="*/ 1770682 w 2483604"/>
              <a:gd name="connsiteY12" fmla="*/ 2363491 h 3010545"/>
              <a:gd name="connsiteX13" fmla="*/ 1607949 w 2483604"/>
              <a:gd name="connsiteY13" fmla="*/ 2502976 h 3010545"/>
              <a:gd name="connsiteX14" fmla="*/ 1685441 w 2483604"/>
              <a:gd name="connsiteY14" fmla="*/ 2630837 h 3010545"/>
              <a:gd name="connsiteX15" fmla="*/ 2262753 w 2483604"/>
              <a:gd name="connsiteY15" fmla="*/ 2731576 h 3010545"/>
              <a:gd name="connsiteX16" fmla="*/ 2289875 w 2483604"/>
              <a:gd name="connsiteY16" fmla="*/ 2754823 h 3010545"/>
              <a:gd name="connsiteX17" fmla="*/ 2386739 w 2483604"/>
              <a:gd name="connsiteY17" fmla="*/ 2871061 h 3010545"/>
              <a:gd name="connsiteX18" fmla="*/ 2394488 w 2483604"/>
              <a:gd name="connsiteY18" fmla="*/ 2979549 h 3010545"/>
              <a:gd name="connsiteX19" fmla="*/ 2483604 w 2483604"/>
              <a:gd name="connsiteY19" fmla="*/ 3010545 h 3010545"/>
              <a:gd name="connsiteX20" fmla="*/ 2479729 w 2483604"/>
              <a:gd name="connsiteY20" fmla="*/ 3010545 h 3010545"/>
              <a:gd name="connsiteX0" fmla="*/ 172257 w 2417736"/>
              <a:gd name="connsiteY0" fmla="*/ 0 h 4972695"/>
              <a:gd name="connsiteX1" fmla="*/ 565688 w 2417736"/>
              <a:gd name="connsiteY1" fmla="*/ 2365106 h 4972695"/>
              <a:gd name="connsiteX2" fmla="*/ 964769 w 2417736"/>
              <a:gd name="connsiteY2" fmla="*/ 268669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964769 w 2417736"/>
              <a:gd name="connsiteY2" fmla="*/ 268669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28169 w 2417736"/>
              <a:gd name="connsiteY2" fmla="*/ 1369070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12294 w 2417736"/>
              <a:gd name="connsiteY2" fmla="*/ 148654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12294 w 2417736"/>
              <a:gd name="connsiteY2" fmla="*/ 1486545 h 4972695"/>
              <a:gd name="connsiteX3" fmla="*/ 443585 w 2417736"/>
              <a:gd name="connsiteY3" fmla="*/ 197151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563590 w 2318773"/>
              <a:gd name="connsiteY5" fmla="*/ 3457736 h 4972695"/>
              <a:gd name="connsiteX6" fmla="*/ 803813 w 2318773"/>
              <a:gd name="connsiteY6" fmla="*/ 3663089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803813 w 2318773"/>
              <a:gd name="connsiteY6" fmla="*/ 3663089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392749 w 2318773"/>
              <a:gd name="connsiteY8" fmla="*/ 3938184 h 4972695"/>
              <a:gd name="connsiteX9" fmla="*/ 1532234 w 2318773"/>
              <a:gd name="connsiteY9" fmla="*/ 4023424 h 4972695"/>
              <a:gd name="connsiteX10" fmla="*/ 1543857 w 2318773"/>
              <a:gd name="connsiteY10" fmla="*/ 4182282 h 4972695"/>
              <a:gd name="connsiteX11" fmla="*/ 1605851 w 2318773"/>
              <a:gd name="connsiteY11" fmla="*/ 4325641 h 4972695"/>
              <a:gd name="connsiteX12" fmla="*/ 1443118 w 2318773"/>
              <a:gd name="connsiteY12" fmla="*/ 4465126 h 4972695"/>
              <a:gd name="connsiteX13" fmla="*/ 1520610 w 2318773"/>
              <a:gd name="connsiteY13" fmla="*/ 4592987 h 4972695"/>
              <a:gd name="connsiteX14" fmla="*/ 2097922 w 2318773"/>
              <a:gd name="connsiteY14" fmla="*/ 4693726 h 4972695"/>
              <a:gd name="connsiteX15" fmla="*/ 2125044 w 2318773"/>
              <a:gd name="connsiteY15" fmla="*/ 4716973 h 4972695"/>
              <a:gd name="connsiteX16" fmla="*/ 2221908 w 2318773"/>
              <a:gd name="connsiteY16" fmla="*/ 4833211 h 4972695"/>
              <a:gd name="connsiteX17" fmla="*/ 2229657 w 2318773"/>
              <a:gd name="connsiteY17" fmla="*/ 4941699 h 4972695"/>
              <a:gd name="connsiteX18" fmla="*/ 2318773 w 2318773"/>
              <a:gd name="connsiteY18" fmla="*/ 4972695 h 4972695"/>
              <a:gd name="connsiteX19" fmla="*/ 2314898 w 2318773"/>
              <a:gd name="connsiteY19"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532234 w 2318773"/>
              <a:gd name="connsiteY8" fmla="*/ 4023424 h 4972695"/>
              <a:gd name="connsiteX9" fmla="*/ 1543857 w 2318773"/>
              <a:gd name="connsiteY9" fmla="*/ 4182282 h 4972695"/>
              <a:gd name="connsiteX10" fmla="*/ 1605851 w 2318773"/>
              <a:gd name="connsiteY10" fmla="*/ 4325641 h 4972695"/>
              <a:gd name="connsiteX11" fmla="*/ 1443118 w 2318773"/>
              <a:gd name="connsiteY11" fmla="*/ 4465126 h 4972695"/>
              <a:gd name="connsiteX12" fmla="*/ 1520610 w 2318773"/>
              <a:gd name="connsiteY12" fmla="*/ 4592987 h 4972695"/>
              <a:gd name="connsiteX13" fmla="*/ 2097922 w 2318773"/>
              <a:gd name="connsiteY13" fmla="*/ 4693726 h 4972695"/>
              <a:gd name="connsiteX14" fmla="*/ 2125044 w 2318773"/>
              <a:gd name="connsiteY14" fmla="*/ 4716973 h 4972695"/>
              <a:gd name="connsiteX15" fmla="*/ 2221908 w 2318773"/>
              <a:gd name="connsiteY15" fmla="*/ 4833211 h 4972695"/>
              <a:gd name="connsiteX16" fmla="*/ 2229657 w 2318773"/>
              <a:gd name="connsiteY16" fmla="*/ 4941699 h 4972695"/>
              <a:gd name="connsiteX17" fmla="*/ 2318773 w 2318773"/>
              <a:gd name="connsiteY17" fmla="*/ 4972695 h 4972695"/>
              <a:gd name="connsiteX18" fmla="*/ 2314898 w 2318773"/>
              <a:gd name="connsiteY18"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543857 w 2318773"/>
              <a:gd name="connsiteY8" fmla="*/ 4182282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2026457 w 2318773"/>
              <a:gd name="connsiteY8" fmla="*/ 4182282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443118 w 2318773"/>
              <a:gd name="connsiteY9" fmla="*/ 4465126 h 4972695"/>
              <a:gd name="connsiteX10" fmla="*/ 1520610 w 2318773"/>
              <a:gd name="connsiteY10" fmla="*/ 4592987 h 4972695"/>
              <a:gd name="connsiteX11" fmla="*/ 2097922 w 2318773"/>
              <a:gd name="connsiteY11" fmla="*/ 4693726 h 4972695"/>
              <a:gd name="connsiteX12" fmla="*/ 2125044 w 2318773"/>
              <a:gd name="connsiteY12" fmla="*/ 4716973 h 4972695"/>
              <a:gd name="connsiteX13" fmla="*/ 2221908 w 2318773"/>
              <a:gd name="connsiteY13" fmla="*/ 4833211 h 4972695"/>
              <a:gd name="connsiteX14" fmla="*/ 2229657 w 2318773"/>
              <a:gd name="connsiteY14" fmla="*/ 4941699 h 4972695"/>
              <a:gd name="connsiteX15" fmla="*/ 2318773 w 2318773"/>
              <a:gd name="connsiteY15" fmla="*/ 4972695 h 4972695"/>
              <a:gd name="connsiteX16" fmla="*/ 2314898 w 2318773"/>
              <a:gd name="connsiteY16"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520610 w 2318773"/>
              <a:gd name="connsiteY9" fmla="*/ 4592987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04785 w 2318773"/>
              <a:gd name="connsiteY9" fmla="*/ 4596162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25044 w 2318773"/>
              <a:gd name="connsiteY10" fmla="*/ 4716973 h 4972695"/>
              <a:gd name="connsiteX11" fmla="*/ 2221908 w 2318773"/>
              <a:gd name="connsiteY11" fmla="*/ 4833211 h 4972695"/>
              <a:gd name="connsiteX12" fmla="*/ 2229657 w 2318773"/>
              <a:gd name="connsiteY12" fmla="*/ 4941699 h 4972695"/>
              <a:gd name="connsiteX13" fmla="*/ 2318773 w 2318773"/>
              <a:gd name="connsiteY13" fmla="*/ 4972695 h 4972695"/>
              <a:gd name="connsiteX14" fmla="*/ 2314898 w 2318773"/>
              <a:gd name="connsiteY14"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25044 w 2318773"/>
              <a:gd name="connsiteY10" fmla="*/ 4716973 h 4972695"/>
              <a:gd name="connsiteX11" fmla="*/ 2229657 w 2318773"/>
              <a:gd name="connsiteY11" fmla="*/ 494169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9657 w 2318773"/>
              <a:gd name="connsiteY11" fmla="*/ 494169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3307 w 2318773"/>
              <a:gd name="connsiteY11" fmla="*/ 494804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3307 w 2318773"/>
              <a:gd name="connsiteY11" fmla="*/ 4948049 h 4972695"/>
              <a:gd name="connsiteX12" fmla="*/ 2318773 w 2318773"/>
              <a:gd name="connsiteY12" fmla="*/ 4972695 h 4972695"/>
              <a:gd name="connsiteX13" fmla="*/ 2210123 w 2318773"/>
              <a:gd name="connsiteY13" fmla="*/ 4972695 h 4972695"/>
              <a:gd name="connsiteX0" fmla="*/ 73294 w 2223307"/>
              <a:gd name="connsiteY0" fmla="*/ 0 h 4972695"/>
              <a:gd name="connsiteX1" fmla="*/ 0 w 2223307"/>
              <a:gd name="connsiteY1" fmla="*/ 869681 h 4972695"/>
              <a:gd name="connsiteX2" fmla="*/ 113331 w 2223307"/>
              <a:gd name="connsiteY2" fmla="*/ 1486545 h 4972695"/>
              <a:gd name="connsiteX3" fmla="*/ 344622 w 2223307"/>
              <a:gd name="connsiteY3" fmla="*/ 1971513 h 4972695"/>
              <a:gd name="connsiteX4" fmla="*/ 523337 w 2223307"/>
              <a:gd name="connsiteY4" fmla="*/ 2365536 h 4972695"/>
              <a:gd name="connsiteX5" fmla="*/ 690590 w 2223307"/>
              <a:gd name="connsiteY5" fmla="*/ 2981486 h 4972695"/>
              <a:gd name="connsiteX6" fmla="*/ 1153063 w 2223307"/>
              <a:gd name="connsiteY6" fmla="*/ 3450364 h 4972695"/>
              <a:gd name="connsiteX7" fmla="*/ 1373645 w 2223307"/>
              <a:gd name="connsiteY7" fmla="*/ 3848853 h 4972695"/>
              <a:gd name="connsiteX8" fmla="*/ 1658157 w 2223307"/>
              <a:gd name="connsiteY8" fmla="*/ 4179107 h 4972695"/>
              <a:gd name="connsiteX9" fmla="*/ 1965110 w 2223307"/>
              <a:gd name="connsiteY9" fmla="*/ 4596162 h 4972695"/>
              <a:gd name="connsiteX10" fmla="*/ 2112344 w 2223307"/>
              <a:gd name="connsiteY10" fmla="*/ 4777298 h 4972695"/>
              <a:gd name="connsiteX11" fmla="*/ 2223307 w 2223307"/>
              <a:gd name="connsiteY11" fmla="*/ 4948049 h 4972695"/>
              <a:gd name="connsiteX12" fmla="*/ 2210123 w 2223307"/>
              <a:gd name="connsiteY12" fmla="*/ 4972695 h 4972695"/>
              <a:gd name="connsiteX0" fmla="*/ 73294 w 2264098"/>
              <a:gd name="connsiteY0" fmla="*/ 0 h 5052070"/>
              <a:gd name="connsiteX1" fmla="*/ 0 w 2264098"/>
              <a:gd name="connsiteY1" fmla="*/ 869681 h 5052070"/>
              <a:gd name="connsiteX2" fmla="*/ 113331 w 2264098"/>
              <a:gd name="connsiteY2" fmla="*/ 1486545 h 5052070"/>
              <a:gd name="connsiteX3" fmla="*/ 344622 w 2264098"/>
              <a:gd name="connsiteY3" fmla="*/ 1971513 h 5052070"/>
              <a:gd name="connsiteX4" fmla="*/ 523337 w 2264098"/>
              <a:gd name="connsiteY4" fmla="*/ 2365536 h 5052070"/>
              <a:gd name="connsiteX5" fmla="*/ 690590 w 2264098"/>
              <a:gd name="connsiteY5" fmla="*/ 2981486 h 5052070"/>
              <a:gd name="connsiteX6" fmla="*/ 1153063 w 2264098"/>
              <a:gd name="connsiteY6" fmla="*/ 3450364 h 5052070"/>
              <a:gd name="connsiteX7" fmla="*/ 1373645 w 2264098"/>
              <a:gd name="connsiteY7" fmla="*/ 3848853 h 5052070"/>
              <a:gd name="connsiteX8" fmla="*/ 1658157 w 2264098"/>
              <a:gd name="connsiteY8" fmla="*/ 4179107 h 5052070"/>
              <a:gd name="connsiteX9" fmla="*/ 1965110 w 2264098"/>
              <a:gd name="connsiteY9" fmla="*/ 4596162 h 5052070"/>
              <a:gd name="connsiteX10" fmla="*/ 2112344 w 2264098"/>
              <a:gd name="connsiteY10" fmla="*/ 4777298 h 5052070"/>
              <a:gd name="connsiteX11" fmla="*/ 2223307 w 2264098"/>
              <a:gd name="connsiteY11" fmla="*/ 4948049 h 5052070"/>
              <a:gd name="connsiteX12" fmla="*/ 2264098 w 2264098"/>
              <a:gd name="connsiteY12" fmla="*/ 5052070 h 5052070"/>
              <a:gd name="connsiteX0" fmla="*/ 73294 w 2223307"/>
              <a:gd name="connsiteY0" fmla="*/ 0 h 4988570"/>
              <a:gd name="connsiteX1" fmla="*/ 0 w 2223307"/>
              <a:gd name="connsiteY1" fmla="*/ 869681 h 4988570"/>
              <a:gd name="connsiteX2" fmla="*/ 113331 w 2223307"/>
              <a:gd name="connsiteY2" fmla="*/ 1486545 h 4988570"/>
              <a:gd name="connsiteX3" fmla="*/ 344622 w 2223307"/>
              <a:gd name="connsiteY3" fmla="*/ 1971513 h 4988570"/>
              <a:gd name="connsiteX4" fmla="*/ 523337 w 2223307"/>
              <a:gd name="connsiteY4" fmla="*/ 2365536 h 4988570"/>
              <a:gd name="connsiteX5" fmla="*/ 690590 w 2223307"/>
              <a:gd name="connsiteY5" fmla="*/ 2981486 h 4988570"/>
              <a:gd name="connsiteX6" fmla="*/ 1153063 w 2223307"/>
              <a:gd name="connsiteY6" fmla="*/ 3450364 h 4988570"/>
              <a:gd name="connsiteX7" fmla="*/ 1373645 w 2223307"/>
              <a:gd name="connsiteY7" fmla="*/ 3848853 h 4988570"/>
              <a:gd name="connsiteX8" fmla="*/ 1658157 w 2223307"/>
              <a:gd name="connsiteY8" fmla="*/ 4179107 h 4988570"/>
              <a:gd name="connsiteX9" fmla="*/ 1965110 w 2223307"/>
              <a:gd name="connsiteY9" fmla="*/ 4596162 h 4988570"/>
              <a:gd name="connsiteX10" fmla="*/ 2112344 w 2223307"/>
              <a:gd name="connsiteY10" fmla="*/ 4777298 h 4988570"/>
              <a:gd name="connsiteX11" fmla="*/ 2223307 w 2223307"/>
              <a:gd name="connsiteY11" fmla="*/ 4948049 h 4988570"/>
              <a:gd name="connsiteX12" fmla="*/ 2191073 w 2223307"/>
              <a:gd name="connsiteY12" fmla="*/ 4988570 h 4988570"/>
              <a:gd name="connsiteX0" fmla="*/ 73294 w 2204257"/>
              <a:gd name="connsiteY0" fmla="*/ 0 h 4988570"/>
              <a:gd name="connsiteX1" fmla="*/ 0 w 2204257"/>
              <a:gd name="connsiteY1" fmla="*/ 869681 h 4988570"/>
              <a:gd name="connsiteX2" fmla="*/ 113331 w 2204257"/>
              <a:gd name="connsiteY2" fmla="*/ 1486545 h 4988570"/>
              <a:gd name="connsiteX3" fmla="*/ 344622 w 2204257"/>
              <a:gd name="connsiteY3" fmla="*/ 1971513 h 4988570"/>
              <a:gd name="connsiteX4" fmla="*/ 523337 w 2204257"/>
              <a:gd name="connsiteY4" fmla="*/ 2365536 h 4988570"/>
              <a:gd name="connsiteX5" fmla="*/ 690590 w 2204257"/>
              <a:gd name="connsiteY5" fmla="*/ 2981486 h 4988570"/>
              <a:gd name="connsiteX6" fmla="*/ 1153063 w 2204257"/>
              <a:gd name="connsiteY6" fmla="*/ 3450364 h 4988570"/>
              <a:gd name="connsiteX7" fmla="*/ 1373645 w 2204257"/>
              <a:gd name="connsiteY7" fmla="*/ 3848853 h 4988570"/>
              <a:gd name="connsiteX8" fmla="*/ 1658157 w 2204257"/>
              <a:gd name="connsiteY8" fmla="*/ 4179107 h 4988570"/>
              <a:gd name="connsiteX9" fmla="*/ 1965110 w 2204257"/>
              <a:gd name="connsiteY9" fmla="*/ 4596162 h 4988570"/>
              <a:gd name="connsiteX10" fmla="*/ 2112344 w 2204257"/>
              <a:gd name="connsiteY10" fmla="*/ 4777298 h 4988570"/>
              <a:gd name="connsiteX11" fmla="*/ 2204257 w 2204257"/>
              <a:gd name="connsiteY11" fmla="*/ 4944874 h 4988570"/>
              <a:gd name="connsiteX12" fmla="*/ 2191073 w 2204257"/>
              <a:gd name="connsiteY12" fmla="*/ 4988570 h 4988570"/>
              <a:gd name="connsiteX0" fmla="*/ 73294 w 2204257"/>
              <a:gd name="connsiteY0" fmla="*/ 0 h 4988570"/>
              <a:gd name="connsiteX1" fmla="*/ 0 w 2204257"/>
              <a:gd name="connsiteY1" fmla="*/ 869681 h 4988570"/>
              <a:gd name="connsiteX2" fmla="*/ 113331 w 2204257"/>
              <a:gd name="connsiteY2" fmla="*/ 1486545 h 4988570"/>
              <a:gd name="connsiteX3" fmla="*/ 344622 w 2204257"/>
              <a:gd name="connsiteY3" fmla="*/ 1971513 h 4988570"/>
              <a:gd name="connsiteX4" fmla="*/ 523337 w 2204257"/>
              <a:gd name="connsiteY4" fmla="*/ 2365536 h 4988570"/>
              <a:gd name="connsiteX5" fmla="*/ 690590 w 2204257"/>
              <a:gd name="connsiteY5" fmla="*/ 2981486 h 4988570"/>
              <a:gd name="connsiteX6" fmla="*/ 1137188 w 2204257"/>
              <a:gd name="connsiteY6" fmla="*/ 3459889 h 4988570"/>
              <a:gd name="connsiteX7" fmla="*/ 1373645 w 2204257"/>
              <a:gd name="connsiteY7" fmla="*/ 3848853 h 4988570"/>
              <a:gd name="connsiteX8" fmla="*/ 1658157 w 2204257"/>
              <a:gd name="connsiteY8" fmla="*/ 4179107 h 4988570"/>
              <a:gd name="connsiteX9" fmla="*/ 1965110 w 2204257"/>
              <a:gd name="connsiteY9" fmla="*/ 4596162 h 4988570"/>
              <a:gd name="connsiteX10" fmla="*/ 2112344 w 2204257"/>
              <a:gd name="connsiteY10" fmla="*/ 4777298 h 4988570"/>
              <a:gd name="connsiteX11" fmla="*/ 2204257 w 2204257"/>
              <a:gd name="connsiteY11" fmla="*/ 4944874 h 4988570"/>
              <a:gd name="connsiteX12" fmla="*/ 2191073 w 2204257"/>
              <a:gd name="connsiteY12" fmla="*/ 4988570 h 4988570"/>
              <a:gd name="connsiteX0" fmla="*/ 393334 w 2204257"/>
              <a:gd name="connsiteY0" fmla="*/ 0 h 4991836"/>
              <a:gd name="connsiteX1" fmla="*/ 0 w 2204257"/>
              <a:gd name="connsiteY1" fmla="*/ 872947 h 4991836"/>
              <a:gd name="connsiteX2" fmla="*/ 113331 w 2204257"/>
              <a:gd name="connsiteY2" fmla="*/ 1489811 h 4991836"/>
              <a:gd name="connsiteX3" fmla="*/ 344622 w 2204257"/>
              <a:gd name="connsiteY3" fmla="*/ 1974779 h 4991836"/>
              <a:gd name="connsiteX4" fmla="*/ 523337 w 2204257"/>
              <a:gd name="connsiteY4" fmla="*/ 2368802 h 4991836"/>
              <a:gd name="connsiteX5" fmla="*/ 690590 w 2204257"/>
              <a:gd name="connsiteY5" fmla="*/ 2984752 h 4991836"/>
              <a:gd name="connsiteX6" fmla="*/ 1137188 w 2204257"/>
              <a:gd name="connsiteY6" fmla="*/ 3463155 h 4991836"/>
              <a:gd name="connsiteX7" fmla="*/ 1373645 w 2204257"/>
              <a:gd name="connsiteY7" fmla="*/ 3852119 h 4991836"/>
              <a:gd name="connsiteX8" fmla="*/ 1658157 w 2204257"/>
              <a:gd name="connsiteY8" fmla="*/ 4182373 h 4991836"/>
              <a:gd name="connsiteX9" fmla="*/ 1965110 w 2204257"/>
              <a:gd name="connsiteY9" fmla="*/ 4599428 h 4991836"/>
              <a:gd name="connsiteX10" fmla="*/ 2112344 w 2204257"/>
              <a:gd name="connsiteY10" fmla="*/ 4780564 h 4991836"/>
              <a:gd name="connsiteX11" fmla="*/ 2204257 w 2204257"/>
              <a:gd name="connsiteY11" fmla="*/ 4948140 h 4991836"/>
              <a:gd name="connsiteX12" fmla="*/ 2191073 w 2204257"/>
              <a:gd name="connsiteY12" fmla="*/ 4991836 h 4991836"/>
              <a:gd name="connsiteX0" fmla="*/ 393334 w 2204257"/>
              <a:gd name="connsiteY0" fmla="*/ 0 h 4991836"/>
              <a:gd name="connsiteX1" fmla="*/ 0 w 2204257"/>
              <a:gd name="connsiteY1" fmla="*/ 872947 h 4991836"/>
              <a:gd name="connsiteX2" fmla="*/ 113331 w 2204257"/>
              <a:gd name="connsiteY2" fmla="*/ 1489811 h 4991836"/>
              <a:gd name="connsiteX3" fmla="*/ 344622 w 2204257"/>
              <a:gd name="connsiteY3" fmla="*/ 1974779 h 4991836"/>
              <a:gd name="connsiteX4" fmla="*/ 523337 w 2204257"/>
              <a:gd name="connsiteY4" fmla="*/ 2368802 h 4991836"/>
              <a:gd name="connsiteX5" fmla="*/ 858865 w 2204257"/>
              <a:gd name="connsiteY5" fmla="*/ 2994277 h 4991836"/>
              <a:gd name="connsiteX6" fmla="*/ 1137188 w 2204257"/>
              <a:gd name="connsiteY6" fmla="*/ 3463155 h 4991836"/>
              <a:gd name="connsiteX7" fmla="*/ 1373645 w 2204257"/>
              <a:gd name="connsiteY7" fmla="*/ 3852119 h 4991836"/>
              <a:gd name="connsiteX8" fmla="*/ 1658157 w 2204257"/>
              <a:gd name="connsiteY8" fmla="*/ 4182373 h 4991836"/>
              <a:gd name="connsiteX9" fmla="*/ 1965110 w 2204257"/>
              <a:gd name="connsiteY9" fmla="*/ 4599428 h 4991836"/>
              <a:gd name="connsiteX10" fmla="*/ 2112344 w 2204257"/>
              <a:gd name="connsiteY10" fmla="*/ 4780564 h 4991836"/>
              <a:gd name="connsiteX11" fmla="*/ 2204257 w 2204257"/>
              <a:gd name="connsiteY11" fmla="*/ 4948140 h 4991836"/>
              <a:gd name="connsiteX12" fmla="*/ 2191073 w 2204257"/>
              <a:gd name="connsiteY12" fmla="*/ 4991836 h 499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4257" h="4991836">
                <a:moveTo>
                  <a:pt x="393334" y="0"/>
                </a:moveTo>
                <a:lnTo>
                  <a:pt x="0" y="872947"/>
                </a:lnTo>
                <a:lnTo>
                  <a:pt x="113331" y="1489811"/>
                </a:lnTo>
                <a:lnTo>
                  <a:pt x="344622" y="1974779"/>
                </a:lnTo>
                <a:lnTo>
                  <a:pt x="523337" y="2368802"/>
                </a:lnTo>
                <a:lnTo>
                  <a:pt x="858865" y="2994277"/>
                </a:lnTo>
                <a:lnTo>
                  <a:pt x="1137188" y="3463155"/>
                </a:lnTo>
                <a:lnTo>
                  <a:pt x="1373645" y="3852119"/>
                </a:lnTo>
                <a:lnTo>
                  <a:pt x="1658157" y="4182373"/>
                </a:lnTo>
                <a:lnTo>
                  <a:pt x="1965110" y="4599428"/>
                </a:lnTo>
                <a:lnTo>
                  <a:pt x="2112344" y="4780564"/>
                </a:lnTo>
                <a:lnTo>
                  <a:pt x="2204257" y="4948140"/>
                </a:lnTo>
                <a:lnTo>
                  <a:pt x="2191073" y="4991836"/>
                </a:lnTo>
              </a:path>
            </a:pathLst>
          </a:custGeom>
          <a:noFill/>
          <a:ln w="15875">
            <a:solidFill>
              <a:srgbClr val="0432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0CD405EE-71BF-C145-B6A5-966DA1FB0859}"/>
              </a:ext>
            </a:extLst>
          </p:cNvPr>
          <p:cNvSpPr txBox="1"/>
          <p:nvPr/>
        </p:nvSpPr>
        <p:spPr>
          <a:xfrm>
            <a:off x="2432304" y="1143000"/>
            <a:ext cx="7315200" cy="1569660"/>
          </a:xfrm>
          <a:prstGeom prst="rect">
            <a:avLst/>
          </a:prstGeom>
          <a:solidFill>
            <a:schemeClr val="bg1"/>
          </a:solidFill>
        </p:spPr>
        <p:txBody>
          <a:bodyPr wrap="square" rtlCol="0">
            <a:spAutoFit/>
          </a:bodyPr>
          <a:lstStyle/>
          <a:p>
            <a:pPr marL="401638" indent="-284163"/>
            <a:r>
              <a:rPr lang="en-US" sz="2400" i="1" dirty="0"/>
              <a:t>6. What is the strongest wind in this SAL layer and at  what pressure level is it?  How much stronger was this wind than the typical wind at the nearest level in the moist tropical (MT) sounding?</a:t>
            </a:r>
          </a:p>
        </p:txBody>
      </p:sp>
      <p:pic>
        <p:nvPicPr>
          <p:cNvPr id="20" name="Picture 19" descr="A close up of a clock&#10;&#10;Description automatically generated">
            <a:extLst>
              <a:ext uri="{FF2B5EF4-FFF2-40B4-BE49-F238E27FC236}">
                <a16:creationId xmlns:a16="http://schemas.microsoft.com/office/drawing/2014/main" id="{1345A936-CBCE-054E-B9E5-FDD0ADCEB960}"/>
              </a:ext>
            </a:extLst>
          </p:cNvPr>
          <p:cNvPicPr>
            <a:picLocks noChangeAspect="1"/>
          </p:cNvPicPr>
          <p:nvPr/>
        </p:nvPicPr>
        <p:blipFill>
          <a:blip r:embed="rId4"/>
          <a:stretch>
            <a:fillRect/>
          </a:stretch>
        </p:blipFill>
        <p:spPr>
          <a:xfrm>
            <a:off x="8652141" y="3972281"/>
            <a:ext cx="1097280" cy="1097280"/>
          </a:xfrm>
          <a:prstGeom prst="rect">
            <a:avLst/>
          </a:prstGeom>
        </p:spPr>
      </p:pic>
      <p:sp>
        <p:nvSpPr>
          <p:cNvPr id="4" name="TextBox 3">
            <a:extLst>
              <a:ext uri="{FF2B5EF4-FFF2-40B4-BE49-F238E27FC236}">
                <a16:creationId xmlns:a16="http://schemas.microsoft.com/office/drawing/2014/main" id="{17CC313E-0FBE-2748-9592-49AE1B33CB87}"/>
              </a:ext>
            </a:extLst>
          </p:cNvPr>
          <p:cNvSpPr txBox="1"/>
          <p:nvPr/>
        </p:nvSpPr>
        <p:spPr>
          <a:xfrm>
            <a:off x="0" y="0"/>
            <a:ext cx="12192000" cy="1015663"/>
          </a:xfrm>
          <a:prstGeom prst="rect">
            <a:avLst/>
          </a:prstGeom>
          <a:noFill/>
        </p:spPr>
        <p:txBody>
          <a:bodyPr wrap="square" rtlCol="0">
            <a:spAutoFit/>
          </a:bodyPr>
          <a:lstStyle/>
          <a:p>
            <a:pPr algn="ctr"/>
            <a:r>
              <a:rPr lang="en-US" sz="4000" dirty="0"/>
              <a:t>Hurricane Hunter Data Exercise</a:t>
            </a:r>
          </a:p>
          <a:p>
            <a:pPr algn="ctr"/>
            <a:r>
              <a:rPr lang="en-US" sz="2000" dirty="0"/>
              <a:t>NOAA G-IV: Sampling Hurricane Erika &amp; the Saharan Air Layer: August 25, 2015</a:t>
            </a:r>
          </a:p>
        </p:txBody>
      </p:sp>
      <p:sp>
        <p:nvSpPr>
          <p:cNvPr id="25" name="Freeform 24">
            <a:extLst>
              <a:ext uri="{FF2B5EF4-FFF2-40B4-BE49-F238E27FC236}">
                <a16:creationId xmlns:a16="http://schemas.microsoft.com/office/drawing/2014/main" id="{9FC934B2-9E71-EA44-BB72-046894235531}"/>
              </a:ext>
            </a:extLst>
          </p:cNvPr>
          <p:cNvSpPr/>
          <p:nvPr/>
        </p:nvSpPr>
        <p:spPr>
          <a:xfrm>
            <a:off x="5936875" y="3442448"/>
            <a:ext cx="1436899" cy="3023767"/>
          </a:xfrm>
          <a:custGeom>
            <a:avLst/>
            <a:gdLst>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9347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188812 w 1553136"/>
              <a:gd name="connsiteY12" fmla="*/ 2349360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151662 w 1553136"/>
              <a:gd name="connsiteY15" fmla="*/ 2719155 h 2783541"/>
              <a:gd name="connsiteX16" fmla="*/ 1553136 w 1553136"/>
              <a:gd name="connsiteY16" fmla="*/ 2783541 h 2783541"/>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739116 w 1739116"/>
              <a:gd name="connsiteY16"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618548 w 1739116"/>
              <a:gd name="connsiteY16" fmla="*/ 3008721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541056 w 1739116"/>
              <a:gd name="connsiteY17" fmla="*/ 2962227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599175 w 1739116"/>
              <a:gd name="connsiteY18" fmla="*/ 3020345 h 3081884"/>
              <a:gd name="connsiteX19" fmla="*/ 1739116 w 1739116"/>
              <a:gd name="connsiteY19"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366700 w 1739116"/>
              <a:gd name="connsiteY18" fmla="*/ 2985474 h 3081884"/>
              <a:gd name="connsiteX19" fmla="*/ 1739116 w 1739116"/>
              <a:gd name="connsiteY19" fmla="*/ 3081884 h 3081884"/>
              <a:gd name="connsiteX0" fmla="*/ 0 w 1382655"/>
              <a:gd name="connsiteY0" fmla="*/ 0 h 3085759"/>
              <a:gd name="connsiteX1" fmla="*/ 161365 w 1382655"/>
              <a:gd name="connsiteY1" fmla="*/ 403412 h 3085759"/>
              <a:gd name="connsiteX2" fmla="*/ 349624 w 1382655"/>
              <a:gd name="connsiteY2" fmla="*/ 726141 h 3085759"/>
              <a:gd name="connsiteX3" fmla="*/ 578224 w 1382655"/>
              <a:gd name="connsiteY3" fmla="*/ 1015253 h 3085759"/>
              <a:gd name="connsiteX4" fmla="*/ 658906 w 1382655"/>
              <a:gd name="connsiteY4" fmla="*/ 1264024 h 3085759"/>
              <a:gd name="connsiteX5" fmla="*/ 793377 w 1382655"/>
              <a:gd name="connsiteY5" fmla="*/ 1495472 h 3085759"/>
              <a:gd name="connsiteX6" fmla="*/ 846594 w 1382655"/>
              <a:gd name="connsiteY6" fmla="*/ 1702079 h 3085759"/>
              <a:gd name="connsiteX7" fmla="*/ 934115 w 1382655"/>
              <a:gd name="connsiteY7" fmla="*/ 1788459 h 3085759"/>
              <a:gd name="connsiteX8" fmla="*/ 894230 w 1382655"/>
              <a:gd name="connsiteY8" fmla="*/ 1882588 h 3085759"/>
              <a:gd name="connsiteX9" fmla="*/ 874059 w 1382655"/>
              <a:gd name="connsiteY9" fmla="*/ 1969994 h 3085759"/>
              <a:gd name="connsiteX10" fmla="*/ 961465 w 1382655"/>
              <a:gd name="connsiteY10" fmla="*/ 2064124 h 3085759"/>
              <a:gd name="connsiteX11" fmla="*/ 1130579 w 1382655"/>
              <a:gd name="connsiteY11" fmla="*/ 2216942 h 3085759"/>
              <a:gd name="connsiteX12" fmla="*/ 1208185 w 1382655"/>
              <a:gd name="connsiteY12" fmla="*/ 2368733 h 3085759"/>
              <a:gd name="connsiteX13" fmla="*/ 1351430 w 1382655"/>
              <a:gd name="connsiteY13" fmla="*/ 2501153 h 3085759"/>
              <a:gd name="connsiteX14" fmla="*/ 1381971 w 1382655"/>
              <a:gd name="connsiteY14" fmla="*/ 2618302 h 3085759"/>
              <a:gd name="connsiteX15" fmla="*/ 1151662 w 1382655"/>
              <a:gd name="connsiteY15" fmla="*/ 2719155 h 3085759"/>
              <a:gd name="connsiteX16" fmla="*/ 1231090 w 1382655"/>
              <a:gd name="connsiteY16" fmla="*/ 2756873 h 3085759"/>
              <a:gd name="connsiteX17" fmla="*/ 1273710 w 1382655"/>
              <a:gd name="connsiteY17" fmla="*/ 2869238 h 3085759"/>
              <a:gd name="connsiteX18" fmla="*/ 1366700 w 1382655"/>
              <a:gd name="connsiteY18" fmla="*/ 2985474 h 3085759"/>
              <a:gd name="connsiteX19" fmla="*/ 1382655 w 1382655"/>
              <a:gd name="connsiteY19" fmla="*/ 3085759 h 3085759"/>
              <a:gd name="connsiteX0" fmla="*/ 0 w 1381971"/>
              <a:gd name="connsiteY0" fmla="*/ 0 h 3089634"/>
              <a:gd name="connsiteX1" fmla="*/ 161365 w 1381971"/>
              <a:gd name="connsiteY1" fmla="*/ 403412 h 3089634"/>
              <a:gd name="connsiteX2" fmla="*/ 349624 w 1381971"/>
              <a:gd name="connsiteY2" fmla="*/ 726141 h 3089634"/>
              <a:gd name="connsiteX3" fmla="*/ 578224 w 1381971"/>
              <a:gd name="connsiteY3" fmla="*/ 1015253 h 3089634"/>
              <a:gd name="connsiteX4" fmla="*/ 658906 w 1381971"/>
              <a:gd name="connsiteY4" fmla="*/ 1264024 h 3089634"/>
              <a:gd name="connsiteX5" fmla="*/ 793377 w 1381971"/>
              <a:gd name="connsiteY5" fmla="*/ 1495472 h 3089634"/>
              <a:gd name="connsiteX6" fmla="*/ 846594 w 1381971"/>
              <a:gd name="connsiteY6" fmla="*/ 1702079 h 3089634"/>
              <a:gd name="connsiteX7" fmla="*/ 934115 w 1381971"/>
              <a:gd name="connsiteY7" fmla="*/ 1788459 h 3089634"/>
              <a:gd name="connsiteX8" fmla="*/ 894230 w 1381971"/>
              <a:gd name="connsiteY8" fmla="*/ 1882588 h 3089634"/>
              <a:gd name="connsiteX9" fmla="*/ 874059 w 1381971"/>
              <a:gd name="connsiteY9" fmla="*/ 1969994 h 3089634"/>
              <a:gd name="connsiteX10" fmla="*/ 961465 w 1381971"/>
              <a:gd name="connsiteY10" fmla="*/ 2064124 h 3089634"/>
              <a:gd name="connsiteX11" fmla="*/ 1130579 w 1381971"/>
              <a:gd name="connsiteY11" fmla="*/ 2216942 h 3089634"/>
              <a:gd name="connsiteX12" fmla="*/ 1208185 w 1381971"/>
              <a:gd name="connsiteY12" fmla="*/ 2368733 h 3089634"/>
              <a:gd name="connsiteX13" fmla="*/ 1351430 w 1381971"/>
              <a:gd name="connsiteY13" fmla="*/ 2501153 h 3089634"/>
              <a:gd name="connsiteX14" fmla="*/ 1381971 w 1381971"/>
              <a:gd name="connsiteY14" fmla="*/ 2618302 h 3089634"/>
              <a:gd name="connsiteX15" fmla="*/ 1151662 w 1381971"/>
              <a:gd name="connsiteY15" fmla="*/ 2719155 h 3089634"/>
              <a:gd name="connsiteX16" fmla="*/ 1231090 w 1381971"/>
              <a:gd name="connsiteY16" fmla="*/ 2756873 h 3089634"/>
              <a:gd name="connsiteX17" fmla="*/ 1273710 w 1381971"/>
              <a:gd name="connsiteY17" fmla="*/ 2869238 h 3089634"/>
              <a:gd name="connsiteX18" fmla="*/ 1366700 w 1381971"/>
              <a:gd name="connsiteY18" fmla="*/ 2985474 h 3089634"/>
              <a:gd name="connsiteX19" fmla="*/ 1367157 w 1381971"/>
              <a:gd name="connsiteY19" fmla="*/ 3089634 h 3089634"/>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66700 w 1471770"/>
              <a:gd name="connsiteY18" fmla="*/ 2985474 h 3023767"/>
              <a:gd name="connsiteX19" fmla="*/ 1471770 w 1471770"/>
              <a:gd name="connsiteY19" fmla="*/ 3023767 h 3023767"/>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82198 w 1471770"/>
              <a:gd name="connsiteY18" fmla="*/ 2981600 h 3023767"/>
              <a:gd name="connsiteX19" fmla="*/ 1471770 w 1471770"/>
              <a:gd name="connsiteY19" fmla="*/ 3023767 h 3023767"/>
              <a:gd name="connsiteX0" fmla="*/ 0 w 1436899"/>
              <a:gd name="connsiteY0" fmla="*/ 0 h 3023767"/>
              <a:gd name="connsiteX1" fmla="*/ 161365 w 1436899"/>
              <a:gd name="connsiteY1" fmla="*/ 403412 h 3023767"/>
              <a:gd name="connsiteX2" fmla="*/ 349624 w 1436899"/>
              <a:gd name="connsiteY2" fmla="*/ 726141 h 3023767"/>
              <a:gd name="connsiteX3" fmla="*/ 578224 w 1436899"/>
              <a:gd name="connsiteY3" fmla="*/ 1015253 h 3023767"/>
              <a:gd name="connsiteX4" fmla="*/ 658906 w 1436899"/>
              <a:gd name="connsiteY4" fmla="*/ 1264024 h 3023767"/>
              <a:gd name="connsiteX5" fmla="*/ 793377 w 1436899"/>
              <a:gd name="connsiteY5" fmla="*/ 1495472 h 3023767"/>
              <a:gd name="connsiteX6" fmla="*/ 846594 w 1436899"/>
              <a:gd name="connsiteY6" fmla="*/ 1702079 h 3023767"/>
              <a:gd name="connsiteX7" fmla="*/ 934115 w 1436899"/>
              <a:gd name="connsiteY7" fmla="*/ 1788459 h 3023767"/>
              <a:gd name="connsiteX8" fmla="*/ 894230 w 1436899"/>
              <a:gd name="connsiteY8" fmla="*/ 1882588 h 3023767"/>
              <a:gd name="connsiteX9" fmla="*/ 874059 w 1436899"/>
              <a:gd name="connsiteY9" fmla="*/ 1969994 h 3023767"/>
              <a:gd name="connsiteX10" fmla="*/ 961465 w 1436899"/>
              <a:gd name="connsiteY10" fmla="*/ 2064124 h 3023767"/>
              <a:gd name="connsiteX11" fmla="*/ 1130579 w 1436899"/>
              <a:gd name="connsiteY11" fmla="*/ 2216942 h 3023767"/>
              <a:gd name="connsiteX12" fmla="*/ 1208185 w 1436899"/>
              <a:gd name="connsiteY12" fmla="*/ 2368733 h 3023767"/>
              <a:gd name="connsiteX13" fmla="*/ 1351430 w 1436899"/>
              <a:gd name="connsiteY13" fmla="*/ 2501153 h 3023767"/>
              <a:gd name="connsiteX14" fmla="*/ 1381971 w 1436899"/>
              <a:gd name="connsiteY14" fmla="*/ 2618302 h 3023767"/>
              <a:gd name="connsiteX15" fmla="*/ 1151662 w 1436899"/>
              <a:gd name="connsiteY15" fmla="*/ 2719155 h 3023767"/>
              <a:gd name="connsiteX16" fmla="*/ 1231090 w 1436899"/>
              <a:gd name="connsiteY16" fmla="*/ 2756873 h 3023767"/>
              <a:gd name="connsiteX17" fmla="*/ 1273710 w 1436899"/>
              <a:gd name="connsiteY17" fmla="*/ 2869238 h 3023767"/>
              <a:gd name="connsiteX18" fmla="*/ 1382198 w 1436899"/>
              <a:gd name="connsiteY18" fmla="*/ 2981600 h 3023767"/>
              <a:gd name="connsiteX19" fmla="*/ 1436899 w 1436899"/>
              <a:gd name="connsiteY19" fmla="*/ 3023767 h 302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36899" h="3023767">
                <a:moveTo>
                  <a:pt x="0" y="0"/>
                </a:moveTo>
                <a:lnTo>
                  <a:pt x="161365" y="403412"/>
                </a:lnTo>
                <a:lnTo>
                  <a:pt x="349624" y="726141"/>
                </a:lnTo>
                <a:lnTo>
                  <a:pt x="578224" y="1015253"/>
                </a:lnTo>
                <a:lnTo>
                  <a:pt x="658906" y="1264024"/>
                </a:lnTo>
                <a:lnTo>
                  <a:pt x="793377" y="1495472"/>
                </a:lnTo>
                <a:lnTo>
                  <a:pt x="846594" y="1702079"/>
                </a:lnTo>
                <a:lnTo>
                  <a:pt x="934115" y="1788459"/>
                </a:lnTo>
                <a:lnTo>
                  <a:pt x="894230" y="1882588"/>
                </a:lnTo>
                <a:lnTo>
                  <a:pt x="874059" y="1969994"/>
                </a:lnTo>
                <a:lnTo>
                  <a:pt x="961465" y="2064124"/>
                </a:lnTo>
                <a:lnTo>
                  <a:pt x="1130579" y="2216942"/>
                </a:lnTo>
                <a:lnTo>
                  <a:pt x="1208185" y="2368733"/>
                </a:lnTo>
                <a:lnTo>
                  <a:pt x="1351430" y="2501153"/>
                </a:lnTo>
                <a:lnTo>
                  <a:pt x="1381971" y="2618302"/>
                </a:lnTo>
                <a:lnTo>
                  <a:pt x="1151662" y="2719155"/>
                </a:lnTo>
                <a:lnTo>
                  <a:pt x="1231090" y="2756873"/>
                </a:lnTo>
                <a:lnTo>
                  <a:pt x="1273710" y="2869238"/>
                </a:lnTo>
                <a:lnTo>
                  <a:pt x="1382198" y="2981600"/>
                </a:lnTo>
                <a:cubicBezTo>
                  <a:pt x="1382350" y="3016320"/>
                  <a:pt x="1436747" y="2989047"/>
                  <a:pt x="1436899" y="3023767"/>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a:extLst>
              <a:ext uri="{FF2B5EF4-FFF2-40B4-BE49-F238E27FC236}">
                <a16:creationId xmlns:a16="http://schemas.microsoft.com/office/drawing/2014/main" id="{D01F475A-6E74-B442-B577-167177991963}"/>
              </a:ext>
            </a:extLst>
          </p:cNvPr>
          <p:cNvSpPr/>
          <p:nvPr/>
        </p:nvSpPr>
        <p:spPr>
          <a:xfrm>
            <a:off x="4734732" y="3440624"/>
            <a:ext cx="2483604" cy="3010545"/>
          </a:xfrm>
          <a:custGeom>
            <a:avLst/>
            <a:gdLst>
              <a:gd name="connsiteX0" fmla="*/ 0 w 2483604"/>
              <a:gd name="connsiteY0" fmla="*/ 0 h 3010545"/>
              <a:gd name="connsiteX1" fmla="*/ 631556 w 2483604"/>
              <a:gd name="connsiteY1" fmla="*/ 402956 h 3010545"/>
              <a:gd name="connsiteX2" fmla="*/ 1030637 w 2483604"/>
              <a:gd name="connsiteY2" fmla="*/ 724545 h 3010545"/>
              <a:gd name="connsiteX3" fmla="*/ 887278 w 2483604"/>
              <a:gd name="connsiteY3" fmla="*/ 1019013 h 3010545"/>
              <a:gd name="connsiteX4" fmla="*/ 65868 w 2483604"/>
              <a:gd name="connsiteY4" fmla="*/ 1266986 h 3010545"/>
              <a:gd name="connsiteX5" fmla="*/ 728421 w 2483604"/>
              <a:gd name="connsiteY5" fmla="*/ 1495586 h 3010545"/>
              <a:gd name="connsiteX6" fmla="*/ 968644 w 2483604"/>
              <a:gd name="connsiteY6" fmla="*/ 1700939 h 3010545"/>
              <a:gd name="connsiteX7" fmla="*/ 449451 w 2483604"/>
              <a:gd name="connsiteY7" fmla="*/ 1797803 h 3010545"/>
              <a:gd name="connsiteX8" fmla="*/ 848532 w 2483604"/>
              <a:gd name="connsiteY8" fmla="*/ 1886918 h 3010545"/>
              <a:gd name="connsiteX9" fmla="*/ 1557580 w 2483604"/>
              <a:gd name="connsiteY9" fmla="*/ 1976034 h 3010545"/>
              <a:gd name="connsiteX10" fmla="*/ 1697065 w 2483604"/>
              <a:gd name="connsiteY10" fmla="*/ 2061274 h 3010545"/>
              <a:gd name="connsiteX11" fmla="*/ 1708688 w 2483604"/>
              <a:gd name="connsiteY11" fmla="*/ 2220132 h 3010545"/>
              <a:gd name="connsiteX12" fmla="*/ 1770682 w 2483604"/>
              <a:gd name="connsiteY12" fmla="*/ 2363491 h 3010545"/>
              <a:gd name="connsiteX13" fmla="*/ 1607949 w 2483604"/>
              <a:gd name="connsiteY13" fmla="*/ 2502976 h 3010545"/>
              <a:gd name="connsiteX14" fmla="*/ 1685441 w 2483604"/>
              <a:gd name="connsiteY14" fmla="*/ 2630837 h 3010545"/>
              <a:gd name="connsiteX15" fmla="*/ 2262753 w 2483604"/>
              <a:gd name="connsiteY15" fmla="*/ 2731576 h 3010545"/>
              <a:gd name="connsiteX16" fmla="*/ 2289875 w 2483604"/>
              <a:gd name="connsiteY16" fmla="*/ 2754823 h 3010545"/>
              <a:gd name="connsiteX17" fmla="*/ 2386739 w 2483604"/>
              <a:gd name="connsiteY17" fmla="*/ 2871061 h 3010545"/>
              <a:gd name="connsiteX18" fmla="*/ 2394488 w 2483604"/>
              <a:gd name="connsiteY18" fmla="*/ 2979549 h 3010545"/>
              <a:gd name="connsiteX19" fmla="*/ 2483604 w 2483604"/>
              <a:gd name="connsiteY19" fmla="*/ 3010545 h 3010545"/>
              <a:gd name="connsiteX20" fmla="*/ 2479729 w 2483604"/>
              <a:gd name="connsiteY20" fmla="*/ 3010545 h 301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83604" h="3010545">
                <a:moveTo>
                  <a:pt x="0" y="0"/>
                </a:moveTo>
                <a:lnTo>
                  <a:pt x="631556" y="402956"/>
                </a:lnTo>
                <a:lnTo>
                  <a:pt x="1030637" y="724545"/>
                </a:lnTo>
                <a:lnTo>
                  <a:pt x="887278" y="1019013"/>
                </a:lnTo>
                <a:lnTo>
                  <a:pt x="65868" y="1266986"/>
                </a:lnTo>
                <a:lnTo>
                  <a:pt x="728421" y="1495586"/>
                </a:lnTo>
                <a:lnTo>
                  <a:pt x="968644" y="1700939"/>
                </a:lnTo>
                <a:lnTo>
                  <a:pt x="449451" y="1797803"/>
                </a:lnTo>
                <a:lnTo>
                  <a:pt x="848532" y="1886918"/>
                </a:lnTo>
                <a:lnTo>
                  <a:pt x="1557580" y="1976034"/>
                </a:lnTo>
                <a:lnTo>
                  <a:pt x="1697065" y="2061274"/>
                </a:lnTo>
                <a:lnTo>
                  <a:pt x="1708688" y="2220132"/>
                </a:lnTo>
                <a:lnTo>
                  <a:pt x="1770682" y="2363491"/>
                </a:lnTo>
                <a:lnTo>
                  <a:pt x="1607949" y="2502976"/>
                </a:lnTo>
                <a:lnTo>
                  <a:pt x="1685441" y="2630837"/>
                </a:lnTo>
                <a:lnTo>
                  <a:pt x="2262753" y="2731576"/>
                </a:lnTo>
                <a:lnTo>
                  <a:pt x="2289875" y="2754823"/>
                </a:lnTo>
                <a:lnTo>
                  <a:pt x="2386739" y="2871061"/>
                </a:lnTo>
                <a:lnTo>
                  <a:pt x="2394488" y="2979549"/>
                </a:lnTo>
                <a:lnTo>
                  <a:pt x="2483604" y="3010545"/>
                </a:lnTo>
                <a:lnTo>
                  <a:pt x="2479729" y="3010545"/>
                </a:lnTo>
              </a:path>
            </a:pathLst>
          </a:custGeom>
          <a:noFill/>
          <a:ln w="2222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09925DF-DA8B-1D4F-8498-F207B74AB090}"/>
              </a:ext>
            </a:extLst>
          </p:cNvPr>
          <p:cNvGrpSpPr/>
          <p:nvPr/>
        </p:nvGrpSpPr>
        <p:grpSpPr>
          <a:xfrm>
            <a:off x="8061787" y="3678907"/>
            <a:ext cx="320040" cy="158750"/>
            <a:chOff x="5288456" y="1818642"/>
            <a:chExt cx="320040" cy="158750"/>
          </a:xfrm>
          <a:solidFill>
            <a:srgbClr val="0432FF"/>
          </a:solidFill>
          <a:scene3d>
            <a:camera prst="orthographicFront">
              <a:rot lat="0" lon="0" rev="21300000"/>
            </a:camera>
            <a:lightRig rig="threePt" dir="t"/>
          </a:scene3d>
        </p:grpSpPr>
        <p:cxnSp>
          <p:nvCxnSpPr>
            <p:cNvPr id="12" name="Straight Connector 11">
              <a:extLst>
                <a:ext uri="{FF2B5EF4-FFF2-40B4-BE49-F238E27FC236}">
                  <a16:creationId xmlns:a16="http://schemas.microsoft.com/office/drawing/2014/main" id="{8ACA2C99-8EA9-F240-8BEC-2A37A5B7593A}"/>
                </a:ext>
              </a:extLst>
            </p:cNvPr>
            <p:cNvCxnSpPr/>
            <p:nvPr/>
          </p:nvCxnSpPr>
          <p:spPr>
            <a:xfrm rot="10800000">
              <a:off x="5288456" y="197104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D8B45BD-479E-E146-93E4-9B04A0F9D8AC}"/>
                </a:ext>
              </a:extLst>
            </p:cNvPr>
            <p:cNvCxnSpPr/>
            <p:nvPr/>
          </p:nvCxnSpPr>
          <p:spPr>
            <a:xfrm rot="10800000">
              <a:off x="5297622" y="1818642"/>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4091E6D-7A9C-9D41-A27B-D280BB7CD722}"/>
                </a:ext>
              </a:extLst>
            </p:cNvPr>
            <p:cNvCxnSpPr/>
            <p:nvPr/>
          </p:nvCxnSpPr>
          <p:spPr>
            <a:xfrm rot="10800000">
              <a:off x="5348422" y="1895096"/>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066E2EC4-FB39-344E-954E-A1B483DCB283}"/>
              </a:ext>
            </a:extLst>
          </p:cNvPr>
          <p:cNvGrpSpPr/>
          <p:nvPr/>
        </p:nvGrpSpPr>
        <p:grpSpPr>
          <a:xfrm>
            <a:off x="8200252" y="4264799"/>
            <a:ext cx="320040" cy="82296"/>
            <a:chOff x="5288456" y="1431166"/>
            <a:chExt cx="320040" cy="82296"/>
          </a:xfrm>
          <a:solidFill>
            <a:srgbClr val="0432FF"/>
          </a:solidFill>
          <a:scene3d>
            <a:camera prst="orthographicFront">
              <a:rot lat="0" lon="0" rev="17280000"/>
            </a:camera>
            <a:lightRig rig="threePt" dir="t"/>
          </a:scene3d>
        </p:grpSpPr>
        <p:cxnSp>
          <p:nvCxnSpPr>
            <p:cNvPr id="16" name="Straight Connector 15">
              <a:extLst>
                <a:ext uri="{FF2B5EF4-FFF2-40B4-BE49-F238E27FC236}">
                  <a16:creationId xmlns:a16="http://schemas.microsoft.com/office/drawing/2014/main" id="{64370A21-D92C-6A4F-9008-95752ECFC7D2}"/>
                </a:ext>
              </a:extLst>
            </p:cNvPr>
            <p:cNvCxnSpPr/>
            <p:nvPr/>
          </p:nvCxnSpPr>
          <p:spPr>
            <a:xfrm rot="10800000">
              <a:off x="5288456" y="150711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D3D10FB-C163-494D-A47E-0432548E99CD}"/>
                </a:ext>
              </a:extLst>
            </p:cNvPr>
            <p:cNvCxnSpPr/>
            <p:nvPr/>
          </p:nvCxnSpPr>
          <p:spPr>
            <a:xfrm rot="10800000">
              <a:off x="5297622" y="1431166"/>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6FBE2991-408C-854B-8EA2-EA1B8EBDD732}"/>
              </a:ext>
            </a:extLst>
          </p:cNvPr>
          <p:cNvGrpSpPr/>
          <p:nvPr/>
        </p:nvGrpSpPr>
        <p:grpSpPr>
          <a:xfrm>
            <a:off x="8388551" y="4897363"/>
            <a:ext cx="320040" cy="158750"/>
            <a:chOff x="5288456" y="1066069"/>
            <a:chExt cx="320040" cy="158750"/>
          </a:xfrm>
          <a:solidFill>
            <a:srgbClr val="0432FF"/>
          </a:solidFill>
          <a:scene3d>
            <a:camera prst="orthographicFront">
              <a:rot lat="0" lon="0" rev="11640000"/>
            </a:camera>
            <a:lightRig rig="threePt" dir="t"/>
          </a:scene3d>
        </p:grpSpPr>
        <p:cxnSp>
          <p:nvCxnSpPr>
            <p:cNvPr id="19" name="Straight Connector 18">
              <a:extLst>
                <a:ext uri="{FF2B5EF4-FFF2-40B4-BE49-F238E27FC236}">
                  <a16:creationId xmlns:a16="http://schemas.microsoft.com/office/drawing/2014/main" id="{0D1F4BBB-C69C-DB4D-BD68-41BC893FB0F2}"/>
                </a:ext>
              </a:extLst>
            </p:cNvPr>
            <p:cNvCxnSpPr/>
            <p:nvPr/>
          </p:nvCxnSpPr>
          <p:spPr>
            <a:xfrm rot="10800000">
              <a:off x="5288456" y="121846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C5BF62B7-B9CB-634F-A75A-26A98D990A5F}"/>
                </a:ext>
              </a:extLst>
            </p:cNvPr>
            <p:cNvCxnSpPr/>
            <p:nvPr/>
          </p:nvCxnSpPr>
          <p:spPr>
            <a:xfrm rot="10800000">
              <a:off x="5297622" y="106606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1AA36641-B4D2-5C42-B943-E278497AB692}"/>
              </a:ext>
            </a:extLst>
          </p:cNvPr>
          <p:cNvGrpSpPr/>
          <p:nvPr/>
        </p:nvGrpSpPr>
        <p:grpSpPr>
          <a:xfrm>
            <a:off x="8379315" y="5644505"/>
            <a:ext cx="320040" cy="158751"/>
            <a:chOff x="5297622" y="2927579"/>
            <a:chExt cx="320040" cy="158751"/>
          </a:xfrm>
          <a:solidFill>
            <a:srgbClr val="0432FF"/>
          </a:solidFill>
          <a:scene3d>
            <a:camera prst="orthographicFront">
              <a:rot lat="0" lon="0" rev="11040000"/>
            </a:camera>
            <a:lightRig rig="threePt" dir="t"/>
          </a:scene3d>
        </p:grpSpPr>
        <p:cxnSp>
          <p:nvCxnSpPr>
            <p:cNvPr id="23" name="Straight Connector 22">
              <a:extLst>
                <a:ext uri="{FF2B5EF4-FFF2-40B4-BE49-F238E27FC236}">
                  <a16:creationId xmlns:a16="http://schemas.microsoft.com/office/drawing/2014/main" id="{3B03D89F-085B-AF4B-A9DD-9B2D6FD64A29}"/>
                </a:ext>
              </a:extLst>
            </p:cNvPr>
            <p:cNvCxnSpPr/>
            <p:nvPr/>
          </p:nvCxnSpPr>
          <p:spPr>
            <a:xfrm rot="10800000">
              <a:off x="5297622" y="307997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7D5E8ED-0C8F-ED43-A73D-A4AA1FEEEE71}"/>
                </a:ext>
              </a:extLst>
            </p:cNvPr>
            <p:cNvCxnSpPr/>
            <p:nvPr/>
          </p:nvCxnSpPr>
          <p:spPr>
            <a:xfrm rot="10800000">
              <a:off x="5306788"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AB0476C6-9D48-7B4C-BEEA-949AA55A93EC}"/>
                </a:ext>
              </a:extLst>
            </p:cNvPr>
            <p:cNvCxnSpPr/>
            <p:nvPr/>
          </p:nvCxnSpPr>
          <p:spPr>
            <a:xfrm rot="10800000">
              <a:off x="5348422" y="2927580"/>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5E2074A-241A-524C-8315-DE3F7C052638}"/>
                </a:ext>
              </a:extLst>
            </p:cNvPr>
            <p:cNvCxnSpPr/>
            <p:nvPr/>
          </p:nvCxnSpPr>
          <p:spPr>
            <a:xfrm rot="10800000">
              <a:off x="5394960"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FF5DF516-7909-7C45-87F3-A2873414752F}"/>
              </a:ext>
            </a:extLst>
          </p:cNvPr>
          <p:cNvGrpSpPr/>
          <p:nvPr/>
        </p:nvGrpSpPr>
        <p:grpSpPr>
          <a:xfrm>
            <a:off x="8379315" y="5307447"/>
            <a:ext cx="320040" cy="158752"/>
            <a:chOff x="5297621" y="2872279"/>
            <a:chExt cx="320040" cy="158752"/>
          </a:xfrm>
          <a:solidFill>
            <a:srgbClr val="0432FF"/>
          </a:solidFill>
          <a:scene3d>
            <a:camera prst="orthographicFront">
              <a:rot lat="0" lon="0" rev="11040000"/>
            </a:camera>
            <a:lightRig rig="threePt" dir="t"/>
          </a:scene3d>
        </p:grpSpPr>
        <p:grpSp>
          <p:nvGrpSpPr>
            <p:cNvPr id="30" name="Group 29">
              <a:extLst>
                <a:ext uri="{FF2B5EF4-FFF2-40B4-BE49-F238E27FC236}">
                  <a16:creationId xmlns:a16="http://schemas.microsoft.com/office/drawing/2014/main" id="{F176A37A-86DB-394E-AC5B-E93B7DDB42BB}"/>
                </a:ext>
              </a:extLst>
            </p:cNvPr>
            <p:cNvGrpSpPr/>
            <p:nvPr/>
          </p:nvGrpSpPr>
          <p:grpSpPr>
            <a:xfrm>
              <a:off x="5297621" y="2872279"/>
              <a:ext cx="320040" cy="158751"/>
              <a:chOff x="5297622" y="2513644"/>
              <a:chExt cx="320040" cy="158751"/>
            </a:xfrm>
            <a:grpFill/>
          </p:grpSpPr>
          <p:cxnSp>
            <p:nvCxnSpPr>
              <p:cNvPr id="32" name="Straight Connector 31">
                <a:extLst>
                  <a:ext uri="{FF2B5EF4-FFF2-40B4-BE49-F238E27FC236}">
                    <a16:creationId xmlns:a16="http://schemas.microsoft.com/office/drawing/2014/main" id="{F54C844B-6C76-1940-8078-BAD7AC4BF701}"/>
                  </a:ext>
                </a:extLst>
              </p:cNvPr>
              <p:cNvCxnSpPr/>
              <p:nvPr/>
            </p:nvCxnSpPr>
            <p:spPr>
              <a:xfrm rot="10800000">
                <a:off x="5297622" y="2666044"/>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B034A5AB-23FA-6741-96CA-3BC530E9ADEA}"/>
                  </a:ext>
                </a:extLst>
              </p:cNvPr>
              <p:cNvCxnSpPr/>
              <p:nvPr/>
            </p:nvCxnSpPr>
            <p:spPr>
              <a:xfrm rot="10800000">
                <a:off x="5306788" y="2513644"/>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D6CA2935-AB99-8746-B32A-4DFCC411E49B}"/>
                  </a:ext>
                </a:extLst>
              </p:cNvPr>
              <p:cNvCxnSpPr/>
              <p:nvPr/>
            </p:nvCxnSpPr>
            <p:spPr>
              <a:xfrm rot="10800000">
                <a:off x="5348422" y="2513645"/>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1" name="Straight Connector 30">
              <a:extLst>
                <a:ext uri="{FF2B5EF4-FFF2-40B4-BE49-F238E27FC236}">
                  <a16:creationId xmlns:a16="http://schemas.microsoft.com/office/drawing/2014/main" id="{C3B80DD3-7961-8A4E-B9CF-60B86CAE2DB7}"/>
                </a:ext>
              </a:extLst>
            </p:cNvPr>
            <p:cNvCxnSpPr/>
            <p:nvPr/>
          </p:nvCxnSpPr>
          <p:spPr>
            <a:xfrm rot="10800000">
              <a:off x="5394960" y="2948735"/>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5" name="Group 34">
            <a:extLst>
              <a:ext uri="{FF2B5EF4-FFF2-40B4-BE49-F238E27FC236}">
                <a16:creationId xmlns:a16="http://schemas.microsoft.com/office/drawing/2014/main" id="{B289FE90-3145-4C4A-9D4B-34588E393909}"/>
              </a:ext>
            </a:extLst>
          </p:cNvPr>
          <p:cNvGrpSpPr/>
          <p:nvPr/>
        </p:nvGrpSpPr>
        <p:grpSpPr>
          <a:xfrm>
            <a:off x="8381756" y="5925201"/>
            <a:ext cx="320040" cy="158751"/>
            <a:chOff x="5288456" y="3465714"/>
            <a:chExt cx="320040" cy="158751"/>
          </a:xfrm>
          <a:solidFill>
            <a:srgbClr val="0432FF"/>
          </a:solidFill>
          <a:scene3d>
            <a:camera prst="orthographicFront">
              <a:rot lat="0" lon="0" rev="11040000"/>
            </a:camera>
            <a:lightRig rig="threePt" dir="t"/>
          </a:scene3d>
        </p:grpSpPr>
        <p:grpSp>
          <p:nvGrpSpPr>
            <p:cNvPr id="36" name="Group 35">
              <a:extLst>
                <a:ext uri="{FF2B5EF4-FFF2-40B4-BE49-F238E27FC236}">
                  <a16:creationId xmlns:a16="http://schemas.microsoft.com/office/drawing/2014/main" id="{97393201-91EB-3941-BB5E-CFBA35CA560F}"/>
                </a:ext>
              </a:extLst>
            </p:cNvPr>
            <p:cNvGrpSpPr/>
            <p:nvPr/>
          </p:nvGrpSpPr>
          <p:grpSpPr>
            <a:xfrm>
              <a:off x="5288456" y="3465714"/>
              <a:ext cx="320040" cy="158751"/>
              <a:chOff x="5297622" y="2927579"/>
              <a:chExt cx="320040" cy="158751"/>
            </a:xfrm>
            <a:grpFill/>
          </p:grpSpPr>
          <p:cxnSp>
            <p:nvCxnSpPr>
              <p:cNvPr id="38" name="Straight Connector 37">
                <a:extLst>
                  <a:ext uri="{FF2B5EF4-FFF2-40B4-BE49-F238E27FC236}">
                    <a16:creationId xmlns:a16="http://schemas.microsoft.com/office/drawing/2014/main" id="{1508525B-B88C-4D47-9B67-3D276031F8A1}"/>
                  </a:ext>
                </a:extLst>
              </p:cNvPr>
              <p:cNvCxnSpPr/>
              <p:nvPr/>
            </p:nvCxnSpPr>
            <p:spPr>
              <a:xfrm rot="10800000">
                <a:off x="5297622" y="307997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778977BD-F61B-FD4B-A50E-37BD5ED69A8A}"/>
                  </a:ext>
                </a:extLst>
              </p:cNvPr>
              <p:cNvCxnSpPr/>
              <p:nvPr/>
            </p:nvCxnSpPr>
            <p:spPr>
              <a:xfrm rot="10800000">
                <a:off x="5306788"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0C63EE7D-2B4C-024E-9BA4-61A070F5A73D}"/>
                  </a:ext>
                </a:extLst>
              </p:cNvPr>
              <p:cNvCxnSpPr/>
              <p:nvPr/>
            </p:nvCxnSpPr>
            <p:spPr>
              <a:xfrm rot="10800000">
                <a:off x="5348422" y="2927580"/>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BBEBF6CD-5F31-D645-A279-F7C21C95D092}"/>
                  </a:ext>
                </a:extLst>
              </p:cNvPr>
              <p:cNvCxnSpPr/>
              <p:nvPr/>
            </p:nvCxnSpPr>
            <p:spPr>
              <a:xfrm rot="10800000">
                <a:off x="5394960"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7" name="Straight Connector 36">
              <a:extLst>
                <a:ext uri="{FF2B5EF4-FFF2-40B4-BE49-F238E27FC236}">
                  <a16:creationId xmlns:a16="http://schemas.microsoft.com/office/drawing/2014/main" id="{B13E8307-9C3F-1A46-B556-8C9D564359C9}"/>
                </a:ext>
              </a:extLst>
            </p:cNvPr>
            <p:cNvCxnSpPr/>
            <p:nvPr/>
          </p:nvCxnSpPr>
          <p:spPr>
            <a:xfrm rot="10800000">
              <a:off x="5433419" y="3542169"/>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2" name="Group 41">
            <a:extLst>
              <a:ext uri="{FF2B5EF4-FFF2-40B4-BE49-F238E27FC236}">
                <a16:creationId xmlns:a16="http://schemas.microsoft.com/office/drawing/2014/main" id="{B588FD53-18FF-8B42-94C4-0EF991BBF02A}"/>
              </a:ext>
            </a:extLst>
          </p:cNvPr>
          <p:cNvGrpSpPr/>
          <p:nvPr/>
        </p:nvGrpSpPr>
        <p:grpSpPr>
          <a:xfrm>
            <a:off x="8360272" y="6222640"/>
            <a:ext cx="320040" cy="158751"/>
            <a:chOff x="5288456" y="3465714"/>
            <a:chExt cx="320040" cy="158751"/>
          </a:xfrm>
          <a:solidFill>
            <a:srgbClr val="0432FF"/>
          </a:solidFill>
          <a:scene3d>
            <a:camera prst="orthographicFront">
              <a:rot lat="0" lon="0" rev="10020000"/>
            </a:camera>
            <a:lightRig rig="threePt" dir="t"/>
          </a:scene3d>
        </p:grpSpPr>
        <p:grpSp>
          <p:nvGrpSpPr>
            <p:cNvPr id="43" name="Group 42">
              <a:extLst>
                <a:ext uri="{FF2B5EF4-FFF2-40B4-BE49-F238E27FC236}">
                  <a16:creationId xmlns:a16="http://schemas.microsoft.com/office/drawing/2014/main" id="{A94395B6-2368-E54E-AD49-0661C8E0CFB4}"/>
                </a:ext>
              </a:extLst>
            </p:cNvPr>
            <p:cNvGrpSpPr/>
            <p:nvPr/>
          </p:nvGrpSpPr>
          <p:grpSpPr>
            <a:xfrm>
              <a:off x="5288456" y="3465714"/>
              <a:ext cx="320040" cy="158751"/>
              <a:chOff x="5297622" y="2927579"/>
              <a:chExt cx="320040" cy="158751"/>
            </a:xfrm>
            <a:grpFill/>
          </p:grpSpPr>
          <p:cxnSp>
            <p:nvCxnSpPr>
              <p:cNvPr id="45" name="Straight Connector 44">
                <a:extLst>
                  <a:ext uri="{FF2B5EF4-FFF2-40B4-BE49-F238E27FC236}">
                    <a16:creationId xmlns:a16="http://schemas.microsoft.com/office/drawing/2014/main" id="{153C6A3F-522C-E247-9C5D-95B0255AA002}"/>
                  </a:ext>
                </a:extLst>
              </p:cNvPr>
              <p:cNvCxnSpPr/>
              <p:nvPr/>
            </p:nvCxnSpPr>
            <p:spPr>
              <a:xfrm rot="10800000">
                <a:off x="5297622" y="307997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B92E2411-E52E-4240-BD12-49C6B781589F}"/>
                  </a:ext>
                </a:extLst>
              </p:cNvPr>
              <p:cNvCxnSpPr/>
              <p:nvPr/>
            </p:nvCxnSpPr>
            <p:spPr>
              <a:xfrm rot="10800000">
                <a:off x="5306788"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269CED19-276D-3F49-8166-25B54D9B46DE}"/>
                  </a:ext>
                </a:extLst>
              </p:cNvPr>
              <p:cNvCxnSpPr/>
              <p:nvPr/>
            </p:nvCxnSpPr>
            <p:spPr>
              <a:xfrm rot="10800000">
                <a:off x="5348422" y="2927580"/>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99BB900E-D6CB-8E40-83C3-CF146DBFD796}"/>
                  </a:ext>
                </a:extLst>
              </p:cNvPr>
              <p:cNvCxnSpPr/>
              <p:nvPr/>
            </p:nvCxnSpPr>
            <p:spPr>
              <a:xfrm rot="10800000">
                <a:off x="5394960"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44" name="Straight Connector 43">
              <a:extLst>
                <a:ext uri="{FF2B5EF4-FFF2-40B4-BE49-F238E27FC236}">
                  <a16:creationId xmlns:a16="http://schemas.microsoft.com/office/drawing/2014/main" id="{81C17A45-48DC-0D4F-9DE4-B0B31E974D19}"/>
                </a:ext>
              </a:extLst>
            </p:cNvPr>
            <p:cNvCxnSpPr/>
            <p:nvPr/>
          </p:nvCxnSpPr>
          <p:spPr>
            <a:xfrm rot="10800000">
              <a:off x="5433419" y="3542169"/>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9" name="Group 48">
            <a:extLst>
              <a:ext uri="{FF2B5EF4-FFF2-40B4-BE49-F238E27FC236}">
                <a16:creationId xmlns:a16="http://schemas.microsoft.com/office/drawing/2014/main" id="{0137A967-5FC0-CC46-BEE1-24D124FA5A1B}"/>
              </a:ext>
            </a:extLst>
          </p:cNvPr>
          <p:cNvGrpSpPr/>
          <p:nvPr/>
        </p:nvGrpSpPr>
        <p:grpSpPr>
          <a:xfrm>
            <a:off x="8388551" y="6387355"/>
            <a:ext cx="320040" cy="158752"/>
            <a:chOff x="5297621" y="2872279"/>
            <a:chExt cx="320040" cy="158752"/>
          </a:xfrm>
          <a:solidFill>
            <a:srgbClr val="0432FF"/>
          </a:solidFill>
          <a:scene3d>
            <a:camera prst="orthographicFront">
              <a:rot lat="0" lon="0" rev="11400000"/>
            </a:camera>
            <a:lightRig rig="threePt" dir="t"/>
          </a:scene3d>
        </p:grpSpPr>
        <p:grpSp>
          <p:nvGrpSpPr>
            <p:cNvPr id="50" name="Group 49">
              <a:extLst>
                <a:ext uri="{FF2B5EF4-FFF2-40B4-BE49-F238E27FC236}">
                  <a16:creationId xmlns:a16="http://schemas.microsoft.com/office/drawing/2014/main" id="{246E6BC9-6E04-0E45-81F2-0CA1A09A93F9}"/>
                </a:ext>
              </a:extLst>
            </p:cNvPr>
            <p:cNvGrpSpPr/>
            <p:nvPr/>
          </p:nvGrpSpPr>
          <p:grpSpPr>
            <a:xfrm>
              <a:off x="5297621" y="2872279"/>
              <a:ext cx="320040" cy="158751"/>
              <a:chOff x="5297622" y="2513644"/>
              <a:chExt cx="320040" cy="158751"/>
            </a:xfrm>
            <a:grpFill/>
          </p:grpSpPr>
          <p:cxnSp>
            <p:nvCxnSpPr>
              <p:cNvPr id="52" name="Straight Connector 51">
                <a:extLst>
                  <a:ext uri="{FF2B5EF4-FFF2-40B4-BE49-F238E27FC236}">
                    <a16:creationId xmlns:a16="http://schemas.microsoft.com/office/drawing/2014/main" id="{3C87467C-5190-4D46-9B52-636ECE1F71A6}"/>
                  </a:ext>
                </a:extLst>
              </p:cNvPr>
              <p:cNvCxnSpPr/>
              <p:nvPr/>
            </p:nvCxnSpPr>
            <p:spPr>
              <a:xfrm rot="10800000">
                <a:off x="5297622" y="2666044"/>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2C18ABFD-B69F-7D41-B820-08ADB095A313}"/>
                  </a:ext>
                </a:extLst>
              </p:cNvPr>
              <p:cNvCxnSpPr/>
              <p:nvPr/>
            </p:nvCxnSpPr>
            <p:spPr>
              <a:xfrm rot="10800000">
                <a:off x="5306788" y="2513644"/>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4EE1712A-A60E-F34C-8DD3-6A09BA3D86FB}"/>
                  </a:ext>
                </a:extLst>
              </p:cNvPr>
              <p:cNvCxnSpPr/>
              <p:nvPr/>
            </p:nvCxnSpPr>
            <p:spPr>
              <a:xfrm rot="10800000">
                <a:off x="5348422" y="2513645"/>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51" name="Straight Connector 50">
              <a:extLst>
                <a:ext uri="{FF2B5EF4-FFF2-40B4-BE49-F238E27FC236}">
                  <a16:creationId xmlns:a16="http://schemas.microsoft.com/office/drawing/2014/main" id="{DEE41E49-BEAD-8549-A407-82206EE37E6A}"/>
                </a:ext>
              </a:extLst>
            </p:cNvPr>
            <p:cNvCxnSpPr/>
            <p:nvPr/>
          </p:nvCxnSpPr>
          <p:spPr>
            <a:xfrm rot="10800000">
              <a:off x="5394960" y="2948735"/>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 name="Slide Number Placeholder 1">
            <a:extLst>
              <a:ext uri="{FF2B5EF4-FFF2-40B4-BE49-F238E27FC236}">
                <a16:creationId xmlns:a16="http://schemas.microsoft.com/office/drawing/2014/main" id="{30B335D1-C7E4-E14F-BD00-0203D085C913}"/>
              </a:ext>
            </a:extLst>
          </p:cNvPr>
          <p:cNvSpPr>
            <a:spLocks noGrp="1"/>
          </p:cNvSpPr>
          <p:nvPr>
            <p:ph type="sldNum" sz="quarter" idx="12"/>
          </p:nvPr>
        </p:nvSpPr>
        <p:spPr/>
        <p:txBody>
          <a:bodyPr/>
          <a:lstStyle/>
          <a:p>
            <a:fld id="{8E467315-E945-B64F-99A4-7CB110957EDD}" type="slidenum">
              <a:rPr lang="en-US" smtClean="0"/>
              <a:t>22</a:t>
            </a:fld>
            <a:endParaRPr lang="en-US"/>
          </a:p>
        </p:txBody>
      </p:sp>
      <p:sp>
        <p:nvSpPr>
          <p:cNvPr id="56" name="Freeform 55">
            <a:extLst>
              <a:ext uri="{FF2B5EF4-FFF2-40B4-BE49-F238E27FC236}">
                <a16:creationId xmlns:a16="http://schemas.microsoft.com/office/drawing/2014/main" id="{82DDB419-B08B-014C-ABB5-F3B29C67A584}"/>
              </a:ext>
            </a:extLst>
          </p:cNvPr>
          <p:cNvSpPr/>
          <p:nvPr/>
        </p:nvSpPr>
        <p:spPr>
          <a:xfrm>
            <a:off x="5996602" y="5370289"/>
            <a:ext cx="1319836" cy="806833"/>
          </a:xfrm>
          <a:custGeom>
            <a:avLst/>
            <a:gdLst>
              <a:gd name="connsiteX0" fmla="*/ 0 w 1371600"/>
              <a:gd name="connsiteY0" fmla="*/ 0 h 800100"/>
              <a:gd name="connsiteX1" fmla="*/ 482600 w 1371600"/>
              <a:gd name="connsiteY1" fmla="*/ 444500 h 800100"/>
              <a:gd name="connsiteX2" fmla="*/ 438150 w 1371600"/>
              <a:gd name="connsiteY2" fmla="*/ 615950 h 800100"/>
              <a:gd name="connsiteX3" fmla="*/ 203200 w 1371600"/>
              <a:gd name="connsiteY3" fmla="*/ 730250 h 800100"/>
              <a:gd name="connsiteX4" fmla="*/ 1098550 w 1371600"/>
              <a:gd name="connsiteY4" fmla="*/ 800100 h 800100"/>
              <a:gd name="connsiteX5" fmla="*/ 1257300 w 1371600"/>
              <a:gd name="connsiteY5" fmla="*/ 787400 h 800100"/>
              <a:gd name="connsiteX6" fmla="*/ 1371600 w 1371600"/>
              <a:gd name="connsiteY6" fmla="*/ 641350 h 800100"/>
              <a:gd name="connsiteX7" fmla="*/ 755650 w 1371600"/>
              <a:gd name="connsiteY7" fmla="*/ 6350 h 800100"/>
              <a:gd name="connsiteX8" fmla="*/ 0 w 1371600"/>
              <a:gd name="connsiteY8" fmla="*/ 0 h 800100"/>
              <a:gd name="connsiteX0" fmla="*/ 0 w 1371600"/>
              <a:gd name="connsiteY0" fmla="*/ 0 h 812800"/>
              <a:gd name="connsiteX1" fmla="*/ 482600 w 1371600"/>
              <a:gd name="connsiteY1" fmla="*/ 444500 h 812800"/>
              <a:gd name="connsiteX2" fmla="*/ 438150 w 1371600"/>
              <a:gd name="connsiteY2" fmla="*/ 615950 h 812800"/>
              <a:gd name="connsiteX3" fmla="*/ 203200 w 1371600"/>
              <a:gd name="connsiteY3" fmla="*/ 730250 h 812800"/>
              <a:gd name="connsiteX4" fmla="*/ 1079500 w 1371600"/>
              <a:gd name="connsiteY4" fmla="*/ 812800 h 812800"/>
              <a:gd name="connsiteX5" fmla="*/ 1257300 w 1371600"/>
              <a:gd name="connsiteY5" fmla="*/ 787400 h 812800"/>
              <a:gd name="connsiteX6" fmla="*/ 1371600 w 1371600"/>
              <a:gd name="connsiteY6" fmla="*/ 641350 h 812800"/>
              <a:gd name="connsiteX7" fmla="*/ 755650 w 1371600"/>
              <a:gd name="connsiteY7" fmla="*/ 6350 h 812800"/>
              <a:gd name="connsiteX8" fmla="*/ 0 w 1371600"/>
              <a:gd name="connsiteY8" fmla="*/ 0 h 812800"/>
              <a:gd name="connsiteX0" fmla="*/ 0 w 1352550"/>
              <a:gd name="connsiteY0" fmla="*/ 0 h 812800"/>
              <a:gd name="connsiteX1" fmla="*/ 482600 w 1352550"/>
              <a:gd name="connsiteY1" fmla="*/ 444500 h 812800"/>
              <a:gd name="connsiteX2" fmla="*/ 438150 w 1352550"/>
              <a:gd name="connsiteY2" fmla="*/ 615950 h 812800"/>
              <a:gd name="connsiteX3" fmla="*/ 203200 w 1352550"/>
              <a:gd name="connsiteY3" fmla="*/ 730250 h 812800"/>
              <a:gd name="connsiteX4" fmla="*/ 1079500 w 1352550"/>
              <a:gd name="connsiteY4" fmla="*/ 812800 h 812800"/>
              <a:gd name="connsiteX5" fmla="*/ 1257300 w 1352550"/>
              <a:gd name="connsiteY5" fmla="*/ 787400 h 812800"/>
              <a:gd name="connsiteX6" fmla="*/ 1352550 w 1352550"/>
              <a:gd name="connsiteY6" fmla="*/ 641350 h 812800"/>
              <a:gd name="connsiteX7" fmla="*/ 755650 w 1352550"/>
              <a:gd name="connsiteY7" fmla="*/ 6350 h 812800"/>
              <a:gd name="connsiteX8" fmla="*/ 0 w 1352550"/>
              <a:gd name="connsiteY8" fmla="*/ 0 h 812800"/>
              <a:gd name="connsiteX0" fmla="*/ 0 w 1376227"/>
              <a:gd name="connsiteY0" fmla="*/ 60455 h 806450"/>
              <a:gd name="connsiteX1" fmla="*/ 506277 w 1376227"/>
              <a:gd name="connsiteY1" fmla="*/ 438150 h 806450"/>
              <a:gd name="connsiteX2" fmla="*/ 461827 w 1376227"/>
              <a:gd name="connsiteY2" fmla="*/ 609600 h 806450"/>
              <a:gd name="connsiteX3" fmla="*/ 226877 w 1376227"/>
              <a:gd name="connsiteY3" fmla="*/ 723900 h 806450"/>
              <a:gd name="connsiteX4" fmla="*/ 1103177 w 1376227"/>
              <a:gd name="connsiteY4" fmla="*/ 806450 h 806450"/>
              <a:gd name="connsiteX5" fmla="*/ 1280977 w 1376227"/>
              <a:gd name="connsiteY5" fmla="*/ 781050 h 806450"/>
              <a:gd name="connsiteX6" fmla="*/ 1376227 w 1376227"/>
              <a:gd name="connsiteY6" fmla="*/ 635000 h 806450"/>
              <a:gd name="connsiteX7" fmla="*/ 779327 w 1376227"/>
              <a:gd name="connsiteY7" fmla="*/ 0 h 806450"/>
              <a:gd name="connsiteX8" fmla="*/ 0 w 1376227"/>
              <a:gd name="connsiteY8" fmla="*/ 60455 h 806450"/>
              <a:gd name="connsiteX0" fmla="*/ 0 w 1376227"/>
              <a:gd name="connsiteY0" fmla="*/ 4784 h 750779"/>
              <a:gd name="connsiteX1" fmla="*/ 506277 w 1376227"/>
              <a:gd name="connsiteY1" fmla="*/ 382479 h 750779"/>
              <a:gd name="connsiteX2" fmla="*/ 461827 w 1376227"/>
              <a:gd name="connsiteY2" fmla="*/ 553929 h 750779"/>
              <a:gd name="connsiteX3" fmla="*/ 226877 w 1376227"/>
              <a:gd name="connsiteY3" fmla="*/ 668229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76227"/>
              <a:gd name="connsiteY0" fmla="*/ 4784 h 750779"/>
              <a:gd name="connsiteX1" fmla="*/ 506277 w 1376227"/>
              <a:gd name="connsiteY1" fmla="*/ 382479 h 750779"/>
              <a:gd name="connsiteX2" fmla="*/ 461827 w 1376227"/>
              <a:gd name="connsiteY2" fmla="*/ 553929 h 750779"/>
              <a:gd name="connsiteX3" fmla="*/ 262393 w 1376227"/>
              <a:gd name="connsiteY3" fmla="*/ 701632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76227"/>
              <a:gd name="connsiteY0" fmla="*/ 4784 h 750779"/>
              <a:gd name="connsiteX1" fmla="*/ 506277 w 1376227"/>
              <a:gd name="connsiteY1" fmla="*/ 382479 h 750779"/>
              <a:gd name="connsiteX2" fmla="*/ 461827 w 1376227"/>
              <a:gd name="connsiteY2" fmla="*/ 553929 h 750779"/>
              <a:gd name="connsiteX3" fmla="*/ 297908 w 1376227"/>
              <a:gd name="connsiteY3" fmla="*/ 690499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28872"/>
              <a:gd name="connsiteY0" fmla="*/ 4784 h 750779"/>
              <a:gd name="connsiteX1" fmla="*/ 506277 w 1328872"/>
              <a:gd name="connsiteY1" fmla="*/ 382479 h 750779"/>
              <a:gd name="connsiteX2" fmla="*/ 461827 w 1328872"/>
              <a:gd name="connsiteY2" fmla="*/ 553929 h 750779"/>
              <a:gd name="connsiteX3" fmla="*/ 297908 w 1328872"/>
              <a:gd name="connsiteY3" fmla="*/ 690499 h 750779"/>
              <a:gd name="connsiteX4" fmla="*/ 1103177 w 1328872"/>
              <a:gd name="connsiteY4" fmla="*/ 750779 h 750779"/>
              <a:gd name="connsiteX5" fmla="*/ 1280977 w 1328872"/>
              <a:gd name="connsiteY5" fmla="*/ 725379 h 750779"/>
              <a:gd name="connsiteX6" fmla="*/ 1328872 w 1328872"/>
              <a:gd name="connsiteY6" fmla="*/ 579330 h 750779"/>
              <a:gd name="connsiteX7" fmla="*/ 791164 w 1328872"/>
              <a:gd name="connsiteY7" fmla="*/ 0 h 750779"/>
              <a:gd name="connsiteX8" fmla="*/ 0 w 1328872"/>
              <a:gd name="connsiteY8" fmla="*/ 4784 h 750779"/>
              <a:gd name="connsiteX0" fmla="*/ 0 w 1328872"/>
              <a:gd name="connsiteY0" fmla="*/ 4784 h 750779"/>
              <a:gd name="connsiteX1" fmla="*/ 306502 w 1328872"/>
              <a:gd name="connsiteY1" fmla="*/ 378303 h 750779"/>
              <a:gd name="connsiteX2" fmla="*/ 461827 w 1328872"/>
              <a:gd name="connsiteY2" fmla="*/ 553929 h 750779"/>
              <a:gd name="connsiteX3" fmla="*/ 297908 w 1328872"/>
              <a:gd name="connsiteY3" fmla="*/ 690499 h 750779"/>
              <a:gd name="connsiteX4" fmla="*/ 1103177 w 1328872"/>
              <a:gd name="connsiteY4" fmla="*/ 750779 h 750779"/>
              <a:gd name="connsiteX5" fmla="*/ 1280977 w 1328872"/>
              <a:gd name="connsiteY5" fmla="*/ 725379 h 750779"/>
              <a:gd name="connsiteX6" fmla="*/ 1328872 w 1328872"/>
              <a:gd name="connsiteY6" fmla="*/ 579330 h 750779"/>
              <a:gd name="connsiteX7" fmla="*/ 791164 w 1328872"/>
              <a:gd name="connsiteY7" fmla="*/ 0 h 750779"/>
              <a:gd name="connsiteX8" fmla="*/ 0 w 1328872"/>
              <a:gd name="connsiteY8" fmla="*/ 4784 h 750779"/>
              <a:gd name="connsiteX0" fmla="*/ 0 w 1284478"/>
              <a:gd name="connsiteY0" fmla="*/ 0 h 883781"/>
              <a:gd name="connsiteX1" fmla="*/ 262108 w 1284478"/>
              <a:gd name="connsiteY1" fmla="*/ 511305 h 883781"/>
              <a:gd name="connsiteX2" fmla="*/ 417433 w 1284478"/>
              <a:gd name="connsiteY2" fmla="*/ 686931 h 883781"/>
              <a:gd name="connsiteX3" fmla="*/ 253514 w 1284478"/>
              <a:gd name="connsiteY3" fmla="*/ 823501 h 883781"/>
              <a:gd name="connsiteX4" fmla="*/ 1058783 w 1284478"/>
              <a:gd name="connsiteY4" fmla="*/ 883781 h 883781"/>
              <a:gd name="connsiteX5" fmla="*/ 1236583 w 1284478"/>
              <a:gd name="connsiteY5" fmla="*/ 858381 h 883781"/>
              <a:gd name="connsiteX6" fmla="*/ 1284478 w 1284478"/>
              <a:gd name="connsiteY6" fmla="*/ 712332 h 883781"/>
              <a:gd name="connsiteX7" fmla="*/ 746770 w 1284478"/>
              <a:gd name="connsiteY7" fmla="*/ 133002 h 883781"/>
              <a:gd name="connsiteX8" fmla="*/ 0 w 1284478"/>
              <a:gd name="connsiteY8" fmla="*/ 0 h 883781"/>
              <a:gd name="connsiteX0" fmla="*/ 0 w 1284478"/>
              <a:gd name="connsiteY0" fmla="*/ 0 h 883781"/>
              <a:gd name="connsiteX1" fmla="*/ 120550 w 1284478"/>
              <a:gd name="connsiteY1" fmla="*/ 238481 h 883781"/>
              <a:gd name="connsiteX2" fmla="*/ 262108 w 1284478"/>
              <a:gd name="connsiteY2" fmla="*/ 511305 h 883781"/>
              <a:gd name="connsiteX3" fmla="*/ 417433 w 1284478"/>
              <a:gd name="connsiteY3" fmla="*/ 686931 h 883781"/>
              <a:gd name="connsiteX4" fmla="*/ 253514 w 1284478"/>
              <a:gd name="connsiteY4" fmla="*/ 823501 h 883781"/>
              <a:gd name="connsiteX5" fmla="*/ 1058783 w 1284478"/>
              <a:gd name="connsiteY5" fmla="*/ 883781 h 883781"/>
              <a:gd name="connsiteX6" fmla="*/ 1236583 w 1284478"/>
              <a:gd name="connsiteY6" fmla="*/ 858381 h 883781"/>
              <a:gd name="connsiteX7" fmla="*/ 1284478 w 1284478"/>
              <a:gd name="connsiteY7" fmla="*/ 712332 h 883781"/>
              <a:gd name="connsiteX8" fmla="*/ 746770 w 1284478"/>
              <a:gd name="connsiteY8" fmla="*/ 133002 h 883781"/>
              <a:gd name="connsiteX9" fmla="*/ 0 w 1284478"/>
              <a:gd name="connsiteY9" fmla="*/ 0 h 883781"/>
              <a:gd name="connsiteX0" fmla="*/ 0 w 1284478"/>
              <a:gd name="connsiteY0" fmla="*/ 0 h 883781"/>
              <a:gd name="connsiteX1" fmla="*/ 156066 w 1284478"/>
              <a:gd name="connsiteY1" fmla="*/ 113221 h 883781"/>
              <a:gd name="connsiteX2" fmla="*/ 262108 w 1284478"/>
              <a:gd name="connsiteY2" fmla="*/ 511305 h 883781"/>
              <a:gd name="connsiteX3" fmla="*/ 417433 w 1284478"/>
              <a:gd name="connsiteY3" fmla="*/ 686931 h 883781"/>
              <a:gd name="connsiteX4" fmla="*/ 253514 w 1284478"/>
              <a:gd name="connsiteY4" fmla="*/ 823501 h 883781"/>
              <a:gd name="connsiteX5" fmla="*/ 1058783 w 1284478"/>
              <a:gd name="connsiteY5" fmla="*/ 883781 h 883781"/>
              <a:gd name="connsiteX6" fmla="*/ 1236583 w 1284478"/>
              <a:gd name="connsiteY6" fmla="*/ 858381 h 883781"/>
              <a:gd name="connsiteX7" fmla="*/ 1284478 w 1284478"/>
              <a:gd name="connsiteY7" fmla="*/ 712332 h 883781"/>
              <a:gd name="connsiteX8" fmla="*/ 746770 w 1284478"/>
              <a:gd name="connsiteY8" fmla="*/ 133002 h 883781"/>
              <a:gd name="connsiteX9" fmla="*/ 0 w 1284478"/>
              <a:gd name="connsiteY9" fmla="*/ 0 h 883781"/>
              <a:gd name="connsiteX0" fmla="*/ 0 w 1284478"/>
              <a:gd name="connsiteY0" fmla="*/ 0 h 883781"/>
              <a:gd name="connsiteX1" fmla="*/ 156066 w 1284478"/>
              <a:gd name="connsiteY1" fmla="*/ 113221 h 883781"/>
              <a:gd name="connsiteX2" fmla="*/ 204899 w 1284478"/>
              <a:gd name="connsiteY2" fmla="*/ 317813 h 883781"/>
              <a:gd name="connsiteX3" fmla="*/ 262108 w 1284478"/>
              <a:gd name="connsiteY3" fmla="*/ 511305 h 883781"/>
              <a:gd name="connsiteX4" fmla="*/ 417433 w 1284478"/>
              <a:gd name="connsiteY4" fmla="*/ 686931 h 883781"/>
              <a:gd name="connsiteX5" fmla="*/ 253514 w 1284478"/>
              <a:gd name="connsiteY5" fmla="*/ 823501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883781"/>
              <a:gd name="connsiteX1" fmla="*/ 156066 w 1284478"/>
              <a:gd name="connsiteY1" fmla="*/ 113221 h 883781"/>
              <a:gd name="connsiteX2" fmla="*/ 178263 w 1284478"/>
              <a:gd name="connsiteY2" fmla="*/ 330339 h 883781"/>
              <a:gd name="connsiteX3" fmla="*/ 262108 w 1284478"/>
              <a:gd name="connsiteY3" fmla="*/ 511305 h 883781"/>
              <a:gd name="connsiteX4" fmla="*/ 417433 w 1284478"/>
              <a:gd name="connsiteY4" fmla="*/ 686931 h 883781"/>
              <a:gd name="connsiteX5" fmla="*/ 253514 w 1284478"/>
              <a:gd name="connsiteY5" fmla="*/ 823501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883781"/>
              <a:gd name="connsiteX1" fmla="*/ 156066 w 1284478"/>
              <a:gd name="connsiteY1" fmla="*/ 113221 h 883781"/>
              <a:gd name="connsiteX2" fmla="*/ 178263 w 1284478"/>
              <a:gd name="connsiteY2" fmla="*/ 330339 h 883781"/>
              <a:gd name="connsiteX3" fmla="*/ 262108 w 1284478"/>
              <a:gd name="connsiteY3" fmla="*/ 511305 h 883781"/>
              <a:gd name="connsiteX4" fmla="*/ 31202 w 1284478"/>
              <a:gd name="connsiteY4" fmla="*/ 699457 h 883781"/>
              <a:gd name="connsiteX5" fmla="*/ 253514 w 1284478"/>
              <a:gd name="connsiteY5" fmla="*/ 823501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883781"/>
              <a:gd name="connsiteX1" fmla="*/ 156066 w 1284478"/>
              <a:gd name="connsiteY1" fmla="*/ 113221 h 883781"/>
              <a:gd name="connsiteX2" fmla="*/ 178263 w 1284478"/>
              <a:gd name="connsiteY2" fmla="*/ 330339 h 883781"/>
              <a:gd name="connsiteX3" fmla="*/ 262108 w 1284478"/>
              <a:gd name="connsiteY3" fmla="*/ 511305 h 883781"/>
              <a:gd name="connsiteX4" fmla="*/ 31202 w 1284478"/>
              <a:gd name="connsiteY4" fmla="*/ 699457 h 883781"/>
              <a:gd name="connsiteX5" fmla="*/ 133649 w 1284478"/>
              <a:gd name="connsiteY5" fmla="*/ 856904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1000691"/>
              <a:gd name="connsiteX1" fmla="*/ 156066 w 1284478"/>
              <a:gd name="connsiteY1" fmla="*/ 113221 h 1000691"/>
              <a:gd name="connsiteX2" fmla="*/ 178263 w 1284478"/>
              <a:gd name="connsiteY2" fmla="*/ 330339 h 1000691"/>
              <a:gd name="connsiteX3" fmla="*/ 262108 w 1284478"/>
              <a:gd name="connsiteY3" fmla="*/ 511305 h 1000691"/>
              <a:gd name="connsiteX4" fmla="*/ 31202 w 1284478"/>
              <a:gd name="connsiteY4" fmla="*/ 699457 h 1000691"/>
              <a:gd name="connsiteX5" fmla="*/ 133649 w 1284478"/>
              <a:gd name="connsiteY5" fmla="*/ 856904 h 1000691"/>
              <a:gd name="connsiteX6" fmla="*/ 965554 w 1284478"/>
              <a:gd name="connsiteY6" fmla="*/ 1000691 h 1000691"/>
              <a:gd name="connsiteX7" fmla="*/ 1236583 w 1284478"/>
              <a:gd name="connsiteY7" fmla="*/ 858381 h 1000691"/>
              <a:gd name="connsiteX8" fmla="*/ 1284478 w 1284478"/>
              <a:gd name="connsiteY8" fmla="*/ 712332 h 1000691"/>
              <a:gd name="connsiteX9" fmla="*/ 746770 w 1284478"/>
              <a:gd name="connsiteY9" fmla="*/ 133002 h 1000691"/>
              <a:gd name="connsiteX10" fmla="*/ 0 w 1284478"/>
              <a:gd name="connsiteY10"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284478 w 1396402"/>
              <a:gd name="connsiteY8" fmla="*/ 712332 h 1000691"/>
              <a:gd name="connsiteX9" fmla="*/ 746770 w 1396402"/>
              <a:gd name="connsiteY9" fmla="*/ 133002 h 1000691"/>
              <a:gd name="connsiteX10" fmla="*/ 0 w 1396402"/>
              <a:gd name="connsiteY10"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746770 w 1396402"/>
              <a:gd name="connsiteY9" fmla="*/ 133002 h 1000691"/>
              <a:gd name="connsiteX10" fmla="*/ 0 w 1396402"/>
              <a:gd name="connsiteY10"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972923 w 1396402"/>
              <a:gd name="connsiteY9" fmla="*/ 342865 h 1000691"/>
              <a:gd name="connsiteX10" fmla="*/ 746770 w 1396402"/>
              <a:gd name="connsiteY10" fmla="*/ 133002 h 1000691"/>
              <a:gd name="connsiteX11" fmla="*/ 0 w 1396402"/>
              <a:gd name="connsiteY11"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043954 w 1396402"/>
              <a:gd name="connsiteY9" fmla="*/ 313637 h 1000691"/>
              <a:gd name="connsiteX10" fmla="*/ 746770 w 1396402"/>
              <a:gd name="connsiteY10" fmla="*/ 133002 h 1000691"/>
              <a:gd name="connsiteX11" fmla="*/ 0 w 1396402"/>
              <a:gd name="connsiteY11"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203774 w 1396402"/>
              <a:gd name="connsiteY9" fmla="*/ 518229 h 1000691"/>
              <a:gd name="connsiteX10" fmla="*/ 1043954 w 1396402"/>
              <a:gd name="connsiteY10" fmla="*/ 313637 h 1000691"/>
              <a:gd name="connsiteX11" fmla="*/ 746770 w 1396402"/>
              <a:gd name="connsiteY11" fmla="*/ 133002 h 1000691"/>
              <a:gd name="connsiteX12" fmla="*/ 0 w 1396402"/>
              <a:gd name="connsiteY12"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150500 w 1396402"/>
              <a:gd name="connsiteY9" fmla="*/ 522404 h 1000691"/>
              <a:gd name="connsiteX10" fmla="*/ 1043954 w 1396402"/>
              <a:gd name="connsiteY10" fmla="*/ 313637 h 1000691"/>
              <a:gd name="connsiteX11" fmla="*/ 746770 w 1396402"/>
              <a:gd name="connsiteY11" fmla="*/ 133002 h 1000691"/>
              <a:gd name="connsiteX12" fmla="*/ 0 w 1396402"/>
              <a:gd name="connsiteY12"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150500 w 1396402"/>
              <a:gd name="connsiteY9" fmla="*/ 522404 h 1000691"/>
              <a:gd name="connsiteX10" fmla="*/ 1043954 w 1396402"/>
              <a:gd name="connsiteY10" fmla="*/ 313637 h 1000691"/>
              <a:gd name="connsiteX11" fmla="*/ 702375 w 1396402"/>
              <a:gd name="connsiteY11" fmla="*/ 7742 h 1000691"/>
              <a:gd name="connsiteX12" fmla="*/ 0 w 1396402"/>
              <a:gd name="connsiteY12"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159379 w 1396402"/>
              <a:gd name="connsiteY7" fmla="*/ 931588 h 1000691"/>
              <a:gd name="connsiteX8" fmla="*/ 1396402 w 1396402"/>
              <a:gd name="connsiteY8" fmla="*/ 850030 h 1000691"/>
              <a:gd name="connsiteX9" fmla="*/ 1351069 w 1396402"/>
              <a:gd name="connsiteY9" fmla="*/ 687280 h 1000691"/>
              <a:gd name="connsiteX10" fmla="*/ 1150500 w 1396402"/>
              <a:gd name="connsiteY10" fmla="*/ 522404 h 1000691"/>
              <a:gd name="connsiteX11" fmla="*/ 1043954 w 1396402"/>
              <a:gd name="connsiteY11" fmla="*/ 313637 h 1000691"/>
              <a:gd name="connsiteX12" fmla="*/ 702375 w 1396402"/>
              <a:gd name="connsiteY12" fmla="*/ 7742 h 1000691"/>
              <a:gd name="connsiteX13" fmla="*/ 0 w 1396402"/>
              <a:gd name="connsiteY13"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088348 w 1396402"/>
              <a:gd name="connsiteY7" fmla="*/ 990043 h 1000691"/>
              <a:gd name="connsiteX8" fmla="*/ 1396402 w 1396402"/>
              <a:gd name="connsiteY8" fmla="*/ 850030 h 1000691"/>
              <a:gd name="connsiteX9" fmla="*/ 1351069 w 1396402"/>
              <a:gd name="connsiteY9" fmla="*/ 687280 h 1000691"/>
              <a:gd name="connsiteX10" fmla="*/ 1150500 w 1396402"/>
              <a:gd name="connsiteY10" fmla="*/ 522404 h 1000691"/>
              <a:gd name="connsiteX11" fmla="*/ 1043954 w 1396402"/>
              <a:gd name="connsiteY11" fmla="*/ 313637 h 1000691"/>
              <a:gd name="connsiteX12" fmla="*/ 702375 w 1396402"/>
              <a:gd name="connsiteY12" fmla="*/ 7742 h 1000691"/>
              <a:gd name="connsiteX13" fmla="*/ 0 w 1396402"/>
              <a:gd name="connsiteY13" fmla="*/ 0 h 1000691"/>
              <a:gd name="connsiteX0" fmla="*/ 0 w 1396402"/>
              <a:gd name="connsiteY0" fmla="*/ 0 h 996516"/>
              <a:gd name="connsiteX1" fmla="*/ 156066 w 1396402"/>
              <a:gd name="connsiteY1" fmla="*/ 113221 h 996516"/>
              <a:gd name="connsiteX2" fmla="*/ 178263 w 1396402"/>
              <a:gd name="connsiteY2" fmla="*/ 330339 h 996516"/>
              <a:gd name="connsiteX3" fmla="*/ 262108 w 1396402"/>
              <a:gd name="connsiteY3" fmla="*/ 511305 h 996516"/>
              <a:gd name="connsiteX4" fmla="*/ 31202 w 1396402"/>
              <a:gd name="connsiteY4" fmla="*/ 699457 h 996516"/>
              <a:gd name="connsiteX5" fmla="*/ 133649 w 1396402"/>
              <a:gd name="connsiteY5" fmla="*/ 856904 h 996516"/>
              <a:gd name="connsiteX6" fmla="*/ 938917 w 1396402"/>
              <a:gd name="connsiteY6" fmla="*/ 996516 h 996516"/>
              <a:gd name="connsiteX7" fmla="*/ 1088348 w 1396402"/>
              <a:gd name="connsiteY7" fmla="*/ 990043 h 996516"/>
              <a:gd name="connsiteX8" fmla="*/ 1396402 w 1396402"/>
              <a:gd name="connsiteY8" fmla="*/ 850030 h 996516"/>
              <a:gd name="connsiteX9" fmla="*/ 1351069 w 1396402"/>
              <a:gd name="connsiteY9" fmla="*/ 687280 h 996516"/>
              <a:gd name="connsiteX10" fmla="*/ 1150500 w 1396402"/>
              <a:gd name="connsiteY10" fmla="*/ 522404 h 996516"/>
              <a:gd name="connsiteX11" fmla="*/ 1043954 w 1396402"/>
              <a:gd name="connsiteY11" fmla="*/ 313637 h 996516"/>
              <a:gd name="connsiteX12" fmla="*/ 702375 w 1396402"/>
              <a:gd name="connsiteY12" fmla="*/ 7742 h 996516"/>
              <a:gd name="connsiteX13" fmla="*/ 0 w 1396402"/>
              <a:gd name="connsiteY13" fmla="*/ 0 h 996516"/>
              <a:gd name="connsiteX0" fmla="*/ 0 w 1396402"/>
              <a:gd name="connsiteY0" fmla="*/ 127174 h 1123690"/>
              <a:gd name="connsiteX1" fmla="*/ 156066 w 1396402"/>
              <a:gd name="connsiteY1" fmla="*/ 240395 h 1123690"/>
              <a:gd name="connsiteX2" fmla="*/ 178263 w 1396402"/>
              <a:gd name="connsiteY2" fmla="*/ 457513 h 1123690"/>
              <a:gd name="connsiteX3" fmla="*/ 262108 w 1396402"/>
              <a:gd name="connsiteY3" fmla="*/ 638479 h 1123690"/>
              <a:gd name="connsiteX4" fmla="*/ 31202 w 1396402"/>
              <a:gd name="connsiteY4" fmla="*/ 826631 h 1123690"/>
              <a:gd name="connsiteX5" fmla="*/ 133649 w 1396402"/>
              <a:gd name="connsiteY5" fmla="*/ 984078 h 1123690"/>
              <a:gd name="connsiteX6" fmla="*/ 938917 w 1396402"/>
              <a:gd name="connsiteY6" fmla="*/ 1123690 h 1123690"/>
              <a:gd name="connsiteX7" fmla="*/ 1088348 w 1396402"/>
              <a:gd name="connsiteY7" fmla="*/ 1117217 h 1123690"/>
              <a:gd name="connsiteX8" fmla="*/ 1396402 w 1396402"/>
              <a:gd name="connsiteY8" fmla="*/ 977204 h 1123690"/>
              <a:gd name="connsiteX9" fmla="*/ 1351069 w 1396402"/>
              <a:gd name="connsiteY9" fmla="*/ 814454 h 1123690"/>
              <a:gd name="connsiteX10" fmla="*/ 1150500 w 1396402"/>
              <a:gd name="connsiteY10" fmla="*/ 649578 h 1123690"/>
              <a:gd name="connsiteX11" fmla="*/ 1043954 w 1396402"/>
              <a:gd name="connsiteY11" fmla="*/ 440811 h 1123690"/>
              <a:gd name="connsiteX12" fmla="*/ 727323 w 1396402"/>
              <a:gd name="connsiteY12" fmla="*/ 0 h 1123690"/>
              <a:gd name="connsiteX13" fmla="*/ 0 w 1396402"/>
              <a:gd name="connsiteY13" fmla="*/ 127174 h 1123690"/>
              <a:gd name="connsiteX0" fmla="*/ 0 w 2094932"/>
              <a:gd name="connsiteY0" fmla="*/ 39186 h 1123690"/>
              <a:gd name="connsiteX1" fmla="*/ 854596 w 2094932"/>
              <a:gd name="connsiteY1" fmla="*/ 240395 h 1123690"/>
              <a:gd name="connsiteX2" fmla="*/ 876793 w 2094932"/>
              <a:gd name="connsiteY2" fmla="*/ 457513 h 1123690"/>
              <a:gd name="connsiteX3" fmla="*/ 960638 w 2094932"/>
              <a:gd name="connsiteY3" fmla="*/ 638479 h 1123690"/>
              <a:gd name="connsiteX4" fmla="*/ 729732 w 2094932"/>
              <a:gd name="connsiteY4" fmla="*/ 826631 h 1123690"/>
              <a:gd name="connsiteX5" fmla="*/ 832179 w 2094932"/>
              <a:gd name="connsiteY5" fmla="*/ 984078 h 1123690"/>
              <a:gd name="connsiteX6" fmla="*/ 1637447 w 2094932"/>
              <a:gd name="connsiteY6" fmla="*/ 1123690 h 1123690"/>
              <a:gd name="connsiteX7" fmla="*/ 1786878 w 2094932"/>
              <a:gd name="connsiteY7" fmla="*/ 1117217 h 1123690"/>
              <a:gd name="connsiteX8" fmla="*/ 2094932 w 2094932"/>
              <a:gd name="connsiteY8" fmla="*/ 977204 h 1123690"/>
              <a:gd name="connsiteX9" fmla="*/ 2049599 w 2094932"/>
              <a:gd name="connsiteY9" fmla="*/ 814454 h 1123690"/>
              <a:gd name="connsiteX10" fmla="*/ 1849030 w 2094932"/>
              <a:gd name="connsiteY10" fmla="*/ 649578 h 1123690"/>
              <a:gd name="connsiteX11" fmla="*/ 1742484 w 2094932"/>
              <a:gd name="connsiteY11" fmla="*/ 440811 h 1123690"/>
              <a:gd name="connsiteX12" fmla="*/ 1425853 w 2094932"/>
              <a:gd name="connsiteY12" fmla="*/ 0 h 1123690"/>
              <a:gd name="connsiteX13" fmla="*/ 0 w 2094932"/>
              <a:gd name="connsiteY13" fmla="*/ 39186 h 1123690"/>
              <a:gd name="connsiteX0" fmla="*/ 0 w 2094932"/>
              <a:gd name="connsiteY0" fmla="*/ 0 h 1084504"/>
              <a:gd name="connsiteX1" fmla="*/ 854596 w 2094932"/>
              <a:gd name="connsiteY1" fmla="*/ 201209 h 1084504"/>
              <a:gd name="connsiteX2" fmla="*/ 876793 w 2094932"/>
              <a:gd name="connsiteY2" fmla="*/ 418327 h 1084504"/>
              <a:gd name="connsiteX3" fmla="*/ 960638 w 2094932"/>
              <a:gd name="connsiteY3" fmla="*/ 599293 h 1084504"/>
              <a:gd name="connsiteX4" fmla="*/ 729732 w 2094932"/>
              <a:gd name="connsiteY4" fmla="*/ 787445 h 1084504"/>
              <a:gd name="connsiteX5" fmla="*/ 832179 w 2094932"/>
              <a:gd name="connsiteY5" fmla="*/ 944892 h 1084504"/>
              <a:gd name="connsiteX6" fmla="*/ 1637447 w 2094932"/>
              <a:gd name="connsiteY6" fmla="*/ 1084504 h 1084504"/>
              <a:gd name="connsiteX7" fmla="*/ 1786878 w 2094932"/>
              <a:gd name="connsiteY7" fmla="*/ 1078031 h 1084504"/>
              <a:gd name="connsiteX8" fmla="*/ 2094932 w 2094932"/>
              <a:gd name="connsiteY8" fmla="*/ 938018 h 1084504"/>
              <a:gd name="connsiteX9" fmla="*/ 2049599 w 2094932"/>
              <a:gd name="connsiteY9" fmla="*/ 775268 h 1084504"/>
              <a:gd name="connsiteX10" fmla="*/ 1849030 w 2094932"/>
              <a:gd name="connsiteY10" fmla="*/ 610392 h 1084504"/>
              <a:gd name="connsiteX11" fmla="*/ 1742484 w 2094932"/>
              <a:gd name="connsiteY11" fmla="*/ 401625 h 1084504"/>
              <a:gd name="connsiteX12" fmla="*/ 1425853 w 2094932"/>
              <a:gd name="connsiteY12" fmla="*/ 1876 h 1084504"/>
              <a:gd name="connsiteX13" fmla="*/ 0 w 2094932"/>
              <a:gd name="connsiteY13" fmla="*/ 0 h 1084504"/>
              <a:gd name="connsiteX0" fmla="*/ 0 w 2094932"/>
              <a:gd name="connsiteY0" fmla="*/ 0 h 1084504"/>
              <a:gd name="connsiteX1" fmla="*/ 854596 w 2094932"/>
              <a:gd name="connsiteY1" fmla="*/ 201209 h 1084504"/>
              <a:gd name="connsiteX2" fmla="*/ 876793 w 2094932"/>
              <a:gd name="connsiteY2" fmla="*/ 418327 h 1084504"/>
              <a:gd name="connsiteX3" fmla="*/ 960638 w 2094932"/>
              <a:gd name="connsiteY3" fmla="*/ 599293 h 1084504"/>
              <a:gd name="connsiteX4" fmla="*/ 729732 w 2094932"/>
              <a:gd name="connsiteY4" fmla="*/ 787445 h 1084504"/>
              <a:gd name="connsiteX5" fmla="*/ 832179 w 2094932"/>
              <a:gd name="connsiteY5" fmla="*/ 944892 h 1084504"/>
              <a:gd name="connsiteX6" fmla="*/ 1637447 w 2094932"/>
              <a:gd name="connsiteY6" fmla="*/ 1084504 h 1084504"/>
              <a:gd name="connsiteX7" fmla="*/ 1786878 w 2094932"/>
              <a:gd name="connsiteY7" fmla="*/ 1078031 h 1084504"/>
              <a:gd name="connsiteX8" fmla="*/ 2094932 w 2094932"/>
              <a:gd name="connsiteY8" fmla="*/ 938018 h 1084504"/>
              <a:gd name="connsiteX9" fmla="*/ 2049599 w 2094932"/>
              <a:gd name="connsiteY9" fmla="*/ 775268 h 1084504"/>
              <a:gd name="connsiteX10" fmla="*/ 1849030 w 2094932"/>
              <a:gd name="connsiteY10" fmla="*/ 610392 h 1084504"/>
              <a:gd name="connsiteX11" fmla="*/ 1742484 w 2094932"/>
              <a:gd name="connsiteY11" fmla="*/ 401625 h 1084504"/>
              <a:gd name="connsiteX12" fmla="*/ 1600486 w 2094932"/>
              <a:gd name="connsiteY12" fmla="*/ 240681 h 1084504"/>
              <a:gd name="connsiteX13" fmla="*/ 1425853 w 2094932"/>
              <a:gd name="connsiteY13" fmla="*/ 1876 h 1084504"/>
              <a:gd name="connsiteX14" fmla="*/ 0 w 2094932"/>
              <a:gd name="connsiteY14" fmla="*/ 0 h 1084504"/>
              <a:gd name="connsiteX0" fmla="*/ 0 w 2094932"/>
              <a:gd name="connsiteY0" fmla="*/ 0 h 1084504"/>
              <a:gd name="connsiteX1" fmla="*/ 854596 w 2094932"/>
              <a:gd name="connsiteY1" fmla="*/ 201209 h 1084504"/>
              <a:gd name="connsiteX2" fmla="*/ 876793 w 2094932"/>
              <a:gd name="connsiteY2" fmla="*/ 418327 h 1084504"/>
              <a:gd name="connsiteX3" fmla="*/ 960638 w 2094932"/>
              <a:gd name="connsiteY3" fmla="*/ 599293 h 1084504"/>
              <a:gd name="connsiteX4" fmla="*/ 729732 w 2094932"/>
              <a:gd name="connsiteY4" fmla="*/ 787445 h 1084504"/>
              <a:gd name="connsiteX5" fmla="*/ 832179 w 2094932"/>
              <a:gd name="connsiteY5" fmla="*/ 944892 h 1084504"/>
              <a:gd name="connsiteX6" fmla="*/ 1637447 w 2094932"/>
              <a:gd name="connsiteY6" fmla="*/ 1084504 h 1084504"/>
              <a:gd name="connsiteX7" fmla="*/ 1786878 w 2094932"/>
              <a:gd name="connsiteY7" fmla="*/ 1078031 h 1084504"/>
              <a:gd name="connsiteX8" fmla="*/ 2094932 w 2094932"/>
              <a:gd name="connsiteY8" fmla="*/ 938018 h 1084504"/>
              <a:gd name="connsiteX9" fmla="*/ 2049599 w 2094932"/>
              <a:gd name="connsiteY9" fmla="*/ 775268 h 1084504"/>
              <a:gd name="connsiteX10" fmla="*/ 1849030 w 2094932"/>
              <a:gd name="connsiteY10" fmla="*/ 610392 h 1084504"/>
              <a:gd name="connsiteX11" fmla="*/ 1742484 w 2094932"/>
              <a:gd name="connsiteY11" fmla="*/ 401625 h 1084504"/>
              <a:gd name="connsiteX12" fmla="*/ 1394669 w 2094932"/>
              <a:gd name="connsiteY12" fmla="*/ 88170 h 1084504"/>
              <a:gd name="connsiteX13" fmla="*/ 1425853 w 2094932"/>
              <a:gd name="connsiteY13" fmla="*/ 1876 h 1084504"/>
              <a:gd name="connsiteX14" fmla="*/ 0 w 2094932"/>
              <a:gd name="connsiteY14" fmla="*/ 0 h 1084504"/>
              <a:gd name="connsiteX0" fmla="*/ 0 w 1433825"/>
              <a:gd name="connsiteY0" fmla="*/ 39183 h 1082627"/>
              <a:gd name="connsiteX1" fmla="*/ 193489 w 1433825"/>
              <a:gd name="connsiteY1" fmla="*/ 199332 h 1082627"/>
              <a:gd name="connsiteX2" fmla="*/ 215686 w 1433825"/>
              <a:gd name="connsiteY2" fmla="*/ 416450 h 1082627"/>
              <a:gd name="connsiteX3" fmla="*/ 299531 w 1433825"/>
              <a:gd name="connsiteY3" fmla="*/ 597416 h 1082627"/>
              <a:gd name="connsiteX4" fmla="*/ 68625 w 1433825"/>
              <a:gd name="connsiteY4" fmla="*/ 785568 h 1082627"/>
              <a:gd name="connsiteX5" fmla="*/ 171072 w 1433825"/>
              <a:gd name="connsiteY5" fmla="*/ 943015 h 1082627"/>
              <a:gd name="connsiteX6" fmla="*/ 976340 w 1433825"/>
              <a:gd name="connsiteY6" fmla="*/ 1082627 h 1082627"/>
              <a:gd name="connsiteX7" fmla="*/ 1125771 w 1433825"/>
              <a:gd name="connsiteY7" fmla="*/ 1076154 h 1082627"/>
              <a:gd name="connsiteX8" fmla="*/ 1433825 w 1433825"/>
              <a:gd name="connsiteY8" fmla="*/ 936141 h 1082627"/>
              <a:gd name="connsiteX9" fmla="*/ 1388492 w 1433825"/>
              <a:gd name="connsiteY9" fmla="*/ 773391 h 1082627"/>
              <a:gd name="connsiteX10" fmla="*/ 1187923 w 1433825"/>
              <a:gd name="connsiteY10" fmla="*/ 608515 h 1082627"/>
              <a:gd name="connsiteX11" fmla="*/ 1081377 w 1433825"/>
              <a:gd name="connsiteY11" fmla="*/ 399748 h 1082627"/>
              <a:gd name="connsiteX12" fmla="*/ 733562 w 1433825"/>
              <a:gd name="connsiteY12" fmla="*/ 86293 h 1082627"/>
              <a:gd name="connsiteX13" fmla="*/ 764746 w 1433825"/>
              <a:gd name="connsiteY13" fmla="*/ -1 h 1082627"/>
              <a:gd name="connsiteX14" fmla="*/ 0 w 1433825"/>
              <a:gd name="connsiteY14" fmla="*/ 39183 h 1082627"/>
              <a:gd name="connsiteX0" fmla="*/ 0 w 1433825"/>
              <a:gd name="connsiteY0" fmla="*/ 1 h 1043445"/>
              <a:gd name="connsiteX1" fmla="*/ 193489 w 1433825"/>
              <a:gd name="connsiteY1" fmla="*/ 160150 h 1043445"/>
              <a:gd name="connsiteX2" fmla="*/ 215686 w 1433825"/>
              <a:gd name="connsiteY2" fmla="*/ 377268 h 1043445"/>
              <a:gd name="connsiteX3" fmla="*/ 299531 w 1433825"/>
              <a:gd name="connsiteY3" fmla="*/ 558234 h 1043445"/>
              <a:gd name="connsiteX4" fmla="*/ 68625 w 1433825"/>
              <a:gd name="connsiteY4" fmla="*/ 746386 h 1043445"/>
              <a:gd name="connsiteX5" fmla="*/ 171072 w 1433825"/>
              <a:gd name="connsiteY5" fmla="*/ 903833 h 1043445"/>
              <a:gd name="connsiteX6" fmla="*/ 976340 w 1433825"/>
              <a:gd name="connsiteY6" fmla="*/ 1043445 h 1043445"/>
              <a:gd name="connsiteX7" fmla="*/ 1125771 w 1433825"/>
              <a:gd name="connsiteY7" fmla="*/ 1036972 h 1043445"/>
              <a:gd name="connsiteX8" fmla="*/ 1433825 w 1433825"/>
              <a:gd name="connsiteY8" fmla="*/ 896959 h 1043445"/>
              <a:gd name="connsiteX9" fmla="*/ 1388492 w 1433825"/>
              <a:gd name="connsiteY9" fmla="*/ 734209 h 1043445"/>
              <a:gd name="connsiteX10" fmla="*/ 1187923 w 1433825"/>
              <a:gd name="connsiteY10" fmla="*/ 569333 h 1043445"/>
              <a:gd name="connsiteX11" fmla="*/ 1081377 w 1433825"/>
              <a:gd name="connsiteY11" fmla="*/ 360566 h 1043445"/>
              <a:gd name="connsiteX12" fmla="*/ 733562 w 1433825"/>
              <a:gd name="connsiteY12" fmla="*/ 47111 h 1043445"/>
              <a:gd name="connsiteX13" fmla="*/ 752272 w 1433825"/>
              <a:gd name="connsiteY13" fmla="*/ 1878 h 1043445"/>
              <a:gd name="connsiteX14" fmla="*/ 0 w 1433825"/>
              <a:gd name="connsiteY14" fmla="*/ 1 h 1043445"/>
              <a:gd name="connsiteX0" fmla="*/ 0 w 1527379"/>
              <a:gd name="connsiteY0" fmla="*/ 27452 h 1041567"/>
              <a:gd name="connsiteX1" fmla="*/ 287043 w 1527379"/>
              <a:gd name="connsiteY1" fmla="*/ 158272 h 1041567"/>
              <a:gd name="connsiteX2" fmla="*/ 309240 w 1527379"/>
              <a:gd name="connsiteY2" fmla="*/ 375390 h 1041567"/>
              <a:gd name="connsiteX3" fmla="*/ 393085 w 1527379"/>
              <a:gd name="connsiteY3" fmla="*/ 556356 h 1041567"/>
              <a:gd name="connsiteX4" fmla="*/ 162179 w 1527379"/>
              <a:gd name="connsiteY4" fmla="*/ 744508 h 1041567"/>
              <a:gd name="connsiteX5" fmla="*/ 264626 w 1527379"/>
              <a:gd name="connsiteY5" fmla="*/ 901955 h 1041567"/>
              <a:gd name="connsiteX6" fmla="*/ 1069894 w 1527379"/>
              <a:gd name="connsiteY6" fmla="*/ 1041567 h 1041567"/>
              <a:gd name="connsiteX7" fmla="*/ 1219325 w 1527379"/>
              <a:gd name="connsiteY7" fmla="*/ 1035094 h 1041567"/>
              <a:gd name="connsiteX8" fmla="*/ 1527379 w 1527379"/>
              <a:gd name="connsiteY8" fmla="*/ 895081 h 1041567"/>
              <a:gd name="connsiteX9" fmla="*/ 1482046 w 1527379"/>
              <a:gd name="connsiteY9" fmla="*/ 732331 h 1041567"/>
              <a:gd name="connsiteX10" fmla="*/ 1281477 w 1527379"/>
              <a:gd name="connsiteY10" fmla="*/ 567455 h 1041567"/>
              <a:gd name="connsiteX11" fmla="*/ 1174931 w 1527379"/>
              <a:gd name="connsiteY11" fmla="*/ 358688 h 1041567"/>
              <a:gd name="connsiteX12" fmla="*/ 827116 w 1527379"/>
              <a:gd name="connsiteY12" fmla="*/ 45233 h 1041567"/>
              <a:gd name="connsiteX13" fmla="*/ 845826 w 1527379"/>
              <a:gd name="connsiteY13" fmla="*/ 0 h 1041567"/>
              <a:gd name="connsiteX14" fmla="*/ 0 w 1527379"/>
              <a:gd name="connsiteY14" fmla="*/ 27452 h 1041567"/>
              <a:gd name="connsiteX0" fmla="*/ 0 w 1714486"/>
              <a:gd name="connsiteY0" fmla="*/ 3989 h 1041567"/>
              <a:gd name="connsiteX1" fmla="*/ 474150 w 1714486"/>
              <a:gd name="connsiteY1" fmla="*/ 158272 h 1041567"/>
              <a:gd name="connsiteX2" fmla="*/ 496347 w 1714486"/>
              <a:gd name="connsiteY2" fmla="*/ 375390 h 1041567"/>
              <a:gd name="connsiteX3" fmla="*/ 580192 w 1714486"/>
              <a:gd name="connsiteY3" fmla="*/ 556356 h 1041567"/>
              <a:gd name="connsiteX4" fmla="*/ 349286 w 1714486"/>
              <a:gd name="connsiteY4" fmla="*/ 744508 h 1041567"/>
              <a:gd name="connsiteX5" fmla="*/ 451733 w 1714486"/>
              <a:gd name="connsiteY5" fmla="*/ 901955 h 1041567"/>
              <a:gd name="connsiteX6" fmla="*/ 1257001 w 1714486"/>
              <a:gd name="connsiteY6" fmla="*/ 1041567 h 1041567"/>
              <a:gd name="connsiteX7" fmla="*/ 1406432 w 1714486"/>
              <a:gd name="connsiteY7" fmla="*/ 1035094 h 1041567"/>
              <a:gd name="connsiteX8" fmla="*/ 1714486 w 1714486"/>
              <a:gd name="connsiteY8" fmla="*/ 895081 h 1041567"/>
              <a:gd name="connsiteX9" fmla="*/ 1669153 w 1714486"/>
              <a:gd name="connsiteY9" fmla="*/ 732331 h 1041567"/>
              <a:gd name="connsiteX10" fmla="*/ 1468584 w 1714486"/>
              <a:gd name="connsiteY10" fmla="*/ 567455 h 1041567"/>
              <a:gd name="connsiteX11" fmla="*/ 1362038 w 1714486"/>
              <a:gd name="connsiteY11" fmla="*/ 358688 h 1041567"/>
              <a:gd name="connsiteX12" fmla="*/ 1014223 w 1714486"/>
              <a:gd name="connsiteY12" fmla="*/ 45233 h 1041567"/>
              <a:gd name="connsiteX13" fmla="*/ 1032933 w 1714486"/>
              <a:gd name="connsiteY13" fmla="*/ 0 h 1041567"/>
              <a:gd name="connsiteX14" fmla="*/ 0 w 1714486"/>
              <a:gd name="connsiteY14" fmla="*/ 3989 h 1041567"/>
              <a:gd name="connsiteX0" fmla="*/ 0 w 1714486"/>
              <a:gd name="connsiteY0" fmla="*/ 3989 h 1041567"/>
              <a:gd name="connsiteX1" fmla="*/ 265799 w 1714486"/>
              <a:gd name="connsiteY1" fmla="*/ 92159 h 1041567"/>
              <a:gd name="connsiteX2" fmla="*/ 474150 w 1714486"/>
              <a:gd name="connsiteY2" fmla="*/ 158272 h 1041567"/>
              <a:gd name="connsiteX3" fmla="*/ 496347 w 1714486"/>
              <a:gd name="connsiteY3" fmla="*/ 375390 h 1041567"/>
              <a:gd name="connsiteX4" fmla="*/ 580192 w 1714486"/>
              <a:gd name="connsiteY4" fmla="*/ 556356 h 1041567"/>
              <a:gd name="connsiteX5" fmla="*/ 349286 w 1714486"/>
              <a:gd name="connsiteY5" fmla="*/ 744508 h 1041567"/>
              <a:gd name="connsiteX6" fmla="*/ 451733 w 1714486"/>
              <a:gd name="connsiteY6" fmla="*/ 901955 h 1041567"/>
              <a:gd name="connsiteX7" fmla="*/ 1257001 w 1714486"/>
              <a:gd name="connsiteY7" fmla="*/ 1041567 h 1041567"/>
              <a:gd name="connsiteX8" fmla="*/ 1406432 w 1714486"/>
              <a:gd name="connsiteY8" fmla="*/ 1035094 h 1041567"/>
              <a:gd name="connsiteX9" fmla="*/ 1714486 w 1714486"/>
              <a:gd name="connsiteY9" fmla="*/ 895081 h 1041567"/>
              <a:gd name="connsiteX10" fmla="*/ 1669153 w 1714486"/>
              <a:gd name="connsiteY10" fmla="*/ 732331 h 1041567"/>
              <a:gd name="connsiteX11" fmla="*/ 1468584 w 1714486"/>
              <a:gd name="connsiteY11" fmla="*/ 567455 h 1041567"/>
              <a:gd name="connsiteX12" fmla="*/ 1362038 w 1714486"/>
              <a:gd name="connsiteY12" fmla="*/ 358688 h 1041567"/>
              <a:gd name="connsiteX13" fmla="*/ 1014223 w 1714486"/>
              <a:gd name="connsiteY13" fmla="*/ 45233 h 1041567"/>
              <a:gd name="connsiteX14" fmla="*/ 1032933 w 1714486"/>
              <a:gd name="connsiteY14" fmla="*/ 0 h 1041567"/>
              <a:gd name="connsiteX15" fmla="*/ 0 w 1714486"/>
              <a:gd name="connsiteY15" fmla="*/ 3989 h 1041567"/>
              <a:gd name="connsiteX0" fmla="*/ 0 w 1714486"/>
              <a:gd name="connsiteY0" fmla="*/ 3989 h 1041567"/>
              <a:gd name="connsiteX1" fmla="*/ 278273 w 1714486"/>
              <a:gd name="connsiteY1" fmla="*/ 45232 h 1041567"/>
              <a:gd name="connsiteX2" fmla="*/ 474150 w 1714486"/>
              <a:gd name="connsiteY2" fmla="*/ 158272 h 1041567"/>
              <a:gd name="connsiteX3" fmla="*/ 496347 w 1714486"/>
              <a:gd name="connsiteY3" fmla="*/ 375390 h 1041567"/>
              <a:gd name="connsiteX4" fmla="*/ 580192 w 1714486"/>
              <a:gd name="connsiteY4" fmla="*/ 556356 h 1041567"/>
              <a:gd name="connsiteX5" fmla="*/ 349286 w 1714486"/>
              <a:gd name="connsiteY5" fmla="*/ 744508 h 1041567"/>
              <a:gd name="connsiteX6" fmla="*/ 451733 w 1714486"/>
              <a:gd name="connsiteY6" fmla="*/ 901955 h 1041567"/>
              <a:gd name="connsiteX7" fmla="*/ 1257001 w 1714486"/>
              <a:gd name="connsiteY7" fmla="*/ 1041567 h 1041567"/>
              <a:gd name="connsiteX8" fmla="*/ 1406432 w 1714486"/>
              <a:gd name="connsiteY8" fmla="*/ 1035094 h 1041567"/>
              <a:gd name="connsiteX9" fmla="*/ 1714486 w 1714486"/>
              <a:gd name="connsiteY9" fmla="*/ 895081 h 1041567"/>
              <a:gd name="connsiteX10" fmla="*/ 1669153 w 1714486"/>
              <a:gd name="connsiteY10" fmla="*/ 732331 h 1041567"/>
              <a:gd name="connsiteX11" fmla="*/ 1468584 w 1714486"/>
              <a:gd name="connsiteY11" fmla="*/ 567455 h 1041567"/>
              <a:gd name="connsiteX12" fmla="*/ 1362038 w 1714486"/>
              <a:gd name="connsiteY12" fmla="*/ 358688 h 1041567"/>
              <a:gd name="connsiteX13" fmla="*/ 1014223 w 1714486"/>
              <a:gd name="connsiteY13" fmla="*/ 45233 h 1041567"/>
              <a:gd name="connsiteX14" fmla="*/ 1032933 w 1714486"/>
              <a:gd name="connsiteY14" fmla="*/ 0 h 1041567"/>
              <a:gd name="connsiteX15" fmla="*/ 0 w 1714486"/>
              <a:gd name="connsiteY15" fmla="*/ 3989 h 1041567"/>
              <a:gd name="connsiteX0" fmla="*/ 0 w 1758144"/>
              <a:gd name="connsiteY0" fmla="*/ 0 h 1072774"/>
              <a:gd name="connsiteX1" fmla="*/ 321931 w 1758144"/>
              <a:gd name="connsiteY1" fmla="*/ 76439 h 1072774"/>
              <a:gd name="connsiteX2" fmla="*/ 517808 w 1758144"/>
              <a:gd name="connsiteY2" fmla="*/ 189479 h 1072774"/>
              <a:gd name="connsiteX3" fmla="*/ 540005 w 1758144"/>
              <a:gd name="connsiteY3" fmla="*/ 406597 h 1072774"/>
              <a:gd name="connsiteX4" fmla="*/ 623850 w 1758144"/>
              <a:gd name="connsiteY4" fmla="*/ 587563 h 1072774"/>
              <a:gd name="connsiteX5" fmla="*/ 392944 w 1758144"/>
              <a:gd name="connsiteY5" fmla="*/ 775715 h 1072774"/>
              <a:gd name="connsiteX6" fmla="*/ 495391 w 1758144"/>
              <a:gd name="connsiteY6" fmla="*/ 933162 h 1072774"/>
              <a:gd name="connsiteX7" fmla="*/ 1300659 w 1758144"/>
              <a:gd name="connsiteY7" fmla="*/ 1072774 h 1072774"/>
              <a:gd name="connsiteX8" fmla="*/ 1450090 w 1758144"/>
              <a:gd name="connsiteY8" fmla="*/ 1066301 h 1072774"/>
              <a:gd name="connsiteX9" fmla="*/ 1758144 w 1758144"/>
              <a:gd name="connsiteY9" fmla="*/ 926288 h 1072774"/>
              <a:gd name="connsiteX10" fmla="*/ 1712811 w 1758144"/>
              <a:gd name="connsiteY10" fmla="*/ 763538 h 1072774"/>
              <a:gd name="connsiteX11" fmla="*/ 1512242 w 1758144"/>
              <a:gd name="connsiteY11" fmla="*/ 598662 h 1072774"/>
              <a:gd name="connsiteX12" fmla="*/ 1405696 w 1758144"/>
              <a:gd name="connsiteY12" fmla="*/ 389895 h 1072774"/>
              <a:gd name="connsiteX13" fmla="*/ 1057881 w 1758144"/>
              <a:gd name="connsiteY13" fmla="*/ 76440 h 1072774"/>
              <a:gd name="connsiteX14" fmla="*/ 1076591 w 1758144"/>
              <a:gd name="connsiteY14" fmla="*/ 31207 h 1072774"/>
              <a:gd name="connsiteX15" fmla="*/ 0 w 1758144"/>
              <a:gd name="connsiteY15" fmla="*/ 0 h 1072774"/>
              <a:gd name="connsiteX0" fmla="*/ 0 w 1845461"/>
              <a:gd name="connsiteY0" fmla="*/ 0 h 1061042"/>
              <a:gd name="connsiteX1" fmla="*/ 409248 w 1845461"/>
              <a:gd name="connsiteY1" fmla="*/ 64707 h 1061042"/>
              <a:gd name="connsiteX2" fmla="*/ 605125 w 1845461"/>
              <a:gd name="connsiteY2" fmla="*/ 177747 h 1061042"/>
              <a:gd name="connsiteX3" fmla="*/ 627322 w 1845461"/>
              <a:gd name="connsiteY3" fmla="*/ 394865 h 1061042"/>
              <a:gd name="connsiteX4" fmla="*/ 711167 w 1845461"/>
              <a:gd name="connsiteY4" fmla="*/ 575831 h 1061042"/>
              <a:gd name="connsiteX5" fmla="*/ 480261 w 1845461"/>
              <a:gd name="connsiteY5" fmla="*/ 763983 h 1061042"/>
              <a:gd name="connsiteX6" fmla="*/ 582708 w 1845461"/>
              <a:gd name="connsiteY6" fmla="*/ 921430 h 1061042"/>
              <a:gd name="connsiteX7" fmla="*/ 1387976 w 1845461"/>
              <a:gd name="connsiteY7" fmla="*/ 1061042 h 1061042"/>
              <a:gd name="connsiteX8" fmla="*/ 1537407 w 1845461"/>
              <a:gd name="connsiteY8" fmla="*/ 1054569 h 1061042"/>
              <a:gd name="connsiteX9" fmla="*/ 1845461 w 1845461"/>
              <a:gd name="connsiteY9" fmla="*/ 914556 h 1061042"/>
              <a:gd name="connsiteX10" fmla="*/ 1800128 w 1845461"/>
              <a:gd name="connsiteY10" fmla="*/ 751806 h 1061042"/>
              <a:gd name="connsiteX11" fmla="*/ 1599559 w 1845461"/>
              <a:gd name="connsiteY11" fmla="*/ 586930 h 1061042"/>
              <a:gd name="connsiteX12" fmla="*/ 1493013 w 1845461"/>
              <a:gd name="connsiteY12" fmla="*/ 378163 h 1061042"/>
              <a:gd name="connsiteX13" fmla="*/ 1145198 w 1845461"/>
              <a:gd name="connsiteY13" fmla="*/ 64708 h 1061042"/>
              <a:gd name="connsiteX14" fmla="*/ 1163908 w 1845461"/>
              <a:gd name="connsiteY14" fmla="*/ 19475 h 1061042"/>
              <a:gd name="connsiteX15" fmla="*/ 0 w 1845461"/>
              <a:gd name="connsiteY15" fmla="*/ 0 h 106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45461" h="1061042">
                <a:moveTo>
                  <a:pt x="0" y="0"/>
                </a:moveTo>
                <a:lnTo>
                  <a:pt x="409248" y="64707"/>
                </a:lnTo>
                <a:lnTo>
                  <a:pt x="605125" y="177747"/>
                </a:lnTo>
                <a:lnTo>
                  <a:pt x="627322" y="394865"/>
                </a:lnTo>
                <a:lnTo>
                  <a:pt x="711167" y="575831"/>
                </a:lnTo>
                <a:lnTo>
                  <a:pt x="480261" y="763983"/>
                </a:lnTo>
                <a:lnTo>
                  <a:pt x="582708" y="921430"/>
                </a:lnTo>
                <a:lnTo>
                  <a:pt x="1387976" y="1061042"/>
                </a:lnTo>
                <a:lnTo>
                  <a:pt x="1537407" y="1054569"/>
                </a:lnTo>
                <a:lnTo>
                  <a:pt x="1845461" y="914556"/>
                </a:lnTo>
                <a:lnTo>
                  <a:pt x="1800128" y="751806"/>
                </a:lnTo>
                <a:lnTo>
                  <a:pt x="1599559" y="586930"/>
                </a:lnTo>
                <a:lnTo>
                  <a:pt x="1493013" y="378163"/>
                </a:lnTo>
                <a:lnTo>
                  <a:pt x="1145198" y="64708"/>
                </a:lnTo>
                <a:lnTo>
                  <a:pt x="1163908" y="19475"/>
                </a:lnTo>
                <a:lnTo>
                  <a:pt x="0" y="0"/>
                </a:lnTo>
                <a:close/>
              </a:path>
            </a:pathLst>
          </a:custGeom>
          <a:solidFill>
            <a:srgbClr val="FFFF00">
              <a:alpha val="3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    SAL</a:t>
            </a:r>
          </a:p>
        </p:txBody>
      </p:sp>
      <p:sp>
        <p:nvSpPr>
          <p:cNvPr id="57" name="Rectangle 56">
            <a:extLst>
              <a:ext uri="{FF2B5EF4-FFF2-40B4-BE49-F238E27FC236}">
                <a16:creationId xmlns:a16="http://schemas.microsoft.com/office/drawing/2014/main" id="{76898D4C-D2A5-AD47-9E1C-EF245945D872}"/>
              </a:ext>
            </a:extLst>
          </p:cNvPr>
          <p:cNvSpPr/>
          <p:nvPr/>
        </p:nvSpPr>
        <p:spPr>
          <a:xfrm flipV="1">
            <a:off x="8287355" y="5366998"/>
            <a:ext cx="536360" cy="824637"/>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1" name="Group 60">
            <a:extLst>
              <a:ext uri="{FF2B5EF4-FFF2-40B4-BE49-F238E27FC236}">
                <a16:creationId xmlns:a16="http://schemas.microsoft.com/office/drawing/2014/main" id="{FB1E05E9-F4AA-2D43-8A6E-F2FF3B2DCC81}"/>
              </a:ext>
            </a:extLst>
          </p:cNvPr>
          <p:cNvGrpSpPr/>
          <p:nvPr/>
        </p:nvGrpSpPr>
        <p:grpSpPr>
          <a:xfrm>
            <a:off x="4054502" y="6515585"/>
            <a:ext cx="3855738" cy="342415"/>
            <a:chOff x="4054502" y="6515585"/>
            <a:chExt cx="3855738" cy="342415"/>
          </a:xfrm>
        </p:grpSpPr>
        <p:sp>
          <p:nvSpPr>
            <p:cNvPr id="62" name="TextBox 61">
              <a:extLst>
                <a:ext uri="{FF2B5EF4-FFF2-40B4-BE49-F238E27FC236}">
                  <a16:creationId xmlns:a16="http://schemas.microsoft.com/office/drawing/2014/main" id="{BBC1741F-2B2A-BD41-8586-D60A1F1F09B7}"/>
                </a:ext>
              </a:extLst>
            </p:cNvPr>
            <p:cNvSpPr txBox="1"/>
            <p:nvPr/>
          </p:nvSpPr>
          <p:spPr>
            <a:xfrm>
              <a:off x="6743639" y="6515585"/>
              <a:ext cx="1166601" cy="338554"/>
            </a:xfrm>
            <a:prstGeom prst="rect">
              <a:avLst/>
            </a:prstGeom>
            <a:noFill/>
          </p:spPr>
          <p:txBody>
            <a:bodyPr wrap="none" rtlCol="0">
              <a:spAutoFit/>
            </a:bodyPr>
            <a:lstStyle/>
            <a:p>
              <a:r>
                <a:rPr lang="en-US" sz="1600" dirty="0"/>
                <a:t>Climatology</a:t>
              </a:r>
            </a:p>
          </p:txBody>
        </p:sp>
        <p:grpSp>
          <p:nvGrpSpPr>
            <p:cNvPr id="63" name="Group 62">
              <a:extLst>
                <a:ext uri="{FF2B5EF4-FFF2-40B4-BE49-F238E27FC236}">
                  <a16:creationId xmlns:a16="http://schemas.microsoft.com/office/drawing/2014/main" id="{B4F63133-527D-4C4C-AAD1-B041981DD29C}"/>
                </a:ext>
              </a:extLst>
            </p:cNvPr>
            <p:cNvGrpSpPr/>
            <p:nvPr/>
          </p:nvGrpSpPr>
          <p:grpSpPr>
            <a:xfrm>
              <a:off x="6223739" y="6679113"/>
              <a:ext cx="539015" cy="0"/>
              <a:chOff x="2674220" y="5327839"/>
              <a:chExt cx="539015" cy="0"/>
            </a:xfrm>
          </p:grpSpPr>
          <p:cxnSp>
            <p:nvCxnSpPr>
              <p:cNvPr id="68" name="Straight Connector 67">
                <a:extLst>
                  <a:ext uri="{FF2B5EF4-FFF2-40B4-BE49-F238E27FC236}">
                    <a16:creationId xmlns:a16="http://schemas.microsoft.com/office/drawing/2014/main" id="{47856595-B646-9149-81F9-5333FD9A2EB7}"/>
                  </a:ext>
                </a:extLst>
              </p:cNvPr>
              <p:cNvCxnSpPr/>
              <p:nvPr/>
            </p:nvCxnSpPr>
            <p:spPr>
              <a:xfrm>
                <a:off x="2938915" y="5327839"/>
                <a:ext cx="274320" cy="0"/>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D64C017-0AA7-3449-9A6F-FFDB4B63416E}"/>
                  </a:ext>
                </a:extLst>
              </p:cNvPr>
              <p:cNvCxnSpPr/>
              <p:nvPr/>
            </p:nvCxnSpPr>
            <p:spPr>
              <a:xfrm>
                <a:off x="2674220" y="5327839"/>
                <a:ext cx="274320" cy="0"/>
              </a:xfrm>
              <a:prstGeom prst="line">
                <a:avLst/>
              </a:prstGeom>
              <a:ln w="25400">
                <a:solidFill>
                  <a:srgbClr val="0432FF"/>
                </a:solidFill>
                <a:prstDash val="sysDot"/>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08CC5B27-713C-2C44-8673-3026CCDCB66E}"/>
                </a:ext>
              </a:extLst>
            </p:cNvPr>
            <p:cNvGrpSpPr/>
            <p:nvPr/>
          </p:nvGrpSpPr>
          <p:grpSpPr>
            <a:xfrm>
              <a:off x="4054502" y="6684862"/>
              <a:ext cx="539015" cy="0"/>
              <a:chOff x="2674220" y="5327839"/>
              <a:chExt cx="539015" cy="0"/>
            </a:xfrm>
          </p:grpSpPr>
          <p:cxnSp>
            <p:nvCxnSpPr>
              <p:cNvPr id="66" name="Straight Connector 65">
                <a:extLst>
                  <a:ext uri="{FF2B5EF4-FFF2-40B4-BE49-F238E27FC236}">
                    <a16:creationId xmlns:a16="http://schemas.microsoft.com/office/drawing/2014/main" id="{5BFC8B8D-0D5A-4743-824C-7AED1ACDB382}"/>
                  </a:ext>
                </a:extLst>
              </p:cNvPr>
              <p:cNvCxnSpPr/>
              <p:nvPr/>
            </p:nvCxnSpPr>
            <p:spPr>
              <a:xfrm>
                <a:off x="2938915" y="5327839"/>
                <a:ext cx="274320" cy="0"/>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B592D43-86F4-284C-9F09-986009BF90A5}"/>
                  </a:ext>
                </a:extLst>
              </p:cNvPr>
              <p:cNvCxnSpPr/>
              <p:nvPr/>
            </p:nvCxnSpPr>
            <p:spPr>
              <a:xfrm>
                <a:off x="2674220" y="5327839"/>
                <a:ext cx="274320" cy="0"/>
              </a:xfrm>
              <a:prstGeom prst="line">
                <a:avLst/>
              </a:prstGeom>
              <a:ln w="25400">
                <a:solidFill>
                  <a:srgbClr val="0432FF"/>
                </a:solidFill>
                <a:prstDash val="solid"/>
              </a:ln>
            </p:spPr>
            <p:style>
              <a:lnRef idx="1">
                <a:schemeClr val="accent1"/>
              </a:lnRef>
              <a:fillRef idx="0">
                <a:schemeClr val="accent1"/>
              </a:fillRef>
              <a:effectRef idx="0">
                <a:schemeClr val="accent1"/>
              </a:effectRef>
              <a:fontRef idx="minor">
                <a:schemeClr val="tx1"/>
              </a:fontRef>
            </p:style>
          </p:cxnSp>
        </p:grpSp>
        <p:sp>
          <p:nvSpPr>
            <p:cNvPr id="65" name="TextBox 64">
              <a:extLst>
                <a:ext uri="{FF2B5EF4-FFF2-40B4-BE49-F238E27FC236}">
                  <a16:creationId xmlns:a16="http://schemas.microsoft.com/office/drawing/2014/main" id="{85EE7860-0D4B-934F-8CD3-A7166F898077}"/>
                </a:ext>
              </a:extLst>
            </p:cNvPr>
            <p:cNvSpPr txBox="1"/>
            <p:nvPr/>
          </p:nvSpPr>
          <p:spPr>
            <a:xfrm>
              <a:off x="4573340" y="6519446"/>
              <a:ext cx="1509196" cy="338554"/>
            </a:xfrm>
            <a:prstGeom prst="rect">
              <a:avLst/>
            </a:prstGeom>
            <a:noFill/>
          </p:spPr>
          <p:txBody>
            <a:bodyPr wrap="none" rtlCol="0">
              <a:spAutoFit/>
            </a:bodyPr>
            <a:lstStyle/>
            <a:p>
              <a:r>
                <a:rPr lang="en-US" sz="1600" dirty="0"/>
                <a:t>G-IV Dropsonde</a:t>
              </a:r>
            </a:p>
          </p:txBody>
        </p:sp>
      </p:grpSp>
      <p:sp>
        <p:nvSpPr>
          <p:cNvPr id="58" name="TextBox 57">
            <a:extLst>
              <a:ext uri="{FF2B5EF4-FFF2-40B4-BE49-F238E27FC236}">
                <a16:creationId xmlns:a16="http://schemas.microsoft.com/office/drawing/2014/main" id="{BC119E75-3559-304E-977C-A228DA31AED9}"/>
              </a:ext>
            </a:extLst>
          </p:cNvPr>
          <p:cNvSpPr txBox="1"/>
          <p:nvPr/>
        </p:nvSpPr>
        <p:spPr>
          <a:xfrm>
            <a:off x="2432304" y="1143000"/>
            <a:ext cx="7315200" cy="2400657"/>
          </a:xfrm>
          <a:prstGeom prst="rect">
            <a:avLst/>
          </a:prstGeom>
          <a:solidFill>
            <a:schemeClr val="bg1"/>
          </a:solidFill>
        </p:spPr>
        <p:txBody>
          <a:bodyPr wrap="square" rtlCol="0">
            <a:spAutoFit/>
          </a:bodyPr>
          <a:lstStyle/>
          <a:p>
            <a:pPr marL="401638" indent="-284163"/>
            <a:r>
              <a:rPr lang="en-US" sz="2400" i="1" dirty="0"/>
              <a:t>6. What is the strongest wind in this SAL layer and at  what pressure level and height is it?  At 850 </a:t>
            </a:r>
            <a:r>
              <a:rPr lang="en-US" sz="2400" i="1" dirty="0" err="1"/>
              <a:t>hPa</a:t>
            </a:r>
            <a:r>
              <a:rPr lang="en-US" sz="2400" i="1" dirty="0"/>
              <a:t> (4,781 ft), how much stronger was the wind in the SAL compared to the moist tropical (MT) sounding?</a:t>
            </a:r>
          </a:p>
          <a:p>
            <a:pPr marL="804863" lvl="1" indent="-230188">
              <a:buFont typeface="Arial" panose="020B0604020202020204" pitchFamily="34" charset="0"/>
              <a:buChar char="•"/>
            </a:pPr>
            <a:r>
              <a:rPr lang="en-US" i="1" dirty="0">
                <a:solidFill>
                  <a:srgbClr val="FF0000"/>
                </a:solidFill>
              </a:rPr>
              <a:t>36 </a:t>
            </a:r>
            <a:r>
              <a:rPr lang="en-US" i="1" dirty="0" err="1">
                <a:solidFill>
                  <a:srgbClr val="FF0000"/>
                </a:solidFill>
              </a:rPr>
              <a:t>kt</a:t>
            </a:r>
            <a:r>
              <a:rPr lang="en-US" i="1" dirty="0">
                <a:solidFill>
                  <a:srgbClr val="FF0000"/>
                </a:solidFill>
              </a:rPr>
              <a:t> from the east-northeast (74 degrees) at 750 </a:t>
            </a:r>
            <a:r>
              <a:rPr lang="en-US" i="1" dirty="0" err="1">
                <a:solidFill>
                  <a:srgbClr val="FF0000"/>
                </a:solidFill>
              </a:rPr>
              <a:t>hPa</a:t>
            </a:r>
            <a:r>
              <a:rPr lang="en-US" i="1" dirty="0">
                <a:solidFill>
                  <a:srgbClr val="FF0000"/>
                </a:solidFill>
              </a:rPr>
              <a:t>/8,091 ft</a:t>
            </a:r>
          </a:p>
          <a:p>
            <a:pPr marL="804863" lvl="1" indent="-230188">
              <a:buFont typeface="Arial" panose="020B0604020202020204" pitchFamily="34" charset="0"/>
              <a:buChar char="•"/>
            </a:pPr>
            <a:r>
              <a:rPr lang="en-US" i="1" dirty="0">
                <a:solidFill>
                  <a:srgbClr val="FF0000"/>
                </a:solidFill>
              </a:rPr>
              <a:t>At 850hPa, the SAL wind was 26 </a:t>
            </a:r>
            <a:r>
              <a:rPr lang="en-US" i="1" dirty="0" err="1">
                <a:solidFill>
                  <a:srgbClr val="FF0000"/>
                </a:solidFill>
              </a:rPr>
              <a:t>kt</a:t>
            </a:r>
            <a:r>
              <a:rPr lang="en-US" i="1" dirty="0">
                <a:solidFill>
                  <a:srgbClr val="FF0000"/>
                </a:solidFill>
              </a:rPr>
              <a:t> stronger (almost 4x faster) than the MT wind (SAL= 35 </a:t>
            </a:r>
            <a:r>
              <a:rPr lang="en-US" i="1" dirty="0" err="1">
                <a:solidFill>
                  <a:srgbClr val="FF0000"/>
                </a:solidFill>
              </a:rPr>
              <a:t>kt</a:t>
            </a:r>
            <a:r>
              <a:rPr lang="en-US" i="1" dirty="0">
                <a:solidFill>
                  <a:srgbClr val="FF0000"/>
                </a:solidFill>
              </a:rPr>
              <a:t>, MT= 9 </a:t>
            </a:r>
            <a:r>
              <a:rPr lang="en-US" i="1" dirty="0" err="1">
                <a:solidFill>
                  <a:srgbClr val="FF0000"/>
                </a:solidFill>
              </a:rPr>
              <a:t>kt</a:t>
            </a:r>
            <a:r>
              <a:rPr lang="en-US" i="1" dirty="0">
                <a:solidFill>
                  <a:srgbClr val="FF0000"/>
                </a:solidFill>
              </a:rPr>
              <a:t>)</a:t>
            </a:r>
          </a:p>
        </p:txBody>
      </p:sp>
    </p:spTree>
    <p:extLst>
      <p:ext uri="{BB962C8B-B14F-4D97-AF65-F5344CB8AC3E}">
        <p14:creationId xmlns:p14="http://schemas.microsoft.com/office/powerpoint/2010/main" val="379044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22731A-EA8A-1847-BB08-AED4106192AD}"/>
              </a:ext>
            </a:extLst>
          </p:cNvPr>
          <p:cNvPicPr>
            <a:picLocks noChangeAspect="1"/>
          </p:cNvPicPr>
          <p:nvPr/>
        </p:nvPicPr>
        <p:blipFill>
          <a:blip r:embed="rId3"/>
          <a:stretch>
            <a:fillRect/>
          </a:stretch>
        </p:blipFill>
        <p:spPr>
          <a:xfrm rot="5400000">
            <a:off x="3273851" y="314681"/>
            <a:ext cx="5652657" cy="7315200"/>
          </a:xfrm>
          <a:prstGeom prst="rect">
            <a:avLst/>
          </a:prstGeom>
          <a:solidFill>
            <a:schemeClr val="bg1"/>
          </a:solidFill>
        </p:spPr>
      </p:pic>
      <p:sp>
        <p:nvSpPr>
          <p:cNvPr id="55" name="Freeform 54">
            <a:extLst>
              <a:ext uri="{FF2B5EF4-FFF2-40B4-BE49-F238E27FC236}">
                <a16:creationId xmlns:a16="http://schemas.microsoft.com/office/drawing/2014/main" id="{AEE9A8FF-C5F4-E745-BEFE-C53C38E71F91}"/>
              </a:ext>
            </a:extLst>
          </p:cNvPr>
          <p:cNvSpPr/>
          <p:nvPr/>
        </p:nvSpPr>
        <p:spPr>
          <a:xfrm>
            <a:off x="5339640" y="1486932"/>
            <a:ext cx="1979434" cy="4966333"/>
          </a:xfrm>
          <a:custGeom>
            <a:avLst/>
            <a:gdLst>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9347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188812 w 1553136"/>
              <a:gd name="connsiteY12" fmla="*/ 2349360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151662 w 1553136"/>
              <a:gd name="connsiteY15" fmla="*/ 2719155 h 2783541"/>
              <a:gd name="connsiteX16" fmla="*/ 1553136 w 1553136"/>
              <a:gd name="connsiteY16" fmla="*/ 2783541 h 2783541"/>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739116 w 1739116"/>
              <a:gd name="connsiteY16"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618548 w 1739116"/>
              <a:gd name="connsiteY16" fmla="*/ 3008721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541056 w 1739116"/>
              <a:gd name="connsiteY17" fmla="*/ 2962227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599175 w 1739116"/>
              <a:gd name="connsiteY18" fmla="*/ 3020345 h 3081884"/>
              <a:gd name="connsiteX19" fmla="*/ 1739116 w 1739116"/>
              <a:gd name="connsiteY19"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366700 w 1739116"/>
              <a:gd name="connsiteY18" fmla="*/ 2985474 h 3081884"/>
              <a:gd name="connsiteX19" fmla="*/ 1739116 w 1739116"/>
              <a:gd name="connsiteY19" fmla="*/ 3081884 h 3081884"/>
              <a:gd name="connsiteX0" fmla="*/ 0 w 1382655"/>
              <a:gd name="connsiteY0" fmla="*/ 0 h 3085759"/>
              <a:gd name="connsiteX1" fmla="*/ 161365 w 1382655"/>
              <a:gd name="connsiteY1" fmla="*/ 403412 h 3085759"/>
              <a:gd name="connsiteX2" fmla="*/ 349624 w 1382655"/>
              <a:gd name="connsiteY2" fmla="*/ 726141 h 3085759"/>
              <a:gd name="connsiteX3" fmla="*/ 578224 w 1382655"/>
              <a:gd name="connsiteY3" fmla="*/ 1015253 h 3085759"/>
              <a:gd name="connsiteX4" fmla="*/ 658906 w 1382655"/>
              <a:gd name="connsiteY4" fmla="*/ 1264024 h 3085759"/>
              <a:gd name="connsiteX5" fmla="*/ 793377 w 1382655"/>
              <a:gd name="connsiteY5" fmla="*/ 1495472 h 3085759"/>
              <a:gd name="connsiteX6" fmla="*/ 846594 w 1382655"/>
              <a:gd name="connsiteY6" fmla="*/ 1702079 h 3085759"/>
              <a:gd name="connsiteX7" fmla="*/ 934115 w 1382655"/>
              <a:gd name="connsiteY7" fmla="*/ 1788459 h 3085759"/>
              <a:gd name="connsiteX8" fmla="*/ 894230 w 1382655"/>
              <a:gd name="connsiteY8" fmla="*/ 1882588 h 3085759"/>
              <a:gd name="connsiteX9" fmla="*/ 874059 w 1382655"/>
              <a:gd name="connsiteY9" fmla="*/ 1969994 h 3085759"/>
              <a:gd name="connsiteX10" fmla="*/ 961465 w 1382655"/>
              <a:gd name="connsiteY10" fmla="*/ 2064124 h 3085759"/>
              <a:gd name="connsiteX11" fmla="*/ 1130579 w 1382655"/>
              <a:gd name="connsiteY11" fmla="*/ 2216942 h 3085759"/>
              <a:gd name="connsiteX12" fmla="*/ 1208185 w 1382655"/>
              <a:gd name="connsiteY12" fmla="*/ 2368733 h 3085759"/>
              <a:gd name="connsiteX13" fmla="*/ 1351430 w 1382655"/>
              <a:gd name="connsiteY13" fmla="*/ 2501153 h 3085759"/>
              <a:gd name="connsiteX14" fmla="*/ 1381971 w 1382655"/>
              <a:gd name="connsiteY14" fmla="*/ 2618302 h 3085759"/>
              <a:gd name="connsiteX15" fmla="*/ 1151662 w 1382655"/>
              <a:gd name="connsiteY15" fmla="*/ 2719155 h 3085759"/>
              <a:gd name="connsiteX16" fmla="*/ 1231090 w 1382655"/>
              <a:gd name="connsiteY16" fmla="*/ 2756873 h 3085759"/>
              <a:gd name="connsiteX17" fmla="*/ 1273710 w 1382655"/>
              <a:gd name="connsiteY17" fmla="*/ 2869238 h 3085759"/>
              <a:gd name="connsiteX18" fmla="*/ 1366700 w 1382655"/>
              <a:gd name="connsiteY18" fmla="*/ 2985474 h 3085759"/>
              <a:gd name="connsiteX19" fmla="*/ 1382655 w 1382655"/>
              <a:gd name="connsiteY19" fmla="*/ 3085759 h 3085759"/>
              <a:gd name="connsiteX0" fmla="*/ 0 w 1381971"/>
              <a:gd name="connsiteY0" fmla="*/ 0 h 3089634"/>
              <a:gd name="connsiteX1" fmla="*/ 161365 w 1381971"/>
              <a:gd name="connsiteY1" fmla="*/ 403412 h 3089634"/>
              <a:gd name="connsiteX2" fmla="*/ 349624 w 1381971"/>
              <a:gd name="connsiteY2" fmla="*/ 726141 h 3089634"/>
              <a:gd name="connsiteX3" fmla="*/ 578224 w 1381971"/>
              <a:gd name="connsiteY3" fmla="*/ 1015253 h 3089634"/>
              <a:gd name="connsiteX4" fmla="*/ 658906 w 1381971"/>
              <a:gd name="connsiteY4" fmla="*/ 1264024 h 3089634"/>
              <a:gd name="connsiteX5" fmla="*/ 793377 w 1381971"/>
              <a:gd name="connsiteY5" fmla="*/ 1495472 h 3089634"/>
              <a:gd name="connsiteX6" fmla="*/ 846594 w 1381971"/>
              <a:gd name="connsiteY6" fmla="*/ 1702079 h 3089634"/>
              <a:gd name="connsiteX7" fmla="*/ 934115 w 1381971"/>
              <a:gd name="connsiteY7" fmla="*/ 1788459 h 3089634"/>
              <a:gd name="connsiteX8" fmla="*/ 894230 w 1381971"/>
              <a:gd name="connsiteY8" fmla="*/ 1882588 h 3089634"/>
              <a:gd name="connsiteX9" fmla="*/ 874059 w 1381971"/>
              <a:gd name="connsiteY9" fmla="*/ 1969994 h 3089634"/>
              <a:gd name="connsiteX10" fmla="*/ 961465 w 1381971"/>
              <a:gd name="connsiteY10" fmla="*/ 2064124 h 3089634"/>
              <a:gd name="connsiteX11" fmla="*/ 1130579 w 1381971"/>
              <a:gd name="connsiteY11" fmla="*/ 2216942 h 3089634"/>
              <a:gd name="connsiteX12" fmla="*/ 1208185 w 1381971"/>
              <a:gd name="connsiteY12" fmla="*/ 2368733 h 3089634"/>
              <a:gd name="connsiteX13" fmla="*/ 1351430 w 1381971"/>
              <a:gd name="connsiteY13" fmla="*/ 2501153 h 3089634"/>
              <a:gd name="connsiteX14" fmla="*/ 1381971 w 1381971"/>
              <a:gd name="connsiteY14" fmla="*/ 2618302 h 3089634"/>
              <a:gd name="connsiteX15" fmla="*/ 1151662 w 1381971"/>
              <a:gd name="connsiteY15" fmla="*/ 2719155 h 3089634"/>
              <a:gd name="connsiteX16" fmla="*/ 1231090 w 1381971"/>
              <a:gd name="connsiteY16" fmla="*/ 2756873 h 3089634"/>
              <a:gd name="connsiteX17" fmla="*/ 1273710 w 1381971"/>
              <a:gd name="connsiteY17" fmla="*/ 2869238 h 3089634"/>
              <a:gd name="connsiteX18" fmla="*/ 1366700 w 1381971"/>
              <a:gd name="connsiteY18" fmla="*/ 2985474 h 3089634"/>
              <a:gd name="connsiteX19" fmla="*/ 1367157 w 1381971"/>
              <a:gd name="connsiteY19" fmla="*/ 3089634 h 3089634"/>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66700 w 1471770"/>
              <a:gd name="connsiteY18" fmla="*/ 2985474 h 3023767"/>
              <a:gd name="connsiteX19" fmla="*/ 1471770 w 1471770"/>
              <a:gd name="connsiteY19" fmla="*/ 3023767 h 3023767"/>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82198 w 1471770"/>
              <a:gd name="connsiteY18" fmla="*/ 2981600 h 3023767"/>
              <a:gd name="connsiteX19" fmla="*/ 1471770 w 1471770"/>
              <a:gd name="connsiteY19" fmla="*/ 3023767 h 3023767"/>
              <a:gd name="connsiteX0" fmla="*/ 0 w 1436899"/>
              <a:gd name="connsiteY0" fmla="*/ 0 h 3023767"/>
              <a:gd name="connsiteX1" fmla="*/ 161365 w 1436899"/>
              <a:gd name="connsiteY1" fmla="*/ 403412 h 3023767"/>
              <a:gd name="connsiteX2" fmla="*/ 349624 w 1436899"/>
              <a:gd name="connsiteY2" fmla="*/ 726141 h 3023767"/>
              <a:gd name="connsiteX3" fmla="*/ 578224 w 1436899"/>
              <a:gd name="connsiteY3" fmla="*/ 1015253 h 3023767"/>
              <a:gd name="connsiteX4" fmla="*/ 658906 w 1436899"/>
              <a:gd name="connsiteY4" fmla="*/ 1264024 h 3023767"/>
              <a:gd name="connsiteX5" fmla="*/ 793377 w 1436899"/>
              <a:gd name="connsiteY5" fmla="*/ 1495472 h 3023767"/>
              <a:gd name="connsiteX6" fmla="*/ 846594 w 1436899"/>
              <a:gd name="connsiteY6" fmla="*/ 1702079 h 3023767"/>
              <a:gd name="connsiteX7" fmla="*/ 934115 w 1436899"/>
              <a:gd name="connsiteY7" fmla="*/ 1788459 h 3023767"/>
              <a:gd name="connsiteX8" fmla="*/ 894230 w 1436899"/>
              <a:gd name="connsiteY8" fmla="*/ 1882588 h 3023767"/>
              <a:gd name="connsiteX9" fmla="*/ 874059 w 1436899"/>
              <a:gd name="connsiteY9" fmla="*/ 1969994 h 3023767"/>
              <a:gd name="connsiteX10" fmla="*/ 961465 w 1436899"/>
              <a:gd name="connsiteY10" fmla="*/ 2064124 h 3023767"/>
              <a:gd name="connsiteX11" fmla="*/ 1130579 w 1436899"/>
              <a:gd name="connsiteY11" fmla="*/ 2216942 h 3023767"/>
              <a:gd name="connsiteX12" fmla="*/ 1208185 w 1436899"/>
              <a:gd name="connsiteY12" fmla="*/ 2368733 h 3023767"/>
              <a:gd name="connsiteX13" fmla="*/ 1351430 w 1436899"/>
              <a:gd name="connsiteY13" fmla="*/ 2501153 h 3023767"/>
              <a:gd name="connsiteX14" fmla="*/ 1381971 w 1436899"/>
              <a:gd name="connsiteY14" fmla="*/ 2618302 h 3023767"/>
              <a:gd name="connsiteX15" fmla="*/ 1151662 w 1436899"/>
              <a:gd name="connsiteY15" fmla="*/ 2719155 h 3023767"/>
              <a:gd name="connsiteX16" fmla="*/ 1231090 w 1436899"/>
              <a:gd name="connsiteY16" fmla="*/ 2756873 h 3023767"/>
              <a:gd name="connsiteX17" fmla="*/ 1273710 w 1436899"/>
              <a:gd name="connsiteY17" fmla="*/ 2869238 h 3023767"/>
              <a:gd name="connsiteX18" fmla="*/ 1382198 w 1436899"/>
              <a:gd name="connsiteY18" fmla="*/ 2981600 h 3023767"/>
              <a:gd name="connsiteX19" fmla="*/ 1436899 w 1436899"/>
              <a:gd name="connsiteY19" fmla="*/ 3023767 h 3023767"/>
              <a:gd name="connsiteX0" fmla="*/ 0 w 1673205"/>
              <a:gd name="connsiteY0" fmla="*/ 0 h 4979282"/>
              <a:gd name="connsiteX1" fmla="*/ 397671 w 1673205"/>
              <a:gd name="connsiteY1" fmla="*/ 2358927 h 4979282"/>
              <a:gd name="connsiteX2" fmla="*/ 585930 w 1673205"/>
              <a:gd name="connsiteY2" fmla="*/ 2681656 h 4979282"/>
              <a:gd name="connsiteX3" fmla="*/ 814530 w 1673205"/>
              <a:gd name="connsiteY3" fmla="*/ 2970768 h 4979282"/>
              <a:gd name="connsiteX4" fmla="*/ 895212 w 1673205"/>
              <a:gd name="connsiteY4" fmla="*/ 3219539 h 4979282"/>
              <a:gd name="connsiteX5" fmla="*/ 1029683 w 1673205"/>
              <a:gd name="connsiteY5" fmla="*/ 3450987 h 4979282"/>
              <a:gd name="connsiteX6" fmla="*/ 1082900 w 1673205"/>
              <a:gd name="connsiteY6" fmla="*/ 3657594 h 4979282"/>
              <a:gd name="connsiteX7" fmla="*/ 1170421 w 1673205"/>
              <a:gd name="connsiteY7" fmla="*/ 3743974 h 4979282"/>
              <a:gd name="connsiteX8" fmla="*/ 1130536 w 1673205"/>
              <a:gd name="connsiteY8" fmla="*/ 3838103 h 4979282"/>
              <a:gd name="connsiteX9" fmla="*/ 1110365 w 1673205"/>
              <a:gd name="connsiteY9" fmla="*/ 3925509 h 4979282"/>
              <a:gd name="connsiteX10" fmla="*/ 1197771 w 1673205"/>
              <a:gd name="connsiteY10" fmla="*/ 4019639 h 4979282"/>
              <a:gd name="connsiteX11" fmla="*/ 1366885 w 1673205"/>
              <a:gd name="connsiteY11" fmla="*/ 4172457 h 4979282"/>
              <a:gd name="connsiteX12" fmla="*/ 1444491 w 1673205"/>
              <a:gd name="connsiteY12" fmla="*/ 4324248 h 4979282"/>
              <a:gd name="connsiteX13" fmla="*/ 1587736 w 1673205"/>
              <a:gd name="connsiteY13" fmla="*/ 4456668 h 4979282"/>
              <a:gd name="connsiteX14" fmla="*/ 1618277 w 1673205"/>
              <a:gd name="connsiteY14" fmla="*/ 4573817 h 4979282"/>
              <a:gd name="connsiteX15" fmla="*/ 1387968 w 1673205"/>
              <a:gd name="connsiteY15" fmla="*/ 4674670 h 4979282"/>
              <a:gd name="connsiteX16" fmla="*/ 1467396 w 1673205"/>
              <a:gd name="connsiteY16" fmla="*/ 4712388 h 4979282"/>
              <a:gd name="connsiteX17" fmla="*/ 1510016 w 1673205"/>
              <a:gd name="connsiteY17" fmla="*/ 4824753 h 4979282"/>
              <a:gd name="connsiteX18" fmla="*/ 1618504 w 1673205"/>
              <a:gd name="connsiteY18" fmla="*/ 4937115 h 4979282"/>
              <a:gd name="connsiteX19" fmla="*/ 1673205 w 1673205"/>
              <a:gd name="connsiteY19" fmla="*/ 4979282 h 4979282"/>
              <a:gd name="connsiteX0" fmla="*/ 537277 w 2210482"/>
              <a:gd name="connsiteY0" fmla="*/ 0 h 4979282"/>
              <a:gd name="connsiteX1" fmla="*/ 0 w 2210482"/>
              <a:gd name="connsiteY1" fmla="*/ 1300689 h 4979282"/>
              <a:gd name="connsiteX2" fmla="*/ 1123207 w 2210482"/>
              <a:gd name="connsiteY2" fmla="*/ 2681656 h 4979282"/>
              <a:gd name="connsiteX3" fmla="*/ 1351807 w 2210482"/>
              <a:gd name="connsiteY3" fmla="*/ 2970768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1351807 w 2210482"/>
              <a:gd name="connsiteY3" fmla="*/ 2970768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745370 w 2210482"/>
              <a:gd name="connsiteY7" fmla="*/ 3672055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67813 w 2210482"/>
              <a:gd name="connsiteY7" fmla="*/ 3838103 h 4979282"/>
              <a:gd name="connsiteX8" fmla="*/ 1647642 w 2210482"/>
              <a:gd name="connsiteY8" fmla="*/ 3925509 h 4979282"/>
              <a:gd name="connsiteX9" fmla="*/ 1735048 w 2210482"/>
              <a:gd name="connsiteY9" fmla="*/ 4019639 h 4979282"/>
              <a:gd name="connsiteX10" fmla="*/ 1904162 w 2210482"/>
              <a:gd name="connsiteY10" fmla="*/ 4172457 h 4979282"/>
              <a:gd name="connsiteX11" fmla="*/ 1981768 w 2210482"/>
              <a:gd name="connsiteY11" fmla="*/ 4324248 h 4979282"/>
              <a:gd name="connsiteX12" fmla="*/ 2125013 w 2210482"/>
              <a:gd name="connsiteY12" fmla="*/ 4456668 h 4979282"/>
              <a:gd name="connsiteX13" fmla="*/ 2155554 w 2210482"/>
              <a:gd name="connsiteY13" fmla="*/ 4573817 h 4979282"/>
              <a:gd name="connsiteX14" fmla="*/ 1925245 w 2210482"/>
              <a:gd name="connsiteY14" fmla="*/ 4674670 h 4979282"/>
              <a:gd name="connsiteX15" fmla="*/ 2004673 w 2210482"/>
              <a:gd name="connsiteY15" fmla="*/ 4712388 h 4979282"/>
              <a:gd name="connsiteX16" fmla="*/ 2047293 w 2210482"/>
              <a:gd name="connsiteY16" fmla="*/ 4824753 h 4979282"/>
              <a:gd name="connsiteX17" fmla="*/ 2155781 w 2210482"/>
              <a:gd name="connsiteY17" fmla="*/ 4937115 h 4979282"/>
              <a:gd name="connsiteX18" fmla="*/ 2210482 w 2210482"/>
              <a:gd name="connsiteY18"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47642 w 2210482"/>
              <a:gd name="connsiteY7" fmla="*/ 3925509 h 4979282"/>
              <a:gd name="connsiteX8" fmla="*/ 1735048 w 2210482"/>
              <a:gd name="connsiteY8" fmla="*/ 4019639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35048 w 2210482"/>
              <a:gd name="connsiteY8" fmla="*/ 4019639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81768 w 2210482"/>
              <a:gd name="connsiteY9" fmla="*/ 4324248 h 4979282"/>
              <a:gd name="connsiteX10" fmla="*/ 2125013 w 2210482"/>
              <a:gd name="connsiteY10" fmla="*/ 4456668 h 4979282"/>
              <a:gd name="connsiteX11" fmla="*/ 2155554 w 2210482"/>
              <a:gd name="connsiteY11" fmla="*/ 4573817 h 4979282"/>
              <a:gd name="connsiteX12" fmla="*/ 1925245 w 2210482"/>
              <a:gd name="connsiteY12" fmla="*/ 4674670 h 4979282"/>
              <a:gd name="connsiteX13" fmla="*/ 2004673 w 2210482"/>
              <a:gd name="connsiteY13" fmla="*/ 4712388 h 4979282"/>
              <a:gd name="connsiteX14" fmla="*/ 2047293 w 2210482"/>
              <a:gd name="connsiteY14" fmla="*/ 4824753 h 4979282"/>
              <a:gd name="connsiteX15" fmla="*/ 2155781 w 2210482"/>
              <a:gd name="connsiteY15" fmla="*/ 4937115 h 4979282"/>
              <a:gd name="connsiteX16" fmla="*/ 2210482 w 2210482"/>
              <a:gd name="connsiteY16"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2125013 w 2210482"/>
              <a:gd name="connsiteY9" fmla="*/ 4456668 h 4979282"/>
              <a:gd name="connsiteX10" fmla="*/ 2155554 w 2210482"/>
              <a:gd name="connsiteY10" fmla="*/ 4573817 h 4979282"/>
              <a:gd name="connsiteX11" fmla="*/ 1925245 w 2210482"/>
              <a:gd name="connsiteY11" fmla="*/ 4674670 h 4979282"/>
              <a:gd name="connsiteX12" fmla="*/ 2004673 w 2210482"/>
              <a:gd name="connsiteY12" fmla="*/ 4712388 h 4979282"/>
              <a:gd name="connsiteX13" fmla="*/ 2047293 w 2210482"/>
              <a:gd name="connsiteY13" fmla="*/ 4824753 h 4979282"/>
              <a:gd name="connsiteX14" fmla="*/ 2155781 w 2210482"/>
              <a:gd name="connsiteY14" fmla="*/ 4937115 h 4979282"/>
              <a:gd name="connsiteX15" fmla="*/ 2210482 w 2210482"/>
              <a:gd name="connsiteY15"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2155554 w 2210482"/>
              <a:gd name="connsiteY9" fmla="*/ 4573817 h 4979282"/>
              <a:gd name="connsiteX10" fmla="*/ 1925245 w 2210482"/>
              <a:gd name="connsiteY10" fmla="*/ 4674670 h 4979282"/>
              <a:gd name="connsiteX11" fmla="*/ 2004673 w 2210482"/>
              <a:gd name="connsiteY11" fmla="*/ 4712388 h 4979282"/>
              <a:gd name="connsiteX12" fmla="*/ 2047293 w 2210482"/>
              <a:gd name="connsiteY12" fmla="*/ 4824753 h 4979282"/>
              <a:gd name="connsiteX13" fmla="*/ 2155781 w 2210482"/>
              <a:gd name="connsiteY13" fmla="*/ 4937115 h 4979282"/>
              <a:gd name="connsiteX14" fmla="*/ 2210482 w 2210482"/>
              <a:gd name="connsiteY14"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1925245 w 2210482"/>
              <a:gd name="connsiteY10" fmla="*/ 4674670 h 4979282"/>
              <a:gd name="connsiteX11" fmla="*/ 2004673 w 2210482"/>
              <a:gd name="connsiteY11" fmla="*/ 4712388 h 4979282"/>
              <a:gd name="connsiteX12" fmla="*/ 2047293 w 2210482"/>
              <a:gd name="connsiteY12" fmla="*/ 4824753 h 4979282"/>
              <a:gd name="connsiteX13" fmla="*/ 2155781 w 2210482"/>
              <a:gd name="connsiteY13" fmla="*/ 4937115 h 4979282"/>
              <a:gd name="connsiteX14" fmla="*/ 2210482 w 2210482"/>
              <a:gd name="connsiteY14"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04673 w 2210482"/>
              <a:gd name="connsiteY10" fmla="*/ 4712388 h 4979282"/>
              <a:gd name="connsiteX11" fmla="*/ 2047293 w 2210482"/>
              <a:gd name="connsiteY11" fmla="*/ 4824753 h 4979282"/>
              <a:gd name="connsiteX12" fmla="*/ 2155781 w 2210482"/>
              <a:gd name="connsiteY12" fmla="*/ 4937115 h 4979282"/>
              <a:gd name="connsiteX13" fmla="*/ 2210482 w 2210482"/>
              <a:gd name="connsiteY13"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47293 w 2210482"/>
              <a:gd name="connsiteY10" fmla="*/ 4824753 h 4979282"/>
              <a:gd name="connsiteX11" fmla="*/ 2155781 w 2210482"/>
              <a:gd name="connsiteY11" fmla="*/ 4937115 h 4979282"/>
              <a:gd name="connsiteX12" fmla="*/ 2210482 w 2210482"/>
              <a:gd name="connsiteY12"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19896 w 2210482"/>
              <a:gd name="connsiteY10" fmla="*/ 4766533 h 4979282"/>
              <a:gd name="connsiteX11" fmla="*/ 2155781 w 2210482"/>
              <a:gd name="connsiteY11" fmla="*/ 4937115 h 4979282"/>
              <a:gd name="connsiteX12" fmla="*/ 2210482 w 2210482"/>
              <a:gd name="connsiteY12" fmla="*/ 4979282 h 4979282"/>
              <a:gd name="connsiteX0" fmla="*/ 537277 w 2155781"/>
              <a:gd name="connsiteY0" fmla="*/ 0 h 4975858"/>
              <a:gd name="connsiteX1" fmla="*/ 0 w 2155781"/>
              <a:gd name="connsiteY1" fmla="*/ 1300689 h 4975858"/>
              <a:gd name="connsiteX2" fmla="*/ 400591 w 2155781"/>
              <a:gd name="connsiteY2" fmla="*/ 1486429 h 4975858"/>
              <a:gd name="connsiteX3" fmla="*/ 680563 w 2155781"/>
              <a:gd name="connsiteY3" fmla="*/ 1963901 h 4975858"/>
              <a:gd name="connsiteX4" fmla="*/ 942754 w 2155781"/>
              <a:gd name="connsiteY4" fmla="*/ 2353085 h 4975858"/>
              <a:gd name="connsiteX5" fmla="*/ 1303257 w 2155781"/>
              <a:gd name="connsiteY5" fmla="*/ 2968101 h 4975858"/>
              <a:gd name="connsiteX6" fmla="*/ 1496887 w 2155781"/>
              <a:gd name="connsiteY6" fmla="*/ 3445262 h 4975858"/>
              <a:gd name="connsiteX7" fmla="*/ 1637368 w 2155781"/>
              <a:gd name="connsiteY7" fmla="*/ 3836467 h 4975858"/>
              <a:gd name="connsiteX8" fmla="*/ 1786419 w 2155781"/>
              <a:gd name="connsiteY8" fmla="*/ 4163477 h 4975858"/>
              <a:gd name="connsiteX9" fmla="*/ 1926098 w 2155781"/>
              <a:gd name="connsiteY9" fmla="*/ 4577242 h 4975858"/>
              <a:gd name="connsiteX10" fmla="*/ 2019896 w 2155781"/>
              <a:gd name="connsiteY10" fmla="*/ 4766533 h 4975858"/>
              <a:gd name="connsiteX11" fmla="*/ 2155781 w 2155781"/>
              <a:gd name="connsiteY11" fmla="*/ 4937115 h 4975858"/>
              <a:gd name="connsiteX12" fmla="*/ 2138563 w 2155781"/>
              <a:gd name="connsiteY12" fmla="*/ 4975858 h 4975858"/>
              <a:gd name="connsiteX0" fmla="*/ 537277 w 2155782"/>
              <a:gd name="connsiteY0" fmla="*/ 0 h 4966333"/>
              <a:gd name="connsiteX1" fmla="*/ 0 w 2155782"/>
              <a:gd name="connsiteY1" fmla="*/ 1300689 h 4966333"/>
              <a:gd name="connsiteX2" fmla="*/ 400591 w 2155782"/>
              <a:gd name="connsiteY2" fmla="*/ 1486429 h 4966333"/>
              <a:gd name="connsiteX3" fmla="*/ 680563 w 2155782"/>
              <a:gd name="connsiteY3" fmla="*/ 1963901 h 4966333"/>
              <a:gd name="connsiteX4" fmla="*/ 942754 w 2155782"/>
              <a:gd name="connsiteY4" fmla="*/ 2353085 h 4966333"/>
              <a:gd name="connsiteX5" fmla="*/ 1303257 w 2155782"/>
              <a:gd name="connsiteY5" fmla="*/ 2968101 h 4966333"/>
              <a:gd name="connsiteX6" fmla="*/ 1496887 w 2155782"/>
              <a:gd name="connsiteY6" fmla="*/ 3445262 h 4966333"/>
              <a:gd name="connsiteX7" fmla="*/ 1637368 w 2155782"/>
              <a:gd name="connsiteY7" fmla="*/ 3836467 h 4966333"/>
              <a:gd name="connsiteX8" fmla="*/ 1786419 w 2155782"/>
              <a:gd name="connsiteY8" fmla="*/ 4163477 h 4966333"/>
              <a:gd name="connsiteX9" fmla="*/ 1926098 w 2155782"/>
              <a:gd name="connsiteY9" fmla="*/ 4577242 h 4966333"/>
              <a:gd name="connsiteX10" fmla="*/ 2019896 w 2155782"/>
              <a:gd name="connsiteY10" fmla="*/ 4766533 h 4966333"/>
              <a:gd name="connsiteX11" fmla="*/ 2155781 w 2155782"/>
              <a:gd name="connsiteY11" fmla="*/ 4937115 h 4966333"/>
              <a:gd name="connsiteX12" fmla="*/ 2141738 w 2155782"/>
              <a:gd name="connsiteY12" fmla="*/ 4966333 h 4966333"/>
              <a:gd name="connsiteX0" fmla="*/ 357663 w 1976168"/>
              <a:gd name="connsiteY0" fmla="*/ 0 h 4966333"/>
              <a:gd name="connsiteX1" fmla="*/ 0 w 1976168"/>
              <a:gd name="connsiteY1" fmla="*/ 866349 h 4966333"/>
              <a:gd name="connsiteX2" fmla="*/ 220977 w 1976168"/>
              <a:gd name="connsiteY2" fmla="*/ 1486429 h 4966333"/>
              <a:gd name="connsiteX3" fmla="*/ 500949 w 1976168"/>
              <a:gd name="connsiteY3" fmla="*/ 1963901 h 4966333"/>
              <a:gd name="connsiteX4" fmla="*/ 763140 w 1976168"/>
              <a:gd name="connsiteY4" fmla="*/ 2353085 h 4966333"/>
              <a:gd name="connsiteX5" fmla="*/ 1123643 w 1976168"/>
              <a:gd name="connsiteY5" fmla="*/ 2968101 h 4966333"/>
              <a:gd name="connsiteX6" fmla="*/ 1317273 w 1976168"/>
              <a:gd name="connsiteY6" fmla="*/ 3445262 h 4966333"/>
              <a:gd name="connsiteX7" fmla="*/ 1457754 w 1976168"/>
              <a:gd name="connsiteY7" fmla="*/ 3836467 h 4966333"/>
              <a:gd name="connsiteX8" fmla="*/ 1606805 w 1976168"/>
              <a:gd name="connsiteY8" fmla="*/ 4163477 h 4966333"/>
              <a:gd name="connsiteX9" fmla="*/ 1746484 w 1976168"/>
              <a:gd name="connsiteY9" fmla="*/ 4577242 h 4966333"/>
              <a:gd name="connsiteX10" fmla="*/ 1840282 w 1976168"/>
              <a:gd name="connsiteY10" fmla="*/ 4766533 h 4966333"/>
              <a:gd name="connsiteX11" fmla="*/ 1976167 w 1976168"/>
              <a:gd name="connsiteY11" fmla="*/ 4937115 h 4966333"/>
              <a:gd name="connsiteX12" fmla="*/ 1962124 w 1976168"/>
              <a:gd name="connsiteY12" fmla="*/ 4966333 h 4966333"/>
              <a:gd name="connsiteX0" fmla="*/ 377258 w 1995763"/>
              <a:gd name="connsiteY0" fmla="*/ 0 h 4966333"/>
              <a:gd name="connsiteX1" fmla="*/ 0 w 1995763"/>
              <a:gd name="connsiteY1" fmla="*/ 863084 h 4966333"/>
              <a:gd name="connsiteX2" fmla="*/ 240572 w 1995763"/>
              <a:gd name="connsiteY2" fmla="*/ 1486429 h 4966333"/>
              <a:gd name="connsiteX3" fmla="*/ 520544 w 1995763"/>
              <a:gd name="connsiteY3" fmla="*/ 1963901 h 4966333"/>
              <a:gd name="connsiteX4" fmla="*/ 782735 w 1995763"/>
              <a:gd name="connsiteY4" fmla="*/ 2353085 h 4966333"/>
              <a:gd name="connsiteX5" fmla="*/ 1143238 w 1995763"/>
              <a:gd name="connsiteY5" fmla="*/ 2968101 h 4966333"/>
              <a:gd name="connsiteX6" fmla="*/ 1336868 w 1995763"/>
              <a:gd name="connsiteY6" fmla="*/ 3445262 h 4966333"/>
              <a:gd name="connsiteX7" fmla="*/ 1477349 w 1995763"/>
              <a:gd name="connsiteY7" fmla="*/ 3836467 h 4966333"/>
              <a:gd name="connsiteX8" fmla="*/ 1626400 w 1995763"/>
              <a:gd name="connsiteY8" fmla="*/ 4163477 h 4966333"/>
              <a:gd name="connsiteX9" fmla="*/ 1766079 w 1995763"/>
              <a:gd name="connsiteY9" fmla="*/ 4577242 h 4966333"/>
              <a:gd name="connsiteX10" fmla="*/ 1859877 w 1995763"/>
              <a:gd name="connsiteY10" fmla="*/ 4766533 h 4966333"/>
              <a:gd name="connsiteX11" fmla="*/ 1995762 w 1995763"/>
              <a:gd name="connsiteY11" fmla="*/ 4937115 h 4966333"/>
              <a:gd name="connsiteX12" fmla="*/ 1981719 w 1995763"/>
              <a:gd name="connsiteY12" fmla="*/ 4966333 h 4966333"/>
              <a:gd name="connsiteX0" fmla="*/ 360929 w 1979434"/>
              <a:gd name="connsiteY0" fmla="*/ 0 h 4966333"/>
              <a:gd name="connsiteX1" fmla="*/ 0 w 1979434"/>
              <a:gd name="connsiteY1" fmla="*/ 859818 h 4966333"/>
              <a:gd name="connsiteX2" fmla="*/ 224243 w 1979434"/>
              <a:gd name="connsiteY2" fmla="*/ 1486429 h 4966333"/>
              <a:gd name="connsiteX3" fmla="*/ 504215 w 1979434"/>
              <a:gd name="connsiteY3" fmla="*/ 1963901 h 4966333"/>
              <a:gd name="connsiteX4" fmla="*/ 766406 w 1979434"/>
              <a:gd name="connsiteY4" fmla="*/ 2353085 h 4966333"/>
              <a:gd name="connsiteX5" fmla="*/ 1126909 w 1979434"/>
              <a:gd name="connsiteY5" fmla="*/ 2968101 h 4966333"/>
              <a:gd name="connsiteX6" fmla="*/ 1320539 w 1979434"/>
              <a:gd name="connsiteY6" fmla="*/ 3445262 h 4966333"/>
              <a:gd name="connsiteX7" fmla="*/ 1461020 w 1979434"/>
              <a:gd name="connsiteY7" fmla="*/ 3836467 h 4966333"/>
              <a:gd name="connsiteX8" fmla="*/ 1610071 w 1979434"/>
              <a:gd name="connsiteY8" fmla="*/ 4163477 h 4966333"/>
              <a:gd name="connsiteX9" fmla="*/ 1749750 w 1979434"/>
              <a:gd name="connsiteY9" fmla="*/ 4577242 h 4966333"/>
              <a:gd name="connsiteX10" fmla="*/ 1843548 w 1979434"/>
              <a:gd name="connsiteY10" fmla="*/ 4766533 h 4966333"/>
              <a:gd name="connsiteX11" fmla="*/ 1979433 w 1979434"/>
              <a:gd name="connsiteY11" fmla="*/ 4937115 h 4966333"/>
              <a:gd name="connsiteX12" fmla="*/ 1965390 w 1979434"/>
              <a:gd name="connsiteY12" fmla="*/ 4966333 h 4966333"/>
              <a:gd name="connsiteX0" fmla="*/ 360929 w 1979434"/>
              <a:gd name="connsiteY0" fmla="*/ 0 h 4966333"/>
              <a:gd name="connsiteX1" fmla="*/ 0 w 1979434"/>
              <a:gd name="connsiteY1" fmla="*/ 859818 h 4966333"/>
              <a:gd name="connsiteX2" fmla="*/ 224243 w 1979434"/>
              <a:gd name="connsiteY2" fmla="*/ 1486429 h 4966333"/>
              <a:gd name="connsiteX3" fmla="*/ 504215 w 1979434"/>
              <a:gd name="connsiteY3" fmla="*/ 1963901 h 4966333"/>
              <a:gd name="connsiteX4" fmla="*/ 766406 w 1979434"/>
              <a:gd name="connsiteY4" fmla="*/ 2353085 h 4966333"/>
              <a:gd name="connsiteX5" fmla="*/ 1126909 w 1979434"/>
              <a:gd name="connsiteY5" fmla="*/ 2968101 h 4966333"/>
              <a:gd name="connsiteX6" fmla="*/ 1320539 w 1979434"/>
              <a:gd name="connsiteY6" fmla="*/ 3445262 h 4966333"/>
              <a:gd name="connsiteX7" fmla="*/ 1461020 w 1979434"/>
              <a:gd name="connsiteY7" fmla="*/ 3836467 h 4966333"/>
              <a:gd name="connsiteX8" fmla="*/ 1610071 w 1979434"/>
              <a:gd name="connsiteY8" fmla="*/ 4163477 h 4966333"/>
              <a:gd name="connsiteX9" fmla="*/ 1749750 w 1979434"/>
              <a:gd name="connsiteY9" fmla="*/ 4577242 h 4966333"/>
              <a:gd name="connsiteX10" fmla="*/ 1843548 w 1979434"/>
              <a:gd name="connsiteY10" fmla="*/ 4766533 h 4966333"/>
              <a:gd name="connsiteX11" fmla="*/ 1979433 w 1979434"/>
              <a:gd name="connsiteY11" fmla="*/ 4937115 h 4966333"/>
              <a:gd name="connsiteX12" fmla="*/ 1965390 w 1979434"/>
              <a:gd name="connsiteY12" fmla="*/ 4966333 h 496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79434" h="4966333">
                <a:moveTo>
                  <a:pt x="360929" y="0"/>
                </a:moveTo>
                <a:lnTo>
                  <a:pt x="0" y="859818"/>
                </a:lnTo>
                <a:lnTo>
                  <a:pt x="224243" y="1486429"/>
                </a:lnTo>
                <a:lnTo>
                  <a:pt x="504215" y="1963901"/>
                </a:lnTo>
                <a:lnTo>
                  <a:pt x="766406" y="2353085"/>
                </a:lnTo>
                <a:lnTo>
                  <a:pt x="1126909" y="2968101"/>
                </a:lnTo>
                <a:lnTo>
                  <a:pt x="1320539" y="3445262"/>
                </a:lnTo>
                <a:lnTo>
                  <a:pt x="1461020" y="3836467"/>
                </a:lnTo>
                <a:lnTo>
                  <a:pt x="1610071" y="4163477"/>
                </a:lnTo>
                <a:lnTo>
                  <a:pt x="1749750" y="4577242"/>
                </a:lnTo>
                <a:lnTo>
                  <a:pt x="1843548" y="4766533"/>
                </a:lnTo>
                <a:lnTo>
                  <a:pt x="1979433" y="4937115"/>
                </a:lnTo>
                <a:cubicBezTo>
                  <a:pt x="1979585" y="4971835"/>
                  <a:pt x="1965238" y="4931613"/>
                  <a:pt x="1965390" y="4966333"/>
                </a:cubicBezTo>
              </a:path>
            </a:pathLst>
          </a:custGeom>
          <a:noFill/>
          <a:ln w="158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56">
            <a:extLst>
              <a:ext uri="{FF2B5EF4-FFF2-40B4-BE49-F238E27FC236}">
                <a16:creationId xmlns:a16="http://schemas.microsoft.com/office/drawing/2014/main" id="{A48BE26E-71F6-2748-AB98-6CA5A18AD774}"/>
              </a:ext>
            </a:extLst>
          </p:cNvPr>
          <p:cNvSpPr/>
          <p:nvPr/>
        </p:nvSpPr>
        <p:spPr>
          <a:xfrm>
            <a:off x="4899563" y="1475209"/>
            <a:ext cx="2204257" cy="4991836"/>
          </a:xfrm>
          <a:custGeom>
            <a:avLst/>
            <a:gdLst>
              <a:gd name="connsiteX0" fmla="*/ 0 w 2483604"/>
              <a:gd name="connsiteY0" fmla="*/ 0 h 3010545"/>
              <a:gd name="connsiteX1" fmla="*/ 631556 w 2483604"/>
              <a:gd name="connsiteY1" fmla="*/ 402956 h 3010545"/>
              <a:gd name="connsiteX2" fmla="*/ 1030637 w 2483604"/>
              <a:gd name="connsiteY2" fmla="*/ 724545 h 3010545"/>
              <a:gd name="connsiteX3" fmla="*/ 887278 w 2483604"/>
              <a:gd name="connsiteY3" fmla="*/ 1019013 h 3010545"/>
              <a:gd name="connsiteX4" fmla="*/ 65868 w 2483604"/>
              <a:gd name="connsiteY4" fmla="*/ 1266986 h 3010545"/>
              <a:gd name="connsiteX5" fmla="*/ 728421 w 2483604"/>
              <a:gd name="connsiteY5" fmla="*/ 1495586 h 3010545"/>
              <a:gd name="connsiteX6" fmla="*/ 968644 w 2483604"/>
              <a:gd name="connsiteY6" fmla="*/ 1700939 h 3010545"/>
              <a:gd name="connsiteX7" fmla="*/ 449451 w 2483604"/>
              <a:gd name="connsiteY7" fmla="*/ 1797803 h 3010545"/>
              <a:gd name="connsiteX8" fmla="*/ 848532 w 2483604"/>
              <a:gd name="connsiteY8" fmla="*/ 1886918 h 3010545"/>
              <a:gd name="connsiteX9" fmla="*/ 1557580 w 2483604"/>
              <a:gd name="connsiteY9" fmla="*/ 1976034 h 3010545"/>
              <a:gd name="connsiteX10" fmla="*/ 1697065 w 2483604"/>
              <a:gd name="connsiteY10" fmla="*/ 2061274 h 3010545"/>
              <a:gd name="connsiteX11" fmla="*/ 1708688 w 2483604"/>
              <a:gd name="connsiteY11" fmla="*/ 2220132 h 3010545"/>
              <a:gd name="connsiteX12" fmla="*/ 1770682 w 2483604"/>
              <a:gd name="connsiteY12" fmla="*/ 2363491 h 3010545"/>
              <a:gd name="connsiteX13" fmla="*/ 1607949 w 2483604"/>
              <a:gd name="connsiteY13" fmla="*/ 2502976 h 3010545"/>
              <a:gd name="connsiteX14" fmla="*/ 1685441 w 2483604"/>
              <a:gd name="connsiteY14" fmla="*/ 2630837 h 3010545"/>
              <a:gd name="connsiteX15" fmla="*/ 2262753 w 2483604"/>
              <a:gd name="connsiteY15" fmla="*/ 2731576 h 3010545"/>
              <a:gd name="connsiteX16" fmla="*/ 2289875 w 2483604"/>
              <a:gd name="connsiteY16" fmla="*/ 2754823 h 3010545"/>
              <a:gd name="connsiteX17" fmla="*/ 2386739 w 2483604"/>
              <a:gd name="connsiteY17" fmla="*/ 2871061 h 3010545"/>
              <a:gd name="connsiteX18" fmla="*/ 2394488 w 2483604"/>
              <a:gd name="connsiteY18" fmla="*/ 2979549 h 3010545"/>
              <a:gd name="connsiteX19" fmla="*/ 2483604 w 2483604"/>
              <a:gd name="connsiteY19" fmla="*/ 3010545 h 3010545"/>
              <a:gd name="connsiteX20" fmla="*/ 2479729 w 2483604"/>
              <a:gd name="connsiteY20" fmla="*/ 3010545 h 3010545"/>
              <a:gd name="connsiteX0" fmla="*/ 172257 w 2417736"/>
              <a:gd name="connsiteY0" fmla="*/ 0 h 4972695"/>
              <a:gd name="connsiteX1" fmla="*/ 565688 w 2417736"/>
              <a:gd name="connsiteY1" fmla="*/ 2365106 h 4972695"/>
              <a:gd name="connsiteX2" fmla="*/ 964769 w 2417736"/>
              <a:gd name="connsiteY2" fmla="*/ 268669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964769 w 2417736"/>
              <a:gd name="connsiteY2" fmla="*/ 268669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28169 w 2417736"/>
              <a:gd name="connsiteY2" fmla="*/ 1369070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12294 w 2417736"/>
              <a:gd name="connsiteY2" fmla="*/ 148654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12294 w 2417736"/>
              <a:gd name="connsiteY2" fmla="*/ 1486545 h 4972695"/>
              <a:gd name="connsiteX3" fmla="*/ 443585 w 2417736"/>
              <a:gd name="connsiteY3" fmla="*/ 197151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563590 w 2318773"/>
              <a:gd name="connsiteY5" fmla="*/ 3457736 h 4972695"/>
              <a:gd name="connsiteX6" fmla="*/ 803813 w 2318773"/>
              <a:gd name="connsiteY6" fmla="*/ 3663089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803813 w 2318773"/>
              <a:gd name="connsiteY6" fmla="*/ 3663089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392749 w 2318773"/>
              <a:gd name="connsiteY8" fmla="*/ 3938184 h 4972695"/>
              <a:gd name="connsiteX9" fmla="*/ 1532234 w 2318773"/>
              <a:gd name="connsiteY9" fmla="*/ 4023424 h 4972695"/>
              <a:gd name="connsiteX10" fmla="*/ 1543857 w 2318773"/>
              <a:gd name="connsiteY10" fmla="*/ 4182282 h 4972695"/>
              <a:gd name="connsiteX11" fmla="*/ 1605851 w 2318773"/>
              <a:gd name="connsiteY11" fmla="*/ 4325641 h 4972695"/>
              <a:gd name="connsiteX12" fmla="*/ 1443118 w 2318773"/>
              <a:gd name="connsiteY12" fmla="*/ 4465126 h 4972695"/>
              <a:gd name="connsiteX13" fmla="*/ 1520610 w 2318773"/>
              <a:gd name="connsiteY13" fmla="*/ 4592987 h 4972695"/>
              <a:gd name="connsiteX14" fmla="*/ 2097922 w 2318773"/>
              <a:gd name="connsiteY14" fmla="*/ 4693726 h 4972695"/>
              <a:gd name="connsiteX15" fmla="*/ 2125044 w 2318773"/>
              <a:gd name="connsiteY15" fmla="*/ 4716973 h 4972695"/>
              <a:gd name="connsiteX16" fmla="*/ 2221908 w 2318773"/>
              <a:gd name="connsiteY16" fmla="*/ 4833211 h 4972695"/>
              <a:gd name="connsiteX17" fmla="*/ 2229657 w 2318773"/>
              <a:gd name="connsiteY17" fmla="*/ 4941699 h 4972695"/>
              <a:gd name="connsiteX18" fmla="*/ 2318773 w 2318773"/>
              <a:gd name="connsiteY18" fmla="*/ 4972695 h 4972695"/>
              <a:gd name="connsiteX19" fmla="*/ 2314898 w 2318773"/>
              <a:gd name="connsiteY19"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532234 w 2318773"/>
              <a:gd name="connsiteY8" fmla="*/ 4023424 h 4972695"/>
              <a:gd name="connsiteX9" fmla="*/ 1543857 w 2318773"/>
              <a:gd name="connsiteY9" fmla="*/ 4182282 h 4972695"/>
              <a:gd name="connsiteX10" fmla="*/ 1605851 w 2318773"/>
              <a:gd name="connsiteY10" fmla="*/ 4325641 h 4972695"/>
              <a:gd name="connsiteX11" fmla="*/ 1443118 w 2318773"/>
              <a:gd name="connsiteY11" fmla="*/ 4465126 h 4972695"/>
              <a:gd name="connsiteX12" fmla="*/ 1520610 w 2318773"/>
              <a:gd name="connsiteY12" fmla="*/ 4592987 h 4972695"/>
              <a:gd name="connsiteX13" fmla="*/ 2097922 w 2318773"/>
              <a:gd name="connsiteY13" fmla="*/ 4693726 h 4972695"/>
              <a:gd name="connsiteX14" fmla="*/ 2125044 w 2318773"/>
              <a:gd name="connsiteY14" fmla="*/ 4716973 h 4972695"/>
              <a:gd name="connsiteX15" fmla="*/ 2221908 w 2318773"/>
              <a:gd name="connsiteY15" fmla="*/ 4833211 h 4972695"/>
              <a:gd name="connsiteX16" fmla="*/ 2229657 w 2318773"/>
              <a:gd name="connsiteY16" fmla="*/ 4941699 h 4972695"/>
              <a:gd name="connsiteX17" fmla="*/ 2318773 w 2318773"/>
              <a:gd name="connsiteY17" fmla="*/ 4972695 h 4972695"/>
              <a:gd name="connsiteX18" fmla="*/ 2314898 w 2318773"/>
              <a:gd name="connsiteY18"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543857 w 2318773"/>
              <a:gd name="connsiteY8" fmla="*/ 4182282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2026457 w 2318773"/>
              <a:gd name="connsiteY8" fmla="*/ 4182282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443118 w 2318773"/>
              <a:gd name="connsiteY9" fmla="*/ 4465126 h 4972695"/>
              <a:gd name="connsiteX10" fmla="*/ 1520610 w 2318773"/>
              <a:gd name="connsiteY10" fmla="*/ 4592987 h 4972695"/>
              <a:gd name="connsiteX11" fmla="*/ 2097922 w 2318773"/>
              <a:gd name="connsiteY11" fmla="*/ 4693726 h 4972695"/>
              <a:gd name="connsiteX12" fmla="*/ 2125044 w 2318773"/>
              <a:gd name="connsiteY12" fmla="*/ 4716973 h 4972695"/>
              <a:gd name="connsiteX13" fmla="*/ 2221908 w 2318773"/>
              <a:gd name="connsiteY13" fmla="*/ 4833211 h 4972695"/>
              <a:gd name="connsiteX14" fmla="*/ 2229657 w 2318773"/>
              <a:gd name="connsiteY14" fmla="*/ 4941699 h 4972695"/>
              <a:gd name="connsiteX15" fmla="*/ 2318773 w 2318773"/>
              <a:gd name="connsiteY15" fmla="*/ 4972695 h 4972695"/>
              <a:gd name="connsiteX16" fmla="*/ 2314898 w 2318773"/>
              <a:gd name="connsiteY16"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520610 w 2318773"/>
              <a:gd name="connsiteY9" fmla="*/ 4592987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04785 w 2318773"/>
              <a:gd name="connsiteY9" fmla="*/ 4596162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25044 w 2318773"/>
              <a:gd name="connsiteY10" fmla="*/ 4716973 h 4972695"/>
              <a:gd name="connsiteX11" fmla="*/ 2221908 w 2318773"/>
              <a:gd name="connsiteY11" fmla="*/ 4833211 h 4972695"/>
              <a:gd name="connsiteX12" fmla="*/ 2229657 w 2318773"/>
              <a:gd name="connsiteY12" fmla="*/ 4941699 h 4972695"/>
              <a:gd name="connsiteX13" fmla="*/ 2318773 w 2318773"/>
              <a:gd name="connsiteY13" fmla="*/ 4972695 h 4972695"/>
              <a:gd name="connsiteX14" fmla="*/ 2314898 w 2318773"/>
              <a:gd name="connsiteY14"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25044 w 2318773"/>
              <a:gd name="connsiteY10" fmla="*/ 4716973 h 4972695"/>
              <a:gd name="connsiteX11" fmla="*/ 2229657 w 2318773"/>
              <a:gd name="connsiteY11" fmla="*/ 494169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9657 w 2318773"/>
              <a:gd name="connsiteY11" fmla="*/ 494169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3307 w 2318773"/>
              <a:gd name="connsiteY11" fmla="*/ 494804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3307 w 2318773"/>
              <a:gd name="connsiteY11" fmla="*/ 4948049 h 4972695"/>
              <a:gd name="connsiteX12" fmla="*/ 2318773 w 2318773"/>
              <a:gd name="connsiteY12" fmla="*/ 4972695 h 4972695"/>
              <a:gd name="connsiteX13" fmla="*/ 2210123 w 2318773"/>
              <a:gd name="connsiteY13" fmla="*/ 4972695 h 4972695"/>
              <a:gd name="connsiteX0" fmla="*/ 73294 w 2223307"/>
              <a:gd name="connsiteY0" fmla="*/ 0 h 4972695"/>
              <a:gd name="connsiteX1" fmla="*/ 0 w 2223307"/>
              <a:gd name="connsiteY1" fmla="*/ 869681 h 4972695"/>
              <a:gd name="connsiteX2" fmla="*/ 113331 w 2223307"/>
              <a:gd name="connsiteY2" fmla="*/ 1486545 h 4972695"/>
              <a:gd name="connsiteX3" fmla="*/ 344622 w 2223307"/>
              <a:gd name="connsiteY3" fmla="*/ 1971513 h 4972695"/>
              <a:gd name="connsiteX4" fmla="*/ 523337 w 2223307"/>
              <a:gd name="connsiteY4" fmla="*/ 2365536 h 4972695"/>
              <a:gd name="connsiteX5" fmla="*/ 690590 w 2223307"/>
              <a:gd name="connsiteY5" fmla="*/ 2981486 h 4972695"/>
              <a:gd name="connsiteX6" fmla="*/ 1153063 w 2223307"/>
              <a:gd name="connsiteY6" fmla="*/ 3450364 h 4972695"/>
              <a:gd name="connsiteX7" fmla="*/ 1373645 w 2223307"/>
              <a:gd name="connsiteY7" fmla="*/ 3848853 h 4972695"/>
              <a:gd name="connsiteX8" fmla="*/ 1658157 w 2223307"/>
              <a:gd name="connsiteY8" fmla="*/ 4179107 h 4972695"/>
              <a:gd name="connsiteX9" fmla="*/ 1965110 w 2223307"/>
              <a:gd name="connsiteY9" fmla="*/ 4596162 h 4972695"/>
              <a:gd name="connsiteX10" fmla="*/ 2112344 w 2223307"/>
              <a:gd name="connsiteY10" fmla="*/ 4777298 h 4972695"/>
              <a:gd name="connsiteX11" fmla="*/ 2223307 w 2223307"/>
              <a:gd name="connsiteY11" fmla="*/ 4948049 h 4972695"/>
              <a:gd name="connsiteX12" fmla="*/ 2210123 w 2223307"/>
              <a:gd name="connsiteY12" fmla="*/ 4972695 h 4972695"/>
              <a:gd name="connsiteX0" fmla="*/ 73294 w 2264098"/>
              <a:gd name="connsiteY0" fmla="*/ 0 h 5052070"/>
              <a:gd name="connsiteX1" fmla="*/ 0 w 2264098"/>
              <a:gd name="connsiteY1" fmla="*/ 869681 h 5052070"/>
              <a:gd name="connsiteX2" fmla="*/ 113331 w 2264098"/>
              <a:gd name="connsiteY2" fmla="*/ 1486545 h 5052070"/>
              <a:gd name="connsiteX3" fmla="*/ 344622 w 2264098"/>
              <a:gd name="connsiteY3" fmla="*/ 1971513 h 5052070"/>
              <a:gd name="connsiteX4" fmla="*/ 523337 w 2264098"/>
              <a:gd name="connsiteY4" fmla="*/ 2365536 h 5052070"/>
              <a:gd name="connsiteX5" fmla="*/ 690590 w 2264098"/>
              <a:gd name="connsiteY5" fmla="*/ 2981486 h 5052070"/>
              <a:gd name="connsiteX6" fmla="*/ 1153063 w 2264098"/>
              <a:gd name="connsiteY6" fmla="*/ 3450364 h 5052070"/>
              <a:gd name="connsiteX7" fmla="*/ 1373645 w 2264098"/>
              <a:gd name="connsiteY7" fmla="*/ 3848853 h 5052070"/>
              <a:gd name="connsiteX8" fmla="*/ 1658157 w 2264098"/>
              <a:gd name="connsiteY8" fmla="*/ 4179107 h 5052070"/>
              <a:gd name="connsiteX9" fmla="*/ 1965110 w 2264098"/>
              <a:gd name="connsiteY9" fmla="*/ 4596162 h 5052070"/>
              <a:gd name="connsiteX10" fmla="*/ 2112344 w 2264098"/>
              <a:gd name="connsiteY10" fmla="*/ 4777298 h 5052070"/>
              <a:gd name="connsiteX11" fmla="*/ 2223307 w 2264098"/>
              <a:gd name="connsiteY11" fmla="*/ 4948049 h 5052070"/>
              <a:gd name="connsiteX12" fmla="*/ 2264098 w 2264098"/>
              <a:gd name="connsiteY12" fmla="*/ 5052070 h 5052070"/>
              <a:gd name="connsiteX0" fmla="*/ 73294 w 2223307"/>
              <a:gd name="connsiteY0" fmla="*/ 0 h 4988570"/>
              <a:gd name="connsiteX1" fmla="*/ 0 w 2223307"/>
              <a:gd name="connsiteY1" fmla="*/ 869681 h 4988570"/>
              <a:gd name="connsiteX2" fmla="*/ 113331 w 2223307"/>
              <a:gd name="connsiteY2" fmla="*/ 1486545 h 4988570"/>
              <a:gd name="connsiteX3" fmla="*/ 344622 w 2223307"/>
              <a:gd name="connsiteY3" fmla="*/ 1971513 h 4988570"/>
              <a:gd name="connsiteX4" fmla="*/ 523337 w 2223307"/>
              <a:gd name="connsiteY4" fmla="*/ 2365536 h 4988570"/>
              <a:gd name="connsiteX5" fmla="*/ 690590 w 2223307"/>
              <a:gd name="connsiteY5" fmla="*/ 2981486 h 4988570"/>
              <a:gd name="connsiteX6" fmla="*/ 1153063 w 2223307"/>
              <a:gd name="connsiteY6" fmla="*/ 3450364 h 4988570"/>
              <a:gd name="connsiteX7" fmla="*/ 1373645 w 2223307"/>
              <a:gd name="connsiteY7" fmla="*/ 3848853 h 4988570"/>
              <a:gd name="connsiteX8" fmla="*/ 1658157 w 2223307"/>
              <a:gd name="connsiteY8" fmla="*/ 4179107 h 4988570"/>
              <a:gd name="connsiteX9" fmla="*/ 1965110 w 2223307"/>
              <a:gd name="connsiteY9" fmla="*/ 4596162 h 4988570"/>
              <a:gd name="connsiteX10" fmla="*/ 2112344 w 2223307"/>
              <a:gd name="connsiteY10" fmla="*/ 4777298 h 4988570"/>
              <a:gd name="connsiteX11" fmla="*/ 2223307 w 2223307"/>
              <a:gd name="connsiteY11" fmla="*/ 4948049 h 4988570"/>
              <a:gd name="connsiteX12" fmla="*/ 2191073 w 2223307"/>
              <a:gd name="connsiteY12" fmla="*/ 4988570 h 4988570"/>
              <a:gd name="connsiteX0" fmla="*/ 73294 w 2204257"/>
              <a:gd name="connsiteY0" fmla="*/ 0 h 4988570"/>
              <a:gd name="connsiteX1" fmla="*/ 0 w 2204257"/>
              <a:gd name="connsiteY1" fmla="*/ 869681 h 4988570"/>
              <a:gd name="connsiteX2" fmla="*/ 113331 w 2204257"/>
              <a:gd name="connsiteY2" fmla="*/ 1486545 h 4988570"/>
              <a:gd name="connsiteX3" fmla="*/ 344622 w 2204257"/>
              <a:gd name="connsiteY3" fmla="*/ 1971513 h 4988570"/>
              <a:gd name="connsiteX4" fmla="*/ 523337 w 2204257"/>
              <a:gd name="connsiteY4" fmla="*/ 2365536 h 4988570"/>
              <a:gd name="connsiteX5" fmla="*/ 690590 w 2204257"/>
              <a:gd name="connsiteY5" fmla="*/ 2981486 h 4988570"/>
              <a:gd name="connsiteX6" fmla="*/ 1153063 w 2204257"/>
              <a:gd name="connsiteY6" fmla="*/ 3450364 h 4988570"/>
              <a:gd name="connsiteX7" fmla="*/ 1373645 w 2204257"/>
              <a:gd name="connsiteY7" fmla="*/ 3848853 h 4988570"/>
              <a:gd name="connsiteX8" fmla="*/ 1658157 w 2204257"/>
              <a:gd name="connsiteY8" fmla="*/ 4179107 h 4988570"/>
              <a:gd name="connsiteX9" fmla="*/ 1965110 w 2204257"/>
              <a:gd name="connsiteY9" fmla="*/ 4596162 h 4988570"/>
              <a:gd name="connsiteX10" fmla="*/ 2112344 w 2204257"/>
              <a:gd name="connsiteY10" fmla="*/ 4777298 h 4988570"/>
              <a:gd name="connsiteX11" fmla="*/ 2204257 w 2204257"/>
              <a:gd name="connsiteY11" fmla="*/ 4944874 h 4988570"/>
              <a:gd name="connsiteX12" fmla="*/ 2191073 w 2204257"/>
              <a:gd name="connsiteY12" fmla="*/ 4988570 h 4988570"/>
              <a:gd name="connsiteX0" fmla="*/ 73294 w 2204257"/>
              <a:gd name="connsiteY0" fmla="*/ 0 h 4988570"/>
              <a:gd name="connsiteX1" fmla="*/ 0 w 2204257"/>
              <a:gd name="connsiteY1" fmla="*/ 869681 h 4988570"/>
              <a:gd name="connsiteX2" fmla="*/ 113331 w 2204257"/>
              <a:gd name="connsiteY2" fmla="*/ 1486545 h 4988570"/>
              <a:gd name="connsiteX3" fmla="*/ 344622 w 2204257"/>
              <a:gd name="connsiteY3" fmla="*/ 1971513 h 4988570"/>
              <a:gd name="connsiteX4" fmla="*/ 523337 w 2204257"/>
              <a:gd name="connsiteY4" fmla="*/ 2365536 h 4988570"/>
              <a:gd name="connsiteX5" fmla="*/ 690590 w 2204257"/>
              <a:gd name="connsiteY5" fmla="*/ 2981486 h 4988570"/>
              <a:gd name="connsiteX6" fmla="*/ 1137188 w 2204257"/>
              <a:gd name="connsiteY6" fmla="*/ 3459889 h 4988570"/>
              <a:gd name="connsiteX7" fmla="*/ 1373645 w 2204257"/>
              <a:gd name="connsiteY7" fmla="*/ 3848853 h 4988570"/>
              <a:gd name="connsiteX8" fmla="*/ 1658157 w 2204257"/>
              <a:gd name="connsiteY8" fmla="*/ 4179107 h 4988570"/>
              <a:gd name="connsiteX9" fmla="*/ 1965110 w 2204257"/>
              <a:gd name="connsiteY9" fmla="*/ 4596162 h 4988570"/>
              <a:gd name="connsiteX10" fmla="*/ 2112344 w 2204257"/>
              <a:gd name="connsiteY10" fmla="*/ 4777298 h 4988570"/>
              <a:gd name="connsiteX11" fmla="*/ 2204257 w 2204257"/>
              <a:gd name="connsiteY11" fmla="*/ 4944874 h 4988570"/>
              <a:gd name="connsiteX12" fmla="*/ 2191073 w 2204257"/>
              <a:gd name="connsiteY12" fmla="*/ 4988570 h 4988570"/>
              <a:gd name="connsiteX0" fmla="*/ 393334 w 2204257"/>
              <a:gd name="connsiteY0" fmla="*/ 0 h 4991836"/>
              <a:gd name="connsiteX1" fmla="*/ 0 w 2204257"/>
              <a:gd name="connsiteY1" fmla="*/ 872947 h 4991836"/>
              <a:gd name="connsiteX2" fmla="*/ 113331 w 2204257"/>
              <a:gd name="connsiteY2" fmla="*/ 1489811 h 4991836"/>
              <a:gd name="connsiteX3" fmla="*/ 344622 w 2204257"/>
              <a:gd name="connsiteY3" fmla="*/ 1974779 h 4991836"/>
              <a:gd name="connsiteX4" fmla="*/ 523337 w 2204257"/>
              <a:gd name="connsiteY4" fmla="*/ 2368802 h 4991836"/>
              <a:gd name="connsiteX5" fmla="*/ 690590 w 2204257"/>
              <a:gd name="connsiteY5" fmla="*/ 2984752 h 4991836"/>
              <a:gd name="connsiteX6" fmla="*/ 1137188 w 2204257"/>
              <a:gd name="connsiteY6" fmla="*/ 3463155 h 4991836"/>
              <a:gd name="connsiteX7" fmla="*/ 1373645 w 2204257"/>
              <a:gd name="connsiteY7" fmla="*/ 3852119 h 4991836"/>
              <a:gd name="connsiteX8" fmla="*/ 1658157 w 2204257"/>
              <a:gd name="connsiteY8" fmla="*/ 4182373 h 4991836"/>
              <a:gd name="connsiteX9" fmla="*/ 1965110 w 2204257"/>
              <a:gd name="connsiteY9" fmla="*/ 4599428 h 4991836"/>
              <a:gd name="connsiteX10" fmla="*/ 2112344 w 2204257"/>
              <a:gd name="connsiteY10" fmla="*/ 4780564 h 4991836"/>
              <a:gd name="connsiteX11" fmla="*/ 2204257 w 2204257"/>
              <a:gd name="connsiteY11" fmla="*/ 4948140 h 4991836"/>
              <a:gd name="connsiteX12" fmla="*/ 2191073 w 2204257"/>
              <a:gd name="connsiteY12" fmla="*/ 4991836 h 4991836"/>
              <a:gd name="connsiteX0" fmla="*/ 393334 w 2204257"/>
              <a:gd name="connsiteY0" fmla="*/ 0 h 4991836"/>
              <a:gd name="connsiteX1" fmla="*/ 0 w 2204257"/>
              <a:gd name="connsiteY1" fmla="*/ 872947 h 4991836"/>
              <a:gd name="connsiteX2" fmla="*/ 113331 w 2204257"/>
              <a:gd name="connsiteY2" fmla="*/ 1489811 h 4991836"/>
              <a:gd name="connsiteX3" fmla="*/ 344622 w 2204257"/>
              <a:gd name="connsiteY3" fmla="*/ 1974779 h 4991836"/>
              <a:gd name="connsiteX4" fmla="*/ 523337 w 2204257"/>
              <a:gd name="connsiteY4" fmla="*/ 2368802 h 4991836"/>
              <a:gd name="connsiteX5" fmla="*/ 858865 w 2204257"/>
              <a:gd name="connsiteY5" fmla="*/ 2994277 h 4991836"/>
              <a:gd name="connsiteX6" fmla="*/ 1137188 w 2204257"/>
              <a:gd name="connsiteY6" fmla="*/ 3463155 h 4991836"/>
              <a:gd name="connsiteX7" fmla="*/ 1373645 w 2204257"/>
              <a:gd name="connsiteY7" fmla="*/ 3852119 h 4991836"/>
              <a:gd name="connsiteX8" fmla="*/ 1658157 w 2204257"/>
              <a:gd name="connsiteY8" fmla="*/ 4182373 h 4991836"/>
              <a:gd name="connsiteX9" fmla="*/ 1965110 w 2204257"/>
              <a:gd name="connsiteY9" fmla="*/ 4599428 h 4991836"/>
              <a:gd name="connsiteX10" fmla="*/ 2112344 w 2204257"/>
              <a:gd name="connsiteY10" fmla="*/ 4780564 h 4991836"/>
              <a:gd name="connsiteX11" fmla="*/ 2204257 w 2204257"/>
              <a:gd name="connsiteY11" fmla="*/ 4948140 h 4991836"/>
              <a:gd name="connsiteX12" fmla="*/ 2191073 w 2204257"/>
              <a:gd name="connsiteY12" fmla="*/ 4991836 h 499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4257" h="4991836">
                <a:moveTo>
                  <a:pt x="393334" y="0"/>
                </a:moveTo>
                <a:lnTo>
                  <a:pt x="0" y="872947"/>
                </a:lnTo>
                <a:lnTo>
                  <a:pt x="113331" y="1489811"/>
                </a:lnTo>
                <a:lnTo>
                  <a:pt x="344622" y="1974779"/>
                </a:lnTo>
                <a:lnTo>
                  <a:pt x="523337" y="2368802"/>
                </a:lnTo>
                <a:lnTo>
                  <a:pt x="858865" y="2994277"/>
                </a:lnTo>
                <a:lnTo>
                  <a:pt x="1137188" y="3463155"/>
                </a:lnTo>
                <a:lnTo>
                  <a:pt x="1373645" y="3852119"/>
                </a:lnTo>
                <a:lnTo>
                  <a:pt x="1658157" y="4182373"/>
                </a:lnTo>
                <a:lnTo>
                  <a:pt x="1965110" y="4599428"/>
                </a:lnTo>
                <a:lnTo>
                  <a:pt x="2112344" y="4780564"/>
                </a:lnTo>
                <a:lnTo>
                  <a:pt x="2204257" y="4948140"/>
                </a:lnTo>
                <a:lnTo>
                  <a:pt x="2191073" y="4991836"/>
                </a:lnTo>
              </a:path>
            </a:pathLst>
          </a:custGeom>
          <a:noFill/>
          <a:ln w="15875">
            <a:solidFill>
              <a:srgbClr val="0432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close up of a clock&#10;&#10;Description automatically generated">
            <a:extLst>
              <a:ext uri="{FF2B5EF4-FFF2-40B4-BE49-F238E27FC236}">
                <a16:creationId xmlns:a16="http://schemas.microsoft.com/office/drawing/2014/main" id="{1345A936-CBCE-054E-B9E5-FDD0ADCEB960}"/>
              </a:ext>
            </a:extLst>
          </p:cNvPr>
          <p:cNvPicPr>
            <a:picLocks noChangeAspect="1"/>
          </p:cNvPicPr>
          <p:nvPr/>
        </p:nvPicPr>
        <p:blipFill>
          <a:blip r:embed="rId4"/>
          <a:stretch>
            <a:fillRect/>
          </a:stretch>
        </p:blipFill>
        <p:spPr>
          <a:xfrm>
            <a:off x="8652141" y="3972281"/>
            <a:ext cx="1097280" cy="1097280"/>
          </a:xfrm>
          <a:prstGeom prst="rect">
            <a:avLst/>
          </a:prstGeom>
        </p:spPr>
      </p:pic>
      <p:sp>
        <p:nvSpPr>
          <p:cNvPr id="4" name="TextBox 3">
            <a:extLst>
              <a:ext uri="{FF2B5EF4-FFF2-40B4-BE49-F238E27FC236}">
                <a16:creationId xmlns:a16="http://schemas.microsoft.com/office/drawing/2014/main" id="{17CC313E-0FBE-2748-9592-49AE1B33CB87}"/>
              </a:ext>
            </a:extLst>
          </p:cNvPr>
          <p:cNvSpPr txBox="1"/>
          <p:nvPr/>
        </p:nvSpPr>
        <p:spPr>
          <a:xfrm>
            <a:off x="0" y="0"/>
            <a:ext cx="12192000" cy="1015663"/>
          </a:xfrm>
          <a:prstGeom prst="rect">
            <a:avLst/>
          </a:prstGeom>
          <a:noFill/>
        </p:spPr>
        <p:txBody>
          <a:bodyPr wrap="square" rtlCol="0">
            <a:spAutoFit/>
          </a:bodyPr>
          <a:lstStyle/>
          <a:p>
            <a:pPr algn="ctr"/>
            <a:r>
              <a:rPr lang="en-US" sz="4000" dirty="0"/>
              <a:t>Hurricane Hunter Data Exercise</a:t>
            </a:r>
          </a:p>
          <a:p>
            <a:pPr algn="ctr"/>
            <a:r>
              <a:rPr lang="en-US" sz="2000" dirty="0"/>
              <a:t>NOAA G-IV: Sampling Hurricane Erika &amp; the Saharan Air Layer: August 25, 2015</a:t>
            </a:r>
          </a:p>
        </p:txBody>
      </p:sp>
      <p:sp>
        <p:nvSpPr>
          <p:cNvPr id="25" name="Freeform 24">
            <a:extLst>
              <a:ext uri="{FF2B5EF4-FFF2-40B4-BE49-F238E27FC236}">
                <a16:creationId xmlns:a16="http://schemas.microsoft.com/office/drawing/2014/main" id="{9FC934B2-9E71-EA44-BB72-046894235531}"/>
              </a:ext>
            </a:extLst>
          </p:cNvPr>
          <p:cNvSpPr/>
          <p:nvPr/>
        </p:nvSpPr>
        <p:spPr>
          <a:xfrm>
            <a:off x="5936875" y="3442448"/>
            <a:ext cx="1436899" cy="3023767"/>
          </a:xfrm>
          <a:custGeom>
            <a:avLst/>
            <a:gdLst>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9347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188812 w 1553136"/>
              <a:gd name="connsiteY12" fmla="*/ 2349360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151662 w 1553136"/>
              <a:gd name="connsiteY15" fmla="*/ 2719155 h 2783541"/>
              <a:gd name="connsiteX16" fmla="*/ 1553136 w 1553136"/>
              <a:gd name="connsiteY16" fmla="*/ 2783541 h 2783541"/>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739116 w 1739116"/>
              <a:gd name="connsiteY16"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618548 w 1739116"/>
              <a:gd name="connsiteY16" fmla="*/ 3008721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541056 w 1739116"/>
              <a:gd name="connsiteY17" fmla="*/ 2962227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599175 w 1739116"/>
              <a:gd name="connsiteY18" fmla="*/ 3020345 h 3081884"/>
              <a:gd name="connsiteX19" fmla="*/ 1739116 w 1739116"/>
              <a:gd name="connsiteY19"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366700 w 1739116"/>
              <a:gd name="connsiteY18" fmla="*/ 2985474 h 3081884"/>
              <a:gd name="connsiteX19" fmla="*/ 1739116 w 1739116"/>
              <a:gd name="connsiteY19" fmla="*/ 3081884 h 3081884"/>
              <a:gd name="connsiteX0" fmla="*/ 0 w 1382655"/>
              <a:gd name="connsiteY0" fmla="*/ 0 h 3085759"/>
              <a:gd name="connsiteX1" fmla="*/ 161365 w 1382655"/>
              <a:gd name="connsiteY1" fmla="*/ 403412 h 3085759"/>
              <a:gd name="connsiteX2" fmla="*/ 349624 w 1382655"/>
              <a:gd name="connsiteY2" fmla="*/ 726141 h 3085759"/>
              <a:gd name="connsiteX3" fmla="*/ 578224 w 1382655"/>
              <a:gd name="connsiteY3" fmla="*/ 1015253 h 3085759"/>
              <a:gd name="connsiteX4" fmla="*/ 658906 w 1382655"/>
              <a:gd name="connsiteY4" fmla="*/ 1264024 h 3085759"/>
              <a:gd name="connsiteX5" fmla="*/ 793377 w 1382655"/>
              <a:gd name="connsiteY5" fmla="*/ 1495472 h 3085759"/>
              <a:gd name="connsiteX6" fmla="*/ 846594 w 1382655"/>
              <a:gd name="connsiteY6" fmla="*/ 1702079 h 3085759"/>
              <a:gd name="connsiteX7" fmla="*/ 934115 w 1382655"/>
              <a:gd name="connsiteY7" fmla="*/ 1788459 h 3085759"/>
              <a:gd name="connsiteX8" fmla="*/ 894230 w 1382655"/>
              <a:gd name="connsiteY8" fmla="*/ 1882588 h 3085759"/>
              <a:gd name="connsiteX9" fmla="*/ 874059 w 1382655"/>
              <a:gd name="connsiteY9" fmla="*/ 1969994 h 3085759"/>
              <a:gd name="connsiteX10" fmla="*/ 961465 w 1382655"/>
              <a:gd name="connsiteY10" fmla="*/ 2064124 h 3085759"/>
              <a:gd name="connsiteX11" fmla="*/ 1130579 w 1382655"/>
              <a:gd name="connsiteY11" fmla="*/ 2216942 h 3085759"/>
              <a:gd name="connsiteX12" fmla="*/ 1208185 w 1382655"/>
              <a:gd name="connsiteY12" fmla="*/ 2368733 h 3085759"/>
              <a:gd name="connsiteX13" fmla="*/ 1351430 w 1382655"/>
              <a:gd name="connsiteY13" fmla="*/ 2501153 h 3085759"/>
              <a:gd name="connsiteX14" fmla="*/ 1381971 w 1382655"/>
              <a:gd name="connsiteY14" fmla="*/ 2618302 h 3085759"/>
              <a:gd name="connsiteX15" fmla="*/ 1151662 w 1382655"/>
              <a:gd name="connsiteY15" fmla="*/ 2719155 h 3085759"/>
              <a:gd name="connsiteX16" fmla="*/ 1231090 w 1382655"/>
              <a:gd name="connsiteY16" fmla="*/ 2756873 h 3085759"/>
              <a:gd name="connsiteX17" fmla="*/ 1273710 w 1382655"/>
              <a:gd name="connsiteY17" fmla="*/ 2869238 h 3085759"/>
              <a:gd name="connsiteX18" fmla="*/ 1366700 w 1382655"/>
              <a:gd name="connsiteY18" fmla="*/ 2985474 h 3085759"/>
              <a:gd name="connsiteX19" fmla="*/ 1382655 w 1382655"/>
              <a:gd name="connsiteY19" fmla="*/ 3085759 h 3085759"/>
              <a:gd name="connsiteX0" fmla="*/ 0 w 1381971"/>
              <a:gd name="connsiteY0" fmla="*/ 0 h 3089634"/>
              <a:gd name="connsiteX1" fmla="*/ 161365 w 1381971"/>
              <a:gd name="connsiteY1" fmla="*/ 403412 h 3089634"/>
              <a:gd name="connsiteX2" fmla="*/ 349624 w 1381971"/>
              <a:gd name="connsiteY2" fmla="*/ 726141 h 3089634"/>
              <a:gd name="connsiteX3" fmla="*/ 578224 w 1381971"/>
              <a:gd name="connsiteY3" fmla="*/ 1015253 h 3089634"/>
              <a:gd name="connsiteX4" fmla="*/ 658906 w 1381971"/>
              <a:gd name="connsiteY4" fmla="*/ 1264024 h 3089634"/>
              <a:gd name="connsiteX5" fmla="*/ 793377 w 1381971"/>
              <a:gd name="connsiteY5" fmla="*/ 1495472 h 3089634"/>
              <a:gd name="connsiteX6" fmla="*/ 846594 w 1381971"/>
              <a:gd name="connsiteY6" fmla="*/ 1702079 h 3089634"/>
              <a:gd name="connsiteX7" fmla="*/ 934115 w 1381971"/>
              <a:gd name="connsiteY7" fmla="*/ 1788459 h 3089634"/>
              <a:gd name="connsiteX8" fmla="*/ 894230 w 1381971"/>
              <a:gd name="connsiteY8" fmla="*/ 1882588 h 3089634"/>
              <a:gd name="connsiteX9" fmla="*/ 874059 w 1381971"/>
              <a:gd name="connsiteY9" fmla="*/ 1969994 h 3089634"/>
              <a:gd name="connsiteX10" fmla="*/ 961465 w 1381971"/>
              <a:gd name="connsiteY10" fmla="*/ 2064124 h 3089634"/>
              <a:gd name="connsiteX11" fmla="*/ 1130579 w 1381971"/>
              <a:gd name="connsiteY11" fmla="*/ 2216942 h 3089634"/>
              <a:gd name="connsiteX12" fmla="*/ 1208185 w 1381971"/>
              <a:gd name="connsiteY12" fmla="*/ 2368733 h 3089634"/>
              <a:gd name="connsiteX13" fmla="*/ 1351430 w 1381971"/>
              <a:gd name="connsiteY13" fmla="*/ 2501153 h 3089634"/>
              <a:gd name="connsiteX14" fmla="*/ 1381971 w 1381971"/>
              <a:gd name="connsiteY14" fmla="*/ 2618302 h 3089634"/>
              <a:gd name="connsiteX15" fmla="*/ 1151662 w 1381971"/>
              <a:gd name="connsiteY15" fmla="*/ 2719155 h 3089634"/>
              <a:gd name="connsiteX16" fmla="*/ 1231090 w 1381971"/>
              <a:gd name="connsiteY16" fmla="*/ 2756873 h 3089634"/>
              <a:gd name="connsiteX17" fmla="*/ 1273710 w 1381971"/>
              <a:gd name="connsiteY17" fmla="*/ 2869238 h 3089634"/>
              <a:gd name="connsiteX18" fmla="*/ 1366700 w 1381971"/>
              <a:gd name="connsiteY18" fmla="*/ 2985474 h 3089634"/>
              <a:gd name="connsiteX19" fmla="*/ 1367157 w 1381971"/>
              <a:gd name="connsiteY19" fmla="*/ 3089634 h 3089634"/>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66700 w 1471770"/>
              <a:gd name="connsiteY18" fmla="*/ 2985474 h 3023767"/>
              <a:gd name="connsiteX19" fmla="*/ 1471770 w 1471770"/>
              <a:gd name="connsiteY19" fmla="*/ 3023767 h 3023767"/>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82198 w 1471770"/>
              <a:gd name="connsiteY18" fmla="*/ 2981600 h 3023767"/>
              <a:gd name="connsiteX19" fmla="*/ 1471770 w 1471770"/>
              <a:gd name="connsiteY19" fmla="*/ 3023767 h 3023767"/>
              <a:gd name="connsiteX0" fmla="*/ 0 w 1436899"/>
              <a:gd name="connsiteY0" fmla="*/ 0 h 3023767"/>
              <a:gd name="connsiteX1" fmla="*/ 161365 w 1436899"/>
              <a:gd name="connsiteY1" fmla="*/ 403412 h 3023767"/>
              <a:gd name="connsiteX2" fmla="*/ 349624 w 1436899"/>
              <a:gd name="connsiteY2" fmla="*/ 726141 h 3023767"/>
              <a:gd name="connsiteX3" fmla="*/ 578224 w 1436899"/>
              <a:gd name="connsiteY3" fmla="*/ 1015253 h 3023767"/>
              <a:gd name="connsiteX4" fmla="*/ 658906 w 1436899"/>
              <a:gd name="connsiteY4" fmla="*/ 1264024 h 3023767"/>
              <a:gd name="connsiteX5" fmla="*/ 793377 w 1436899"/>
              <a:gd name="connsiteY5" fmla="*/ 1495472 h 3023767"/>
              <a:gd name="connsiteX6" fmla="*/ 846594 w 1436899"/>
              <a:gd name="connsiteY6" fmla="*/ 1702079 h 3023767"/>
              <a:gd name="connsiteX7" fmla="*/ 934115 w 1436899"/>
              <a:gd name="connsiteY7" fmla="*/ 1788459 h 3023767"/>
              <a:gd name="connsiteX8" fmla="*/ 894230 w 1436899"/>
              <a:gd name="connsiteY8" fmla="*/ 1882588 h 3023767"/>
              <a:gd name="connsiteX9" fmla="*/ 874059 w 1436899"/>
              <a:gd name="connsiteY9" fmla="*/ 1969994 h 3023767"/>
              <a:gd name="connsiteX10" fmla="*/ 961465 w 1436899"/>
              <a:gd name="connsiteY10" fmla="*/ 2064124 h 3023767"/>
              <a:gd name="connsiteX11" fmla="*/ 1130579 w 1436899"/>
              <a:gd name="connsiteY11" fmla="*/ 2216942 h 3023767"/>
              <a:gd name="connsiteX12" fmla="*/ 1208185 w 1436899"/>
              <a:gd name="connsiteY12" fmla="*/ 2368733 h 3023767"/>
              <a:gd name="connsiteX13" fmla="*/ 1351430 w 1436899"/>
              <a:gd name="connsiteY13" fmla="*/ 2501153 h 3023767"/>
              <a:gd name="connsiteX14" fmla="*/ 1381971 w 1436899"/>
              <a:gd name="connsiteY14" fmla="*/ 2618302 h 3023767"/>
              <a:gd name="connsiteX15" fmla="*/ 1151662 w 1436899"/>
              <a:gd name="connsiteY15" fmla="*/ 2719155 h 3023767"/>
              <a:gd name="connsiteX16" fmla="*/ 1231090 w 1436899"/>
              <a:gd name="connsiteY16" fmla="*/ 2756873 h 3023767"/>
              <a:gd name="connsiteX17" fmla="*/ 1273710 w 1436899"/>
              <a:gd name="connsiteY17" fmla="*/ 2869238 h 3023767"/>
              <a:gd name="connsiteX18" fmla="*/ 1382198 w 1436899"/>
              <a:gd name="connsiteY18" fmla="*/ 2981600 h 3023767"/>
              <a:gd name="connsiteX19" fmla="*/ 1436899 w 1436899"/>
              <a:gd name="connsiteY19" fmla="*/ 3023767 h 302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36899" h="3023767">
                <a:moveTo>
                  <a:pt x="0" y="0"/>
                </a:moveTo>
                <a:lnTo>
                  <a:pt x="161365" y="403412"/>
                </a:lnTo>
                <a:lnTo>
                  <a:pt x="349624" y="726141"/>
                </a:lnTo>
                <a:lnTo>
                  <a:pt x="578224" y="1015253"/>
                </a:lnTo>
                <a:lnTo>
                  <a:pt x="658906" y="1264024"/>
                </a:lnTo>
                <a:lnTo>
                  <a:pt x="793377" y="1495472"/>
                </a:lnTo>
                <a:lnTo>
                  <a:pt x="846594" y="1702079"/>
                </a:lnTo>
                <a:lnTo>
                  <a:pt x="934115" y="1788459"/>
                </a:lnTo>
                <a:lnTo>
                  <a:pt x="894230" y="1882588"/>
                </a:lnTo>
                <a:lnTo>
                  <a:pt x="874059" y="1969994"/>
                </a:lnTo>
                <a:lnTo>
                  <a:pt x="961465" y="2064124"/>
                </a:lnTo>
                <a:lnTo>
                  <a:pt x="1130579" y="2216942"/>
                </a:lnTo>
                <a:lnTo>
                  <a:pt x="1208185" y="2368733"/>
                </a:lnTo>
                <a:lnTo>
                  <a:pt x="1351430" y="2501153"/>
                </a:lnTo>
                <a:lnTo>
                  <a:pt x="1381971" y="2618302"/>
                </a:lnTo>
                <a:lnTo>
                  <a:pt x="1151662" y="2719155"/>
                </a:lnTo>
                <a:lnTo>
                  <a:pt x="1231090" y="2756873"/>
                </a:lnTo>
                <a:lnTo>
                  <a:pt x="1273710" y="2869238"/>
                </a:lnTo>
                <a:lnTo>
                  <a:pt x="1382198" y="2981600"/>
                </a:lnTo>
                <a:cubicBezTo>
                  <a:pt x="1382350" y="3016320"/>
                  <a:pt x="1436747" y="2989047"/>
                  <a:pt x="1436899" y="3023767"/>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a:extLst>
              <a:ext uri="{FF2B5EF4-FFF2-40B4-BE49-F238E27FC236}">
                <a16:creationId xmlns:a16="http://schemas.microsoft.com/office/drawing/2014/main" id="{D01F475A-6E74-B442-B577-167177991963}"/>
              </a:ext>
            </a:extLst>
          </p:cNvPr>
          <p:cNvSpPr/>
          <p:nvPr/>
        </p:nvSpPr>
        <p:spPr>
          <a:xfrm>
            <a:off x="4734732" y="3440624"/>
            <a:ext cx="2483604" cy="3010545"/>
          </a:xfrm>
          <a:custGeom>
            <a:avLst/>
            <a:gdLst>
              <a:gd name="connsiteX0" fmla="*/ 0 w 2483604"/>
              <a:gd name="connsiteY0" fmla="*/ 0 h 3010545"/>
              <a:gd name="connsiteX1" fmla="*/ 631556 w 2483604"/>
              <a:gd name="connsiteY1" fmla="*/ 402956 h 3010545"/>
              <a:gd name="connsiteX2" fmla="*/ 1030637 w 2483604"/>
              <a:gd name="connsiteY2" fmla="*/ 724545 h 3010545"/>
              <a:gd name="connsiteX3" fmla="*/ 887278 w 2483604"/>
              <a:gd name="connsiteY3" fmla="*/ 1019013 h 3010545"/>
              <a:gd name="connsiteX4" fmla="*/ 65868 w 2483604"/>
              <a:gd name="connsiteY4" fmla="*/ 1266986 h 3010545"/>
              <a:gd name="connsiteX5" fmla="*/ 728421 w 2483604"/>
              <a:gd name="connsiteY5" fmla="*/ 1495586 h 3010545"/>
              <a:gd name="connsiteX6" fmla="*/ 968644 w 2483604"/>
              <a:gd name="connsiteY6" fmla="*/ 1700939 h 3010545"/>
              <a:gd name="connsiteX7" fmla="*/ 449451 w 2483604"/>
              <a:gd name="connsiteY7" fmla="*/ 1797803 h 3010545"/>
              <a:gd name="connsiteX8" fmla="*/ 848532 w 2483604"/>
              <a:gd name="connsiteY8" fmla="*/ 1886918 h 3010545"/>
              <a:gd name="connsiteX9" fmla="*/ 1557580 w 2483604"/>
              <a:gd name="connsiteY9" fmla="*/ 1976034 h 3010545"/>
              <a:gd name="connsiteX10" fmla="*/ 1697065 w 2483604"/>
              <a:gd name="connsiteY10" fmla="*/ 2061274 h 3010545"/>
              <a:gd name="connsiteX11" fmla="*/ 1708688 w 2483604"/>
              <a:gd name="connsiteY11" fmla="*/ 2220132 h 3010545"/>
              <a:gd name="connsiteX12" fmla="*/ 1770682 w 2483604"/>
              <a:gd name="connsiteY12" fmla="*/ 2363491 h 3010545"/>
              <a:gd name="connsiteX13" fmla="*/ 1607949 w 2483604"/>
              <a:gd name="connsiteY13" fmla="*/ 2502976 h 3010545"/>
              <a:gd name="connsiteX14" fmla="*/ 1685441 w 2483604"/>
              <a:gd name="connsiteY14" fmla="*/ 2630837 h 3010545"/>
              <a:gd name="connsiteX15" fmla="*/ 2262753 w 2483604"/>
              <a:gd name="connsiteY15" fmla="*/ 2731576 h 3010545"/>
              <a:gd name="connsiteX16" fmla="*/ 2289875 w 2483604"/>
              <a:gd name="connsiteY16" fmla="*/ 2754823 h 3010545"/>
              <a:gd name="connsiteX17" fmla="*/ 2386739 w 2483604"/>
              <a:gd name="connsiteY17" fmla="*/ 2871061 h 3010545"/>
              <a:gd name="connsiteX18" fmla="*/ 2394488 w 2483604"/>
              <a:gd name="connsiteY18" fmla="*/ 2979549 h 3010545"/>
              <a:gd name="connsiteX19" fmla="*/ 2483604 w 2483604"/>
              <a:gd name="connsiteY19" fmla="*/ 3010545 h 3010545"/>
              <a:gd name="connsiteX20" fmla="*/ 2479729 w 2483604"/>
              <a:gd name="connsiteY20" fmla="*/ 3010545 h 301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83604" h="3010545">
                <a:moveTo>
                  <a:pt x="0" y="0"/>
                </a:moveTo>
                <a:lnTo>
                  <a:pt x="631556" y="402956"/>
                </a:lnTo>
                <a:lnTo>
                  <a:pt x="1030637" y="724545"/>
                </a:lnTo>
                <a:lnTo>
                  <a:pt x="887278" y="1019013"/>
                </a:lnTo>
                <a:lnTo>
                  <a:pt x="65868" y="1266986"/>
                </a:lnTo>
                <a:lnTo>
                  <a:pt x="728421" y="1495586"/>
                </a:lnTo>
                <a:lnTo>
                  <a:pt x="968644" y="1700939"/>
                </a:lnTo>
                <a:lnTo>
                  <a:pt x="449451" y="1797803"/>
                </a:lnTo>
                <a:lnTo>
                  <a:pt x="848532" y="1886918"/>
                </a:lnTo>
                <a:lnTo>
                  <a:pt x="1557580" y="1976034"/>
                </a:lnTo>
                <a:lnTo>
                  <a:pt x="1697065" y="2061274"/>
                </a:lnTo>
                <a:lnTo>
                  <a:pt x="1708688" y="2220132"/>
                </a:lnTo>
                <a:lnTo>
                  <a:pt x="1770682" y="2363491"/>
                </a:lnTo>
                <a:lnTo>
                  <a:pt x="1607949" y="2502976"/>
                </a:lnTo>
                <a:lnTo>
                  <a:pt x="1685441" y="2630837"/>
                </a:lnTo>
                <a:lnTo>
                  <a:pt x="2262753" y="2731576"/>
                </a:lnTo>
                <a:lnTo>
                  <a:pt x="2289875" y="2754823"/>
                </a:lnTo>
                <a:lnTo>
                  <a:pt x="2386739" y="2871061"/>
                </a:lnTo>
                <a:lnTo>
                  <a:pt x="2394488" y="2979549"/>
                </a:lnTo>
                <a:lnTo>
                  <a:pt x="2483604" y="3010545"/>
                </a:lnTo>
                <a:lnTo>
                  <a:pt x="2479729" y="3010545"/>
                </a:lnTo>
              </a:path>
            </a:pathLst>
          </a:custGeom>
          <a:noFill/>
          <a:ln w="2222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09925DF-DA8B-1D4F-8498-F207B74AB090}"/>
              </a:ext>
            </a:extLst>
          </p:cNvPr>
          <p:cNvGrpSpPr/>
          <p:nvPr/>
        </p:nvGrpSpPr>
        <p:grpSpPr>
          <a:xfrm>
            <a:off x="8061787" y="3678907"/>
            <a:ext cx="320040" cy="158750"/>
            <a:chOff x="5288456" y="1818642"/>
            <a:chExt cx="320040" cy="158750"/>
          </a:xfrm>
          <a:solidFill>
            <a:srgbClr val="0432FF"/>
          </a:solidFill>
          <a:scene3d>
            <a:camera prst="orthographicFront">
              <a:rot lat="0" lon="0" rev="21300000"/>
            </a:camera>
            <a:lightRig rig="threePt" dir="t"/>
          </a:scene3d>
        </p:grpSpPr>
        <p:cxnSp>
          <p:nvCxnSpPr>
            <p:cNvPr id="12" name="Straight Connector 11">
              <a:extLst>
                <a:ext uri="{FF2B5EF4-FFF2-40B4-BE49-F238E27FC236}">
                  <a16:creationId xmlns:a16="http://schemas.microsoft.com/office/drawing/2014/main" id="{8ACA2C99-8EA9-F240-8BEC-2A37A5B7593A}"/>
                </a:ext>
              </a:extLst>
            </p:cNvPr>
            <p:cNvCxnSpPr/>
            <p:nvPr/>
          </p:nvCxnSpPr>
          <p:spPr>
            <a:xfrm rot="10800000">
              <a:off x="5288456" y="197104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D8B45BD-479E-E146-93E4-9B04A0F9D8AC}"/>
                </a:ext>
              </a:extLst>
            </p:cNvPr>
            <p:cNvCxnSpPr/>
            <p:nvPr/>
          </p:nvCxnSpPr>
          <p:spPr>
            <a:xfrm rot="10800000">
              <a:off x="5297622" y="1818642"/>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4091E6D-7A9C-9D41-A27B-D280BB7CD722}"/>
                </a:ext>
              </a:extLst>
            </p:cNvPr>
            <p:cNvCxnSpPr/>
            <p:nvPr/>
          </p:nvCxnSpPr>
          <p:spPr>
            <a:xfrm rot="10800000">
              <a:off x="5348422" y="1895096"/>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066E2EC4-FB39-344E-954E-A1B483DCB283}"/>
              </a:ext>
            </a:extLst>
          </p:cNvPr>
          <p:cNvGrpSpPr/>
          <p:nvPr/>
        </p:nvGrpSpPr>
        <p:grpSpPr>
          <a:xfrm>
            <a:off x="8200252" y="4264799"/>
            <a:ext cx="320040" cy="82296"/>
            <a:chOff x="5288456" y="1431166"/>
            <a:chExt cx="320040" cy="82296"/>
          </a:xfrm>
          <a:solidFill>
            <a:srgbClr val="0432FF"/>
          </a:solidFill>
          <a:scene3d>
            <a:camera prst="orthographicFront">
              <a:rot lat="0" lon="0" rev="17280000"/>
            </a:camera>
            <a:lightRig rig="threePt" dir="t"/>
          </a:scene3d>
        </p:grpSpPr>
        <p:cxnSp>
          <p:nvCxnSpPr>
            <p:cNvPr id="16" name="Straight Connector 15">
              <a:extLst>
                <a:ext uri="{FF2B5EF4-FFF2-40B4-BE49-F238E27FC236}">
                  <a16:creationId xmlns:a16="http://schemas.microsoft.com/office/drawing/2014/main" id="{64370A21-D92C-6A4F-9008-95752ECFC7D2}"/>
                </a:ext>
              </a:extLst>
            </p:cNvPr>
            <p:cNvCxnSpPr/>
            <p:nvPr/>
          </p:nvCxnSpPr>
          <p:spPr>
            <a:xfrm rot="10800000">
              <a:off x="5288456" y="150711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D3D10FB-C163-494D-A47E-0432548E99CD}"/>
                </a:ext>
              </a:extLst>
            </p:cNvPr>
            <p:cNvCxnSpPr/>
            <p:nvPr/>
          </p:nvCxnSpPr>
          <p:spPr>
            <a:xfrm rot="10800000">
              <a:off x="5297622" y="1431166"/>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6FBE2991-408C-854B-8EA2-EA1B8EBDD732}"/>
              </a:ext>
            </a:extLst>
          </p:cNvPr>
          <p:cNvGrpSpPr/>
          <p:nvPr/>
        </p:nvGrpSpPr>
        <p:grpSpPr>
          <a:xfrm>
            <a:off x="8388551" y="4897363"/>
            <a:ext cx="320040" cy="158750"/>
            <a:chOff x="5288456" y="1066069"/>
            <a:chExt cx="320040" cy="158750"/>
          </a:xfrm>
          <a:solidFill>
            <a:srgbClr val="0432FF"/>
          </a:solidFill>
          <a:scene3d>
            <a:camera prst="orthographicFront">
              <a:rot lat="0" lon="0" rev="11640000"/>
            </a:camera>
            <a:lightRig rig="threePt" dir="t"/>
          </a:scene3d>
        </p:grpSpPr>
        <p:cxnSp>
          <p:nvCxnSpPr>
            <p:cNvPr id="19" name="Straight Connector 18">
              <a:extLst>
                <a:ext uri="{FF2B5EF4-FFF2-40B4-BE49-F238E27FC236}">
                  <a16:creationId xmlns:a16="http://schemas.microsoft.com/office/drawing/2014/main" id="{0D1F4BBB-C69C-DB4D-BD68-41BC893FB0F2}"/>
                </a:ext>
              </a:extLst>
            </p:cNvPr>
            <p:cNvCxnSpPr/>
            <p:nvPr/>
          </p:nvCxnSpPr>
          <p:spPr>
            <a:xfrm rot="10800000">
              <a:off x="5288456" y="121846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C5BF62B7-B9CB-634F-A75A-26A98D990A5F}"/>
                </a:ext>
              </a:extLst>
            </p:cNvPr>
            <p:cNvCxnSpPr/>
            <p:nvPr/>
          </p:nvCxnSpPr>
          <p:spPr>
            <a:xfrm rot="10800000">
              <a:off x="5297622" y="106606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1AA36641-B4D2-5C42-B943-E278497AB692}"/>
              </a:ext>
            </a:extLst>
          </p:cNvPr>
          <p:cNvGrpSpPr/>
          <p:nvPr/>
        </p:nvGrpSpPr>
        <p:grpSpPr>
          <a:xfrm>
            <a:off x="8379315" y="5644505"/>
            <a:ext cx="320040" cy="158751"/>
            <a:chOff x="5297622" y="2927579"/>
            <a:chExt cx="320040" cy="158751"/>
          </a:xfrm>
          <a:solidFill>
            <a:srgbClr val="0432FF"/>
          </a:solidFill>
          <a:scene3d>
            <a:camera prst="orthographicFront">
              <a:rot lat="0" lon="0" rev="11040000"/>
            </a:camera>
            <a:lightRig rig="threePt" dir="t"/>
          </a:scene3d>
        </p:grpSpPr>
        <p:cxnSp>
          <p:nvCxnSpPr>
            <p:cNvPr id="23" name="Straight Connector 22">
              <a:extLst>
                <a:ext uri="{FF2B5EF4-FFF2-40B4-BE49-F238E27FC236}">
                  <a16:creationId xmlns:a16="http://schemas.microsoft.com/office/drawing/2014/main" id="{3B03D89F-085B-AF4B-A9DD-9B2D6FD64A29}"/>
                </a:ext>
              </a:extLst>
            </p:cNvPr>
            <p:cNvCxnSpPr/>
            <p:nvPr/>
          </p:nvCxnSpPr>
          <p:spPr>
            <a:xfrm rot="10800000">
              <a:off x="5297622" y="307997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7D5E8ED-0C8F-ED43-A73D-A4AA1FEEEE71}"/>
                </a:ext>
              </a:extLst>
            </p:cNvPr>
            <p:cNvCxnSpPr/>
            <p:nvPr/>
          </p:nvCxnSpPr>
          <p:spPr>
            <a:xfrm rot="10800000">
              <a:off x="5306788"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AB0476C6-9D48-7B4C-BEEA-949AA55A93EC}"/>
                </a:ext>
              </a:extLst>
            </p:cNvPr>
            <p:cNvCxnSpPr/>
            <p:nvPr/>
          </p:nvCxnSpPr>
          <p:spPr>
            <a:xfrm rot="10800000">
              <a:off x="5348422" y="2927580"/>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5E2074A-241A-524C-8315-DE3F7C052638}"/>
                </a:ext>
              </a:extLst>
            </p:cNvPr>
            <p:cNvCxnSpPr/>
            <p:nvPr/>
          </p:nvCxnSpPr>
          <p:spPr>
            <a:xfrm rot="10800000">
              <a:off x="5394960"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FF5DF516-7909-7C45-87F3-A2873414752F}"/>
              </a:ext>
            </a:extLst>
          </p:cNvPr>
          <p:cNvGrpSpPr/>
          <p:nvPr/>
        </p:nvGrpSpPr>
        <p:grpSpPr>
          <a:xfrm>
            <a:off x="8379315" y="5307447"/>
            <a:ext cx="320040" cy="158752"/>
            <a:chOff x="5297621" y="2872279"/>
            <a:chExt cx="320040" cy="158752"/>
          </a:xfrm>
          <a:solidFill>
            <a:srgbClr val="0432FF"/>
          </a:solidFill>
          <a:scene3d>
            <a:camera prst="orthographicFront">
              <a:rot lat="0" lon="0" rev="11040000"/>
            </a:camera>
            <a:lightRig rig="threePt" dir="t"/>
          </a:scene3d>
        </p:grpSpPr>
        <p:grpSp>
          <p:nvGrpSpPr>
            <p:cNvPr id="30" name="Group 29">
              <a:extLst>
                <a:ext uri="{FF2B5EF4-FFF2-40B4-BE49-F238E27FC236}">
                  <a16:creationId xmlns:a16="http://schemas.microsoft.com/office/drawing/2014/main" id="{F176A37A-86DB-394E-AC5B-E93B7DDB42BB}"/>
                </a:ext>
              </a:extLst>
            </p:cNvPr>
            <p:cNvGrpSpPr/>
            <p:nvPr/>
          </p:nvGrpSpPr>
          <p:grpSpPr>
            <a:xfrm>
              <a:off x="5297621" y="2872279"/>
              <a:ext cx="320040" cy="158751"/>
              <a:chOff x="5297622" y="2513644"/>
              <a:chExt cx="320040" cy="158751"/>
            </a:xfrm>
            <a:grpFill/>
          </p:grpSpPr>
          <p:cxnSp>
            <p:nvCxnSpPr>
              <p:cNvPr id="32" name="Straight Connector 31">
                <a:extLst>
                  <a:ext uri="{FF2B5EF4-FFF2-40B4-BE49-F238E27FC236}">
                    <a16:creationId xmlns:a16="http://schemas.microsoft.com/office/drawing/2014/main" id="{F54C844B-6C76-1940-8078-BAD7AC4BF701}"/>
                  </a:ext>
                </a:extLst>
              </p:cNvPr>
              <p:cNvCxnSpPr/>
              <p:nvPr/>
            </p:nvCxnSpPr>
            <p:spPr>
              <a:xfrm rot="10800000">
                <a:off x="5297622" y="2666044"/>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B034A5AB-23FA-6741-96CA-3BC530E9ADEA}"/>
                  </a:ext>
                </a:extLst>
              </p:cNvPr>
              <p:cNvCxnSpPr/>
              <p:nvPr/>
            </p:nvCxnSpPr>
            <p:spPr>
              <a:xfrm rot="10800000">
                <a:off x="5306788" y="2513644"/>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D6CA2935-AB99-8746-B32A-4DFCC411E49B}"/>
                  </a:ext>
                </a:extLst>
              </p:cNvPr>
              <p:cNvCxnSpPr/>
              <p:nvPr/>
            </p:nvCxnSpPr>
            <p:spPr>
              <a:xfrm rot="10800000">
                <a:off x="5348422" y="2513645"/>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1" name="Straight Connector 30">
              <a:extLst>
                <a:ext uri="{FF2B5EF4-FFF2-40B4-BE49-F238E27FC236}">
                  <a16:creationId xmlns:a16="http://schemas.microsoft.com/office/drawing/2014/main" id="{C3B80DD3-7961-8A4E-B9CF-60B86CAE2DB7}"/>
                </a:ext>
              </a:extLst>
            </p:cNvPr>
            <p:cNvCxnSpPr/>
            <p:nvPr/>
          </p:nvCxnSpPr>
          <p:spPr>
            <a:xfrm rot="10800000">
              <a:off x="5394960" y="2948735"/>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5" name="Group 34">
            <a:extLst>
              <a:ext uri="{FF2B5EF4-FFF2-40B4-BE49-F238E27FC236}">
                <a16:creationId xmlns:a16="http://schemas.microsoft.com/office/drawing/2014/main" id="{B289FE90-3145-4C4A-9D4B-34588E393909}"/>
              </a:ext>
            </a:extLst>
          </p:cNvPr>
          <p:cNvGrpSpPr/>
          <p:nvPr/>
        </p:nvGrpSpPr>
        <p:grpSpPr>
          <a:xfrm>
            <a:off x="8381756" y="5925201"/>
            <a:ext cx="320040" cy="158751"/>
            <a:chOff x="5288456" y="3465714"/>
            <a:chExt cx="320040" cy="158751"/>
          </a:xfrm>
          <a:solidFill>
            <a:srgbClr val="0432FF"/>
          </a:solidFill>
          <a:scene3d>
            <a:camera prst="orthographicFront">
              <a:rot lat="0" lon="0" rev="11040000"/>
            </a:camera>
            <a:lightRig rig="threePt" dir="t"/>
          </a:scene3d>
        </p:grpSpPr>
        <p:grpSp>
          <p:nvGrpSpPr>
            <p:cNvPr id="36" name="Group 35">
              <a:extLst>
                <a:ext uri="{FF2B5EF4-FFF2-40B4-BE49-F238E27FC236}">
                  <a16:creationId xmlns:a16="http://schemas.microsoft.com/office/drawing/2014/main" id="{97393201-91EB-3941-BB5E-CFBA35CA560F}"/>
                </a:ext>
              </a:extLst>
            </p:cNvPr>
            <p:cNvGrpSpPr/>
            <p:nvPr/>
          </p:nvGrpSpPr>
          <p:grpSpPr>
            <a:xfrm>
              <a:off x="5288456" y="3465714"/>
              <a:ext cx="320040" cy="158751"/>
              <a:chOff x="5297622" y="2927579"/>
              <a:chExt cx="320040" cy="158751"/>
            </a:xfrm>
            <a:grpFill/>
          </p:grpSpPr>
          <p:cxnSp>
            <p:nvCxnSpPr>
              <p:cNvPr id="38" name="Straight Connector 37">
                <a:extLst>
                  <a:ext uri="{FF2B5EF4-FFF2-40B4-BE49-F238E27FC236}">
                    <a16:creationId xmlns:a16="http://schemas.microsoft.com/office/drawing/2014/main" id="{1508525B-B88C-4D47-9B67-3D276031F8A1}"/>
                  </a:ext>
                </a:extLst>
              </p:cNvPr>
              <p:cNvCxnSpPr/>
              <p:nvPr/>
            </p:nvCxnSpPr>
            <p:spPr>
              <a:xfrm rot="10800000">
                <a:off x="5297622" y="307997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778977BD-F61B-FD4B-A50E-37BD5ED69A8A}"/>
                  </a:ext>
                </a:extLst>
              </p:cNvPr>
              <p:cNvCxnSpPr/>
              <p:nvPr/>
            </p:nvCxnSpPr>
            <p:spPr>
              <a:xfrm rot="10800000">
                <a:off x="5306788"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0C63EE7D-2B4C-024E-9BA4-61A070F5A73D}"/>
                  </a:ext>
                </a:extLst>
              </p:cNvPr>
              <p:cNvCxnSpPr/>
              <p:nvPr/>
            </p:nvCxnSpPr>
            <p:spPr>
              <a:xfrm rot="10800000">
                <a:off x="5348422" y="2927580"/>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BBEBF6CD-5F31-D645-A279-F7C21C95D092}"/>
                  </a:ext>
                </a:extLst>
              </p:cNvPr>
              <p:cNvCxnSpPr/>
              <p:nvPr/>
            </p:nvCxnSpPr>
            <p:spPr>
              <a:xfrm rot="10800000">
                <a:off x="5394960"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7" name="Straight Connector 36">
              <a:extLst>
                <a:ext uri="{FF2B5EF4-FFF2-40B4-BE49-F238E27FC236}">
                  <a16:creationId xmlns:a16="http://schemas.microsoft.com/office/drawing/2014/main" id="{B13E8307-9C3F-1A46-B556-8C9D564359C9}"/>
                </a:ext>
              </a:extLst>
            </p:cNvPr>
            <p:cNvCxnSpPr/>
            <p:nvPr/>
          </p:nvCxnSpPr>
          <p:spPr>
            <a:xfrm rot="10800000">
              <a:off x="5433419" y="3542169"/>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2" name="Group 41">
            <a:extLst>
              <a:ext uri="{FF2B5EF4-FFF2-40B4-BE49-F238E27FC236}">
                <a16:creationId xmlns:a16="http://schemas.microsoft.com/office/drawing/2014/main" id="{B588FD53-18FF-8B42-94C4-0EF991BBF02A}"/>
              </a:ext>
            </a:extLst>
          </p:cNvPr>
          <p:cNvGrpSpPr/>
          <p:nvPr/>
        </p:nvGrpSpPr>
        <p:grpSpPr>
          <a:xfrm>
            <a:off x="8360272" y="6222640"/>
            <a:ext cx="320040" cy="158751"/>
            <a:chOff x="5288456" y="3465714"/>
            <a:chExt cx="320040" cy="158751"/>
          </a:xfrm>
          <a:solidFill>
            <a:srgbClr val="0432FF"/>
          </a:solidFill>
          <a:scene3d>
            <a:camera prst="orthographicFront">
              <a:rot lat="0" lon="0" rev="10020000"/>
            </a:camera>
            <a:lightRig rig="threePt" dir="t"/>
          </a:scene3d>
        </p:grpSpPr>
        <p:grpSp>
          <p:nvGrpSpPr>
            <p:cNvPr id="43" name="Group 42">
              <a:extLst>
                <a:ext uri="{FF2B5EF4-FFF2-40B4-BE49-F238E27FC236}">
                  <a16:creationId xmlns:a16="http://schemas.microsoft.com/office/drawing/2014/main" id="{A94395B6-2368-E54E-AD49-0661C8E0CFB4}"/>
                </a:ext>
              </a:extLst>
            </p:cNvPr>
            <p:cNvGrpSpPr/>
            <p:nvPr/>
          </p:nvGrpSpPr>
          <p:grpSpPr>
            <a:xfrm>
              <a:off x="5288456" y="3465714"/>
              <a:ext cx="320040" cy="158751"/>
              <a:chOff x="5297622" y="2927579"/>
              <a:chExt cx="320040" cy="158751"/>
            </a:xfrm>
            <a:grpFill/>
          </p:grpSpPr>
          <p:cxnSp>
            <p:nvCxnSpPr>
              <p:cNvPr id="45" name="Straight Connector 44">
                <a:extLst>
                  <a:ext uri="{FF2B5EF4-FFF2-40B4-BE49-F238E27FC236}">
                    <a16:creationId xmlns:a16="http://schemas.microsoft.com/office/drawing/2014/main" id="{153C6A3F-522C-E247-9C5D-95B0255AA002}"/>
                  </a:ext>
                </a:extLst>
              </p:cNvPr>
              <p:cNvCxnSpPr/>
              <p:nvPr/>
            </p:nvCxnSpPr>
            <p:spPr>
              <a:xfrm rot="10800000">
                <a:off x="5297622" y="307997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B92E2411-E52E-4240-BD12-49C6B781589F}"/>
                  </a:ext>
                </a:extLst>
              </p:cNvPr>
              <p:cNvCxnSpPr/>
              <p:nvPr/>
            </p:nvCxnSpPr>
            <p:spPr>
              <a:xfrm rot="10800000">
                <a:off x="5306788"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269CED19-276D-3F49-8166-25B54D9B46DE}"/>
                  </a:ext>
                </a:extLst>
              </p:cNvPr>
              <p:cNvCxnSpPr/>
              <p:nvPr/>
            </p:nvCxnSpPr>
            <p:spPr>
              <a:xfrm rot="10800000">
                <a:off x="5348422" y="2927580"/>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99BB900E-D6CB-8E40-83C3-CF146DBFD796}"/>
                  </a:ext>
                </a:extLst>
              </p:cNvPr>
              <p:cNvCxnSpPr/>
              <p:nvPr/>
            </p:nvCxnSpPr>
            <p:spPr>
              <a:xfrm rot="10800000">
                <a:off x="5394960"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44" name="Straight Connector 43">
              <a:extLst>
                <a:ext uri="{FF2B5EF4-FFF2-40B4-BE49-F238E27FC236}">
                  <a16:creationId xmlns:a16="http://schemas.microsoft.com/office/drawing/2014/main" id="{81C17A45-48DC-0D4F-9DE4-B0B31E974D19}"/>
                </a:ext>
              </a:extLst>
            </p:cNvPr>
            <p:cNvCxnSpPr/>
            <p:nvPr/>
          </p:nvCxnSpPr>
          <p:spPr>
            <a:xfrm rot="10800000">
              <a:off x="5433419" y="3542169"/>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9" name="Group 48">
            <a:extLst>
              <a:ext uri="{FF2B5EF4-FFF2-40B4-BE49-F238E27FC236}">
                <a16:creationId xmlns:a16="http://schemas.microsoft.com/office/drawing/2014/main" id="{0137A967-5FC0-CC46-BEE1-24D124FA5A1B}"/>
              </a:ext>
            </a:extLst>
          </p:cNvPr>
          <p:cNvGrpSpPr/>
          <p:nvPr/>
        </p:nvGrpSpPr>
        <p:grpSpPr>
          <a:xfrm>
            <a:off x="8388551" y="6387355"/>
            <a:ext cx="320040" cy="158752"/>
            <a:chOff x="5297621" y="2872279"/>
            <a:chExt cx="320040" cy="158752"/>
          </a:xfrm>
          <a:solidFill>
            <a:srgbClr val="0432FF"/>
          </a:solidFill>
          <a:scene3d>
            <a:camera prst="orthographicFront">
              <a:rot lat="0" lon="0" rev="11400000"/>
            </a:camera>
            <a:lightRig rig="threePt" dir="t"/>
          </a:scene3d>
        </p:grpSpPr>
        <p:grpSp>
          <p:nvGrpSpPr>
            <p:cNvPr id="50" name="Group 49">
              <a:extLst>
                <a:ext uri="{FF2B5EF4-FFF2-40B4-BE49-F238E27FC236}">
                  <a16:creationId xmlns:a16="http://schemas.microsoft.com/office/drawing/2014/main" id="{246E6BC9-6E04-0E45-81F2-0CA1A09A93F9}"/>
                </a:ext>
              </a:extLst>
            </p:cNvPr>
            <p:cNvGrpSpPr/>
            <p:nvPr/>
          </p:nvGrpSpPr>
          <p:grpSpPr>
            <a:xfrm>
              <a:off x="5297621" y="2872279"/>
              <a:ext cx="320040" cy="158751"/>
              <a:chOff x="5297622" y="2513644"/>
              <a:chExt cx="320040" cy="158751"/>
            </a:xfrm>
            <a:grpFill/>
          </p:grpSpPr>
          <p:cxnSp>
            <p:nvCxnSpPr>
              <p:cNvPr id="52" name="Straight Connector 51">
                <a:extLst>
                  <a:ext uri="{FF2B5EF4-FFF2-40B4-BE49-F238E27FC236}">
                    <a16:creationId xmlns:a16="http://schemas.microsoft.com/office/drawing/2014/main" id="{3C87467C-5190-4D46-9B52-636ECE1F71A6}"/>
                  </a:ext>
                </a:extLst>
              </p:cNvPr>
              <p:cNvCxnSpPr/>
              <p:nvPr/>
            </p:nvCxnSpPr>
            <p:spPr>
              <a:xfrm rot="10800000">
                <a:off x="5297622" y="2666044"/>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2C18ABFD-B69F-7D41-B820-08ADB095A313}"/>
                  </a:ext>
                </a:extLst>
              </p:cNvPr>
              <p:cNvCxnSpPr/>
              <p:nvPr/>
            </p:nvCxnSpPr>
            <p:spPr>
              <a:xfrm rot="10800000">
                <a:off x="5306788" y="2513644"/>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4EE1712A-A60E-F34C-8DD3-6A09BA3D86FB}"/>
                  </a:ext>
                </a:extLst>
              </p:cNvPr>
              <p:cNvCxnSpPr/>
              <p:nvPr/>
            </p:nvCxnSpPr>
            <p:spPr>
              <a:xfrm rot="10800000">
                <a:off x="5348422" y="2513645"/>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51" name="Straight Connector 50">
              <a:extLst>
                <a:ext uri="{FF2B5EF4-FFF2-40B4-BE49-F238E27FC236}">
                  <a16:creationId xmlns:a16="http://schemas.microsoft.com/office/drawing/2014/main" id="{DEE41E49-BEAD-8549-A407-82206EE37E6A}"/>
                </a:ext>
              </a:extLst>
            </p:cNvPr>
            <p:cNvCxnSpPr/>
            <p:nvPr/>
          </p:nvCxnSpPr>
          <p:spPr>
            <a:xfrm rot="10800000">
              <a:off x="5394960" y="2948735"/>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 name="Slide Number Placeholder 1">
            <a:extLst>
              <a:ext uri="{FF2B5EF4-FFF2-40B4-BE49-F238E27FC236}">
                <a16:creationId xmlns:a16="http://schemas.microsoft.com/office/drawing/2014/main" id="{30B335D1-C7E4-E14F-BD00-0203D085C913}"/>
              </a:ext>
            </a:extLst>
          </p:cNvPr>
          <p:cNvSpPr>
            <a:spLocks noGrp="1"/>
          </p:cNvSpPr>
          <p:nvPr>
            <p:ph type="sldNum" sz="quarter" idx="12"/>
          </p:nvPr>
        </p:nvSpPr>
        <p:spPr/>
        <p:txBody>
          <a:bodyPr/>
          <a:lstStyle/>
          <a:p>
            <a:fld id="{8E467315-E945-B64F-99A4-7CB110957EDD}" type="slidenum">
              <a:rPr lang="en-US" smtClean="0"/>
              <a:t>23</a:t>
            </a:fld>
            <a:endParaRPr lang="en-US"/>
          </a:p>
        </p:txBody>
      </p:sp>
      <p:sp>
        <p:nvSpPr>
          <p:cNvPr id="56" name="Freeform 55">
            <a:extLst>
              <a:ext uri="{FF2B5EF4-FFF2-40B4-BE49-F238E27FC236}">
                <a16:creationId xmlns:a16="http://schemas.microsoft.com/office/drawing/2014/main" id="{82DDB419-B08B-014C-ABB5-F3B29C67A584}"/>
              </a:ext>
            </a:extLst>
          </p:cNvPr>
          <p:cNvSpPr/>
          <p:nvPr/>
        </p:nvSpPr>
        <p:spPr>
          <a:xfrm>
            <a:off x="5996602" y="5370289"/>
            <a:ext cx="1319836" cy="806833"/>
          </a:xfrm>
          <a:custGeom>
            <a:avLst/>
            <a:gdLst>
              <a:gd name="connsiteX0" fmla="*/ 0 w 1371600"/>
              <a:gd name="connsiteY0" fmla="*/ 0 h 800100"/>
              <a:gd name="connsiteX1" fmla="*/ 482600 w 1371600"/>
              <a:gd name="connsiteY1" fmla="*/ 444500 h 800100"/>
              <a:gd name="connsiteX2" fmla="*/ 438150 w 1371600"/>
              <a:gd name="connsiteY2" fmla="*/ 615950 h 800100"/>
              <a:gd name="connsiteX3" fmla="*/ 203200 w 1371600"/>
              <a:gd name="connsiteY3" fmla="*/ 730250 h 800100"/>
              <a:gd name="connsiteX4" fmla="*/ 1098550 w 1371600"/>
              <a:gd name="connsiteY4" fmla="*/ 800100 h 800100"/>
              <a:gd name="connsiteX5" fmla="*/ 1257300 w 1371600"/>
              <a:gd name="connsiteY5" fmla="*/ 787400 h 800100"/>
              <a:gd name="connsiteX6" fmla="*/ 1371600 w 1371600"/>
              <a:gd name="connsiteY6" fmla="*/ 641350 h 800100"/>
              <a:gd name="connsiteX7" fmla="*/ 755650 w 1371600"/>
              <a:gd name="connsiteY7" fmla="*/ 6350 h 800100"/>
              <a:gd name="connsiteX8" fmla="*/ 0 w 1371600"/>
              <a:gd name="connsiteY8" fmla="*/ 0 h 800100"/>
              <a:gd name="connsiteX0" fmla="*/ 0 w 1371600"/>
              <a:gd name="connsiteY0" fmla="*/ 0 h 812800"/>
              <a:gd name="connsiteX1" fmla="*/ 482600 w 1371600"/>
              <a:gd name="connsiteY1" fmla="*/ 444500 h 812800"/>
              <a:gd name="connsiteX2" fmla="*/ 438150 w 1371600"/>
              <a:gd name="connsiteY2" fmla="*/ 615950 h 812800"/>
              <a:gd name="connsiteX3" fmla="*/ 203200 w 1371600"/>
              <a:gd name="connsiteY3" fmla="*/ 730250 h 812800"/>
              <a:gd name="connsiteX4" fmla="*/ 1079500 w 1371600"/>
              <a:gd name="connsiteY4" fmla="*/ 812800 h 812800"/>
              <a:gd name="connsiteX5" fmla="*/ 1257300 w 1371600"/>
              <a:gd name="connsiteY5" fmla="*/ 787400 h 812800"/>
              <a:gd name="connsiteX6" fmla="*/ 1371600 w 1371600"/>
              <a:gd name="connsiteY6" fmla="*/ 641350 h 812800"/>
              <a:gd name="connsiteX7" fmla="*/ 755650 w 1371600"/>
              <a:gd name="connsiteY7" fmla="*/ 6350 h 812800"/>
              <a:gd name="connsiteX8" fmla="*/ 0 w 1371600"/>
              <a:gd name="connsiteY8" fmla="*/ 0 h 812800"/>
              <a:gd name="connsiteX0" fmla="*/ 0 w 1352550"/>
              <a:gd name="connsiteY0" fmla="*/ 0 h 812800"/>
              <a:gd name="connsiteX1" fmla="*/ 482600 w 1352550"/>
              <a:gd name="connsiteY1" fmla="*/ 444500 h 812800"/>
              <a:gd name="connsiteX2" fmla="*/ 438150 w 1352550"/>
              <a:gd name="connsiteY2" fmla="*/ 615950 h 812800"/>
              <a:gd name="connsiteX3" fmla="*/ 203200 w 1352550"/>
              <a:gd name="connsiteY3" fmla="*/ 730250 h 812800"/>
              <a:gd name="connsiteX4" fmla="*/ 1079500 w 1352550"/>
              <a:gd name="connsiteY4" fmla="*/ 812800 h 812800"/>
              <a:gd name="connsiteX5" fmla="*/ 1257300 w 1352550"/>
              <a:gd name="connsiteY5" fmla="*/ 787400 h 812800"/>
              <a:gd name="connsiteX6" fmla="*/ 1352550 w 1352550"/>
              <a:gd name="connsiteY6" fmla="*/ 641350 h 812800"/>
              <a:gd name="connsiteX7" fmla="*/ 755650 w 1352550"/>
              <a:gd name="connsiteY7" fmla="*/ 6350 h 812800"/>
              <a:gd name="connsiteX8" fmla="*/ 0 w 1352550"/>
              <a:gd name="connsiteY8" fmla="*/ 0 h 812800"/>
              <a:gd name="connsiteX0" fmla="*/ 0 w 1376227"/>
              <a:gd name="connsiteY0" fmla="*/ 60455 h 806450"/>
              <a:gd name="connsiteX1" fmla="*/ 506277 w 1376227"/>
              <a:gd name="connsiteY1" fmla="*/ 438150 h 806450"/>
              <a:gd name="connsiteX2" fmla="*/ 461827 w 1376227"/>
              <a:gd name="connsiteY2" fmla="*/ 609600 h 806450"/>
              <a:gd name="connsiteX3" fmla="*/ 226877 w 1376227"/>
              <a:gd name="connsiteY3" fmla="*/ 723900 h 806450"/>
              <a:gd name="connsiteX4" fmla="*/ 1103177 w 1376227"/>
              <a:gd name="connsiteY4" fmla="*/ 806450 h 806450"/>
              <a:gd name="connsiteX5" fmla="*/ 1280977 w 1376227"/>
              <a:gd name="connsiteY5" fmla="*/ 781050 h 806450"/>
              <a:gd name="connsiteX6" fmla="*/ 1376227 w 1376227"/>
              <a:gd name="connsiteY6" fmla="*/ 635000 h 806450"/>
              <a:gd name="connsiteX7" fmla="*/ 779327 w 1376227"/>
              <a:gd name="connsiteY7" fmla="*/ 0 h 806450"/>
              <a:gd name="connsiteX8" fmla="*/ 0 w 1376227"/>
              <a:gd name="connsiteY8" fmla="*/ 60455 h 806450"/>
              <a:gd name="connsiteX0" fmla="*/ 0 w 1376227"/>
              <a:gd name="connsiteY0" fmla="*/ 4784 h 750779"/>
              <a:gd name="connsiteX1" fmla="*/ 506277 w 1376227"/>
              <a:gd name="connsiteY1" fmla="*/ 382479 h 750779"/>
              <a:gd name="connsiteX2" fmla="*/ 461827 w 1376227"/>
              <a:gd name="connsiteY2" fmla="*/ 553929 h 750779"/>
              <a:gd name="connsiteX3" fmla="*/ 226877 w 1376227"/>
              <a:gd name="connsiteY3" fmla="*/ 668229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76227"/>
              <a:gd name="connsiteY0" fmla="*/ 4784 h 750779"/>
              <a:gd name="connsiteX1" fmla="*/ 506277 w 1376227"/>
              <a:gd name="connsiteY1" fmla="*/ 382479 h 750779"/>
              <a:gd name="connsiteX2" fmla="*/ 461827 w 1376227"/>
              <a:gd name="connsiteY2" fmla="*/ 553929 h 750779"/>
              <a:gd name="connsiteX3" fmla="*/ 262393 w 1376227"/>
              <a:gd name="connsiteY3" fmla="*/ 701632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76227"/>
              <a:gd name="connsiteY0" fmla="*/ 4784 h 750779"/>
              <a:gd name="connsiteX1" fmla="*/ 506277 w 1376227"/>
              <a:gd name="connsiteY1" fmla="*/ 382479 h 750779"/>
              <a:gd name="connsiteX2" fmla="*/ 461827 w 1376227"/>
              <a:gd name="connsiteY2" fmla="*/ 553929 h 750779"/>
              <a:gd name="connsiteX3" fmla="*/ 297908 w 1376227"/>
              <a:gd name="connsiteY3" fmla="*/ 690499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28872"/>
              <a:gd name="connsiteY0" fmla="*/ 4784 h 750779"/>
              <a:gd name="connsiteX1" fmla="*/ 506277 w 1328872"/>
              <a:gd name="connsiteY1" fmla="*/ 382479 h 750779"/>
              <a:gd name="connsiteX2" fmla="*/ 461827 w 1328872"/>
              <a:gd name="connsiteY2" fmla="*/ 553929 h 750779"/>
              <a:gd name="connsiteX3" fmla="*/ 297908 w 1328872"/>
              <a:gd name="connsiteY3" fmla="*/ 690499 h 750779"/>
              <a:gd name="connsiteX4" fmla="*/ 1103177 w 1328872"/>
              <a:gd name="connsiteY4" fmla="*/ 750779 h 750779"/>
              <a:gd name="connsiteX5" fmla="*/ 1280977 w 1328872"/>
              <a:gd name="connsiteY5" fmla="*/ 725379 h 750779"/>
              <a:gd name="connsiteX6" fmla="*/ 1328872 w 1328872"/>
              <a:gd name="connsiteY6" fmla="*/ 579330 h 750779"/>
              <a:gd name="connsiteX7" fmla="*/ 791164 w 1328872"/>
              <a:gd name="connsiteY7" fmla="*/ 0 h 750779"/>
              <a:gd name="connsiteX8" fmla="*/ 0 w 1328872"/>
              <a:gd name="connsiteY8" fmla="*/ 4784 h 750779"/>
              <a:gd name="connsiteX0" fmla="*/ 0 w 1328872"/>
              <a:gd name="connsiteY0" fmla="*/ 4784 h 750779"/>
              <a:gd name="connsiteX1" fmla="*/ 306502 w 1328872"/>
              <a:gd name="connsiteY1" fmla="*/ 378303 h 750779"/>
              <a:gd name="connsiteX2" fmla="*/ 461827 w 1328872"/>
              <a:gd name="connsiteY2" fmla="*/ 553929 h 750779"/>
              <a:gd name="connsiteX3" fmla="*/ 297908 w 1328872"/>
              <a:gd name="connsiteY3" fmla="*/ 690499 h 750779"/>
              <a:gd name="connsiteX4" fmla="*/ 1103177 w 1328872"/>
              <a:gd name="connsiteY4" fmla="*/ 750779 h 750779"/>
              <a:gd name="connsiteX5" fmla="*/ 1280977 w 1328872"/>
              <a:gd name="connsiteY5" fmla="*/ 725379 h 750779"/>
              <a:gd name="connsiteX6" fmla="*/ 1328872 w 1328872"/>
              <a:gd name="connsiteY6" fmla="*/ 579330 h 750779"/>
              <a:gd name="connsiteX7" fmla="*/ 791164 w 1328872"/>
              <a:gd name="connsiteY7" fmla="*/ 0 h 750779"/>
              <a:gd name="connsiteX8" fmla="*/ 0 w 1328872"/>
              <a:gd name="connsiteY8" fmla="*/ 4784 h 750779"/>
              <a:gd name="connsiteX0" fmla="*/ 0 w 1284478"/>
              <a:gd name="connsiteY0" fmla="*/ 0 h 883781"/>
              <a:gd name="connsiteX1" fmla="*/ 262108 w 1284478"/>
              <a:gd name="connsiteY1" fmla="*/ 511305 h 883781"/>
              <a:gd name="connsiteX2" fmla="*/ 417433 w 1284478"/>
              <a:gd name="connsiteY2" fmla="*/ 686931 h 883781"/>
              <a:gd name="connsiteX3" fmla="*/ 253514 w 1284478"/>
              <a:gd name="connsiteY3" fmla="*/ 823501 h 883781"/>
              <a:gd name="connsiteX4" fmla="*/ 1058783 w 1284478"/>
              <a:gd name="connsiteY4" fmla="*/ 883781 h 883781"/>
              <a:gd name="connsiteX5" fmla="*/ 1236583 w 1284478"/>
              <a:gd name="connsiteY5" fmla="*/ 858381 h 883781"/>
              <a:gd name="connsiteX6" fmla="*/ 1284478 w 1284478"/>
              <a:gd name="connsiteY6" fmla="*/ 712332 h 883781"/>
              <a:gd name="connsiteX7" fmla="*/ 746770 w 1284478"/>
              <a:gd name="connsiteY7" fmla="*/ 133002 h 883781"/>
              <a:gd name="connsiteX8" fmla="*/ 0 w 1284478"/>
              <a:gd name="connsiteY8" fmla="*/ 0 h 883781"/>
              <a:gd name="connsiteX0" fmla="*/ 0 w 1284478"/>
              <a:gd name="connsiteY0" fmla="*/ 0 h 883781"/>
              <a:gd name="connsiteX1" fmla="*/ 120550 w 1284478"/>
              <a:gd name="connsiteY1" fmla="*/ 238481 h 883781"/>
              <a:gd name="connsiteX2" fmla="*/ 262108 w 1284478"/>
              <a:gd name="connsiteY2" fmla="*/ 511305 h 883781"/>
              <a:gd name="connsiteX3" fmla="*/ 417433 w 1284478"/>
              <a:gd name="connsiteY3" fmla="*/ 686931 h 883781"/>
              <a:gd name="connsiteX4" fmla="*/ 253514 w 1284478"/>
              <a:gd name="connsiteY4" fmla="*/ 823501 h 883781"/>
              <a:gd name="connsiteX5" fmla="*/ 1058783 w 1284478"/>
              <a:gd name="connsiteY5" fmla="*/ 883781 h 883781"/>
              <a:gd name="connsiteX6" fmla="*/ 1236583 w 1284478"/>
              <a:gd name="connsiteY6" fmla="*/ 858381 h 883781"/>
              <a:gd name="connsiteX7" fmla="*/ 1284478 w 1284478"/>
              <a:gd name="connsiteY7" fmla="*/ 712332 h 883781"/>
              <a:gd name="connsiteX8" fmla="*/ 746770 w 1284478"/>
              <a:gd name="connsiteY8" fmla="*/ 133002 h 883781"/>
              <a:gd name="connsiteX9" fmla="*/ 0 w 1284478"/>
              <a:gd name="connsiteY9" fmla="*/ 0 h 883781"/>
              <a:gd name="connsiteX0" fmla="*/ 0 w 1284478"/>
              <a:gd name="connsiteY0" fmla="*/ 0 h 883781"/>
              <a:gd name="connsiteX1" fmla="*/ 156066 w 1284478"/>
              <a:gd name="connsiteY1" fmla="*/ 113221 h 883781"/>
              <a:gd name="connsiteX2" fmla="*/ 262108 w 1284478"/>
              <a:gd name="connsiteY2" fmla="*/ 511305 h 883781"/>
              <a:gd name="connsiteX3" fmla="*/ 417433 w 1284478"/>
              <a:gd name="connsiteY3" fmla="*/ 686931 h 883781"/>
              <a:gd name="connsiteX4" fmla="*/ 253514 w 1284478"/>
              <a:gd name="connsiteY4" fmla="*/ 823501 h 883781"/>
              <a:gd name="connsiteX5" fmla="*/ 1058783 w 1284478"/>
              <a:gd name="connsiteY5" fmla="*/ 883781 h 883781"/>
              <a:gd name="connsiteX6" fmla="*/ 1236583 w 1284478"/>
              <a:gd name="connsiteY6" fmla="*/ 858381 h 883781"/>
              <a:gd name="connsiteX7" fmla="*/ 1284478 w 1284478"/>
              <a:gd name="connsiteY7" fmla="*/ 712332 h 883781"/>
              <a:gd name="connsiteX8" fmla="*/ 746770 w 1284478"/>
              <a:gd name="connsiteY8" fmla="*/ 133002 h 883781"/>
              <a:gd name="connsiteX9" fmla="*/ 0 w 1284478"/>
              <a:gd name="connsiteY9" fmla="*/ 0 h 883781"/>
              <a:gd name="connsiteX0" fmla="*/ 0 w 1284478"/>
              <a:gd name="connsiteY0" fmla="*/ 0 h 883781"/>
              <a:gd name="connsiteX1" fmla="*/ 156066 w 1284478"/>
              <a:gd name="connsiteY1" fmla="*/ 113221 h 883781"/>
              <a:gd name="connsiteX2" fmla="*/ 204899 w 1284478"/>
              <a:gd name="connsiteY2" fmla="*/ 317813 h 883781"/>
              <a:gd name="connsiteX3" fmla="*/ 262108 w 1284478"/>
              <a:gd name="connsiteY3" fmla="*/ 511305 h 883781"/>
              <a:gd name="connsiteX4" fmla="*/ 417433 w 1284478"/>
              <a:gd name="connsiteY4" fmla="*/ 686931 h 883781"/>
              <a:gd name="connsiteX5" fmla="*/ 253514 w 1284478"/>
              <a:gd name="connsiteY5" fmla="*/ 823501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883781"/>
              <a:gd name="connsiteX1" fmla="*/ 156066 w 1284478"/>
              <a:gd name="connsiteY1" fmla="*/ 113221 h 883781"/>
              <a:gd name="connsiteX2" fmla="*/ 178263 w 1284478"/>
              <a:gd name="connsiteY2" fmla="*/ 330339 h 883781"/>
              <a:gd name="connsiteX3" fmla="*/ 262108 w 1284478"/>
              <a:gd name="connsiteY3" fmla="*/ 511305 h 883781"/>
              <a:gd name="connsiteX4" fmla="*/ 417433 w 1284478"/>
              <a:gd name="connsiteY4" fmla="*/ 686931 h 883781"/>
              <a:gd name="connsiteX5" fmla="*/ 253514 w 1284478"/>
              <a:gd name="connsiteY5" fmla="*/ 823501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883781"/>
              <a:gd name="connsiteX1" fmla="*/ 156066 w 1284478"/>
              <a:gd name="connsiteY1" fmla="*/ 113221 h 883781"/>
              <a:gd name="connsiteX2" fmla="*/ 178263 w 1284478"/>
              <a:gd name="connsiteY2" fmla="*/ 330339 h 883781"/>
              <a:gd name="connsiteX3" fmla="*/ 262108 w 1284478"/>
              <a:gd name="connsiteY3" fmla="*/ 511305 h 883781"/>
              <a:gd name="connsiteX4" fmla="*/ 31202 w 1284478"/>
              <a:gd name="connsiteY4" fmla="*/ 699457 h 883781"/>
              <a:gd name="connsiteX5" fmla="*/ 253514 w 1284478"/>
              <a:gd name="connsiteY5" fmla="*/ 823501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883781"/>
              <a:gd name="connsiteX1" fmla="*/ 156066 w 1284478"/>
              <a:gd name="connsiteY1" fmla="*/ 113221 h 883781"/>
              <a:gd name="connsiteX2" fmla="*/ 178263 w 1284478"/>
              <a:gd name="connsiteY2" fmla="*/ 330339 h 883781"/>
              <a:gd name="connsiteX3" fmla="*/ 262108 w 1284478"/>
              <a:gd name="connsiteY3" fmla="*/ 511305 h 883781"/>
              <a:gd name="connsiteX4" fmla="*/ 31202 w 1284478"/>
              <a:gd name="connsiteY4" fmla="*/ 699457 h 883781"/>
              <a:gd name="connsiteX5" fmla="*/ 133649 w 1284478"/>
              <a:gd name="connsiteY5" fmla="*/ 856904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1000691"/>
              <a:gd name="connsiteX1" fmla="*/ 156066 w 1284478"/>
              <a:gd name="connsiteY1" fmla="*/ 113221 h 1000691"/>
              <a:gd name="connsiteX2" fmla="*/ 178263 w 1284478"/>
              <a:gd name="connsiteY2" fmla="*/ 330339 h 1000691"/>
              <a:gd name="connsiteX3" fmla="*/ 262108 w 1284478"/>
              <a:gd name="connsiteY3" fmla="*/ 511305 h 1000691"/>
              <a:gd name="connsiteX4" fmla="*/ 31202 w 1284478"/>
              <a:gd name="connsiteY4" fmla="*/ 699457 h 1000691"/>
              <a:gd name="connsiteX5" fmla="*/ 133649 w 1284478"/>
              <a:gd name="connsiteY5" fmla="*/ 856904 h 1000691"/>
              <a:gd name="connsiteX6" fmla="*/ 965554 w 1284478"/>
              <a:gd name="connsiteY6" fmla="*/ 1000691 h 1000691"/>
              <a:gd name="connsiteX7" fmla="*/ 1236583 w 1284478"/>
              <a:gd name="connsiteY7" fmla="*/ 858381 h 1000691"/>
              <a:gd name="connsiteX8" fmla="*/ 1284478 w 1284478"/>
              <a:gd name="connsiteY8" fmla="*/ 712332 h 1000691"/>
              <a:gd name="connsiteX9" fmla="*/ 746770 w 1284478"/>
              <a:gd name="connsiteY9" fmla="*/ 133002 h 1000691"/>
              <a:gd name="connsiteX10" fmla="*/ 0 w 1284478"/>
              <a:gd name="connsiteY10"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284478 w 1396402"/>
              <a:gd name="connsiteY8" fmla="*/ 712332 h 1000691"/>
              <a:gd name="connsiteX9" fmla="*/ 746770 w 1396402"/>
              <a:gd name="connsiteY9" fmla="*/ 133002 h 1000691"/>
              <a:gd name="connsiteX10" fmla="*/ 0 w 1396402"/>
              <a:gd name="connsiteY10"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746770 w 1396402"/>
              <a:gd name="connsiteY9" fmla="*/ 133002 h 1000691"/>
              <a:gd name="connsiteX10" fmla="*/ 0 w 1396402"/>
              <a:gd name="connsiteY10"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972923 w 1396402"/>
              <a:gd name="connsiteY9" fmla="*/ 342865 h 1000691"/>
              <a:gd name="connsiteX10" fmla="*/ 746770 w 1396402"/>
              <a:gd name="connsiteY10" fmla="*/ 133002 h 1000691"/>
              <a:gd name="connsiteX11" fmla="*/ 0 w 1396402"/>
              <a:gd name="connsiteY11"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043954 w 1396402"/>
              <a:gd name="connsiteY9" fmla="*/ 313637 h 1000691"/>
              <a:gd name="connsiteX10" fmla="*/ 746770 w 1396402"/>
              <a:gd name="connsiteY10" fmla="*/ 133002 h 1000691"/>
              <a:gd name="connsiteX11" fmla="*/ 0 w 1396402"/>
              <a:gd name="connsiteY11"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203774 w 1396402"/>
              <a:gd name="connsiteY9" fmla="*/ 518229 h 1000691"/>
              <a:gd name="connsiteX10" fmla="*/ 1043954 w 1396402"/>
              <a:gd name="connsiteY10" fmla="*/ 313637 h 1000691"/>
              <a:gd name="connsiteX11" fmla="*/ 746770 w 1396402"/>
              <a:gd name="connsiteY11" fmla="*/ 133002 h 1000691"/>
              <a:gd name="connsiteX12" fmla="*/ 0 w 1396402"/>
              <a:gd name="connsiteY12"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150500 w 1396402"/>
              <a:gd name="connsiteY9" fmla="*/ 522404 h 1000691"/>
              <a:gd name="connsiteX10" fmla="*/ 1043954 w 1396402"/>
              <a:gd name="connsiteY10" fmla="*/ 313637 h 1000691"/>
              <a:gd name="connsiteX11" fmla="*/ 746770 w 1396402"/>
              <a:gd name="connsiteY11" fmla="*/ 133002 h 1000691"/>
              <a:gd name="connsiteX12" fmla="*/ 0 w 1396402"/>
              <a:gd name="connsiteY12"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150500 w 1396402"/>
              <a:gd name="connsiteY9" fmla="*/ 522404 h 1000691"/>
              <a:gd name="connsiteX10" fmla="*/ 1043954 w 1396402"/>
              <a:gd name="connsiteY10" fmla="*/ 313637 h 1000691"/>
              <a:gd name="connsiteX11" fmla="*/ 702375 w 1396402"/>
              <a:gd name="connsiteY11" fmla="*/ 7742 h 1000691"/>
              <a:gd name="connsiteX12" fmla="*/ 0 w 1396402"/>
              <a:gd name="connsiteY12"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159379 w 1396402"/>
              <a:gd name="connsiteY7" fmla="*/ 931588 h 1000691"/>
              <a:gd name="connsiteX8" fmla="*/ 1396402 w 1396402"/>
              <a:gd name="connsiteY8" fmla="*/ 850030 h 1000691"/>
              <a:gd name="connsiteX9" fmla="*/ 1351069 w 1396402"/>
              <a:gd name="connsiteY9" fmla="*/ 687280 h 1000691"/>
              <a:gd name="connsiteX10" fmla="*/ 1150500 w 1396402"/>
              <a:gd name="connsiteY10" fmla="*/ 522404 h 1000691"/>
              <a:gd name="connsiteX11" fmla="*/ 1043954 w 1396402"/>
              <a:gd name="connsiteY11" fmla="*/ 313637 h 1000691"/>
              <a:gd name="connsiteX12" fmla="*/ 702375 w 1396402"/>
              <a:gd name="connsiteY12" fmla="*/ 7742 h 1000691"/>
              <a:gd name="connsiteX13" fmla="*/ 0 w 1396402"/>
              <a:gd name="connsiteY13"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088348 w 1396402"/>
              <a:gd name="connsiteY7" fmla="*/ 990043 h 1000691"/>
              <a:gd name="connsiteX8" fmla="*/ 1396402 w 1396402"/>
              <a:gd name="connsiteY8" fmla="*/ 850030 h 1000691"/>
              <a:gd name="connsiteX9" fmla="*/ 1351069 w 1396402"/>
              <a:gd name="connsiteY9" fmla="*/ 687280 h 1000691"/>
              <a:gd name="connsiteX10" fmla="*/ 1150500 w 1396402"/>
              <a:gd name="connsiteY10" fmla="*/ 522404 h 1000691"/>
              <a:gd name="connsiteX11" fmla="*/ 1043954 w 1396402"/>
              <a:gd name="connsiteY11" fmla="*/ 313637 h 1000691"/>
              <a:gd name="connsiteX12" fmla="*/ 702375 w 1396402"/>
              <a:gd name="connsiteY12" fmla="*/ 7742 h 1000691"/>
              <a:gd name="connsiteX13" fmla="*/ 0 w 1396402"/>
              <a:gd name="connsiteY13" fmla="*/ 0 h 1000691"/>
              <a:gd name="connsiteX0" fmla="*/ 0 w 1396402"/>
              <a:gd name="connsiteY0" fmla="*/ 0 h 996516"/>
              <a:gd name="connsiteX1" fmla="*/ 156066 w 1396402"/>
              <a:gd name="connsiteY1" fmla="*/ 113221 h 996516"/>
              <a:gd name="connsiteX2" fmla="*/ 178263 w 1396402"/>
              <a:gd name="connsiteY2" fmla="*/ 330339 h 996516"/>
              <a:gd name="connsiteX3" fmla="*/ 262108 w 1396402"/>
              <a:gd name="connsiteY3" fmla="*/ 511305 h 996516"/>
              <a:gd name="connsiteX4" fmla="*/ 31202 w 1396402"/>
              <a:gd name="connsiteY4" fmla="*/ 699457 h 996516"/>
              <a:gd name="connsiteX5" fmla="*/ 133649 w 1396402"/>
              <a:gd name="connsiteY5" fmla="*/ 856904 h 996516"/>
              <a:gd name="connsiteX6" fmla="*/ 938917 w 1396402"/>
              <a:gd name="connsiteY6" fmla="*/ 996516 h 996516"/>
              <a:gd name="connsiteX7" fmla="*/ 1088348 w 1396402"/>
              <a:gd name="connsiteY7" fmla="*/ 990043 h 996516"/>
              <a:gd name="connsiteX8" fmla="*/ 1396402 w 1396402"/>
              <a:gd name="connsiteY8" fmla="*/ 850030 h 996516"/>
              <a:gd name="connsiteX9" fmla="*/ 1351069 w 1396402"/>
              <a:gd name="connsiteY9" fmla="*/ 687280 h 996516"/>
              <a:gd name="connsiteX10" fmla="*/ 1150500 w 1396402"/>
              <a:gd name="connsiteY10" fmla="*/ 522404 h 996516"/>
              <a:gd name="connsiteX11" fmla="*/ 1043954 w 1396402"/>
              <a:gd name="connsiteY11" fmla="*/ 313637 h 996516"/>
              <a:gd name="connsiteX12" fmla="*/ 702375 w 1396402"/>
              <a:gd name="connsiteY12" fmla="*/ 7742 h 996516"/>
              <a:gd name="connsiteX13" fmla="*/ 0 w 1396402"/>
              <a:gd name="connsiteY13" fmla="*/ 0 h 996516"/>
              <a:gd name="connsiteX0" fmla="*/ 0 w 1396402"/>
              <a:gd name="connsiteY0" fmla="*/ 127174 h 1123690"/>
              <a:gd name="connsiteX1" fmla="*/ 156066 w 1396402"/>
              <a:gd name="connsiteY1" fmla="*/ 240395 h 1123690"/>
              <a:gd name="connsiteX2" fmla="*/ 178263 w 1396402"/>
              <a:gd name="connsiteY2" fmla="*/ 457513 h 1123690"/>
              <a:gd name="connsiteX3" fmla="*/ 262108 w 1396402"/>
              <a:gd name="connsiteY3" fmla="*/ 638479 h 1123690"/>
              <a:gd name="connsiteX4" fmla="*/ 31202 w 1396402"/>
              <a:gd name="connsiteY4" fmla="*/ 826631 h 1123690"/>
              <a:gd name="connsiteX5" fmla="*/ 133649 w 1396402"/>
              <a:gd name="connsiteY5" fmla="*/ 984078 h 1123690"/>
              <a:gd name="connsiteX6" fmla="*/ 938917 w 1396402"/>
              <a:gd name="connsiteY6" fmla="*/ 1123690 h 1123690"/>
              <a:gd name="connsiteX7" fmla="*/ 1088348 w 1396402"/>
              <a:gd name="connsiteY7" fmla="*/ 1117217 h 1123690"/>
              <a:gd name="connsiteX8" fmla="*/ 1396402 w 1396402"/>
              <a:gd name="connsiteY8" fmla="*/ 977204 h 1123690"/>
              <a:gd name="connsiteX9" fmla="*/ 1351069 w 1396402"/>
              <a:gd name="connsiteY9" fmla="*/ 814454 h 1123690"/>
              <a:gd name="connsiteX10" fmla="*/ 1150500 w 1396402"/>
              <a:gd name="connsiteY10" fmla="*/ 649578 h 1123690"/>
              <a:gd name="connsiteX11" fmla="*/ 1043954 w 1396402"/>
              <a:gd name="connsiteY11" fmla="*/ 440811 h 1123690"/>
              <a:gd name="connsiteX12" fmla="*/ 727323 w 1396402"/>
              <a:gd name="connsiteY12" fmla="*/ 0 h 1123690"/>
              <a:gd name="connsiteX13" fmla="*/ 0 w 1396402"/>
              <a:gd name="connsiteY13" fmla="*/ 127174 h 1123690"/>
              <a:gd name="connsiteX0" fmla="*/ 0 w 2094932"/>
              <a:gd name="connsiteY0" fmla="*/ 39186 h 1123690"/>
              <a:gd name="connsiteX1" fmla="*/ 854596 w 2094932"/>
              <a:gd name="connsiteY1" fmla="*/ 240395 h 1123690"/>
              <a:gd name="connsiteX2" fmla="*/ 876793 w 2094932"/>
              <a:gd name="connsiteY2" fmla="*/ 457513 h 1123690"/>
              <a:gd name="connsiteX3" fmla="*/ 960638 w 2094932"/>
              <a:gd name="connsiteY3" fmla="*/ 638479 h 1123690"/>
              <a:gd name="connsiteX4" fmla="*/ 729732 w 2094932"/>
              <a:gd name="connsiteY4" fmla="*/ 826631 h 1123690"/>
              <a:gd name="connsiteX5" fmla="*/ 832179 w 2094932"/>
              <a:gd name="connsiteY5" fmla="*/ 984078 h 1123690"/>
              <a:gd name="connsiteX6" fmla="*/ 1637447 w 2094932"/>
              <a:gd name="connsiteY6" fmla="*/ 1123690 h 1123690"/>
              <a:gd name="connsiteX7" fmla="*/ 1786878 w 2094932"/>
              <a:gd name="connsiteY7" fmla="*/ 1117217 h 1123690"/>
              <a:gd name="connsiteX8" fmla="*/ 2094932 w 2094932"/>
              <a:gd name="connsiteY8" fmla="*/ 977204 h 1123690"/>
              <a:gd name="connsiteX9" fmla="*/ 2049599 w 2094932"/>
              <a:gd name="connsiteY9" fmla="*/ 814454 h 1123690"/>
              <a:gd name="connsiteX10" fmla="*/ 1849030 w 2094932"/>
              <a:gd name="connsiteY10" fmla="*/ 649578 h 1123690"/>
              <a:gd name="connsiteX11" fmla="*/ 1742484 w 2094932"/>
              <a:gd name="connsiteY11" fmla="*/ 440811 h 1123690"/>
              <a:gd name="connsiteX12" fmla="*/ 1425853 w 2094932"/>
              <a:gd name="connsiteY12" fmla="*/ 0 h 1123690"/>
              <a:gd name="connsiteX13" fmla="*/ 0 w 2094932"/>
              <a:gd name="connsiteY13" fmla="*/ 39186 h 1123690"/>
              <a:gd name="connsiteX0" fmla="*/ 0 w 2094932"/>
              <a:gd name="connsiteY0" fmla="*/ 0 h 1084504"/>
              <a:gd name="connsiteX1" fmla="*/ 854596 w 2094932"/>
              <a:gd name="connsiteY1" fmla="*/ 201209 h 1084504"/>
              <a:gd name="connsiteX2" fmla="*/ 876793 w 2094932"/>
              <a:gd name="connsiteY2" fmla="*/ 418327 h 1084504"/>
              <a:gd name="connsiteX3" fmla="*/ 960638 w 2094932"/>
              <a:gd name="connsiteY3" fmla="*/ 599293 h 1084504"/>
              <a:gd name="connsiteX4" fmla="*/ 729732 w 2094932"/>
              <a:gd name="connsiteY4" fmla="*/ 787445 h 1084504"/>
              <a:gd name="connsiteX5" fmla="*/ 832179 w 2094932"/>
              <a:gd name="connsiteY5" fmla="*/ 944892 h 1084504"/>
              <a:gd name="connsiteX6" fmla="*/ 1637447 w 2094932"/>
              <a:gd name="connsiteY6" fmla="*/ 1084504 h 1084504"/>
              <a:gd name="connsiteX7" fmla="*/ 1786878 w 2094932"/>
              <a:gd name="connsiteY7" fmla="*/ 1078031 h 1084504"/>
              <a:gd name="connsiteX8" fmla="*/ 2094932 w 2094932"/>
              <a:gd name="connsiteY8" fmla="*/ 938018 h 1084504"/>
              <a:gd name="connsiteX9" fmla="*/ 2049599 w 2094932"/>
              <a:gd name="connsiteY9" fmla="*/ 775268 h 1084504"/>
              <a:gd name="connsiteX10" fmla="*/ 1849030 w 2094932"/>
              <a:gd name="connsiteY10" fmla="*/ 610392 h 1084504"/>
              <a:gd name="connsiteX11" fmla="*/ 1742484 w 2094932"/>
              <a:gd name="connsiteY11" fmla="*/ 401625 h 1084504"/>
              <a:gd name="connsiteX12" fmla="*/ 1425853 w 2094932"/>
              <a:gd name="connsiteY12" fmla="*/ 1876 h 1084504"/>
              <a:gd name="connsiteX13" fmla="*/ 0 w 2094932"/>
              <a:gd name="connsiteY13" fmla="*/ 0 h 1084504"/>
              <a:gd name="connsiteX0" fmla="*/ 0 w 2094932"/>
              <a:gd name="connsiteY0" fmla="*/ 0 h 1084504"/>
              <a:gd name="connsiteX1" fmla="*/ 854596 w 2094932"/>
              <a:gd name="connsiteY1" fmla="*/ 201209 h 1084504"/>
              <a:gd name="connsiteX2" fmla="*/ 876793 w 2094932"/>
              <a:gd name="connsiteY2" fmla="*/ 418327 h 1084504"/>
              <a:gd name="connsiteX3" fmla="*/ 960638 w 2094932"/>
              <a:gd name="connsiteY3" fmla="*/ 599293 h 1084504"/>
              <a:gd name="connsiteX4" fmla="*/ 729732 w 2094932"/>
              <a:gd name="connsiteY4" fmla="*/ 787445 h 1084504"/>
              <a:gd name="connsiteX5" fmla="*/ 832179 w 2094932"/>
              <a:gd name="connsiteY5" fmla="*/ 944892 h 1084504"/>
              <a:gd name="connsiteX6" fmla="*/ 1637447 w 2094932"/>
              <a:gd name="connsiteY6" fmla="*/ 1084504 h 1084504"/>
              <a:gd name="connsiteX7" fmla="*/ 1786878 w 2094932"/>
              <a:gd name="connsiteY7" fmla="*/ 1078031 h 1084504"/>
              <a:gd name="connsiteX8" fmla="*/ 2094932 w 2094932"/>
              <a:gd name="connsiteY8" fmla="*/ 938018 h 1084504"/>
              <a:gd name="connsiteX9" fmla="*/ 2049599 w 2094932"/>
              <a:gd name="connsiteY9" fmla="*/ 775268 h 1084504"/>
              <a:gd name="connsiteX10" fmla="*/ 1849030 w 2094932"/>
              <a:gd name="connsiteY10" fmla="*/ 610392 h 1084504"/>
              <a:gd name="connsiteX11" fmla="*/ 1742484 w 2094932"/>
              <a:gd name="connsiteY11" fmla="*/ 401625 h 1084504"/>
              <a:gd name="connsiteX12" fmla="*/ 1600486 w 2094932"/>
              <a:gd name="connsiteY12" fmla="*/ 240681 h 1084504"/>
              <a:gd name="connsiteX13" fmla="*/ 1425853 w 2094932"/>
              <a:gd name="connsiteY13" fmla="*/ 1876 h 1084504"/>
              <a:gd name="connsiteX14" fmla="*/ 0 w 2094932"/>
              <a:gd name="connsiteY14" fmla="*/ 0 h 1084504"/>
              <a:gd name="connsiteX0" fmla="*/ 0 w 2094932"/>
              <a:gd name="connsiteY0" fmla="*/ 0 h 1084504"/>
              <a:gd name="connsiteX1" fmla="*/ 854596 w 2094932"/>
              <a:gd name="connsiteY1" fmla="*/ 201209 h 1084504"/>
              <a:gd name="connsiteX2" fmla="*/ 876793 w 2094932"/>
              <a:gd name="connsiteY2" fmla="*/ 418327 h 1084504"/>
              <a:gd name="connsiteX3" fmla="*/ 960638 w 2094932"/>
              <a:gd name="connsiteY3" fmla="*/ 599293 h 1084504"/>
              <a:gd name="connsiteX4" fmla="*/ 729732 w 2094932"/>
              <a:gd name="connsiteY4" fmla="*/ 787445 h 1084504"/>
              <a:gd name="connsiteX5" fmla="*/ 832179 w 2094932"/>
              <a:gd name="connsiteY5" fmla="*/ 944892 h 1084504"/>
              <a:gd name="connsiteX6" fmla="*/ 1637447 w 2094932"/>
              <a:gd name="connsiteY6" fmla="*/ 1084504 h 1084504"/>
              <a:gd name="connsiteX7" fmla="*/ 1786878 w 2094932"/>
              <a:gd name="connsiteY7" fmla="*/ 1078031 h 1084504"/>
              <a:gd name="connsiteX8" fmla="*/ 2094932 w 2094932"/>
              <a:gd name="connsiteY8" fmla="*/ 938018 h 1084504"/>
              <a:gd name="connsiteX9" fmla="*/ 2049599 w 2094932"/>
              <a:gd name="connsiteY9" fmla="*/ 775268 h 1084504"/>
              <a:gd name="connsiteX10" fmla="*/ 1849030 w 2094932"/>
              <a:gd name="connsiteY10" fmla="*/ 610392 h 1084504"/>
              <a:gd name="connsiteX11" fmla="*/ 1742484 w 2094932"/>
              <a:gd name="connsiteY11" fmla="*/ 401625 h 1084504"/>
              <a:gd name="connsiteX12" fmla="*/ 1394669 w 2094932"/>
              <a:gd name="connsiteY12" fmla="*/ 88170 h 1084504"/>
              <a:gd name="connsiteX13" fmla="*/ 1425853 w 2094932"/>
              <a:gd name="connsiteY13" fmla="*/ 1876 h 1084504"/>
              <a:gd name="connsiteX14" fmla="*/ 0 w 2094932"/>
              <a:gd name="connsiteY14" fmla="*/ 0 h 1084504"/>
              <a:gd name="connsiteX0" fmla="*/ 0 w 1433825"/>
              <a:gd name="connsiteY0" fmla="*/ 39183 h 1082627"/>
              <a:gd name="connsiteX1" fmla="*/ 193489 w 1433825"/>
              <a:gd name="connsiteY1" fmla="*/ 199332 h 1082627"/>
              <a:gd name="connsiteX2" fmla="*/ 215686 w 1433825"/>
              <a:gd name="connsiteY2" fmla="*/ 416450 h 1082627"/>
              <a:gd name="connsiteX3" fmla="*/ 299531 w 1433825"/>
              <a:gd name="connsiteY3" fmla="*/ 597416 h 1082627"/>
              <a:gd name="connsiteX4" fmla="*/ 68625 w 1433825"/>
              <a:gd name="connsiteY4" fmla="*/ 785568 h 1082627"/>
              <a:gd name="connsiteX5" fmla="*/ 171072 w 1433825"/>
              <a:gd name="connsiteY5" fmla="*/ 943015 h 1082627"/>
              <a:gd name="connsiteX6" fmla="*/ 976340 w 1433825"/>
              <a:gd name="connsiteY6" fmla="*/ 1082627 h 1082627"/>
              <a:gd name="connsiteX7" fmla="*/ 1125771 w 1433825"/>
              <a:gd name="connsiteY7" fmla="*/ 1076154 h 1082627"/>
              <a:gd name="connsiteX8" fmla="*/ 1433825 w 1433825"/>
              <a:gd name="connsiteY8" fmla="*/ 936141 h 1082627"/>
              <a:gd name="connsiteX9" fmla="*/ 1388492 w 1433825"/>
              <a:gd name="connsiteY9" fmla="*/ 773391 h 1082627"/>
              <a:gd name="connsiteX10" fmla="*/ 1187923 w 1433825"/>
              <a:gd name="connsiteY10" fmla="*/ 608515 h 1082627"/>
              <a:gd name="connsiteX11" fmla="*/ 1081377 w 1433825"/>
              <a:gd name="connsiteY11" fmla="*/ 399748 h 1082627"/>
              <a:gd name="connsiteX12" fmla="*/ 733562 w 1433825"/>
              <a:gd name="connsiteY12" fmla="*/ 86293 h 1082627"/>
              <a:gd name="connsiteX13" fmla="*/ 764746 w 1433825"/>
              <a:gd name="connsiteY13" fmla="*/ -1 h 1082627"/>
              <a:gd name="connsiteX14" fmla="*/ 0 w 1433825"/>
              <a:gd name="connsiteY14" fmla="*/ 39183 h 1082627"/>
              <a:gd name="connsiteX0" fmla="*/ 0 w 1433825"/>
              <a:gd name="connsiteY0" fmla="*/ 1 h 1043445"/>
              <a:gd name="connsiteX1" fmla="*/ 193489 w 1433825"/>
              <a:gd name="connsiteY1" fmla="*/ 160150 h 1043445"/>
              <a:gd name="connsiteX2" fmla="*/ 215686 w 1433825"/>
              <a:gd name="connsiteY2" fmla="*/ 377268 h 1043445"/>
              <a:gd name="connsiteX3" fmla="*/ 299531 w 1433825"/>
              <a:gd name="connsiteY3" fmla="*/ 558234 h 1043445"/>
              <a:gd name="connsiteX4" fmla="*/ 68625 w 1433825"/>
              <a:gd name="connsiteY4" fmla="*/ 746386 h 1043445"/>
              <a:gd name="connsiteX5" fmla="*/ 171072 w 1433825"/>
              <a:gd name="connsiteY5" fmla="*/ 903833 h 1043445"/>
              <a:gd name="connsiteX6" fmla="*/ 976340 w 1433825"/>
              <a:gd name="connsiteY6" fmla="*/ 1043445 h 1043445"/>
              <a:gd name="connsiteX7" fmla="*/ 1125771 w 1433825"/>
              <a:gd name="connsiteY7" fmla="*/ 1036972 h 1043445"/>
              <a:gd name="connsiteX8" fmla="*/ 1433825 w 1433825"/>
              <a:gd name="connsiteY8" fmla="*/ 896959 h 1043445"/>
              <a:gd name="connsiteX9" fmla="*/ 1388492 w 1433825"/>
              <a:gd name="connsiteY9" fmla="*/ 734209 h 1043445"/>
              <a:gd name="connsiteX10" fmla="*/ 1187923 w 1433825"/>
              <a:gd name="connsiteY10" fmla="*/ 569333 h 1043445"/>
              <a:gd name="connsiteX11" fmla="*/ 1081377 w 1433825"/>
              <a:gd name="connsiteY11" fmla="*/ 360566 h 1043445"/>
              <a:gd name="connsiteX12" fmla="*/ 733562 w 1433825"/>
              <a:gd name="connsiteY12" fmla="*/ 47111 h 1043445"/>
              <a:gd name="connsiteX13" fmla="*/ 752272 w 1433825"/>
              <a:gd name="connsiteY13" fmla="*/ 1878 h 1043445"/>
              <a:gd name="connsiteX14" fmla="*/ 0 w 1433825"/>
              <a:gd name="connsiteY14" fmla="*/ 1 h 1043445"/>
              <a:gd name="connsiteX0" fmla="*/ 0 w 1527379"/>
              <a:gd name="connsiteY0" fmla="*/ 27452 h 1041567"/>
              <a:gd name="connsiteX1" fmla="*/ 287043 w 1527379"/>
              <a:gd name="connsiteY1" fmla="*/ 158272 h 1041567"/>
              <a:gd name="connsiteX2" fmla="*/ 309240 w 1527379"/>
              <a:gd name="connsiteY2" fmla="*/ 375390 h 1041567"/>
              <a:gd name="connsiteX3" fmla="*/ 393085 w 1527379"/>
              <a:gd name="connsiteY3" fmla="*/ 556356 h 1041567"/>
              <a:gd name="connsiteX4" fmla="*/ 162179 w 1527379"/>
              <a:gd name="connsiteY4" fmla="*/ 744508 h 1041567"/>
              <a:gd name="connsiteX5" fmla="*/ 264626 w 1527379"/>
              <a:gd name="connsiteY5" fmla="*/ 901955 h 1041567"/>
              <a:gd name="connsiteX6" fmla="*/ 1069894 w 1527379"/>
              <a:gd name="connsiteY6" fmla="*/ 1041567 h 1041567"/>
              <a:gd name="connsiteX7" fmla="*/ 1219325 w 1527379"/>
              <a:gd name="connsiteY7" fmla="*/ 1035094 h 1041567"/>
              <a:gd name="connsiteX8" fmla="*/ 1527379 w 1527379"/>
              <a:gd name="connsiteY8" fmla="*/ 895081 h 1041567"/>
              <a:gd name="connsiteX9" fmla="*/ 1482046 w 1527379"/>
              <a:gd name="connsiteY9" fmla="*/ 732331 h 1041567"/>
              <a:gd name="connsiteX10" fmla="*/ 1281477 w 1527379"/>
              <a:gd name="connsiteY10" fmla="*/ 567455 h 1041567"/>
              <a:gd name="connsiteX11" fmla="*/ 1174931 w 1527379"/>
              <a:gd name="connsiteY11" fmla="*/ 358688 h 1041567"/>
              <a:gd name="connsiteX12" fmla="*/ 827116 w 1527379"/>
              <a:gd name="connsiteY12" fmla="*/ 45233 h 1041567"/>
              <a:gd name="connsiteX13" fmla="*/ 845826 w 1527379"/>
              <a:gd name="connsiteY13" fmla="*/ 0 h 1041567"/>
              <a:gd name="connsiteX14" fmla="*/ 0 w 1527379"/>
              <a:gd name="connsiteY14" fmla="*/ 27452 h 1041567"/>
              <a:gd name="connsiteX0" fmla="*/ 0 w 1714486"/>
              <a:gd name="connsiteY0" fmla="*/ 3989 h 1041567"/>
              <a:gd name="connsiteX1" fmla="*/ 474150 w 1714486"/>
              <a:gd name="connsiteY1" fmla="*/ 158272 h 1041567"/>
              <a:gd name="connsiteX2" fmla="*/ 496347 w 1714486"/>
              <a:gd name="connsiteY2" fmla="*/ 375390 h 1041567"/>
              <a:gd name="connsiteX3" fmla="*/ 580192 w 1714486"/>
              <a:gd name="connsiteY3" fmla="*/ 556356 h 1041567"/>
              <a:gd name="connsiteX4" fmla="*/ 349286 w 1714486"/>
              <a:gd name="connsiteY4" fmla="*/ 744508 h 1041567"/>
              <a:gd name="connsiteX5" fmla="*/ 451733 w 1714486"/>
              <a:gd name="connsiteY5" fmla="*/ 901955 h 1041567"/>
              <a:gd name="connsiteX6" fmla="*/ 1257001 w 1714486"/>
              <a:gd name="connsiteY6" fmla="*/ 1041567 h 1041567"/>
              <a:gd name="connsiteX7" fmla="*/ 1406432 w 1714486"/>
              <a:gd name="connsiteY7" fmla="*/ 1035094 h 1041567"/>
              <a:gd name="connsiteX8" fmla="*/ 1714486 w 1714486"/>
              <a:gd name="connsiteY8" fmla="*/ 895081 h 1041567"/>
              <a:gd name="connsiteX9" fmla="*/ 1669153 w 1714486"/>
              <a:gd name="connsiteY9" fmla="*/ 732331 h 1041567"/>
              <a:gd name="connsiteX10" fmla="*/ 1468584 w 1714486"/>
              <a:gd name="connsiteY10" fmla="*/ 567455 h 1041567"/>
              <a:gd name="connsiteX11" fmla="*/ 1362038 w 1714486"/>
              <a:gd name="connsiteY11" fmla="*/ 358688 h 1041567"/>
              <a:gd name="connsiteX12" fmla="*/ 1014223 w 1714486"/>
              <a:gd name="connsiteY12" fmla="*/ 45233 h 1041567"/>
              <a:gd name="connsiteX13" fmla="*/ 1032933 w 1714486"/>
              <a:gd name="connsiteY13" fmla="*/ 0 h 1041567"/>
              <a:gd name="connsiteX14" fmla="*/ 0 w 1714486"/>
              <a:gd name="connsiteY14" fmla="*/ 3989 h 1041567"/>
              <a:gd name="connsiteX0" fmla="*/ 0 w 1714486"/>
              <a:gd name="connsiteY0" fmla="*/ 3989 h 1041567"/>
              <a:gd name="connsiteX1" fmla="*/ 265799 w 1714486"/>
              <a:gd name="connsiteY1" fmla="*/ 92159 h 1041567"/>
              <a:gd name="connsiteX2" fmla="*/ 474150 w 1714486"/>
              <a:gd name="connsiteY2" fmla="*/ 158272 h 1041567"/>
              <a:gd name="connsiteX3" fmla="*/ 496347 w 1714486"/>
              <a:gd name="connsiteY3" fmla="*/ 375390 h 1041567"/>
              <a:gd name="connsiteX4" fmla="*/ 580192 w 1714486"/>
              <a:gd name="connsiteY4" fmla="*/ 556356 h 1041567"/>
              <a:gd name="connsiteX5" fmla="*/ 349286 w 1714486"/>
              <a:gd name="connsiteY5" fmla="*/ 744508 h 1041567"/>
              <a:gd name="connsiteX6" fmla="*/ 451733 w 1714486"/>
              <a:gd name="connsiteY6" fmla="*/ 901955 h 1041567"/>
              <a:gd name="connsiteX7" fmla="*/ 1257001 w 1714486"/>
              <a:gd name="connsiteY7" fmla="*/ 1041567 h 1041567"/>
              <a:gd name="connsiteX8" fmla="*/ 1406432 w 1714486"/>
              <a:gd name="connsiteY8" fmla="*/ 1035094 h 1041567"/>
              <a:gd name="connsiteX9" fmla="*/ 1714486 w 1714486"/>
              <a:gd name="connsiteY9" fmla="*/ 895081 h 1041567"/>
              <a:gd name="connsiteX10" fmla="*/ 1669153 w 1714486"/>
              <a:gd name="connsiteY10" fmla="*/ 732331 h 1041567"/>
              <a:gd name="connsiteX11" fmla="*/ 1468584 w 1714486"/>
              <a:gd name="connsiteY11" fmla="*/ 567455 h 1041567"/>
              <a:gd name="connsiteX12" fmla="*/ 1362038 w 1714486"/>
              <a:gd name="connsiteY12" fmla="*/ 358688 h 1041567"/>
              <a:gd name="connsiteX13" fmla="*/ 1014223 w 1714486"/>
              <a:gd name="connsiteY13" fmla="*/ 45233 h 1041567"/>
              <a:gd name="connsiteX14" fmla="*/ 1032933 w 1714486"/>
              <a:gd name="connsiteY14" fmla="*/ 0 h 1041567"/>
              <a:gd name="connsiteX15" fmla="*/ 0 w 1714486"/>
              <a:gd name="connsiteY15" fmla="*/ 3989 h 1041567"/>
              <a:gd name="connsiteX0" fmla="*/ 0 w 1714486"/>
              <a:gd name="connsiteY0" fmla="*/ 3989 h 1041567"/>
              <a:gd name="connsiteX1" fmla="*/ 278273 w 1714486"/>
              <a:gd name="connsiteY1" fmla="*/ 45232 h 1041567"/>
              <a:gd name="connsiteX2" fmla="*/ 474150 w 1714486"/>
              <a:gd name="connsiteY2" fmla="*/ 158272 h 1041567"/>
              <a:gd name="connsiteX3" fmla="*/ 496347 w 1714486"/>
              <a:gd name="connsiteY3" fmla="*/ 375390 h 1041567"/>
              <a:gd name="connsiteX4" fmla="*/ 580192 w 1714486"/>
              <a:gd name="connsiteY4" fmla="*/ 556356 h 1041567"/>
              <a:gd name="connsiteX5" fmla="*/ 349286 w 1714486"/>
              <a:gd name="connsiteY5" fmla="*/ 744508 h 1041567"/>
              <a:gd name="connsiteX6" fmla="*/ 451733 w 1714486"/>
              <a:gd name="connsiteY6" fmla="*/ 901955 h 1041567"/>
              <a:gd name="connsiteX7" fmla="*/ 1257001 w 1714486"/>
              <a:gd name="connsiteY7" fmla="*/ 1041567 h 1041567"/>
              <a:gd name="connsiteX8" fmla="*/ 1406432 w 1714486"/>
              <a:gd name="connsiteY8" fmla="*/ 1035094 h 1041567"/>
              <a:gd name="connsiteX9" fmla="*/ 1714486 w 1714486"/>
              <a:gd name="connsiteY9" fmla="*/ 895081 h 1041567"/>
              <a:gd name="connsiteX10" fmla="*/ 1669153 w 1714486"/>
              <a:gd name="connsiteY10" fmla="*/ 732331 h 1041567"/>
              <a:gd name="connsiteX11" fmla="*/ 1468584 w 1714486"/>
              <a:gd name="connsiteY11" fmla="*/ 567455 h 1041567"/>
              <a:gd name="connsiteX12" fmla="*/ 1362038 w 1714486"/>
              <a:gd name="connsiteY12" fmla="*/ 358688 h 1041567"/>
              <a:gd name="connsiteX13" fmla="*/ 1014223 w 1714486"/>
              <a:gd name="connsiteY13" fmla="*/ 45233 h 1041567"/>
              <a:gd name="connsiteX14" fmla="*/ 1032933 w 1714486"/>
              <a:gd name="connsiteY14" fmla="*/ 0 h 1041567"/>
              <a:gd name="connsiteX15" fmla="*/ 0 w 1714486"/>
              <a:gd name="connsiteY15" fmla="*/ 3989 h 1041567"/>
              <a:gd name="connsiteX0" fmla="*/ 0 w 1758144"/>
              <a:gd name="connsiteY0" fmla="*/ 0 h 1072774"/>
              <a:gd name="connsiteX1" fmla="*/ 321931 w 1758144"/>
              <a:gd name="connsiteY1" fmla="*/ 76439 h 1072774"/>
              <a:gd name="connsiteX2" fmla="*/ 517808 w 1758144"/>
              <a:gd name="connsiteY2" fmla="*/ 189479 h 1072774"/>
              <a:gd name="connsiteX3" fmla="*/ 540005 w 1758144"/>
              <a:gd name="connsiteY3" fmla="*/ 406597 h 1072774"/>
              <a:gd name="connsiteX4" fmla="*/ 623850 w 1758144"/>
              <a:gd name="connsiteY4" fmla="*/ 587563 h 1072774"/>
              <a:gd name="connsiteX5" fmla="*/ 392944 w 1758144"/>
              <a:gd name="connsiteY5" fmla="*/ 775715 h 1072774"/>
              <a:gd name="connsiteX6" fmla="*/ 495391 w 1758144"/>
              <a:gd name="connsiteY6" fmla="*/ 933162 h 1072774"/>
              <a:gd name="connsiteX7" fmla="*/ 1300659 w 1758144"/>
              <a:gd name="connsiteY7" fmla="*/ 1072774 h 1072774"/>
              <a:gd name="connsiteX8" fmla="*/ 1450090 w 1758144"/>
              <a:gd name="connsiteY8" fmla="*/ 1066301 h 1072774"/>
              <a:gd name="connsiteX9" fmla="*/ 1758144 w 1758144"/>
              <a:gd name="connsiteY9" fmla="*/ 926288 h 1072774"/>
              <a:gd name="connsiteX10" fmla="*/ 1712811 w 1758144"/>
              <a:gd name="connsiteY10" fmla="*/ 763538 h 1072774"/>
              <a:gd name="connsiteX11" fmla="*/ 1512242 w 1758144"/>
              <a:gd name="connsiteY11" fmla="*/ 598662 h 1072774"/>
              <a:gd name="connsiteX12" fmla="*/ 1405696 w 1758144"/>
              <a:gd name="connsiteY12" fmla="*/ 389895 h 1072774"/>
              <a:gd name="connsiteX13" fmla="*/ 1057881 w 1758144"/>
              <a:gd name="connsiteY13" fmla="*/ 76440 h 1072774"/>
              <a:gd name="connsiteX14" fmla="*/ 1076591 w 1758144"/>
              <a:gd name="connsiteY14" fmla="*/ 31207 h 1072774"/>
              <a:gd name="connsiteX15" fmla="*/ 0 w 1758144"/>
              <a:gd name="connsiteY15" fmla="*/ 0 h 1072774"/>
              <a:gd name="connsiteX0" fmla="*/ 0 w 1845461"/>
              <a:gd name="connsiteY0" fmla="*/ 0 h 1061042"/>
              <a:gd name="connsiteX1" fmla="*/ 409248 w 1845461"/>
              <a:gd name="connsiteY1" fmla="*/ 64707 h 1061042"/>
              <a:gd name="connsiteX2" fmla="*/ 605125 w 1845461"/>
              <a:gd name="connsiteY2" fmla="*/ 177747 h 1061042"/>
              <a:gd name="connsiteX3" fmla="*/ 627322 w 1845461"/>
              <a:gd name="connsiteY3" fmla="*/ 394865 h 1061042"/>
              <a:gd name="connsiteX4" fmla="*/ 711167 w 1845461"/>
              <a:gd name="connsiteY4" fmla="*/ 575831 h 1061042"/>
              <a:gd name="connsiteX5" fmla="*/ 480261 w 1845461"/>
              <a:gd name="connsiteY5" fmla="*/ 763983 h 1061042"/>
              <a:gd name="connsiteX6" fmla="*/ 582708 w 1845461"/>
              <a:gd name="connsiteY6" fmla="*/ 921430 h 1061042"/>
              <a:gd name="connsiteX7" fmla="*/ 1387976 w 1845461"/>
              <a:gd name="connsiteY7" fmla="*/ 1061042 h 1061042"/>
              <a:gd name="connsiteX8" fmla="*/ 1537407 w 1845461"/>
              <a:gd name="connsiteY8" fmla="*/ 1054569 h 1061042"/>
              <a:gd name="connsiteX9" fmla="*/ 1845461 w 1845461"/>
              <a:gd name="connsiteY9" fmla="*/ 914556 h 1061042"/>
              <a:gd name="connsiteX10" fmla="*/ 1800128 w 1845461"/>
              <a:gd name="connsiteY10" fmla="*/ 751806 h 1061042"/>
              <a:gd name="connsiteX11" fmla="*/ 1599559 w 1845461"/>
              <a:gd name="connsiteY11" fmla="*/ 586930 h 1061042"/>
              <a:gd name="connsiteX12" fmla="*/ 1493013 w 1845461"/>
              <a:gd name="connsiteY12" fmla="*/ 378163 h 1061042"/>
              <a:gd name="connsiteX13" fmla="*/ 1145198 w 1845461"/>
              <a:gd name="connsiteY13" fmla="*/ 64708 h 1061042"/>
              <a:gd name="connsiteX14" fmla="*/ 1163908 w 1845461"/>
              <a:gd name="connsiteY14" fmla="*/ 19475 h 1061042"/>
              <a:gd name="connsiteX15" fmla="*/ 0 w 1845461"/>
              <a:gd name="connsiteY15" fmla="*/ 0 h 106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45461" h="1061042">
                <a:moveTo>
                  <a:pt x="0" y="0"/>
                </a:moveTo>
                <a:lnTo>
                  <a:pt x="409248" y="64707"/>
                </a:lnTo>
                <a:lnTo>
                  <a:pt x="605125" y="177747"/>
                </a:lnTo>
                <a:lnTo>
                  <a:pt x="627322" y="394865"/>
                </a:lnTo>
                <a:lnTo>
                  <a:pt x="711167" y="575831"/>
                </a:lnTo>
                <a:lnTo>
                  <a:pt x="480261" y="763983"/>
                </a:lnTo>
                <a:lnTo>
                  <a:pt x="582708" y="921430"/>
                </a:lnTo>
                <a:lnTo>
                  <a:pt x="1387976" y="1061042"/>
                </a:lnTo>
                <a:lnTo>
                  <a:pt x="1537407" y="1054569"/>
                </a:lnTo>
                <a:lnTo>
                  <a:pt x="1845461" y="914556"/>
                </a:lnTo>
                <a:lnTo>
                  <a:pt x="1800128" y="751806"/>
                </a:lnTo>
                <a:lnTo>
                  <a:pt x="1599559" y="586930"/>
                </a:lnTo>
                <a:lnTo>
                  <a:pt x="1493013" y="378163"/>
                </a:lnTo>
                <a:lnTo>
                  <a:pt x="1145198" y="64708"/>
                </a:lnTo>
                <a:lnTo>
                  <a:pt x="1163908" y="19475"/>
                </a:lnTo>
                <a:lnTo>
                  <a:pt x="0" y="0"/>
                </a:lnTo>
                <a:close/>
              </a:path>
            </a:pathLst>
          </a:custGeom>
          <a:solidFill>
            <a:srgbClr val="FFFF00">
              <a:alpha val="3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    SAL</a:t>
            </a:r>
          </a:p>
        </p:txBody>
      </p:sp>
      <p:sp>
        <p:nvSpPr>
          <p:cNvPr id="59" name="TextBox 58">
            <a:extLst>
              <a:ext uri="{FF2B5EF4-FFF2-40B4-BE49-F238E27FC236}">
                <a16:creationId xmlns:a16="http://schemas.microsoft.com/office/drawing/2014/main" id="{0CD405EE-71BF-C145-B6A5-966DA1FB0859}"/>
              </a:ext>
            </a:extLst>
          </p:cNvPr>
          <p:cNvSpPr txBox="1"/>
          <p:nvPr/>
        </p:nvSpPr>
        <p:spPr>
          <a:xfrm>
            <a:off x="2432304" y="1143000"/>
            <a:ext cx="7315200" cy="1200329"/>
          </a:xfrm>
          <a:prstGeom prst="rect">
            <a:avLst/>
          </a:prstGeom>
          <a:solidFill>
            <a:schemeClr val="bg1"/>
          </a:solidFill>
        </p:spPr>
        <p:txBody>
          <a:bodyPr wrap="square" rtlCol="0">
            <a:spAutoFit/>
          </a:bodyPr>
          <a:lstStyle/>
          <a:p>
            <a:pPr marL="401638" indent="-284163"/>
            <a:r>
              <a:rPr lang="en-US" sz="2400" i="1" dirty="0"/>
              <a:t>7. How do you think the temperature, humidity, and winds in this SAL profile might affect cloud formation and even hurricanes?</a:t>
            </a:r>
          </a:p>
        </p:txBody>
      </p:sp>
      <p:sp>
        <p:nvSpPr>
          <p:cNvPr id="58" name="TextBox 57">
            <a:extLst>
              <a:ext uri="{FF2B5EF4-FFF2-40B4-BE49-F238E27FC236}">
                <a16:creationId xmlns:a16="http://schemas.microsoft.com/office/drawing/2014/main" id="{BC119E75-3559-304E-977C-A228DA31AED9}"/>
              </a:ext>
            </a:extLst>
          </p:cNvPr>
          <p:cNvSpPr txBox="1"/>
          <p:nvPr/>
        </p:nvSpPr>
        <p:spPr>
          <a:xfrm>
            <a:off x="2432304" y="1143000"/>
            <a:ext cx="7315200" cy="2308324"/>
          </a:xfrm>
          <a:prstGeom prst="rect">
            <a:avLst/>
          </a:prstGeom>
          <a:solidFill>
            <a:schemeClr val="bg1"/>
          </a:solidFill>
        </p:spPr>
        <p:txBody>
          <a:bodyPr wrap="square" rtlCol="0">
            <a:spAutoFit/>
          </a:bodyPr>
          <a:lstStyle/>
          <a:p>
            <a:pPr marL="401638" indent="-284163"/>
            <a:r>
              <a:rPr lang="en-US" sz="2400" i="1" dirty="0"/>
              <a:t>7. How do you think the temperature, humidity, and winds in this SAL profile might affect cloud formation and even hurricanes?</a:t>
            </a:r>
          </a:p>
          <a:p>
            <a:pPr marL="804863" lvl="1" indent="-230188">
              <a:buFont typeface="Arial" panose="020B0604020202020204" pitchFamily="34" charset="0"/>
              <a:buChar char="•"/>
            </a:pPr>
            <a:r>
              <a:rPr lang="en-US" b="1" i="1" dirty="0">
                <a:solidFill>
                  <a:srgbClr val="FF0000"/>
                </a:solidFill>
              </a:rPr>
              <a:t>Temperature</a:t>
            </a:r>
            <a:r>
              <a:rPr lang="en-US" i="1" dirty="0">
                <a:solidFill>
                  <a:srgbClr val="FF0000"/>
                </a:solidFill>
              </a:rPr>
              <a:t>: the SAL’s warmth and temperature inversion at its base make the air more stable (suppresses clouds)</a:t>
            </a:r>
          </a:p>
          <a:p>
            <a:pPr marL="804863" lvl="1" indent="-230188">
              <a:buFont typeface="Arial" panose="020B0604020202020204" pitchFamily="34" charset="0"/>
              <a:buChar char="•"/>
            </a:pPr>
            <a:r>
              <a:rPr lang="en-US" b="1" i="1" dirty="0">
                <a:solidFill>
                  <a:srgbClr val="FF0000"/>
                </a:solidFill>
              </a:rPr>
              <a:t>Humidity</a:t>
            </a:r>
            <a:r>
              <a:rPr lang="en-US" i="1" dirty="0">
                <a:solidFill>
                  <a:srgbClr val="FF0000"/>
                </a:solidFill>
              </a:rPr>
              <a:t>: the SAL’s dry air starves clouds and storms of moisture</a:t>
            </a:r>
          </a:p>
          <a:p>
            <a:pPr marL="804863" lvl="1" indent="-230188">
              <a:buFont typeface="Arial" panose="020B0604020202020204" pitchFamily="34" charset="0"/>
              <a:buChar char="•"/>
            </a:pPr>
            <a:r>
              <a:rPr lang="en-US" b="1" i="1" dirty="0">
                <a:solidFill>
                  <a:srgbClr val="FF0000"/>
                </a:solidFill>
              </a:rPr>
              <a:t>Winds</a:t>
            </a:r>
            <a:r>
              <a:rPr lang="en-US" i="1" dirty="0">
                <a:solidFill>
                  <a:srgbClr val="FF0000"/>
                </a:solidFill>
              </a:rPr>
              <a:t>: the SAL’s strong easterly jet can rip clouds apart</a:t>
            </a:r>
          </a:p>
        </p:txBody>
      </p:sp>
      <p:grpSp>
        <p:nvGrpSpPr>
          <p:cNvPr id="60" name="Group 59">
            <a:extLst>
              <a:ext uri="{FF2B5EF4-FFF2-40B4-BE49-F238E27FC236}">
                <a16:creationId xmlns:a16="http://schemas.microsoft.com/office/drawing/2014/main" id="{D7EEDE8B-4BA9-DE4E-8077-26FBFB0D9B45}"/>
              </a:ext>
            </a:extLst>
          </p:cNvPr>
          <p:cNvGrpSpPr/>
          <p:nvPr/>
        </p:nvGrpSpPr>
        <p:grpSpPr>
          <a:xfrm>
            <a:off x="4054502" y="6515585"/>
            <a:ext cx="3855738" cy="342415"/>
            <a:chOff x="4054502" y="6515585"/>
            <a:chExt cx="3855738" cy="342415"/>
          </a:xfrm>
        </p:grpSpPr>
        <p:sp>
          <p:nvSpPr>
            <p:cNvPr id="61" name="TextBox 60">
              <a:extLst>
                <a:ext uri="{FF2B5EF4-FFF2-40B4-BE49-F238E27FC236}">
                  <a16:creationId xmlns:a16="http://schemas.microsoft.com/office/drawing/2014/main" id="{87F8DF46-993E-4C49-AEAA-9777DC59F4EA}"/>
                </a:ext>
              </a:extLst>
            </p:cNvPr>
            <p:cNvSpPr txBox="1"/>
            <p:nvPr/>
          </p:nvSpPr>
          <p:spPr>
            <a:xfrm>
              <a:off x="6743639" y="6515585"/>
              <a:ext cx="1166601" cy="338554"/>
            </a:xfrm>
            <a:prstGeom prst="rect">
              <a:avLst/>
            </a:prstGeom>
            <a:noFill/>
          </p:spPr>
          <p:txBody>
            <a:bodyPr wrap="none" rtlCol="0">
              <a:spAutoFit/>
            </a:bodyPr>
            <a:lstStyle/>
            <a:p>
              <a:r>
                <a:rPr lang="en-US" sz="1600" dirty="0"/>
                <a:t>Climatology</a:t>
              </a:r>
            </a:p>
          </p:txBody>
        </p:sp>
        <p:grpSp>
          <p:nvGrpSpPr>
            <p:cNvPr id="62" name="Group 61">
              <a:extLst>
                <a:ext uri="{FF2B5EF4-FFF2-40B4-BE49-F238E27FC236}">
                  <a16:creationId xmlns:a16="http://schemas.microsoft.com/office/drawing/2014/main" id="{80D3F3D9-7CDD-354F-96BA-6A2418FBB4D6}"/>
                </a:ext>
              </a:extLst>
            </p:cNvPr>
            <p:cNvGrpSpPr/>
            <p:nvPr/>
          </p:nvGrpSpPr>
          <p:grpSpPr>
            <a:xfrm>
              <a:off x="6223739" y="6679113"/>
              <a:ext cx="539015" cy="0"/>
              <a:chOff x="2674220" y="5327839"/>
              <a:chExt cx="539015" cy="0"/>
            </a:xfrm>
          </p:grpSpPr>
          <p:cxnSp>
            <p:nvCxnSpPr>
              <p:cNvPr id="67" name="Straight Connector 66">
                <a:extLst>
                  <a:ext uri="{FF2B5EF4-FFF2-40B4-BE49-F238E27FC236}">
                    <a16:creationId xmlns:a16="http://schemas.microsoft.com/office/drawing/2014/main" id="{DC3E35D5-7E6F-AB48-B2FB-7B19EC8B60E0}"/>
                  </a:ext>
                </a:extLst>
              </p:cNvPr>
              <p:cNvCxnSpPr/>
              <p:nvPr/>
            </p:nvCxnSpPr>
            <p:spPr>
              <a:xfrm>
                <a:off x="2938915" y="5327839"/>
                <a:ext cx="274320" cy="0"/>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A28F01D-BAD0-3C45-AE8E-FB8C36E669C4}"/>
                  </a:ext>
                </a:extLst>
              </p:cNvPr>
              <p:cNvCxnSpPr/>
              <p:nvPr/>
            </p:nvCxnSpPr>
            <p:spPr>
              <a:xfrm>
                <a:off x="2674220" y="5327839"/>
                <a:ext cx="274320" cy="0"/>
              </a:xfrm>
              <a:prstGeom prst="line">
                <a:avLst/>
              </a:prstGeom>
              <a:ln w="25400">
                <a:solidFill>
                  <a:srgbClr val="0432FF"/>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E76F80AD-1CFB-8945-931D-CE1CB5DB6DC0}"/>
                </a:ext>
              </a:extLst>
            </p:cNvPr>
            <p:cNvGrpSpPr/>
            <p:nvPr/>
          </p:nvGrpSpPr>
          <p:grpSpPr>
            <a:xfrm>
              <a:off x="4054502" y="6684862"/>
              <a:ext cx="539015" cy="0"/>
              <a:chOff x="2674220" y="5327839"/>
              <a:chExt cx="539015" cy="0"/>
            </a:xfrm>
          </p:grpSpPr>
          <p:cxnSp>
            <p:nvCxnSpPr>
              <p:cNvPr id="65" name="Straight Connector 64">
                <a:extLst>
                  <a:ext uri="{FF2B5EF4-FFF2-40B4-BE49-F238E27FC236}">
                    <a16:creationId xmlns:a16="http://schemas.microsoft.com/office/drawing/2014/main" id="{A75B555D-C456-7C46-8B99-39C49921C4C7}"/>
                  </a:ext>
                </a:extLst>
              </p:cNvPr>
              <p:cNvCxnSpPr/>
              <p:nvPr/>
            </p:nvCxnSpPr>
            <p:spPr>
              <a:xfrm>
                <a:off x="2938915" y="5327839"/>
                <a:ext cx="274320" cy="0"/>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F73A934-BDD8-264E-8C7C-3C97CA24A3F4}"/>
                  </a:ext>
                </a:extLst>
              </p:cNvPr>
              <p:cNvCxnSpPr/>
              <p:nvPr/>
            </p:nvCxnSpPr>
            <p:spPr>
              <a:xfrm>
                <a:off x="2674220" y="5327839"/>
                <a:ext cx="274320" cy="0"/>
              </a:xfrm>
              <a:prstGeom prst="line">
                <a:avLst/>
              </a:prstGeom>
              <a:ln w="25400">
                <a:solidFill>
                  <a:srgbClr val="0432FF"/>
                </a:solidFill>
                <a:prstDash val="solid"/>
              </a:ln>
            </p:spPr>
            <p:style>
              <a:lnRef idx="1">
                <a:schemeClr val="accent1"/>
              </a:lnRef>
              <a:fillRef idx="0">
                <a:schemeClr val="accent1"/>
              </a:fillRef>
              <a:effectRef idx="0">
                <a:schemeClr val="accent1"/>
              </a:effectRef>
              <a:fontRef idx="minor">
                <a:schemeClr val="tx1"/>
              </a:fontRef>
            </p:style>
          </p:cxnSp>
        </p:grpSp>
        <p:sp>
          <p:nvSpPr>
            <p:cNvPr id="64" name="TextBox 63">
              <a:extLst>
                <a:ext uri="{FF2B5EF4-FFF2-40B4-BE49-F238E27FC236}">
                  <a16:creationId xmlns:a16="http://schemas.microsoft.com/office/drawing/2014/main" id="{E8DBEF16-7E42-D545-9F8F-20F1CDCB2DE9}"/>
                </a:ext>
              </a:extLst>
            </p:cNvPr>
            <p:cNvSpPr txBox="1"/>
            <p:nvPr/>
          </p:nvSpPr>
          <p:spPr>
            <a:xfrm>
              <a:off x="4573340" y="6519446"/>
              <a:ext cx="1509196" cy="338554"/>
            </a:xfrm>
            <a:prstGeom prst="rect">
              <a:avLst/>
            </a:prstGeom>
            <a:noFill/>
          </p:spPr>
          <p:txBody>
            <a:bodyPr wrap="none" rtlCol="0">
              <a:spAutoFit/>
            </a:bodyPr>
            <a:lstStyle/>
            <a:p>
              <a:r>
                <a:rPr lang="en-US" sz="1600" dirty="0"/>
                <a:t>G-IV Dropsonde</a:t>
              </a:r>
            </a:p>
          </p:txBody>
        </p:sp>
      </p:grpSp>
    </p:spTree>
    <p:extLst>
      <p:ext uri="{BB962C8B-B14F-4D97-AF65-F5344CB8AC3E}">
        <p14:creationId xmlns:p14="http://schemas.microsoft.com/office/powerpoint/2010/main" val="97883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38C4FC6C-7544-274C-B007-567832B81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302" y="3772981"/>
            <a:ext cx="5721161" cy="2932096"/>
          </a:xfrm>
          <a:prstGeom prst="rect">
            <a:avLst/>
          </a:prstGeom>
        </p:spPr>
      </p:pic>
      <p:sp>
        <p:nvSpPr>
          <p:cNvPr id="4" name="TextBox 3">
            <a:extLst>
              <a:ext uri="{FF2B5EF4-FFF2-40B4-BE49-F238E27FC236}">
                <a16:creationId xmlns:a16="http://schemas.microsoft.com/office/drawing/2014/main" id="{17CC313E-0FBE-2748-9592-49AE1B33CB87}"/>
              </a:ext>
            </a:extLst>
          </p:cNvPr>
          <p:cNvSpPr txBox="1"/>
          <p:nvPr/>
        </p:nvSpPr>
        <p:spPr>
          <a:xfrm>
            <a:off x="0" y="0"/>
            <a:ext cx="12192000" cy="1138773"/>
          </a:xfrm>
          <a:prstGeom prst="rect">
            <a:avLst/>
          </a:prstGeom>
          <a:noFill/>
        </p:spPr>
        <p:txBody>
          <a:bodyPr wrap="square" rtlCol="0">
            <a:spAutoFit/>
          </a:bodyPr>
          <a:lstStyle/>
          <a:p>
            <a:pPr algn="ctr"/>
            <a:r>
              <a:rPr lang="en-US" sz="4000" dirty="0"/>
              <a:t>Hurricane Hunter Data Exercise</a:t>
            </a:r>
          </a:p>
          <a:p>
            <a:pPr algn="ctr"/>
            <a:r>
              <a:rPr lang="en-US" sz="2800" dirty="0"/>
              <a:t>NASA Global Hawk</a:t>
            </a:r>
          </a:p>
        </p:txBody>
      </p:sp>
      <p:sp>
        <p:nvSpPr>
          <p:cNvPr id="8" name="Content Placeholder 6">
            <a:extLst>
              <a:ext uri="{FF2B5EF4-FFF2-40B4-BE49-F238E27FC236}">
                <a16:creationId xmlns:a16="http://schemas.microsoft.com/office/drawing/2014/main" id="{E06C98D6-6F99-3143-B2CE-E57DC576AC62}"/>
              </a:ext>
            </a:extLst>
          </p:cNvPr>
          <p:cNvSpPr txBox="1">
            <a:spLocks/>
          </p:cNvSpPr>
          <p:nvPr/>
        </p:nvSpPr>
        <p:spPr>
          <a:xfrm>
            <a:off x="198967" y="1239216"/>
            <a:ext cx="6201833" cy="25069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7800" indent="-177800" algn="l">
              <a:lnSpc>
                <a:spcPct val="100000"/>
              </a:lnSpc>
              <a:spcBef>
                <a:spcPts val="0"/>
              </a:spcBef>
              <a:buFont typeface="Arial" panose="020B0604020202020204" pitchFamily="34" charset="0"/>
              <a:buChar char="•"/>
            </a:pPr>
            <a:r>
              <a:rPr lang="en-US" sz="2000" dirty="0"/>
              <a:t>Flight Level: ~55-65,000 ft (16,500-20,000 m)</a:t>
            </a:r>
          </a:p>
          <a:p>
            <a:pPr algn="l">
              <a:lnSpc>
                <a:spcPct val="100000"/>
              </a:lnSpc>
              <a:spcBef>
                <a:spcPts val="0"/>
              </a:spcBef>
            </a:pPr>
            <a:endParaRPr lang="en-US" sz="500" dirty="0"/>
          </a:p>
          <a:p>
            <a:pPr marL="177800" indent="-177800" algn="l">
              <a:lnSpc>
                <a:spcPct val="100000"/>
              </a:lnSpc>
              <a:spcBef>
                <a:spcPts val="0"/>
              </a:spcBef>
              <a:buFont typeface="Arial" panose="020B0604020202020204" pitchFamily="34" charset="0"/>
              <a:buChar char="•"/>
            </a:pPr>
            <a:r>
              <a:rPr lang="en-US" sz="2000" dirty="0"/>
              <a:t>Duration: ~24 </a:t>
            </a:r>
            <a:r>
              <a:rPr lang="en-US" sz="2000" dirty="0" err="1"/>
              <a:t>hr</a:t>
            </a:r>
            <a:endParaRPr lang="en-US" sz="2000" dirty="0"/>
          </a:p>
          <a:p>
            <a:pPr algn="l">
              <a:lnSpc>
                <a:spcPct val="100000"/>
              </a:lnSpc>
              <a:spcBef>
                <a:spcPts val="0"/>
              </a:spcBef>
            </a:pPr>
            <a:endParaRPr lang="en-US" sz="500" dirty="0"/>
          </a:p>
          <a:p>
            <a:pPr marL="177800" indent="-177800" algn="l">
              <a:lnSpc>
                <a:spcPct val="100000"/>
              </a:lnSpc>
              <a:spcBef>
                <a:spcPts val="0"/>
              </a:spcBef>
              <a:buFont typeface="Arial" panose="020B0604020202020204" pitchFamily="34" charset="0"/>
              <a:buChar char="•"/>
            </a:pPr>
            <a:r>
              <a:rPr lang="en-US" sz="2000" dirty="0"/>
              <a:t>Range: 8-10,000 nm (15-18,000 km)</a:t>
            </a:r>
          </a:p>
          <a:p>
            <a:pPr marL="1257300" lvl="2" indent="-342900" algn="l">
              <a:lnSpc>
                <a:spcPct val="100000"/>
              </a:lnSpc>
              <a:spcBef>
                <a:spcPts val="0"/>
              </a:spcBef>
              <a:buFont typeface="Wingdings" pitchFamily="2" charset="2"/>
              <a:buChar char="Ø"/>
            </a:pPr>
            <a:r>
              <a:rPr lang="en-US" dirty="0"/>
              <a:t>New York to Sydney Australia</a:t>
            </a:r>
          </a:p>
          <a:p>
            <a:pPr marL="177800" indent="-177800" algn="l">
              <a:lnSpc>
                <a:spcPct val="100000"/>
              </a:lnSpc>
              <a:spcBef>
                <a:spcPts val="0"/>
              </a:spcBef>
              <a:buFont typeface="Arial" panose="020B0604020202020204" pitchFamily="34" charset="0"/>
              <a:buChar char="•"/>
            </a:pPr>
            <a:endParaRPr lang="en-US" sz="500" dirty="0"/>
          </a:p>
          <a:p>
            <a:pPr marL="177800" indent="-177800" algn="l">
              <a:lnSpc>
                <a:spcPct val="100000"/>
              </a:lnSpc>
              <a:spcBef>
                <a:spcPts val="0"/>
              </a:spcBef>
              <a:buFont typeface="Arial" panose="020B0604020202020204" pitchFamily="34" charset="0"/>
              <a:buChar char="•"/>
            </a:pPr>
            <a:r>
              <a:rPr lang="en-US" sz="2000" dirty="0"/>
              <a:t>Flight Frequency</a:t>
            </a:r>
          </a:p>
          <a:p>
            <a:pPr marL="1260475" indent="-338138" algn="l">
              <a:lnSpc>
                <a:spcPct val="100000"/>
              </a:lnSpc>
              <a:spcBef>
                <a:spcPts val="0"/>
              </a:spcBef>
              <a:buFont typeface="Wingdings" charset="2"/>
              <a:buChar char="Ø"/>
            </a:pPr>
            <a:r>
              <a:rPr lang="en-US" sz="1800" i="1" dirty="0"/>
              <a:t>1 mission every other day</a:t>
            </a:r>
          </a:p>
          <a:p>
            <a:pPr marL="174625" indent="-166688" algn="l">
              <a:lnSpc>
                <a:spcPct val="100000"/>
              </a:lnSpc>
              <a:spcBef>
                <a:spcPts val="0"/>
              </a:spcBef>
              <a:buFont typeface="Arial" panose="020B0604020202020204" pitchFamily="34" charset="0"/>
              <a:buChar char="•"/>
            </a:pPr>
            <a:r>
              <a:rPr lang="en-US" sz="2000" dirty="0"/>
              <a:t>GPS Dropsondes: NRD94 Mini Dropsonde</a:t>
            </a:r>
          </a:p>
          <a:p>
            <a:pPr marL="7938" algn="l">
              <a:lnSpc>
                <a:spcPct val="100000"/>
              </a:lnSpc>
              <a:spcBef>
                <a:spcPts val="0"/>
              </a:spcBef>
            </a:pPr>
            <a:endParaRPr lang="en-US" sz="2000" i="1" dirty="0"/>
          </a:p>
        </p:txBody>
      </p:sp>
      <p:sp>
        <p:nvSpPr>
          <p:cNvPr id="24" name="TextBox 23">
            <a:extLst>
              <a:ext uri="{FF2B5EF4-FFF2-40B4-BE49-F238E27FC236}">
                <a16:creationId xmlns:a16="http://schemas.microsoft.com/office/drawing/2014/main" id="{1A041816-B82A-4340-B687-47497B6C684D}"/>
              </a:ext>
            </a:extLst>
          </p:cNvPr>
          <p:cNvSpPr txBox="1"/>
          <p:nvPr/>
        </p:nvSpPr>
        <p:spPr>
          <a:xfrm>
            <a:off x="588634" y="6240460"/>
            <a:ext cx="3996735" cy="338554"/>
          </a:xfrm>
          <a:prstGeom prst="rect">
            <a:avLst/>
          </a:prstGeom>
          <a:noFill/>
        </p:spPr>
        <p:txBody>
          <a:bodyPr wrap="none" rtlCol="0">
            <a:spAutoFit/>
          </a:bodyPr>
          <a:lstStyle/>
          <a:p>
            <a:r>
              <a:rPr lang="en-US" sz="1600" i="1" dirty="0"/>
              <a:t>Global Hawk ranges from NASA Wallops in VA</a:t>
            </a:r>
          </a:p>
        </p:txBody>
      </p:sp>
      <p:pic>
        <p:nvPicPr>
          <p:cNvPr id="26" name="Picture 25" descr="Global_Hawk,_NASA's_New_Remote-Controlled_Plane_-_October_2009.jpg">
            <a:extLst>
              <a:ext uri="{FF2B5EF4-FFF2-40B4-BE49-F238E27FC236}">
                <a16:creationId xmlns:a16="http://schemas.microsoft.com/office/drawing/2014/main" id="{3D9556CF-7F77-E545-9237-CC64E2E3EA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85" t="19714" r="3942" b="23387"/>
          <a:stretch/>
        </p:blipFill>
        <p:spPr>
          <a:xfrm>
            <a:off x="7082368" y="1273262"/>
            <a:ext cx="4388986" cy="2265859"/>
          </a:xfrm>
          <a:prstGeom prst="rect">
            <a:avLst/>
          </a:prstGeom>
        </p:spPr>
      </p:pic>
      <p:pic>
        <p:nvPicPr>
          <p:cNvPr id="29" name="Picture 28" descr="A group of people in a room&#10;&#10;Description automatically generated">
            <a:extLst>
              <a:ext uri="{FF2B5EF4-FFF2-40B4-BE49-F238E27FC236}">
                <a16:creationId xmlns:a16="http://schemas.microsoft.com/office/drawing/2014/main" id="{EB2AA0DB-288A-194C-A5B1-7ADEAF878165}"/>
              </a:ext>
            </a:extLst>
          </p:cNvPr>
          <p:cNvPicPr>
            <a:picLocks noChangeAspect="1"/>
          </p:cNvPicPr>
          <p:nvPr/>
        </p:nvPicPr>
        <p:blipFill>
          <a:blip r:embed="rId5"/>
          <a:stretch>
            <a:fillRect/>
          </a:stretch>
        </p:blipFill>
        <p:spPr>
          <a:xfrm>
            <a:off x="7243173" y="3729894"/>
            <a:ext cx="4119154" cy="2743200"/>
          </a:xfrm>
          <a:prstGeom prst="rect">
            <a:avLst/>
          </a:prstGeom>
        </p:spPr>
      </p:pic>
      <p:sp>
        <p:nvSpPr>
          <p:cNvPr id="30" name="TextBox 29">
            <a:extLst>
              <a:ext uri="{FF2B5EF4-FFF2-40B4-BE49-F238E27FC236}">
                <a16:creationId xmlns:a16="http://schemas.microsoft.com/office/drawing/2014/main" id="{5EE73FE0-D1FD-6E4E-9172-D97B0B0664FA}"/>
              </a:ext>
            </a:extLst>
          </p:cNvPr>
          <p:cNvSpPr txBox="1"/>
          <p:nvPr/>
        </p:nvSpPr>
        <p:spPr>
          <a:xfrm>
            <a:off x="7243173" y="6429880"/>
            <a:ext cx="4119154" cy="338554"/>
          </a:xfrm>
          <a:prstGeom prst="rect">
            <a:avLst/>
          </a:prstGeom>
          <a:noFill/>
        </p:spPr>
        <p:txBody>
          <a:bodyPr wrap="square" rtlCol="0">
            <a:spAutoFit/>
          </a:bodyPr>
          <a:lstStyle/>
          <a:p>
            <a:pPr algn="ctr"/>
            <a:r>
              <a:rPr lang="en-US" sz="1600" i="1" dirty="0"/>
              <a:t>Global Hawk Operations Center (GHOC)</a:t>
            </a:r>
          </a:p>
        </p:txBody>
      </p:sp>
      <p:sp>
        <p:nvSpPr>
          <p:cNvPr id="2" name="Slide Number Placeholder 1">
            <a:extLst>
              <a:ext uri="{FF2B5EF4-FFF2-40B4-BE49-F238E27FC236}">
                <a16:creationId xmlns:a16="http://schemas.microsoft.com/office/drawing/2014/main" id="{8365DF20-6B98-1D4E-B27E-F3158FB45C31}"/>
              </a:ext>
            </a:extLst>
          </p:cNvPr>
          <p:cNvSpPr>
            <a:spLocks noGrp="1"/>
          </p:cNvSpPr>
          <p:nvPr>
            <p:ph type="sldNum" sz="quarter" idx="12"/>
          </p:nvPr>
        </p:nvSpPr>
        <p:spPr/>
        <p:txBody>
          <a:bodyPr/>
          <a:lstStyle/>
          <a:p>
            <a:fld id="{8E467315-E945-B64F-99A4-7CB110957EDD}" type="slidenum">
              <a:rPr lang="en-US" smtClean="0"/>
              <a:t>24</a:t>
            </a:fld>
            <a:endParaRPr lang="en-US"/>
          </a:p>
        </p:txBody>
      </p:sp>
    </p:spTree>
    <p:extLst>
      <p:ext uri="{BB962C8B-B14F-4D97-AF65-F5344CB8AC3E}">
        <p14:creationId xmlns:p14="http://schemas.microsoft.com/office/powerpoint/2010/main" val="3229164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sal_split_130824_21z.jpg">
            <a:extLst>
              <a:ext uri="{FF2B5EF4-FFF2-40B4-BE49-F238E27FC236}">
                <a16:creationId xmlns:a16="http://schemas.microsoft.com/office/drawing/2014/main" id="{65A69BCE-1595-0B46-8D3E-F0A0A317B2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545573"/>
            <a:ext cx="10972800" cy="4205207"/>
          </a:xfrm>
          <a:prstGeom prst="rect">
            <a:avLst/>
          </a:prstGeom>
        </p:spPr>
      </p:pic>
      <p:pic>
        <p:nvPicPr>
          <p:cNvPr id="5" name="Picture 4" descr="A close up of a map&#10;&#10;Description automatically generated">
            <a:extLst>
              <a:ext uri="{FF2B5EF4-FFF2-40B4-BE49-F238E27FC236}">
                <a16:creationId xmlns:a16="http://schemas.microsoft.com/office/drawing/2014/main" id="{C23D5BAF-EA1C-8548-8F3E-D097B17C90B5}"/>
              </a:ext>
            </a:extLst>
          </p:cNvPr>
          <p:cNvPicPr>
            <a:picLocks noChangeAspect="1"/>
          </p:cNvPicPr>
          <p:nvPr/>
        </p:nvPicPr>
        <p:blipFill>
          <a:blip r:embed="rId4"/>
          <a:stretch>
            <a:fillRect/>
          </a:stretch>
        </p:blipFill>
        <p:spPr>
          <a:xfrm>
            <a:off x="5394960" y="2788920"/>
            <a:ext cx="2221992" cy="1555394"/>
          </a:xfrm>
          <a:prstGeom prst="rect">
            <a:avLst/>
          </a:prstGeom>
          <a:scene3d>
            <a:camera prst="orthographicFront">
              <a:rot lat="1200000" lon="3000000" rev="0"/>
            </a:camera>
            <a:lightRig rig="threePt" dir="t"/>
          </a:scene3d>
        </p:spPr>
      </p:pic>
      <p:sp>
        <p:nvSpPr>
          <p:cNvPr id="35" name="Rectangle 34">
            <a:extLst>
              <a:ext uri="{FF2B5EF4-FFF2-40B4-BE49-F238E27FC236}">
                <a16:creationId xmlns:a16="http://schemas.microsoft.com/office/drawing/2014/main" id="{6CA295E5-E23A-BD42-ACA2-39491BA51904}"/>
              </a:ext>
            </a:extLst>
          </p:cNvPr>
          <p:cNvSpPr/>
          <p:nvPr/>
        </p:nvSpPr>
        <p:spPr>
          <a:xfrm>
            <a:off x="8602133" y="1554040"/>
            <a:ext cx="2971800" cy="66691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17CC313E-0FBE-2748-9592-49AE1B33CB87}"/>
              </a:ext>
            </a:extLst>
          </p:cNvPr>
          <p:cNvSpPr txBox="1"/>
          <p:nvPr/>
        </p:nvSpPr>
        <p:spPr>
          <a:xfrm>
            <a:off x="0" y="0"/>
            <a:ext cx="12192000" cy="1446550"/>
          </a:xfrm>
          <a:prstGeom prst="rect">
            <a:avLst/>
          </a:prstGeom>
          <a:noFill/>
        </p:spPr>
        <p:txBody>
          <a:bodyPr wrap="square" rtlCol="0">
            <a:spAutoFit/>
          </a:bodyPr>
          <a:lstStyle/>
          <a:p>
            <a:pPr algn="ctr"/>
            <a:r>
              <a:rPr lang="en-US" sz="4000" dirty="0"/>
              <a:t>Hurricane Hunter Data Exercise</a:t>
            </a:r>
          </a:p>
          <a:p>
            <a:pPr algn="ctr"/>
            <a:r>
              <a:rPr lang="en-US" sz="2400" dirty="0"/>
              <a:t>NASA Global Hawk Mission: Saharan Air Layer (Aug 24, 2013)</a:t>
            </a:r>
          </a:p>
          <a:p>
            <a:pPr algn="ctr"/>
            <a:r>
              <a:rPr lang="en-US" sz="2400" dirty="0"/>
              <a:t>GPS Dropsonde #24 (2212 UTC) </a:t>
            </a:r>
          </a:p>
        </p:txBody>
      </p:sp>
      <p:sp>
        <p:nvSpPr>
          <p:cNvPr id="18" name="TextBox 17">
            <a:extLst>
              <a:ext uri="{FF2B5EF4-FFF2-40B4-BE49-F238E27FC236}">
                <a16:creationId xmlns:a16="http://schemas.microsoft.com/office/drawing/2014/main" id="{0C75E0B7-3803-514C-8EB0-965071910128}"/>
              </a:ext>
            </a:extLst>
          </p:cNvPr>
          <p:cNvSpPr txBox="1"/>
          <p:nvPr/>
        </p:nvSpPr>
        <p:spPr>
          <a:xfrm>
            <a:off x="9074157" y="1557641"/>
            <a:ext cx="2508243" cy="646331"/>
          </a:xfrm>
          <a:prstGeom prst="rect">
            <a:avLst/>
          </a:prstGeom>
          <a:noFill/>
          <a:ln w="19050">
            <a:noFill/>
          </a:ln>
        </p:spPr>
        <p:txBody>
          <a:bodyPr wrap="square" rtlCol="0">
            <a:spAutoFit/>
          </a:bodyPr>
          <a:lstStyle/>
          <a:p>
            <a:r>
              <a:rPr lang="en-US" dirty="0"/>
              <a:t>Global Hawk Flight 	Track</a:t>
            </a:r>
          </a:p>
          <a:p>
            <a:r>
              <a:rPr lang="en-US" dirty="0"/>
              <a:t>GPS Dropsonde #24</a:t>
            </a:r>
          </a:p>
        </p:txBody>
      </p:sp>
      <p:sp>
        <p:nvSpPr>
          <p:cNvPr id="2" name="Slide Number Placeholder 1">
            <a:extLst>
              <a:ext uri="{FF2B5EF4-FFF2-40B4-BE49-F238E27FC236}">
                <a16:creationId xmlns:a16="http://schemas.microsoft.com/office/drawing/2014/main" id="{6B6FFD02-0809-174B-9316-76152A3E0542}"/>
              </a:ext>
            </a:extLst>
          </p:cNvPr>
          <p:cNvSpPr>
            <a:spLocks noGrp="1"/>
          </p:cNvSpPr>
          <p:nvPr>
            <p:ph type="sldNum" sz="quarter" idx="12"/>
          </p:nvPr>
        </p:nvSpPr>
        <p:spPr/>
        <p:txBody>
          <a:bodyPr/>
          <a:lstStyle/>
          <a:p>
            <a:fld id="{8E467315-E945-B64F-99A4-7CB110957EDD}" type="slidenum">
              <a:rPr lang="en-US" smtClean="0"/>
              <a:t>25</a:t>
            </a:fld>
            <a:endParaRPr lang="en-US"/>
          </a:p>
        </p:txBody>
      </p:sp>
      <p:sp>
        <p:nvSpPr>
          <p:cNvPr id="25" name="Freeform 24">
            <a:extLst>
              <a:ext uri="{FF2B5EF4-FFF2-40B4-BE49-F238E27FC236}">
                <a16:creationId xmlns:a16="http://schemas.microsoft.com/office/drawing/2014/main" id="{921D38E4-5F01-CC4A-8BB3-10F9ED6B9B65}"/>
              </a:ext>
            </a:extLst>
          </p:cNvPr>
          <p:cNvSpPr/>
          <p:nvPr/>
        </p:nvSpPr>
        <p:spPr>
          <a:xfrm>
            <a:off x="596218" y="1557641"/>
            <a:ext cx="4562894" cy="2979358"/>
          </a:xfrm>
          <a:custGeom>
            <a:avLst/>
            <a:gdLst>
              <a:gd name="connsiteX0" fmla="*/ 0 w 4991100"/>
              <a:gd name="connsiteY0" fmla="*/ 0 h 3136900"/>
              <a:gd name="connsiteX1" fmla="*/ 1117600 w 4991100"/>
              <a:gd name="connsiteY1" fmla="*/ 800100 h 3136900"/>
              <a:gd name="connsiteX2" fmla="*/ 3873500 w 4991100"/>
              <a:gd name="connsiteY2" fmla="*/ 1765300 h 3136900"/>
              <a:gd name="connsiteX3" fmla="*/ 3835400 w 4991100"/>
              <a:gd name="connsiteY3" fmla="*/ 2819400 h 3136900"/>
              <a:gd name="connsiteX4" fmla="*/ 4051300 w 4991100"/>
              <a:gd name="connsiteY4" fmla="*/ 2997200 h 3136900"/>
              <a:gd name="connsiteX5" fmla="*/ 4203700 w 4991100"/>
              <a:gd name="connsiteY5" fmla="*/ 2997200 h 3136900"/>
              <a:gd name="connsiteX6" fmla="*/ 4241800 w 4991100"/>
              <a:gd name="connsiteY6" fmla="*/ 1651000 h 3136900"/>
              <a:gd name="connsiteX7" fmla="*/ 4572000 w 4991100"/>
              <a:gd name="connsiteY7" fmla="*/ 1625600 h 3136900"/>
              <a:gd name="connsiteX8" fmla="*/ 4597400 w 4991100"/>
              <a:gd name="connsiteY8" fmla="*/ 3136900 h 3136900"/>
              <a:gd name="connsiteX9" fmla="*/ 4991100 w 4991100"/>
              <a:gd name="connsiteY9" fmla="*/ 3136900 h 3136900"/>
              <a:gd name="connsiteX10" fmla="*/ 4914900 w 4991100"/>
              <a:gd name="connsiteY10" fmla="*/ 1536700 h 3136900"/>
              <a:gd name="connsiteX11" fmla="*/ 0 w 4991100"/>
              <a:gd name="connsiteY11" fmla="*/ 0 h 3136900"/>
              <a:gd name="connsiteX0" fmla="*/ 0 w 4991100"/>
              <a:gd name="connsiteY0" fmla="*/ 0 h 3136900"/>
              <a:gd name="connsiteX1" fmla="*/ 1117600 w 4991100"/>
              <a:gd name="connsiteY1" fmla="*/ 800100 h 3136900"/>
              <a:gd name="connsiteX2" fmla="*/ 3704001 w 4991100"/>
              <a:gd name="connsiteY2" fmla="*/ 1725156 h 3136900"/>
              <a:gd name="connsiteX3" fmla="*/ 3835400 w 4991100"/>
              <a:gd name="connsiteY3" fmla="*/ 2819400 h 3136900"/>
              <a:gd name="connsiteX4" fmla="*/ 4051300 w 4991100"/>
              <a:gd name="connsiteY4" fmla="*/ 2997200 h 3136900"/>
              <a:gd name="connsiteX5" fmla="*/ 4203700 w 4991100"/>
              <a:gd name="connsiteY5" fmla="*/ 2997200 h 3136900"/>
              <a:gd name="connsiteX6" fmla="*/ 4241800 w 4991100"/>
              <a:gd name="connsiteY6" fmla="*/ 1651000 h 3136900"/>
              <a:gd name="connsiteX7" fmla="*/ 4572000 w 4991100"/>
              <a:gd name="connsiteY7" fmla="*/ 1625600 h 3136900"/>
              <a:gd name="connsiteX8" fmla="*/ 4597400 w 4991100"/>
              <a:gd name="connsiteY8" fmla="*/ 3136900 h 3136900"/>
              <a:gd name="connsiteX9" fmla="*/ 4991100 w 4991100"/>
              <a:gd name="connsiteY9" fmla="*/ 3136900 h 3136900"/>
              <a:gd name="connsiteX10" fmla="*/ 4914900 w 4991100"/>
              <a:gd name="connsiteY10" fmla="*/ 1536700 h 3136900"/>
              <a:gd name="connsiteX11" fmla="*/ 0 w 4991100"/>
              <a:gd name="connsiteY11" fmla="*/ 0 h 3136900"/>
              <a:gd name="connsiteX0" fmla="*/ 0 w 4991100"/>
              <a:gd name="connsiteY0" fmla="*/ 0 h 3136900"/>
              <a:gd name="connsiteX1" fmla="*/ 1117600 w 4991100"/>
              <a:gd name="connsiteY1" fmla="*/ 800100 h 3136900"/>
              <a:gd name="connsiteX2" fmla="*/ 3704001 w 4991100"/>
              <a:gd name="connsiteY2" fmla="*/ 1725156 h 3136900"/>
              <a:gd name="connsiteX3" fmla="*/ 3750651 w 4991100"/>
              <a:gd name="connsiteY3" fmla="*/ 2694506 h 3136900"/>
              <a:gd name="connsiteX4" fmla="*/ 4051300 w 4991100"/>
              <a:gd name="connsiteY4" fmla="*/ 2997200 h 3136900"/>
              <a:gd name="connsiteX5" fmla="*/ 4203700 w 4991100"/>
              <a:gd name="connsiteY5" fmla="*/ 2997200 h 3136900"/>
              <a:gd name="connsiteX6" fmla="*/ 4241800 w 4991100"/>
              <a:gd name="connsiteY6" fmla="*/ 1651000 h 3136900"/>
              <a:gd name="connsiteX7" fmla="*/ 4572000 w 4991100"/>
              <a:gd name="connsiteY7" fmla="*/ 1625600 h 3136900"/>
              <a:gd name="connsiteX8" fmla="*/ 4597400 w 4991100"/>
              <a:gd name="connsiteY8" fmla="*/ 3136900 h 3136900"/>
              <a:gd name="connsiteX9" fmla="*/ 4991100 w 4991100"/>
              <a:gd name="connsiteY9" fmla="*/ 3136900 h 3136900"/>
              <a:gd name="connsiteX10" fmla="*/ 4914900 w 4991100"/>
              <a:gd name="connsiteY10" fmla="*/ 1536700 h 3136900"/>
              <a:gd name="connsiteX11" fmla="*/ 0 w 4991100"/>
              <a:gd name="connsiteY11" fmla="*/ 0 h 3136900"/>
              <a:gd name="connsiteX0" fmla="*/ 0 w 4991100"/>
              <a:gd name="connsiteY0" fmla="*/ 0 h 3136900"/>
              <a:gd name="connsiteX1" fmla="*/ 1117600 w 4991100"/>
              <a:gd name="connsiteY1" fmla="*/ 800100 h 3136900"/>
              <a:gd name="connsiteX2" fmla="*/ 3757527 w 4991100"/>
              <a:gd name="connsiteY2" fmla="*/ 1742998 h 3136900"/>
              <a:gd name="connsiteX3" fmla="*/ 3750651 w 4991100"/>
              <a:gd name="connsiteY3" fmla="*/ 2694506 h 3136900"/>
              <a:gd name="connsiteX4" fmla="*/ 4051300 w 4991100"/>
              <a:gd name="connsiteY4" fmla="*/ 2997200 h 3136900"/>
              <a:gd name="connsiteX5" fmla="*/ 4203700 w 4991100"/>
              <a:gd name="connsiteY5" fmla="*/ 2997200 h 3136900"/>
              <a:gd name="connsiteX6" fmla="*/ 4241800 w 4991100"/>
              <a:gd name="connsiteY6" fmla="*/ 1651000 h 3136900"/>
              <a:gd name="connsiteX7" fmla="*/ 4572000 w 4991100"/>
              <a:gd name="connsiteY7" fmla="*/ 1625600 h 3136900"/>
              <a:gd name="connsiteX8" fmla="*/ 4597400 w 4991100"/>
              <a:gd name="connsiteY8" fmla="*/ 3136900 h 3136900"/>
              <a:gd name="connsiteX9" fmla="*/ 4991100 w 4991100"/>
              <a:gd name="connsiteY9" fmla="*/ 3136900 h 3136900"/>
              <a:gd name="connsiteX10" fmla="*/ 4914900 w 4991100"/>
              <a:gd name="connsiteY10" fmla="*/ 1536700 h 3136900"/>
              <a:gd name="connsiteX11" fmla="*/ 0 w 4991100"/>
              <a:gd name="connsiteY11" fmla="*/ 0 h 3136900"/>
              <a:gd name="connsiteX0" fmla="*/ 0 w 4991100"/>
              <a:gd name="connsiteY0" fmla="*/ 0 h 3136900"/>
              <a:gd name="connsiteX1" fmla="*/ 1117600 w 4991100"/>
              <a:gd name="connsiteY1" fmla="*/ 800100 h 3136900"/>
              <a:gd name="connsiteX2" fmla="*/ 3757527 w 4991100"/>
              <a:gd name="connsiteY2" fmla="*/ 1742998 h 3136900"/>
              <a:gd name="connsiteX3" fmla="*/ 3750651 w 4991100"/>
              <a:gd name="connsiteY3" fmla="*/ 2694506 h 3136900"/>
              <a:gd name="connsiteX4" fmla="*/ 3962090 w 4991100"/>
              <a:gd name="connsiteY4" fmla="*/ 2965976 h 3136900"/>
              <a:gd name="connsiteX5" fmla="*/ 4203700 w 4991100"/>
              <a:gd name="connsiteY5" fmla="*/ 2997200 h 3136900"/>
              <a:gd name="connsiteX6" fmla="*/ 4241800 w 4991100"/>
              <a:gd name="connsiteY6" fmla="*/ 1651000 h 3136900"/>
              <a:gd name="connsiteX7" fmla="*/ 4572000 w 4991100"/>
              <a:gd name="connsiteY7" fmla="*/ 1625600 h 3136900"/>
              <a:gd name="connsiteX8" fmla="*/ 4597400 w 4991100"/>
              <a:gd name="connsiteY8" fmla="*/ 3136900 h 3136900"/>
              <a:gd name="connsiteX9" fmla="*/ 4991100 w 4991100"/>
              <a:gd name="connsiteY9" fmla="*/ 3136900 h 3136900"/>
              <a:gd name="connsiteX10" fmla="*/ 4914900 w 4991100"/>
              <a:gd name="connsiteY10" fmla="*/ 1536700 h 3136900"/>
              <a:gd name="connsiteX11" fmla="*/ 0 w 4991100"/>
              <a:gd name="connsiteY11" fmla="*/ 0 h 3136900"/>
              <a:gd name="connsiteX0" fmla="*/ 0 w 4991100"/>
              <a:gd name="connsiteY0" fmla="*/ 0 h 3136900"/>
              <a:gd name="connsiteX1" fmla="*/ 1117600 w 4991100"/>
              <a:gd name="connsiteY1" fmla="*/ 800100 h 3136900"/>
              <a:gd name="connsiteX2" fmla="*/ 3757527 w 4991100"/>
              <a:gd name="connsiteY2" fmla="*/ 1742998 h 3136900"/>
              <a:gd name="connsiteX3" fmla="*/ 3750651 w 4991100"/>
              <a:gd name="connsiteY3" fmla="*/ 2694506 h 3136900"/>
              <a:gd name="connsiteX4" fmla="*/ 3962090 w 4991100"/>
              <a:gd name="connsiteY4" fmla="*/ 2965976 h 3136900"/>
              <a:gd name="connsiteX5" fmla="*/ 4092188 w 4991100"/>
              <a:gd name="connsiteY5" fmla="*/ 2979358 h 3136900"/>
              <a:gd name="connsiteX6" fmla="*/ 4241800 w 4991100"/>
              <a:gd name="connsiteY6" fmla="*/ 1651000 h 3136900"/>
              <a:gd name="connsiteX7" fmla="*/ 4572000 w 4991100"/>
              <a:gd name="connsiteY7" fmla="*/ 1625600 h 3136900"/>
              <a:gd name="connsiteX8" fmla="*/ 4597400 w 4991100"/>
              <a:gd name="connsiteY8" fmla="*/ 3136900 h 3136900"/>
              <a:gd name="connsiteX9" fmla="*/ 4991100 w 4991100"/>
              <a:gd name="connsiteY9" fmla="*/ 3136900 h 3136900"/>
              <a:gd name="connsiteX10" fmla="*/ 4914900 w 4991100"/>
              <a:gd name="connsiteY10" fmla="*/ 1536700 h 3136900"/>
              <a:gd name="connsiteX11" fmla="*/ 0 w 4991100"/>
              <a:gd name="connsiteY11" fmla="*/ 0 h 3136900"/>
              <a:gd name="connsiteX0" fmla="*/ 0 w 4991100"/>
              <a:gd name="connsiteY0" fmla="*/ 0 h 3136900"/>
              <a:gd name="connsiteX1" fmla="*/ 1117600 w 4991100"/>
              <a:gd name="connsiteY1" fmla="*/ 800100 h 3136900"/>
              <a:gd name="connsiteX2" fmla="*/ 3757527 w 4991100"/>
              <a:gd name="connsiteY2" fmla="*/ 1742998 h 3136900"/>
              <a:gd name="connsiteX3" fmla="*/ 3750651 w 4991100"/>
              <a:gd name="connsiteY3" fmla="*/ 2694506 h 3136900"/>
              <a:gd name="connsiteX4" fmla="*/ 3962090 w 4991100"/>
              <a:gd name="connsiteY4" fmla="*/ 2965976 h 3136900"/>
              <a:gd name="connsiteX5" fmla="*/ 4092188 w 4991100"/>
              <a:gd name="connsiteY5" fmla="*/ 2979358 h 3136900"/>
              <a:gd name="connsiteX6" fmla="*/ 4090144 w 4991100"/>
              <a:gd name="connsiteY6" fmla="*/ 1731289 h 3136900"/>
              <a:gd name="connsiteX7" fmla="*/ 4572000 w 4991100"/>
              <a:gd name="connsiteY7" fmla="*/ 1625600 h 3136900"/>
              <a:gd name="connsiteX8" fmla="*/ 4597400 w 4991100"/>
              <a:gd name="connsiteY8" fmla="*/ 3136900 h 3136900"/>
              <a:gd name="connsiteX9" fmla="*/ 4991100 w 4991100"/>
              <a:gd name="connsiteY9" fmla="*/ 3136900 h 3136900"/>
              <a:gd name="connsiteX10" fmla="*/ 4914900 w 4991100"/>
              <a:gd name="connsiteY10" fmla="*/ 1536700 h 3136900"/>
              <a:gd name="connsiteX11" fmla="*/ 0 w 4991100"/>
              <a:gd name="connsiteY11" fmla="*/ 0 h 3136900"/>
              <a:gd name="connsiteX0" fmla="*/ 0 w 4991100"/>
              <a:gd name="connsiteY0" fmla="*/ 0 h 3136900"/>
              <a:gd name="connsiteX1" fmla="*/ 1117600 w 4991100"/>
              <a:gd name="connsiteY1" fmla="*/ 800100 h 3136900"/>
              <a:gd name="connsiteX2" fmla="*/ 3757527 w 4991100"/>
              <a:gd name="connsiteY2" fmla="*/ 1742998 h 3136900"/>
              <a:gd name="connsiteX3" fmla="*/ 3750651 w 4991100"/>
              <a:gd name="connsiteY3" fmla="*/ 2694506 h 3136900"/>
              <a:gd name="connsiteX4" fmla="*/ 3962090 w 4991100"/>
              <a:gd name="connsiteY4" fmla="*/ 2965976 h 3136900"/>
              <a:gd name="connsiteX5" fmla="*/ 4092188 w 4991100"/>
              <a:gd name="connsiteY5" fmla="*/ 2979358 h 3136900"/>
              <a:gd name="connsiteX6" fmla="*/ 4090144 w 4991100"/>
              <a:gd name="connsiteY6" fmla="*/ 1731289 h 3136900"/>
              <a:gd name="connsiteX7" fmla="*/ 4304371 w 4991100"/>
              <a:gd name="connsiteY7" fmla="*/ 1741572 h 3136900"/>
              <a:gd name="connsiteX8" fmla="*/ 4597400 w 4991100"/>
              <a:gd name="connsiteY8" fmla="*/ 3136900 h 3136900"/>
              <a:gd name="connsiteX9" fmla="*/ 4991100 w 4991100"/>
              <a:gd name="connsiteY9" fmla="*/ 3136900 h 3136900"/>
              <a:gd name="connsiteX10" fmla="*/ 4914900 w 4991100"/>
              <a:gd name="connsiteY10" fmla="*/ 1536700 h 3136900"/>
              <a:gd name="connsiteX11" fmla="*/ 0 w 4991100"/>
              <a:gd name="connsiteY11" fmla="*/ 0 h 3136900"/>
              <a:gd name="connsiteX0" fmla="*/ 0 w 4991100"/>
              <a:gd name="connsiteY0" fmla="*/ 0 h 3136900"/>
              <a:gd name="connsiteX1" fmla="*/ 1117600 w 4991100"/>
              <a:gd name="connsiteY1" fmla="*/ 800100 h 3136900"/>
              <a:gd name="connsiteX2" fmla="*/ 3757527 w 4991100"/>
              <a:gd name="connsiteY2" fmla="*/ 1742998 h 3136900"/>
              <a:gd name="connsiteX3" fmla="*/ 3750651 w 4991100"/>
              <a:gd name="connsiteY3" fmla="*/ 2694506 h 3136900"/>
              <a:gd name="connsiteX4" fmla="*/ 3962090 w 4991100"/>
              <a:gd name="connsiteY4" fmla="*/ 2965976 h 3136900"/>
              <a:gd name="connsiteX5" fmla="*/ 4092188 w 4991100"/>
              <a:gd name="connsiteY5" fmla="*/ 2979358 h 3136900"/>
              <a:gd name="connsiteX6" fmla="*/ 4036618 w 4991100"/>
              <a:gd name="connsiteY6" fmla="*/ 1753591 h 3136900"/>
              <a:gd name="connsiteX7" fmla="*/ 4304371 w 4991100"/>
              <a:gd name="connsiteY7" fmla="*/ 1741572 h 3136900"/>
              <a:gd name="connsiteX8" fmla="*/ 4597400 w 4991100"/>
              <a:gd name="connsiteY8" fmla="*/ 3136900 h 3136900"/>
              <a:gd name="connsiteX9" fmla="*/ 4991100 w 4991100"/>
              <a:gd name="connsiteY9" fmla="*/ 3136900 h 3136900"/>
              <a:gd name="connsiteX10" fmla="*/ 4914900 w 4991100"/>
              <a:gd name="connsiteY10" fmla="*/ 1536700 h 3136900"/>
              <a:gd name="connsiteX11" fmla="*/ 0 w 4991100"/>
              <a:gd name="connsiteY11" fmla="*/ 0 h 3136900"/>
              <a:gd name="connsiteX0" fmla="*/ 0 w 4991100"/>
              <a:gd name="connsiteY0" fmla="*/ 0 h 3136900"/>
              <a:gd name="connsiteX1" fmla="*/ 1117600 w 4991100"/>
              <a:gd name="connsiteY1" fmla="*/ 800100 h 3136900"/>
              <a:gd name="connsiteX2" fmla="*/ 3757527 w 4991100"/>
              <a:gd name="connsiteY2" fmla="*/ 1742998 h 3136900"/>
              <a:gd name="connsiteX3" fmla="*/ 3750651 w 4991100"/>
              <a:gd name="connsiteY3" fmla="*/ 2694506 h 3136900"/>
              <a:gd name="connsiteX4" fmla="*/ 3962090 w 4991100"/>
              <a:gd name="connsiteY4" fmla="*/ 2965976 h 3136900"/>
              <a:gd name="connsiteX5" fmla="*/ 4047583 w 4991100"/>
              <a:gd name="connsiteY5" fmla="*/ 2988279 h 3136900"/>
              <a:gd name="connsiteX6" fmla="*/ 4036618 w 4991100"/>
              <a:gd name="connsiteY6" fmla="*/ 1753591 h 3136900"/>
              <a:gd name="connsiteX7" fmla="*/ 4304371 w 4991100"/>
              <a:gd name="connsiteY7" fmla="*/ 1741572 h 3136900"/>
              <a:gd name="connsiteX8" fmla="*/ 4597400 w 4991100"/>
              <a:gd name="connsiteY8" fmla="*/ 3136900 h 3136900"/>
              <a:gd name="connsiteX9" fmla="*/ 4991100 w 4991100"/>
              <a:gd name="connsiteY9" fmla="*/ 3136900 h 3136900"/>
              <a:gd name="connsiteX10" fmla="*/ 4914900 w 4991100"/>
              <a:gd name="connsiteY10" fmla="*/ 1536700 h 3136900"/>
              <a:gd name="connsiteX11" fmla="*/ 0 w 4991100"/>
              <a:gd name="connsiteY11" fmla="*/ 0 h 3136900"/>
              <a:gd name="connsiteX0" fmla="*/ 0 w 4991100"/>
              <a:gd name="connsiteY0" fmla="*/ 0 h 3136900"/>
              <a:gd name="connsiteX1" fmla="*/ 1117600 w 4991100"/>
              <a:gd name="connsiteY1" fmla="*/ 800100 h 3136900"/>
              <a:gd name="connsiteX2" fmla="*/ 3757527 w 4991100"/>
              <a:gd name="connsiteY2" fmla="*/ 1742998 h 3136900"/>
              <a:gd name="connsiteX3" fmla="*/ 3750651 w 4991100"/>
              <a:gd name="connsiteY3" fmla="*/ 2694506 h 3136900"/>
              <a:gd name="connsiteX4" fmla="*/ 3895183 w 4991100"/>
              <a:gd name="connsiteY4" fmla="*/ 2988278 h 3136900"/>
              <a:gd name="connsiteX5" fmla="*/ 4047583 w 4991100"/>
              <a:gd name="connsiteY5" fmla="*/ 2988279 h 3136900"/>
              <a:gd name="connsiteX6" fmla="*/ 4036618 w 4991100"/>
              <a:gd name="connsiteY6" fmla="*/ 1753591 h 3136900"/>
              <a:gd name="connsiteX7" fmla="*/ 4304371 w 4991100"/>
              <a:gd name="connsiteY7" fmla="*/ 1741572 h 3136900"/>
              <a:gd name="connsiteX8" fmla="*/ 4597400 w 4991100"/>
              <a:gd name="connsiteY8" fmla="*/ 3136900 h 3136900"/>
              <a:gd name="connsiteX9" fmla="*/ 4991100 w 4991100"/>
              <a:gd name="connsiteY9" fmla="*/ 3136900 h 3136900"/>
              <a:gd name="connsiteX10" fmla="*/ 4914900 w 4991100"/>
              <a:gd name="connsiteY10" fmla="*/ 1536700 h 3136900"/>
              <a:gd name="connsiteX11" fmla="*/ 0 w 4991100"/>
              <a:gd name="connsiteY11" fmla="*/ 0 h 3136900"/>
              <a:gd name="connsiteX0" fmla="*/ 0 w 4991100"/>
              <a:gd name="connsiteY0" fmla="*/ 0 h 3136900"/>
              <a:gd name="connsiteX1" fmla="*/ 1117600 w 4991100"/>
              <a:gd name="connsiteY1" fmla="*/ 800100 h 3136900"/>
              <a:gd name="connsiteX2" fmla="*/ 3757527 w 4991100"/>
              <a:gd name="connsiteY2" fmla="*/ 1742998 h 3136900"/>
              <a:gd name="connsiteX3" fmla="*/ 3750651 w 4991100"/>
              <a:gd name="connsiteY3" fmla="*/ 2694506 h 3136900"/>
              <a:gd name="connsiteX4" fmla="*/ 3895183 w 4991100"/>
              <a:gd name="connsiteY4" fmla="*/ 2988278 h 3136900"/>
              <a:gd name="connsiteX5" fmla="*/ 4060964 w 4991100"/>
              <a:gd name="connsiteY5" fmla="*/ 2961516 h 3136900"/>
              <a:gd name="connsiteX6" fmla="*/ 4036618 w 4991100"/>
              <a:gd name="connsiteY6" fmla="*/ 1753591 h 3136900"/>
              <a:gd name="connsiteX7" fmla="*/ 4304371 w 4991100"/>
              <a:gd name="connsiteY7" fmla="*/ 1741572 h 3136900"/>
              <a:gd name="connsiteX8" fmla="*/ 4597400 w 4991100"/>
              <a:gd name="connsiteY8" fmla="*/ 3136900 h 3136900"/>
              <a:gd name="connsiteX9" fmla="*/ 4991100 w 4991100"/>
              <a:gd name="connsiteY9" fmla="*/ 3136900 h 3136900"/>
              <a:gd name="connsiteX10" fmla="*/ 4914900 w 4991100"/>
              <a:gd name="connsiteY10" fmla="*/ 1536700 h 3136900"/>
              <a:gd name="connsiteX11" fmla="*/ 0 w 4991100"/>
              <a:gd name="connsiteY11" fmla="*/ 0 h 3136900"/>
              <a:gd name="connsiteX0" fmla="*/ 0 w 4991100"/>
              <a:gd name="connsiteY0" fmla="*/ 0 h 3136900"/>
              <a:gd name="connsiteX1" fmla="*/ 1117600 w 4991100"/>
              <a:gd name="connsiteY1" fmla="*/ 800100 h 3136900"/>
              <a:gd name="connsiteX2" fmla="*/ 3757527 w 4991100"/>
              <a:gd name="connsiteY2" fmla="*/ 1742998 h 3136900"/>
              <a:gd name="connsiteX3" fmla="*/ 3750651 w 4991100"/>
              <a:gd name="connsiteY3" fmla="*/ 2694506 h 3136900"/>
              <a:gd name="connsiteX4" fmla="*/ 3886262 w 4991100"/>
              <a:gd name="connsiteY4" fmla="*/ 2965976 h 3136900"/>
              <a:gd name="connsiteX5" fmla="*/ 4060964 w 4991100"/>
              <a:gd name="connsiteY5" fmla="*/ 2961516 h 3136900"/>
              <a:gd name="connsiteX6" fmla="*/ 4036618 w 4991100"/>
              <a:gd name="connsiteY6" fmla="*/ 1753591 h 3136900"/>
              <a:gd name="connsiteX7" fmla="*/ 4304371 w 4991100"/>
              <a:gd name="connsiteY7" fmla="*/ 1741572 h 3136900"/>
              <a:gd name="connsiteX8" fmla="*/ 4597400 w 4991100"/>
              <a:gd name="connsiteY8" fmla="*/ 3136900 h 3136900"/>
              <a:gd name="connsiteX9" fmla="*/ 4991100 w 4991100"/>
              <a:gd name="connsiteY9" fmla="*/ 3136900 h 3136900"/>
              <a:gd name="connsiteX10" fmla="*/ 4914900 w 4991100"/>
              <a:gd name="connsiteY10" fmla="*/ 1536700 h 3136900"/>
              <a:gd name="connsiteX11" fmla="*/ 0 w 4991100"/>
              <a:gd name="connsiteY11" fmla="*/ 0 h 3136900"/>
              <a:gd name="connsiteX0" fmla="*/ 0 w 4991100"/>
              <a:gd name="connsiteY0" fmla="*/ 0 h 3136900"/>
              <a:gd name="connsiteX1" fmla="*/ 1117600 w 4991100"/>
              <a:gd name="connsiteY1" fmla="*/ 800100 h 3136900"/>
              <a:gd name="connsiteX2" fmla="*/ 3757527 w 4991100"/>
              <a:gd name="connsiteY2" fmla="*/ 1742998 h 3136900"/>
              <a:gd name="connsiteX3" fmla="*/ 3750651 w 4991100"/>
              <a:gd name="connsiteY3" fmla="*/ 2694506 h 3136900"/>
              <a:gd name="connsiteX4" fmla="*/ 3886262 w 4991100"/>
              <a:gd name="connsiteY4" fmla="*/ 2965976 h 3136900"/>
              <a:gd name="connsiteX5" fmla="*/ 4060964 w 4991100"/>
              <a:gd name="connsiteY5" fmla="*/ 2961516 h 3136900"/>
              <a:gd name="connsiteX6" fmla="*/ 4036618 w 4991100"/>
              <a:gd name="connsiteY6" fmla="*/ 1753591 h 3136900"/>
              <a:gd name="connsiteX7" fmla="*/ 4304371 w 4991100"/>
              <a:gd name="connsiteY7" fmla="*/ 1741572 h 3136900"/>
              <a:gd name="connsiteX8" fmla="*/ 4294087 w 4991100"/>
              <a:gd name="connsiteY8" fmla="*/ 2896033 h 3136900"/>
              <a:gd name="connsiteX9" fmla="*/ 4991100 w 4991100"/>
              <a:gd name="connsiteY9" fmla="*/ 3136900 h 3136900"/>
              <a:gd name="connsiteX10" fmla="*/ 4914900 w 4991100"/>
              <a:gd name="connsiteY10" fmla="*/ 1536700 h 3136900"/>
              <a:gd name="connsiteX11" fmla="*/ 0 w 4991100"/>
              <a:gd name="connsiteY11" fmla="*/ 0 h 3136900"/>
              <a:gd name="connsiteX0" fmla="*/ 0 w 4991100"/>
              <a:gd name="connsiteY0" fmla="*/ 0 h 3136900"/>
              <a:gd name="connsiteX1" fmla="*/ 1117600 w 4991100"/>
              <a:gd name="connsiteY1" fmla="*/ 800100 h 3136900"/>
              <a:gd name="connsiteX2" fmla="*/ 3757527 w 4991100"/>
              <a:gd name="connsiteY2" fmla="*/ 1742998 h 3136900"/>
              <a:gd name="connsiteX3" fmla="*/ 3750651 w 4991100"/>
              <a:gd name="connsiteY3" fmla="*/ 2694506 h 3136900"/>
              <a:gd name="connsiteX4" fmla="*/ 3881801 w 4991100"/>
              <a:gd name="connsiteY4" fmla="*/ 2961516 h 3136900"/>
              <a:gd name="connsiteX5" fmla="*/ 4060964 w 4991100"/>
              <a:gd name="connsiteY5" fmla="*/ 2961516 h 3136900"/>
              <a:gd name="connsiteX6" fmla="*/ 4036618 w 4991100"/>
              <a:gd name="connsiteY6" fmla="*/ 1753591 h 3136900"/>
              <a:gd name="connsiteX7" fmla="*/ 4304371 w 4991100"/>
              <a:gd name="connsiteY7" fmla="*/ 1741572 h 3136900"/>
              <a:gd name="connsiteX8" fmla="*/ 4294087 w 4991100"/>
              <a:gd name="connsiteY8" fmla="*/ 2896033 h 3136900"/>
              <a:gd name="connsiteX9" fmla="*/ 4991100 w 4991100"/>
              <a:gd name="connsiteY9" fmla="*/ 3136900 h 3136900"/>
              <a:gd name="connsiteX10" fmla="*/ 4914900 w 4991100"/>
              <a:gd name="connsiteY10" fmla="*/ 1536700 h 3136900"/>
              <a:gd name="connsiteX11" fmla="*/ 0 w 4991100"/>
              <a:gd name="connsiteY11" fmla="*/ 0 h 3136900"/>
              <a:gd name="connsiteX0" fmla="*/ 0 w 4914900"/>
              <a:gd name="connsiteY0" fmla="*/ 0 h 2961516"/>
              <a:gd name="connsiteX1" fmla="*/ 1117600 w 4914900"/>
              <a:gd name="connsiteY1" fmla="*/ 800100 h 2961516"/>
              <a:gd name="connsiteX2" fmla="*/ 3757527 w 4914900"/>
              <a:gd name="connsiteY2" fmla="*/ 1742998 h 2961516"/>
              <a:gd name="connsiteX3" fmla="*/ 3750651 w 4914900"/>
              <a:gd name="connsiteY3" fmla="*/ 2694506 h 2961516"/>
              <a:gd name="connsiteX4" fmla="*/ 3881801 w 4914900"/>
              <a:gd name="connsiteY4" fmla="*/ 2961516 h 2961516"/>
              <a:gd name="connsiteX5" fmla="*/ 4060964 w 4914900"/>
              <a:gd name="connsiteY5" fmla="*/ 2961516 h 2961516"/>
              <a:gd name="connsiteX6" fmla="*/ 4036618 w 4914900"/>
              <a:gd name="connsiteY6" fmla="*/ 1753591 h 2961516"/>
              <a:gd name="connsiteX7" fmla="*/ 4304371 w 4914900"/>
              <a:gd name="connsiteY7" fmla="*/ 1741572 h 2961516"/>
              <a:gd name="connsiteX8" fmla="*/ 4294087 w 4914900"/>
              <a:gd name="connsiteY8" fmla="*/ 2896033 h 2961516"/>
              <a:gd name="connsiteX9" fmla="*/ 4549512 w 4914900"/>
              <a:gd name="connsiteY9" fmla="*/ 2904954 h 2961516"/>
              <a:gd name="connsiteX10" fmla="*/ 4914900 w 4914900"/>
              <a:gd name="connsiteY10" fmla="*/ 1536700 h 2961516"/>
              <a:gd name="connsiteX11" fmla="*/ 0 w 4914900"/>
              <a:gd name="connsiteY11" fmla="*/ 0 h 2961516"/>
              <a:gd name="connsiteX0" fmla="*/ 0 w 4549512"/>
              <a:gd name="connsiteY0" fmla="*/ 0 h 2961516"/>
              <a:gd name="connsiteX1" fmla="*/ 1117600 w 4549512"/>
              <a:gd name="connsiteY1" fmla="*/ 800100 h 2961516"/>
              <a:gd name="connsiteX2" fmla="*/ 3757527 w 4549512"/>
              <a:gd name="connsiteY2" fmla="*/ 1742998 h 2961516"/>
              <a:gd name="connsiteX3" fmla="*/ 3750651 w 4549512"/>
              <a:gd name="connsiteY3" fmla="*/ 2694506 h 2961516"/>
              <a:gd name="connsiteX4" fmla="*/ 3881801 w 4549512"/>
              <a:gd name="connsiteY4" fmla="*/ 2961516 h 2961516"/>
              <a:gd name="connsiteX5" fmla="*/ 4060964 w 4549512"/>
              <a:gd name="connsiteY5" fmla="*/ 2961516 h 2961516"/>
              <a:gd name="connsiteX6" fmla="*/ 4036618 w 4549512"/>
              <a:gd name="connsiteY6" fmla="*/ 1753591 h 2961516"/>
              <a:gd name="connsiteX7" fmla="*/ 4304371 w 4549512"/>
              <a:gd name="connsiteY7" fmla="*/ 1741572 h 2961516"/>
              <a:gd name="connsiteX8" fmla="*/ 4294087 w 4549512"/>
              <a:gd name="connsiteY8" fmla="*/ 2896033 h 2961516"/>
              <a:gd name="connsiteX9" fmla="*/ 4549512 w 4549512"/>
              <a:gd name="connsiteY9" fmla="*/ 2904954 h 2961516"/>
              <a:gd name="connsiteX10" fmla="*/ 4544679 w 4549512"/>
              <a:gd name="connsiteY10" fmla="*/ 1567923 h 2961516"/>
              <a:gd name="connsiteX11" fmla="*/ 0 w 4549512"/>
              <a:gd name="connsiteY11" fmla="*/ 0 h 2961516"/>
              <a:gd name="connsiteX0" fmla="*/ 0 w 4549512"/>
              <a:gd name="connsiteY0" fmla="*/ 0 h 2961516"/>
              <a:gd name="connsiteX1" fmla="*/ 1117600 w 4549512"/>
              <a:gd name="connsiteY1" fmla="*/ 800100 h 2961516"/>
              <a:gd name="connsiteX2" fmla="*/ 3757527 w 4549512"/>
              <a:gd name="connsiteY2" fmla="*/ 1742998 h 2961516"/>
              <a:gd name="connsiteX3" fmla="*/ 3750651 w 4549512"/>
              <a:gd name="connsiteY3" fmla="*/ 2694506 h 2961516"/>
              <a:gd name="connsiteX4" fmla="*/ 3881801 w 4549512"/>
              <a:gd name="connsiteY4" fmla="*/ 2961516 h 2961516"/>
              <a:gd name="connsiteX5" fmla="*/ 4060964 w 4549512"/>
              <a:gd name="connsiteY5" fmla="*/ 2961516 h 2961516"/>
              <a:gd name="connsiteX6" fmla="*/ 4036618 w 4549512"/>
              <a:gd name="connsiteY6" fmla="*/ 1753591 h 2961516"/>
              <a:gd name="connsiteX7" fmla="*/ 4304371 w 4549512"/>
              <a:gd name="connsiteY7" fmla="*/ 1741572 h 2961516"/>
              <a:gd name="connsiteX8" fmla="*/ 4294087 w 4549512"/>
              <a:gd name="connsiteY8" fmla="*/ 2896033 h 2961516"/>
              <a:gd name="connsiteX9" fmla="*/ 4549512 w 4549512"/>
              <a:gd name="connsiteY9" fmla="*/ 2904954 h 2961516"/>
              <a:gd name="connsiteX10" fmla="*/ 4544679 w 4549512"/>
              <a:gd name="connsiteY10" fmla="*/ 1567923 h 2961516"/>
              <a:gd name="connsiteX11" fmla="*/ 2267415 w 4549512"/>
              <a:gd name="connsiteY11" fmla="*/ 788577 h 2961516"/>
              <a:gd name="connsiteX12" fmla="*/ 0 w 4549512"/>
              <a:gd name="connsiteY12" fmla="*/ 0 h 2961516"/>
              <a:gd name="connsiteX0" fmla="*/ 0 w 4549512"/>
              <a:gd name="connsiteY0" fmla="*/ 0 h 2961516"/>
              <a:gd name="connsiteX1" fmla="*/ 1117600 w 4549512"/>
              <a:gd name="connsiteY1" fmla="*/ 800100 h 2961516"/>
              <a:gd name="connsiteX2" fmla="*/ 3757527 w 4549512"/>
              <a:gd name="connsiteY2" fmla="*/ 1742998 h 2961516"/>
              <a:gd name="connsiteX3" fmla="*/ 3750651 w 4549512"/>
              <a:gd name="connsiteY3" fmla="*/ 2694506 h 2961516"/>
              <a:gd name="connsiteX4" fmla="*/ 3881801 w 4549512"/>
              <a:gd name="connsiteY4" fmla="*/ 2961516 h 2961516"/>
              <a:gd name="connsiteX5" fmla="*/ 4060964 w 4549512"/>
              <a:gd name="connsiteY5" fmla="*/ 2961516 h 2961516"/>
              <a:gd name="connsiteX6" fmla="*/ 4036618 w 4549512"/>
              <a:gd name="connsiteY6" fmla="*/ 1753591 h 2961516"/>
              <a:gd name="connsiteX7" fmla="*/ 4304371 w 4549512"/>
              <a:gd name="connsiteY7" fmla="*/ 1741572 h 2961516"/>
              <a:gd name="connsiteX8" fmla="*/ 4294087 w 4549512"/>
              <a:gd name="connsiteY8" fmla="*/ 2896033 h 2961516"/>
              <a:gd name="connsiteX9" fmla="*/ 4549512 w 4549512"/>
              <a:gd name="connsiteY9" fmla="*/ 2904954 h 2961516"/>
              <a:gd name="connsiteX10" fmla="*/ 4544679 w 4549512"/>
              <a:gd name="connsiteY10" fmla="*/ 1567923 h 2961516"/>
              <a:gd name="connsiteX11" fmla="*/ 3311169 w 4549512"/>
              <a:gd name="connsiteY11" fmla="*/ 980378 h 2961516"/>
              <a:gd name="connsiteX12" fmla="*/ 0 w 4549512"/>
              <a:gd name="connsiteY12" fmla="*/ 0 h 2961516"/>
              <a:gd name="connsiteX0" fmla="*/ 0 w 4562894"/>
              <a:gd name="connsiteY0" fmla="*/ 0 h 2965976"/>
              <a:gd name="connsiteX1" fmla="*/ 1130982 w 4562894"/>
              <a:gd name="connsiteY1" fmla="*/ 804560 h 2965976"/>
              <a:gd name="connsiteX2" fmla="*/ 3770909 w 4562894"/>
              <a:gd name="connsiteY2" fmla="*/ 1747458 h 2965976"/>
              <a:gd name="connsiteX3" fmla="*/ 3764033 w 4562894"/>
              <a:gd name="connsiteY3" fmla="*/ 2698966 h 2965976"/>
              <a:gd name="connsiteX4" fmla="*/ 3895183 w 4562894"/>
              <a:gd name="connsiteY4" fmla="*/ 2965976 h 2965976"/>
              <a:gd name="connsiteX5" fmla="*/ 4074346 w 4562894"/>
              <a:gd name="connsiteY5" fmla="*/ 2965976 h 2965976"/>
              <a:gd name="connsiteX6" fmla="*/ 4050000 w 4562894"/>
              <a:gd name="connsiteY6" fmla="*/ 1758051 h 2965976"/>
              <a:gd name="connsiteX7" fmla="*/ 4317753 w 4562894"/>
              <a:gd name="connsiteY7" fmla="*/ 1746032 h 2965976"/>
              <a:gd name="connsiteX8" fmla="*/ 4307469 w 4562894"/>
              <a:gd name="connsiteY8" fmla="*/ 2900493 h 2965976"/>
              <a:gd name="connsiteX9" fmla="*/ 4562894 w 4562894"/>
              <a:gd name="connsiteY9" fmla="*/ 2909414 h 2965976"/>
              <a:gd name="connsiteX10" fmla="*/ 4558061 w 4562894"/>
              <a:gd name="connsiteY10" fmla="*/ 1572383 h 2965976"/>
              <a:gd name="connsiteX11" fmla="*/ 3324551 w 4562894"/>
              <a:gd name="connsiteY11" fmla="*/ 984838 h 2965976"/>
              <a:gd name="connsiteX12" fmla="*/ 0 w 4562894"/>
              <a:gd name="connsiteY12" fmla="*/ 0 h 2965976"/>
              <a:gd name="connsiteX0" fmla="*/ 0 w 4562894"/>
              <a:gd name="connsiteY0" fmla="*/ 0 h 2965976"/>
              <a:gd name="connsiteX1" fmla="*/ 1130982 w 4562894"/>
              <a:gd name="connsiteY1" fmla="*/ 804560 h 2965976"/>
              <a:gd name="connsiteX2" fmla="*/ 3315630 w 4562894"/>
              <a:gd name="connsiteY2" fmla="*/ 1587004 h 2965976"/>
              <a:gd name="connsiteX3" fmla="*/ 3770909 w 4562894"/>
              <a:gd name="connsiteY3" fmla="*/ 1747458 h 2965976"/>
              <a:gd name="connsiteX4" fmla="*/ 3764033 w 4562894"/>
              <a:gd name="connsiteY4" fmla="*/ 2698966 h 2965976"/>
              <a:gd name="connsiteX5" fmla="*/ 3895183 w 4562894"/>
              <a:gd name="connsiteY5" fmla="*/ 2965976 h 2965976"/>
              <a:gd name="connsiteX6" fmla="*/ 4074346 w 4562894"/>
              <a:gd name="connsiteY6" fmla="*/ 2965976 h 2965976"/>
              <a:gd name="connsiteX7" fmla="*/ 4050000 w 4562894"/>
              <a:gd name="connsiteY7" fmla="*/ 1758051 h 2965976"/>
              <a:gd name="connsiteX8" fmla="*/ 4317753 w 4562894"/>
              <a:gd name="connsiteY8" fmla="*/ 1746032 h 2965976"/>
              <a:gd name="connsiteX9" fmla="*/ 4307469 w 4562894"/>
              <a:gd name="connsiteY9" fmla="*/ 2900493 h 2965976"/>
              <a:gd name="connsiteX10" fmla="*/ 4562894 w 4562894"/>
              <a:gd name="connsiteY10" fmla="*/ 2909414 h 2965976"/>
              <a:gd name="connsiteX11" fmla="*/ 4558061 w 4562894"/>
              <a:gd name="connsiteY11" fmla="*/ 1572383 h 2965976"/>
              <a:gd name="connsiteX12" fmla="*/ 3324551 w 4562894"/>
              <a:gd name="connsiteY12" fmla="*/ 984838 h 2965976"/>
              <a:gd name="connsiteX13" fmla="*/ 0 w 4562894"/>
              <a:gd name="connsiteY13" fmla="*/ 0 h 2965976"/>
              <a:gd name="connsiteX0" fmla="*/ 0 w 4562894"/>
              <a:gd name="connsiteY0" fmla="*/ 0 h 2965976"/>
              <a:gd name="connsiteX1" fmla="*/ 1130982 w 4562894"/>
              <a:gd name="connsiteY1" fmla="*/ 804560 h 2965976"/>
              <a:gd name="connsiteX2" fmla="*/ 3311170 w 4562894"/>
              <a:gd name="connsiteY2" fmla="*/ 1466571 h 2965976"/>
              <a:gd name="connsiteX3" fmla="*/ 3770909 w 4562894"/>
              <a:gd name="connsiteY3" fmla="*/ 1747458 h 2965976"/>
              <a:gd name="connsiteX4" fmla="*/ 3764033 w 4562894"/>
              <a:gd name="connsiteY4" fmla="*/ 2698966 h 2965976"/>
              <a:gd name="connsiteX5" fmla="*/ 3895183 w 4562894"/>
              <a:gd name="connsiteY5" fmla="*/ 2965976 h 2965976"/>
              <a:gd name="connsiteX6" fmla="*/ 4074346 w 4562894"/>
              <a:gd name="connsiteY6" fmla="*/ 2965976 h 2965976"/>
              <a:gd name="connsiteX7" fmla="*/ 4050000 w 4562894"/>
              <a:gd name="connsiteY7" fmla="*/ 1758051 h 2965976"/>
              <a:gd name="connsiteX8" fmla="*/ 4317753 w 4562894"/>
              <a:gd name="connsiteY8" fmla="*/ 1746032 h 2965976"/>
              <a:gd name="connsiteX9" fmla="*/ 4307469 w 4562894"/>
              <a:gd name="connsiteY9" fmla="*/ 2900493 h 2965976"/>
              <a:gd name="connsiteX10" fmla="*/ 4562894 w 4562894"/>
              <a:gd name="connsiteY10" fmla="*/ 2909414 h 2965976"/>
              <a:gd name="connsiteX11" fmla="*/ 4558061 w 4562894"/>
              <a:gd name="connsiteY11" fmla="*/ 1572383 h 2965976"/>
              <a:gd name="connsiteX12" fmla="*/ 3324551 w 4562894"/>
              <a:gd name="connsiteY12" fmla="*/ 984838 h 2965976"/>
              <a:gd name="connsiteX13" fmla="*/ 0 w 4562894"/>
              <a:gd name="connsiteY13" fmla="*/ 0 h 2965976"/>
              <a:gd name="connsiteX0" fmla="*/ 0 w 4562894"/>
              <a:gd name="connsiteY0" fmla="*/ 0 h 2965976"/>
              <a:gd name="connsiteX1" fmla="*/ 1130982 w 4562894"/>
              <a:gd name="connsiteY1" fmla="*/ 804560 h 2965976"/>
              <a:gd name="connsiteX2" fmla="*/ 1821366 w 4562894"/>
              <a:gd name="connsiteY2" fmla="*/ 1011601 h 2965976"/>
              <a:gd name="connsiteX3" fmla="*/ 3311170 w 4562894"/>
              <a:gd name="connsiteY3" fmla="*/ 1466571 h 2965976"/>
              <a:gd name="connsiteX4" fmla="*/ 3770909 w 4562894"/>
              <a:gd name="connsiteY4" fmla="*/ 1747458 h 2965976"/>
              <a:gd name="connsiteX5" fmla="*/ 3764033 w 4562894"/>
              <a:gd name="connsiteY5" fmla="*/ 2698966 h 2965976"/>
              <a:gd name="connsiteX6" fmla="*/ 3895183 w 4562894"/>
              <a:gd name="connsiteY6" fmla="*/ 2965976 h 2965976"/>
              <a:gd name="connsiteX7" fmla="*/ 4074346 w 4562894"/>
              <a:gd name="connsiteY7" fmla="*/ 2965976 h 2965976"/>
              <a:gd name="connsiteX8" fmla="*/ 4050000 w 4562894"/>
              <a:gd name="connsiteY8" fmla="*/ 1758051 h 2965976"/>
              <a:gd name="connsiteX9" fmla="*/ 4317753 w 4562894"/>
              <a:gd name="connsiteY9" fmla="*/ 1746032 h 2965976"/>
              <a:gd name="connsiteX10" fmla="*/ 4307469 w 4562894"/>
              <a:gd name="connsiteY10" fmla="*/ 2900493 h 2965976"/>
              <a:gd name="connsiteX11" fmla="*/ 4562894 w 4562894"/>
              <a:gd name="connsiteY11" fmla="*/ 2909414 h 2965976"/>
              <a:gd name="connsiteX12" fmla="*/ 4558061 w 4562894"/>
              <a:gd name="connsiteY12" fmla="*/ 1572383 h 2965976"/>
              <a:gd name="connsiteX13" fmla="*/ 3324551 w 4562894"/>
              <a:gd name="connsiteY13" fmla="*/ 984838 h 2965976"/>
              <a:gd name="connsiteX14" fmla="*/ 0 w 4562894"/>
              <a:gd name="connsiteY14" fmla="*/ 0 h 2965976"/>
              <a:gd name="connsiteX0" fmla="*/ 0 w 4562894"/>
              <a:gd name="connsiteY0" fmla="*/ 0 h 2965976"/>
              <a:gd name="connsiteX1" fmla="*/ 1130982 w 4562894"/>
              <a:gd name="connsiteY1" fmla="*/ 804560 h 2965976"/>
              <a:gd name="connsiteX2" fmla="*/ 2204968 w 4562894"/>
              <a:gd name="connsiteY2" fmla="*/ 793037 h 2965976"/>
              <a:gd name="connsiteX3" fmla="*/ 3311170 w 4562894"/>
              <a:gd name="connsiteY3" fmla="*/ 1466571 h 2965976"/>
              <a:gd name="connsiteX4" fmla="*/ 3770909 w 4562894"/>
              <a:gd name="connsiteY4" fmla="*/ 1747458 h 2965976"/>
              <a:gd name="connsiteX5" fmla="*/ 3764033 w 4562894"/>
              <a:gd name="connsiteY5" fmla="*/ 2698966 h 2965976"/>
              <a:gd name="connsiteX6" fmla="*/ 3895183 w 4562894"/>
              <a:gd name="connsiteY6" fmla="*/ 2965976 h 2965976"/>
              <a:gd name="connsiteX7" fmla="*/ 4074346 w 4562894"/>
              <a:gd name="connsiteY7" fmla="*/ 2965976 h 2965976"/>
              <a:gd name="connsiteX8" fmla="*/ 4050000 w 4562894"/>
              <a:gd name="connsiteY8" fmla="*/ 1758051 h 2965976"/>
              <a:gd name="connsiteX9" fmla="*/ 4317753 w 4562894"/>
              <a:gd name="connsiteY9" fmla="*/ 1746032 h 2965976"/>
              <a:gd name="connsiteX10" fmla="*/ 4307469 w 4562894"/>
              <a:gd name="connsiteY10" fmla="*/ 2900493 h 2965976"/>
              <a:gd name="connsiteX11" fmla="*/ 4562894 w 4562894"/>
              <a:gd name="connsiteY11" fmla="*/ 2909414 h 2965976"/>
              <a:gd name="connsiteX12" fmla="*/ 4558061 w 4562894"/>
              <a:gd name="connsiteY12" fmla="*/ 1572383 h 2965976"/>
              <a:gd name="connsiteX13" fmla="*/ 3324551 w 4562894"/>
              <a:gd name="connsiteY13" fmla="*/ 984838 h 2965976"/>
              <a:gd name="connsiteX14" fmla="*/ 0 w 4562894"/>
              <a:gd name="connsiteY14" fmla="*/ 0 h 2965976"/>
              <a:gd name="connsiteX0" fmla="*/ 0 w 4562894"/>
              <a:gd name="connsiteY0" fmla="*/ 0 h 2965976"/>
              <a:gd name="connsiteX1" fmla="*/ 2204968 w 4562894"/>
              <a:gd name="connsiteY1" fmla="*/ 793037 h 2965976"/>
              <a:gd name="connsiteX2" fmla="*/ 3311170 w 4562894"/>
              <a:gd name="connsiteY2" fmla="*/ 1466571 h 2965976"/>
              <a:gd name="connsiteX3" fmla="*/ 3770909 w 4562894"/>
              <a:gd name="connsiteY3" fmla="*/ 1747458 h 2965976"/>
              <a:gd name="connsiteX4" fmla="*/ 3764033 w 4562894"/>
              <a:gd name="connsiteY4" fmla="*/ 2698966 h 2965976"/>
              <a:gd name="connsiteX5" fmla="*/ 3895183 w 4562894"/>
              <a:gd name="connsiteY5" fmla="*/ 2965976 h 2965976"/>
              <a:gd name="connsiteX6" fmla="*/ 4074346 w 4562894"/>
              <a:gd name="connsiteY6" fmla="*/ 2965976 h 2965976"/>
              <a:gd name="connsiteX7" fmla="*/ 4050000 w 4562894"/>
              <a:gd name="connsiteY7" fmla="*/ 1758051 h 2965976"/>
              <a:gd name="connsiteX8" fmla="*/ 4317753 w 4562894"/>
              <a:gd name="connsiteY8" fmla="*/ 1746032 h 2965976"/>
              <a:gd name="connsiteX9" fmla="*/ 4307469 w 4562894"/>
              <a:gd name="connsiteY9" fmla="*/ 2900493 h 2965976"/>
              <a:gd name="connsiteX10" fmla="*/ 4562894 w 4562894"/>
              <a:gd name="connsiteY10" fmla="*/ 2909414 h 2965976"/>
              <a:gd name="connsiteX11" fmla="*/ 4558061 w 4562894"/>
              <a:gd name="connsiteY11" fmla="*/ 1572383 h 2965976"/>
              <a:gd name="connsiteX12" fmla="*/ 3324551 w 4562894"/>
              <a:gd name="connsiteY12" fmla="*/ 984838 h 2965976"/>
              <a:gd name="connsiteX13" fmla="*/ 0 w 4562894"/>
              <a:gd name="connsiteY13" fmla="*/ 0 h 2965976"/>
              <a:gd name="connsiteX0" fmla="*/ 0 w 4562894"/>
              <a:gd name="connsiteY0" fmla="*/ 0 h 2965976"/>
              <a:gd name="connsiteX1" fmla="*/ 2204968 w 4562894"/>
              <a:gd name="connsiteY1" fmla="*/ 793037 h 2965976"/>
              <a:gd name="connsiteX2" fmla="*/ 3311170 w 4562894"/>
              <a:gd name="connsiteY2" fmla="*/ 1466571 h 2965976"/>
              <a:gd name="connsiteX3" fmla="*/ 3770909 w 4562894"/>
              <a:gd name="connsiteY3" fmla="*/ 1747458 h 2965976"/>
              <a:gd name="connsiteX4" fmla="*/ 3764033 w 4562894"/>
              <a:gd name="connsiteY4" fmla="*/ 2698966 h 2965976"/>
              <a:gd name="connsiteX5" fmla="*/ 3895183 w 4562894"/>
              <a:gd name="connsiteY5" fmla="*/ 2965976 h 2965976"/>
              <a:gd name="connsiteX6" fmla="*/ 4074346 w 4562894"/>
              <a:gd name="connsiteY6" fmla="*/ 2965976 h 2965976"/>
              <a:gd name="connsiteX7" fmla="*/ 4050000 w 4562894"/>
              <a:gd name="connsiteY7" fmla="*/ 1758051 h 2965976"/>
              <a:gd name="connsiteX8" fmla="*/ 4317753 w 4562894"/>
              <a:gd name="connsiteY8" fmla="*/ 1746032 h 2965976"/>
              <a:gd name="connsiteX9" fmla="*/ 4307469 w 4562894"/>
              <a:gd name="connsiteY9" fmla="*/ 2900493 h 2965976"/>
              <a:gd name="connsiteX10" fmla="*/ 4562894 w 4562894"/>
              <a:gd name="connsiteY10" fmla="*/ 2909414 h 2965976"/>
              <a:gd name="connsiteX11" fmla="*/ 4558061 w 4562894"/>
              <a:gd name="connsiteY11" fmla="*/ 1572383 h 2965976"/>
              <a:gd name="connsiteX12" fmla="*/ 3302248 w 4562894"/>
              <a:gd name="connsiteY12" fmla="*/ 958075 h 2965976"/>
              <a:gd name="connsiteX13" fmla="*/ 0 w 4562894"/>
              <a:gd name="connsiteY13" fmla="*/ 0 h 2965976"/>
              <a:gd name="connsiteX0" fmla="*/ 0 w 4562894"/>
              <a:gd name="connsiteY0" fmla="*/ 0 h 2965976"/>
              <a:gd name="connsiteX1" fmla="*/ 2204968 w 4562894"/>
              <a:gd name="connsiteY1" fmla="*/ 793037 h 2965976"/>
              <a:gd name="connsiteX2" fmla="*/ 3311170 w 4562894"/>
              <a:gd name="connsiteY2" fmla="*/ 1466571 h 2965976"/>
              <a:gd name="connsiteX3" fmla="*/ 3770909 w 4562894"/>
              <a:gd name="connsiteY3" fmla="*/ 1747458 h 2965976"/>
              <a:gd name="connsiteX4" fmla="*/ 3764033 w 4562894"/>
              <a:gd name="connsiteY4" fmla="*/ 2698966 h 2965976"/>
              <a:gd name="connsiteX5" fmla="*/ 3895183 w 4562894"/>
              <a:gd name="connsiteY5" fmla="*/ 2965976 h 2965976"/>
              <a:gd name="connsiteX6" fmla="*/ 4074346 w 4562894"/>
              <a:gd name="connsiteY6" fmla="*/ 2965976 h 2965976"/>
              <a:gd name="connsiteX7" fmla="*/ 4050000 w 4562894"/>
              <a:gd name="connsiteY7" fmla="*/ 1758051 h 2965976"/>
              <a:gd name="connsiteX8" fmla="*/ 4313292 w 4562894"/>
              <a:gd name="connsiteY8" fmla="*/ 1754953 h 2965976"/>
              <a:gd name="connsiteX9" fmla="*/ 4307469 w 4562894"/>
              <a:gd name="connsiteY9" fmla="*/ 2900493 h 2965976"/>
              <a:gd name="connsiteX10" fmla="*/ 4562894 w 4562894"/>
              <a:gd name="connsiteY10" fmla="*/ 2909414 h 2965976"/>
              <a:gd name="connsiteX11" fmla="*/ 4558061 w 4562894"/>
              <a:gd name="connsiteY11" fmla="*/ 1572383 h 2965976"/>
              <a:gd name="connsiteX12" fmla="*/ 3302248 w 4562894"/>
              <a:gd name="connsiteY12" fmla="*/ 958075 h 2965976"/>
              <a:gd name="connsiteX13" fmla="*/ 0 w 4562894"/>
              <a:gd name="connsiteY13" fmla="*/ 0 h 2965976"/>
              <a:gd name="connsiteX0" fmla="*/ 0 w 4562894"/>
              <a:gd name="connsiteY0" fmla="*/ 0 h 2965976"/>
              <a:gd name="connsiteX1" fmla="*/ 2204968 w 4562894"/>
              <a:gd name="connsiteY1" fmla="*/ 793037 h 2965976"/>
              <a:gd name="connsiteX2" fmla="*/ 3311170 w 4562894"/>
              <a:gd name="connsiteY2" fmla="*/ 1466571 h 2965976"/>
              <a:gd name="connsiteX3" fmla="*/ 3770909 w 4562894"/>
              <a:gd name="connsiteY3" fmla="*/ 1747458 h 2965976"/>
              <a:gd name="connsiteX4" fmla="*/ 3764033 w 4562894"/>
              <a:gd name="connsiteY4" fmla="*/ 2698966 h 2965976"/>
              <a:gd name="connsiteX5" fmla="*/ 3895183 w 4562894"/>
              <a:gd name="connsiteY5" fmla="*/ 2965976 h 2965976"/>
              <a:gd name="connsiteX6" fmla="*/ 4034201 w 4562894"/>
              <a:gd name="connsiteY6" fmla="*/ 2957055 h 2965976"/>
              <a:gd name="connsiteX7" fmla="*/ 4050000 w 4562894"/>
              <a:gd name="connsiteY7" fmla="*/ 1758051 h 2965976"/>
              <a:gd name="connsiteX8" fmla="*/ 4313292 w 4562894"/>
              <a:gd name="connsiteY8" fmla="*/ 1754953 h 2965976"/>
              <a:gd name="connsiteX9" fmla="*/ 4307469 w 4562894"/>
              <a:gd name="connsiteY9" fmla="*/ 2900493 h 2965976"/>
              <a:gd name="connsiteX10" fmla="*/ 4562894 w 4562894"/>
              <a:gd name="connsiteY10" fmla="*/ 2909414 h 2965976"/>
              <a:gd name="connsiteX11" fmla="*/ 4558061 w 4562894"/>
              <a:gd name="connsiteY11" fmla="*/ 1572383 h 2965976"/>
              <a:gd name="connsiteX12" fmla="*/ 3302248 w 4562894"/>
              <a:gd name="connsiteY12" fmla="*/ 958075 h 2965976"/>
              <a:gd name="connsiteX13" fmla="*/ 0 w 4562894"/>
              <a:gd name="connsiteY13" fmla="*/ 0 h 2965976"/>
              <a:gd name="connsiteX0" fmla="*/ 0 w 4562894"/>
              <a:gd name="connsiteY0" fmla="*/ 0 h 2965976"/>
              <a:gd name="connsiteX1" fmla="*/ 2204968 w 4562894"/>
              <a:gd name="connsiteY1" fmla="*/ 793037 h 2965976"/>
              <a:gd name="connsiteX2" fmla="*/ 3311170 w 4562894"/>
              <a:gd name="connsiteY2" fmla="*/ 1466571 h 2965976"/>
              <a:gd name="connsiteX3" fmla="*/ 3770909 w 4562894"/>
              <a:gd name="connsiteY3" fmla="*/ 1747458 h 2965976"/>
              <a:gd name="connsiteX4" fmla="*/ 3764033 w 4562894"/>
              <a:gd name="connsiteY4" fmla="*/ 2698966 h 2965976"/>
              <a:gd name="connsiteX5" fmla="*/ 3895183 w 4562894"/>
              <a:gd name="connsiteY5" fmla="*/ 2965976 h 2965976"/>
              <a:gd name="connsiteX6" fmla="*/ 4065424 w 4562894"/>
              <a:gd name="connsiteY6" fmla="*/ 2965976 h 2965976"/>
              <a:gd name="connsiteX7" fmla="*/ 4050000 w 4562894"/>
              <a:gd name="connsiteY7" fmla="*/ 1758051 h 2965976"/>
              <a:gd name="connsiteX8" fmla="*/ 4313292 w 4562894"/>
              <a:gd name="connsiteY8" fmla="*/ 1754953 h 2965976"/>
              <a:gd name="connsiteX9" fmla="*/ 4307469 w 4562894"/>
              <a:gd name="connsiteY9" fmla="*/ 2900493 h 2965976"/>
              <a:gd name="connsiteX10" fmla="*/ 4562894 w 4562894"/>
              <a:gd name="connsiteY10" fmla="*/ 2909414 h 2965976"/>
              <a:gd name="connsiteX11" fmla="*/ 4558061 w 4562894"/>
              <a:gd name="connsiteY11" fmla="*/ 1572383 h 2965976"/>
              <a:gd name="connsiteX12" fmla="*/ 3302248 w 4562894"/>
              <a:gd name="connsiteY12" fmla="*/ 958075 h 2965976"/>
              <a:gd name="connsiteX13" fmla="*/ 0 w 4562894"/>
              <a:gd name="connsiteY13" fmla="*/ 0 h 2965976"/>
              <a:gd name="connsiteX0" fmla="*/ 0 w 4562894"/>
              <a:gd name="connsiteY0" fmla="*/ 0 h 2974897"/>
              <a:gd name="connsiteX1" fmla="*/ 2204968 w 4562894"/>
              <a:gd name="connsiteY1" fmla="*/ 793037 h 2974897"/>
              <a:gd name="connsiteX2" fmla="*/ 3311170 w 4562894"/>
              <a:gd name="connsiteY2" fmla="*/ 1466571 h 2974897"/>
              <a:gd name="connsiteX3" fmla="*/ 3770909 w 4562894"/>
              <a:gd name="connsiteY3" fmla="*/ 1747458 h 2974897"/>
              <a:gd name="connsiteX4" fmla="*/ 3764033 w 4562894"/>
              <a:gd name="connsiteY4" fmla="*/ 2698966 h 2974897"/>
              <a:gd name="connsiteX5" fmla="*/ 3895183 w 4562894"/>
              <a:gd name="connsiteY5" fmla="*/ 2965976 h 2974897"/>
              <a:gd name="connsiteX6" fmla="*/ 4043122 w 4562894"/>
              <a:gd name="connsiteY6" fmla="*/ 2974897 h 2974897"/>
              <a:gd name="connsiteX7" fmla="*/ 4050000 w 4562894"/>
              <a:gd name="connsiteY7" fmla="*/ 1758051 h 2974897"/>
              <a:gd name="connsiteX8" fmla="*/ 4313292 w 4562894"/>
              <a:gd name="connsiteY8" fmla="*/ 1754953 h 2974897"/>
              <a:gd name="connsiteX9" fmla="*/ 4307469 w 4562894"/>
              <a:gd name="connsiteY9" fmla="*/ 2900493 h 2974897"/>
              <a:gd name="connsiteX10" fmla="*/ 4562894 w 4562894"/>
              <a:gd name="connsiteY10" fmla="*/ 2909414 h 2974897"/>
              <a:gd name="connsiteX11" fmla="*/ 4558061 w 4562894"/>
              <a:gd name="connsiteY11" fmla="*/ 1572383 h 2974897"/>
              <a:gd name="connsiteX12" fmla="*/ 3302248 w 4562894"/>
              <a:gd name="connsiteY12" fmla="*/ 958075 h 2974897"/>
              <a:gd name="connsiteX13" fmla="*/ 0 w 4562894"/>
              <a:gd name="connsiteY13" fmla="*/ 0 h 2974897"/>
              <a:gd name="connsiteX0" fmla="*/ 0 w 4562894"/>
              <a:gd name="connsiteY0" fmla="*/ 0 h 2979358"/>
              <a:gd name="connsiteX1" fmla="*/ 2204968 w 4562894"/>
              <a:gd name="connsiteY1" fmla="*/ 793037 h 2979358"/>
              <a:gd name="connsiteX2" fmla="*/ 3311170 w 4562894"/>
              <a:gd name="connsiteY2" fmla="*/ 1466571 h 2979358"/>
              <a:gd name="connsiteX3" fmla="*/ 3770909 w 4562894"/>
              <a:gd name="connsiteY3" fmla="*/ 1747458 h 2979358"/>
              <a:gd name="connsiteX4" fmla="*/ 3764033 w 4562894"/>
              <a:gd name="connsiteY4" fmla="*/ 2698966 h 2979358"/>
              <a:gd name="connsiteX5" fmla="*/ 3895183 w 4562894"/>
              <a:gd name="connsiteY5" fmla="*/ 2965976 h 2979358"/>
              <a:gd name="connsiteX6" fmla="*/ 4065424 w 4562894"/>
              <a:gd name="connsiteY6" fmla="*/ 2979358 h 2979358"/>
              <a:gd name="connsiteX7" fmla="*/ 4050000 w 4562894"/>
              <a:gd name="connsiteY7" fmla="*/ 1758051 h 2979358"/>
              <a:gd name="connsiteX8" fmla="*/ 4313292 w 4562894"/>
              <a:gd name="connsiteY8" fmla="*/ 1754953 h 2979358"/>
              <a:gd name="connsiteX9" fmla="*/ 4307469 w 4562894"/>
              <a:gd name="connsiteY9" fmla="*/ 2900493 h 2979358"/>
              <a:gd name="connsiteX10" fmla="*/ 4562894 w 4562894"/>
              <a:gd name="connsiteY10" fmla="*/ 2909414 h 2979358"/>
              <a:gd name="connsiteX11" fmla="*/ 4558061 w 4562894"/>
              <a:gd name="connsiteY11" fmla="*/ 1572383 h 2979358"/>
              <a:gd name="connsiteX12" fmla="*/ 3302248 w 4562894"/>
              <a:gd name="connsiteY12" fmla="*/ 958075 h 2979358"/>
              <a:gd name="connsiteX13" fmla="*/ 0 w 4562894"/>
              <a:gd name="connsiteY13" fmla="*/ 0 h 297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62894" h="2979358">
                <a:moveTo>
                  <a:pt x="0" y="0"/>
                </a:moveTo>
                <a:lnTo>
                  <a:pt x="2204968" y="793037"/>
                </a:lnTo>
                <a:lnTo>
                  <a:pt x="3311170" y="1466571"/>
                </a:lnTo>
                <a:lnTo>
                  <a:pt x="3770909" y="1747458"/>
                </a:lnTo>
                <a:lnTo>
                  <a:pt x="3764033" y="2698966"/>
                </a:lnTo>
                <a:lnTo>
                  <a:pt x="3895183" y="2965976"/>
                </a:lnTo>
                <a:lnTo>
                  <a:pt x="4065424" y="2979358"/>
                </a:lnTo>
                <a:cubicBezTo>
                  <a:pt x="4064743" y="2563335"/>
                  <a:pt x="4050681" y="2174074"/>
                  <a:pt x="4050000" y="1758051"/>
                </a:cubicBezTo>
                <a:lnTo>
                  <a:pt x="4313292" y="1754953"/>
                </a:lnTo>
                <a:lnTo>
                  <a:pt x="4307469" y="2900493"/>
                </a:lnTo>
                <a:lnTo>
                  <a:pt x="4562894" y="2909414"/>
                </a:lnTo>
                <a:lnTo>
                  <a:pt x="4558061" y="1572383"/>
                </a:lnTo>
                <a:lnTo>
                  <a:pt x="3302248" y="958075"/>
                </a:lnTo>
                <a:lnTo>
                  <a:pt x="0" y="0"/>
                </a:lnTo>
                <a:close/>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048FCAED-C474-0C4E-8FE3-D06E4C2BAB40}"/>
              </a:ext>
            </a:extLst>
          </p:cNvPr>
          <p:cNvSpPr/>
          <p:nvPr/>
        </p:nvSpPr>
        <p:spPr>
          <a:xfrm>
            <a:off x="4824518" y="3412066"/>
            <a:ext cx="158915" cy="1589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73CC57F3-9031-684C-B247-68E98A86D69D}"/>
              </a:ext>
            </a:extLst>
          </p:cNvPr>
          <p:cNvSpPr/>
          <p:nvPr/>
        </p:nvSpPr>
        <p:spPr>
          <a:xfrm>
            <a:off x="8857122" y="1942694"/>
            <a:ext cx="158915" cy="1589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Connector 33">
            <a:extLst>
              <a:ext uri="{FF2B5EF4-FFF2-40B4-BE49-F238E27FC236}">
                <a16:creationId xmlns:a16="http://schemas.microsoft.com/office/drawing/2014/main" id="{F5C84106-D598-3945-9C02-8996A600A2E2}"/>
              </a:ext>
            </a:extLst>
          </p:cNvPr>
          <p:cNvCxnSpPr/>
          <p:nvPr/>
        </p:nvCxnSpPr>
        <p:spPr>
          <a:xfrm>
            <a:off x="8718557" y="1744133"/>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14">
            <a:extLst>
              <a:ext uri="{FF2B5EF4-FFF2-40B4-BE49-F238E27FC236}">
                <a16:creationId xmlns:a16="http://schemas.microsoft.com/office/drawing/2014/main" id="{08632694-8E45-B144-925E-7498B7E9A3EC}"/>
              </a:ext>
            </a:extLst>
          </p:cNvPr>
          <p:cNvPicPr>
            <a:picLocks noChangeAspect="1" noChangeArrowheads="1"/>
          </p:cNvPicPr>
          <p:nvPr/>
        </p:nvPicPr>
        <p:blipFill>
          <a:blip r:embed="rId5"/>
          <a:srcRect/>
          <a:stretch>
            <a:fillRect/>
          </a:stretch>
        </p:blipFill>
        <p:spPr bwMode="auto">
          <a:xfrm>
            <a:off x="5172494" y="1804363"/>
            <a:ext cx="750888" cy="2187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79276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3000"/>
                                        <p:tgtEl>
                                          <p:spTgt spid="22"/>
                                        </p:tgtEl>
                                      </p:cBhvr>
                                    </p:animEffect>
                                    <p:anim calcmode="lin" valueType="num">
                                      <p:cBhvr>
                                        <p:cTn id="8" dur="3000" fill="hold"/>
                                        <p:tgtEl>
                                          <p:spTgt spid="22"/>
                                        </p:tgtEl>
                                        <p:attrNameLst>
                                          <p:attrName>ppt_x</p:attrName>
                                        </p:attrNameLst>
                                      </p:cBhvr>
                                      <p:tavLst>
                                        <p:tav tm="0">
                                          <p:val>
                                            <p:strVal val="#ppt_x"/>
                                          </p:val>
                                        </p:tav>
                                        <p:tav tm="100000">
                                          <p:val>
                                            <p:strVal val="#ppt_x"/>
                                          </p:val>
                                        </p:tav>
                                      </p:tavLst>
                                    </p:anim>
                                    <p:anim calcmode="lin" valueType="num">
                                      <p:cBhvr>
                                        <p:cTn id="9" dur="3000" fill="hold"/>
                                        <p:tgtEl>
                                          <p:spTgt spid="22"/>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918F4C-F6B0-4C49-A429-1AB4F0E7C846}"/>
              </a:ext>
            </a:extLst>
          </p:cNvPr>
          <p:cNvSpPr/>
          <p:nvPr/>
        </p:nvSpPr>
        <p:spPr>
          <a:xfrm>
            <a:off x="2411140" y="1683735"/>
            <a:ext cx="7364464" cy="5083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4ECDB767-4F45-7B4A-BCBE-DCEAE0569F5E}"/>
              </a:ext>
            </a:extLst>
          </p:cNvPr>
          <p:cNvPicPr>
            <a:picLocks noChangeAspect="1"/>
          </p:cNvPicPr>
          <p:nvPr/>
        </p:nvPicPr>
        <p:blipFill>
          <a:blip r:embed="rId3"/>
          <a:stretch>
            <a:fillRect/>
          </a:stretch>
        </p:blipFill>
        <p:spPr>
          <a:xfrm>
            <a:off x="2416396" y="1683735"/>
            <a:ext cx="7364464" cy="5083543"/>
          </a:xfrm>
          <a:prstGeom prst="rect">
            <a:avLst/>
          </a:prstGeom>
        </p:spPr>
      </p:pic>
      <p:sp>
        <p:nvSpPr>
          <p:cNvPr id="4" name="TextBox 3">
            <a:extLst>
              <a:ext uri="{FF2B5EF4-FFF2-40B4-BE49-F238E27FC236}">
                <a16:creationId xmlns:a16="http://schemas.microsoft.com/office/drawing/2014/main" id="{17CC313E-0FBE-2748-9592-49AE1B33CB87}"/>
              </a:ext>
            </a:extLst>
          </p:cNvPr>
          <p:cNvSpPr txBox="1"/>
          <p:nvPr/>
        </p:nvSpPr>
        <p:spPr>
          <a:xfrm>
            <a:off x="0" y="0"/>
            <a:ext cx="12192000" cy="1754326"/>
          </a:xfrm>
          <a:prstGeom prst="rect">
            <a:avLst/>
          </a:prstGeom>
          <a:noFill/>
        </p:spPr>
        <p:txBody>
          <a:bodyPr wrap="square" rtlCol="0">
            <a:spAutoFit/>
          </a:bodyPr>
          <a:lstStyle/>
          <a:p>
            <a:pPr algn="ctr"/>
            <a:r>
              <a:rPr lang="en-US" sz="4000" dirty="0"/>
              <a:t>Hurricane Hunter Data Exercise</a:t>
            </a:r>
          </a:p>
          <a:p>
            <a:pPr algn="ctr"/>
            <a:r>
              <a:rPr lang="en-US" sz="2800" dirty="0"/>
              <a:t>Skew-T Diagram: plotting Hurricane Hunter GPS dropsonde data</a:t>
            </a:r>
          </a:p>
          <a:p>
            <a:pPr algn="ctr"/>
            <a:endParaRPr lang="en-US" sz="4000" dirty="0"/>
          </a:p>
        </p:txBody>
      </p:sp>
      <p:sp>
        <p:nvSpPr>
          <p:cNvPr id="11" name="TextBox 10">
            <a:extLst>
              <a:ext uri="{FF2B5EF4-FFF2-40B4-BE49-F238E27FC236}">
                <a16:creationId xmlns:a16="http://schemas.microsoft.com/office/drawing/2014/main" id="{B4DFC5DA-B3DA-C84F-B9DD-C6AF7E910A6B}"/>
              </a:ext>
            </a:extLst>
          </p:cNvPr>
          <p:cNvSpPr txBox="1"/>
          <p:nvPr/>
        </p:nvSpPr>
        <p:spPr>
          <a:xfrm>
            <a:off x="0" y="1243587"/>
            <a:ext cx="12192000" cy="707886"/>
          </a:xfrm>
          <a:prstGeom prst="rect">
            <a:avLst/>
          </a:prstGeom>
          <a:noFill/>
        </p:spPr>
        <p:txBody>
          <a:bodyPr wrap="square" rtlCol="0">
            <a:spAutoFit/>
          </a:bodyPr>
          <a:lstStyle/>
          <a:p>
            <a:pPr algn="ctr"/>
            <a:r>
              <a:rPr lang="en-US" sz="2000" i="1" dirty="0"/>
              <a:t>NASA Global Hawk: Sampling the Saharan Air Layer: August 24, 2013 (GPS Dropsonde #24)</a:t>
            </a:r>
          </a:p>
          <a:p>
            <a:pPr algn="ctr"/>
            <a:endParaRPr lang="en-US" sz="2000" i="1" dirty="0"/>
          </a:p>
        </p:txBody>
      </p:sp>
      <p:sp>
        <p:nvSpPr>
          <p:cNvPr id="5" name="Slide Number Placeholder 4">
            <a:extLst>
              <a:ext uri="{FF2B5EF4-FFF2-40B4-BE49-F238E27FC236}">
                <a16:creationId xmlns:a16="http://schemas.microsoft.com/office/drawing/2014/main" id="{D0F5E89D-4F46-AB41-8FBC-7E8AB9682EC7}"/>
              </a:ext>
            </a:extLst>
          </p:cNvPr>
          <p:cNvSpPr>
            <a:spLocks noGrp="1"/>
          </p:cNvSpPr>
          <p:nvPr>
            <p:ph type="sldNum" sz="quarter" idx="12"/>
          </p:nvPr>
        </p:nvSpPr>
        <p:spPr/>
        <p:txBody>
          <a:bodyPr/>
          <a:lstStyle/>
          <a:p>
            <a:fld id="{8E467315-E945-B64F-99A4-7CB110957EDD}" type="slidenum">
              <a:rPr lang="en-US" smtClean="0"/>
              <a:t>26</a:t>
            </a:fld>
            <a:endParaRPr lang="en-US"/>
          </a:p>
        </p:txBody>
      </p:sp>
      <p:pic>
        <p:nvPicPr>
          <p:cNvPr id="7" name="Picture 14">
            <a:extLst>
              <a:ext uri="{FF2B5EF4-FFF2-40B4-BE49-F238E27FC236}">
                <a16:creationId xmlns:a16="http://schemas.microsoft.com/office/drawing/2014/main" id="{0CA032E8-A33B-ED4B-8AF0-4AA8366BA652}"/>
              </a:ext>
            </a:extLst>
          </p:cNvPr>
          <p:cNvPicPr>
            <a:picLocks noChangeAspect="1" noChangeArrowheads="1"/>
          </p:cNvPicPr>
          <p:nvPr/>
        </p:nvPicPr>
        <p:blipFill>
          <a:blip r:embed="rId4"/>
          <a:srcRect/>
          <a:stretch>
            <a:fillRect/>
          </a:stretch>
        </p:blipFill>
        <p:spPr bwMode="auto">
          <a:xfrm>
            <a:off x="10602912" y="3150970"/>
            <a:ext cx="750888" cy="2187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8" name="Picture 7" descr="Global_Hawk,_NASA's_New_Remote-Controlled_Plane_-_October_2009.jpg">
            <a:extLst>
              <a:ext uri="{FF2B5EF4-FFF2-40B4-BE49-F238E27FC236}">
                <a16:creationId xmlns:a16="http://schemas.microsoft.com/office/drawing/2014/main" id="{0C2AE721-EE5C-C44E-AC39-1E1B04752CD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85" t="19714" r="3942" b="23387"/>
          <a:stretch/>
        </p:blipFill>
        <p:spPr>
          <a:xfrm>
            <a:off x="62570" y="3635420"/>
            <a:ext cx="2286000" cy="1180171"/>
          </a:xfrm>
          <a:prstGeom prst="rect">
            <a:avLst/>
          </a:prstGeom>
        </p:spPr>
      </p:pic>
      <p:pic>
        <p:nvPicPr>
          <p:cNvPr id="9" name="Picture 8" descr="A close up of a clock&#10;&#10;Description automatically generated">
            <a:extLst>
              <a:ext uri="{FF2B5EF4-FFF2-40B4-BE49-F238E27FC236}">
                <a16:creationId xmlns:a16="http://schemas.microsoft.com/office/drawing/2014/main" id="{813E3051-CEBF-4441-93D6-B6A322B150B4}"/>
              </a:ext>
            </a:extLst>
          </p:cNvPr>
          <p:cNvPicPr>
            <a:picLocks noChangeAspect="1"/>
          </p:cNvPicPr>
          <p:nvPr/>
        </p:nvPicPr>
        <p:blipFill>
          <a:blip r:embed="rId6"/>
          <a:stretch>
            <a:fillRect/>
          </a:stretch>
        </p:blipFill>
        <p:spPr>
          <a:xfrm>
            <a:off x="382610" y="5075555"/>
            <a:ext cx="1645920" cy="1645920"/>
          </a:xfrm>
          <a:prstGeom prst="rect">
            <a:avLst/>
          </a:prstGeom>
        </p:spPr>
      </p:pic>
    </p:spTree>
    <p:extLst>
      <p:ext uri="{BB962C8B-B14F-4D97-AF65-F5344CB8AC3E}">
        <p14:creationId xmlns:p14="http://schemas.microsoft.com/office/powerpoint/2010/main" val="3021774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22731A-EA8A-1847-BB08-AED4106192AD}"/>
              </a:ext>
            </a:extLst>
          </p:cNvPr>
          <p:cNvPicPr>
            <a:picLocks noChangeAspect="1"/>
          </p:cNvPicPr>
          <p:nvPr/>
        </p:nvPicPr>
        <p:blipFill>
          <a:blip r:embed="rId3"/>
          <a:stretch>
            <a:fillRect/>
          </a:stretch>
        </p:blipFill>
        <p:spPr>
          <a:xfrm rot="5400000">
            <a:off x="3273851" y="314681"/>
            <a:ext cx="5652657" cy="7315200"/>
          </a:xfrm>
          <a:prstGeom prst="rect">
            <a:avLst/>
          </a:prstGeom>
          <a:solidFill>
            <a:schemeClr val="bg1"/>
          </a:solidFill>
        </p:spPr>
      </p:pic>
      <p:sp>
        <p:nvSpPr>
          <p:cNvPr id="62" name="Freeform 61">
            <a:extLst>
              <a:ext uri="{FF2B5EF4-FFF2-40B4-BE49-F238E27FC236}">
                <a16:creationId xmlns:a16="http://schemas.microsoft.com/office/drawing/2014/main" id="{8AA22C9D-F4AD-9E42-A503-4CBA1E129D32}"/>
              </a:ext>
            </a:extLst>
          </p:cNvPr>
          <p:cNvSpPr/>
          <p:nvPr/>
        </p:nvSpPr>
        <p:spPr>
          <a:xfrm>
            <a:off x="5339640" y="1486932"/>
            <a:ext cx="1979434" cy="4966333"/>
          </a:xfrm>
          <a:custGeom>
            <a:avLst/>
            <a:gdLst>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9347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188812 w 1553136"/>
              <a:gd name="connsiteY12" fmla="*/ 2349360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151662 w 1553136"/>
              <a:gd name="connsiteY15" fmla="*/ 2719155 h 2783541"/>
              <a:gd name="connsiteX16" fmla="*/ 1553136 w 1553136"/>
              <a:gd name="connsiteY16" fmla="*/ 2783541 h 2783541"/>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739116 w 1739116"/>
              <a:gd name="connsiteY16"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618548 w 1739116"/>
              <a:gd name="connsiteY16" fmla="*/ 3008721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541056 w 1739116"/>
              <a:gd name="connsiteY17" fmla="*/ 2962227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599175 w 1739116"/>
              <a:gd name="connsiteY18" fmla="*/ 3020345 h 3081884"/>
              <a:gd name="connsiteX19" fmla="*/ 1739116 w 1739116"/>
              <a:gd name="connsiteY19"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366700 w 1739116"/>
              <a:gd name="connsiteY18" fmla="*/ 2985474 h 3081884"/>
              <a:gd name="connsiteX19" fmla="*/ 1739116 w 1739116"/>
              <a:gd name="connsiteY19" fmla="*/ 3081884 h 3081884"/>
              <a:gd name="connsiteX0" fmla="*/ 0 w 1382655"/>
              <a:gd name="connsiteY0" fmla="*/ 0 h 3085759"/>
              <a:gd name="connsiteX1" fmla="*/ 161365 w 1382655"/>
              <a:gd name="connsiteY1" fmla="*/ 403412 h 3085759"/>
              <a:gd name="connsiteX2" fmla="*/ 349624 w 1382655"/>
              <a:gd name="connsiteY2" fmla="*/ 726141 h 3085759"/>
              <a:gd name="connsiteX3" fmla="*/ 578224 w 1382655"/>
              <a:gd name="connsiteY3" fmla="*/ 1015253 h 3085759"/>
              <a:gd name="connsiteX4" fmla="*/ 658906 w 1382655"/>
              <a:gd name="connsiteY4" fmla="*/ 1264024 h 3085759"/>
              <a:gd name="connsiteX5" fmla="*/ 793377 w 1382655"/>
              <a:gd name="connsiteY5" fmla="*/ 1495472 h 3085759"/>
              <a:gd name="connsiteX6" fmla="*/ 846594 w 1382655"/>
              <a:gd name="connsiteY6" fmla="*/ 1702079 h 3085759"/>
              <a:gd name="connsiteX7" fmla="*/ 934115 w 1382655"/>
              <a:gd name="connsiteY7" fmla="*/ 1788459 h 3085759"/>
              <a:gd name="connsiteX8" fmla="*/ 894230 w 1382655"/>
              <a:gd name="connsiteY8" fmla="*/ 1882588 h 3085759"/>
              <a:gd name="connsiteX9" fmla="*/ 874059 w 1382655"/>
              <a:gd name="connsiteY9" fmla="*/ 1969994 h 3085759"/>
              <a:gd name="connsiteX10" fmla="*/ 961465 w 1382655"/>
              <a:gd name="connsiteY10" fmla="*/ 2064124 h 3085759"/>
              <a:gd name="connsiteX11" fmla="*/ 1130579 w 1382655"/>
              <a:gd name="connsiteY11" fmla="*/ 2216942 h 3085759"/>
              <a:gd name="connsiteX12" fmla="*/ 1208185 w 1382655"/>
              <a:gd name="connsiteY12" fmla="*/ 2368733 h 3085759"/>
              <a:gd name="connsiteX13" fmla="*/ 1351430 w 1382655"/>
              <a:gd name="connsiteY13" fmla="*/ 2501153 h 3085759"/>
              <a:gd name="connsiteX14" fmla="*/ 1381971 w 1382655"/>
              <a:gd name="connsiteY14" fmla="*/ 2618302 h 3085759"/>
              <a:gd name="connsiteX15" fmla="*/ 1151662 w 1382655"/>
              <a:gd name="connsiteY15" fmla="*/ 2719155 h 3085759"/>
              <a:gd name="connsiteX16" fmla="*/ 1231090 w 1382655"/>
              <a:gd name="connsiteY16" fmla="*/ 2756873 h 3085759"/>
              <a:gd name="connsiteX17" fmla="*/ 1273710 w 1382655"/>
              <a:gd name="connsiteY17" fmla="*/ 2869238 h 3085759"/>
              <a:gd name="connsiteX18" fmla="*/ 1366700 w 1382655"/>
              <a:gd name="connsiteY18" fmla="*/ 2985474 h 3085759"/>
              <a:gd name="connsiteX19" fmla="*/ 1382655 w 1382655"/>
              <a:gd name="connsiteY19" fmla="*/ 3085759 h 3085759"/>
              <a:gd name="connsiteX0" fmla="*/ 0 w 1381971"/>
              <a:gd name="connsiteY0" fmla="*/ 0 h 3089634"/>
              <a:gd name="connsiteX1" fmla="*/ 161365 w 1381971"/>
              <a:gd name="connsiteY1" fmla="*/ 403412 h 3089634"/>
              <a:gd name="connsiteX2" fmla="*/ 349624 w 1381971"/>
              <a:gd name="connsiteY2" fmla="*/ 726141 h 3089634"/>
              <a:gd name="connsiteX3" fmla="*/ 578224 w 1381971"/>
              <a:gd name="connsiteY3" fmla="*/ 1015253 h 3089634"/>
              <a:gd name="connsiteX4" fmla="*/ 658906 w 1381971"/>
              <a:gd name="connsiteY4" fmla="*/ 1264024 h 3089634"/>
              <a:gd name="connsiteX5" fmla="*/ 793377 w 1381971"/>
              <a:gd name="connsiteY5" fmla="*/ 1495472 h 3089634"/>
              <a:gd name="connsiteX6" fmla="*/ 846594 w 1381971"/>
              <a:gd name="connsiteY6" fmla="*/ 1702079 h 3089634"/>
              <a:gd name="connsiteX7" fmla="*/ 934115 w 1381971"/>
              <a:gd name="connsiteY7" fmla="*/ 1788459 h 3089634"/>
              <a:gd name="connsiteX8" fmla="*/ 894230 w 1381971"/>
              <a:gd name="connsiteY8" fmla="*/ 1882588 h 3089634"/>
              <a:gd name="connsiteX9" fmla="*/ 874059 w 1381971"/>
              <a:gd name="connsiteY9" fmla="*/ 1969994 h 3089634"/>
              <a:gd name="connsiteX10" fmla="*/ 961465 w 1381971"/>
              <a:gd name="connsiteY10" fmla="*/ 2064124 h 3089634"/>
              <a:gd name="connsiteX11" fmla="*/ 1130579 w 1381971"/>
              <a:gd name="connsiteY11" fmla="*/ 2216942 h 3089634"/>
              <a:gd name="connsiteX12" fmla="*/ 1208185 w 1381971"/>
              <a:gd name="connsiteY12" fmla="*/ 2368733 h 3089634"/>
              <a:gd name="connsiteX13" fmla="*/ 1351430 w 1381971"/>
              <a:gd name="connsiteY13" fmla="*/ 2501153 h 3089634"/>
              <a:gd name="connsiteX14" fmla="*/ 1381971 w 1381971"/>
              <a:gd name="connsiteY14" fmla="*/ 2618302 h 3089634"/>
              <a:gd name="connsiteX15" fmla="*/ 1151662 w 1381971"/>
              <a:gd name="connsiteY15" fmla="*/ 2719155 h 3089634"/>
              <a:gd name="connsiteX16" fmla="*/ 1231090 w 1381971"/>
              <a:gd name="connsiteY16" fmla="*/ 2756873 h 3089634"/>
              <a:gd name="connsiteX17" fmla="*/ 1273710 w 1381971"/>
              <a:gd name="connsiteY17" fmla="*/ 2869238 h 3089634"/>
              <a:gd name="connsiteX18" fmla="*/ 1366700 w 1381971"/>
              <a:gd name="connsiteY18" fmla="*/ 2985474 h 3089634"/>
              <a:gd name="connsiteX19" fmla="*/ 1367157 w 1381971"/>
              <a:gd name="connsiteY19" fmla="*/ 3089634 h 3089634"/>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66700 w 1471770"/>
              <a:gd name="connsiteY18" fmla="*/ 2985474 h 3023767"/>
              <a:gd name="connsiteX19" fmla="*/ 1471770 w 1471770"/>
              <a:gd name="connsiteY19" fmla="*/ 3023767 h 3023767"/>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82198 w 1471770"/>
              <a:gd name="connsiteY18" fmla="*/ 2981600 h 3023767"/>
              <a:gd name="connsiteX19" fmla="*/ 1471770 w 1471770"/>
              <a:gd name="connsiteY19" fmla="*/ 3023767 h 3023767"/>
              <a:gd name="connsiteX0" fmla="*/ 0 w 1436899"/>
              <a:gd name="connsiteY0" fmla="*/ 0 h 3023767"/>
              <a:gd name="connsiteX1" fmla="*/ 161365 w 1436899"/>
              <a:gd name="connsiteY1" fmla="*/ 403412 h 3023767"/>
              <a:gd name="connsiteX2" fmla="*/ 349624 w 1436899"/>
              <a:gd name="connsiteY2" fmla="*/ 726141 h 3023767"/>
              <a:gd name="connsiteX3" fmla="*/ 578224 w 1436899"/>
              <a:gd name="connsiteY3" fmla="*/ 1015253 h 3023767"/>
              <a:gd name="connsiteX4" fmla="*/ 658906 w 1436899"/>
              <a:gd name="connsiteY4" fmla="*/ 1264024 h 3023767"/>
              <a:gd name="connsiteX5" fmla="*/ 793377 w 1436899"/>
              <a:gd name="connsiteY5" fmla="*/ 1495472 h 3023767"/>
              <a:gd name="connsiteX6" fmla="*/ 846594 w 1436899"/>
              <a:gd name="connsiteY6" fmla="*/ 1702079 h 3023767"/>
              <a:gd name="connsiteX7" fmla="*/ 934115 w 1436899"/>
              <a:gd name="connsiteY7" fmla="*/ 1788459 h 3023767"/>
              <a:gd name="connsiteX8" fmla="*/ 894230 w 1436899"/>
              <a:gd name="connsiteY8" fmla="*/ 1882588 h 3023767"/>
              <a:gd name="connsiteX9" fmla="*/ 874059 w 1436899"/>
              <a:gd name="connsiteY9" fmla="*/ 1969994 h 3023767"/>
              <a:gd name="connsiteX10" fmla="*/ 961465 w 1436899"/>
              <a:gd name="connsiteY10" fmla="*/ 2064124 h 3023767"/>
              <a:gd name="connsiteX11" fmla="*/ 1130579 w 1436899"/>
              <a:gd name="connsiteY11" fmla="*/ 2216942 h 3023767"/>
              <a:gd name="connsiteX12" fmla="*/ 1208185 w 1436899"/>
              <a:gd name="connsiteY12" fmla="*/ 2368733 h 3023767"/>
              <a:gd name="connsiteX13" fmla="*/ 1351430 w 1436899"/>
              <a:gd name="connsiteY13" fmla="*/ 2501153 h 3023767"/>
              <a:gd name="connsiteX14" fmla="*/ 1381971 w 1436899"/>
              <a:gd name="connsiteY14" fmla="*/ 2618302 h 3023767"/>
              <a:gd name="connsiteX15" fmla="*/ 1151662 w 1436899"/>
              <a:gd name="connsiteY15" fmla="*/ 2719155 h 3023767"/>
              <a:gd name="connsiteX16" fmla="*/ 1231090 w 1436899"/>
              <a:gd name="connsiteY16" fmla="*/ 2756873 h 3023767"/>
              <a:gd name="connsiteX17" fmla="*/ 1273710 w 1436899"/>
              <a:gd name="connsiteY17" fmla="*/ 2869238 h 3023767"/>
              <a:gd name="connsiteX18" fmla="*/ 1382198 w 1436899"/>
              <a:gd name="connsiteY18" fmla="*/ 2981600 h 3023767"/>
              <a:gd name="connsiteX19" fmla="*/ 1436899 w 1436899"/>
              <a:gd name="connsiteY19" fmla="*/ 3023767 h 3023767"/>
              <a:gd name="connsiteX0" fmla="*/ 0 w 1673205"/>
              <a:gd name="connsiteY0" fmla="*/ 0 h 4979282"/>
              <a:gd name="connsiteX1" fmla="*/ 397671 w 1673205"/>
              <a:gd name="connsiteY1" fmla="*/ 2358927 h 4979282"/>
              <a:gd name="connsiteX2" fmla="*/ 585930 w 1673205"/>
              <a:gd name="connsiteY2" fmla="*/ 2681656 h 4979282"/>
              <a:gd name="connsiteX3" fmla="*/ 814530 w 1673205"/>
              <a:gd name="connsiteY3" fmla="*/ 2970768 h 4979282"/>
              <a:gd name="connsiteX4" fmla="*/ 895212 w 1673205"/>
              <a:gd name="connsiteY4" fmla="*/ 3219539 h 4979282"/>
              <a:gd name="connsiteX5" fmla="*/ 1029683 w 1673205"/>
              <a:gd name="connsiteY5" fmla="*/ 3450987 h 4979282"/>
              <a:gd name="connsiteX6" fmla="*/ 1082900 w 1673205"/>
              <a:gd name="connsiteY6" fmla="*/ 3657594 h 4979282"/>
              <a:gd name="connsiteX7" fmla="*/ 1170421 w 1673205"/>
              <a:gd name="connsiteY7" fmla="*/ 3743974 h 4979282"/>
              <a:gd name="connsiteX8" fmla="*/ 1130536 w 1673205"/>
              <a:gd name="connsiteY8" fmla="*/ 3838103 h 4979282"/>
              <a:gd name="connsiteX9" fmla="*/ 1110365 w 1673205"/>
              <a:gd name="connsiteY9" fmla="*/ 3925509 h 4979282"/>
              <a:gd name="connsiteX10" fmla="*/ 1197771 w 1673205"/>
              <a:gd name="connsiteY10" fmla="*/ 4019639 h 4979282"/>
              <a:gd name="connsiteX11" fmla="*/ 1366885 w 1673205"/>
              <a:gd name="connsiteY11" fmla="*/ 4172457 h 4979282"/>
              <a:gd name="connsiteX12" fmla="*/ 1444491 w 1673205"/>
              <a:gd name="connsiteY12" fmla="*/ 4324248 h 4979282"/>
              <a:gd name="connsiteX13" fmla="*/ 1587736 w 1673205"/>
              <a:gd name="connsiteY13" fmla="*/ 4456668 h 4979282"/>
              <a:gd name="connsiteX14" fmla="*/ 1618277 w 1673205"/>
              <a:gd name="connsiteY14" fmla="*/ 4573817 h 4979282"/>
              <a:gd name="connsiteX15" fmla="*/ 1387968 w 1673205"/>
              <a:gd name="connsiteY15" fmla="*/ 4674670 h 4979282"/>
              <a:gd name="connsiteX16" fmla="*/ 1467396 w 1673205"/>
              <a:gd name="connsiteY16" fmla="*/ 4712388 h 4979282"/>
              <a:gd name="connsiteX17" fmla="*/ 1510016 w 1673205"/>
              <a:gd name="connsiteY17" fmla="*/ 4824753 h 4979282"/>
              <a:gd name="connsiteX18" fmla="*/ 1618504 w 1673205"/>
              <a:gd name="connsiteY18" fmla="*/ 4937115 h 4979282"/>
              <a:gd name="connsiteX19" fmla="*/ 1673205 w 1673205"/>
              <a:gd name="connsiteY19" fmla="*/ 4979282 h 4979282"/>
              <a:gd name="connsiteX0" fmla="*/ 537277 w 2210482"/>
              <a:gd name="connsiteY0" fmla="*/ 0 h 4979282"/>
              <a:gd name="connsiteX1" fmla="*/ 0 w 2210482"/>
              <a:gd name="connsiteY1" fmla="*/ 1300689 h 4979282"/>
              <a:gd name="connsiteX2" fmla="*/ 1123207 w 2210482"/>
              <a:gd name="connsiteY2" fmla="*/ 2681656 h 4979282"/>
              <a:gd name="connsiteX3" fmla="*/ 1351807 w 2210482"/>
              <a:gd name="connsiteY3" fmla="*/ 2970768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1351807 w 2210482"/>
              <a:gd name="connsiteY3" fmla="*/ 2970768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745370 w 2210482"/>
              <a:gd name="connsiteY7" fmla="*/ 3672055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67813 w 2210482"/>
              <a:gd name="connsiteY7" fmla="*/ 3838103 h 4979282"/>
              <a:gd name="connsiteX8" fmla="*/ 1647642 w 2210482"/>
              <a:gd name="connsiteY8" fmla="*/ 3925509 h 4979282"/>
              <a:gd name="connsiteX9" fmla="*/ 1735048 w 2210482"/>
              <a:gd name="connsiteY9" fmla="*/ 4019639 h 4979282"/>
              <a:gd name="connsiteX10" fmla="*/ 1904162 w 2210482"/>
              <a:gd name="connsiteY10" fmla="*/ 4172457 h 4979282"/>
              <a:gd name="connsiteX11" fmla="*/ 1981768 w 2210482"/>
              <a:gd name="connsiteY11" fmla="*/ 4324248 h 4979282"/>
              <a:gd name="connsiteX12" fmla="*/ 2125013 w 2210482"/>
              <a:gd name="connsiteY12" fmla="*/ 4456668 h 4979282"/>
              <a:gd name="connsiteX13" fmla="*/ 2155554 w 2210482"/>
              <a:gd name="connsiteY13" fmla="*/ 4573817 h 4979282"/>
              <a:gd name="connsiteX14" fmla="*/ 1925245 w 2210482"/>
              <a:gd name="connsiteY14" fmla="*/ 4674670 h 4979282"/>
              <a:gd name="connsiteX15" fmla="*/ 2004673 w 2210482"/>
              <a:gd name="connsiteY15" fmla="*/ 4712388 h 4979282"/>
              <a:gd name="connsiteX16" fmla="*/ 2047293 w 2210482"/>
              <a:gd name="connsiteY16" fmla="*/ 4824753 h 4979282"/>
              <a:gd name="connsiteX17" fmla="*/ 2155781 w 2210482"/>
              <a:gd name="connsiteY17" fmla="*/ 4937115 h 4979282"/>
              <a:gd name="connsiteX18" fmla="*/ 2210482 w 2210482"/>
              <a:gd name="connsiteY18"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47642 w 2210482"/>
              <a:gd name="connsiteY7" fmla="*/ 3925509 h 4979282"/>
              <a:gd name="connsiteX8" fmla="*/ 1735048 w 2210482"/>
              <a:gd name="connsiteY8" fmla="*/ 4019639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35048 w 2210482"/>
              <a:gd name="connsiteY8" fmla="*/ 4019639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81768 w 2210482"/>
              <a:gd name="connsiteY9" fmla="*/ 4324248 h 4979282"/>
              <a:gd name="connsiteX10" fmla="*/ 2125013 w 2210482"/>
              <a:gd name="connsiteY10" fmla="*/ 4456668 h 4979282"/>
              <a:gd name="connsiteX11" fmla="*/ 2155554 w 2210482"/>
              <a:gd name="connsiteY11" fmla="*/ 4573817 h 4979282"/>
              <a:gd name="connsiteX12" fmla="*/ 1925245 w 2210482"/>
              <a:gd name="connsiteY12" fmla="*/ 4674670 h 4979282"/>
              <a:gd name="connsiteX13" fmla="*/ 2004673 w 2210482"/>
              <a:gd name="connsiteY13" fmla="*/ 4712388 h 4979282"/>
              <a:gd name="connsiteX14" fmla="*/ 2047293 w 2210482"/>
              <a:gd name="connsiteY14" fmla="*/ 4824753 h 4979282"/>
              <a:gd name="connsiteX15" fmla="*/ 2155781 w 2210482"/>
              <a:gd name="connsiteY15" fmla="*/ 4937115 h 4979282"/>
              <a:gd name="connsiteX16" fmla="*/ 2210482 w 2210482"/>
              <a:gd name="connsiteY16"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2125013 w 2210482"/>
              <a:gd name="connsiteY9" fmla="*/ 4456668 h 4979282"/>
              <a:gd name="connsiteX10" fmla="*/ 2155554 w 2210482"/>
              <a:gd name="connsiteY10" fmla="*/ 4573817 h 4979282"/>
              <a:gd name="connsiteX11" fmla="*/ 1925245 w 2210482"/>
              <a:gd name="connsiteY11" fmla="*/ 4674670 h 4979282"/>
              <a:gd name="connsiteX12" fmla="*/ 2004673 w 2210482"/>
              <a:gd name="connsiteY12" fmla="*/ 4712388 h 4979282"/>
              <a:gd name="connsiteX13" fmla="*/ 2047293 w 2210482"/>
              <a:gd name="connsiteY13" fmla="*/ 4824753 h 4979282"/>
              <a:gd name="connsiteX14" fmla="*/ 2155781 w 2210482"/>
              <a:gd name="connsiteY14" fmla="*/ 4937115 h 4979282"/>
              <a:gd name="connsiteX15" fmla="*/ 2210482 w 2210482"/>
              <a:gd name="connsiteY15"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2155554 w 2210482"/>
              <a:gd name="connsiteY9" fmla="*/ 4573817 h 4979282"/>
              <a:gd name="connsiteX10" fmla="*/ 1925245 w 2210482"/>
              <a:gd name="connsiteY10" fmla="*/ 4674670 h 4979282"/>
              <a:gd name="connsiteX11" fmla="*/ 2004673 w 2210482"/>
              <a:gd name="connsiteY11" fmla="*/ 4712388 h 4979282"/>
              <a:gd name="connsiteX12" fmla="*/ 2047293 w 2210482"/>
              <a:gd name="connsiteY12" fmla="*/ 4824753 h 4979282"/>
              <a:gd name="connsiteX13" fmla="*/ 2155781 w 2210482"/>
              <a:gd name="connsiteY13" fmla="*/ 4937115 h 4979282"/>
              <a:gd name="connsiteX14" fmla="*/ 2210482 w 2210482"/>
              <a:gd name="connsiteY14"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1925245 w 2210482"/>
              <a:gd name="connsiteY10" fmla="*/ 4674670 h 4979282"/>
              <a:gd name="connsiteX11" fmla="*/ 2004673 w 2210482"/>
              <a:gd name="connsiteY11" fmla="*/ 4712388 h 4979282"/>
              <a:gd name="connsiteX12" fmla="*/ 2047293 w 2210482"/>
              <a:gd name="connsiteY12" fmla="*/ 4824753 h 4979282"/>
              <a:gd name="connsiteX13" fmla="*/ 2155781 w 2210482"/>
              <a:gd name="connsiteY13" fmla="*/ 4937115 h 4979282"/>
              <a:gd name="connsiteX14" fmla="*/ 2210482 w 2210482"/>
              <a:gd name="connsiteY14"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04673 w 2210482"/>
              <a:gd name="connsiteY10" fmla="*/ 4712388 h 4979282"/>
              <a:gd name="connsiteX11" fmla="*/ 2047293 w 2210482"/>
              <a:gd name="connsiteY11" fmla="*/ 4824753 h 4979282"/>
              <a:gd name="connsiteX12" fmla="*/ 2155781 w 2210482"/>
              <a:gd name="connsiteY12" fmla="*/ 4937115 h 4979282"/>
              <a:gd name="connsiteX13" fmla="*/ 2210482 w 2210482"/>
              <a:gd name="connsiteY13"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47293 w 2210482"/>
              <a:gd name="connsiteY10" fmla="*/ 4824753 h 4979282"/>
              <a:gd name="connsiteX11" fmla="*/ 2155781 w 2210482"/>
              <a:gd name="connsiteY11" fmla="*/ 4937115 h 4979282"/>
              <a:gd name="connsiteX12" fmla="*/ 2210482 w 2210482"/>
              <a:gd name="connsiteY12"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19896 w 2210482"/>
              <a:gd name="connsiteY10" fmla="*/ 4766533 h 4979282"/>
              <a:gd name="connsiteX11" fmla="*/ 2155781 w 2210482"/>
              <a:gd name="connsiteY11" fmla="*/ 4937115 h 4979282"/>
              <a:gd name="connsiteX12" fmla="*/ 2210482 w 2210482"/>
              <a:gd name="connsiteY12" fmla="*/ 4979282 h 4979282"/>
              <a:gd name="connsiteX0" fmla="*/ 537277 w 2155781"/>
              <a:gd name="connsiteY0" fmla="*/ 0 h 4975858"/>
              <a:gd name="connsiteX1" fmla="*/ 0 w 2155781"/>
              <a:gd name="connsiteY1" fmla="*/ 1300689 h 4975858"/>
              <a:gd name="connsiteX2" fmla="*/ 400591 w 2155781"/>
              <a:gd name="connsiteY2" fmla="*/ 1486429 h 4975858"/>
              <a:gd name="connsiteX3" fmla="*/ 680563 w 2155781"/>
              <a:gd name="connsiteY3" fmla="*/ 1963901 h 4975858"/>
              <a:gd name="connsiteX4" fmla="*/ 942754 w 2155781"/>
              <a:gd name="connsiteY4" fmla="*/ 2353085 h 4975858"/>
              <a:gd name="connsiteX5" fmla="*/ 1303257 w 2155781"/>
              <a:gd name="connsiteY5" fmla="*/ 2968101 h 4975858"/>
              <a:gd name="connsiteX6" fmla="*/ 1496887 w 2155781"/>
              <a:gd name="connsiteY6" fmla="*/ 3445262 h 4975858"/>
              <a:gd name="connsiteX7" fmla="*/ 1637368 w 2155781"/>
              <a:gd name="connsiteY7" fmla="*/ 3836467 h 4975858"/>
              <a:gd name="connsiteX8" fmla="*/ 1786419 w 2155781"/>
              <a:gd name="connsiteY8" fmla="*/ 4163477 h 4975858"/>
              <a:gd name="connsiteX9" fmla="*/ 1926098 w 2155781"/>
              <a:gd name="connsiteY9" fmla="*/ 4577242 h 4975858"/>
              <a:gd name="connsiteX10" fmla="*/ 2019896 w 2155781"/>
              <a:gd name="connsiteY10" fmla="*/ 4766533 h 4975858"/>
              <a:gd name="connsiteX11" fmla="*/ 2155781 w 2155781"/>
              <a:gd name="connsiteY11" fmla="*/ 4937115 h 4975858"/>
              <a:gd name="connsiteX12" fmla="*/ 2138563 w 2155781"/>
              <a:gd name="connsiteY12" fmla="*/ 4975858 h 4975858"/>
              <a:gd name="connsiteX0" fmla="*/ 537277 w 2155782"/>
              <a:gd name="connsiteY0" fmla="*/ 0 h 4966333"/>
              <a:gd name="connsiteX1" fmla="*/ 0 w 2155782"/>
              <a:gd name="connsiteY1" fmla="*/ 1300689 h 4966333"/>
              <a:gd name="connsiteX2" fmla="*/ 400591 w 2155782"/>
              <a:gd name="connsiteY2" fmla="*/ 1486429 h 4966333"/>
              <a:gd name="connsiteX3" fmla="*/ 680563 w 2155782"/>
              <a:gd name="connsiteY3" fmla="*/ 1963901 h 4966333"/>
              <a:gd name="connsiteX4" fmla="*/ 942754 w 2155782"/>
              <a:gd name="connsiteY4" fmla="*/ 2353085 h 4966333"/>
              <a:gd name="connsiteX5" fmla="*/ 1303257 w 2155782"/>
              <a:gd name="connsiteY5" fmla="*/ 2968101 h 4966333"/>
              <a:gd name="connsiteX6" fmla="*/ 1496887 w 2155782"/>
              <a:gd name="connsiteY6" fmla="*/ 3445262 h 4966333"/>
              <a:gd name="connsiteX7" fmla="*/ 1637368 w 2155782"/>
              <a:gd name="connsiteY7" fmla="*/ 3836467 h 4966333"/>
              <a:gd name="connsiteX8" fmla="*/ 1786419 w 2155782"/>
              <a:gd name="connsiteY8" fmla="*/ 4163477 h 4966333"/>
              <a:gd name="connsiteX9" fmla="*/ 1926098 w 2155782"/>
              <a:gd name="connsiteY9" fmla="*/ 4577242 h 4966333"/>
              <a:gd name="connsiteX10" fmla="*/ 2019896 w 2155782"/>
              <a:gd name="connsiteY10" fmla="*/ 4766533 h 4966333"/>
              <a:gd name="connsiteX11" fmla="*/ 2155781 w 2155782"/>
              <a:gd name="connsiteY11" fmla="*/ 4937115 h 4966333"/>
              <a:gd name="connsiteX12" fmla="*/ 2141738 w 2155782"/>
              <a:gd name="connsiteY12" fmla="*/ 4966333 h 4966333"/>
              <a:gd name="connsiteX0" fmla="*/ 357663 w 1976168"/>
              <a:gd name="connsiteY0" fmla="*/ 0 h 4966333"/>
              <a:gd name="connsiteX1" fmla="*/ 0 w 1976168"/>
              <a:gd name="connsiteY1" fmla="*/ 866349 h 4966333"/>
              <a:gd name="connsiteX2" fmla="*/ 220977 w 1976168"/>
              <a:gd name="connsiteY2" fmla="*/ 1486429 h 4966333"/>
              <a:gd name="connsiteX3" fmla="*/ 500949 w 1976168"/>
              <a:gd name="connsiteY3" fmla="*/ 1963901 h 4966333"/>
              <a:gd name="connsiteX4" fmla="*/ 763140 w 1976168"/>
              <a:gd name="connsiteY4" fmla="*/ 2353085 h 4966333"/>
              <a:gd name="connsiteX5" fmla="*/ 1123643 w 1976168"/>
              <a:gd name="connsiteY5" fmla="*/ 2968101 h 4966333"/>
              <a:gd name="connsiteX6" fmla="*/ 1317273 w 1976168"/>
              <a:gd name="connsiteY6" fmla="*/ 3445262 h 4966333"/>
              <a:gd name="connsiteX7" fmla="*/ 1457754 w 1976168"/>
              <a:gd name="connsiteY7" fmla="*/ 3836467 h 4966333"/>
              <a:gd name="connsiteX8" fmla="*/ 1606805 w 1976168"/>
              <a:gd name="connsiteY8" fmla="*/ 4163477 h 4966333"/>
              <a:gd name="connsiteX9" fmla="*/ 1746484 w 1976168"/>
              <a:gd name="connsiteY9" fmla="*/ 4577242 h 4966333"/>
              <a:gd name="connsiteX10" fmla="*/ 1840282 w 1976168"/>
              <a:gd name="connsiteY10" fmla="*/ 4766533 h 4966333"/>
              <a:gd name="connsiteX11" fmla="*/ 1976167 w 1976168"/>
              <a:gd name="connsiteY11" fmla="*/ 4937115 h 4966333"/>
              <a:gd name="connsiteX12" fmla="*/ 1962124 w 1976168"/>
              <a:gd name="connsiteY12" fmla="*/ 4966333 h 4966333"/>
              <a:gd name="connsiteX0" fmla="*/ 377258 w 1995763"/>
              <a:gd name="connsiteY0" fmla="*/ 0 h 4966333"/>
              <a:gd name="connsiteX1" fmla="*/ 0 w 1995763"/>
              <a:gd name="connsiteY1" fmla="*/ 863084 h 4966333"/>
              <a:gd name="connsiteX2" fmla="*/ 240572 w 1995763"/>
              <a:gd name="connsiteY2" fmla="*/ 1486429 h 4966333"/>
              <a:gd name="connsiteX3" fmla="*/ 520544 w 1995763"/>
              <a:gd name="connsiteY3" fmla="*/ 1963901 h 4966333"/>
              <a:gd name="connsiteX4" fmla="*/ 782735 w 1995763"/>
              <a:gd name="connsiteY4" fmla="*/ 2353085 h 4966333"/>
              <a:gd name="connsiteX5" fmla="*/ 1143238 w 1995763"/>
              <a:gd name="connsiteY5" fmla="*/ 2968101 h 4966333"/>
              <a:gd name="connsiteX6" fmla="*/ 1336868 w 1995763"/>
              <a:gd name="connsiteY6" fmla="*/ 3445262 h 4966333"/>
              <a:gd name="connsiteX7" fmla="*/ 1477349 w 1995763"/>
              <a:gd name="connsiteY7" fmla="*/ 3836467 h 4966333"/>
              <a:gd name="connsiteX8" fmla="*/ 1626400 w 1995763"/>
              <a:gd name="connsiteY8" fmla="*/ 4163477 h 4966333"/>
              <a:gd name="connsiteX9" fmla="*/ 1766079 w 1995763"/>
              <a:gd name="connsiteY9" fmla="*/ 4577242 h 4966333"/>
              <a:gd name="connsiteX10" fmla="*/ 1859877 w 1995763"/>
              <a:gd name="connsiteY10" fmla="*/ 4766533 h 4966333"/>
              <a:gd name="connsiteX11" fmla="*/ 1995762 w 1995763"/>
              <a:gd name="connsiteY11" fmla="*/ 4937115 h 4966333"/>
              <a:gd name="connsiteX12" fmla="*/ 1981719 w 1995763"/>
              <a:gd name="connsiteY12" fmla="*/ 4966333 h 4966333"/>
              <a:gd name="connsiteX0" fmla="*/ 360929 w 1979434"/>
              <a:gd name="connsiteY0" fmla="*/ 0 h 4966333"/>
              <a:gd name="connsiteX1" fmla="*/ 0 w 1979434"/>
              <a:gd name="connsiteY1" fmla="*/ 859818 h 4966333"/>
              <a:gd name="connsiteX2" fmla="*/ 224243 w 1979434"/>
              <a:gd name="connsiteY2" fmla="*/ 1486429 h 4966333"/>
              <a:gd name="connsiteX3" fmla="*/ 504215 w 1979434"/>
              <a:gd name="connsiteY3" fmla="*/ 1963901 h 4966333"/>
              <a:gd name="connsiteX4" fmla="*/ 766406 w 1979434"/>
              <a:gd name="connsiteY4" fmla="*/ 2353085 h 4966333"/>
              <a:gd name="connsiteX5" fmla="*/ 1126909 w 1979434"/>
              <a:gd name="connsiteY5" fmla="*/ 2968101 h 4966333"/>
              <a:gd name="connsiteX6" fmla="*/ 1320539 w 1979434"/>
              <a:gd name="connsiteY6" fmla="*/ 3445262 h 4966333"/>
              <a:gd name="connsiteX7" fmla="*/ 1461020 w 1979434"/>
              <a:gd name="connsiteY7" fmla="*/ 3836467 h 4966333"/>
              <a:gd name="connsiteX8" fmla="*/ 1610071 w 1979434"/>
              <a:gd name="connsiteY8" fmla="*/ 4163477 h 4966333"/>
              <a:gd name="connsiteX9" fmla="*/ 1749750 w 1979434"/>
              <a:gd name="connsiteY9" fmla="*/ 4577242 h 4966333"/>
              <a:gd name="connsiteX10" fmla="*/ 1843548 w 1979434"/>
              <a:gd name="connsiteY10" fmla="*/ 4766533 h 4966333"/>
              <a:gd name="connsiteX11" fmla="*/ 1979433 w 1979434"/>
              <a:gd name="connsiteY11" fmla="*/ 4937115 h 4966333"/>
              <a:gd name="connsiteX12" fmla="*/ 1965390 w 1979434"/>
              <a:gd name="connsiteY12" fmla="*/ 4966333 h 4966333"/>
              <a:gd name="connsiteX0" fmla="*/ 360929 w 1979434"/>
              <a:gd name="connsiteY0" fmla="*/ 0 h 4966333"/>
              <a:gd name="connsiteX1" fmla="*/ 0 w 1979434"/>
              <a:gd name="connsiteY1" fmla="*/ 859818 h 4966333"/>
              <a:gd name="connsiteX2" fmla="*/ 224243 w 1979434"/>
              <a:gd name="connsiteY2" fmla="*/ 1486429 h 4966333"/>
              <a:gd name="connsiteX3" fmla="*/ 504215 w 1979434"/>
              <a:gd name="connsiteY3" fmla="*/ 1963901 h 4966333"/>
              <a:gd name="connsiteX4" fmla="*/ 766406 w 1979434"/>
              <a:gd name="connsiteY4" fmla="*/ 2353085 h 4966333"/>
              <a:gd name="connsiteX5" fmla="*/ 1126909 w 1979434"/>
              <a:gd name="connsiteY5" fmla="*/ 2968101 h 4966333"/>
              <a:gd name="connsiteX6" fmla="*/ 1320539 w 1979434"/>
              <a:gd name="connsiteY6" fmla="*/ 3445262 h 4966333"/>
              <a:gd name="connsiteX7" fmla="*/ 1461020 w 1979434"/>
              <a:gd name="connsiteY7" fmla="*/ 3836467 h 4966333"/>
              <a:gd name="connsiteX8" fmla="*/ 1610071 w 1979434"/>
              <a:gd name="connsiteY8" fmla="*/ 4163477 h 4966333"/>
              <a:gd name="connsiteX9" fmla="*/ 1749750 w 1979434"/>
              <a:gd name="connsiteY9" fmla="*/ 4577242 h 4966333"/>
              <a:gd name="connsiteX10" fmla="*/ 1843548 w 1979434"/>
              <a:gd name="connsiteY10" fmla="*/ 4766533 h 4966333"/>
              <a:gd name="connsiteX11" fmla="*/ 1979433 w 1979434"/>
              <a:gd name="connsiteY11" fmla="*/ 4937115 h 4966333"/>
              <a:gd name="connsiteX12" fmla="*/ 1965390 w 1979434"/>
              <a:gd name="connsiteY12" fmla="*/ 4966333 h 496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79434" h="4966333">
                <a:moveTo>
                  <a:pt x="360929" y="0"/>
                </a:moveTo>
                <a:lnTo>
                  <a:pt x="0" y="859818"/>
                </a:lnTo>
                <a:lnTo>
                  <a:pt x="224243" y="1486429"/>
                </a:lnTo>
                <a:lnTo>
                  <a:pt x="504215" y="1963901"/>
                </a:lnTo>
                <a:lnTo>
                  <a:pt x="766406" y="2353085"/>
                </a:lnTo>
                <a:lnTo>
                  <a:pt x="1126909" y="2968101"/>
                </a:lnTo>
                <a:lnTo>
                  <a:pt x="1320539" y="3445262"/>
                </a:lnTo>
                <a:lnTo>
                  <a:pt x="1461020" y="3836467"/>
                </a:lnTo>
                <a:lnTo>
                  <a:pt x="1610071" y="4163477"/>
                </a:lnTo>
                <a:lnTo>
                  <a:pt x="1749750" y="4577242"/>
                </a:lnTo>
                <a:lnTo>
                  <a:pt x="1843548" y="4766533"/>
                </a:lnTo>
                <a:lnTo>
                  <a:pt x="1979433" y="4937115"/>
                </a:lnTo>
                <a:cubicBezTo>
                  <a:pt x="1979585" y="4971835"/>
                  <a:pt x="1965238" y="4931613"/>
                  <a:pt x="1965390" y="4966333"/>
                </a:cubicBezTo>
              </a:path>
            </a:pathLst>
          </a:custGeom>
          <a:noFill/>
          <a:ln w="158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a:extLst>
              <a:ext uri="{FF2B5EF4-FFF2-40B4-BE49-F238E27FC236}">
                <a16:creationId xmlns:a16="http://schemas.microsoft.com/office/drawing/2014/main" id="{6485EAF3-5F92-7744-8D4E-97D6978B9619}"/>
              </a:ext>
            </a:extLst>
          </p:cNvPr>
          <p:cNvSpPr/>
          <p:nvPr/>
        </p:nvSpPr>
        <p:spPr>
          <a:xfrm>
            <a:off x="4899563" y="1475209"/>
            <a:ext cx="2204257" cy="4991836"/>
          </a:xfrm>
          <a:custGeom>
            <a:avLst/>
            <a:gdLst>
              <a:gd name="connsiteX0" fmla="*/ 0 w 2483604"/>
              <a:gd name="connsiteY0" fmla="*/ 0 h 3010545"/>
              <a:gd name="connsiteX1" fmla="*/ 631556 w 2483604"/>
              <a:gd name="connsiteY1" fmla="*/ 402956 h 3010545"/>
              <a:gd name="connsiteX2" fmla="*/ 1030637 w 2483604"/>
              <a:gd name="connsiteY2" fmla="*/ 724545 h 3010545"/>
              <a:gd name="connsiteX3" fmla="*/ 887278 w 2483604"/>
              <a:gd name="connsiteY3" fmla="*/ 1019013 h 3010545"/>
              <a:gd name="connsiteX4" fmla="*/ 65868 w 2483604"/>
              <a:gd name="connsiteY4" fmla="*/ 1266986 h 3010545"/>
              <a:gd name="connsiteX5" fmla="*/ 728421 w 2483604"/>
              <a:gd name="connsiteY5" fmla="*/ 1495586 h 3010545"/>
              <a:gd name="connsiteX6" fmla="*/ 968644 w 2483604"/>
              <a:gd name="connsiteY6" fmla="*/ 1700939 h 3010545"/>
              <a:gd name="connsiteX7" fmla="*/ 449451 w 2483604"/>
              <a:gd name="connsiteY7" fmla="*/ 1797803 h 3010545"/>
              <a:gd name="connsiteX8" fmla="*/ 848532 w 2483604"/>
              <a:gd name="connsiteY8" fmla="*/ 1886918 h 3010545"/>
              <a:gd name="connsiteX9" fmla="*/ 1557580 w 2483604"/>
              <a:gd name="connsiteY9" fmla="*/ 1976034 h 3010545"/>
              <a:gd name="connsiteX10" fmla="*/ 1697065 w 2483604"/>
              <a:gd name="connsiteY10" fmla="*/ 2061274 h 3010545"/>
              <a:gd name="connsiteX11" fmla="*/ 1708688 w 2483604"/>
              <a:gd name="connsiteY11" fmla="*/ 2220132 h 3010545"/>
              <a:gd name="connsiteX12" fmla="*/ 1770682 w 2483604"/>
              <a:gd name="connsiteY12" fmla="*/ 2363491 h 3010545"/>
              <a:gd name="connsiteX13" fmla="*/ 1607949 w 2483604"/>
              <a:gd name="connsiteY13" fmla="*/ 2502976 h 3010545"/>
              <a:gd name="connsiteX14" fmla="*/ 1685441 w 2483604"/>
              <a:gd name="connsiteY14" fmla="*/ 2630837 h 3010545"/>
              <a:gd name="connsiteX15" fmla="*/ 2262753 w 2483604"/>
              <a:gd name="connsiteY15" fmla="*/ 2731576 h 3010545"/>
              <a:gd name="connsiteX16" fmla="*/ 2289875 w 2483604"/>
              <a:gd name="connsiteY16" fmla="*/ 2754823 h 3010545"/>
              <a:gd name="connsiteX17" fmla="*/ 2386739 w 2483604"/>
              <a:gd name="connsiteY17" fmla="*/ 2871061 h 3010545"/>
              <a:gd name="connsiteX18" fmla="*/ 2394488 w 2483604"/>
              <a:gd name="connsiteY18" fmla="*/ 2979549 h 3010545"/>
              <a:gd name="connsiteX19" fmla="*/ 2483604 w 2483604"/>
              <a:gd name="connsiteY19" fmla="*/ 3010545 h 3010545"/>
              <a:gd name="connsiteX20" fmla="*/ 2479729 w 2483604"/>
              <a:gd name="connsiteY20" fmla="*/ 3010545 h 3010545"/>
              <a:gd name="connsiteX0" fmla="*/ 172257 w 2417736"/>
              <a:gd name="connsiteY0" fmla="*/ 0 h 4972695"/>
              <a:gd name="connsiteX1" fmla="*/ 565688 w 2417736"/>
              <a:gd name="connsiteY1" fmla="*/ 2365106 h 4972695"/>
              <a:gd name="connsiteX2" fmla="*/ 964769 w 2417736"/>
              <a:gd name="connsiteY2" fmla="*/ 268669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964769 w 2417736"/>
              <a:gd name="connsiteY2" fmla="*/ 268669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28169 w 2417736"/>
              <a:gd name="connsiteY2" fmla="*/ 1369070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12294 w 2417736"/>
              <a:gd name="connsiteY2" fmla="*/ 148654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12294 w 2417736"/>
              <a:gd name="connsiteY2" fmla="*/ 1486545 h 4972695"/>
              <a:gd name="connsiteX3" fmla="*/ 443585 w 2417736"/>
              <a:gd name="connsiteY3" fmla="*/ 197151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563590 w 2318773"/>
              <a:gd name="connsiteY5" fmla="*/ 3457736 h 4972695"/>
              <a:gd name="connsiteX6" fmla="*/ 803813 w 2318773"/>
              <a:gd name="connsiteY6" fmla="*/ 3663089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803813 w 2318773"/>
              <a:gd name="connsiteY6" fmla="*/ 3663089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392749 w 2318773"/>
              <a:gd name="connsiteY8" fmla="*/ 3938184 h 4972695"/>
              <a:gd name="connsiteX9" fmla="*/ 1532234 w 2318773"/>
              <a:gd name="connsiteY9" fmla="*/ 4023424 h 4972695"/>
              <a:gd name="connsiteX10" fmla="*/ 1543857 w 2318773"/>
              <a:gd name="connsiteY10" fmla="*/ 4182282 h 4972695"/>
              <a:gd name="connsiteX11" fmla="*/ 1605851 w 2318773"/>
              <a:gd name="connsiteY11" fmla="*/ 4325641 h 4972695"/>
              <a:gd name="connsiteX12" fmla="*/ 1443118 w 2318773"/>
              <a:gd name="connsiteY12" fmla="*/ 4465126 h 4972695"/>
              <a:gd name="connsiteX13" fmla="*/ 1520610 w 2318773"/>
              <a:gd name="connsiteY13" fmla="*/ 4592987 h 4972695"/>
              <a:gd name="connsiteX14" fmla="*/ 2097922 w 2318773"/>
              <a:gd name="connsiteY14" fmla="*/ 4693726 h 4972695"/>
              <a:gd name="connsiteX15" fmla="*/ 2125044 w 2318773"/>
              <a:gd name="connsiteY15" fmla="*/ 4716973 h 4972695"/>
              <a:gd name="connsiteX16" fmla="*/ 2221908 w 2318773"/>
              <a:gd name="connsiteY16" fmla="*/ 4833211 h 4972695"/>
              <a:gd name="connsiteX17" fmla="*/ 2229657 w 2318773"/>
              <a:gd name="connsiteY17" fmla="*/ 4941699 h 4972695"/>
              <a:gd name="connsiteX18" fmla="*/ 2318773 w 2318773"/>
              <a:gd name="connsiteY18" fmla="*/ 4972695 h 4972695"/>
              <a:gd name="connsiteX19" fmla="*/ 2314898 w 2318773"/>
              <a:gd name="connsiteY19"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532234 w 2318773"/>
              <a:gd name="connsiteY8" fmla="*/ 4023424 h 4972695"/>
              <a:gd name="connsiteX9" fmla="*/ 1543857 w 2318773"/>
              <a:gd name="connsiteY9" fmla="*/ 4182282 h 4972695"/>
              <a:gd name="connsiteX10" fmla="*/ 1605851 w 2318773"/>
              <a:gd name="connsiteY10" fmla="*/ 4325641 h 4972695"/>
              <a:gd name="connsiteX11" fmla="*/ 1443118 w 2318773"/>
              <a:gd name="connsiteY11" fmla="*/ 4465126 h 4972695"/>
              <a:gd name="connsiteX12" fmla="*/ 1520610 w 2318773"/>
              <a:gd name="connsiteY12" fmla="*/ 4592987 h 4972695"/>
              <a:gd name="connsiteX13" fmla="*/ 2097922 w 2318773"/>
              <a:gd name="connsiteY13" fmla="*/ 4693726 h 4972695"/>
              <a:gd name="connsiteX14" fmla="*/ 2125044 w 2318773"/>
              <a:gd name="connsiteY14" fmla="*/ 4716973 h 4972695"/>
              <a:gd name="connsiteX15" fmla="*/ 2221908 w 2318773"/>
              <a:gd name="connsiteY15" fmla="*/ 4833211 h 4972695"/>
              <a:gd name="connsiteX16" fmla="*/ 2229657 w 2318773"/>
              <a:gd name="connsiteY16" fmla="*/ 4941699 h 4972695"/>
              <a:gd name="connsiteX17" fmla="*/ 2318773 w 2318773"/>
              <a:gd name="connsiteY17" fmla="*/ 4972695 h 4972695"/>
              <a:gd name="connsiteX18" fmla="*/ 2314898 w 2318773"/>
              <a:gd name="connsiteY18"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543857 w 2318773"/>
              <a:gd name="connsiteY8" fmla="*/ 4182282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2026457 w 2318773"/>
              <a:gd name="connsiteY8" fmla="*/ 4182282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443118 w 2318773"/>
              <a:gd name="connsiteY9" fmla="*/ 4465126 h 4972695"/>
              <a:gd name="connsiteX10" fmla="*/ 1520610 w 2318773"/>
              <a:gd name="connsiteY10" fmla="*/ 4592987 h 4972695"/>
              <a:gd name="connsiteX11" fmla="*/ 2097922 w 2318773"/>
              <a:gd name="connsiteY11" fmla="*/ 4693726 h 4972695"/>
              <a:gd name="connsiteX12" fmla="*/ 2125044 w 2318773"/>
              <a:gd name="connsiteY12" fmla="*/ 4716973 h 4972695"/>
              <a:gd name="connsiteX13" fmla="*/ 2221908 w 2318773"/>
              <a:gd name="connsiteY13" fmla="*/ 4833211 h 4972695"/>
              <a:gd name="connsiteX14" fmla="*/ 2229657 w 2318773"/>
              <a:gd name="connsiteY14" fmla="*/ 4941699 h 4972695"/>
              <a:gd name="connsiteX15" fmla="*/ 2318773 w 2318773"/>
              <a:gd name="connsiteY15" fmla="*/ 4972695 h 4972695"/>
              <a:gd name="connsiteX16" fmla="*/ 2314898 w 2318773"/>
              <a:gd name="connsiteY16"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520610 w 2318773"/>
              <a:gd name="connsiteY9" fmla="*/ 4592987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04785 w 2318773"/>
              <a:gd name="connsiteY9" fmla="*/ 4596162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25044 w 2318773"/>
              <a:gd name="connsiteY10" fmla="*/ 4716973 h 4972695"/>
              <a:gd name="connsiteX11" fmla="*/ 2221908 w 2318773"/>
              <a:gd name="connsiteY11" fmla="*/ 4833211 h 4972695"/>
              <a:gd name="connsiteX12" fmla="*/ 2229657 w 2318773"/>
              <a:gd name="connsiteY12" fmla="*/ 4941699 h 4972695"/>
              <a:gd name="connsiteX13" fmla="*/ 2318773 w 2318773"/>
              <a:gd name="connsiteY13" fmla="*/ 4972695 h 4972695"/>
              <a:gd name="connsiteX14" fmla="*/ 2314898 w 2318773"/>
              <a:gd name="connsiteY14"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25044 w 2318773"/>
              <a:gd name="connsiteY10" fmla="*/ 4716973 h 4972695"/>
              <a:gd name="connsiteX11" fmla="*/ 2229657 w 2318773"/>
              <a:gd name="connsiteY11" fmla="*/ 494169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9657 w 2318773"/>
              <a:gd name="connsiteY11" fmla="*/ 494169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3307 w 2318773"/>
              <a:gd name="connsiteY11" fmla="*/ 494804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3307 w 2318773"/>
              <a:gd name="connsiteY11" fmla="*/ 4948049 h 4972695"/>
              <a:gd name="connsiteX12" fmla="*/ 2318773 w 2318773"/>
              <a:gd name="connsiteY12" fmla="*/ 4972695 h 4972695"/>
              <a:gd name="connsiteX13" fmla="*/ 2210123 w 2318773"/>
              <a:gd name="connsiteY13" fmla="*/ 4972695 h 4972695"/>
              <a:gd name="connsiteX0" fmla="*/ 73294 w 2223307"/>
              <a:gd name="connsiteY0" fmla="*/ 0 h 4972695"/>
              <a:gd name="connsiteX1" fmla="*/ 0 w 2223307"/>
              <a:gd name="connsiteY1" fmla="*/ 869681 h 4972695"/>
              <a:gd name="connsiteX2" fmla="*/ 113331 w 2223307"/>
              <a:gd name="connsiteY2" fmla="*/ 1486545 h 4972695"/>
              <a:gd name="connsiteX3" fmla="*/ 344622 w 2223307"/>
              <a:gd name="connsiteY3" fmla="*/ 1971513 h 4972695"/>
              <a:gd name="connsiteX4" fmla="*/ 523337 w 2223307"/>
              <a:gd name="connsiteY4" fmla="*/ 2365536 h 4972695"/>
              <a:gd name="connsiteX5" fmla="*/ 690590 w 2223307"/>
              <a:gd name="connsiteY5" fmla="*/ 2981486 h 4972695"/>
              <a:gd name="connsiteX6" fmla="*/ 1153063 w 2223307"/>
              <a:gd name="connsiteY6" fmla="*/ 3450364 h 4972695"/>
              <a:gd name="connsiteX7" fmla="*/ 1373645 w 2223307"/>
              <a:gd name="connsiteY7" fmla="*/ 3848853 h 4972695"/>
              <a:gd name="connsiteX8" fmla="*/ 1658157 w 2223307"/>
              <a:gd name="connsiteY8" fmla="*/ 4179107 h 4972695"/>
              <a:gd name="connsiteX9" fmla="*/ 1965110 w 2223307"/>
              <a:gd name="connsiteY9" fmla="*/ 4596162 h 4972695"/>
              <a:gd name="connsiteX10" fmla="*/ 2112344 w 2223307"/>
              <a:gd name="connsiteY10" fmla="*/ 4777298 h 4972695"/>
              <a:gd name="connsiteX11" fmla="*/ 2223307 w 2223307"/>
              <a:gd name="connsiteY11" fmla="*/ 4948049 h 4972695"/>
              <a:gd name="connsiteX12" fmla="*/ 2210123 w 2223307"/>
              <a:gd name="connsiteY12" fmla="*/ 4972695 h 4972695"/>
              <a:gd name="connsiteX0" fmla="*/ 73294 w 2264098"/>
              <a:gd name="connsiteY0" fmla="*/ 0 h 5052070"/>
              <a:gd name="connsiteX1" fmla="*/ 0 w 2264098"/>
              <a:gd name="connsiteY1" fmla="*/ 869681 h 5052070"/>
              <a:gd name="connsiteX2" fmla="*/ 113331 w 2264098"/>
              <a:gd name="connsiteY2" fmla="*/ 1486545 h 5052070"/>
              <a:gd name="connsiteX3" fmla="*/ 344622 w 2264098"/>
              <a:gd name="connsiteY3" fmla="*/ 1971513 h 5052070"/>
              <a:gd name="connsiteX4" fmla="*/ 523337 w 2264098"/>
              <a:gd name="connsiteY4" fmla="*/ 2365536 h 5052070"/>
              <a:gd name="connsiteX5" fmla="*/ 690590 w 2264098"/>
              <a:gd name="connsiteY5" fmla="*/ 2981486 h 5052070"/>
              <a:gd name="connsiteX6" fmla="*/ 1153063 w 2264098"/>
              <a:gd name="connsiteY6" fmla="*/ 3450364 h 5052070"/>
              <a:gd name="connsiteX7" fmla="*/ 1373645 w 2264098"/>
              <a:gd name="connsiteY7" fmla="*/ 3848853 h 5052070"/>
              <a:gd name="connsiteX8" fmla="*/ 1658157 w 2264098"/>
              <a:gd name="connsiteY8" fmla="*/ 4179107 h 5052070"/>
              <a:gd name="connsiteX9" fmla="*/ 1965110 w 2264098"/>
              <a:gd name="connsiteY9" fmla="*/ 4596162 h 5052070"/>
              <a:gd name="connsiteX10" fmla="*/ 2112344 w 2264098"/>
              <a:gd name="connsiteY10" fmla="*/ 4777298 h 5052070"/>
              <a:gd name="connsiteX11" fmla="*/ 2223307 w 2264098"/>
              <a:gd name="connsiteY11" fmla="*/ 4948049 h 5052070"/>
              <a:gd name="connsiteX12" fmla="*/ 2264098 w 2264098"/>
              <a:gd name="connsiteY12" fmla="*/ 5052070 h 5052070"/>
              <a:gd name="connsiteX0" fmla="*/ 73294 w 2223307"/>
              <a:gd name="connsiteY0" fmla="*/ 0 h 4988570"/>
              <a:gd name="connsiteX1" fmla="*/ 0 w 2223307"/>
              <a:gd name="connsiteY1" fmla="*/ 869681 h 4988570"/>
              <a:gd name="connsiteX2" fmla="*/ 113331 w 2223307"/>
              <a:gd name="connsiteY2" fmla="*/ 1486545 h 4988570"/>
              <a:gd name="connsiteX3" fmla="*/ 344622 w 2223307"/>
              <a:gd name="connsiteY3" fmla="*/ 1971513 h 4988570"/>
              <a:gd name="connsiteX4" fmla="*/ 523337 w 2223307"/>
              <a:gd name="connsiteY4" fmla="*/ 2365536 h 4988570"/>
              <a:gd name="connsiteX5" fmla="*/ 690590 w 2223307"/>
              <a:gd name="connsiteY5" fmla="*/ 2981486 h 4988570"/>
              <a:gd name="connsiteX6" fmla="*/ 1153063 w 2223307"/>
              <a:gd name="connsiteY6" fmla="*/ 3450364 h 4988570"/>
              <a:gd name="connsiteX7" fmla="*/ 1373645 w 2223307"/>
              <a:gd name="connsiteY7" fmla="*/ 3848853 h 4988570"/>
              <a:gd name="connsiteX8" fmla="*/ 1658157 w 2223307"/>
              <a:gd name="connsiteY8" fmla="*/ 4179107 h 4988570"/>
              <a:gd name="connsiteX9" fmla="*/ 1965110 w 2223307"/>
              <a:gd name="connsiteY9" fmla="*/ 4596162 h 4988570"/>
              <a:gd name="connsiteX10" fmla="*/ 2112344 w 2223307"/>
              <a:gd name="connsiteY10" fmla="*/ 4777298 h 4988570"/>
              <a:gd name="connsiteX11" fmla="*/ 2223307 w 2223307"/>
              <a:gd name="connsiteY11" fmla="*/ 4948049 h 4988570"/>
              <a:gd name="connsiteX12" fmla="*/ 2191073 w 2223307"/>
              <a:gd name="connsiteY12" fmla="*/ 4988570 h 4988570"/>
              <a:gd name="connsiteX0" fmla="*/ 73294 w 2204257"/>
              <a:gd name="connsiteY0" fmla="*/ 0 h 4988570"/>
              <a:gd name="connsiteX1" fmla="*/ 0 w 2204257"/>
              <a:gd name="connsiteY1" fmla="*/ 869681 h 4988570"/>
              <a:gd name="connsiteX2" fmla="*/ 113331 w 2204257"/>
              <a:gd name="connsiteY2" fmla="*/ 1486545 h 4988570"/>
              <a:gd name="connsiteX3" fmla="*/ 344622 w 2204257"/>
              <a:gd name="connsiteY3" fmla="*/ 1971513 h 4988570"/>
              <a:gd name="connsiteX4" fmla="*/ 523337 w 2204257"/>
              <a:gd name="connsiteY4" fmla="*/ 2365536 h 4988570"/>
              <a:gd name="connsiteX5" fmla="*/ 690590 w 2204257"/>
              <a:gd name="connsiteY5" fmla="*/ 2981486 h 4988570"/>
              <a:gd name="connsiteX6" fmla="*/ 1153063 w 2204257"/>
              <a:gd name="connsiteY6" fmla="*/ 3450364 h 4988570"/>
              <a:gd name="connsiteX7" fmla="*/ 1373645 w 2204257"/>
              <a:gd name="connsiteY7" fmla="*/ 3848853 h 4988570"/>
              <a:gd name="connsiteX8" fmla="*/ 1658157 w 2204257"/>
              <a:gd name="connsiteY8" fmla="*/ 4179107 h 4988570"/>
              <a:gd name="connsiteX9" fmla="*/ 1965110 w 2204257"/>
              <a:gd name="connsiteY9" fmla="*/ 4596162 h 4988570"/>
              <a:gd name="connsiteX10" fmla="*/ 2112344 w 2204257"/>
              <a:gd name="connsiteY10" fmla="*/ 4777298 h 4988570"/>
              <a:gd name="connsiteX11" fmla="*/ 2204257 w 2204257"/>
              <a:gd name="connsiteY11" fmla="*/ 4944874 h 4988570"/>
              <a:gd name="connsiteX12" fmla="*/ 2191073 w 2204257"/>
              <a:gd name="connsiteY12" fmla="*/ 4988570 h 4988570"/>
              <a:gd name="connsiteX0" fmla="*/ 73294 w 2204257"/>
              <a:gd name="connsiteY0" fmla="*/ 0 h 4988570"/>
              <a:gd name="connsiteX1" fmla="*/ 0 w 2204257"/>
              <a:gd name="connsiteY1" fmla="*/ 869681 h 4988570"/>
              <a:gd name="connsiteX2" fmla="*/ 113331 w 2204257"/>
              <a:gd name="connsiteY2" fmla="*/ 1486545 h 4988570"/>
              <a:gd name="connsiteX3" fmla="*/ 344622 w 2204257"/>
              <a:gd name="connsiteY3" fmla="*/ 1971513 h 4988570"/>
              <a:gd name="connsiteX4" fmla="*/ 523337 w 2204257"/>
              <a:gd name="connsiteY4" fmla="*/ 2365536 h 4988570"/>
              <a:gd name="connsiteX5" fmla="*/ 690590 w 2204257"/>
              <a:gd name="connsiteY5" fmla="*/ 2981486 h 4988570"/>
              <a:gd name="connsiteX6" fmla="*/ 1137188 w 2204257"/>
              <a:gd name="connsiteY6" fmla="*/ 3459889 h 4988570"/>
              <a:gd name="connsiteX7" fmla="*/ 1373645 w 2204257"/>
              <a:gd name="connsiteY7" fmla="*/ 3848853 h 4988570"/>
              <a:gd name="connsiteX8" fmla="*/ 1658157 w 2204257"/>
              <a:gd name="connsiteY8" fmla="*/ 4179107 h 4988570"/>
              <a:gd name="connsiteX9" fmla="*/ 1965110 w 2204257"/>
              <a:gd name="connsiteY9" fmla="*/ 4596162 h 4988570"/>
              <a:gd name="connsiteX10" fmla="*/ 2112344 w 2204257"/>
              <a:gd name="connsiteY10" fmla="*/ 4777298 h 4988570"/>
              <a:gd name="connsiteX11" fmla="*/ 2204257 w 2204257"/>
              <a:gd name="connsiteY11" fmla="*/ 4944874 h 4988570"/>
              <a:gd name="connsiteX12" fmla="*/ 2191073 w 2204257"/>
              <a:gd name="connsiteY12" fmla="*/ 4988570 h 4988570"/>
              <a:gd name="connsiteX0" fmla="*/ 393334 w 2204257"/>
              <a:gd name="connsiteY0" fmla="*/ 0 h 4991836"/>
              <a:gd name="connsiteX1" fmla="*/ 0 w 2204257"/>
              <a:gd name="connsiteY1" fmla="*/ 872947 h 4991836"/>
              <a:gd name="connsiteX2" fmla="*/ 113331 w 2204257"/>
              <a:gd name="connsiteY2" fmla="*/ 1489811 h 4991836"/>
              <a:gd name="connsiteX3" fmla="*/ 344622 w 2204257"/>
              <a:gd name="connsiteY3" fmla="*/ 1974779 h 4991836"/>
              <a:gd name="connsiteX4" fmla="*/ 523337 w 2204257"/>
              <a:gd name="connsiteY4" fmla="*/ 2368802 h 4991836"/>
              <a:gd name="connsiteX5" fmla="*/ 690590 w 2204257"/>
              <a:gd name="connsiteY5" fmla="*/ 2984752 h 4991836"/>
              <a:gd name="connsiteX6" fmla="*/ 1137188 w 2204257"/>
              <a:gd name="connsiteY6" fmla="*/ 3463155 h 4991836"/>
              <a:gd name="connsiteX7" fmla="*/ 1373645 w 2204257"/>
              <a:gd name="connsiteY7" fmla="*/ 3852119 h 4991836"/>
              <a:gd name="connsiteX8" fmla="*/ 1658157 w 2204257"/>
              <a:gd name="connsiteY8" fmla="*/ 4182373 h 4991836"/>
              <a:gd name="connsiteX9" fmla="*/ 1965110 w 2204257"/>
              <a:gd name="connsiteY9" fmla="*/ 4599428 h 4991836"/>
              <a:gd name="connsiteX10" fmla="*/ 2112344 w 2204257"/>
              <a:gd name="connsiteY10" fmla="*/ 4780564 h 4991836"/>
              <a:gd name="connsiteX11" fmla="*/ 2204257 w 2204257"/>
              <a:gd name="connsiteY11" fmla="*/ 4948140 h 4991836"/>
              <a:gd name="connsiteX12" fmla="*/ 2191073 w 2204257"/>
              <a:gd name="connsiteY12" fmla="*/ 4991836 h 4991836"/>
              <a:gd name="connsiteX0" fmla="*/ 393334 w 2204257"/>
              <a:gd name="connsiteY0" fmla="*/ 0 h 4991836"/>
              <a:gd name="connsiteX1" fmla="*/ 0 w 2204257"/>
              <a:gd name="connsiteY1" fmla="*/ 872947 h 4991836"/>
              <a:gd name="connsiteX2" fmla="*/ 113331 w 2204257"/>
              <a:gd name="connsiteY2" fmla="*/ 1489811 h 4991836"/>
              <a:gd name="connsiteX3" fmla="*/ 344622 w 2204257"/>
              <a:gd name="connsiteY3" fmla="*/ 1974779 h 4991836"/>
              <a:gd name="connsiteX4" fmla="*/ 523337 w 2204257"/>
              <a:gd name="connsiteY4" fmla="*/ 2368802 h 4991836"/>
              <a:gd name="connsiteX5" fmla="*/ 858865 w 2204257"/>
              <a:gd name="connsiteY5" fmla="*/ 2994277 h 4991836"/>
              <a:gd name="connsiteX6" fmla="*/ 1137188 w 2204257"/>
              <a:gd name="connsiteY6" fmla="*/ 3463155 h 4991836"/>
              <a:gd name="connsiteX7" fmla="*/ 1373645 w 2204257"/>
              <a:gd name="connsiteY7" fmla="*/ 3852119 h 4991836"/>
              <a:gd name="connsiteX8" fmla="*/ 1658157 w 2204257"/>
              <a:gd name="connsiteY8" fmla="*/ 4182373 h 4991836"/>
              <a:gd name="connsiteX9" fmla="*/ 1965110 w 2204257"/>
              <a:gd name="connsiteY9" fmla="*/ 4599428 h 4991836"/>
              <a:gd name="connsiteX10" fmla="*/ 2112344 w 2204257"/>
              <a:gd name="connsiteY10" fmla="*/ 4780564 h 4991836"/>
              <a:gd name="connsiteX11" fmla="*/ 2204257 w 2204257"/>
              <a:gd name="connsiteY11" fmla="*/ 4948140 h 4991836"/>
              <a:gd name="connsiteX12" fmla="*/ 2191073 w 2204257"/>
              <a:gd name="connsiteY12" fmla="*/ 4991836 h 499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4257" h="4991836">
                <a:moveTo>
                  <a:pt x="393334" y="0"/>
                </a:moveTo>
                <a:lnTo>
                  <a:pt x="0" y="872947"/>
                </a:lnTo>
                <a:lnTo>
                  <a:pt x="113331" y="1489811"/>
                </a:lnTo>
                <a:lnTo>
                  <a:pt x="344622" y="1974779"/>
                </a:lnTo>
                <a:lnTo>
                  <a:pt x="523337" y="2368802"/>
                </a:lnTo>
                <a:lnTo>
                  <a:pt x="858865" y="2994277"/>
                </a:lnTo>
                <a:lnTo>
                  <a:pt x="1137188" y="3463155"/>
                </a:lnTo>
                <a:lnTo>
                  <a:pt x="1373645" y="3852119"/>
                </a:lnTo>
                <a:lnTo>
                  <a:pt x="1658157" y="4182373"/>
                </a:lnTo>
                <a:lnTo>
                  <a:pt x="1965110" y="4599428"/>
                </a:lnTo>
                <a:lnTo>
                  <a:pt x="2112344" y="4780564"/>
                </a:lnTo>
                <a:lnTo>
                  <a:pt x="2204257" y="4948140"/>
                </a:lnTo>
                <a:lnTo>
                  <a:pt x="2191073" y="4991836"/>
                </a:lnTo>
              </a:path>
            </a:pathLst>
          </a:custGeom>
          <a:noFill/>
          <a:ln w="15875">
            <a:solidFill>
              <a:srgbClr val="0432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close up of a clock&#10;&#10;Description automatically generated">
            <a:extLst>
              <a:ext uri="{FF2B5EF4-FFF2-40B4-BE49-F238E27FC236}">
                <a16:creationId xmlns:a16="http://schemas.microsoft.com/office/drawing/2014/main" id="{1345A936-CBCE-054E-B9E5-FDD0ADCEB960}"/>
              </a:ext>
            </a:extLst>
          </p:cNvPr>
          <p:cNvPicPr>
            <a:picLocks noChangeAspect="1"/>
          </p:cNvPicPr>
          <p:nvPr/>
        </p:nvPicPr>
        <p:blipFill>
          <a:blip r:embed="rId4"/>
          <a:stretch>
            <a:fillRect/>
          </a:stretch>
        </p:blipFill>
        <p:spPr>
          <a:xfrm>
            <a:off x="8652141" y="3972281"/>
            <a:ext cx="1097280" cy="1097280"/>
          </a:xfrm>
          <a:prstGeom prst="rect">
            <a:avLst/>
          </a:prstGeom>
        </p:spPr>
      </p:pic>
      <p:sp>
        <p:nvSpPr>
          <p:cNvPr id="4" name="TextBox 3">
            <a:extLst>
              <a:ext uri="{FF2B5EF4-FFF2-40B4-BE49-F238E27FC236}">
                <a16:creationId xmlns:a16="http://schemas.microsoft.com/office/drawing/2014/main" id="{17CC313E-0FBE-2748-9592-49AE1B33CB87}"/>
              </a:ext>
            </a:extLst>
          </p:cNvPr>
          <p:cNvSpPr txBox="1"/>
          <p:nvPr/>
        </p:nvSpPr>
        <p:spPr>
          <a:xfrm>
            <a:off x="0" y="0"/>
            <a:ext cx="12192000" cy="1015663"/>
          </a:xfrm>
          <a:prstGeom prst="rect">
            <a:avLst/>
          </a:prstGeom>
          <a:noFill/>
        </p:spPr>
        <p:txBody>
          <a:bodyPr wrap="square" rtlCol="0">
            <a:spAutoFit/>
          </a:bodyPr>
          <a:lstStyle/>
          <a:p>
            <a:pPr algn="ctr"/>
            <a:r>
              <a:rPr lang="en-US" sz="4000" dirty="0"/>
              <a:t>Hurricane Hunter Data Exercise</a:t>
            </a:r>
          </a:p>
          <a:p>
            <a:pPr algn="ctr"/>
            <a:r>
              <a:rPr lang="en-US" sz="2000" dirty="0"/>
              <a:t>NASA Global Hawk: Sampling the Saharan Air Layer: August 24, 2013</a:t>
            </a:r>
          </a:p>
        </p:txBody>
      </p:sp>
      <p:sp>
        <p:nvSpPr>
          <p:cNvPr id="25" name="Freeform 24">
            <a:extLst>
              <a:ext uri="{FF2B5EF4-FFF2-40B4-BE49-F238E27FC236}">
                <a16:creationId xmlns:a16="http://schemas.microsoft.com/office/drawing/2014/main" id="{9FC934B2-9E71-EA44-BB72-046894235531}"/>
              </a:ext>
            </a:extLst>
          </p:cNvPr>
          <p:cNvSpPr/>
          <p:nvPr/>
        </p:nvSpPr>
        <p:spPr>
          <a:xfrm>
            <a:off x="5512760" y="1478789"/>
            <a:ext cx="1947945" cy="4967689"/>
          </a:xfrm>
          <a:custGeom>
            <a:avLst/>
            <a:gdLst>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9347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188812 w 1553136"/>
              <a:gd name="connsiteY12" fmla="*/ 2349360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151662 w 1553136"/>
              <a:gd name="connsiteY15" fmla="*/ 2719155 h 2783541"/>
              <a:gd name="connsiteX16" fmla="*/ 1553136 w 1553136"/>
              <a:gd name="connsiteY16" fmla="*/ 2783541 h 2783541"/>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739116 w 1739116"/>
              <a:gd name="connsiteY16"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618548 w 1739116"/>
              <a:gd name="connsiteY16" fmla="*/ 3008721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541056 w 1739116"/>
              <a:gd name="connsiteY17" fmla="*/ 2962227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599175 w 1739116"/>
              <a:gd name="connsiteY18" fmla="*/ 3020345 h 3081884"/>
              <a:gd name="connsiteX19" fmla="*/ 1739116 w 1739116"/>
              <a:gd name="connsiteY19"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366700 w 1739116"/>
              <a:gd name="connsiteY18" fmla="*/ 2985474 h 3081884"/>
              <a:gd name="connsiteX19" fmla="*/ 1739116 w 1739116"/>
              <a:gd name="connsiteY19" fmla="*/ 3081884 h 3081884"/>
              <a:gd name="connsiteX0" fmla="*/ 0 w 1382655"/>
              <a:gd name="connsiteY0" fmla="*/ 0 h 3085759"/>
              <a:gd name="connsiteX1" fmla="*/ 161365 w 1382655"/>
              <a:gd name="connsiteY1" fmla="*/ 403412 h 3085759"/>
              <a:gd name="connsiteX2" fmla="*/ 349624 w 1382655"/>
              <a:gd name="connsiteY2" fmla="*/ 726141 h 3085759"/>
              <a:gd name="connsiteX3" fmla="*/ 578224 w 1382655"/>
              <a:gd name="connsiteY3" fmla="*/ 1015253 h 3085759"/>
              <a:gd name="connsiteX4" fmla="*/ 658906 w 1382655"/>
              <a:gd name="connsiteY4" fmla="*/ 1264024 h 3085759"/>
              <a:gd name="connsiteX5" fmla="*/ 793377 w 1382655"/>
              <a:gd name="connsiteY5" fmla="*/ 1495472 h 3085759"/>
              <a:gd name="connsiteX6" fmla="*/ 846594 w 1382655"/>
              <a:gd name="connsiteY6" fmla="*/ 1702079 h 3085759"/>
              <a:gd name="connsiteX7" fmla="*/ 934115 w 1382655"/>
              <a:gd name="connsiteY7" fmla="*/ 1788459 h 3085759"/>
              <a:gd name="connsiteX8" fmla="*/ 894230 w 1382655"/>
              <a:gd name="connsiteY8" fmla="*/ 1882588 h 3085759"/>
              <a:gd name="connsiteX9" fmla="*/ 874059 w 1382655"/>
              <a:gd name="connsiteY9" fmla="*/ 1969994 h 3085759"/>
              <a:gd name="connsiteX10" fmla="*/ 961465 w 1382655"/>
              <a:gd name="connsiteY10" fmla="*/ 2064124 h 3085759"/>
              <a:gd name="connsiteX11" fmla="*/ 1130579 w 1382655"/>
              <a:gd name="connsiteY11" fmla="*/ 2216942 h 3085759"/>
              <a:gd name="connsiteX12" fmla="*/ 1208185 w 1382655"/>
              <a:gd name="connsiteY12" fmla="*/ 2368733 h 3085759"/>
              <a:gd name="connsiteX13" fmla="*/ 1351430 w 1382655"/>
              <a:gd name="connsiteY13" fmla="*/ 2501153 h 3085759"/>
              <a:gd name="connsiteX14" fmla="*/ 1381971 w 1382655"/>
              <a:gd name="connsiteY14" fmla="*/ 2618302 h 3085759"/>
              <a:gd name="connsiteX15" fmla="*/ 1151662 w 1382655"/>
              <a:gd name="connsiteY15" fmla="*/ 2719155 h 3085759"/>
              <a:gd name="connsiteX16" fmla="*/ 1231090 w 1382655"/>
              <a:gd name="connsiteY16" fmla="*/ 2756873 h 3085759"/>
              <a:gd name="connsiteX17" fmla="*/ 1273710 w 1382655"/>
              <a:gd name="connsiteY17" fmla="*/ 2869238 h 3085759"/>
              <a:gd name="connsiteX18" fmla="*/ 1366700 w 1382655"/>
              <a:gd name="connsiteY18" fmla="*/ 2985474 h 3085759"/>
              <a:gd name="connsiteX19" fmla="*/ 1382655 w 1382655"/>
              <a:gd name="connsiteY19" fmla="*/ 3085759 h 3085759"/>
              <a:gd name="connsiteX0" fmla="*/ 0 w 1381971"/>
              <a:gd name="connsiteY0" fmla="*/ 0 h 3089634"/>
              <a:gd name="connsiteX1" fmla="*/ 161365 w 1381971"/>
              <a:gd name="connsiteY1" fmla="*/ 403412 h 3089634"/>
              <a:gd name="connsiteX2" fmla="*/ 349624 w 1381971"/>
              <a:gd name="connsiteY2" fmla="*/ 726141 h 3089634"/>
              <a:gd name="connsiteX3" fmla="*/ 578224 w 1381971"/>
              <a:gd name="connsiteY3" fmla="*/ 1015253 h 3089634"/>
              <a:gd name="connsiteX4" fmla="*/ 658906 w 1381971"/>
              <a:gd name="connsiteY4" fmla="*/ 1264024 h 3089634"/>
              <a:gd name="connsiteX5" fmla="*/ 793377 w 1381971"/>
              <a:gd name="connsiteY5" fmla="*/ 1495472 h 3089634"/>
              <a:gd name="connsiteX6" fmla="*/ 846594 w 1381971"/>
              <a:gd name="connsiteY6" fmla="*/ 1702079 h 3089634"/>
              <a:gd name="connsiteX7" fmla="*/ 934115 w 1381971"/>
              <a:gd name="connsiteY7" fmla="*/ 1788459 h 3089634"/>
              <a:gd name="connsiteX8" fmla="*/ 894230 w 1381971"/>
              <a:gd name="connsiteY8" fmla="*/ 1882588 h 3089634"/>
              <a:gd name="connsiteX9" fmla="*/ 874059 w 1381971"/>
              <a:gd name="connsiteY9" fmla="*/ 1969994 h 3089634"/>
              <a:gd name="connsiteX10" fmla="*/ 961465 w 1381971"/>
              <a:gd name="connsiteY10" fmla="*/ 2064124 h 3089634"/>
              <a:gd name="connsiteX11" fmla="*/ 1130579 w 1381971"/>
              <a:gd name="connsiteY11" fmla="*/ 2216942 h 3089634"/>
              <a:gd name="connsiteX12" fmla="*/ 1208185 w 1381971"/>
              <a:gd name="connsiteY12" fmla="*/ 2368733 h 3089634"/>
              <a:gd name="connsiteX13" fmla="*/ 1351430 w 1381971"/>
              <a:gd name="connsiteY13" fmla="*/ 2501153 h 3089634"/>
              <a:gd name="connsiteX14" fmla="*/ 1381971 w 1381971"/>
              <a:gd name="connsiteY14" fmla="*/ 2618302 h 3089634"/>
              <a:gd name="connsiteX15" fmla="*/ 1151662 w 1381971"/>
              <a:gd name="connsiteY15" fmla="*/ 2719155 h 3089634"/>
              <a:gd name="connsiteX16" fmla="*/ 1231090 w 1381971"/>
              <a:gd name="connsiteY16" fmla="*/ 2756873 h 3089634"/>
              <a:gd name="connsiteX17" fmla="*/ 1273710 w 1381971"/>
              <a:gd name="connsiteY17" fmla="*/ 2869238 h 3089634"/>
              <a:gd name="connsiteX18" fmla="*/ 1366700 w 1381971"/>
              <a:gd name="connsiteY18" fmla="*/ 2985474 h 3089634"/>
              <a:gd name="connsiteX19" fmla="*/ 1367157 w 1381971"/>
              <a:gd name="connsiteY19" fmla="*/ 3089634 h 3089634"/>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66700 w 1471770"/>
              <a:gd name="connsiteY18" fmla="*/ 2985474 h 3023767"/>
              <a:gd name="connsiteX19" fmla="*/ 1471770 w 1471770"/>
              <a:gd name="connsiteY19" fmla="*/ 3023767 h 3023767"/>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82198 w 1471770"/>
              <a:gd name="connsiteY18" fmla="*/ 2981600 h 3023767"/>
              <a:gd name="connsiteX19" fmla="*/ 1471770 w 1471770"/>
              <a:gd name="connsiteY19" fmla="*/ 3023767 h 3023767"/>
              <a:gd name="connsiteX0" fmla="*/ 0 w 1436899"/>
              <a:gd name="connsiteY0" fmla="*/ 0 h 3023767"/>
              <a:gd name="connsiteX1" fmla="*/ 161365 w 1436899"/>
              <a:gd name="connsiteY1" fmla="*/ 403412 h 3023767"/>
              <a:gd name="connsiteX2" fmla="*/ 349624 w 1436899"/>
              <a:gd name="connsiteY2" fmla="*/ 726141 h 3023767"/>
              <a:gd name="connsiteX3" fmla="*/ 578224 w 1436899"/>
              <a:gd name="connsiteY3" fmla="*/ 1015253 h 3023767"/>
              <a:gd name="connsiteX4" fmla="*/ 658906 w 1436899"/>
              <a:gd name="connsiteY4" fmla="*/ 1264024 h 3023767"/>
              <a:gd name="connsiteX5" fmla="*/ 793377 w 1436899"/>
              <a:gd name="connsiteY5" fmla="*/ 1495472 h 3023767"/>
              <a:gd name="connsiteX6" fmla="*/ 846594 w 1436899"/>
              <a:gd name="connsiteY6" fmla="*/ 1702079 h 3023767"/>
              <a:gd name="connsiteX7" fmla="*/ 934115 w 1436899"/>
              <a:gd name="connsiteY7" fmla="*/ 1788459 h 3023767"/>
              <a:gd name="connsiteX8" fmla="*/ 894230 w 1436899"/>
              <a:gd name="connsiteY8" fmla="*/ 1882588 h 3023767"/>
              <a:gd name="connsiteX9" fmla="*/ 874059 w 1436899"/>
              <a:gd name="connsiteY9" fmla="*/ 1969994 h 3023767"/>
              <a:gd name="connsiteX10" fmla="*/ 961465 w 1436899"/>
              <a:gd name="connsiteY10" fmla="*/ 2064124 h 3023767"/>
              <a:gd name="connsiteX11" fmla="*/ 1130579 w 1436899"/>
              <a:gd name="connsiteY11" fmla="*/ 2216942 h 3023767"/>
              <a:gd name="connsiteX12" fmla="*/ 1208185 w 1436899"/>
              <a:gd name="connsiteY12" fmla="*/ 2368733 h 3023767"/>
              <a:gd name="connsiteX13" fmla="*/ 1351430 w 1436899"/>
              <a:gd name="connsiteY13" fmla="*/ 2501153 h 3023767"/>
              <a:gd name="connsiteX14" fmla="*/ 1381971 w 1436899"/>
              <a:gd name="connsiteY14" fmla="*/ 2618302 h 3023767"/>
              <a:gd name="connsiteX15" fmla="*/ 1151662 w 1436899"/>
              <a:gd name="connsiteY15" fmla="*/ 2719155 h 3023767"/>
              <a:gd name="connsiteX16" fmla="*/ 1231090 w 1436899"/>
              <a:gd name="connsiteY16" fmla="*/ 2756873 h 3023767"/>
              <a:gd name="connsiteX17" fmla="*/ 1273710 w 1436899"/>
              <a:gd name="connsiteY17" fmla="*/ 2869238 h 3023767"/>
              <a:gd name="connsiteX18" fmla="*/ 1382198 w 1436899"/>
              <a:gd name="connsiteY18" fmla="*/ 2981600 h 3023767"/>
              <a:gd name="connsiteX19" fmla="*/ 1436899 w 1436899"/>
              <a:gd name="connsiteY19" fmla="*/ 3023767 h 3023767"/>
              <a:gd name="connsiteX0" fmla="*/ 0 w 1657276"/>
              <a:gd name="connsiteY0" fmla="*/ 0 h 4987425"/>
              <a:gd name="connsiteX1" fmla="*/ 381742 w 1657276"/>
              <a:gd name="connsiteY1" fmla="*/ 2367070 h 4987425"/>
              <a:gd name="connsiteX2" fmla="*/ 570001 w 1657276"/>
              <a:gd name="connsiteY2" fmla="*/ 2689799 h 4987425"/>
              <a:gd name="connsiteX3" fmla="*/ 798601 w 1657276"/>
              <a:gd name="connsiteY3" fmla="*/ 2978911 h 4987425"/>
              <a:gd name="connsiteX4" fmla="*/ 879283 w 1657276"/>
              <a:gd name="connsiteY4" fmla="*/ 3227682 h 4987425"/>
              <a:gd name="connsiteX5" fmla="*/ 1013754 w 1657276"/>
              <a:gd name="connsiteY5" fmla="*/ 3459130 h 4987425"/>
              <a:gd name="connsiteX6" fmla="*/ 1066971 w 1657276"/>
              <a:gd name="connsiteY6" fmla="*/ 3665737 h 4987425"/>
              <a:gd name="connsiteX7" fmla="*/ 1154492 w 1657276"/>
              <a:gd name="connsiteY7" fmla="*/ 3752117 h 4987425"/>
              <a:gd name="connsiteX8" fmla="*/ 1114607 w 1657276"/>
              <a:gd name="connsiteY8" fmla="*/ 3846246 h 4987425"/>
              <a:gd name="connsiteX9" fmla="*/ 1094436 w 1657276"/>
              <a:gd name="connsiteY9" fmla="*/ 3933652 h 4987425"/>
              <a:gd name="connsiteX10" fmla="*/ 1181842 w 1657276"/>
              <a:gd name="connsiteY10" fmla="*/ 4027782 h 4987425"/>
              <a:gd name="connsiteX11" fmla="*/ 1350956 w 1657276"/>
              <a:gd name="connsiteY11" fmla="*/ 4180600 h 4987425"/>
              <a:gd name="connsiteX12" fmla="*/ 1428562 w 1657276"/>
              <a:gd name="connsiteY12" fmla="*/ 4332391 h 4987425"/>
              <a:gd name="connsiteX13" fmla="*/ 1571807 w 1657276"/>
              <a:gd name="connsiteY13" fmla="*/ 4464811 h 4987425"/>
              <a:gd name="connsiteX14" fmla="*/ 1602348 w 1657276"/>
              <a:gd name="connsiteY14" fmla="*/ 4581960 h 4987425"/>
              <a:gd name="connsiteX15" fmla="*/ 1372039 w 1657276"/>
              <a:gd name="connsiteY15" fmla="*/ 4682813 h 4987425"/>
              <a:gd name="connsiteX16" fmla="*/ 1451467 w 1657276"/>
              <a:gd name="connsiteY16" fmla="*/ 4720531 h 4987425"/>
              <a:gd name="connsiteX17" fmla="*/ 1494087 w 1657276"/>
              <a:gd name="connsiteY17" fmla="*/ 4832896 h 4987425"/>
              <a:gd name="connsiteX18" fmla="*/ 1602575 w 1657276"/>
              <a:gd name="connsiteY18" fmla="*/ 4945258 h 4987425"/>
              <a:gd name="connsiteX19" fmla="*/ 1657276 w 1657276"/>
              <a:gd name="connsiteY19" fmla="*/ 4987425 h 4987425"/>
              <a:gd name="connsiteX0" fmla="*/ 203738 w 1861014"/>
              <a:gd name="connsiteY0" fmla="*/ 0 h 4987425"/>
              <a:gd name="connsiteX1" fmla="*/ 0 w 1861014"/>
              <a:gd name="connsiteY1" fmla="*/ 877059 h 4987425"/>
              <a:gd name="connsiteX2" fmla="*/ 773739 w 1861014"/>
              <a:gd name="connsiteY2" fmla="*/ 2689799 h 4987425"/>
              <a:gd name="connsiteX3" fmla="*/ 1002339 w 1861014"/>
              <a:gd name="connsiteY3" fmla="*/ 2978911 h 4987425"/>
              <a:gd name="connsiteX4" fmla="*/ 1083021 w 1861014"/>
              <a:gd name="connsiteY4" fmla="*/ 3227682 h 4987425"/>
              <a:gd name="connsiteX5" fmla="*/ 1217492 w 1861014"/>
              <a:gd name="connsiteY5" fmla="*/ 3459130 h 4987425"/>
              <a:gd name="connsiteX6" fmla="*/ 1270709 w 1861014"/>
              <a:gd name="connsiteY6" fmla="*/ 3665737 h 4987425"/>
              <a:gd name="connsiteX7" fmla="*/ 1358230 w 1861014"/>
              <a:gd name="connsiteY7" fmla="*/ 3752117 h 4987425"/>
              <a:gd name="connsiteX8" fmla="*/ 1318345 w 1861014"/>
              <a:gd name="connsiteY8" fmla="*/ 3846246 h 4987425"/>
              <a:gd name="connsiteX9" fmla="*/ 1298174 w 1861014"/>
              <a:gd name="connsiteY9" fmla="*/ 3933652 h 4987425"/>
              <a:gd name="connsiteX10" fmla="*/ 1385580 w 1861014"/>
              <a:gd name="connsiteY10" fmla="*/ 4027782 h 4987425"/>
              <a:gd name="connsiteX11" fmla="*/ 1554694 w 1861014"/>
              <a:gd name="connsiteY11" fmla="*/ 4180600 h 4987425"/>
              <a:gd name="connsiteX12" fmla="*/ 1632300 w 1861014"/>
              <a:gd name="connsiteY12" fmla="*/ 4332391 h 4987425"/>
              <a:gd name="connsiteX13" fmla="*/ 1775545 w 1861014"/>
              <a:gd name="connsiteY13" fmla="*/ 4464811 h 4987425"/>
              <a:gd name="connsiteX14" fmla="*/ 1806086 w 1861014"/>
              <a:gd name="connsiteY14" fmla="*/ 4581960 h 4987425"/>
              <a:gd name="connsiteX15" fmla="*/ 1575777 w 1861014"/>
              <a:gd name="connsiteY15" fmla="*/ 4682813 h 4987425"/>
              <a:gd name="connsiteX16" fmla="*/ 1655205 w 1861014"/>
              <a:gd name="connsiteY16" fmla="*/ 4720531 h 4987425"/>
              <a:gd name="connsiteX17" fmla="*/ 1697825 w 1861014"/>
              <a:gd name="connsiteY17" fmla="*/ 4832896 h 4987425"/>
              <a:gd name="connsiteX18" fmla="*/ 1806313 w 1861014"/>
              <a:gd name="connsiteY18" fmla="*/ 4945258 h 4987425"/>
              <a:gd name="connsiteX19" fmla="*/ 1861014 w 1861014"/>
              <a:gd name="connsiteY19"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1002339 w 1861014"/>
              <a:gd name="connsiteY3" fmla="*/ 2978911 h 4987425"/>
              <a:gd name="connsiteX4" fmla="*/ 1083021 w 1861014"/>
              <a:gd name="connsiteY4" fmla="*/ 3227682 h 4987425"/>
              <a:gd name="connsiteX5" fmla="*/ 1217492 w 1861014"/>
              <a:gd name="connsiteY5" fmla="*/ 3459130 h 4987425"/>
              <a:gd name="connsiteX6" fmla="*/ 1270709 w 1861014"/>
              <a:gd name="connsiteY6" fmla="*/ 3665737 h 4987425"/>
              <a:gd name="connsiteX7" fmla="*/ 1358230 w 1861014"/>
              <a:gd name="connsiteY7" fmla="*/ 3752117 h 4987425"/>
              <a:gd name="connsiteX8" fmla="*/ 1318345 w 1861014"/>
              <a:gd name="connsiteY8" fmla="*/ 3846246 h 4987425"/>
              <a:gd name="connsiteX9" fmla="*/ 1298174 w 1861014"/>
              <a:gd name="connsiteY9" fmla="*/ 3933652 h 4987425"/>
              <a:gd name="connsiteX10" fmla="*/ 1385580 w 1861014"/>
              <a:gd name="connsiteY10" fmla="*/ 4027782 h 4987425"/>
              <a:gd name="connsiteX11" fmla="*/ 1554694 w 1861014"/>
              <a:gd name="connsiteY11" fmla="*/ 4180600 h 4987425"/>
              <a:gd name="connsiteX12" fmla="*/ 1632300 w 1861014"/>
              <a:gd name="connsiteY12" fmla="*/ 4332391 h 4987425"/>
              <a:gd name="connsiteX13" fmla="*/ 1775545 w 1861014"/>
              <a:gd name="connsiteY13" fmla="*/ 4464811 h 4987425"/>
              <a:gd name="connsiteX14" fmla="*/ 1806086 w 1861014"/>
              <a:gd name="connsiteY14" fmla="*/ 4581960 h 4987425"/>
              <a:gd name="connsiteX15" fmla="*/ 1575777 w 1861014"/>
              <a:gd name="connsiteY15" fmla="*/ 4682813 h 4987425"/>
              <a:gd name="connsiteX16" fmla="*/ 1655205 w 1861014"/>
              <a:gd name="connsiteY16" fmla="*/ 4720531 h 4987425"/>
              <a:gd name="connsiteX17" fmla="*/ 1697825 w 1861014"/>
              <a:gd name="connsiteY17" fmla="*/ 4832896 h 4987425"/>
              <a:gd name="connsiteX18" fmla="*/ 1806313 w 1861014"/>
              <a:gd name="connsiteY18" fmla="*/ 4945258 h 4987425"/>
              <a:gd name="connsiteX19" fmla="*/ 1861014 w 1861014"/>
              <a:gd name="connsiteY19"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634771 w 1861014"/>
              <a:gd name="connsiteY3" fmla="*/ 2405765 h 4987425"/>
              <a:gd name="connsiteX4" fmla="*/ 1002339 w 1861014"/>
              <a:gd name="connsiteY4" fmla="*/ 2978911 h 4987425"/>
              <a:gd name="connsiteX5" fmla="*/ 1083021 w 1861014"/>
              <a:gd name="connsiteY5" fmla="*/ 3227682 h 4987425"/>
              <a:gd name="connsiteX6" fmla="*/ 1217492 w 1861014"/>
              <a:gd name="connsiteY6" fmla="*/ 3459130 h 4987425"/>
              <a:gd name="connsiteX7" fmla="*/ 1270709 w 1861014"/>
              <a:gd name="connsiteY7" fmla="*/ 3665737 h 4987425"/>
              <a:gd name="connsiteX8" fmla="*/ 1358230 w 1861014"/>
              <a:gd name="connsiteY8" fmla="*/ 3752117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1002339 w 1861014"/>
              <a:gd name="connsiteY4" fmla="*/ 2978911 h 4987425"/>
              <a:gd name="connsiteX5" fmla="*/ 1083021 w 1861014"/>
              <a:gd name="connsiteY5" fmla="*/ 3227682 h 4987425"/>
              <a:gd name="connsiteX6" fmla="*/ 1217492 w 1861014"/>
              <a:gd name="connsiteY6" fmla="*/ 3459130 h 4987425"/>
              <a:gd name="connsiteX7" fmla="*/ 1270709 w 1861014"/>
              <a:gd name="connsiteY7" fmla="*/ 3665737 h 4987425"/>
              <a:gd name="connsiteX8" fmla="*/ 1358230 w 1861014"/>
              <a:gd name="connsiteY8" fmla="*/ 3752117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1083021 w 1861014"/>
              <a:gd name="connsiteY5" fmla="*/ 3227682 h 4987425"/>
              <a:gd name="connsiteX6" fmla="*/ 1217492 w 1861014"/>
              <a:gd name="connsiteY6" fmla="*/ 3459130 h 4987425"/>
              <a:gd name="connsiteX7" fmla="*/ 1270709 w 1861014"/>
              <a:gd name="connsiteY7" fmla="*/ 3665737 h 4987425"/>
              <a:gd name="connsiteX8" fmla="*/ 1358230 w 1861014"/>
              <a:gd name="connsiteY8" fmla="*/ 3752117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40943 w 1861014"/>
              <a:gd name="connsiteY5" fmla="*/ 2704698 h 4987425"/>
              <a:gd name="connsiteX6" fmla="*/ 1217492 w 1861014"/>
              <a:gd name="connsiteY6" fmla="*/ 3459130 h 4987425"/>
              <a:gd name="connsiteX7" fmla="*/ 1270709 w 1861014"/>
              <a:gd name="connsiteY7" fmla="*/ 3665737 h 4987425"/>
              <a:gd name="connsiteX8" fmla="*/ 1358230 w 1861014"/>
              <a:gd name="connsiteY8" fmla="*/ 3752117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1217492 w 1861014"/>
              <a:gd name="connsiteY6" fmla="*/ 3459130 h 4987425"/>
              <a:gd name="connsiteX7" fmla="*/ 1270709 w 1861014"/>
              <a:gd name="connsiteY7" fmla="*/ 3665737 h 4987425"/>
              <a:gd name="connsiteX8" fmla="*/ 1358230 w 1861014"/>
              <a:gd name="connsiteY8" fmla="*/ 3752117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270709 w 1861014"/>
              <a:gd name="connsiteY7" fmla="*/ 3665737 h 4987425"/>
              <a:gd name="connsiteX8" fmla="*/ 1358230 w 1861014"/>
              <a:gd name="connsiteY8" fmla="*/ 3752117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358230 w 1861014"/>
              <a:gd name="connsiteY8" fmla="*/ 3752117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101257 w 1861014"/>
              <a:gd name="connsiteY9" fmla="*/ 3461408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101257 w 1861014"/>
              <a:gd name="connsiteY9" fmla="*/ 3461408 h 4987425"/>
              <a:gd name="connsiteX10" fmla="*/ 1048194 w 1861014"/>
              <a:gd name="connsiteY10" fmla="*/ 3535658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101257 w 1861014"/>
              <a:gd name="connsiteY9" fmla="*/ 3461408 h 4987425"/>
              <a:gd name="connsiteX10" fmla="*/ 1048194 w 1861014"/>
              <a:gd name="connsiteY10" fmla="*/ 3535658 h 4987425"/>
              <a:gd name="connsiteX11" fmla="*/ 1184938 w 1861014"/>
              <a:gd name="connsiteY11" fmla="*/ 3656101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101257 w 1861014"/>
              <a:gd name="connsiteY9" fmla="*/ 3461408 h 4987425"/>
              <a:gd name="connsiteX10" fmla="*/ 1048194 w 1861014"/>
              <a:gd name="connsiteY10" fmla="*/ 3535658 h 4987425"/>
              <a:gd name="connsiteX11" fmla="*/ 1184938 w 1861014"/>
              <a:gd name="connsiteY11" fmla="*/ 3656101 h 4987425"/>
              <a:gd name="connsiteX12" fmla="*/ 1370498 w 1861014"/>
              <a:gd name="connsiteY12" fmla="*/ 3838522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101257 w 1861014"/>
              <a:gd name="connsiteY9" fmla="*/ 3461408 h 4987425"/>
              <a:gd name="connsiteX10" fmla="*/ 1048194 w 1861014"/>
              <a:gd name="connsiteY10" fmla="*/ 3535658 h 4987425"/>
              <a:gd name="connsiteX11" fmla="*/ 1184938 w 1861014"/>
              <a:gd name="connsiteY11" fmla="*/ 3656101 h 4987425"/>
              <a:gd name="connsiteX12" fmla="*/ 1370498 w 1861014"/>
              <a:gd name="connsiteY12" fmla="*/ 3838522 h 4987425"/>
              <a:gd name="connsiteX13" fmla="*/ 1523756 w 1861014"/>
              <a:gd name="connsiteY13" fmla="*/ 4016627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101257 w 1861014"/>
              <a:gd name="connsiteY9" fmla="*/ 3461408 h 4987425"/>
              <a:gd name="connsiteX10" fmla="*/ 1048194 w 1861014"/>
              <a:gd name="connsiteY10" fmla="*/ 3535658 h 4987425"/>
              <a:gd name="connsiteX11" fmla="*/ 1184938 w 1861014"/>
              <a:gd name="connsiteY11" fmla="*/ 3656101 h 4987425"/>
              <a:gd name="connsiteX12" fmla="*/ 1370498 w 1861014"/>
              <a:gd name="connsiteY12" fmla="*/ 3838522 h 4987425"/>
              <a:gd name="connsiteX13" fmla="*/ 1523756 w 1861014"/>
              <a:gd name="connsiteY13" fmla="*/ 4016627 h 4987425"/>
              <a:gd name="connsiteX14" fmla="*/ 1660423 w 1861014"/>
              <a:gd name="connsiteY14" fmla="*/ 4181939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101257 w 1861014"/>
              <a:gd name="connsiteY9" fmla="*/ 3461408 h 4987425"/>
              <a:gd name="connsiteX10" fmla="*/ 1048194 w 1861014"/>
              <a:gd name="connsiteY10" fmla="*/ 3535658 h 4987425"/>
              <a:gd name="connsiteX11" fmla="*/ 1184938 w 1861014"/>
              <a:gd name="connsiteY11" fmla="*/ 3656101 h 4987425"/>
              <a:gd name="connsiteX12" fmla="*/ 1370498 w 1861014"/>
              <a:gd name="connsiteY12" fmla="*/ 3838522 h 4987425"/>
              <a:gd name="connsiteX13" fmla="*/ 1523756 w 1861014"/>
              <a:gd name="connsiteY13" fmla="*/ 4016627 h 4987425"/>
              <a:gd name="connsiteX14" fmla="*/ 1660423 w 1861014"/>
              <a:gd name="connsiteY14" fmla="*/ 4181939 h 4987425"/>
              <a:gd name="connsiteX15" fmla="*/ 1799507 w 1861014"/>
              <a:gd name="connsiteY15" fmla="*/ 4328691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904697"/>
              <a:gd name="connsiteY0" fmla="*/ 0 h 4987425"/>
              <a:gd name="connsiteX1" fmla="*/ 0 w 1904697"/>
              <a:gd name="connsiteY1" fmla="*/ 877059 h 4987425"/>
              <a:gd name="connsiteX2" fmla="*/ 69849 w 1904697"/>
              <a:gd name="connsiteY2" fmla="*/ 1495816 h 4987425"/>
              <a:gd name="connsiteX3" fmla="*/ 378212 w 1904697"/>
              <a:gd name="connsiteY3" fmla="*/ 1968300 h 4987425"/>
              <a:gd name="connsiteX4" fmla="*/ 535271 w 1904697"/>
              <a:gd name="connsiteY4" fmla="*/ 2360540 h 4987425"/>
              <a:gd name="connsiteX5" fmla="*/ 727786 w 1904697"/>
              <a:gd name="connsiteY5" fmla="*/ 2688252 h 4987425"/>
              <a:gd name="connsiteX6" fmla="*/ 908306 w 1904697"/>
              <a:gd name="connsiteY6" fmla="*/ 2975616 h 4987425"/>
              <a:gd name="connsiteX7" fmla="*/ 1047043 w 1904697"/>
              <a:gd name="connsiteY7" fmla="*/ 3221694 h 4987425"/>
              <a:gd name="connsiteX8" fmla="*/ 1111540 w 1904697"/>
              <a:gd name="connsiteY8" fmla="*/ 3410040 h 4987425"/>
              <a:gd name="connsiteX9" fmla="*/ 1101257 w 1904697"/>
              <a:gd name="connsiteY9" fmla="*/ 3461408 h 4987425"/>
              <a:gd name="connsiteX10" fmla="*/ 1048194 w 1904697"/>
              <a:gd name="connsiteY10" fmla="*/ 3535658 h 4987425"/>
              <a:gd name="connsiteX11" fmla="*/ 1184938 w 1904697"/>
              <a:gd name="connsiteY11" fmla="*/ 3656101 h 4987425"/>
              <a:gd name="connsiteX12" fmla="*/ 1370498 w 1904697"/>
              <a:gd name="connsiteY12" fmla="*/ 3838522 h 4987425"/>
              <a:gd name="connsiteX13" fmla="*/ 1523756 w 1904697"/>
              <a:gd name="connsiteY13" fmla="*/ 4016627 h 4987425"/>
              <a:gd name="connsiteX14" fmla="*/ 1660423 w 1904697"/>
              <a:gd name="connsiteY14" fmla="*/ 4181939 h 4987425"/>
              <a:gd name="connsiteX15" fmla="*/ 1799507 w 1904697"/>
              <a:gd name="connsiteY15" fmla="*/ 4328691 h 4987425"/>
              <a:gd name="connsiteX16" fmla="*/ 1904697 w 1904697"/>
              <a:gd name="connsiteY16" fmla="*/ 4465726 h 4987425"/>
              <a:gd name="connsiteX17" fmla="*/ 1655205 w 1904697"/>
              <a:gd name="connsiteY17" fmla="*/ 4720531 h 4987425"/>
              <a:gd name="connsiteX18" fmla="*/ 1697825 w 1904697"/>
              <a:gd name="connsiteY18" fmla="*/ 4832896 h 4987425"/>
              <a:gd name="connsiteX19" fmla="*/ 1806313 w 1904697"/>
              <a:gd name="connsiteY19" fmla="*/ 4945258 h 4987425"/>
              <a:gd name="connsiteX20" fmla="*/ 1861014 w 1904697"/>
              <a:gd name="connsiteY20" fmla="*/ 4987425 h 4987425"/>
              <a:gd name="connsiteX0" fmla="*/ 203738 w 1947945"/>
              <a:gd name="connsiteY0" fmla="*/ 0 h 4987425"/>
              <a:gd name="connsiteX1" fmla="*/ 0 w 1947945"/>
              <a:gd name="connsiteY1" fmla="*/ 877059 h 4987425"/>
              <a:gd name="connsiteX2" fmla="*/ 69849 w 1947945"/>
              <a:gd name="connsiteY2" fmla="*/ 1495816 h 4987425"/>
              <a:gd name="connsiteX3" fmla="*/ 378212 w 1947945"/>
              <a:gd name="connsiteY3" fmla="*/ 1968300 h 4987425"/>
              <a:gd name="connsiteX4" fmla="*/ 535271 w 1947945"/>
              <a:gd name="connsiteY4" fmla="*/ 2360540 h 4987425"/>
              <a:gd name="connsiteX5" fmla="*/ 727786 w 1947945"/>
              <a:gd name="connsiteY5" fmla="*/ 2688252 h 4987425"/>
              <a:gd name="connsiteX6" fmla="*/ 908306 w 1947945"/>
              <a:gd name="connsiteY6" fmla="*/ 2975616 h 4987425"/>
              <a:gd name="connsiteX7" fmla="*/ 1047043 w 1947945"/>
              <a:gd name="connsiteY7" fmla="*/ 3221694 h 4987425"/>
              <a:gd name="connsiteX8" fmla="*/ 1111540 w 1947945"/>
              <a:gd name="connsiteY8" fmla="*/ 3410040 h 4987425"/>
              <a:gd name="connsiteX9" fmla="*/ 1101257 w 1947945"/>
              <a:gd name="connsiteY9" fmla="*/ 3461408 h 4987425"/>
              <a:gd name="connsiteX10" fmla="*/ 1048194 w 1947945"/>
              <a:gd name="connsiteY10" fmla="*/ 3535658 h 4987425"/>
              <a:gd name="connsiteX11" fmla="*/ 1184938 w 1947945"/>
              <a:gd name="connsiteY11" fmla="*/ 3656101 h 4987425"/>
              <a:gd name="connsiteX12" fmla="*/ 1370498 w 1947945"/>
              <a:gd name="connsiteY12" fmla="*/ 3838522 h 4987425"/>
              <a:gd name="connsiteX13" fmla="*/ 1523756 w 1947945"/>
              <a:gd name="connsiteY13" fmla="*/ 4016627 h 4987425"/>
              <a:gd name="connsiteX14" fmla="*/ 1660423 w 1947945"/>
              <a:gd name="connsiteY14" fmla="*/ 4181939 h 4987425"/>
              <a:gd name="connsiteX15" fmla="*/ 1799507 w 1947945"/>
              <a:gd name="connsiteY15" fmla="*/ 4328691 h 4987425"/>
              <a:gd name="connsiteX16" fmla="*/ 1904697 w 1947945"/>
              <a:gd name="connsiteY16" fmla="*/ 4465726 h 4987425"/>
              <a:gd name="connsiteX17" fmla="*/ 1947945 w 1947945"/>
              <a:gd name="connsiteY17" fmla="*/ 4519889 h 4987425"/>
              <a:gd name="connsiteX18" fmla="*/ 1697825 w 1947945"/>
              <a:gd name="connsiteY18" fmla="*/ 4832896 h 4987425"/>
              <a:gd name="connsiteX19" fmla="*/ 1806313 w 1947945"/>
              <a:gd name="connsiteY19" fmla="*/ 4945258 h 4987425"/>
              <a:gd name="connsiteX20" fmla="*/ 1861014 w 1947945"/>
              <a:gd name="connsiteY20" fmla="*/ 4987425 h 4987425"/>
              <a:gd name="connsiteX0" fmla="*/ 203738 w 1947945"/>
              <a:gd name="connsiteY0" fmla="*/ 0 h 4987425"/>
              <a:gd name="connsiteX1" fmla="*/ 0 w 1947945"/>
              <a:gd name="connsiteY1" fmla="*/ 877059 h 4987425"/>
              <a:gd name="connsiteX2" fmla="*/ 69849 w 1947945"/>
              <a:gd name="connsiteY2" fmla="*/ 1495816 h 4987425"/>
              <a:gd name="connsiteX3" fmla="*/ 378212 w 1947945"/>
              <a:gd name="connsiteY3" fmla="*/ 1968300 h 4987425"/>
              <a:gd name="connsiteX4" fmla="*/ 535271 w 1947945"/>
              <a:gd name="connsiteY4" fmla="*/ 2360540 h 4987425"/>
              <a:gd name="connsiteX5" fmla="*/ 727786 w 1947945"/>
              <a:gd name="connsiteY5" fmla="*/ 2688252 h 4987425"/>
              <a:gd name="connsiteX6" fmla="*/ 908306 w 1947945"/>
              <a:gd name="connsiteY6" fmla="*/ 2975616 h 4987425"/>
              <a:gd name="connsiteX7" fmla="*/ 1047043 w 1947945"/>
              <a:gd name="connsiteY7" fmla="*/ 3221694 h 4987425"/>
              <a:gd name="connsiteX8" fmla="*/ 1111540 w 1947945"/>
              <a:gd name="connsiteY8" fmla="*/ 3410040 h 4987425"/>
              <a:gd name="connsiteX9" fmla="*/ 1101257 w 1947945"/>
              <a:gd name="connsiteY9" fmla="*/ 3461408 h 4987425"/>
              <a:gd name="connsiteX10" fmla="*/ 1048194 w 1947945"/>
              <a:gd name="connsiteY10" fmla="*/ 3535658 h 4987425"/>
              <a:gd name="connsiteX11" fmla="*/ 1184938 w 1947945"/>
              <a:gd name="connsiteY11" fmla="*/ 3656101 h 4987425"/>
              <a:gd name="connsiteX12" fmla="*/ 1370498 w 1947945"/>
              <a:gd name="connsiteY12" fmla="*/ 3838522 h 4987425"/>
              <a:gd name="connsiteX13" fmla="*/ 1523756 w 1947945"/>
              <a:gd name="connsiteY13" fmla="*/ 4016627 h 4987425"/>
              <a:gd name="connsiteX14" fmla="*/ 1660423 w 1947945"/>
              <a:gd name="connsiteY14" fmla="*/ 4181939 h 4987425"/>
              <a:gd name="connsiteX15" fmla="*/ 1799507 w 1947945"/>
              <a:gd name="connsiteY15" fmla="*/ 4328691 h 4987425"/>
              <a:gd name="connsiteX16" fmla="*/ 1904697 w 1947945"/>
              <a:gd name="connsiteY16" fmla="*/ 4465726 h 4987425"/>
              <a:gd name="connsiteX17" fmla="*/ 1947945 w 1947945"/>
              <a:gd name="connsiteY17" fmla="*/ 4519889 h 4987425"/>
              <a:gd name="connsiteX18" fmla="*/ 1497183 w 1947945"/>
              <a:gd name="connsiteY18" fmla="*/ 4592784 h 4987425"/>
              <a:gd name="connsiteX19" fmla="*/ 1806313 w 1947945"/>
              <a:gd name="connsiteY19" fmla="*/ 4945258 h 4987425"/>
              <a:gd name="connsiteX20" fmla="*/ 1861014 w 1947945"/>
              <a:gd name="connsiteY20" fmla="*/ 4987425 h 4987425"/>
              <a:gd name="connsiteX0" fmla="*/ 203738 w 1947945"/>
              <a:gd name="connsiteY0" fmla="*/ 0 h 4987425"/>
              <a:gd name="connsiteX1" fmla="*/ 0 w 1947945"/>
              <a:gd name="connsiteY1" fmla="*/ 877059 h 4987425"/>
              <a:gd name="connsiteX2" fmla="*/ 69849 w 1947945"/>
              <a:gd name="connsiteY2" fmla="*/ 1495816 h 4987425"/>
              <a:gd name="connsiteX3" fmla="*/ 378212 w 1947945"/>
              <a:gd name="connsiteY3" fmla="*/ 1968300 h 4987425"/>
              <a:gd name="connsiteX4" fmla="*/ 535271 w 1947945"/>
              <a:gd name="connsiteY4" fmla="*/ 2360540 h 4987425"/>
              <a:gd name="connsiteX5" fmla="*/ 727786 w 1947945"/>
              <a:gd name="connsiteY5" fmla="*/ 2688252 h 4987425"/>
              <a:gd name="connsiteX6" fmla="*/ 908306 w 1947945"/>
              <a:gd name="connsiteY6" fmla="*/ 2975616 h 4987425"/>
              <a:gd name="connsiteX7" fmla="*/ 1047043 w 1947945"/>
              <a:gd name="connsiteY7" fmla="*/ 3221694 h 4987425"/>
              <a:gd name="connsiteX8" fmla="*/ 1111540 w 1947945"/>
              <a:gd name="connsiteY8" fmla="*/ 3410040 h 4987425"/>
              <a:gd name="connsiteX9" fmla="*/ 1101257 w 1947945"/>
              <a:gd name="connsiteY9" fmla="*/ 3461408 h 4987425"/>
              <a:gd name="connsiteX10" fmla="*/ 1048194 w 1947945"/>
              <a:gd name="connsiteY10" fmla="*/ 3535658 h 4987425"/>
              <a:gd name="connsiteX11" fmla="*/ 1184938 w 1947945"/>
              <a:gd name="connsiteY11" fmla="*/ 3656101 h 4987425"/>
              <a:gd name="connsiteX12" fmla="*/ 1370498 w 1947945"/>
              <a:gd name="connsiteY12" fmla="*/ 3838522 h 4987425"/>
              <a:gd name="connsiteX13" fmla="*/ 1523756 w 1947945"/>
              <a:gd name="connsiteY13" fmla="*/ 4016627 h 4987425"/>
              <a:gd name="connsiteX14" fmla="*/ 1660423 w 1947945"/>
              <a:gd name="connsiteY14" fmla="*/ 4181939 h 4987425"/>
              <a:gd name="connsiteX15" fmla="*/ 1799507 w 1947945"/>
              <a:gd name="connsiteY15" fmla="*/ 4328691 h 4987425"/>
              <a:gd name="connsiteX16" fmla="*/ 1904697 w 1947945"/>
              <a:gd name="connsiteY16" fmla="*/ 4465726 h 4987425"/>
              <a:gd name="connsiteX17" fmla="*/ 1947945 w 1947945"/>
              <a:gd name="connsiteY17" fmla="*/ 4519889 h 4987425"/>
              <a:gd name="connsiteX18" fmla="*/ 1497183 w 1947945"/>
              <a:gd name="connsiteY18" fmla="*/ 4592784 h 4987425"/>
              <a:gd name="connsiteX19" fmla="*/ 1654426 w 1947945"/>
              <a:gd name="connsiteY19" fmla="*/ 4777285 h 4987425"/>
              <a:gd name="connsiteX20" fmla="*/ 1806313 w 1947945"/>
              <a:gd name="connsiteY20" fmla="*/ 4945258 h 4987425"/>
              <a:gd name="connsiteX21" fmla="*/ 1861014 w 1947945"/>
              <a:gd name="connsiteY21" fmla="*/ 4987425 h 4987425"/>
              <a:gd name="connsiteX0" fmla="*/ 203738 w 1947945"/>
              <a:gd name="connsiteY0" fmla="*/ 0 h 4987425"/>
              <a:gd name="connsiteX1" fmla="*/ 0 w 1947945"/>
              <a:gd name="connsiteY1" fmla="*/ 877059 h 4987425"/>
              <a:gd name="connsiteX2" fmla="*/ 69849 w 1947945"/>
              <a:gd name="connsiteY2" fmla="*/ 1495816 h 4987425"/>
              <a:gd name="connsiteX3" fmla="*/ 378212 w 1947945"/>
              <a:gd name="connsiteY3" fmla="*/ 1968300 h 4987425"/>
              <a:gd name="connsiteX4" fmla="*/ 535271 w 1947945"/>
              <a:gd name="connsiteY4" fmla="*/ 2360540 h 4987425"/>
              <a:gd name="connsiteX5" fmla="*/ 727786 w 1947945"/>
              <a:gd name="connsiteY5" fmla="*/ 2688252 h 4987425"/>
              <a:gd name="connsiteX6" fmla="*/ 908306 w 1947945"/>
              <a:gd name="connsiteY6" fmla="*/ 2975616 h 4987425"/>
              <a:gd name="connsiteX7" fmla="*/ 1047043 w 1947945"/>
              <a:gd name="connsiteY7" fmla="*/ 3221694 h 4987425"/>
              <a:gd name="connsiteX8" fmla="*/ 1111540 w 1947945"/>
              <a:gd name="connsiteY8" fmla="*/ 3410040 h 4987425"/>
              <a:gd name="connsiteX9" fmla="*/ 1101257 w 1947945"/>
              <a:gd name="connsiteY9" fmla="*/ 3461408 h 4987425"/>
              <a:gd name="connsiteX10" fmla="*/ 1048194 w 1947945"/>
              <a:gd name="connsiteY10" fmla="*/ 3535658 h 4987425"/>
              <a:gd name="connsiteX11" fmla="*/ 1184938 w 1947945"/>
              <a:gd name="connsiteY11" fmla="*/ 3656101 h 4987425"/>
              <a:gd name="connsiteX12" fmla="*/ 1370498 w 1947945"/>
              <a:gd name="connsiteY12" fmla="*/ 3838522 h 4987425"/>
              <a:gd name="connsiteX13" fmla="*/ 1523756 w 1947945"/>
              <a:gd name="connsiteY13" fmla="*/ 4016627 h 4987425"/>
              <a:gd name="connsiteX14" fmla="*/ 1660423 w 1947945"/>
              <a:gd name="connsiteY14" fmla="*/ 4181939 h 4987425"/>
              <a:gd name="connsiteX15" fmla="*/ 1799507 w 1947945"/>
              <a:gd name="connsiteY15" fmla="*/ 4328691 h 4987425"/>
              <a:gd name="connsiteX16" fmla="*/ 1904697 w 1947945"/>
              <a:gd name="connsiteY16" fmla="*/ 4465726 h 4987425"/>
              <a:gd name="connsiteX17" fmla="*/ 1947945 w 1947945"/>
              <a:gd name="connsiteY17" fmla="*/ 4519889 h 4987425"/>
              <a:gd name="connsiteX18" fmla="*/ 1497183 w 1947945"/>
              <a:gd name="connsiteY18" fmla="*/ 4592784 h 4987425"/>
              <a:gd name="connsiteX19" fmla="*/ 1503122 w 1947945"/>
              <a:gd name="connsiteY19" fmla="*/ 4711500 h 4987425"/>
              <a:gd name="connsiteX20" fmla="*/ 1806313 w 1947945"/>
              <a:gd name="connsiteY20" fmla="*/ 4945258 h 4987425"/>
              <a:gd name="connsiteX21" fmla="*/ 1861014 w 1947945"/>
              <a:gd name="connsiteY21" fmla="*/ 4987425 h 4987425"/>
              <a:gd name="connsiteX0" fmla="*/ 203738 w 1947945"/>
              <a:gd name="connsiteY0" fmla="*/ 0 h 4987425"/>
              <a:gd name="connsiteX1" fmla="*/ 0 w 1947945"/>
              <a:gd name="connsiteY1" fmla="*/ 877059 h 4987425"/>
              <a:gd name="connsiteX2" fmla="*/ 69849 w 1947945"/>
              <a:gd name="connsiteY2" fmla="*/ 1495816 h 4987425"/>
              <a:gd name="connsiteX3" fmla="*/ 378212 w 1947945"/>
              <a:gd name="connsiteY3" fmla="*/ 1968300 h 4987425"/>
              <a:gd name="connsiteX4" fmla="*/ 535271 w 1947945"/>
              <a:gd name="connsiteY4" fmla="*/ 2360540 h 4987425"/>
              <a:gd name="connsiteX5" fmla="*/ 727786 w 1947945"/>
              <a:gd name="connsiteY5" fmla="*/ 2688252 h 4987425"/>
              <a:gd name="connsiteX6" fmla="*/ 908306 w 1947945"/>
              <a:gd name="connsiteY6" fmla="*/ 2975616 h 4987425"/>
              <a:gd name="connsiteX7" fmla="*/ 1047043 w 1947945"/>
              <a:gd name="connsiteY7" fmla="*/ 3221694 h 4987425"/>
              <a:gd name="connsiteX8" fmla="*/ 1111540 w 1947945"/>
              <a:gd name="connsiteY8" fmla="*/ 3410040 h 4987425"/>
              <a:gd name="connsiteX9" fmla="*/ 1101257 w 1947945"/>
              <a:gd name="connsiteY9" fmla="*/ 3461408 h 4987425"/>
              <a:gd name="connsiteX10" fmla="*/ 1048194 w 1947945"/>
              <a:gd name="connsiteY10" fmla="*/ 3535658 h 4987425"/>
              <a:gd name="connsiteX11" fmla="*/ 1184938 w 1947945"/>
              <a:gd name="connsiteY11" fmla="*/ 3656101 h 4987425"/>
              <a:gd name="connsiteX12" fmla="*/ 1370498 w 1947945"/>
              <a:gd name="connsiteY12" fmla="*/ 3838522 h 4987425"/>
              <a:gd name="connsiteX13" fmla="*/ 1523756 w 1947945"/>
              <a:gd name="connsiteY13" fmla="*/ 4016627 h 4987425"/>
              <a:gd name="connsiteX14" fmla="*/ 1660423 w 1947945"/>
              <a:gd name="connsiteY14" fmla="*/ 4181939 h 4987425"/>
              <a:gd name="connsiteX15" fmla="*/ 1799507 w 1947945"/>
              <a:gd name="connsiteY15" fmla="*/ 4328691 h 4987425"/>
              <a:gd name="connsiteX16" fmla="*/ 1904697 w 1947945"/>
              <a:gd name="connsiteY16" fmla="*/ 4465726 h 4987425"/>
              <a:gd name="connsiteX17" fmla="*/ 1947945 w 1947945"/>
              <a:gd name="connsiteY17" fmla="*/ 4519889 h 4987425"/>
              <a:gd name="connsiteX18" fmla="*/ 1497183 w 1947945"/>
              <a:gd name="connsiteY18" fmla="*/ 4592784 h 4987425"/>
              <a:gd name="connsiteX19" fmla="*/ 1503122 w 1947945"/>
              <a:gd name="connsiteY19" fmla="*/ 4711500 h 4987425"/>
              <a:gd name="connsiteX20" fmla="*/ 1579357 w 1947945"/>
              <a:gd name="connsiteY20" fmla="*/ 4830136 h 4987425"/>
              <a:gd name="connsiteX21" fmla="*/ 1861014 w 1947945"/>
              <a:gd name="connsiteY21" fmla="*/ 4987425 h 4987425"/>
              <a:gd name="connsiteX0" fmla="*/ 203738 w 1947945"/>
              <a:gd name="connsiteY0" fmla="*/ 0 h 4987425"/>
              <a:gd name="connsiteX1" fmla="*/ 0 w 1947945"/>
              <a:gd name="connsiteY1" fmla="*/ 877059 h 4987425"/>
              <a:gd name="connsiteX2" fmla="*/ 69849 w 1947945"/>
              <a:gd name="connsiteY2" fmla="*/ 1495816 h 4987425"/>
              <a:gd name="connsiteX3" fmla="*/ 378212 w 1947945"/>
              <a:gd name="connsiteY3" fmla="*/ 1968300 h 4987425"/>
              <a:gd name="connsiteX4" fmla="*/ 535271 w 1947945"/>
              <a:gd name="connsiteY4" fmla="*/ 2360540 h 4987425"/>
              <a:gd name="connsiteX5" fmla="*/ 727786 w 1947945"/>
              <a:gd name="connsiteY5" fmla="*/ 2688252 h 4987425"/>
              <a:gd name="connsiteX6" fmla="*/ 908306 w 1947945"/>
              <a:gd name="connsiteY6" fmla="*/ 2975616 h 4987425"/>
              <a:gd name="connsiteX7" fmla="*/ 1047043 w 1947945"/>
              <a:gd name="connsiteY7" fmla="*/ 3221694 h 4987425"/>
              <a:gd name="connsiteX8" fmla="*/ 1111540 w 1947945"/>
              <a:gd name="connsiteY8" fmla="*/ 3410040 h 4987425"/>
              <a:gd name="connsiteX9" fmla="*/ 1101257 w 1947945"/>
              <a:gd name="connsiteY9" fmla="*/ 3461408 h 4987425"/>
              <a:gd name="connsiteX10" fmla="*/ 1048194 w 1947945"/>
              <a:gd name="connsiteY10" fmla="*/ 3535658 h 4987425"/>
              <a:gd name="connsiteX11" fmla="*/ 1184938 w 1947945"/>
              <a:gd name="connsiteY11" fmla="*/ 3656101 h 4987425"/>
              <a:gd name="connsiteX12" fmla="*/ 1370498 w 1947945"/>
              <a:gd name="connsiteY12" fmla="*/ 3838522 h 4987425"/>
              <a:gd name="connsiteX13" fmla="*/ 1523756 w 1947945"/>
              <a:gd name="connsiteY13" fmla="*/ 4016627 h 4987425"/>
              <a:gd name="connsiteX14" fmla="*/ 1660423 w 1947945"/>
              <a:gd name="connsiteY14" fmla="*/ 4181939 h 4987425"/>
              <a:gd name="connsiteX15" fmla="*/ 1799507 w 1947945"/>
              <a:gd name="connsiteY15" fmla="*/ 4328691 h 4987425"/>
              <a:gd name="connsiteX16" fmla="*/ 1904697 w 1947945"/>
              <a:gd name="connsiteY16" fmla="*/ 4465726 h 4987425"/>
              <a:gd name="connsiteX17" fmla="*/ 1947945 w 1947945"/>
              <a:gd name="connsiteY17" fmla="*/ 4519889 h 4987425"/>
              <a:gd name="connsiteX18" fmla="*/ 1497183 w 1947945"/>
              <a:gd name="connsiteY18" fmla="*/ 4592784 h 4987425"/>
              <a:gd name="connsiteX19" fmla="*/ 1503122 w 1947945"/>
              <a:gd name="connsiteY19" fmla="*/ 4711500 h 4987425"/>
              <a:gd name="connsiteX20" fmla="*/ 1579357 w 1947945"/>
              <a:gd name="connsiteY20" fmla="*/ 4830136 h 4987425"/>
              <a:gd name="connsiteX21" fmla="*/ 1713631 w 1947945"/>
              <a:gd name="connsiteY21" fmla="*/ 4902275 h 4987425"/>
              <a:gd name="connsiteX22" fmla="*/ 1861014 w 1947945"/>
              <a:gd name="connsiteY22" fmla="*/ 4987425 h 4987425"/>
              <a:gd name="connsiteX0" fmla="*/ 203738 w 1947945"/>
              <a:gd name="connsiteY0" fmla="*/ 0 h 4987425"/>
              <a:gd name="connsiteX1" fmla="*/ 0 w 1947945"/>
              <a:gd name="connsiteY1" fmla="*/ 877059 h 4987425"/>
              <a:gd name="connsiteX2" fmla="*/ 69849 w 1947945"/>
              <a:gd name="connsiteY2" fmla="*/ 1495816 h 4987425"/>
              <a:gd name="connsiteX3" fmla="*/ 378212 w 1947945"/>
              <a:gd name="connsiteY3" fmla="*/ 1968300 h 4987425"/>
              <a:gd name="connsiteX4" fmla="*/ 535271 w 1947945"/>
              <a:gd name="connsiteY4" fmla="*/ 2360540 h 4987425"/>
              <a:gd name="connsiteX5" fmla="*/ 727786 w 1947945"/>
              <a:gd name="connsiteY5" fmla="*/ 2688252 h 4987425"/>
              <a:gd name="connsiteX6" fmla="*/ 908306 w 1947945"/>
              <a:gd name="connsiteY6" fmla="*/ 2975616 h 4987425"/>
              <a:gd name="connsiteX7" fmla="*/ 1047043 w 1947945"/>
              <a:gd name="connsiteY7" fmla="*/ 3221694 h 4987425"/>
              <a:gd name="connsiteX8" fmla="*/ 1111540 w 1947945"/>
              <a:gd name="connsiteY8" fmla="*/ 3410040 h 4987425"/>
              <a:gd name="connsiteX9" fmla="*/ 1101257 w 1947945"/>
              <a:gd name="connsiteY9" fmla="*/ 3461408 h 4987425"/>
              <a:gd name="connsiteX10" fmla="*/ 1048194 w 1947945"/>
              <a:gd name="connsiteY10" fmla="*/ 3535658 h 4987425"/>
              <a:gd name="connsiteX11" fmla="*/ 1184938 w 1947945"/>
              <a:gd name="connsiteY11" fmla="*/ 3656101 h 4987425"/>
              <a:gd name="connsiteX12" fmla="*/ 1370498 w 1947945"/>
              <a:gd name="connsiteY12" fmla="*/ 3838522 h 4987425"/>
              <a:gd name="connsiteX13" fmla="*/ 1523756 w 1947945"/>
              <a:gd name="connsiteY13" fmla="*/ 4016627 h 4987425"/>
              <a:gd name="connsiteX14" fmla="*/ 1660423 w 1947945"/>
              <a:gd name="connsiteY14" fmla="*/ 4181939 h 4987425"/>
              <a:gd name="connsiteX15" fmla="*/ 1799507 w 1947945"/>
              <a:gd name="connsiteY15" fmla="*/ 4328691 h 4987425"/>
              <a:gd name="connsiteX16" fmla="*/ 1904697 w 1947945"/>
              <a:gd name="connsiteY16" fmla="*/ 4465726 h 4987425"/>
              <a:gd name="connsiteX17" fmla="*/ 1947945 w 1947945"/>
              <a:gd name="connsiteY17" fmla="*/ 4519889 h 4987425"/>
              <a:gd name="connsiteX18" fmla="*/ 1497183 w 1947945"/>
              <a:gd name="connsiteY18" fmla="*/ 4592784 h 4987425"/>
              <a:gd name="connsiteX19" fmla="*/ 1503122 w 1947945"/>
              <a:gd name="connsiteY19" fmla="*/ 4711500 h 4987425"/>
              <a:gd name="connsiteX20" fmla="*/ 1579357 w 1947945"/>
              <a:gd name="connsiteY20" fmla="*/ 4830136 h 4987425"/>
              <a:gd name="connsiteX21" fmla="*/ 1700474 w 1947945"/>
              <a:gd name="connsiteY21" fmla="*/ 4941746 h 4987425"/>
              <a:gd name="connsiteX22" fmla="*/ 1861014 w 1947945"/>
              <a:gd name="connsiteY22" fmla="*/ 4987425 h 4987425"/>
              <a:gd name="connsiteX0" fmla="*/ 203738 w 1947945"/>
              <a:gd name="connsiteY0" fmla="*/ 0 h 4957822"/>
              <a:gd name="connsiteX1" fmla="*/ 0 w 1947945"/>
              <a:gd name="connsiteY1" fmla="*/ 877059 h 4957822"/>
              <a:gd name="connsiteX2" fmla="*/ 69849 w 1947945"/>
              <a:gd name="connsiteY2" fmla="*/ 1495816 h 4957822"/>
              <a:gd name="connsiteX3" fmla="*/ 378212 w 1947945"/>
              <a:gd name="connsiteY3" fmla="*/ 1968300 h 4957822"/>
              <a:gd name="connsiteX4" fmla="*/ 535271 w 1947945"/>
              <a:gd name="connsiteY4" fmla="*/ 2360540 h 4957822"/>
              <a:gd name="connsiteX5" fmla="*/ 727786 w 1947945"/>
              <a:gd name="connsiteY5" fmla="*/ 2688252 h 4957822"/>
              <a:gd name="connsiteX6" fmla="*/ 908306 w 1947945"/>
              <a:gd name="connsiteY6" fmla="*/ 2975616 h 4957822"/>
              <a:gd name="connsiteX7" fmla="*/ 1047043 w 1947945"/>
              <a:gd name="connsiteY7" fmla="*/ 3221694 h 4957822"/>
              <a:gd name="connsiteX8" fmla="*/ 1111540 w 1947945"/>
              <a:gd name="connsiteY8" fmla="*/ 3410040 h 4957822"/>
              <a:gd name="connsiteX9" fmla="*/ 1101257 w 1947945"/>
              <a:gd name="connsiteY9" fmla="*/ 3461408 h 4957822"/>
              <a:gd name="connsiteX10" fmla="*/ 1048194 w 1947945"/>
              <a:gd name="connsiteY10" fmla="*/ 3535658 h 4957822"/>
              <a:gd name="connsiteX11" fmla="*/ 1184938 w 1947945"/>
              <a:gd name="connsiteY11" fmla="*/ 3656101 h 4957822"/>
              <a:gd name="connsiteX12" fmla="*/ 1370498 w 1947945"/>
              <a:gd name="connsiteY12" fmla="*/ 3838522 h 4957822"/>
              <a:gd name="connsiteX13" fmla="*/ 1523756 w 1947945"/>
              <a:gd name="connsiteY13" fmla="*/ 4016627 h 4957822"/>
              <a:gd name="connsiteX14" fmla="*/ 1660423 w 1947945"/>
              <a:gd name="connsiteY14" fmla="*/ 4181939 h 4957822"/>
              <a:gd name="connsiteX15" fmla="*/ 1799507 w 1947945"/>
              <a:gd name="connsiteY15" fmla="*/ 4328691 h 4957822"/>
              <a:gd name="connsiteX16" fmla="*/ 1904697 w 1947945"/>
              <a:gd name="connsiteY16" fmla="*/ 4465726 h 4957822"/>
              <a:gd name="connsiteX17" fmla="*/ 1947945 w 1947945"/>
              <a:gd name="connsiteY17" fmla="*/ 4519889 h 4957822"/>
              <a:gd name="connsiteX18" fmla="*/ 1497183 w 1947945"/>
              <a:gd name="connsiteY18" fmla="*/ 4592784 h 4957822"/>
              <a:gd name="connsiteX19" fmla="*/ 1503122 w 1947945"/>
              <a:gd name="connsiteY19" fmla="*/ 4711500 h 4957822"/>
              <a:gd name="connsiteX20" fmla="*/ 1579357 w 1947945"/>
              <a:gd name="connsiteY20" fmla="*/ 4830136 h 4957822"/>
              <a:gd name="connsiteX21" fmla="*/ 1700474 w 1947945"/>
              <a:gd name="connsiteY21" fmla="*/ 4941746 h 4957822"/>
              <a:gd name="connsiteX22" fmla="*/ 1752470 w 1947945"/>
              <a:gd name="connsiteY22" fmla="*/ 4957822 h 4957822"/>
              <a:gd name="connsiteX0" fmla="*/ 203738 w 1947945"/>
              <a:gd name="connsiteY0" fmla="*/ 0 h 5040052"/>
              <a:gd name="connsiteX1" fmla="*/ 0 w 1947945"/>
              <a:gd name="connsiteY1" fmla="*/ 877059 h 5040052"/>
              <a:gd name="connsiteX2" fmla="*/ 69849 w 1947945"/>
              <a:gd name="connsiteY2" fmla="*/ 1495816 h 5040052"/>
              <a:gd name="connsiteX3" fmla="*/ 378212 w 1947945"/>
              <a:gd name="connsiteY3" fmla="*/ 1968300 h 5040052"/>
              <a:gd name="connsiteX4" fmla="*/ 535271 w 1947945"/>
              <a:gd name="connsiteY4" fmla="*/ 2360540 h 5040052"/>
              <a:gd name="connsiteX5" fmla="*/ 727786 w 1947945"/>
              <a:gd name="connsiteY5" fmla="*/ 2688252 h 5040052"/>
              <a:gd name="connsiteX6" fmla="*/ 908306 w 1947945"/>
              <a:gd name="connsiteY6" fmla="*/ 2975616 h 5040052"/>
              <a:gd name="connsiteX7" fmla="*/ 1047043 w 1947945"/>
              <a:gd name="connsiteY7" fmla="*/ 3221694 h 5040052"/>
              <a:gd name="connsiteX8" fmla="*/ 1111540 w 1947945"/>
              <a:gd name="connsiteY8" fmla="*/ 3410040 h 5040052"/>
              <a:gd name="connsiteX9" fmla="*/ 1101257 w 1947945"/>
              <a:gd name="connsiteY9" fmla="*/ 3461408 h 5040052"/>
              <a:gd name="connsiteX10" fmla="*/ 1048194 w 1947945"/>
              <a:gd name="connsiteY10" fmla="*/ 3535658 h 5040052"/>
              <a:gd name="connsiteX11" fmla="*/ 1184938 w 1947945"/>
              <a:gd name="connsiteY11" fmla="*/ 3656101 h 5040052"/>
              <a:gd name="connsiteX12" fmla="*/ 1370498 w 1947945"/>
              <a:gd name="connsiteY12" fmla="*/ 3838522 h 5040052"/>
              <a:gd name="connsiteX13" fmla="*/ 1523756 w 1947945"/>
              <a:gd name="connsiteY13" fmla="*/ 4016627 h 5040052"/>
              <a:gd name="connsiteX14" fmla="*/ 1660423 w 1947945"/>
              <a:gd name="connsiteY14" fmla="*/ 4181939 h 5040052"/>
              <a:gd name="connsiteX15" fmla="*/ 1799507 w 1947945"/>
              <a:gd name="connsiteY15" fmla="*/ 4328691 h 5040052"/>
              <a:gd name="connsiteX16" fmla="*/ 1904697 w 1947945"/>
              <a:gd name="connsiteY16" fmla="*/ 4465726 h 5040052"/>
              <a:gd name="connsiteX17" fmla="*/ 1947945 w 1947945"/>
              <a:gd name="connsiteY17" fmla="*/ 4519889 h 5040052"/>
              <a:gd name="connsiteX18" fmla="*/ 1497183 w 1947945"/>
              <a:gd name="connsiteY18" fmla="*/ 4592784 h 5040052"/>
              <a:gd name="connsiteX19" fmla="*/ 1503122 w 1947945"/>
              <a:gd name="connsiteY19" fmla="*/ 4711500 h 5040052"/>
              <a:gd name="connsiteX20" fmla="*/ 1579357 w 1947945"/>
              <a:gd name="connsiteY20" fmla="*/ 4830136 h 5040052"/>
              <a:gd name="connsiteX21" fmla="*/ 1700474 w 1947945"/>
              <a:gd name="connsiteY21" fmla="*/ 4941746 h 5040052"/>
              <a:gd name="connsiteX22" fmla="*/ 1732735 w 1947945"/>
              <a:gd name="connsiteY22" fmla="*/ 5040052 h 5040052"/>
              <a:gd name="connsiteX0" fmla="*/ 203738 w 1947945"/>
              <a:gd name="connsiteY0" fmla="*/ 0 h 5040052"/>
              <a:gd name="connsiteX1" fmla="*/ 0 w 1947945"/>
              <a:gd name="connsiteY1" fmla="*/ 877059 h 5040052"/>
              <a:gd name="connsiteX2" fmla="*/ 69849 w 1947945"/>
              <a:gd name="connsiteY2" fmla="*/ 1495816 h 5040052"/>
              <a:gd name="connsiteX3" fmla="*/ 378212 w 1947945"/>
              <a:gd name="connsiteY3" fmla="*/ 1968300 h 5040052"/>
              <a:gd name="connsiteX4" fmla="*/ 535271 w 1947945"/>
              <a:gd name="connsiteY4" fmla="*/ 2360540 h 5040052"/>
              <a:gd name="connsiteX5" fmla="*/ 727786 w 1947945"/>
              <a:gd name="connsiteY5" fmla="*/ 2688252 h 5040052"/>
              <a:gd name="connsiteX6" fmla="*/ 908306 w 1947945"/>
              <a:gd name="connsiteY6" fmla="*/ 2975616 h 5040052"/>
              <a:gd name="connsiteX7" fmla="*/ 1047043 w 1947945"/>
              <a:gd name="connsiteY7" fmla="*/ 3221694 h 5040052"/>
              <a:gd name="connsiteX8" fmla="*/ 1111540 w 1947945"/>
              <a:gd name="connsiteY8" fmla="*/ 3410040 h 5040052"/>
              <a:gd name="connsiteX9" fmla="*/ 1101257 w 1947945"/>
              <a:gd name="connsiteY9" fmla="*/ 3461408 h 5040052"/>
              <a:gd name="connsiteX10" fmla="*/ 1048194 w 1947945"/>
              <a:gd name="connsiteY10" fmla="*/ 3535658 h 5040052"/>
              <a:gd name="connsiteX11" fmla="*/ 1184938 w 1947945"/>
              <a:gd name="connsiteY11" fmla="*/ 3656101 h 5040052"/>
              <a:gd name="connsiteX12" fmla="*/ 1370498 w 1947945"/>
              <a:gd name="connsiteY12" fmla="*/ 3838522 h 5040052"/>
              <a:gd name="connsiteX13" fmla="*/ 1523756 w 1947945"/>
              <a:gd name="connsiteY13" fmla="*/ 4016627 h 5040052"/>
              <a:gd name="connsiteX14" fmla="*/ 1660423 w 1947945"/>
              <a:gd name="connsiteY14" fmla="*/ 4181939 h 5040052"/>
              <a:gd name="connsiteX15" fmla="*/ 1799507 w 1947945"/>
              <a:gd name="connsiteY15" fmla="*/ 4328691 h 5040052"/>
              <a:gd name="connsiteX16" fmla="*/ 1904697 w 1947945"/>
              <a:gd name="connsiteY16" fmla="*/ 4465726 h 5040052"/>
              <a:gd name="connsiteX17" fmla="*/ 1947945 w 1947945"/>
              <a:gd name="connsiteY17" fmla="*/ 4519889 h 5040052"/>
              <a:gd name="connsiteX18" fmla="*/ 1497183 w 1947945"/>
              <a:gd name="connsiteY18" fmla="*/ 4592784 h 5040052"/>
              <a:gd name="connsiteX19" fmla="*/ 1503122 w 1947945"/>
              <a:gd name="connsiteY19" fmla="*/ 4711500 h 5040052"/>
              <a:gd name="connsiteX20" fmla="*/ 1579357 w 1947945"/>
              <a:gd name="connsiteY20" fmla="*/ 4830136 h 5040052"/>
              <a:gd name="connsiteX21" fmla="*/ 1700474 w 1947945"/>
              <a:gd name="connsiteY21" fmla="*/ 4941746 h 5040052"/>
              <a:gd name="connsiteX22" fmla="*/ 1732735 w 1947945"/>
              <a:gd name="connsiteY22" fmla="*/ 5040052 h 5040052"/>
              <a:gd name="connsiteX0" fmla="*/ 203738 w 1947945"/>
              <a:gd name="connsiteY0" fmla="*/ 0 h 4967689"/>
              <a:gd name="connsiteX1" fmla="*/ 0 w 1947945"/>
              <a:gd name="connsiteY1" fmla="*/ 877059 h 4967689"/>
              <a:gd name="connsiteX2" fmla="*/ 69849 w 1947945"/>
              <a:gd name="connsiteY2" fmla="*/ 1495816 h 4967689"/>
              <a:gd name="connsiteX3" fmla="*/ 378212 w 1947945"/>
              <a:gd name="connsiteY3" fmla="*/ 1968300 h 4967689"/>
              <a:gd name="connsiteX4" fmla="*/ 535271 w 1947945"/>
              <a:gd name="connsiteY4" fmla="*/ 2360540 h 4967689"/>
              <a:gd name="connsiteX5" fmla="*/ 727786 w 1947945"/>
              <a:gd name="connsiteY5" fmla="*/ 2688252 h 4967689"/>
              <a:gd name="connsiteX6" fmla="*/ 908306 w 1947945"/>
              <a:gd name="connsiteY6" fmla="*/ 2975616 h 4967689"/>
              <a:gd name="connsiteX7" fmla="*/ 1047043 w 1947945"/>
              <a:gd name="connsiteY7" fmla="*/ 3221694 h 4967689"/>
              <a:gd name="connsiteX8" fmla="*/ 1111540 w 1947945"/>
              <a:gd name="connsiteY8" fmla="*/ 3410040 h 4967689"/>
              <a:gd name="connsiteX9" fmla="*/ 1101257 w 1947945"/>
              <a:gd name="connsiteY9" fmla="*/ 3461408 h 4967689"/>
              <a:gd name="connsiteX10" fmla="*/ 1048194 w 1947945"/>
              <a:gd name="connsiteY10" fmla="*/ 3535658 h 4967689"/>
              <a:gd name="connsiteX11" fmla="*/ 1184938 w 1947945"/>
              <a:gd name="connsiteY11" fmla="*/ 3656101 h 4967689"/>
              <a:gd name="connsiteX12" fmla="*/ 1370498 w 1947945"/>
              <a:gd name="connsiteY12" fmla="*/ 3838522 h 4967689"/>
              <a:gd name="connsiteX13" fmla="*/ 1523756 w 1947945"/>
              <a:gd name="connsiteY13" fmla="*/ 4016627 h 4967689"/>
              <a:gd name="connsiteX14" fmla="*/ 1660423 w 1947945"/>
              <a:gd name="connsiteY14" fmla="*/ 4181939 h 4967689"/>
              <a:gd name="connsiteX15" fmla="*/ 1799507 w 1947945"/>
              <a:gd name="connsiteY15" fmla="*/ 4328691 h 4967689"/>
              <a:gd name="connsiteX16" fmla="*/ 1904697 w 1947945"/>
              <a:gd name="connsiteY16" fmla="*/ 4465726 h 4967689"/>
              <a:gd name="connsiteX17" fmla="*/ 1947945 w 1947945"/>
              <a:gd name="connsiteY17" fmla="*/ 4519889 h 4967689"/>
              <a:gd name="connsiteX18" fmla="*/ 1497183 w 1947945"/>
              <a:gd name="connsiteY18" fmla="*/ 4592784 h 4967689"/>
              <a:gd name="connsiteX19" fmla="*/ 1503122 w 1947945"/>
              <a:gd name="connsiteY19" fmla="*/ 4711500 h 4967689"/>
              <a:gd name="connsiteX20" fmla="*/ 1579357 w 1947945"/>
              <a:gd name="connsiteY20" fmla="*/ 4830136 h 4967689"/>
              <a:gd name="connsiteX21" fmla="*/ 1700474 w 1947945"/>
              <a:gd name="connsiteY21" fmla="*/ 4941746 h 4967689"/>
              <a:gd name="connsiteX22" fmla="*/ 1749181 w 1947945"/>
              <a:gd name="connsiteY22" fmla="*/ 4967689 h 496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47945" h="4967689">
                <a:moveTo>
                  <a:pt x="203738" y="0"/>
                </a:moveTo>
                <a:lnTo>
                  <a:pt x="0" y="877059"/>
                </a:lnTo>
                <a:lnTo>
                  <a:pt x="69849" y="1495816"/>
                </a:lnTo>
                <a:lnTo>
                  <a:pt x="378212" y="1968300"/>
                </a:lnTo>
                <a:lnTo>
                  <a:pt x="535271" y="2360540"/>
                </a:lnTo>
                <a:lnTo>
                  <a:pt x="727786" y="2688252"/>
                </a:lnTo>
                <a:lnTo>
                  <a:pt x="908306" y="2975616"/>
                </a:lnTo>
                <a:lnTo>
                  <a:pt x="1047043" y="3221694"/>
                </a:lnTo>
                <a:lnTo>
                  <a:pt x="1111540" y="3410040"/>
                </a:lnTo>
                <a:lnTo>
                  <a:pt x="1101257" y="3461408"/>
                </a:lnTo>
                <a:lnTo>
                  <a:pt x="1048194" y="3535658"/>
                </a:lnTo>
                <a:lnTo>
                  <a:pt x="1184938" y="3656101"/>
                </a:lnTo>
                <a:lnTo>
                  <a:pt x="1370498" y="3838522"/>
                </a:lnTo>
                <a:lnTo>
                  <a:pt x="1523756" y="4016627"/>
                </a:lnTo>
                <a:lnTo>
                  <a:pt x="1660423" y="4181939"/>
                </a:lnTo>
                <a:lnTo>
                  <a:pt x="1799507" y="4328691"/>
                </a:lnTo>
                <a:lnTo>
                  <a:pt x="1904697" y="4465726"/>
                </a:lnTo>
                <a:lnTo>
                  <a:pt x="1947945" y="4519889"/>
                </a:lnTo>
                <a:lnTo>
                  <a:pt x="1497183" y="4592784"/>
                </a:lnTo>
                <a:lnTo>
                  <a:pt x="1503122" y="4711500"/>
                </a:lnTo>
                <a:lnTo>
                  <a:pt x="1579357" y="4830136"/>
                </a:lnTo>
                <a:cubicBezTo>
                  <a:pt x="1614442" y="4861932"/>
                  <a:pt x="1653531" y="4915531"/>
                  <a:pt x="1700474" y="4941746"/>
                </a:cubicBezTo>
                <a:lnTo>
                  <a:pt x="1749181" y="4967689"/>
                </a:ln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a:extLst>
              <a:ext uri="{FF2B5EF4-FFF2-40B4-BE49-F238E27FC236}">
                <a16:creationId xmlns:a16="http://schemas.microsoft.com/office/drawing/2014/main" id="{D01F475A-6E74-B442-B577-167177991963}"/>
              </a:ext>
            </a:extLst>
          </p:cNvPr>
          <p:cNvSpPr/>
          <p:nvPr/>
        </p:nvSpPr>
        <p:spPr>
          <a:xfrm>
            <a:off x="3741393" y="2348606"/>
            <a:ext cx="3348080" cy="4105853"/>
          </a:xfrm>
          <a:custGeom>
            <a:avLst/>
            <a:gdLst>
              <a:gd name="connsiteX0" fmla="*/ 0 w 2483604"/>
              <a:gd name="connsiteY0" fmla="*/ 0 h 3010545"/>
              <a:gd name="connsiteX1" fmla="*/ 631556 w 2483604"/>
              <a:gd name="connsiteY1" fmla="*/ 402956 h 3010545"/>
              <a:gd name="connsiteX2" fmla="*/ 1030637 w 2483604"/>
              <a:gd name="connsiteY2" fmla="*/ 724545 h 3010545"/>
              <a:gd name="connsiteX3" fmla="*/ 887278 w 2483604"/>
              <a:gd name="connsiteY3" fmla="*/ 1019013 h 3010545"/>
              <a:gd name="connsiteX4" fmla="*/ 65868 w 2483604"/>
              <a:gd name="connsiteY4" fmla="*/ 1266986 h 3010545"/>
              <a:gd name="connsiteX5" fmla="*/ 728421 w 2483604"/>
              <a:gd name="connsiteY5" fmla="*/ 1495586 h 3010545"/>
              <a:gd name="connsiteX6" fmla="*/ 968644 w 2483604"/>
              <a:gd name="connsiteY6" fmla="*/ 1700939 h 3010545"/>
              <a:gd name="connsiteX7" fmla="*/ 449451 w 2483604"/>
              <a:gd name="connsiteY7" fmla="*/ 1797803 h 3010545"/>
              <a:gd name="connsiteX8" fmla="*/ 848532 w 2483604"/>
              <a:gd name="connsiteY8" fmla="*/ 1886918 h 3010545"/>
              <a:gd name="connsiteX9" fmla="*/ 1557580 w 2483604"/>
              <a:gd name="connsiteY9" fmla="*/ 1976034 h 3010545"/>
              <a:gd name="connsiteX10" fmla="*/ 1697065 w 2483604"/>
              <a:gd name="connsiteY10" fmla="*/ 2061274 h 3010545"/>
              <a:gd name="connsiteX11" fmla="*/ 1708688 w 2483604"/>
              <a:gd name="connsiteY11" fmla="*/ 2220132 h 3010545"/>
              <a:gd name="connsiteX12" fmla="*/ 1770682 w 2483604"/>
              <a:gd name="connsiteY12" fmla="*/ 2363491 h 3010545"/>
              <a:gd name="connsiteX13" fmla="*/ 1607949 w 2483604"/>
              <a:gd name="connsiteY13" fmla="*/ 2502976 h 3010545"/>
              <a:gd name="connsiteX14" fmla="*/ 1685441 w 2483604"/>
              <a:gd name="connsiteY14" fmla="*/ 2630837 h 3010545"/>
              <a:gd name="connsiteX15" fmla="*/ 2262753 w 2483604"/>
              <a:gd name="connsiteY15" fmla="*/ 2731576 h 3010545"/>
              <a:gd name="connsiteX16" fmla="*/ 2289875 w 2483604"/>
              <a:gd name="connsiteY16" fmla="*/ 2754823 h 3010545"/>
              <a:gd name="connsiteX17" fmla="*/ 2386739 w 2483604"/>
              <a:gd name="connsiteY17" fmla="*/ 2871061 h 3010545"/>
              <a:gd name="connsiteX18" fmla="*/ 2394488 w 2483604"/>
              <a:gd name="connsiteY18" fmla="*/ 2979549 h 3010545"/>
              <a:gd name="connsiteX19" fmla="*/ 2483604 w 2483604"/>
              <a:gd name="connsiteY19" fmla="*/ 3010545 h 3010545"/>
              <a:gd name="connsiteX20" fmla="*/ 2479729 w 2483604"/>
              <a:gd name="connsiteY20" fmla="*/ 3010545 h 3010545"/>
              <a:gd name="connsiteX0" fmla="*/ 0 w 3190783"/>
              <a:gd name="connsiteY0" fmla="*/ 0 h 4102563"/>
              <a:gd name="connsiteX1" fmla="*/ 1338735 w 3190783"/>
              <a:gd name="connsiteY1" fmla="*/ 1494974 h 4102563"/>
              <a:gd name="connsiteX2" fmla="*/ 1737816 w 3190783"/>
              <a:gd name="connsiteY2" fmla="*/ 1816563 h 4102563"/>
              <a:gd name="connsiteX3" fmla="*/ 1594457 w 3190783"/>
              <a:gd name="connsiteY3" fmla="*/ 2111031 h 4102563"/>
              <a:gd name="connsiteX4" fmla="*/ 773047 w 3190783"/>
              <a:gd name="connsiteY4" fmla="*/ 2359004 h 4102563"/>
              <a:gd name="connsiteX5" fmla="*/ 1435600 w 3190783"/>
              <a:gd name="connsiteY5" fmla="*/ 2587604 h 4102563"/>
              <a:gd name="connsiteX6" fmla="*/ 1675823 w 3190783"/>
              <a:gd name="connsiteY6" fmla="*/ 279295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1737816 w 3190783"/>
              <a:gd name="connsiteY2" fmla="*/ 1816563 h 4102563"/>
              <a:gd name="connsiteX3" fmla="*/ 1594457 w 3190783"/>
              <a:gd name="connsiteY3" fmla="*/ 2111031 h 4102563"/>
              <a:gd name="connsiteX4" fmla="*/ 773047 w 3190783"/>
              <a:gd name="connsiteY4" fmla="*/ 2359004 h 4102563"/>
              <a:gd name="connsiteX5" fmla="*/ 1435600 w 3190783"/>
              <a:gd name="connsiteY5" fmla="*/ 2587604 h 4102563"/>
              <a:gd name="connsiteX6" fmla="*/ 1675823 w 3190783"/>
              <a:gd name="connsiteY6" fmla="*/ 279295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1594457 w 3190783"/>
              <a:gd name="connsiteY3" fmla="*/ 2111031 h 4102563"/>
              <a:gd name="connsiteX4" fmla="*/ 773047 w 3190783"/>
              <a:gd name="connsiteY4" fmla="*/ 2359004 h 4102563"/>
              <a:gd name="connsiteX5" fmla="*/ 1435600 w 3190783"/>
              <a:gd name="connsiteY5" fmla="*/ 2587604 h 4102563"/>
              <a:gd name="connsiteX6" fmla="*/ 1675823 w 3190783"/>
              <a:gd name="connsiteY6" fmla="*/ 279295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773047 w 3190783"/>
              <a:gd name="connsiteY4" fmla="*/ 2359004 h 4102563"/>
              <a:gd name="connsiteX5" fmla="*/ 1435600 w 3190783"/>
              <a:gd name="connsiteY5" fmla="*/ 2587604 h 4102563"/>
              <a:gd name="connsiteX6" fmla="*/ 1675823 w 3190783"/>
              <a:gd name="connsiteY6" fmla="*/ 279295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1435600 w 3190783"/>
              <a:gd name="connsiteY5" fmla="*/ 2587604 h 4102563"/>
              <a:gd name="connsiteX6" fmla="*/ 1675823 w 3190783"/>
              <a:gd name="connsiteY6" fmla="*/ 279295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639450 w 3190783"/>
              <a:gd name="connsiteY5" fmla="*/ 2110668 h 4102563"/>
              <a:gd name="connsiteX6" fmla="*/ 1675823 w 3190783"/>
              <a:gd name="connsiteY6" fmla="*/ 279295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1675823 w 3190783"/>
              <a:gd name="connsiteY6" fmla="*/ 279295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374641 w 3190783"/>
              <a:gd name="connsiteY10" fmla="*/ 315658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374641 w 3190783"/>
              <a:gd name="connsiteY10" fmla="*/ 3156582 h 4102563"/>
              <a:gd name="connsiteX11" fmla="*/ 2475073 w 3190783"/>
              <a:gd name="connsiteY11" fmla="*/ 331544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374641 w 3190783"/>
              <a:gd name="connsiteY10" fmla="*/ 3156582 h 4102563"/>
              <a:gd name="connsiteX11" fmla="*/ 2475073 w 3190783"/>
              <a:gd name="connsiteY11" fmla="*/ 3315440 h 4102563"/>
              <a:gd name="connsiteX12" fmla="*/ 2444969 w 3190783"/>
              <a:gd name="connsiteY12" fmla="*/ 345879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374641 w 3190783"/>
              <a:gd name="connsiteY10" fmla="*/ 3156582 h 4102563"/>
              <a:gd name="connsiteX11" fmla="*/ 2475073 w 3190783"/>
              <a:gd name="connsiteY11" fmla="*/ 3315440 h 4102563"/>
              <a:gd name="connsiteX12" fmla="*/ 2444969 w 3190783"/>
              <a:gd name="connsiteY12" fmla="*/ 3458799 h 4102563"/>
              <a:gd name="connsiteX13" fmla="*/ 2354599 w 3190783"/>
              <a:gd name="connsiteY13" fmla="*/ 3601573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374641 w 3190783"/>
              <a:gd name="connsiteY10" fmla="*/ 3156582 h 4102563"/>
              <a:gd name="connsiteX11" fmla="*/ 2475073 w 3190783"/>
              <a:gd name="connsiteY11" fmla="*/ 3315440 h 4102563"/>
              <a:gd name="connsiteX12" fmla="*/ 2444969 w 3190783"/>
              <a:gd name="connsiteY12" fmla="*/ 3458799 h 4102563"/>
              <a:gd name="connsiteX13" fmla="*/ 2354599 w 3190783"/>
              <a:gd name="connsiteY13" fmla="*/ 3601573 h 4102563"/>
              <a:gd name="connsiteX14" fmla="*/ 2441958 w 3190783"/>
              <a:gd name="connsiteY14" fmla="*/ 3673517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374641 w 3190783"/>
              <a:gd name="connsiteY10" fmla="*/ 3156582 h 4102563"/>
              <a:gd name="connsiteX11" fmla="*/ 2475073 w 3190783"/>
              <a:gd name="connsiteY11" fmla="*/ 3315440 h 4102563"/>
              <a:gd name="connsiteX12" fmla="*/ 2444969 w 3190783"/>
              <a:gd name="connsiteY12" fmla="*/ 3458799 h 4102563"/>
              <a:gd name="connsiteX13" fmla="*/ 2354599 w 3190783"/>
              <a:gd name="connsiteY13" fmla="*/ 3601573 h 4102563"/>
              <a:gd name="connsiteX14" fmla="*/ 2441958 w 3190783"/>
              <a:gd name="connsiteY14" fmla="*/ 3673517 h 4102563"/>
              <a:gd name="connsiteX15" fmla="*/ 3029137 w 3190783"/>
              <a:gd name="connsiteY15" fmla="*/ 3724918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374641 w 3190783"/>
              <a:gd name="connsiteY10" fmla="*/ 3156582 h 4102563"/>
              <a:gd name="connsiteX11" fmla="*/ 2475073 w 3190783"/>
              <a:gd name="connsiteY11" fmla="*/ 3315440 h 4102563"/>
              <a:gd name="connsiteX12" fmla="*/ 2444969 w 3190783"/>
              <a:gd name="connsiteY12" fmla="*/ 3458799 h 4102563"/>
              <a:gd name="connsiteX13" fmla="*/ 2354599 w 3190783"/>
              <a:gd name="connsiteY13" fmla="*/ 3601573 h 4102563"/>
              <a:gd name="connsiteX14" fmla="*/ 2441958 w 3190783"/>
              <a:gd name="connsiteY14" fmla="*/ 3673517 h 4102563"/>
              <a:gd name="connsiteX15" fmla="*/ 3029137 w 3190783"/>
              <a:gd name="connsiteY15" fmla="*/ 3724918 h 4102563"/>
              <a:gd name="connsiteX16" fmla="*/ 3145069 w 3190783"/>
              <a:gd name="connsiteY16" fmla="*/ 384355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311006"/>
              <a:gd name="connsiteY0" fmla="*/ 0 h 4102563"/>
              <a:gd name="connsiteX1" fmla="*/ 575638 w 3311006"/>
              <a:gd name="connsiteY1" fmla="*/ 613466 h 4102563"/>
              <a:gd name="connsiteX2" fmla="*/ 593171 w 3311006"/>
              <a:gd name="connsiteY2" fmla="*/ 1092937 h 4102563"/>
              <a:gd name="connsiteX3" fmla="*/ 640587 w 3311006"/>
              <a:gd name="connsiteY3" fmla="*/ 1486081 h 4102563"/>
              <a:gd name="connsiteX4" fmla="*/ 1690736 w 3311006"/>
              <a:gd name="connsiteY4" fmla="*/ 1819574 h 4102563"/>
              <a:gd name="connsiteX5" fmla="*/ 2172382 w 3311006"/>
              <a:gd name="connsiteY5" fmla="*/ 2107379 h 4102563"/>
              <a:gd name="connsiteX6" fmla="*/ 2234989 w 3311006"/>
              <a:gd name="connsiteY6" fmla="*/ 2589027 h 4102563"/>
              <a:gd name="connsiteX7" fmla="*/ 2620328 w 3311006"/>
              <a:gd name="connsiteY7" fmla="*/ 2662866 h 4102563"/>
              <a:gd name="connsiteX8" fmla="*/ 2476690 w 3311006"/>
              <a:gd name="connsiteY8" fmla="*/ 2788161 h 4102563"/>
              <a:gd name="connsiteX9" fmla="*/ 2202264 w 3311006"/>
              <a:gd name="connsiteY9" fmla="*/ 2982532 h 4102563"/>
              <a:gd name="connsiteX10" fmla="*/ 2374641 w 3311006"/>
              <a:gd name="connsiteY10" fmla="*/ 3156582 h 4102563"/>
              <a:gd name="connsiteX11" fmla="*/ 2475073 w 3311006"/>
              <a:gd name="connsiteY11" fmla="*/ 3315440 h 4102563"/>
              <a:gd name="connsiteX12" fmla="*/ 2444969 w 3311006"/>
              <a:gd name="connsiteY12" fmla="*/ 3458799 h 4102563"/>
              <a:gd name="connsiteX13" fmla="*/ 2354599 w 3311006"/>
              <a:gd name="connsiteY13" fmla="*/ 3601573 h 4102563"/>
              <a:gd name="connsiteX14" fmla="*/ 2441958 w 3311006"/>
              <a:gd name="connsiteY14" fmla="*/ 3673517 h 4102563"/>
              <a:gd name="connsiteX15" fmla="*/ 3029137 w 3311006"/>
              <a:gd name="connsiteY15" fmla="*/ 3724918 h 4102563"/>
              <a:gd name="connsiteX16" fmla="*/ 3145069 w 3311006"/>
              <a:gd name="connsiteY16" fmla="*/ 3843551 h 4102563"/>
              <a:gd name="connsiteX17" fmla="*/ 3311006 w 3311006"/>
              <a:gd name="connsiteY17" fmla="*/ 3959790 h 4102563"/>
              <a:gd name="connsiteX18" fmla="*/ 3101667 w 3311006"/>
              <a:gd name="connsiteY18" fmla="*/ 4071567 h 4102563"/>
              <a:gd name="connsiteX19" fmla="*/ 3190783 w 3311006"/>
              <a:gd name="connsiteY19" fmla="*/ 4102563 h 4102563"/>
              <a:gd name="connsiteX20" fmla="*/ 3186908 w 3311006"/>
              <a:gd name="connsiteY20" fmla="*/ 4102563 h 4102563"/>
              <a:gd name="connsiteX0" fmla="*/ 0 w 3335201"/>
              <a:gd name="connsiteY0" fmla="*/ 0 h 4102563"/>
              <a:gd name="connsiteX1" fmla="*/ 575638 w 3335201"/>
              <a:gd name="connsiteY1" fmla="*/ 613466 h 4102563"/>
              <a:gd name="connsiteX2" fmla="*/ 593171 w 3335201"/>
              <a:gd name="connsiteY2" fmla="*/ 1092937 h 4102563"/>
              <a:gd name="connsiteX3" fmla="*/ 640587 w 3335201"/>
              <a:gd name="connsiteY3" fmla="*/ 1486081 h 4102563"/>
              <a:gd name="connsiteX4" fmla="*/ 1690736 w 3335201"/>
              <a:gd name="connsiteY4" fmla="*/ 1819574 h 4102563"/>
              <a:gd name="connsiteX5" fmla="*/ 2172382 w 3335201"/>
              <a:gd name="connsiteY5" fmla="*/ 2107379 h 4102563"/>
              <a:gd name="connsiteX6" fmla="*/ 2234989 w 3335201"/>
              <a:gd name="connsiteY6" fmla="*/ 2589027 h 4102563"/>
              <a:gd name="connsiteX7" fmla="*/ 2620328 w 3335201"/>
              <a:gd name="connsiteY7" fmla="*/ 2662866 h 4102563"/>
              <a:gd name="connsiteX8" fmla="*/ 2476690 w 3335201"/>
              <a:gd name="connsiteY8" fmla="*/ 2788161 h 4102563"/>
              <a:gd name="connsiteX9" fmla="*/ 2202264 w 3335201"/>
              <a:gd name="connsiteY9" fmla="*/ 2982532 h 4102563"/>
              <a:gd name="connsiteX10" fmla="*/ 2374641 w 3335201"/>
              <a:gd name="connsiteY10" fmla="*/ 3156582 h 4102563"/>
              <a:gd name="connsiteX11" fmla="*/ 2475073 w 3335201"/>
              <a:gd name="connsiteY11" fmla="*/ 3315440 h 4102563"/>
              <a:gd name="connsiteX12" fmla="*/ 2444969 w 3335201"/>
              <a:gd name="connsiteY12" fmla="*/ 3458799 h 4102563"/>
              <a:gd name="connsiteX13" fmla="*/ 2354599 w 3335201"/>
              <a:gd name="connsiteY13" fmla="*/ 3601573 h 4102563"/>
              <a:gd name="connsiteX14" fmla="*/ 2441958 w 3335201"/>
              <a:gd name="connsiteY14" fmla="*/ 3673517 h 4102563"/>
              <a:gd name="connsiteX15" fmla="*/ 3029137 w 3335201"/>
              <a:gd name="connsiteY15" fmla="*/ 3724918 h 4102563"/>
              <a:gd name="connsiteX16" fmla="*/ 3145069 w 3335201"/>
              <a:gd name="connsiteY16" fmla="*/ 3843551 h 4102563"/>
              <a:gd name="connsiteX17" fmla="*/ 3311006 w 3335201"/>
              <a:gd name="connsiteY17" fmla="*/ 3959790 h 4102563"/>
              <a:gd name="connsiteX18" fmla="*/ 3335201 w 3335201"/>
              <a:gd name="connsiteY18" fmla="*/ 4074856 h 4102563"/>
              <a:gd name="connsiteX19" fmla="*/ 3190783 w 3335201"/>
              <a:gd name="connsiteY19" fmla="*/ 4102563 h 4102563"/>
              <a:gd name="connsiteX20" fmla="*/ 3186908 w 3335201"/>
              <a:gd name="connsiteY20" fmla="*/ 4102563 h 4102563"/>
              <a:gd name="connsiteX0" fmla="*/ 0 w 3338212"/>
              <a:gd name="connsiteY0" fmla="*/ 0 h 4128877"/>
              <a:gd name="connsiteX1" fmla="*/ 575638 w 3338212"/>
              <a:gd name="connsiteY1" fmla="*/ 613466 h 4128877"/>
              <a:gd name="connsiteX2" fmla="*/ 593171 w 3338212"/>
              <a:gd name="connsiteY2" fmla="*/ 1092937 h 4128877"/>
              <a:gd name="connsiteX3" fmla="*/ 640587 w 3338212"/>
              <a:gd name="connsiteY3" fmla="*/ 1486081 h 4128877"/>
              <a:gd name="connsiteX4" fmla="*/ 1690736 w 3338212"/>
              <a:gd name="connsiteY4" fmla="*/ 1819574 h 4128877"/>
              <a:gd name="connsiteX5" fmla="*/ 2172382 w 3338212"/>
              <a:gd name="connsiteY5" fmla="*/ 2107379 h 4128877"/>
              <a:gd name="connsiteX6" fmla="*/ 2234989 w 3338212"/>
              <a:gd name="connsiteY6" fmla="*/ 2589027 h 4128877"/>
              <a:gd name="connsiteX7" fmla="*/ 2620328 w 3338212"/>
              <a:gd name="connsiteY7" fmla="*/ 2662866 h 4128877"/>
              <a:gd name="connsiteX8" fmla="*/ 2476690 w 3338212"/>
              <a:gd name="connsiteY8" fmla="*/ 2788161 h 4128877"/>
              <a:gd name="connsiteX9" fmla="*/ 2202264 w 3338212"/>
              <a:gd name="connsiteY9" fmla="*/ 2982532 h 4128877"/>
              <a:gd name="connsiteX10" fmla="*/ 2374641 w 3338212"/>
              <a:gd name="connsiteY10" fmla="*/ 3156582 h 4128877"/>
              <a:gd name="connsiteX11" fmla="*/ 2475073 w 3338212"/>
              <a:gd name="connsiteY11" fmla="*/ 3315440 h 4128877"/>
              <a:gd name="connsiteX12" fmla="*/ 2444969 w 3338212"/>
              <a:gd name="connsiteY12" fmla="*/ 3458799 h 4128877"/>
              <a:gd name="connsiteX13" fmla="*/ 2354599 w 3338212"/>
              <a:gd name="connsiteY13" fmla="*/ 3601573 h 4128877"/>
              <a:gd name="connsiteX14" fmla="*/ 2441958 w 3338212"/>
              <a:gd name="connsiteY14" fmla="*/ 3673517 h 4128877"/>
              <a:gd name="connsiteX15" fmla="*/ 3029137 w 3338212"/>
              <a:gd name="connsiteY15" fmla="*/ 3724918 h 4128877"/>
              <a:gd name="connsiteX16" fmla="*/ 3145069 w 3338212"/>
              <a:gd name="connsiteY16" fmla="*/ 3843551 h 4128877"/>
              <a:gd name="connsiteX17" fmla="*/ 3311006 w 3338212"/>
              <a:gd name="connsiteY17" fmla="*/ 3959790 h 4128877"/>
              <a:gd name="connsiteX18" fmla="*/ 3335201 w 3338212"/>
              <a:gd name="connsiteY18" fmla="*/ 4074856 h 4128877"/>
              <a:gd name="connsiteX19" fmla="*/ 3190783 w 3338212"/>
              <a:gd name="connsiteY19" fmla="*/ 4102563 h 4128877"/>
              <a:gd name="connsiteX20" fmla="*/ 3338212 w 3338212"/>
              <a:gd name="connsiteY20" fmla="*/ 4128877 h 4128877"/>
              <a:gd name="connsiteX0" fmla="*/ 0 w 3338490"/>
              <a:gd name="connsiteY0" fmla="*/ 0 h 4128877"/>
              <a:gd name="connsiteX1" fmla="*/ 575638 w 3338490"/>
              <a:gd name="connsiteY1" fmla="*/ 613466 h 4128877"/>
              <a:gd name="connsiteX2" fmla="*/ 593171 w 3338490"/>
              <a:gd name="connsiteY2" fmla="*/ 1092937 h 4128877"/>
              <a:gd name="connsiteX3" fmla="*/ 640587 w 3338490"/>
              <a:gd name="connsiteY3" fmla="*/ 1486081 h 4128877"/>
              <a:gd name="connsiteX4" fmla="*/ 1690736 w 3338490"/>
              <a:gd name="connsiteY4" fmla="*/ 1819574 h 4128877"/>
              <a:gd name="connsiteX5" fmla="*/ 2172382 w 3338490"/>
              <a:gd name="connsiteY5" fmla="*/ 2107379 h 4128877"/>
              <a:gd name="connsiteX6" fmla="*/ 2234989 w 3338490"/>
              <a:gd name="connsiteY6" fmla="*/ 2589027 h 4128877"/>
              <a:gd name="connsiteX7" fmla="*/ 2620328 w 3338490"/>
              <a:gd name="connsiteY7" fmla="*/ 2662866 h 4128877"/>
              <a:gd name="connsiteX8" fmla="*/ 2476690 w 3338490"/>
              <a:gd name="connsiteY8" fmla="*/ 2788161 h 4128877"/>
              <a:gd name="connsiteX9" fmla="*/ 2202264 w 3338490"/>
              <a:gd name="connsiteY9" fmla="*/ 2982532 h 4128877"/>
              <a:gd name="connsiteX10" fmla="*/ 2374641 w 3338490"/>
              <a:gd name="connsiteY10" fmla="*/ 3156582 h 4128877"/>
              <a:gd name="connsiteX11" fmla="*/ 2475073 w 3338490"/>
              <a:gd name="connsiteY11" fmla="*/ 3315440 h 4128877"/>
              <a:gd name="connsiteX12" fmla="*/ 2444969 w 3338490"/>
              <a:gd name="connsiteY12" fmla="*/ 3458799 h 4128877"/>
              <a:gd name="connsiteX13" fmla="*/ 2354599 w 3338490"/>
              <a:gd name="connsiteY13" fmla="*/ 3601573 h 4128877"/>
              <a:gd name="connsiteX14" fmla="*/ 2441958 w 3338490"/>
              <a:gd name="connsiteY14" fmla="*/ 3673517 h 4128877"/>
              <a:gd name="connsiteX15" fmla="*/ 3029137 w 3338490"/>
              <a:gd name="connsiteY15" fmla="*/ 3724918 h 4128877"/>
              <a:gd name="connsiteX16" fmla="*/ 3145069 w 3338490"/>
              <a:gd name="connsiteY16" fmla="*/ 3843551 h 4128877"/>
              <a:gd name="connsiteX17" fmla="*/ 3311006 w 3338490"/>
              <a:gd name="connsiteY17" fmla="*/ 3959790 h 4128877"/>
              <a:gd name="connsiteX18" fmla="*/ 3338490 w 3338490"/>
              <a:gd name="connsiteY18" fmla="*/ 4071567 h 4128877"/>
              <a:gd name="connsiteX19" fmla="*/ 3190783 w 3338490"/>
              <a:gd name="connsiteY19" fmla="*/ 4102563 h 4128877"/>
              <a:gd name="connsiteX20" fmla="*/ 3338212 w 3338490"/>
              <a:gd name="connsiteY20" fmla="*/ 4128877 h 4128877"/>
              <a:gd name="connsiteX0" fmla="*/ 0 w 3338490"/>
              <a:gd name="connsiteY0" fmla="*/ 0 h 4128877"/>
              <a:gd name="connsiteX1" fmla="*/ 575638 w 3338490"/>
              <a:gd name="connsiteY1" fmla="*/ 613466 h 4128877"/>
              <a:gd name="connsiteX2" fmla="*/ 593171 w 3338490"/>
              <a:gd name="connsiteY2" fmla="*/ 1092937 h 4128877"/>
              <a:gd name="connsiteX3" fmla="*/ 640587 w 3338490"/>
              <a:gd name="connsiteY3" fmla="*/ 1486081 h 4128877"/>
              <a:gd name="connsiteX4" fmla="*/ 1690736 w 3338490"/>
              <a:gd name="connsiteY4" fmla="*/ 1819574 h 4128877"/>
              <a:gd name="connsiteX5" fmla="*/ 2172382 w 3338490"/>
              <a:gd name="connsiteY5" fmla="*/ 2107379 h 4128877"/>
              <a:gd name="connsiteX6" fmla="*/ 2234989 w 3338490"/>
              <a:gd name="connsiteY6" fmla="*/ 2589027 h 4128877"/>
              <a:gd name="connsiteX7" fmla="*/ 2620328 w 3338490"/>
              <a:gd name="connsiteY7" fmla="*/ 2662866 h 4128877"/>
              <a:gd name="connsiteX8" fmla="*/ 2476690 w 3338490"/>
              <a:gd name="connsiteY8" fmla="*/ 2788161 h 4128877"/>
              <a:gd name="connsiteX9" fmla="*/ 2202264 w 3338490"/>
              <a:gd name="connsiteY9" fmla="*/ 2982532 h 4128877"/>
              <a:gd name="connsiteX10" fmla="*/ 2374641 w 3338490"/>
              <a:gd name="connsiteY10" fmla="*/ 3156582 h 4128877"/>
              <a:gd name="connsiteX11" fmla="*/ 2475073 w 3338490"/>
              <a:gd name="connsiteY11" fmla="*/ 3315440 h 4128877"/>
              <a:gd name="connsiteX12" fmla="*/ 2444969 w 3338490"/>
              <a:gd name="connsiteY12" fmla="*/ 3458799 h 4128877"/>
              <a:gd name="connsiteX13" fmla="*/ 2354599 w 3338490"/>
              <a:gd name="connsiteY13" fmla="*/ 3601573 h 4128877"/>
              <a:gd name="connsiteX14" fmla="*/ 2441958 w 3338490"/>
              <a:gd name="connsiteY14" fmla="*/ 3673517 h 4128877"/>
              <a:gd name="connsiteX15" fmla="*/ 3029137 w 3338490"/>
              <a:gd name="connsiteY15" fmla="*/ 3724918 h 4128877"/>
              <a:gd name="connsiteX16" fmla="*/ 3145069 w 3338490"/>
              <a:gd name="connsiteY16" fmla="*/ 3843551 h 4128877"/>
              <a:gd name="connsiteX17" fmla="*/ 3311006 w 3338490"/>
              <a:gd name="connsiteY17" fmla="*/ 3959790 h 4128877"/>
              <a:gd name="connsiteX18" fmla="*/ 3338490 w 3338490"/>
              <a:gd name="connsiteY18" fmla="*/ 4071567 h 4128877"/>
              <a:gd name="connsiteX19" fmla="*/ 3338212 w 3338490"/>
              <a:gd name="connsiteY19" fmla="*/ 4128877 h 4128877"/>
              <a:gd name="connsiteX0" fmla="*/ 0 w 3348080"/>
              <a:gd name="connsiteY0" fmla="*/ 0 h 4105853"/>
              <a:gd name="connsiteX1" fmla="*/ 575638 w 3348080"/>
              <a:gd name="connsiteY1" fmla="*/ 613466 h 4105853"/>
              <a:gd name="connsiteX2" fmla="*/ 593171 w 3348080"/>
              <a:gd name="connsiteY2" fmla="*/ 1092937 h 4105853"/>
              <a:gd name="connsiteX3" fmla="*/ 640587 w 3348080"/>
              <a:gd name="connsiteY3" fmla="*/ 1486081 h 4105853"/>
              <a:gd name="connsiteX4" fmla="*/ 1690736 w 3348080"/>
              <a:gd name="connsiteY4" fmla="*/ 1819574 h 4105853"/>
              <a:gd name="connsiteX5" fmla="*/ 2172382 w 3348080"/>
              <a:gd name="connsiteY5" fmla="*/ 2107379 h 4105853"/>
              <a:gd name="connsiteX6" fmla="*/ 2234989 w 3348080"/>
              <a:gd name="connsiteY6" fmla="*/ 2589027 h 4105853"/>
              <a:gd name="connsiteX7" fmla="*/ 2620328 w 3348080"/>
              <a:gd name="connsiteY7" fmla="*/ 2662866 h 4105853"/>
              <a:gd name="connsiteX8" fmla="*/ 2476690 w 3348080"/>
              <a:gd name="connsiteY8" fmla="*/ 2788161 h 4105853"/>
              <a:gd name="connsiteX9" fmla="*/ 2202264 w 3348080"/>
              <a:gd name="connsiteY9" fmla="*/ 2982532 h 4105853"/>
              <a:gd name="connsiteX10" fmla="*/ 2374641 w 3348080"/>
              <a:gd name="connsiteY10" fmla="*/ 3156582 h 4105853"/>
              <a:gd name="connsiteX11" fmla="*/ 2475073 w 3348080"/>
              <a:gd name="connsiteY11" fmla="*/ 3315440 h 4105853"/>
              <a:gd name="connsiteX12" fmla="*/ 2444969 w 3348080"/>
              <a:gd name="connsiteY12" fmla="*/ 3458799 h 4105853"/>
              <a:gd name="connsiteX13" fmla="*/ 2354599 w 3348080"/>
              <a:gd name="connsiteY13" fmla="*/ 3601573 h 4105853"/>
              <a:gd name="connsiteX14" fmla="*/ 2441958 w 3348080"/>
              <a:gd name="connsiteY14" fmla="*/ 3673517 h 4105853"/>
              <a:gd name="connsiteX15" fmla="*/ 3029137 w 3348080"/>
              <a:gd name="connsiteY15" fmla="*/ 3724918 h 4105853"/>
              <a:gd name="connsiteX16" fmla="*/ 3145069 w 3348080"/>
              <a:gd name="connsiteY16" fmla="*/ 3843551 h 4105853"/>
              <a:gd name="connsiteX17" fmla="*/ 3311006 w 3348080"/>
              <a:gd name="connsiteY17" fmla="*/ 3959790 h 4105853"/>
              <a:gd name="connsiteX18" fmla="*/ 3338490 w 3348080"/>
              <a:gd name="connsiteY18" fmla="*/ 4071567 h 4105853"/>
              <a:gd name="connsiteX19" fmla="*/ 3348080 w 3348080"/>
              <a:gd name="connsiteY19" fmla="*/ 4105853 h 410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48080" h="4105853">
                <a:moveTo>
                  <a:pt x="0" y="0"/>
                </a:moveTo>
                <a:lnTo>
                  <a:pt x="575638" y="613466"/>
                </a:lnTo>
                <a:lnTo>
                  <a:pt x="593171" y="1092937"/>
                </a:lnTo>
                <a:lnTo>
                  <a:pt x="640587" y="1486081"/>
                </a:lnTo>
                <a:lnTo>
                  <a:pt x="1690736" y="1819574"/>
                </a:lnTo>
                <a:lnTo>
                  <a:pt x="2172382" y="2107379"/>
                </a:lnTo>
                <a:lnTo>
                  <a:pt x="2234989" y="2589027"/>
                </a:lnTo>
                <a:lnTo>
                  <a:pt x="2620328" y="2662866"/>
                </a:lnTo>
                <a:lnTo>
                  <a:pt x="2476690" y="2788161"/>
                </a:lnTo>
                <a:lnTo>
                  <a:pt x="2202264" y="2982532"/>
                </a:lnTo>
                <a:lnTo>
                  <a:pt x="2374641" y="3156582"/>
                </a:lnTo>
                <a:lnTo>
                  <a:pt x="2475073" y="3315440"/>
                </a:lnTo>
                <a:cubicBezTo>
                  <a:pt x="2476002" y="3362130"/>
                  <a:pt x="2444040" y="3412109"/>
                  <a:pt x="2444969" y="3458799"/>
                </a:cubicBezTo>
                <a:lnTo>
                  <a:pt x="2354599" y="3601573"/>
                </a:lnTo>
                <a:lnTo>
                  <a:pt x="2441958" y="3673517"/>
                </a:lnTo>
                <a:lnTo>
                  <a:pt x="3029137" y="3724918"/>
                </a:lnTo>
                <a:lnTo>
                  <a:pt x="3145069" y="3843551"/>
                </a:lnTo>
                <a:lnTo>
                  <a:pt x="3311006" y="3959790"/>
                </a:lnTo>
                <a:lnTo>
                  <a:pt x="3338490" y="4071567"/>
                </a:lnTo>
                <a:cubicBezTo>
                  <a:pt x="3338397" y="4090670"/>
                  <a:pt x="3348173" y="4086750"/>
                  <a:pt x="3348080" y="4105853"/>
                </a:cubicBezTo>
              </a:path>
            </a:pathLst>
          </a:custGeom>
          <a:noFill/>
          <a:ln w="2222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3669B5EF-2EC6-A64B-BFC1-53114BEBDA8F}"/>
              </a:ext>
            </a:extLst>
          </p:cNvPr>
          <p:cNvGrpSpPr/>
          <p:nvPr/>
        </p:nvGrpSpPr>
        <p:grpSpPr>
          <a:xfrm>
            <a:off x="8122458" y="1589832"/>
            <a:ext cx="320040" cy="82296"/>
            <a:chOff x="5288456" y="1431166"/>
            <a:chExt cx="320040" cy="82296"/>
          </a:xfrm>
          <a:solidFill>
            <a:srgbClr val="0432FF"/>
          </a:solidFill>
          <a:scene3d>
            <a:camera prst="orthographicFront">
              <a:rot lat="0" lon="0" rev="4080000"/>
            </a:camera>
            <a:lightRig rig="threePt" dir="t"/>
          </a:scene3d>
        </p:grpSpPr>
        <p:cxnSp>
          <p:nvCxnSpPr>
            <p:cNvPr id="8" name="Straight Connector 7">
              <a:extLst>
                <a:ext uri="{FF2B5EF4-FFF2-40B4-BE49-F238E27FC236}">
                  <a16:creationId xmlns:a16="http://schemas.microsoft.com/office/drawing/2014/main" id="{F7D015AB-A265-EB47-86B6-262BA2A9B0E7}"/>
                </a:ext>
              </a:extLst>
            </p:cNvPr>
            <p:cNvCxnSpPr/>
            <p:nvPr/>
          </p:nvCxnSpPr>
          <p:spPr>
            <a:xfrm rot="10800000">
              <a:off x="5288456" y="150711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427407E-DA1E-344E-9FBF-F905296F6AB1}"/>
                </a:ext>
              </a:extLst>
            </p:cNvPr>
            <p:cNvCxnSpPr/>
            <p:nvPr/>
          </p:nvCxnSpPr>
          <p:spPr>
            <a:xfrm rot="10800000">
              <a:off x="5297622" y="1431166"/>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1EB68166-716F-8D49-A0D1-65C95716D47D}"/>
              </a:ext>
            </a:extLst>
          </p:cNvPr>
          <p:cNvGrpSpPr/>
          <p:nvPr/>
        </p:nvGrpSpPr>
        <p:grpSpPr>
          <a:xfrm>
            <a:off x="8048075" y="2951966"/>
            <a:ext cx="320040" cy="158752"/>
            <a:chOff x="5297622" y="3779782"/>
            <a:chExt cx="320040" cy="158752"/>
          </a:xfrm>
          <a:solidFill>
            <a:srgbClr val="0432FF"/>
          </a:solidFill>
          <a:scene3d>
            <a:camera prst="orthographicFront">
              <a:rot lat="0" lon="0" rev="2580000"/>
            </a:camera>
            <a:lightRig rig="threePt" dir="t"/>
          </a:scene3d>
        </p:grpSpPr>
        <p:cxnSp>
          <p:nvCxnSpPr>
            <p:cNvPr id="11" name="Straight Connector 10">
              <a:extLst>
                <a:ext uri="{FF2B5EF4-FFF2-40B4-BE49-F238E27FC236}">
                  <a16:creationId xmlns:a16="http://schemas.microsoft.com/office/drawing/2014/main" id="{86C7418F-CD95-FB4E-9188-28B1DF198919}"/>
                </a:ext>
              </a:extLst>
            </p:cNvPr>
            <p:cNvCxnSpPr/>
            <p:nvPr/>
          </p:nvCxnSpPr>
          <p:spPr>
            <a:xfrm rot="10800000">
              <a:off x="5297622" y="393218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E523664-2049-BC40-B0A0-D0996C659EBB}"/>
                </a:ext>
              </a:extLst>
            </p:cNvPr>
            <p:cNvCxnSpPr/>
            <p:nvPr/>
          </p:nvCxnSpPr>
          <p:spPr>
            <a:xfrm rot="10800000">
              <a:off x="5306788" y="3779782"/>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4C06F88-D88A-FE40-AA09-FF6ED6F5694C}"/>
                </a:ext>
              </a:extLst>
            </p:cNvPr>
            <p:cNvCxnSpPr/>
            <p:nvPr/>
          </p:nvCxnSpPr>
          <p:spPr>
            <a:xfrm rot="10800000">
              <a:off x="5348422" y="3779783"/>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642CBDB-9DAD-274F-B5E8-F79360D7CE47}"/>
                </a:ext>
              </a:extLst>
            </p:cNvPr>
            <p:cNvCxnSpPr/>
            <p:nvPr/>
          </p:nvCxnSpPr>
          <p:spPr>
            <a:xfrm rot="10800000">
              <a:off x="5394960" y="3779782"/>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286CF0C-BB7B-F44C-A9D7-35CFB85FCFE8}"/>
                </a:ext>
              </a:extLst>
            </p:cNvPr>
            <p:cNvCxnSpPr/>
            <p:nvPr/>
          </p:nvCxnSpPr>
          <p:spPr>
            <a:xfrm rot="10800000">
              <a:off x="5442585" y="3779784"/>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6" name="Group 15">
            <a:extLst>
              <a:ext uri="{FF2B5EF4-FFF2-40B4-BE49-F238E27FC236}">
                <a16:creationId xmlns:a16="http://schemas.microsoft.com/office/drawing/2014/main" id="{D67B9D9E-9C93-1B45-9895-ABE22FB330A4}"/>
              </a:ext>
            </a:extLst>
          </p:cNvPr>
          <p:cNvGrpSpPr/>
          <p:nvPr/>
        </p:nvGrpSpPr>
        <p:grpSpPr>
          <a:xfrm>
            <a:off x="8084714" y="3889981"/>
            <a:ext cx="320040" cy="158751"/>
            <a:chOff x="5297622" y="2927579"/>
            <a:chExt cx="320040" cy="158751"/>
          </a:xfrm>
          <a:solidFill>
            <a:srgbClr val="0432FF"/>
          </a:solidFill>
          <a:scene3d>
            <a:camera prst="orthographicFront">
              <a:rot lat="0" lon="0" rev="4140000"/>
            </a:camera>
            <a:lightRig rig="threePt" dir="t"/>
          </a:scene3d>
        </p:grpSpPr>
        <p:cxnSp>
          <p:nvCxnSpPr>
            <p:cNvPr id="17" name="Straight Connector 16">
              <a:extLst>
                <a:ext uri="{FF2B5EF4-FFF2-40B4-BE49-F238E27FC236}">
                  <a16:creationId xmlns:a16="http://schemas.microsoft.com/office/drawing/2014/main" id="{83E30DD2-68F3-AF4E-B240-9DCEE87C8560}"/>
                </a:ext>
              </a:extLst>
            </p:cNvPr>
            <p:cNvCxnSpPr/>
            <p:nvPr/>
          </p:nvCxnSpPr>
          <p:spPr>
            <a:xfrm rot="10800000">
              <a:off x="5297622" y="307997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C89604D-8405-424D-BF2D-EF332F993CBB}"/>
                </a:ext>
              </a:extLst>
            </p:cNvPr>
            <p:cNvCxnSpPr/>
            <p:nvPr/>
          </p:nvCxnSpPr>
          <p:spPr>
            <a:xfrm rot="10800000">
              <a:off x="5306788"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FBCBF42-5756-0E46-83EC-61D3C22A0FDC}"/>
                </a:ext>
              </a:extLst>
            </p:cNvPr>
            <p:cNvCxnSpPr/>
            <p:nvPr/>
          </p:nvCxnSpPr>
          <p:spPr>
            <a:xfrm rot="10800000">
              <a:off x="5348422" y="2927580"/>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11F0C937-D225-6F49-8610-B359ACEDF087}"/>
                </a:ext>
              </a:extLst>
            </p:cNvPr>
            <p:cNvCxnSpPr/>
            <p:nvPr/>
          </p:nvCxnSpPr>
          <p:spPr>
            <a:xfrm rot="10800000">
              <a:off x="5394960"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282BDF43-B039-EE42-ABBA-D545F527756C}"/>
              </a:ext>
            </a:extLst>
          </p:cNvPr>
          <p:cNvGrpSpPr/>
          <p:nvPr/>
        </p:nvGrpSpPr>
        <p:grpSpPr>
          <a:xfrm>
            <a:off x="8103586" y="4519919"/>
            <a:ext cx="320040" cy="158750"/>
            <a:chOff x="5288456" y="1818642"/>
            <a:chExt cx="320040" cy="158750"/>
          </a:xfrm>
          <a:solidFill>
            <a:srgbClr val="0432FF"/>
          </a:solidFill>
          <a:scene3d>
            <a:camera prst="orthographicFront">
              <a:rot lat="0" lon="0" rev="4560000"/>
            </a:camera>
            <a:lightRig rig="threePt" dir="t"/>
          </a:scene3d>
        </p:grpSpPr>
        <p:cxnSp>
          <p:nvCxnSpPr>
            <p:cNvPr id="23" name="Straight Connector 22">
              <a:extLst>
                <a:ext uri="{FF2B5EF4-FFF2-40B4-BE49-F238E27FC236}">
                  <a16:creationId xmlns:a16="http://schemas.microsoft.com/office/drawing/2014/main" id="{9015FE8B-FF06-4C47-B75A-E2C07A3F82F5}"/>
                </a:ext>
              </a:extLst>
            </p:cNvPr>
            <p:cNvCxnSpPr/>
            <p:nvPr/>
          </p:nvCxnSpPr>
          <p:spPr>
            <a:xfrm rot="10800000">
              <a:off x="5288456" y="197104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5A78F62-2E19-9C46-A49F-8E85D7BCEC60}"/>
                </a:ext>
              </a:extLst>
            </p:cNvPr>
            <p:cNvCxnSpPr/>
            <p:nvPr/>
          </p:nvCxnSpPr>
          <p:spPr>
            <a:xfrm rot="10800000">
              <a:off x="5297622" y="1818642"/>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69097FCD-B0F2-F042-BB16-E257B721E3ED}"/>
                </a:ext>
              </a:extLst>
            </p:cNvPr>
            <p:cNvCxnSpPr/>
            <p:nvPr/>
          </p:nvCxnSpPr>
          <p:spPr>
            <a:xfrm rot="10800000">
              <a:off x="5348422" y="1895096"/>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8" name="Group 27">
            <a:extLst>
              <a:ext uri="{FF2B5EF4-FFF2-40B4-BE49-F238E27FC236}">
                <a16:creationId xmlns:a16="http://schemas.microsoft.com/office/drawing/2014/main" id="{51DB85CD-C157-B043-A6BB-E1B83E8B7140}"/>
              </a:ext>
            </a:extLst>
          </p:cNvPr>
          <p:cNvGrpSpPr/>
          <p:nvPr/>
        </p:nvGrpSpPr>
        <p:grpSpPr>
          <a:xfrm>
            <a:off x="8354667" y="4973672"/>
            <a:ext cx="320040" cy="158750"/>
            <a:chOff x="5288456" y="1818642"/>
            <a:chExt cx="320040" cy="158750"/>
          </a:xfrm>
          <a:solidFill>
            <a:srgbClr val="0432FF"/>
          </a:solidFill>
          <a:scene3d>
            <a:camera prst="orthographicFront">
              <a:rot lat="0" lon="0" rev="10140000"/>
            </a:camera>
            <a:lightRig rig="threePt" dir="t"/>
          </a:scene3d>
        </p:grpSpPr>
        <p:cxnSp>
          <p:nvCxnSpPr>
            <p:cNvPr id="29" name="Straight Connector 28">
              <a:extLst>
                <a:ext uri="{FF2B5EF4-FFF2-40B4-BE49-F238E27FC236}">
                  <a16:creationId xmlns:a16="http://schemas.microsoft.com/office/drawing/2014/main" id="{5A07C9AE-FF03-3145-A525-C4659A75FBDC}"/>
                </a:ext>
              </a:extLst>
            </p:cNvPr>
            <p:cNvCxnSpPr/>
            <p:nvPr/>
          </p:nvCxnSpPr>
          <p:spPr>
            <a:xfrm rot="10800000">
              <a:off x="5288456" y="197104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942467B3-48B2-2544-A64C-7C1E01846F6F}"/>
                </a:ext>
              </a:extLst>
            </p:cNvPr>
            <p:cNvCxnSpPr/>
            <p:nvPr/>
          </p:nvCxnSpPr>
          <p:spPr>
            <a:xfrm rot="10800000">
              <a:off x="5297622" y="1818642"/>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6FB651F1-A03A-E042-BB05-B1EDB791A634}"/>
                </a:ext>
              </a:extLst>
            </p:cNvPr>
            <p:cNvCxnSpPr/>
            <p:nvPr/>
          </p:nvCxnSpPr>
          <p:spPr>
            <a:xfrm rot="10800000">
              <a:off x="5348422" y="1895096"/>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2" name="Group 31">
            <a:extLst>
              <a:ext uri="{FF2B5EF4-FFF2-40B4-BE49-F238E27FC236}">
                <a16:creationId xmlns:a16="http://schemas.microsoft.com/office/drawing/2014/main" id="{2607A83A-355E-4E49-9C48-99A16E79D070}"/>
              </a:ext>
            </a:extLst>
          </p:cNvPr>
          <p:cNvGrpSpPr/>
          <p:nvPr/>
        </p:nvGrpSpPr>
        <p:grpSpPr>
          <a:xfrm>
            <a:off x="8388287" y="5302257"/>
            <a:ext cx="320040" cy="158752"/>
            <a:chOff x="5297621" y="2872279"/>
            <a:chExt cx="320040" cy="158752"/>
          </a:xfrm>
          <a:solidFill>
            <a:srgbClr val="0432FF"/>
          </a:solidFill>
          <a:scene3d>
            <a:camera prst="orthographicFront">
              <a:rot lat="0" lon="0" rev="11160000"/>
            </a:camera>
            <a:lightRig rig="threePt" dir="t"/>
          </a:scene3d>
        </p:grpSpPr>
        <p:grpSp>
          <p:nvGrpSpPr>
            <p:cNvPr id="33" name="Group 32">
              <a:extLst>
                <a:ext uri="{FF2B5EF4-FFF2-40B4-BE49-F238E27FC236}">
                  <a16:creationId xmlns:a16="http://schemas.microsoft.com/office/drawing/2014/main" id="{EA036031-06B3-3F44-81CD-09C419085B9A}"/>
                </a:ext>
              </a:extLst>
            </p:cNvPr>
            <p:cNvGrpSpPr/>
            <p:nvPr/>
          </p:nvGrpSpPr>
          <p:grpSpPr>
            <a:xfrm>
              <a:off x="5297621" y="2872279"/>
              <a:ext cx="320040" cy="158751"/>
              <a:chOff x="5297622" y="2513644"/>
              <a:chExt cx="320040" cy="158751"/>
            </a:xfrm>
            <a:grpFill/>
          </p:grpSpPr>
          <p:cxnSp>
            <p:nvCxnSpPr>
              <p:cNvPr id="35" name="Straight Connector 34">
                <a:extLst>
                  <a:ext uri="{FF2B5EF4-FFF2-40B4-BE49-F238E27FC236}">
                    <a16:creationId xmlns:a16="http://schemas.microsoft.com/office/drawing/2014/main" id="{8CE0EC22-A9EF-9A45-9155-9FF0F259118E}"/>
                  </a:ext>
                </a:extLst>
              </p:cNvPr>
              <p:cNvCxnSpPr/>
              <p:nvPr/>
            </p:nvCxnSpPr>
            <p:spPr>
              <a:xfrm rot="10800000">
                <a:off x="5297622" y="2666044"/>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603747EC-6967-C449-B619-335CB3B8B710}"/>
                  </a:ext>
                </a:extLst>
              </p:cNvPr>
              <p:cNvCxnSpPr/>
              <p:nvPr/>
            </p:nvCxnSpPr>
            <p:spPr>
              <a:xfrm rot="10800000">
                <a:off x="5306788" y="2513644"/>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33227D5A-BF9A-B849-BB7D-5F22F39B9A61}"/>
                  </a:ext>
                </a:extLst>
              </p:cNvPr>
              <p:cNvCxnSpPr/>
              <p:nvPr/>
            </p:nvCxnSpPr>
            <p:spPr>
              <a:xfrm rot="10800000">
                <a:off x="5348422" y="2513645"/>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4" name="Straight Connector 33">
              <a:extLst>
                <a:ext uri="{FF2B5EF4-FFF2-40B4-BE49-F238E27FC236}">
                  <a16:creationId xmlns:a16="http://schemas.microsoft.com/office/drawing/2014/main" id="{545D37E6-D95C-A243-A97F-7AA040DAB32E}"/>
                </a:ext>
              </a:extLst>
            </p:cNvPr>
            <p:cNvCxnSpPr/>
            <p:nvPr/>
          </p:nvCxnSpPr>
          <p:spPr>
            <a:xfrm rot="10800000">
              <a:off x="5394960" y="2948735"/>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8" name="Group 37">
            <a:extLst>
              <a:ext uri="{FF2B5EF4-FFF2-40B4-BE49-F238E27FC236}">
                <a16:creationId xmlns:a16="http://schemas.microsoft.com/office/drawing/2014/main" id="{B7CF12D1-E0A3-8249-A728-105AD5D7EA9C}"/>
              </a:ext>
            </a:extLst>
          </p:cNvPr>
          <p:cNvGrpSpPr/>
          <p:nvPr/>
        </p:nvGrpSpPr>
        <p:grpSpPr>
          <a:xfrm>
            <a:off x="8381563" y="5646414"/>
            <a:ext cx="320040" cy="158751"/>
            <a:chOff x="5288456" y="3465714"/>
            <a:chExt cx="320040" cy="158751"/>
          </a:xfrm>
          <a:solidFill>
            <a:srgbClr val="0432FF"/>
          </a:solidFill>
          <a:scene3d>
            <a:camera prst="orthographicFront">
              <a:rot lat="0" lon="0" rev="10980000"/>
            </a:camera>
            <a:lightRig rig="threePt" dir="t"/>
          </a:scene3d>
        </p:grpSpPr>
        <p:grpSp>
          <p:nvGrpSpPr>
            <p:cNvPr id="39" name="Group 38">
              <a:extLst>
                <a:ext uri="{FF2B5EF4-FFF2-40B4-BE49-F238E27FC236}">
                  <a16:creationId xmlns:a16="http://schemas.microsoft.com/office/drawing/2014/main" id="{25130CE6-9A34-3044-A042-FCED3BE8E0A7}"/>
                </a:ext>
              </a:extLst>
            </p:cNvPr>
            <p:cNvGrpSpPr/>
            <p:nvPr/>
          </p:nvGrpSpPr>
          <p:grpSpPr>
            <a:xfrm>
              <a:off x="5288456" y="3465714"/>
              <a:ext cx="320040" cy="158751"/>
              <a:chOff x="5297622" y="2927579"/>
              <a:chExt cx="320040" cy="158751"/>
            </a:xfrm>
            <a:grpFill/>
          </p:grpSpPr>
          <p:cxnSp>
            <p:nvCxnSpPr>
              <p:cNvPr id="41" name="Straight Connector 40">
                <a:extLst>
                  <a:ext uri="{FF2B5EF4-FFF2-40B4-BE49-F238E27FC236}">
                    <a16:creationId xmlns:a16="http://schemas.microsoft.com/office/drawing/2014/main" id="{A51B9CD7-3527-3641-8786-2DE89A7B96EE}"/>
                  </a:ext>
                </a:extLst>
              </p:cNvPr>
              <p:cNvCxnSpPr/>
              <p:nvPr/>
            </p:nvCxnSpPr>
            <p:spPr>
              <a:xfrm rot="10800000">
                <a:off x="5297622" y="307997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3730D578-6E60-FC43-9876-523D47D4B73D}"/>
                  </a:ext>
                </a:extLst>
              </p:cNvPr>
              <p:cNvCxnSpPr/>
              <p:nvPr/>
            </p:nvCxnSpPr>
            <p:spPr>
              <a:xfrm rot="10800000">
                <a:off x="5306788"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B03BCCBD-A950-CE41-8902-C7D74AE3FAF3}"/>
                  </a:ext>
                </a:extLst>
              </p:cNvPr>
              <p:cNvCxnSpPr/>
              <p:nvPr/>
            </p:nvCxnSpPr>
            <p:spPr>
              <a:xfrm rot="10800000">
                <a:off x="5348422" y="2927580"/>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C229B25B-ADD0-F344-AD32-6B2E6150344F}"/>
                  </a:ext>
                </a:extLst>
              </p:cNvPr>
              <p:cNvCxnSpPr/>
              <p:nvPr/>
            </p:nvCxnSpPr>
            <p:spPr>
              <a:xfrm rot="10800000">
                <a:off x="5394960"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40" name="Straight Connector 39">
              <a:extLst>
                <a:ext uri="{FF2B5EF4-FFF2-40B4-BE49-F238E27FC236}">
                  <a16:creationId xmlns:a16="http://schemas.microsoft.com/office/drawing/2014/main" id="{5A385998-4168-A845-AE3E-5C7E8BBF1EBC}"/>
                </a:ext>
              </a:extLst>
            </p:cNvPr>
            <p:cNvCxnSpPr/>
            <p:nvPr/>
          </p:nvCxnSpPr>
          <p:spPr>
            <a:xfrm rot="10800000">
              <a:off x="5433419" y="3542169"/>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5" name="Group 44">
            <a:extLst>
              <a:ext uri="{FF2B5EF4-FFF2-40B4-BE49-F238E27FC236}">
                <a16:creationId xmlns:a16="http://schemas.microsoft.com/office/drawing/2014/main" id="{0CFC2790-1AAF-E74F-A2BC-37BE7C703DEE}"/>
              </a:ext>
            </a:extLst>
          </p:cNvPr>
          <p:cNvGrpSpPr/>
          <p:nvPr/>
        </p:nvGrpSpPr>
        <p:grpSpPr>
          <a:xfrm>
            <a:off x="8391306" y="5901176"/>
            <a:ext cx="320040" cy="158752"/>
            <a:chOff x="5297621" y="2872279"/>
            <a:chExt cx="320040" cy="158752"/>
          </a:xfrm>
          <a:solidFill>
            <a:srgbClr val="0432FF"/>
          </a:solidFill>
          <a:scene3d>
            <a:camera prst="orthographicFront">
              <a:rot lat="0" lon="0" rev="11640000"/>
            </a:camera>
            <a:lightRig rig="threePt" dir="t"/>
          </a:scene3d>
        </p:grpSpPr>
        <p:grpSp>
          <p:nvGrpSpPr>
            <p:cNvPr id="46" name="Group 45">
              <a:extLst>
                <a:ext uri="{FF2B5EF4-FFF2-40B4-BE49-F238E27FC236}">
                  <a16:creationId xmlns:a16="http://schemas.microsoft.com/office/drawing/2014/main" id="{B81C1E61-2B86-2046-9BCA-888BCBAF7318}"/>
                </a:ext>
              </a:extLst>
            </p:cNvPr>
            <p:cNvGrpSpPr/>
            <p:nvPr/>
          </p:nvGrpSpPr>
          <p:grpSpPr>
            <a:xfrm>
              <a:off x="5297621" y="2872279"/>
              <a:ext cx="320040" cy="158751"/>
              <a:chOff x="5297622" y="2513644"/>
              <a:chExt cx="320040" cy="158751"/>
            </a:xfrm>
            <a:grpFill/>
          </p:grpSpPr>
          <p:cxnSp>
            <p:nvCxnSpPr>
              <p:cNvPr id="48" name="Straight Connector 47">
                <a:extLst>
                  <a:ext uri="{FF2B5EF4-FFF2-40B4-BE49-F238E27FC236}">
                    <a16:creationId xmlns:a16="http://schemas.microsoft.com/office/drawing/2014/main" id="{C130BD91-A176-3747-8B6D-3B4774641A69}"/>
                  </a:ext>
                </a:extLst>
              </p:cNvPr>
              <p:cNvCxnSpPr/>
              <p:nvPr/>
            </p:nvCxnSpPr>
            <p:spPr>
              <a:xfrm rot="10800000">
                <a:off x="5297622" y="2666044"/>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825E5B52-7006-F945-A8EC-A25BC05F8F5D}"/>
                  </a:ext>
                </a:extLst>
              </p:cNvPr>
              <p:cNvCxnSpPr/>
              <p:nvPr/>
            </p:nvCxnSpPr>
            <p:spPr>
              <a:xfrm rot="10800000">
                <a:off x="5306788" y="2513644"/>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9C7425FA-F32B-5849-9746-CB912A5D73A1}"/>
                  </a:ext>
                </a:extLst>
              </p:cNvPr>
              <p:cNvCxnSpPr/>
              <p:nvPr/>
            </p:nvCxnSpPr>
            <p:spPr>
              <a:xfrm rot="10800000">
                <a:off x="5348422" y="2513645"/>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47" name="Straight Connector 46">
              <a:extLst>
                <a:ext uri="{FF2B5EF4-FFF2-40B4-BE49-F238E27FC236}">
                  <a16:creationId xmlns:a16="http://schemas.microsoft.com/office/drawing/2014/main" id="{EA20CA04-097C-D346-9BBF-213B1E2C7890}"/>
                </a:ext>
              </a:extLst>
            </p:cNvPr>
            <p:cNvCxnSpPr/>
            <p:nvPr/>
          </p:nvCxnSpPr>
          <p:spPr>
            <a:xfrm rot="10800000">
              <a:off x="5394960" y="2948735"/>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1" name="Group 50">
            <a:extLst>
              <a:ext uri="{FF2B5EF4-FFF2-40B4-BE49-F238E27FC236}">
                <a16:creationId xmlns:a16="http://schemas.microsoft.com/office/drawing/2014/main" id="{169001EB-9C34-0445-8AC0-D0D0DCA98AE2}"/>
              </a:ext>
            </a:extLst>
          </p:cNvPr>
          <p:cNvGrpSpPr/>
          <p:nvPr/>
        </p:nvGrpSpPr>
        <p:grpSpPr>
          <a:xfrm>
            <a:off x="8381563" y="6170472"/>
            <a:ext cx="320040" cy="158750"/>
            <a:chOff x="5288456" y="1818642"/>
            <a:chExt cx="320040" cy="158750"/>
          </a:xfrm>
          <a:solidFill>
            <a:srgbClr val="0432FF"/>
          </a:solidFill>
          <a:scene3d>
            <a:camera prst="orthographicFront">
              <a:rot lat="0" lon="0" rev="11220000"/>
            </a:camera>
            <a:lightRig rig="threePt" dir="t"/>
          </a:scene3d>
        </p:grpSpPr>
        <p:cxnSp>
          <p:nvCxnSpPr>
            <p:cNvPr id="52" name="Straight Connector 51">
              <a:extLst>
                <a:ext uri="{FF2B5EF4-FFF2-40B4-BE49-F238E27FC236}">
                  <a16:creationId xmlns:a16="http://schemas.microsoft.com/office/drawing/2014/main" id="{9CD29D37-F366-2B4B-B283-420B02B64E70}"/>
                </a:ext>
              </a:extLst>
            </p:cNvPr>
            <p:cNvCxnSpPr/>
            <p:nvPr/>
          </p:nvCxnSpPr>
          <p:spPr>
            <a:xfrm rot="10800000">
              <a:off x="5288456" y="197104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2D217433-AB2C-7646-A8D7-40593B87B7B9}"/>
                </a:ext>
              </a:extLst>
            </p:cNvPr>
            <p:cNvCxnSpPr/>
            <p:nvPr/>
          </p:nvCxnSpPr>
          <p:spPr>
            <a:xfrm rot="10800000">
              <a:off x="5297622" y="1818642"/>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E0C06BE4-B2D5-534D-93F7-6131BBB8FB9E}"/>
                </a:ext>
              </a:extLst>
            </p:cNvPr>
            <p:cNvCxnSpPr/>
            <p:nvPr/>
          </p:nvCxnSpPr>
          <p:spPr>
            <a:xfrm rot="10800000">
              <a:off x="5348422" y="1895096"/>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5" name="Group 54">
            <a:extLst>
              <a:ext uri="{FF2B5EF4-FFF2-40B4-BE49-F238E27FC236}">
                <a16:creationId xmlns:a16="http://schemas.microsoft.com/office/drawing/2014/main" id="{A9896BA0-71DA-2048-805F-A27E60B021EC}"/>
              </a:ext>
            </a:extLst>
          </p:cNvPr>
          <p:cNvGrpSpPr/>
          <p:nvPr/>
        </p:nvGrpSpPr>
        <p:grpSpPr>
          <a:xfrm>
            <a:off x="8393515" y="6336319"/>
            <a:ext cx="320040" cy="158751"/>
            <a:chOff x="5297622" y="2513644"/>
            <a:chExt cx="320040" cy="158751"/>
          </a:xfrm>
          <a:solidFill>
            <a:srgbClr val="0432FF"/>
          </a:solidFill>
          <a:scene3d>
            <a:camera prst="orthographicFront">
              <a:rot lat="0" lon="0" rev="12480000"/>
            </a:camera>
            <a:lightRig rig="threePt" dir="t"/>
          </a:scene3d>
        </p:grpSpPr>
        <p:cxnSp>
          <p:nvCxnSpPr>
            <p:cNvPr id="56" name="Straight Connector 55">
              <a:extLst>
                <a:ext uri="{FF2B5EF4-FFF2-40B4-BE49-F238E27FC236}">
                  <a16:creationId xmlns:a16="http://schemas.microsoft.com/office/drawing/2014/main" id="{D1C26EE9-C2F1-9A4B-AAA7-4DA28917CD26}"/>
                </a:ext>
              </a:extLst>
            </p:cNvPr>
            <p:cNvCxnSpPr/>
            <p:nvPr/>
          </p:nvCxnSpPr>
          <p:spPr>
            <a:xfrm rot="10800000">
              <a:off x="5297622" y="2666044"/>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E633B7A4-F0FC-BB46-A47C-A5F50930D930}"/>
                </a:ext>
              </a:extLst>
            </p:cNvPr>
            <p:cNvCxnSpPr/>
            <p:nvPr/>
          </p:nvCxnSpPr>
          <p:spPr>
            <a:xfrm rot="10800000">
              <a:off x="5306788" y="2513644"/>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78F0438D-ECA2-854B-B869-6B159DB1CBAF}"/>
                </a:ext>
              </a:extLst>
            </p:cNvPr>
            <p:cNvCxnSpPr/>
            <p:nvPr/>
          </p:nvCxnSpPr>
          <p:spPr>
            <a:xfrm rot="10800000">
              <a:off x="5348422" y="2513645"/>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 name="Slide Number Placeholder 1">
            <a:extLst>
              <a:ext uri="{FF2B5EF4-FFF2-40B4-BE49-F238E27FC236}">
                <a16:creationId xmlns:a16="http://schemas.microsoft.com/office/drawing/2014/main" id="{37428EC1-DD0E-C342-A917-52821F4A74AE}"/>
              </a:ext>
            </a:extLst>
          </p:cNvPr>
          <p:cNvSpPr>
            <a:spLocks noGrp="1"/>
          </p:cNvSpPr>
          <p:nvPr>
            <p:ph type="sldNum" sz="quarter" idx="12"/>
          </p:nvPr>
        </p:nvSpPr>
        <p:spPr/>
        <p:txBody>
          <a:bodyPr/>
          <a:lstStyle/>
          <a:p>
            <a:fld id="{8E467315-E945-B64F-99A4-7CB110957EDD}" type="slidenum">
              <a:rPr lang="en-US" smtClean="0"/>
              <a:t>27</a:t>
            </a:fld>
            <a:endParaRPr lang="en-US"/>
          </a:p>
        </p:txBody>
      </p:sp>
      <p:sp>
        <p:nvSpPr>
          <p:cNvPr id="59" name="Freeform 58">
            <a:extLst>
              <a:ext uri="{FF2B5EF4-FFF2-40B4-BE49-F238E27FC236}">
                <a16:creationId xmlns:a16="http://schemas.microsoft.com/office/drawing/2014/main" id="{17FEF894-696D-574D-88C5-D1066407457A}"/>
              </a:ext>
            </a:extLst>
          </p:cNvPr>
          <p:cNvSpPr/>
          <p:nvPr/>
        </p:nvSpPr>
        <p:spPr>
          <a:xfrm>
            <a:off x="5949749" y="5015302"/>
            <a:ext cx="1501159" cy="1056045"/>
          </a:xfrm>
          <a:custGeom>
            <a:avLst/>
            <a:gdLst>
              <a:gd name="connsiteX0" fmla="*/ 0 w 1371600"/>
              <a:gd name="connsiteY0" fmla="*/ 0 h 800100"/>
              <a:gd name="connsiteX1" fmla="*/ 482600 w 1371600"/>
              <a:gd name="connsiteY1" fmla="*/ 444500 h 800100"/>
              <a:gd name="connsiteX2" fmla="*/ 438150 w 1371600"/>
              <a:gd name="connsiteY2" fmla="*/ 615950 h 800100"/>
              <a:gd name="connsiteX3" fmla="*/ 203200 w 1371600"/>
              <a:gd name="connsiteY3" fmla="*/ 730250 h 800100"/>
              <a:gd name="connsiteX4" fmla="*/ 1098550 w 1371600"/>
              <a:gd name="connsiteY4" fmla="*/ 800100 h 800100"/>
              <a:gd name="connsiteX5" fmla="*/ 1257300 w 1371600"/>
              <a:gd name="connsiteY5" fmla="*/ 787400 h 800100"/>
              <a:gd name="connsiteX6" fmla="*/ 1371600 w 1371600"/>
              <a:gd name="connsiteY6" fmla="*/ 641350 h 800100"/>
              <a:gd name="connsiteX7" fmla="*/ 755650 w 1371600"/>
              <a:gd name="connsiteY7" fmla="*/ 6350 h 800100"/>
              <a:gd name="connsiteX8" fmla="*/ 0 w 1371600"/>
              <a:gd name="connsiteY8" fmla="*/ 0 h 800100"/>
              <a:gd name="connsiteX0" fmla="*/ 0 w 1371600"/>
              <a:gd name="connsiteY0" fmla="*/ 0 h 812800"/>
              <a:gd name="connsiteX1" fmla="*/ 482600 w 1371600"/>
              <a:gd name="connsiteY1" fmla="*/ 444500 h 812800"/>
              <a:gd name="connsiteX2" fmla="*/ 438150 w 1371600"/>
              <a:gd name="connsiteY2" fmla="*/ 615950 h 812800"/>
              <a:gd name="connsiteX3" fmla="*/ 203200 w 1371600"/>
              <a:gd name="connsiteY3" fmla="*/ 730250 h 812800"/>
              <a:gd name="connsiteX4" fmla="*/ 1079500 w 1371600"/>
              <a:gd name="connsiteY4" fmla="*/ 812800 h 812800"/>
              <a:gd name="connsiteX5" fmla="*/ 1257300 w 1371600"/>
              <a:gd name="connsiteY5" fmla="*/ 787400 h 812800"/>
              <a:gd name="connsiteX6" fmla="*/ 1371600 w 1371600"/>
              <a:gd name="connsiteY6" fmla="*/ 641350 h 812800"/>
              <a:gd name="connsiteX7" fmla="*/ 755650 w 1371600"/>
              <a:gd name="connsiteY7" fmla="*/ 6350 h 812800"/>
              <a:gd name="connsiteX8" fmla="*/ 0 w 1371600"/>
              <a:gd name="connsiteY8" fmla="*/ 0 h 812800"/>
              <a:gd name="connsiteX0" fmla="*/ 0 w 1352550"/>
              <a:gd name="connsiteY0" fmla="*/ 0 h 812800"/>
              <a:gd name="connsiteX1" fmla="*/ 482600 w 1352550"/>
              <a:gd name="connsiteY1" fmla="*/ 444500 h 812800"/>
              <a:gd name="connsiteX2" fmla="*/ 438150 w 1352550"/>
              <a:gd name="connsiteY2" fmla="*/ 615950 h 812800"/>
              <a:gd name="connsiteX3" fmla="*/ 203200 w 1352550"/>
              <a:gd name="connsiteY3" fmla="*/ 730250 h 812800"/>
              <a:gd name="connsiteX4" fmla="*/ 1079500 w 1352550"/>
              <a:gd name="connsiteY4" fmla="*/ 812800 h 812800"/>
              <a:gd name="connsiteX5" fmla="*/ 1257300 w 1352550"/>
              <a:gd name="connsiteY5" fmla="*/ 787400 h 812800"/>
              <a:gd name="connsiteX6" fmla="*/ 1352550 w 1352550"/>
              <a:gd name="connsiteY6" fmla="*/ 641350 h 812800"/>
              <a:gd name="connsiteX7" fmla="*/ 755650 w 1352550"/>
              <a:gd name="connsiteY7" fmla="*/ 6350 h 812800"/>
              <a:gd name="connsiteX8" fmla="*/ 0 w 1352550"/>
              <a:gd name="connsiteY8" fmla="*/ 0 h 812800"/>
              <a:gd name="connsiteX0" fmla="*/ 0 w 1376227"/>
              <a:gd name="connsiteY0" fmla="*/ 60455 h 806450"/>
              <a:gd name="connsiteX1" fmla="*/ 506277 w 1376227"/>
              <a:gd name="connsiteY1" fmla="*/ 438150 h 806450"/>
              <a:gd name="connsiteX2" fmla="*/ 461827 w 1376227"/>
              <a:gd name="connsiteY2" fmla="*/ 609600 h 806450"/>
              <a:gd name="connsiteX3" fmla="*/ 226877 w 1376227"/>
              <a:gd name="connsiteY3" fmla="*/ 723900 h 806450"/>
              <a:gd name="connsiteX4" fmla="*/ 1103177 w 1376227"/>
              <a:gd name="connsiteY4" fmla="*/ 806450 h 806450"/>
              <a:gd name="connsiteX5" fmla="*/ 1280977 w 1376227"/>
              <a:gd name="connsiteY5" fmla="*/ 781050 h 806450"/>
              <a:gd name="connsiteX6" fmla="*/ 1376227 w 1376227"/>
              <a:gd name="connsiteY6" fmla="*/ 635000 h 806450"/>
              <a:gd name="connsiteX7" fmla="*/ 779327 w 1376227"/>
              <a:gd name="connsiteY7" fmla="*/ 0 h 806450"/>
              <a:gd name="connsiteX8" fmla="*/ 0 w 1376227"/>
              <a:gd name="connsiteY8" fmla="*/ 60455 h 806450"/>
              <a:gd name="connsiteX0" fmla="*/ 0 w 1376227"/>
              <a:gd name="connsiteY0" fmla="*/ 4784 h 750779"/>
              <a:gd name="connsiteX1" fmla="*/ 506277 w 1376227"/>
              <a:gd name="connsiteY1" fmla="*/ 382479 h 750779"/>
              <a:gd name="connsiteX2" fmla="*/ 461827 w 1376227"/>
              <a:gd name="connsiteY2" fmla="*/ 553929 h 750779"/>
              <a:gd name="connsiteX3" fmla="*/ 226877 w 1376227"/>
              <a:gd name="connsiteY3" fmla="*/ 668229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76227"/>
              <a:gd name="connsiteY0" fmla="*/ 4784 h 750779"/>
              <a:gd name="connsiteX1" fmla="*/ 506277 w 1376227"/>
              <a:gd name="connsiteY1" fmla="*/ 382479 h 750779"/>
              <a:gd name="connsiteX2" fmla="*/ 461827 w 1376227"/>
              <a:gd name="connsiteY2" fmla="*/ 553929 h 750779"/>
              <a:gd name="connsiteX3" fmla="*/ 262393 w 1376227"/>
              <a:gd name="connsiteY3" fmla="*/ 701632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76227"/>
              <a:gd name="connsiteY0" fmla="*/ 4784 h 750779"/>
              <a:gd name="connsiteX1" fmla="*/ 506277 w 1376227"/>
              <a:gd name="connsiteY1" fmla="*/ 382479 h 750779"/>
              <a:gd name="connsiteX2" fmla="*/ 461827 w 1376227"/>
              <a:gd name="connsiteY2" fmla="*/ 553929 h 750779"/>
              <a:gd name="connsiteX3" fmla="*/ 297908 w 1376227"/>
              <a:gd name="connsiteY3" fmla="*/ 690499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28872"/>
              <a:gd name="connsiteY0" fmla="*/ 4784 h 750779"/>
              <a:gd name="connsiteX1" fmla="*/ 506277 w 1328872"/>
              <a:gd name="connsiteY1" fmla="*/ 382479 h 750779"/>
              <a:gd name="connsiteX2" fmla="*/ 461827 w 1328872"/>
              <a:gd name="connsiteY2" fmla="*/ 553929 h 750779"/>
              <a:gd name="connsiteX3" fmla="*/ 297908 w 1328872"/>
              <a:gd name="connsiteY3" fmla="*/ 690499 h 750779"/>
              <a:gd name="connsiteX4" fmla="*/ 1103177 w 1328872"/>
              <a:gd name="connsiteY4" fmla="*/ 750779 h 750779"/>
              <a:gd name="connsiteX5" fmla="*/ 1280977 w 1328872"/>
              <a:gd name="connsiteY5" fmla="*/ 725379 h 750779"/>
              <a:gd name="connsiteX6" fmla="*/ 1328872 w 1328872"/>
              <a:gd name="connsiteY6" fmla="*/ 579330 h 750779"/>
              <a:gd name="connsiteX7" fmla="*/ 791164 w 1328872"/>
              <a:gd name="connsiteY7" fmla="*/ 0 h 750779"/>
              <a:gd name="connsiteX8" fmla="*/ 0 w 1328872"/>
              <a:gd name="connsiteY8" fmla="*/ 4784 h 750779"/>
              <a:gd name="connsiteX0" fmla="*/ 0 w 1328872"/>
              <a:gd name="connsiteY0" fmla="*/ 4784 h 750779"/>
              <a:gd name="connsiteX1" fmla="*/ 306502 w 1328872"/>
              <a:gd name="connsiteY1" fmla="*/ 378303 h 750779"/>
              <a:gd name="connsiteX2" fmla="*/ 461827 w 1328872"/>
              <a:gd name="connsiteY2" fmla="*/ 553929 h 750779"/>
              <a:gd name="connsiteX3" fmla="*/ 297908 w 1328872"/>
              <a:gd name="connsiteY3" fmla="*/ 690499 h 750779"/>
              <a:gd name="connsiteX4" fmla="*/ 1103177 w 1328872"/>
              <a:gd name="connsiteY4" fmla="*/ 750779 h 750779"/>
              <a:gd name="connsiteX5" fmla="*/ 1280977 w 1328872"/>
              <a:gd name="connsiteY5" fmla="*/ 725379 h 750779"/>
              <a:gd name="connsiteX6" fmla="*/ 1328872 w 1328872"/>
              <a:gd name="connsiteY6" fmla="*/ 579330 h 750779"/>
              <a:gd name="connsiteX7" fmla="*/ 791164 w 1328872"/>
              <a:gd name="connsiteY7" fmla="*/ 0 h 750779"/>
              <a:gd name="connsiteX8" fmla="*/ 0 w 1328872"/>
              <a:gd name="connsiteY8" fmla="*/ 4784 h 750779"/>
              <a:gd name="connsiteX0" fmla="*/ 0 w 1284478"/>
              <a:gd name="connsiteY0" fmla="*/ 0 h 883781"/>
              <a:gd name="connsiteX1" fmla="*/ 262108 w 1284478"/>
              <a:gd name="connsiteY1" fmla="*/ 511305 h 883781"/>
              <a:gd name="connsiteX2" fmla="*/ 417433 w 1284478"/>
              <a:gd name="connsiteY2" fmla="*/ 686931 h 883781"/>
              <a:gd name="connsiteX3" fmla="*/ 253514 w 1284478"/>
              <a:gd name="connsiteY3" fmla="*/ 823501 h 883781"/>
              <a:gd name="connsiteX4" fmla="*/ 1058783 w 1284478"/>
              <a:gd name="connsiteY4" fmla="*/ 883781 h 883781"/>
              <a:gd name="connsiteX5" fmla="*/ 1236583 w 1284478"/>
              <a:gd name="connsiteY5" fmla="*/ 858381 h 883781"/>
              <a:gd name="connsiteX6" fmla="*/ 1284478 w 1284478"/>
              <a:gd name="connsiteY6" fmla="*/ 712332 h 883781"/>
              <a:gd name="connsiteX7" fmla="*/ 746770 w 1284478"/>
              <a:gd name="connsiteY7" fmla="*/ 133002 h 883781"/>
              <a:gd name="connsiteX8" fmla="*/ 0 w 1284478"/>
              <a:gd name="connsiteY8" fmla="*/ 0 h 883781"/>
              <a:gd name="connsiteX0" fmla="*/ 0 w 1284478"/>
              <a:gd name="connsiteY0" fmla="*/ 0 h 883781"/>
              <a:gd name="connsiteX1" fmla="*/ 120550 w 1284478"/>
              <a:gd name="connsiteY1" fmla="*/ 238481 h 883781"/>
              <a:gd name="connsiteX2" fmla="*/ 262108 w 1284478"/>
              <a:gd name="connsiteY2" fmla="*/ 511305 h 883781"/>
              <a:gd name="connsiteX3" fmla="*/ 417433 w 1284478"/>
              <a:gd name="connsiteY3" fmla="*/ 686931 h 883781"/>
              <a:gd name="connsiteX4" fmla="*/ 253514 w 1284478"/>
              <a:gd name="connsiteY4" fmla="*/ 823501 h 883781"/>
              <a:gd name="connsiteX5" fmla="*/ 1058783 w 1284478"/>
              <a:gd name="connsiteY5" fmla="*/ 883781 h 883781"/>
              <a:gd name="connsiteX6" fmla="*/ 1236583 w 1284478"/>
              <a:gd name="connsiteY6" fmla="*/ 858381 h 883781"/>
              <a:gd name="connsiteX7" fmla="*/ 1284478 w 1284478"/>
              <a:gd name="connsiteY7" fmla="*/ 712332 h 883781"/>
              <a:gd name="connsiteX8" fmla="*/ 746770 w 1284478"/>
              <a:gd name="connsiteY8" fmla="*/ 133002 h 883781"/>
              <a:gd name="connsiteX9" fmla="*/ 0 w 1284478"/>
              <a:gd name="connsiteY9" fmla="*/ 0 h 883781"/>
              <a:gd name="connsiteX0" fmla="*/ 0 w 1284478"/>
              <a:gd name="connsiteY0" fmla="*/ 0 h 883781"/>
              <a:gd name="connsiteX1" fmla="*/ 156066 w 1284478"/>
              <a:gd name="connsiteY1" fmla="*/ 113221 h 883781"/>
              <a:gd name="connsiteX2" fmla="*/ 262108 w 1284478"/>
              <a:gd name="connsiteY2" fmla="*/ 511305 h 883781"/>
              <a:gd name="connsiteX3" fmla="*/ 417433 w 1284478"/>
              <a:gd name="connsiteY3" fmla="*/ 686931 h 883781"/>
              <a:gd name="connsiteX4" fmla="*/ 253514 w 1284478"/>
              <a:gd name="connsiteY4" fmla="*/ 823501 h 883781"/>
              <a:gd name="connsiteX5" fmla="*/ 1058783 w 1284478"/>
              <a:gd name="connsiteY5" fmla="*/ 883781 h 883781"/>
              <a:gd name="connsiteX6" fmla="*/ 1236583 w 1284478"/>
              <a:gd name="connsiteY6" fmla="*/ 858381 h 883781"/>
              <a:gd name="connsiteX7" fmla="*/ 1284478 w 1284478"/>
              <a:gd name="connsiteY7" fmla="*/ 712332 h 883781"/>
              <a:gd name="connsiteX8" fmla="*/ 746770 w 1284478"/>
              <a:gd name="connsiteY8" fmla="*/ 133002 h 883781"/>
              <a:gd name="connsiteX9" fmla="*/ 0 w 1284478"/>
              <a:gd name="connsiteY9" fmla="*/ 0 h 883781"/>
              <a:gd name="connsiteX0" fmla="*/ 0 w 1284478"/>
              <a:gd name="connsiteY0" fmla="*/ 0 h 883781"/>
              <a:gd name="connsiteX1" fmla="*/ 156066 w 1284478"/>
              <a:gd name="connsiteY1" fmla="*/ 113221 h 883781"/>
              <a:gd name="connsiteX2" fmla="*/ 204899 w 1284478"/>
              <a:gd name="connsiteY2" fmla="*/ 317813 h 883781"/>
              <a:gd name="connsiteX3" fmla="*/ 262108 w 1284478"/>
              <a:gd name="connsiteY3" fmla="*/ 511305 h 883781"/>
              <a:gd name="connsiteX4" fmla="*/ 417433 w 1284478"/>
              <a:gd name="connsiteY4" fmla="*/ 686931 h 883781"/>
              <a:gd name="connsiteX5" fmla="*/ 253514 w 1284478"/>
              <a:gd name="connsiteY5" fmla="*/ 823501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883781"/>
              <a:gd name="connsiteX1" fmla="*/ 156066 w 1284478"/>
              <a:gd name="connsiteY1" fmla="*/ 113221 h 883781"/>
              <a:gd name="connsiteX2" fmla="*/ 178263 w 1284478"/>
              <a:gd name="connsiteY2" fmla="*/ 330339 h 883781"/>
              <a:gd name="connsiteX3" fmla="*/ 262108 w 1284478"/>
              <a:gd name="connsiteY3" fmla="*/ 511305 h 883781"/>
              <a:gd name="connsiteX4" fmla="*/ 417433 w 1284478"/>
              <a:gd name="connsiteY4" fmla="*/ 686931 h 883781"/>
              <a:gd name="connsiteX5" fmla="*/ 253514 w 1284478"/>
              <a:gd name="connsiteY5" fmla="*/ 823501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883781"/>
              <a:gd name="connsiteX1" fmla="*/ 156066 w 1284478"/>
              <a:gd name="connsiteY1" fmla="*/ 113221 h 883781"/>
              <a:gd name="connsiteX2" fmla="*/ 178263 w 1284478"/>
              <a:gd name="connsiteY2" fmla="*/ 330339 h 883781"/>
              <a:gd name="connsiteX3" fmla="*/ 262108 w 1284478"/>
              <a:gd name="connsiteY3" fmla="*/ 511305 h 883781"/>
              <a:gd name="connsiteX4" fmla="*/ 31202 w 1284478"/>
              <a:gd name="connsiteY4" fmla="*/ 699457 h 883781"/>
              <a:gd name="connsiteX5" fmla="*/ 253514 w 1284478"/>
              <a:gd name="connsiteY5" fmla="*/ 823501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883781"/>
              <a:gd name="connsiteX1" fmla="*/ 156066 w 1284478"/>
              <a:gd name="connsiteY1" fmla="*/ 113221 h 883781"/>
              <a:gd name="connsiteX2" fmla="*/ 178263 w 1284478"/>
              <a:gd name="connsiteY2" fmla="*/ 330339 h 883781"/>
              <a:gd name="connsiteX3" fmla="*/ 262108 w 1284478"/>
              <a:gd name="connsiteY3" fmla="*/ 511305 h 883781"/>
              <a:gd name="connsiteX4" fmla="*/ 31202 w 1284478"/>
              <a:gd name="connsiteY4" fmla="*/ 699457 h 883781"/>
              <a:gd name="connsiteX5" fmla="*/ 133649 w 1284478"/>
              <a:gd name="connsiteY5" fmla="*/ 856904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1000691"/>
              <a:gd name="connsiteX1" fmla="*/ 156066 w 1284478"/>
              <a:gd name="connsiteY1" fmla="*/ 113221 h 1000691"/>
              <a:gd name="connsiteX2" fmla="*/ 178263 w 1284478"/>
              <a:gd name="connsiteY2" fmla="*/ 330339 h 1000691"/>
              <a:gd name="connsiteX3" fmla="*/ 262108 w 1284478"/>
              <a:gd name="connsiteY3" fmla="*/ 511305 h 1000691"/>
              <a:gd name="connsiteX4" fmla="*/ 31202 w 1284478"/>
              <a:gd name="connsiteY4" fmla="*/ 699457 h 1000691"/>
              <a:gd name="connsiteX5" fmla="*/ 133649 w 1284478"/>
              <a:gd name="connsiteY5" fmla="*/ 856904 h 1000691"/>
              <a:gd name="connsiteX6" fmla="*/ 965554 w 1284478"/>
              <a:gd name="connsiteY6" fmla="*/ 1000691 h 1000691"/>
              <a:gd name="connsiteX7" fmla="*/ 1236583 w 1284478"/>
              <a:gd name="connsiteY7" fmla="*/ 858381 h 1000691"/>
              <a:gd name="connsiteX8" fmla="*/ 1284478 w 1284478"/>
              <a:gd name="connsiteY8" fmla="*/ 712332 h 1000691"/>
              <a:gd name="connsiteX9" fmla="*/ 746770 w 1284478"/>
              <a:gd name="connsiteY9" fmla="*/ 133002 h 1000691"/>
              <a:gd name="connsiteX10" fmla="*/ 0 w 1284478"/>
              <a:gd name="connsiteY10"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284478 w 1396402"/>
              <a:gd name="connsiteY8" fmla="*/ 712332 h 1000691"/>
              <a:gd name="connsiteX9" fmla="*/ 746770 w 1396402"/>
              <a:gd name="connsiteY9" fmla="*/ 133002 h 1000691"/>
              <a:gd name="connsiteX10" fmla="*/ 0 w 1396402"/>
              <a:gd name="connsiteY10"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746770 w 1396402"/>
              <a:gd name="connsiteY9" fmla="*/ 133002 h 1000691"/>
              <a:gd name="connsiteX10" fmla="*/ 0 w 1396402"/>
              <a:gd name="connsiteY10"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972923 w 1396402"/>
              <a:gd name="connsiteY9" fmla="*/ 342865 h 1000691"/>
              <a:gd name="connsiteX10" fmla="*/ 746770 w 1396402"/>
              <a:gd name="connsiteY10" fmla="*/ 133002 h 1000691"/>
              <a:gd name="connsiteX11" fmla="*/ 0 w 1396402"/>
              <a:gd name="connsiteY11"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043954 w 1396402"/>
              <a:gd name="connsiteY9" fmla="*/ 313637 h 1000691"/>
              <a:gd name="connsiteX10" fmla="*/ 746770 w 1396402"/>
              <a:gd name="connsiteY10" fmla="*/ 133002 h 1000691"/>
              <a:gd name="connsiteX11" fmla="*/ 0 w 1396402"/>
              <a:gd name="connsiteY11"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203774 w 1396402"/>
              <a:gd name="connsiteY9" fmla="*/ 518229 h 1000691"/>
              <a:gd name="connsiteX10" fmla="*/ 1043954 w 1396402"/>
              <a:gd name="connsiteY10" fmla="*/ 313637 h 1000691"/>
              <a:gd name="connsiteX11" fmla="*/ 746770 w 1396402"/>
              <a:gd name="connsiteY11" fmla="*/ 133002 h 1000691"/>
              <a:gd name="connsiteX12" fmla="*/ 0 w 1396402"/>
              <a:gd name="connsiteY12"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150500 w 1396402"/>
              <a:gd name="connsiteY9" fmla="*/ 522404 h 1000691"/>
              <a:gd name="connsiteX10" fmla="*/ 1043954 w 1396402"/>
              <a:gd name="connsiteY10" fmla="*/ 313637 h 1000691"/>
              <a:gd name="connsiteX11" fmla="*/ 746770 w 1396402"/>
              <a:gd name="connsiteY11" fmla="*/ 133002 h 1000691"/>
              <a:gd name="connsiteX12" fmla="*/ 0 w 1396402"/>
              <a:gd name="connsiteY12"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150500 w 1396402"/>
              <a:gd name="connsiteY9" fmla="*/ 522404 h 1000691"/>
              <a:gd name="connsiteX10" fmla="*/ 1043954 w 1396402"/>
              <a:gd name="connsiteY10" fmla="*/ 313637 h 1000691"/>
              <a:gd name="connsiteX11" fmla="*/ 702375 w 1396402"/>
              <a:gd name="connsiteY11" fmla="*/ 7742 h 1000691"/>
              <a:gd name="connsiteX12" fmla="*/ 0 w 1396402"/>
              <a:gd name="connsiteY12"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159379 w 1396402"/>
              <a:gd name="connsiteY7" fmla="*/ 931588 h 1000691"/>
              <a:gd name="connsiteX8" fmla="*/ 1396402 w 1396402"/>
              <a:gd name="connsiteY8" fmla="*/ 850030 h 1000691"/>
              <a:gd name="connsiteX9" fmla="*/ 1351069 w 1396402"/>
              <a:gd name="connsiteY9" fmla="*/ 687280 h 1000691"/>
              <a:gd name="connsiteX10" fmla="*/ 1150500 w 1396402"/>
              <a:gd name="connsiteY10" fmla="*/ 522404 h 1000691"/>
              <a:gd name="connsiteX11" fmla="*/ 1043954 w 1396402"/>
              <a:gd name="connsiteY11" fmla="*/ 313637 h 1000691"/>
              <a:gd name="connsiteX12" fmla="*/ 702375 w 1396402"/>
              <a:gd name="connsiteY12" fmla="*/ 7742 h 1000691"/>
              <a:gd name="connsiteX13" fmla="*/ 0 w 1396402"/>
              <a:gd name="connsiteY13"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088348 w 1396402"/>
              <a:gd name="connsiteY7" fmla="*/ 990043 h 1000691"/>
              <a:gd name="connsiteX8" fmla="*/ 1396402 w 1396402"/>
              <a:gd name="connsiteY8" fmla="*/ 850030 h 1000691"/>
              <a:gd name="connsiteX9" fmla="*/ 1351069 w 1396402"/>
              <a:gd name="connsiteY9" fmla="*/ 687280 h 1000691"/>
              <a:gd name="connsiteX10" fmla="*/ 1150500 w 1396402"/>
              <a:gd name="connsiteY10" fmla="*/ 522404 h 1000691"/>
              <a:gd name="connsiteX11" fmla="*/ 1043954 w 1396402"/>
              <a:gd name="connsiteY11" fmla="*/ 313637 h 1000691"/>
              <a:gd name="connsiteX12" fmla="*/ 702375 w 1396402"/>
              <a:gd name="connsiteY12" fmla="*/ 7742 h 1000691"/>
              <a:gd name="connsiteX13" fmla="*/ 0 w 1396402"/>
              <a:gd name="connsiteY13" fmla="*/ 0 h 1000691"/>
              <a:gd name="connsiteX0" fmla="*/ 0 w 1396402"/>
              <a:gd name="connsiteY0" fmla="*/ 0 h 996516"/>
              <a:gd name="connsiteX1" fmla="*/ 156066 w 1396402"/>
              <a:gd name="connsiteY1" fmla="*/ 113221 h 996516"/>
              <a:gd name="connsiteX2" fmla="*/ 178263 w 1396402"/>
              <a:gd name="connsiteY2" fmla="*/ 330339 h 996516"/>
              <a:gd name="connsiteX3" fmla="*/ 262108 w 1396402"/>
              <a:gd name="connsiteY3" fmla="*/ 511305 h 996516"/>
              <a:gd name="connsiteX4" fmla="*/ 31202 w 1396402"/>
              <a:gd name="connsiteY4" fmla="*/ 699457 h 996516"/>
              <a:gd name="connsiteX5" fmla="*/ 133649 w 1396402"/>
              <a:gd name="connsiteY5" fmla="*/ 856904 h 996516"/>
              <a:gd name="connsiteX6" fmla="*/ 938917 w 1396402"/>
              <a:gd name="connsiteY6" fmla="*/ 996516 h 996516"/>
              <a:gd name="connsiteX7" fmla="*/ 1088348 w 1396402"/>
              <a:gd name="connsiteY7" fmla="*/ 990043 h 996516"/>
              <a:gd name="connsiteX8" fmla="*/ 1396402 w 1396402"/>
              <a:gd name="connsiteY8" fmla="*/ 850030 h 996516"/>
              <a:gd name="connsiteX9" fmla="*/ 1351069 w 1396402"/>
              <a:gd name="connsiteY9" fmla="*/ 687280 h 996516"/>
              <a:gd name="connsiteX10" fmla="*/ 1150500 w 1396402"/>
              <a:gd name="connsiteY10" fmla="*/ 522404 h 996516"/>
              <a:gd name="connsiteX11" fmla="*/ 1043954 w 1396402"/>
              <a:gd name="connsiteY11" fmla="*/ 313637 h 996516"/>
              <a:gd name="connsiteX12" fmla="*/ 702375 w 1396402"/>
              <a:gd name="connsiteY12" fmla="*/ 7742 h 996516"/>
              <a:gd name="connsiteX13" fmla="*/ 0 w 1396402"/>
              <a:gd name="connsiteY13" fmla="*/ 0 h 996516"/>
              <a:gd name="connsiteX0" fmla="*/ 0 w 1396402"/>
              <a:gd name="connsiteY0" fmla="*/ 127174 h 1123690"/>
              <a:gd name="connsiteX1" fmla="*/ 156066 w 1396402"/>
              <a:gd name="connsiteY1" fmla="*/ 240395 h 1123690"/>
              <a:gd name="connsiteX2" fmla="*/ 178263 w 1396402"/>
              <a:gd name="connsiteY2" fmla="*/ 457513 h 1123690"/>
              <a:gd name="connsiteX3" fmla="*/ 262108 w 1396402"/>
              <a:gd name="connsiteY3" fmla="*/ 638479 h 1123690"/>
              <a:gd name="connsiteX4" fmla="*/ 31202 w 1396402"/>
              <a:gd name="connsiteY4" fmla="*/ 826631 h 1123690"/>
              <a:gd name="connsiteX5" fmla="*/ 133649 w 1396402"/>
              <a:gd name="connsiteY5" fmla="*/ 984078 h 1123690"/>
              <a:gd name="connsiteX6" fmla="*/ 938917 w 1396402"/>
              <a:gd name="connsiteY6" fmla="*/ 1123690 h 1123690"/>
              <a:gd name="connsiteX7" fmla="*/ 1088348 w 1396402"/>
              <a:gd name="connsiteY7" fmla="*/ 1117217 h 1123690"/>
              <a:gd name="connsiteX8" fmla="*/ 1396402 w 1396402"/>
              <a:gd name="connsiteY8" fmla="*/ 977204 h 1123690"/>
              <a:gd name="connsiteX9" fmla="*/ 1351069 w 1396402"/>
              <a:gd name="connsiteY9" fmla="*/ 814454 h 1123690"/>
              <a:gd name="connsiteX10" fmla="*/ 1150500 w 1396402"/>
              <a:gd name="connsiteY10" fmla="*/ 649578 h 1123690"/>
              <a:gd name="connsiteX11" fmla="*/ 1043954 w 1396402"/>
              <a:gd name="connsiteY11" fmla="*/ 440811 h 1123690"/>
              <a:gd name="connsiteX12" fmla="*/ 727323 w 1396402"/>
              <a:gd name="connsiteY12" fmla="*/ 0 h 1123690"/>
              <a:gd name="connsiteX13" fmla="*/ 0 w 1396402"/>
              <a:gd name="connsiteY13" fmla="*/ 127174 h 1123690"/>
              <a:gd name="connsiteX0" fmla="*/ 0 w 2094932"/>
              <a:gd name="connsiteY0" fmla="*/ 39186 h 1123690"/>
              <a:gd name="connsiteX1" fmla="*/ 854596 w 2094932"/>
              <a:gd name="connsiteY1" fmla="*/ 240395 h 1123690"/>
              <a:gd name="connsiteX2" fmla="*/ 876793 w 2094932"/>
              <a:gd name="connsiteY2" fmla="*/ 457513 h 1123690"/>
              <a:gd name="connsiteX3" fmla="*/ 960638 w 2094932"/>
              <a:gd name="connsiteY3" fmla="*/ 638479 h 1123690"/>
              <a:gd name="connsiteX4" fmla="*/ 729732 w 2094932"/>
              <a:gd name="connsiteY4" fmla="*/ 826631 h 1123690"/>
              <a:gd name="connsiteX5" fmla="*/ 832179 w 2094932"/>
              <a:gd name="connsiteY5" fmla="*/ 984078 h 1123690"/>
              <a:gd name="connsiteX6" fmla="*/ 1637447 w 2094932"/>
              <a:gd name="connsiteY6" fmla="*/ 1123690 h 1123690"/>
              <a:gd name="connsiteX7" fmla="*/ 1786878 w 2094932"/>
              <a:gd name="connsiteY7" fmla="*/ 1117217 h 1123690"/>
              <a:gd name="connsiteX8" fmla="*/ 2094932 w 2094932"/>
              <a:gd name="connsiteY8" fmla="*/ 977204 h 1123690"/>
              <a:gd name="connsiteX9" fmla="*/ 2049599 w 2094932"/>
              <a:gd name="connsiteY9" fmla="*/ 814454 h 1123690"/>
              <a:gd name="connsiteX10" fmla="*/ 1849030 w 2094932"/>
              <a:gd name="connsiteY10" fmla="*/ 649578 h 1123690"/>
              <a:gd name="connsiteX11" fmla="*/ 1742484 w 2094932"/>
              <a:gd name="connsiteY11" fmla="*/ 440811 h 1123690"/>
              <a:gd name="connsiteX12" fmla="*/ 1425853 w 2094932"/>
              <a:gd name="connsiteY12" fmla="*/ 0 h 1123690"/>
              <a:gd name="connsiteX13" fmla="*/ 0 w 2094932"/>
              <a:gd name="connsiteY13" fmla="*/ 39186 h 1123690"/>
              <a:gd name="connsiteX0" fmla="*/ 0 w 2094932"/>
              <a:gd name="connsiteY0" fmla="*/ 0 h 1084504"/>
              <a:gd name="connsiteX1" fmla="*/ 854596 w 2094932"/>
              <a:gd name="connsiteY1" fmla="*/ 201209 h 1084504"/>
              <a:gd name="connsiteX2" fmla="*/ 876793 w 2094932"/>
              <a:gd name="connsiteY2" fmla="*/ 418327 h 1084504"/>
              <a:gd name="connsiteX3" fmla="*/ 960638 w 2094932"/>
              <a:gd name="connsiteY3" fmla="*/ 599293 h 1084504"/>
              <a:gd name="connsiteX4" fmla="*/ 729732 w 2094932"/>
              <a:gd name="connsiteY4" fmla="*/ 787445 h 1084504"/>
              <a:gd name="connsiteX5" fmla="*/ 832179 w 2094932"/>
              <a:gd name="connsiteY5" fmla="*/ 944892 h 1084504"/>
              <a:gd name="connsiteX6" fmla="*/ 1637447 w 2094932"/>
              <a:gd name="connsiteY6" fmla="*/ 1084504 h 1084504"/>
              <a:gd name="connsiteX7" fmla="*/ 1786878 w 2094932"/>
              <a:gd name="connsiteY7" fmla="*/ 1078031 h 1084504"/>
              <a:gd name="connsiteX8" fmla="*/ 2094932 w 2094932"/>
              <a:gd name="connsiteY8" fmla="*/ 938018 h 1084504"/>
              <a:gd name="connsiteX9" fmla="*/ 2049599 w 2094932"/>
              <a:gd name="connsiteY9" fmla="*/ 775268 h 1084504"/>
              <a:gd name="connsiteX10" fmla="*/ 1849030 w 2094932"/>
              <a:gd name="connsiteY10" fmla="*/ 610392 h 1084504"/>
              <a:gd name="connsiteX11" fmla="*/ 1742484 w 2094932"/>
              <a:gd name="connsiteY11" fmla="*/ 401625 h 1084504"/>
              <a:gd name="connsiteX12" fmla="*/ 1425853 w 2094932"/>
              <a:gd name="connsiteY12" fmla="*/ 1876 h 1084504"/>
              <a:gd name="connsiteX13" fmla="*/ 0 w 2094932"/>
              <a:gd name="connsiteY13" fmla="*/ 0 h 1084504"/>
              <a:gd name="connsiteX0" fmla="*/ 0 w 2094932"/>
              <a:gd name="connsiteY0" fmla="*/ 0 h 1084504"/>
              <a:gd name="connsiteX1" fmla="*/ 854596 w 2094932"/>
              <a:gd name="connsiteY1" fmla="*/ 201209 h 1084504"/>
              <a:gd name="connsiteX2" fmla="*/ 876793 w 2094932"/>
              <a:gd name="connsiteY2" fmla="*/ 418327 h 1084504"/>
              <a:gd name="connsiteX3" fmla="*/ 960638 w 2094932"/>
              <a:gd name="connsiteY3" fmla="*/ 599293 h 1084504"/>
              <a:gd name="connsiteX4" fmla="*/ 729732 w 2094932"/>
              <a:gd name="connsiteY4" fmla="*/ 787445 h 1084504"/>
              <a:gd name="connsiteX5" fmla="*/ 832179 w 2094932"/>
              <a:gd name="connsiteY5" fmla="*/ 944892 h 1084504"/>
              <a:gd name="connsiteX6" fmla="*/ 1637447 w 2094932"/>
              <a:gd name="connsiteY6" fmla="*/ 1084504 h 1084504"/>
              <a:gd name="connsiteX7" fmla="*/ 1786878 w 2094932"/>
              <a:gd name="connsiteY7" fmla="*/ 1078031 h 1084504"/>
              <a:gd name="connsiteX8" fmla="*/ 2094932 w 2094932"/>
              <a:gd name="connsiteY8" fmla="*/ 938018 h 1084504"/>
              <a:gd name="connsiteX9" fmla="*/ 2049599 w 2094932"/>
              <a:gd name="connsiteY9" fmla="*/ 775268 h 1084504"/>
              <a:gd name="connsiteX10" fmla="*/ 1849030 w 2094932"/>
              <a:gd name="connsiteY10" fmla="*/ 610392 h 1084504"/>
              <a:gd name="connsiteX11" fmla="*/ 1742484 w 2094932"/>
              <a:gd name="connsiteY11" fmla="*/ 401625 h 1084504"/>
              <a:gd name="connsiteX12" fmla="*/ 1600486 w 2094932"/>
              <a:gd name="connsiteY12" fmla="*/ 240681 h 1084504"/>
              <a:gd name="connsiteX13" fmla="*/ 1425853 w 2094932"/>
              <a:gd name="connsiteY13" fmla="*/ 1876 h 1084504"/>
              <a:gd name="connsiteX14" fmla="*/ 0 w 2094932"/>
              <a:gd name="connsiteY14" fmla="*/ 0 h 1084504"/>
              <a:gd name="connsiteX0" fmla="*/ 0 w 2094932"/>
              <a:gd name="connsiteY0" fmla="*/ 0 h 1084504"/>
              <a:gd name="connsiteX1" fmla="*/ 854596 w 2094932"/>
              <a:gd name="connsiteY1" fmla="*/ 201209 h 1084504"/>
              <a:gd name="connsiteX2" fmla="*/ 876793 w 2094932"/>
              <a:gd name="connsiteY2" fmla="*/ 418327 h 1084504"/>
              <a:gd name="connsiteX3" fmla="*/ 960638 w 2094932"/>
              <a:gd name="connsiteY3" fmla="*/ 599293 h 1084504"/>
              <a:gd name="connsiteX4" fmla="*/ 729732 w 2094932"/>
              <a:gd name="connsiteY4" fmla="*/ 787445 h 1084504"/>
              <a:gd name="connsiteX5" fmla="*/ 832179 w 2094932"/>
              <a:gd name="connsiteY5" fmla="*/ 944892 h 1084504"/>
              <a:gd name="connsiteX6" fmla="*/ 1637447 w 2094932"/>
              <a:gd name="connsiteY6" fmla="*/ 1084504 h 1084504"/>
              <a:gd name="connsiteX7" fmla="*/ 1786878 w 2094932"/>
              <a:gd name="connsiteY7" fmla="*/ 1078031 h 1084504"/>
              <a:gd name="connsiteX8" fmla="*/ 2094932 w 2094932"/>
              <a:gd name="connsiteY8" fmla="*/ 938018 h 1084504"/>
              <a:gd name="connsiteX9" fmla="*/ 2049599 w 2094932"/>
              <a:gd name="connsiteY9" fmla="*/ 775268 h 1084504"/>
              <a:gd name="connsiteX10" fmla="*/ 1849030 w 2094932"/>
              <a:gd name="connsiteY10" fmla="*/ 610392 h 1084504"/>
              <a:gd name="connsiteX11" fmla="*/ 1742484 w 2094932"/>
              <a:gd name="connsiteY11" fmla="*/ 401625 h 1084504"/>
              <a:gd name="connsiteX12" fmla="*/ 1394669 w 2094932"/>
              <a:gd name="connsiteY12" fmla="*/ 88170 h 1084504"/>
              <a:gd name="connsiteX13" fmla="*/ 1425853 w 2094932"/>
              <a:gd name="connsiteY13" fmla="*/ 1876 h 1084504"/>
              <a:gd name="connsiteX14" fmla="*/ 0 w 2094932"/>
              <a:gd name="connsiteY14" fmla="*/ 0 h 1084504"/>
              <a:gd name="connsiteX0" fmla="*/ 0 w 1433825"/>
              <a:gd name="connsiteY0" fmla="*/ 39183 h 1082627"/>
              <a:gd name="connsiteX1" fmla="*/ 193489 w 1433825"/>
              <a:gd name="connsiteY1" fmla="*/ 199332 h 1082627"/>
              <a:gd name="connsiteX2" fmla="*/ 215686 w 1433825"/>
              <a:gd name="connsiteY2" fmla="*/ 416450 h 1082627"/>
              <a:gd name="connsiteX3" fmla="*/ 299531 w 1433825"/>
              <a:gd name="connsiteY3" fmla="*/ 597416 h 1082627"/>
              <a:gd name="connsiteX4" fmla="*/ 68625 w 1433825"/>
              <a:gd name="connsiteY4" fmla="*/ 785568 h 1082627"/>
              <a:gd name="connsiteX5" fmla="*/ 171072 w 1433825"/>
              <a:gd name="connsiteY5" fmla="*/ 943015 h 1082627"/>
              <a:gd name="connsiteX6" fmla="*/ 976340 w 1433825"/>
              <a:gd name="connsiteY6" fmla="*/ 1082627 h 1082627"/>
              <a:gd name="connsiteX7" fmla="*/ 1125771 w 1433825"/>
              <a:gd name="connsiteY7" fmla="*/ 1076154 h 1082627"/>
              <a:gd name="connsiteX8" fmla="*/ 1433825 w 1433825"/>
              <a:gd name="connsiteY8" fmla="*/ 936141 h 1082627"/>
              <a:gd name="connsiteX9" fmla="*/ 1388492 w 1433825"/>
              <a:gd name="connsiteY9" fmla="*/ 773391 h 1082627"/>
              <a:gd name="connsiteX10" fmla="*/ 1187923 w 1433825"/>
              <a:gd name="connsiteY10" fmla="*/ 608515 h 1082627"/>
              <a:gd name="connsiteX11" fmla="*/ 1081377 w 1433825"/>
              <a:gd name="connsiteY11" fmla="*/ 399748 h 1082627"/>
              <a:gd name="connsiteX12" fmla="*/ 733562 w 1433825"/>
              <a:gd name="connsiteY12" fmla="*/ 86293 h 1082627"/>
              <a:gd name="connsiteX13" fmla="*/ 764746 w 1433825"/>
              <a:gd name="connsiteY13" fmla="*/ -1 h 1082627"/>
              <a:gd name="connsiteX14" fmla="*/ 0 w 1433825"/>
              <a:gd name="connsiteY14" fmla="*/ 39183 h 1082627"/>
              <a:gd name="connsiteX0" fmla="*/ 0 w 1433825"/>
              <a:gd name="connsiteY0" fmla="*/ 1 h 1043445"/>
              <a:gd name="connsiteX1" fmla="*/ 193489 w 1433825"/>
              <a:gd name="connsiteY1" fmla="*/ 160150 h 1043445"/>
              <a:gd name="connsiteX2" fmla="*/ 215686 w 1433825"/>
              <a:gd name="connsiteY2" fmla="*/ 377268 h 1043445"/>
              <a:gd name="connsiteX3" fmla="*/ 299531 w 1433825"/>
              <a:gd name="connsiteY3" fmla="*/ 558234 h 1043445"/>
              <a:gd name="connsiteX4" fmla="*/ 68625 w 1433825"/>
              <a:gd name="connsiteY4" fmla="*/ 746386 h 1043445"/>
              <a:gd name="connsiteX5" fmla="*/ 171072 w 1433825"/>
              <a:gd name="connsiteY5" fmla="*/ 903833 h 1043445"/>
              <a:gd name="connsiteX6" fmla="*/ 976340 w 1433825"/>
              <a:gd name="connsiteY6" fmla="*/ 1043445 h 1043445"/>
              <a:gd name="connsiteX7" fmla="*/ 1125771 w 1433825"/>
              <a:gd name="connsiteY7" fmla="*/ 1036972 h 1043445"/>
              <a:gd name="connsiteX8" fmla="*/ 1433825 w 1433825"/>
              <a:gd name="connsiteY8" fmla="*/ 896959 h 1043445"/>
              <a:gd name="connsiteX9" fmla="*/ 1388492 w 1433825"/>
              <a:gd name="connsiteY9" fmla="*/ 734209 h 1043445"/>
              <a:gd name="connsiteX10" fmla="*/ 1187923 w 1433825"/>
              <a:gd name="connsiteY10" fmla="*/ 569333 h 1043445"/>
              <a:gd name="connsiteX11" fmla="*/ 1081377 w 1433825"/>
              <a:gd name="connsiteY11" fmla="*/ 360566 h 1043445"/>
              <a:gd name="connsiteX12" fmla="*/ 733562 w 1433825"/>
              <a:gd name="connsiteY12" fmla="*/ 47111 h 1043445"/>
              <a:gd name="connsiteX13" fmla="*/ 752272 w 1433825"/>
              <a:gd name="connsiteY13" fmla="*/ 1878 h 1043445"/>
              <a:gd name="connsiteX14" fmla="*/ 0 w 1433825"/>
              <a:gd name="connsiteY14" fmla="*/ 1 h 1043445"/>
              <a:gd name="connsiteX0" fmla="*/ 0 w 1527379"/>
              <a:gd name="connsiteY0" fmla="*/ 27452 h 1041567"/>
              <a:gd name="connsiteX1" fmla="*/ 287043 w 1527379"/>
              <a:gd name="connsiteY1" fmla="*/ 158272 h 1041567"/>
              <a:gd name="connsiteX2" fmla="*/ 309240 w 1527379"/>
              <a:gd name="connsiteY2" fmla="*/ 375390 h 1041567"/>
              <a:gd name="connsiteX3" fmla="*/ 393085 w 1527379"/>
              <a:gd name="connsiteY3" fmla="*/ 556356 h 1041567"/>
              <a:gd name="connsiteX4" fmla="*/ 162179 w 1527379"/>
              <a:gd name="connsiteY4" fmla="*/ 744508 h 1041567"/>
              <a:gd name="connsiteX5" fmla="*/ 264626 w 1527379"/>
              <a:gd name="connsiteY5" fmla="*/ 901955 h 1041567"/>
              <a:gd name="connsiteX6" fmla="*/ 1069894 w 1527379"/>
              <a:gd name="connsiteY6" fmla="*/ 1041567 h 1041567"/>
              <a:gd name="connsiteX7" fmla="*/ 1219325 w 1527379"/>
              <a:gd name="connsiteY7" fmla="*/ 1035094 h 1041567"/>
              <a:gd name="connsiteX8" fmla="*/ 1527379 w 1527379"/>
              <a:gd name="connsiteY8" fmla="*/ 895081 h 1041567"/>
              <a:gd name="connsiteX9" fmla="*/ 1482046 w 1527379"/>
              <a:gd name="connsiteY9" fmla="*/ 732331 h 1041567"/>
              <a:gd name="connsiteX10" fmla="*/ 1281477 w 1527379"/>
              <a:gd name="connsiteY10" fmla="*/ 567455 h 1041567"/>
              <a:gd name="connsiteX11" fmla="*/ 1174931 w 1527379"/>
              <a:gd name="connsiteY11" fmla="*/ 358688 h 1041567"/>
              <a:gd name="connsiteX12" fmla="*/ 827116 w 1527379"/>
              <a:gd name="connsiteY12" fmla="*/ 45233 h 1041567"/>
              <a:gd name="connsiteX13" fmla="*/ 845826 w 1527379"/>
              <a:gd name="connsiteY13" fmla="*/ 0 h 1041567"/>
              <a:gd name="connsiteX14" fmla="*/ 0 w 1527379"/>
              <a:gd name="connsiteY14" fmla="*/ 27452 h 1041567"/>
              <a:gd name="connsiteX0" fmla="*/ 0 w 1714486"/>
              <a:gd name="connsiteY0" fmla="*/ 3989 h 1041567"/>
              <a:gd name="connsiteX1" fmla="*/ 474150 w 1714486"/>
              <a:gd name="connsiteY1" fmla="*/ 158272 h 1041567"/>
              <a:gd name="connsiteX2" fmla="*/ 496347 w 1714486"/>
              <a:gd name="connsiteY2" fmla="*/ 375390 h 1041567"/>
              <a:gd name="connsiteX3" fmla="*/ 580192 w 1714486"/>
              <a:gd name="connsiteY3" fmla="*/ 556356 h 1041567"/>
              <a:gd name="connsiteX4" fmla="*/ 349286 w 1714486"/>
              <a:gd name="connsiteY4" fmla="*/ 744508 h 1041567"/>
              <a:gd name="connsiteX5" fmla="*/ 451733 w 1714486"/>
              <a:gd name="connsiteY5" fmla="*/ 901955 h 1041567"/>
              <a:gd name="connsiteX6" fmla="*/ 1257001 w 1714486"/>
              <a:gd name="connsiteY6" fmla="*/ 1041567 h 1041567"/>
              <a:gd name="connsiteX7" fmla="*/ 1406432 w 1714486"/>
              <a:gd name="connsiteY7" fmla="*/ 1035094 h 1041567"/>
              <a:gd name="connsiteX8" fmla="*/ 1714486 w 1714486"/>
              <a:gd name="connsiteY8" fmla="*/ 895081 h 1041567"/>
              <a:gd name="connsiteX9" fmla="*/ 1669153 w 1714486"/>
              <a:gd name="connsiteY9" fmla="*/ 732331 h 1041567"/>
              <a:gd name="connsiteX10" fmla="*/ 1468584 w 1714486"/>
              <a:gd name="connsiteY10" fmla="*/ 567455 h 1041567"/>
              <a:gd name="connsiteX11" fmla="*/ 1362038 w 1714486"/>
              <a:gd name="connsiteY11" fmla="*/ 358688 h 1041567"/>
              <a:gd name="connsiteX12" fmla="*/ 1014223 w 1714486"/>
              <a:gd name="connsiteY12" fmla="*/ 45233 h 1041567"/>
              <a:gd name="connsiteX13" fmla="*/ 1032933 w 1714486"/>
              <a:gd name="connsiteY13" fmla="*/ 0 h 1041567"/>
              <a:gd name="connsiteX14" fmla="*/ 0 w 1714486"/>
              <a:gd name="connsiteY14" fmla="*/ 3989 h 1041567"/>
              <a:gd name="connsiteX0" fmla="*/ 0 w 1714486"/>
              <a:gd name="connsiteY0" fmla="*/ 3989 h 1041567"/>
              <a:gd name="connsiteX1" fmla="*/ 265799 w 1714486"/>
              <a:gd name="connsiteY1" fmla="*/ 92159 h 1041567"/>
              <a:gd name="connsiteX2" fmla="*/ 474150 w 1714486"/>
              <a:gd name="connsiteY2" fmla="*/ 158272 h 1041567"/>
              <a:gd name="connsiteX3" fmla="*/ 496347 w 1714486"/>
              <a:gd name="connsiteY3" fmla="*/ 375390 h 1041567"/>
              <a:gd name="connsiteX4" fmla="*/ 580192 w 1714486"/>
              <a:gd name="connsiteY4" fmla="*/ 556356 h 1041567"/>
              <a:gd name="connsiteX5" fmla="*/ 349286 w 1714486"/>
              <a:gd name="connsiteY5" fmla="*/ 744508 h 1041567"/>
              <a:gd name="connsiteX6" fmla="*/ 451733 w 1714486"/>
              <a:gd name="connsiteY6" fmla="*/ 901955 h 1041567"/>
              <a:gd name="connsiteX7" fmla="*/ 1257001 w 1714486"/>
              <a:gd name="connsiteY7" fmla="*/ 1041567 h 1041567"/>
              <a:gd name="connsiteX8" fmla="*/ 1406432 w 1714486"/>
              <a:gd name="connsiteY8" fmla="*/ 1035094 h 1041567"/>
              <a:gd name="connsiteX9" fmla="*/ 1714486 w 1714486"/>
              <a:gd name="connsiteY9" fmla="*/ 895081 h 1041567"/>
              <a:gd name="connsiteX10" fmla="*/ 1669153 w 1714486"/>
              <a:gd name="connsiteY10" fmla="*/ 732331 h 1041567"/>
              <a:gd name="connsiteX11" fmla="*/ 1468584 w 1714486"/>
              <a:gd name="connsiteY11" fmla="*/ 567455 h 1041567"/>
              <a:gd name="connsiteX12" fmla="*/ 1362038 w 1714486"/>
              <a:gd name="connsiteY12" fmla="*/ 358688 h 1041567"/>
              <a:gd name="connsiteX13" fmla="*/ 1014223 w 1714486"/>
              <a:gd name="connsiteY13" fmla="*/ 45233 h 1041567"/>
              <a:gd name="connsiteX14" fmla="*/ 1032933 w 1714486"/>
              <a:gd name="connsiteY14" fmla="*/ 0 h 1041567"/>
              <a:gd name="connsiteX15" fmla="*/ 0 w 1714486"/>
              <a:gd name="connsiteY15" fmla="*/ 3989 h 1041567"/>
              <a:gd name="connsiteX0" fmla="*/ 0 w 1714486"/>
              <a:gd name="connsiteY0" fmla="*/ 3989 h 1041567"/>
              <a:gd name="connsiteX1" fmla="*/ 278273 w 1714486"/>
              <a:gd name="connsiteY1" fmla="*/ 45232 h 1041567"/>
              <a:gd name="connsiteX2" fmla="*/ 474150 w 1714486"/>
              <a:gd name="connsiteY2" fmla="*/ 158272 h 1041567"/>
              <a:gd name="connsiteX3" fmla="*/ 496347 w 1714486"/>
              <a:gd name="connsiteY3" fmla="*/ 375390 h 1041567"/>
              <a:gd name="connsiteX4" fmla="*/ 580192 w 1714486"/>
              <a:gd name="connsiteY4" fmla="*/ 556356 h 1041567"/>
              <a:gd name="connsiteX5" fmla="*/ 349286 w 1714486"/>
              <a:gd name="connsiteY5" fmla="*/ 744508 h 1041567"/>
              <a:gd name="connsiteX6" fmla="*/ 451733 w 1714486"/>
              <a:gd name="connsiteY6" fmla="*/ 901955 h 1041567"/>
              <a:gd name="connsiteX7" fmla="*/ 1257001 w 1714486"/>
              <a:gd name="connsiteY7" fmla="*/ 1041567 h 1041567"/>
              <a:gd name="connsiteX8" fmla="*/ 1406432 w 1714486"/>
              <a:gd name="connsiteY8" fmla="*/ 1035094 h 1041567"/>
              <a:gd name="connsiteX9" fmla="*/ 1714486 w 1714486"/>
              <a:gd name="connsiteY9" fmla="*/ 895081 h 1041567"/>
              <a:gd name="connsiteX10" fmla="*/ 1669153 w 1714486"/>
              <a:gd name="connsiteY10" fmla="*/ 732331 h 1041567"/>
              <a:gd name="connsiteX11" fmla="*/ 1468584 w 1714486"/>
              <a:gd name="connsiteY11" fmla="*/ 567455 h 1041567"/>
              <a:gd name="connsiteX12" fmla="*/ 1362038 w 1714486"/>
              <a:gd name="connsiteY12" fmla="*/ 358688 h 1041567"/>
              <a:gd name="connsiteX13" fmla="*/ 1014223 w 1714486"/>
              <a:gd name="connsiteY13" fmla="*/ 45233 h 1041567"/>
              <a:gd name="connsiteX14" fmla="*/ 1032933 w 1714486"/>
              <a:gd name="connsiteY14" fmla="*/ 0 h 1041567"/>
              <a:gd name="connsiteX15" fmla="*/ 0 w 1714486"/>
              <a:gd name="connsiteY15" fmla="*/ 3989 h 1041567"/>
              <a:gd name="connsiteX0" fmla="*/ 0 w 1758144"/>
              <a:gd name="connsiteY0" fmla="*/ 0 h 1072774"/>
              <a:gd name="connsiteX1" fmla="*/ 321931 w 1758144"/>
              <a:gd name="connsiteY1" fmla="*/ 76439 h 1072774"/>
              <a:gd name="connsiteX2" fmla="*/ 517808 w 1758144"/>
              <a:gd name="connsiteY2" fmla="*/ 189479 h 1072774"/>
              <a:gd name="connsiteX3" fmla="*/ 540005 w 1758144"/>
              <a:gd name="connsiteY3" fmla="*/ 406597 h 1072774"/>
              <a:gd name="connsiteX4" fmla="*/ 623850 w 1758144"/>
              <a:gd name="connsiteY4" fmla="*/ 587563 h 1072774"/>
              <a:gd name="connsiteX5" fmla="*/ 392944 w 1758144"/>
              <a:gd name="connsiteY5" fmla="*/ 775715 h 1072774"/>
              <a:gd name="connsiteX6" fmla="*/ 495391 w 1758144"/>
              <a:gd name="connsiteY6" fmla="*/ 933162 h 1072774"/>
              <a:gd name="connsiteX7" fmla="*/ 1300659 w 1758144"/>
              <a:gd name="connsiteY7" fmla="*/ 1072774 h 1072774"/>
              <a:gd name="connsiteX8" fmla="*/ 1450090 w 1758144"/>
              <a:gd name="connsiteY8" fmla="*/ 1066301 h 1072774"/>
              <a:gd name="connsiteX9" fmla="*/ 1758144 w 1758144"/>
              <a:gd name="connsiteY9" fmla="*/ 926288 h 1072774"/>
              <a:gd name="connsiteX10" fmla="*/ 1712811 w 1758144"/>
              <a:gd name="connsiteY10" fmla="*/ 763538 h 1072774"/>
              <a:gd name="connsiteX11" fmla="*/ 1512242 w 1758144"/>
              <a:gd name="connsiteY11" fmla="*/ 598662 h 1072774"/>
              <a:gd name="connsiteX12" fmla="*/ 1405696 w 1758144"/>
              <a:gd name="connsiteY12" fmla="*/ 389895 h 1072774"/>
              <a:gd name="connsiteX13" fmla="*/ 1057881 w 1758144"/>
              <a:gd name="connsiteY13" fmla="*/ 76440 h 1072774"/>
              <a:gd name="connsiteX14" fmla="*/ 1076591 w 1758144"/>
              <a:gd name="connsiteY14" fmla="*/ 31207 h 1072774"/>
              <a:gd name="connsiteX15" fmla="*/ 0 w 1758144"/>
              <a:gd name="connsiteY15" fmla="*/ 0 h 1072774"/>
              <a:gd name="connsiteX0" fmla="*/ 0 w 1845461"/>
              <a:gd name="connsiteY0" fmla="*/ 0 h 1061042"/>
              <a:gd name="connsiteX1" fmla="*/ 409248 w 1845461"/>
              <a:gd name="connsiteY1" fmla="*/ 64707 h 1061042"/>
              <a:gd name="connsiteX2" fmla="*/ 605125 w 1845461"/>
              <a:gd name="connsiteY2" fmla="*/ 177747 h 1061042"/>
              <a:gd name="connsiteX3" fmla="*/ 627322 w 1845461"/>
              <a:gd name="connsiteY3" fmla="*/ 394865 h 1061042"/>
              <a:gd name="connsiteX4" fmla="*/ 711167 w 1845461"/>
              <a:gd name="connsiteY4" fmla="*/ 575831 h 1061042"/>
              <a:gd name="connsiteX5" fmla="*/ 480261 w 1845461"/>
              <a:gd name="connsiteY5" fmla="*/ 763983 h 1061042"/>
              <a:gd name="connsiteX6" fmla="*/ 582708 w 1845461"/>
              <a:gd name="connsiteY6" fmla="*/ 921430 h 1061042"/>
              <a:gd name="connsiteX7" fmla="*/ 1387976 w 1845461"/>
              <a:gd name="connsiteY7" fmla="*/ 1061042 h 1061042"/>
              <a:gd name="connsiteX8" fmla="*/ 1537407 w 1845461"/>
              <a:gd name="connsiteY8" fmla="*/ 1054569 h 1061042"/>
              <a:gd name="connsiteX9" fmla="*/ 1845461 w 1845461"/>
              <a:gd name="connsiteY9" fmla="*/ 914556 h 1061042"/>
              <a:gd name="connsiteX10" fmla="*/ 1800128 w 1845461"/>
              <a:gd name="connsiteY10" fmla="*/ 751806 h 1061042"/>
              <a:gd name="connsiteX11" fmla="*/ 1599559 w 1845461"/>
              <a:gd name="connsiteY11" fmla="*/ 586930 h 1061042"/>
              <a:gd name="connsiteX12" fmla="*/ 1493013 w 1845461"/>
              <a:gd name="connsiteY12" fmla="*/ 378163 h 1061042"/>
              <a:gd name="connsiteX13" fmla="*/ 1145198 w 1845461"/>
              <a:gd name="connsiteY13" fmla="*/ 64708 h 1061042"/>
              <a:gd name="connsiteX14" fmla="*/ 1163908 w 1845461"/>
              <a:gd name="connsiteY14" fmla="*/ 19475 h 1061042"/>
              <a:gd name="connsiteX15" fmla="*/ 0 w 1845461"/>
              <a:gd name="connsiteY15" fmla="*/ 0 h 1061042"/>
              <a:gd name="connsiteX0" fmla="*/ 89016 w 1436213"/>
              <a:gd name="connsiteY0" fmla="*/ 0 h 1529663"/>
              <a:gd name="connsiteX1" fmla="*/ 0 w 1436213"/>
              <a:gd name="connsiteY1" fmla="*/ 533328 h 1529663"/>
              <a:gd name="connsiteX2" fmla="*/ 195877 w 1436213"/>
              <a:gd name="connsiteY2" fmla="*/ 646368 h 1529663"/>
              <a:gd name="connsiteX3" fmla="*/ 218074 w 1436213"/>
              <a:gd name="connsiteY3" fmla="*/ 863486 h 1529663"/>
              <a:gd name="connsiteX4" fmla="*/ 301919 w 1436213"/>
              <a:gd name="connsiteY4" fmla="*/ 1044452 h 1529663"/>
              <a:gd name="connsiteX5" fmla="*/ 71013 w 1436213"/>
              <a:gd name="connsiteY5" fmla="*/ 1232604 h 1529663"/>
              <a:gd name="connsiteX6" fmla="*/ 173460 w 1436213"/>
              <a:gd name="connsiteY6" fmla="*/ 1390051 h 1529663"/>
              <a:gd name="connsiteX7" fmla="*/ 978728 w 1436213"/>
              <a:gd name="connsiteY7" fmla="*/ 1529663 h 1529663"/>
              <a:gd name="connsiteX8" fmla="*/ 1128159 w 1436213"/>
              <a:gd name="connsiteY8" fmla="*/ 1523190 h 1529663"/>
              <a:gd name="connsiteX9" fmla="*/ 1436213 w 1436213"/>
              <a:gd name="connsiteY9" fmla="*/ 1383177 h 1529663"/>
              <a:gd name="connsiteX10" fmla="*/ 1390880 w 1436213"/>
              <a:gd name="connsiteY10" fmla="*/ 1220427 h 1529663"/>
              <a:gd name="connsiteX11" fmla="*/ 1190311 w 1436213"/>
              <a:gd name="connsiteY11" fmla="*/ 1055551 h 1529663"/>
              <a:gd name="connsiteX12" fmla="*/ 1083765 w 1436213"/>
              <a:gd name="connsiteY12" fmla="*/ 846784 h 1529663"/>
              <a:gd name="connsiteX13" fmla="*/ 735950 w 1436213"/>
              <a:gd name="connsiteY13" fmla="*/ 533329 h 1529663"/>
              <a:gd name="connsiteX14" fmla="*/ 754660 w 1436213"/>
              <a:gd name="connsiteY14" fmla="*/ 488096 h 1529663"/>
              <a:gd name="connsiteX15" fmla="*/ 89016 w 1436213"/>
              <a:gd name="connsiteY15" fmla="*/ 0 h 1529663"/>
              <a:gd name="connsiteX0" fmla="*/ 582577 w 1929774"/>
              <a:gd name="connsiteY0" fmla="*/ 0 h 1529663"/>
              <a:gd name="connsiteX1" fmla="*/ 0 w 1929774"/>
              <a:gd name="connsiteY1" fmla="*/ 418384 h 1529663"/>
              <a:gd name="connsiteX2" fmla="*/ 689438 w 1929774"/>
              <a:gd name="connsiteY2" fmla="*/ 646368 h 1529663"/>
              <a:gd name="connsiteX3" fmla="*/ 711635 w 1929774"/>
              <a:gd name="connsiteY3" fmla="*/ 863486 h 1529663"/>
              <a:gd name="connsiteX4" fmla="*/ 795480 w 1929774"/>
              <a:gd name="connsiteY4" fmla="*/ 1044452 h 1529663"/>
              <a:gd name="connsiteX5" fmla="*/ 564574 w 1929774"/>
              <a:gd name="connsiteY5" fmla="*/ 1232604 h 1529663"/>
              <a:gd name="connsiteX6" fmla="*/ 667021 w 1929774"/>
              <a:gd name="connsiteY6" fmla="*/ 1390051 h 1529663"/>
              <a:gd name="connsiteX7" fmla="*/ 1472289 w 1929774"/>
              <a:gd name="connsiteY7" fmla="*/ 1529663 h 1529663"/>
              <a:gd name="connsiteX8" fmla="*/ 1621720 w 1929774"/>
              <a:gd name="connsiteY8" fmla="*/ 1523190 h 1529663"/>
              <a:gd name="connsiteX9" fmla="*/ 1929774 w 1929774"/>
              <a:gd name="connsiteY9" fmla="*/ 1383177 h 1529663"/>
              <a:gd name="connsiteX10" fmla="*/ 1884441 w 1929774"/>
              <a:gd name="connsiteY10" fmla="*/ 1220427 h 1529663"/>
              <a:gd name="connsiteX11" fmla="*/ 1683872 w 1929774"/>
              <a:gd name="connsiteY11" fmla="*/ 1055551 h 1529663"/>
              <a:gd name="connsiteX12" fmla="*/ 1577326 w 1929774"/>
              <a:gd name="connsiteY12" fmla="*/ 846784 h 1529663"/>
              <a:gd name="connsiteX13" fmla="*/ 1229511 w 1929774"/>
              <a:gd name="connsiteY13" fmla="*/ 533329 h 1529663"/>
              <a:gd name="connsiteX14" fmla="*/ 1248221 w 1929774"/>
              <a:gd name="connsiteY14" fmla="*/ 488096 h 1529663"/>
              <a:gd name="connsiteX15" fmla="*/ 582577 w 1929774"/>
              <a:gd name="connsiteY15" fmla="*/ 0 h 1529663"/>
              <a:gd name="connsiteX0" fmla="*/ 582577 w 1929774"/>
              <a:gd name="connsiteY0" fmla="*/ 0 h 1529663"/>
              <a:gd name="connsiteX1" fmla="*/ 0 w 1929774"/>
              <a:gd name="connsiteY1" fmla="*/ 418384 h 1529663"/>
              <a:gd name="connsiteX2" fmla="*/ 252283 w 1929774"/>
              <a:gd name="connsiteY2" fmla="*/ 637526 h 1529663"/>
              <a:gd name="connsiteX3" fmla="*/ 711635 w 1929774"/>
              <a:gd name="connsiteY3" fmla="*/ 863486 h 1529663"/>
              <a:gd name="connsiteX4" fmla="*/ 795480 w 1929774"/>
              <a:gd name="connsiteY4" fmla="*/ 1044452 h 1529663"/>
              <a:gd name="connsiteX5" fmla="*/ 564574 w 1929774"/>
              <a:gd name="connsiteY5" fmla="*/ 1232604 h 1529663"/>
              <a:gd name="connsiteX6" fmla="*/ 667021 w 1929774"/>
              <a:gd name="connsiteY6" fmla="*/ 1390051 h 1529663"/>
              <a:gd name="connsiteX7" fmla="*/ 1472289 w 1929774"/>
              <a:gd name="connsiteY7" fmla="*/ 1529663 h 1529663"/>
              <a:gd name="connsiteX8" fmla="*/ 1621720 w 1929774"/>
              <a:gd name="connsiteY8" fmla="*/ 1523190 h 1529663"/>
              <a:gd name="connsiteX9" fmla="*/ 1929774 w 1929774"/>
              <a:gd name="connsiteY9" fmla="*/ 1383177 h 1529663"/>
              <a:gd name="connsiteX10" fmla="*/ 1884441 w 1929774"/>
              <a:gd name="connsiteY10" fmla="*/ 1220427 h 1529663"/>
              <a:gd name="connsiteX11" fmla="*/ 1683872 w 1929774"/>
              <a:gd name="connsiteY11" fmla="*/ 1055551 h 1529663"/>
              <a:gd name="connsiteX12" fmla="*/ 1577326 w 1929774"/>
              <a:gd name="connsiteY12" fmla="*/ 846784 h 1529663"/>
              <a:gd name="connsiteX13" fmla="*/ 1229511 w 1929774"/>
              <a:gd name="connsiteY13" fmla="*/ 533329 h 1529663"/>
              <a:gd name="connsiteX14" fmla="*/ 1248221 w 1929774"/>
              <a:gd name="connsiteY14" fmla="*/ 488096 h 1529663"/>
              <a:gd name="connsiteX15" fmla="*/ 582577 w 1929774"/>
              <a:gd name="connsiteY15" fmla="*/ 0 h 1529663"/>
              <a:gd name="connsiteX0" fmla="*/ 582577 w 1929774"/>
              <a:gd name="connsiteY0" fmla="*/ 0 h 1529663"/>
              <a:gd name="connsiteX1" fmla="*/ 0 w 1929774"/>
              <a:gd name="connsiteY1" fmla="*/ 418384 h 1529663"/>
              <a:gd name="connsiteX2" fmla="*/ 252283 w 1929774"/>
              <a:gd name="connsiteY2" fmla="*/ 637526 h 1529663"/>
              <a:gd name="connsiteX3" fmla="*/ 391995 w 1929774"/>
              <a:gd name="connsiteY3" fmla="*/ 863485 h 1529663"/>
              <a:gd name="connsiteX4" fmla="*/ 795480 w 1929774"/>
              <a:gd name="connsiteY4" fmla="*/ 1044452 h 1529663"/>
              <a:gd name="connsiteX5" fmla="*/ 564574 w 1929774"/>
              <a:gd name="connsiteY5" fmla="*/ 1232604 h 1529663"/>
              <a:gd name="connsiteX6" fmla="*/ 667021 w 1929774"/>
              <a:gd name="connsiteY6" fmla="*/ 1390051 h 1529663"/>
              <a:gd name="connsiteX7" fmla="*/ 1472289 w 1929774"/>
              <a:gd name="connsiteY7" fmla="*/ 1529663 h 1529663"/>
              <a:gd name="connsiteX8" fmla="*/ 1621720 w 1929774"/>
              <a:gd name="connsiteY8" fmla="*/ 1523190 h 1529663"/>
              <a:gd name="connsiteX9" fmla="*/ 1929774 w 1929774"/>
              <a:gd name="connsiteY9" fmla="*/ 1383177 h 1529663"/>
              <a:gd name="connsiteX10" fmla="*/ 1884441 w 1929774"/>
              <a:gd name="connsiteY10" fmla="*/ 1220427 h 1529663"/>
              <a:gd name="connsiteX11" fmla="*/ 1683872 w 1929774"/>
              <a:gd name="connsiteY11" fmla="*/ 1055551 h 1529663"/>
              <a:gd name="connsiteX12" fmla="*/ 1577326 w 1929774"/>
              <a:gd name="connsiteY12" fmla="*/ 846784 h 1529663"/>
              <a:gd name="connsiteX13" fmla="*/ 1229511 w 1929774"/>
              <a:gd name="connsiteY13" fmla="*/ 533329 h 1529663"/>
              <a:gd name="connsiteX14" fmla="*/ 1248221 w 1929774"/>
              <a:gd name="connsiteY14" fmla="*/ 488096 h 1529663"/>
              <a:gd name="connsiteX15" fmla="*/ 582577 w 1929774"/>
              <a:gd name="connsiteY15" fmla="*/ 0 h 1529663"/>
              <a:gd name="connsiteX0" fmla="*/ 582577 w 1929774"/>
              <a:gd name="connsiteY0" fmla="*/ 0 h 1529663"/>
              <a:gd name="connsiteX1" fmla="*/ 0 w 1929774"/>
              <a:gd name="connsiteY1" fmla="*/ 418384 h 1529663"/>
              <a:gd name="connsiteX2" fmla="*/ 252283 w 1929774"/>
              <a:gd name="connsiteY2" fmla="*/ 637526 h 1529663"/>
              <a:gd name="connsiteX3" fmla="*/ 391995 w 1929774"/>
              <a:gd name="connsiteY3" fmla="*/ 863485 h 1529663"/>
              <a:gd name="connsiteX4" fmla="*/ 348924 w 1929774"/>
              <a:gd name="connsiteY4" fmla="*/ 1057715 h 1529663"/>
              <a:gd name="connsiteX5" fmla="*/ 564574 w 1929774"/>
              <a:gd name="connsiteY5" fmla="*/ 1232604 h 1529663"/>
              <a:gd name="connsiteX6" fmla="*/ 667021 w 1929774"/>
              <a:gd name="connsiteY6" fmla="*/ 1390051 h 1529663"/>
              <a:gd name="connsiteX7" fmla="*/ 1472289 w 1929774"/>
              <a:gd name="connsiteY7" fmla="*/ 1529663 h 1529663"/>
              <a:gd name="connsiteX8" fmla="*/ 1621720 w 1929774"/>
              <a:gd name="connsiteY8" fmla="*/ 1523190 h 1529663"/>
              <a:gd name="connsiteX9" fmla="*/ 1929774 w 1929774"/>
              <a:gd name="connsiteY9" fmla="*/ 1383177 h 1529663"/>
              <a:gd name="connsiteX10" fmla="*/ 1884441 w 1929774"/>
              <a:gd name="connsiteY10" fmla="*/ 1220427 h 1529663"/>
              <a:gd name="connsiteX11" fmla="*/ 1683872 w 1929774"/>
              <a:gd name="connsiteY11" fmla="*/ 1055551 h 1529663"/>
              <a:gd name="connsiteX12" fmla="*/ 1577326 w 1929774"/>
              <a:gd name="connsiteY12" fmla="*/ 846784 h 1529663"/>
              <a:gd name="connsiteX13" fmla="*/ 1229511 w 1929774"/>
              <a:gd name="connsiteY13" fmla="*/ 533329 h 1529663"/>
              <a:gd name="connsiteX14" fmla="*/ 1248221 w 1929774"/>
              <a:gd name="connsiteY14" fmla="*/ 488096 h 1529663"/>
              <a:gd name="connsiteX15" fmla="*/ 582577 w 1929774"/>
              <a:gd name="connsiteY15" fmla="*/ 0 h 1529663"/>
              <a:gd name="connsiteX0" fmla="*/ 582577 w 1929774"/>
              <a:gd name="connsiteY0" fmla="*/ 0 h 1529663"/>
              <a:gd name="connsiteX1" fmla="*/ 0 w 1929774"/>
              <a:gd name="connsiteY1" fmla="*/ 418384 h 1529663"/>
              <a:gd name="connsiteX2" fmla="*/ 252283 w 1929774"/>
              <a:gd name="connsiteY2" fmla="*/ 637526 h 1529663"/>
              <a:gd name="connsiteX3" fmla="*/ 391995 w 1929774"/>
              <a:gd name="connsiteY3" fmla="*/ 863485 h 1529663"/>
              <a:gd name="connsiteX4" fmla="*/ 348924 w 1929774"/>
              <a:gd name="connsiteY4" fmla="*/ 1057715 h 1529663"/>
              <a:gd name="connsiteX5" fmla="*/ 240233 w 1929774"/>
              <a:gd name="connsiteY5" fmla="*/ 1241447 h 1529663"/>
              <a:gd name="connsiteX6" fmla="*/ 667021 w 1929774"/>
              <a:gd name="connsiteY6" fmla="*/ 1390051 h 1529663"/>
              <a:gd name="connsiteX7" fmla="*/ 1472289 w 1929774"/>
              <a:gd name="connsiteY7" fmla="*/ 1529663 h 1529663"/>
              <a:gd name="connsiteX8" fmla="*/ 1621720 w 1929774"/>
              <a:gd name="connsiteY8" fmla="*/ 1523190 h 1529663"/>
              <a:gd name="connsiteX9" fmla="*/ 1929774 w 1929774"/>
              <a:gd name="connsiteY9" fmla="*/ 1383177 h 1529663"/>
              <a:gd name="connsiteX10" fmla="*/ 1884441 w 1929774"/>
              <a:gd name="connsiteY10" fmla="*/ 1220427 h 1529663"/>
              <a:gd name="connsiteX11" fmla="*/ 1683872 w 1929774"/>
              <a:gd name="connsiteY11" fmla="*/ 1055551 h 1529663"/>
              <a:gd name="connsiteX12" fmla="*/ 1577326 w 1929774"/>
              <a:gd name="connsiteY12" fmla="*/ 846784 h 1529663"/>
              <a:gd name="connsiteX13" fmla="*/ 1229511 w 1929774"/>
              <a:gd name="connsiteY13" fmla="*/ 533329 h 1529663"/>
              <a:gd name="connsiteX14" fmla="*/ 1248221 w 1929774"/>
              <a:gd name="connsiteY14" fmla="*/ 488096 h 1529663"/>
              <a:gd name="connsiteX15" fmla="*/ 582577 w 1929774"/>
              <a:gd name="connsiteY15" fmla="*/ 0 h 1529663"/>
              <a:gd name="connsiteX0" fmla="*/ 582577 w 1929774"/>
              <a:gd name="connsiteY0" fmla="*/ 0 h 1529663"/>
              <a:gd name="connsiteX1" fmla="*/ 0 w 1929774"/>
              <a:gd name="connsiteY1" fmla="*/ 418384 h 1529663"/>
              <a:gd name="connsiteX2" fmla="*/ 252283 w 1929774"/>
              <a:gd name="connsiteY2" fmla="*/ 637526 h 1529663"/>
              <a:gd name="connsiteX3" fmla="*/ 391995 w 1929774"/>
              <a:gd name="connsiteY3" fmla="*/ 863485 h 1529663"/>
              <a:gd name="connsiteX4" fmla="*/ 348924 w 1929774"/>
              <a:gd name="connsiteY4" fmla="*/ 1057715 h 1529663"/>
              <a:gd name="connsiteX5" fmla="*/ 216732 w 1929774"/>
              <a:gd name="connsiteY5" fmla="*/ 1232606 h 1529663"/>
              <a:gd name="connsiteX6" fmla="*/ 667021 w 1929774"/>
              <a:gd name="connsiteY6" fmla="*/ 1390051 h 1529663"/>
              <a:gd name="connsiteX7" fmla="*/ 1472289 w 1929774"/>
              <a:gd name="connsiteY7" fmla="*/ 1529663 h 1529663"/>
              <a:gd name="connsiteX8" fmla="*/ 1621720 w 1929774"/>
              <a:gd name="connsiteY8" fmla="*/ 1523190 h 1529663"/>
              <a:gd name="connsiteX9" fmla="*/ 1929774 w 1929774"/>
              <a:gd name="connsiteY9" fmla="*/ 1383177 h 1529663"/>
              <a:gd name="connsiteX10" fmla="*/ 1884441 w 1929774"/>
              <a:gd name="connsiteY10" fmla="*/ 1220427 h 1529663"/>
              <a:gd name="connsiteX11" fmla="*/ 1683872 w 1929774"/>
              <a:gd name="connsiteY11" fmla="*/ 1055551 h 1529663"/>
              <a:gd name="connsiteX12" fmla="*/ 1577326 w 1929774"/>
              <a:gd name="connsiteY12" fmla="*/ 846784 h 1529663"/>
              <a:gd name="connsiteX13" fmla="*/ 1229511 w 1929774"/>
              <a:gd name="connsiteY13" fmla="*/ 533329 h 1529663"/>
              <a:gd name="connsiteX14" fmla="*/ 1248221 w 1929774"/>
              <a:gd name="connsiteY14" fmla="*/ 488096 h 1529663"/>
              <a:gd name="connsiteX15" fmla="*/ 582577 w 1929774"/>
              <a:gd name="connsiteY15" fmla="*/ 0 h 1529663"/>
              <a:gd name="connsiteX0" fmla="*/ 582577 w 1929774"/>
              <a:gd name="connsiteY0" fmla="*/ 0 h 1529663"/>
              <a:gd name="connsiteX1" fmla="*/ 0 w 1929774"/>
              <a:gd name="connsiteY1" fmla="*/ 418384 h 1529663"/>
              <a:gd name="connsiteX2" fmla="*/ 252283 w 1929774"/>
              <a:gd name="connsiteY2" fmla="*/ 637526 h 1529663"/>
              <a:gd name="connsiteX3" fmla="*/ 391995 w 1929774"/>
              <a:gd name="connsiteY3" fmla="*/ 863485 h 1529663"/>
              <a:gd name="connsiteX4" fmla="*/ 348924 w 1929774"/>
              <a:gd name="connsiteY4" fmla="*/ 1057715 h 1529663"/>
              <a:gd name="connsiteX5" fmla="*/ 216732 w 1929774"/>
              <a:gd name="connsiteY5" fmla="*/ 1232606 h 1529663"/>
              <a:gd name="connsiteX6" fmla="*/ 347381 w 1929774"/>
              <a:gd name="connsiteY6" fmla="*/ 1332579 h 1529663"/>
              <a:gd name="connsiteX7" fmla="*/ 1472289 w 1929774"/>
              <a:gd name="connsiteY7" fmla="*/ 1529663 h 1529663"/>
              <a:gd name="connsiteX8" fmla="*/ 1621720 w 1929774"/>
              <a:gd name="connsiteY8" fmla="*/ 1523190 h 1529663"/>
              <a:gd name="connsiteX9" fmla="*/ 1929774 w 1929774"/>
              <a:gd name="connsiteY9" fmla="*/ 1383177 h 1529663"/>
              <a:gd name="connsiteX10" fmla="*/ 1884441 w 1929774"/>
              <a:gd name="connsiteY10" fmla="*/ 1220427 h 1529663"/>
              <a:gd name="connsiteX11" fmla="*/ 1683872 w 1929774"/>
              <a:gd name="connsiteY11" fmla="*/ 1055551 h 1529663"/>
              <a:gd name="connsiteX12" fmla="*/ 1577326 w 1929774"/>
              <a:gd name="connsiteY12" fmla="*/ 846784 h 1529663"/>
              <a:gd name="connsiteX13" fmla="*/ 1229511 w 1929774"/>
              <a:gd name="connsiteY13" fmla="*/ 533329 h 1529663"/>
              <a:gd name="connsiteX14" fmla="*/ 1248221 w 1929774"/>
              <a:gd name="connsiteY14" fmla="*/ 488096 h 1529663"/>
              <a:gd name="connsiteX15" fmla="*/ 582577 w 1929774"/>
              <a:gd name="connsiteY15" fmla="*/ 0 h 1529663"/>
              <a:gd name="connsiteX0" fmla="*/ 582577 w 1929774"/>
              <a:gd name="connsiteY0" fmla="*/ 0 h 1523190"/>
              <a:gd name="connsiteX1" fmla="*/ 0 w 1929774"/>
              <a:gd name="connsiteY1" fmla="*/ 418384 h 1523190"/>
              <a:gd name="connsiteX2" fmla="*/ 252283 w 1929774"/>
              <a:gd name="connsiteY2" fmla="*/ 637526 h 1523190"/>
              <a:gd name="connsiteX3" fmla="*/ 391995 w 1929774"/>
              <a:gd name="connsiteY3" fmla="*/ 863485 h 1523190"/>
              <a:gd name="connsiteX4" fmla="*/ 348924 w 1929774"/>
              <a:gd name="connsiteY4" fmla="*/ 1057715 h 1523190"/>
              <a:gd name="connsiteX5" fmla="*/ 216732 w 1929774"/>
              <a:gd name="connsiteY5" fmla="*/ 1232606 h 1523190"/>
              <a:gd name="connsiteX6" fmla="*/ 347381 w 1929774"/>
              <a:gd name="connsiteY6" fmla="*/ 1332579 h 1523190"/>
              <a:gd name="connsiteX7" fmla="*/ 1147949 w 1929774"/>
              <a:gd name="connsiteY7" fmla="*/ 1392613 h 1523190"/>
              <a:gd name="connsiteX8" fmla="*/ 1621720 w 1929774"/>
              <a:gd name="connsiteY8" fmla="*/ 1523190 h 1523190"/>
              <a:gd name="connsiteX9" fmla="*/ 1929774 w 1929774"/>
              <a:gd name="connsiteY9" fmla="*/ 1383177 h 1523190"/>
              <a:gd name="connsiteX10" fmla="*/ 1884441 w 1929774"/>
              <a:gd name="connsiteY10" fmla="*/ 1220427 h 1523190"/>
              <a:gd name="connsiteX11" fmla="*/ 1683872 w 1929774"/>
              <a:gd name="connsiteY11" fmla="*/ 1055551 h 1523190"/>
              <a:gd name="connsiteX12" fmla="*/ 1577326 w 1929774"/>
              <a:gd name="connsiteY12" fmla="*/ 846784 h 1523190"/>
              <a:gd name="connsiteX13" fmla="*/ 1229511 w 1929774"/>
              <a:gd name="connsiteY13" fmla="*/ 533329 h 1523190"/>
              <a:gd name="connsiteX14" fmla="*/ 1248221 w 1929774"/>
              <a:gd name="connsiteY14" fmla="*/ 488096 h 1523190"/>
              <a:gd name="connsiteX15" fmla="*/ 582577 w 1929774"/>
              <a:gd name="connsiteY15" fmla="*/ 0 h 1523190"/>
              <a:gd name="connsiteX0" fmla="*/ 582577 w 1929774"/>
              <a:gd name="connsiteY0" fmla="*/ 0 h 1403825"/>
              <a:gd name="connsiteX1" fmla="*/ 0 w 1929774"/>
              <a:gd name="connsiteY1" fmla="*/ 418384 h 1403825"/>
              <a:gd name="connsiteX2" fmla="*/ 252283 w 1929774"/>
              <a:gd name="connsiteY2" fmla="*/ 637526 h 1403825"/>
              <a:gd name="connsiteX3" fmla="*/ 391995 w 1929774"/>
              <a:gd name="connsiteY3" fmla="*/ 863485 h 1403825"/>
              <a:gd name="connsiteX4" fmla="*/ 348924 w 1929774"/>
              <a:gd name="connsiteY4" fmla="*/ 1057715 h 1403825"/>
              <a:gd name="connsiteX5" fmla="*/ 216732 w 1929774"/>
              <a:gd name="connsiteY5" fmla="*/ 1232606 h 1403825"/>
              <a:gd name="connsiteX6" fmla="*/ 347381 w 1929774"/>
              <a:gd name="connsiteY6" fmla="*/ 1332579 h 1403825"/>
              <a:gd name="connsiteX7" fmla="*/ 1147949 w 1929774"/>
              <a:gd name="connsiteY7" fmla="*/ 1392613 h 1403825"/>
              <a:gd name="connsiteX8" fmla="*/ 1513606 w 1929774"/>
              <a:gd name="connsiteY8" fmla="*/ 1403825 h 1403825"/>
              <a:gd name="connsiteX9" fmla="*/ 1929774 w 1929774"/>
              <a:gd name="connsiteY9" fmla="*/ 1383177 h 1403825"/>
              <a:gd name="connsiteX10" fmla="*/ 1884441 w 1929774"/>
              <a:gd name="connsiteY10" fmla="*/ 1220427 h 1403825"/>
              <a:gd name="connsiteX11" fmla="*/ 1683872 w 1929774"/>
              <a:gd name="connsiteY11" fmla="*/ 1055551 h 1403825"/>
              <a:gd name="connsiteX12" fmla="*/ 1577326 w 1929774"/>
              <a:gd name="connsiteY12" fmla="*/ 846784 h 1403825"/>
              <a:gd name="connsiteX13" fmla="*/ 1229511 w 1929774"/>
              <a:gd name="connsiteY13" fmla="*/ 533329 h 1403825"/>
              <a:gd name="connsiteX14" fmla="*/ 1248221 w 1929774"/>
              <a:gd name="connsiteY14" fmla="*/ 488096 h 1403825"/>
              <a:gd name="connsiteX15" fmla="*/ 582577 w 1929774"/>
              <a:gd name="connsiteY15"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84441 w 2131899"/>
              <a:gd name="connsiteY10" fmla="*/ 1220427 h 1403825"/>
              <a:gd name="connsiteX11" fmla="*/ 1683872 w 2131899"/>
              <a:gd name="connsiteY11" fmla="*/ 1055551 h 1403825"/>
              <a:gd name="connsiteX12" fmla="*/ 1577326 w 2131899"/>
              <a:gd name="connsiteY12" fmla="*/ 846784 h 1403825"/>
              <a:gd name="connsiteX13" fmla="*/ 1229511 w 2131899"/>
              <a:gd name="connsiteY13" fmla="*/ 533329 h 1403825"/>
              <a:gd name="connsiteX14" fmla="*/ 1248221 w 2131899"/>
              <a:gd name="connsiteY14" fmla="*/ 488096 h 1403825"/>
              <a:gd name="connsiteX15" fmla="*/ 582577 w 2131899"/>
              <a:gd name="connsiteY15"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93843 w 2131899"/>
              <a:gd name="connsiteY10" fmla="*/ 1025906 h 1403825"/>
              <a:gd name="connsiteX11" fmla="*/ 1683872 w 2131899"/>
              <a:gd name="connsiteY11" fmla="*/ 1055551 h 1403825"/>
              <a:gd name="connsiteX12" fmla="*/ 1577326 w 2131899"/>
              <a:gd name="connsiteY12" fmla="*/ 846784 h 1403825"/>
              <a:gd name="connsiteX13" fmla="*/ 1229511 w 2131899"/>
              <a:gd name="connsiteY13" fmla="*/ 533329 h 1403825"/>
              <a:gd name="connsiteX14" fmla="*/ 1248221 w 2131899"/>
              <a:gd name="connsiteY14" fmla="*/ 488096 h 1403825"/>
              <a:gd name="connsiteX15" fmla="*/ 582577 w 2131899"/>
              <a:gd name="connsiteY15"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93843 w 2131899"/>
              <a:gd name="connsiteY10" fmla="*/ 1025906 h 1403825"/>
              <a:gd name="connsiteX11" fmla="*/ 1871896 w 2131899"/>
              <a:gd name="connsiteY11" fmla="*/ 175780 h 1403825"/>
              <a:gd name="connsiteX12" fmla="*/ 1577326 w 2131899"/>
              <a:gd name="connsiteY12" fmla="*/ 846784 h 1403825"/>
              <a:gd name="connsiteX13" fmla="*/ 1229511 w 2131899"/>
              <a:gd name="connsiteY13" fmla="*/ 533329 h 1403825"/>
              <a:gd name="connsiteX14" fmla="*/ 1248221 w 2131899"/>
              <a:gd name="connsiteY14" fmla="*/ 488096 h 1403825"/>
              <a:gd name="connsiteX15" fmla="*/ 582577 w 2131899"/>
              <a:gd name="connsiteY15"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93843 w 2131899"/>
              <a:gd name="connsiteY10" fmla="*/ 1025906 h 1403825"/>
              <a:gd name="connsiteX11" fmla="*/ 1577326 w 2131899"/>
              <a:gd name="connsiteY11" fmla="*/ 846784 h 1403825"/>
              <a:gd name="connsiteX12" fmla="*/ 1229511 w 2131899"/>
              <a:gd name="connsiteY12" fmla="*/ 533329 h 1403825"/>
              <a:gd name="connsiteX13" fmla="*/ 1248221 w 2131899"/>
              <a:gd name="connsiteY13" fmla="*/ 488096 h 1403825"/>
              <a:gd name="connsiteX14" fmla="*/ 582577 w 2131899"/>
              <a:gd name="connsiteY14"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93843 w 2131899"/>
              <a:gd name="connsiteY10" fmla="*/ 1025906 h 1403825"/>
              <a:gd name="connsiteX11" fmla="*/ 1229511 w 2131899"/>
              <a:gd name="connsiteY11" fmla="*/ 533329 h 1403825"/>
              <a:gd name="connsiteX12" fmla="*/ 1248221 w 2131899"/>
              <a:gd name="connsiteY12" fmla="*/ 488096 h 1403825"/>
              <a:gd name="connsiteX13" fmla="*/ 582577 w 2131899"/>
              <a:gd name="connsiteY13"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93843 w 2131899"/>
              <a:gd name="connsiteY10" fmla="*/ 1025906 h 1403825"/>
              <a:gd name="connsiteX11" fmla="*/ 1229511 w 2131899"/>
              <a:gd name="connsiteY11" fmla="*/ 533329 h 1403825"/>
              <a:gd name="connsiteX12" fmla="*/ 881574 w 2131899"/>
              <a:gd name="connsiteY12" fmla="*/ 1790 h 1403825"/>
              <a:gd name="connsiteX13" fmla="*/ 582577 w 2131899"/>
              <a:gd name="connsiteY13"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93843 w 2131899"/>
              <a:gd name="connsiteY10" fmla="*/ 1025906 h 1403825"/>
              <a:gd name="connsiteX11" fmla="*/ 1459839 w 2131899"/>
              <a:gd name="connsiteY11" fmla="*/ 542170 h 1403825"/>
              <a:gd name="connsiteX12" fmla="*/ 881574 w 2131899"/>
              <a:gd name="connsiteY12" fmla="*/ 1790 h 1403825"/>
              <a:gd name="connsiteX13" fmla="*/ 582577 w 2131899"/>
              <a:gd name="connsiteY13"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93843 w 2131899"/>
              <a:gd name="connsiteY10" fmla="*/ 1025906 h 1403825"/>
              <a:gd name="connsiteX11" fmla="*/ 1464540 w 2131899"/>
              <a:gd name="connsiteY11" fmla="*/ 559855 h 1403825"/>
              <a:gd name="connsiteX12" fmla="*/ 881574 w 2131899"/>
              <a:gd name="connsiteY12" fmla="*/ 1790 h 1403825"/>
              <a:gd name="connsiteX13" fmla="*/ 582577 w 2131899"/>
              <a:gd name="connsiteY13"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32735 w 2131899"/>
              <a:gd name="connsiteY10" fmla="*/ 972854 h 1403825"/>
              <a:gd name="connsiteX11" fmla="*/ 1464540 w 2131899"/>
              <a:gd name="connsiteY11" fmla="*/ 559855 h 1403825"/>
              <a:gd name="connsiteX12" fmla="*/ 881574 w 2131899"/>
              <a:gd name="connsiteY12" fmla="*/ 1790 h 1403825"/>
              <a:gd name="connsiteX13" fmla="*/ 582577 w 2131899"/>
              <a:gd name="connsiteY13" fmla="*/ 0 h 1403825"/>
              <a:gd name="connsiteX0" fmla="*/ 582577 w 2117798"/>
              <a:gd name="connsiteY0" fmla="*/ 0 h 1403825"/>
              <a:gd name="connsiteX1" fmla="*/ 0 w 2117798"/>
              <a:gd name="connsiteY1" fmla="*/ 418384 h 1403825"/>
              <a:gd name="connsiteX2" fmla="*/ 252283 w 2117798"/>
              <a:gd name="connsiteY2" fmla="*/ 637526 h 1403825"/>
              <a:gd name="connsiteX3" fmla="*/ 391995 w 2117798"/>
              <a:gd name="connsiteY3" fmla="*/ 863485 h 1403825"/>
              <a:gd name="connsiteX4" fmla="*/ 348924 w 2117798"/>
              <a:gd name="connsiteY4" fmla="*/ 1057715 h 1403825"/>
              <a:gd name="connsiteX5" fmla="*/ 216732 w 2117798"/>
              <a:gd name="connsiteY5" fmla="*/ 1232606 h 1403825"/>
              <a:gd name="connsiteX6" fmla="*/ 347381 w 2117798"/>
              <a:gd name="connsiteY6" fmla="*/ 1332579 h 1403825"/>
              <a:gd name="connsiteX7" fmla="*/ 1147949 w 2117798"/>
              <a:gd name="connsiteY7" fmla="*/ 1392613 h 1403825"/>
              <a:gd name="connsiteX8" fmla="*/ 1513606 w 2117798"/>
              <a:gd name="connsiteY8" fmla="*/ 1403825 h 1403825"/>
              <a:gd name="connsiteX9" fmla="*/ 2117798 w 2117798"/>
              <a:gd name="connsiteY9" fmla="*/ 1290337 h 1403825"/>
              <a:gd name="connsiteX10" fmla="*/ 1832735 w 2117798"/>
              <a:gd name="connsiteY10" fmla="*/ 972854 h 1403825"/>
              <a:gd name="connsiteX11" fmla="*/ 1464540 w 2117798"/>
              <a:gd name="connsiteY11" fmla="*/ 559855 h 1403825"/>
              <a:gd name="connsiteX12" fmla="*/ 881574 w 2117798"/>
              <a:gd name="connsiteY12" fmla="*/ 1790 h 1403825"/>
              <a:gd name="connsiteX13" fmla="*/ 582577 w 2117798"/>
              <a:gd name="connsiteY13" fmla="*/ 0 h 1403825"/>
              <a:gd name="connsiteX0" fmla="*/ 582577 w 2117798"/>
              <a:gd name="connsiteY0" fmla="*/ 0 h 1392613"/>
              <a:gd name="connsiteX1" fmla="*/ 0 w 2117798"/>
              <a:gd name="connsiteY1" fmla="*/ 418384 h 1392613"/>
              <a:gd name="connsiteX2" fmla="*/ 252283 w 2117798"/>
              <a:gd name="connsiteY2" fmla="*/ 637526 h 1392613"/>
              <a:gd name="connsiteX3" fmla="*/ 391995 w 2117798"/>
              <a:gd name="connsiteY3" fmla="*/ 863485 h 1392613"/>
              <a:gd name="connsiteX4" fmla="*/ 348924 w 2117798"/>
              <a:gd name="connsiteY4" fmla="*/ 1057715 h 1392613"/>
              <a:gd name="connsiteX5" fmla="*/ 216732 w 2117798"/>
              <a:gd name="connsiteY5" fmla="*/ 1232606 h 1392613"/>
              <a:gd name="connsiteX6" fmla="*/ 347381 w 2117798"/>
              <a:gd name="connsiteY6" fmla="*/ 1332579 h 1392613"/>
              <a:gd name="connsiteX7" fmla="*/ 1147949 w 2117798"/>
              <a:gd name="connsiteY7" fmla="*/ 1392613 h 1392613"/>
              <a:gd name="connsiteX8" fmla="*/ 1513606 w 2117798"/>
              <a:gd name="connsiteY8" fmla="*/ 1390563 h 1392613"/>
              <a:gd name="connsiteX9" fmla="*/ 2117798 w 2117798"/>
              <a:gd name="connsiteY9" fmla="*/ 1290337 h 1392613"/>
              <a:gd name="connsiteX10" fmla="*/ 1832735 w 2117798"/>
              <a:gd name="connsiteY10" fmla="*/ 972854 h 1392613"/>
              <a:gd name="connsiteX11" fmla="*/ 1464540 w 2117798"/>
              <a:gd name="connsiteY11" fmla="*/ 559855 h 1392613"/>
              <a:gd name="connsiteX12" fmla="*/ 881574 w 2117798"/>
              <a:gd name="connsiteY12" fmla="*/ 1790 h 1392613"/>
              <a:gd name="connsiteX13" fmla="*/ 582577 w 2117798"/>
              <a:gd name="connsiteY13" fmla="*/ 0 h 1392613"/>
              <a:gd name="connsiteX0" fmla="*/ 582577 w 2117798"/>
              <a:gd name="connsiteY0" fmla="*/ 0 h 1392613"/>
              <a:gd name="connsiteX1" fmla="*/ 0 w 2117798"/>
              <a:gd name="connsiteY1" fmla="*/ 418384 h 1392613"/>
              <a:gd name="connsiteX2" fmla="*/ 252283 w 2117798"/>
              <a:gd name="connsiteY2" fmla="*/ 637526 h 1392613"/>
              <a:gd name="connsiteX3" fmla="*/ 420199 w 2117798"/>
              <a:gd name="connsiteY3" fmla="*/ 867907 h 1392613"/>
              <a:gd name="connsiteX4" fmla="*/ 348924 w 2117798"/>
              <a:gd name="connsiteY4" fmla="*/ 1057715 h 1392613"/>
              <a:gd name="connsiteX5" fmla="*/ 216732 w 2117798"/>
              <a:gd name="connsiteY5" fmla="*/ 1232606 h 1392613"/>
              <a:gd name="connsiteX6" fmla="*/ 347381 w 2117798"/>
              <a:gd name="connsiteY6" fmla="*/ 1332579 h 1392613"/>
              <a:gd name="connsiteX7" fmla="*/ 1147949 w 2117798"/>
              <a:gd name="connsiteY7" fmla="*/ 1392613 h 1392613"/>
              <a:gd name="connsiteX8" fmla="*/ 1513606 w 2117798"/>
              <a:gd name="connsiteY8" fmla="*/ 1390563 h 1392613"/>
              <a:gd name="connsiteX9" fmla="*/ 2117798 w 2117798"/>
              <a:gd name="connsiteY9" fmla="*/ 1290337 h 1392613"/>
              <a:gd name="connsiteX10" fmla="*/ 1832735 w 2117798"/>
              <a:gd name="connsiteY10" fmla="*/ 972854 h 1392613"/>
              <a:gd name="connsiteX11" fmla="*/ 1464540 w 2117798"/>
              <a:gd name="connsiteY11" fmla="*/ 559855 h 1392613"/>
              <a:gd name="connsiteX12" fmla="*/ 881574 w 2117798"/>
              <a:gd name="connsiteY12" fmla="*/ 1790 h 1392613"/>
              <a:gd name="connsiteX13" fmla="*/ 582577 w 2117798"/>
              <a:gd name="connsiteY13" fmla="*/ 0 h 1392613"/>
              <a:gd name="connsiteX0" fmla="*/ 563775 w 2098996"/>
              <a:gd name="connsiteY0" fmla="*/ 0 h 1392613"/>
              <a:gd name="connsiteX1" fmla="*/ 0 w 2098996"/>
              <a:gd name="connsiteY1" fmla="*/ 436068 h 1392613"/>
              <a:gd name="connsiteX2" fmla="*/ 233481 w 2098996"/>
              <a:gd name="connsiteY2" fmla="*/ 637526 h 1392613"/>
              <a:gd name="connsiteX3" fmla="*/ 401397 w 2098996"/>
              <a:gd name="connsiteY3" fmla="*/ 867907 h 1392613"/>
              <a:gd name="connsiteX4" fmla="*/ 330122 w 2098996"/>
              <a:gd name="connsiteY4" fmla="*/ 1057715 h 1392613"/>
              <a:gd name="connsiteX5" fmla="*/ 197930 w 2098996"/>
              <a:gd name="connsiteY5" fmla="*/ 1232606 h 1392613"/>
              <a:gd name="connsiteX6" fmla="*/ 328579 w 2098996"/>
              <a:gd name="connsiteY6" fmla="*/ 1332579 h 1392613"/>
              <a:gd name="connsiteX7" fmla="*/ 1129147 w 2098996"/>
              <a:gd name="connsiteY7" fmla="*/ 1392613 h 1392613"/>
              <a:gd name="connsiteX8" fmla="*/ 1494804 w 2098996"/>
              <a:gd name="connsiteY8" fmla="*/ 1390563 h 1392613"/>
              <a:gd name="connsiteX9" fmla="*/ 2098996 w 2098996"/>
              <a:gd name="connsiteY9" fmla="*/ 1290337 h 1392613"/>
              <a:gd name="connsiteX10" fmla="*/ 1813933 w 2098996"/>
              <a:gd name="connsiteY10" fmla="*/ 972854 h 1392613"/>
              <a:gd name="connsiteX11" fmla="*/ 1445738 w 2098996"/>
              <a:gd name="connsiteY11" fmla="*/ 559855 h 1392613"/>
              <a:gd name="connsiteX12" fmla="*/ 862772 w 2098996"/>
              <a:gd name="connsiteY12" fmla="*/ 1790 h 1392613"/>
              <a:gd name="connsiteX13" fmla="*/ 563775 w 2098996"/>
              <a:gd name="connsiteY13" fmla="*/ 0 h 1392613"/>
              <a:gd name="connsiteX0" fmla="*/ 577877 w 2098996"/>
              <a:gd name="connsiteY0" fmla="*/ 11472 h 1390823"/>
              <a:gd name="connsiteX1" fmla="*/ 0 w 2098996"/>
              <a:gd name="connsiteY1" fmla="*/ 434278 h 1390823"/>
              <a:gd name="connsiteX2" fmla="*/ 233481 w 2098996"/>
              <a:gd name="connsiteY2" fmla="*/ 635736 h 1390823"/>
              <a:gd name="connsiteX3" fmla="*/ 401397 w 2098996"/>
              <a:gd name="connsiteY3" fmla="*/ 866117 h 1390823"/>
              <a:gd name="connsiteX4" fmla="*/ 330122 w 2098996"/>
              <a:gd name="connsiteY4" fmla="*/ 1055925 h 1390823"/>
              <a:gd name="connsiteX5" fmla="*/ 197930 w 2098996"/>
              <a:gd name="connsiteY5" fmla="*/ 1230816 h 1390823"/>
              <a:gd name="connsiteX6" fmla="*/ 328579 w 2098996"/>
              <a:gd name="connsiteY6" fmla="*/ 1330789 h 1390823"/>
              <a:gd name="connsiteX7" fmla="*/ 1129147 w 2098996"/>
              <a:gd name="connsiteY7" fmla="*/ 1390823 h 1390823"/>
              <a:gd name="connsiteX8" fmla="*/ 1494804 w 2098996"/>
              <a:gd name="connsiteY8" fmla="*/ 1388773 h 1390823"/>
              <a:gd name="connsiteX9" fmla="*/ 2098996 w 2098996"/>
              <a:gd name="connsiteY9" fmla="*/ 1288547 h 1390823"/>
              <a:gd name="connsiteX10" fmla="*/ 1813933 w 2098996"/>
              <a:gd name="connsiteY10" fmla="*/ 971064 h 1390823"/>
              <a:gd name="connsiteX11" fmla="*/ 1445738 w 2098996"/>
              <a:gd name="connsiteY11" fmla="*/ 558065 h 1390823"/>
              <a:gd name="connsiteX12" fmla="*/ 862772 w 2098996"/>
              <a:gd name="connsiteY12" fmla="*/ 0 h 1390823"/>
              <a:gd name="connsiteX13" fmla="*/ 577877 w 2098996"/>
              <a:gd name="connsiteY13" fmla="*/ 11472 h 1390823"/>
              <a:gd name="connsiteX0" fmla="*/ 577877 w 2098996"/>
              <a:gd name="connsiteY0" fmla="*/ 11472 h 1390823"/>
              <a:gd name="connsiteX1" fmla="*/ 0 w 2098996"/>
              <a:gd name="connsiteY1" fmla="*/ 434278 h 1390823"/>
              <a:gd name="connsiteX2" fmla="*/ 233481 w 2098996"/>
              <a:gd name="connsiteY2" fmla="*/ 635736 h 1390823"/>
              <a:gd name="connsiteX3" fmla="*/ 401397 w 2098996"/>
              <a:gd name="connsiteY3" fmla="*/ 866117 h 1390823"/>
              <a:gd name="connsiteX4" fmla="*/ 334824 w 2098996"/>
              <a:gd name="connsiteY4" fmla="*/ 1064767 h 1390823"/>
              <a:gd name="connsiteX5" fmla="*/ 197930 w 2098996"/>
              <a:gd name="connsiteY5" fmla="*/ 1230816 h 1390823"/>
              <a:gd name="connsiteX6" fmla="*/ 328579 w 2098996"/>
              <a:gd name="connsiteY6" fmla="*/ 1330789 h 1390823"/>
              <a:gd name="connsiteX7" fmla="*/ 1129147 w 2098996"/>
              <a:gd name="connsiteY7" fmla="*/ 1390823 h 1390823"/>
              <a:gd name="connsiteX8" fmla="*/ 1494804 w 2098996"/>
              <a:gd name="connsiteY8" fmla="*/ 1388773 h 1390823"/>
              <a:gd name="connsiteX9" fmla="*/ 2098996 w 2098996"/>
              <a:gd name="connsiteY9" fmla="*/ 1288547 h 1390823"/>
              <a:gd name="connsiteX10" fmla="*/ 1813933 w 2098996"/>
              <a:gd name="connsiteY10" fmla="*/ 971064 h 1390823"/>
              <a:gd name="connsiteX11" fmla="*/ 1445738 w 2098996"/>
              <a:gd name="connsiteY11" fmla="*/ 558065 h 1390823"/>
              <a:gd name="connsiteX12" fmla="*/ 862772 w 2098996"/>
              <a:gd name="connsiteY12" fmla="*/ 0 h 1390823"/>
              <a:gd name="connsiteX13" fmla="*/ 577877 w 2098996"/>
              <a:gd name="connsiteY13" fmla="*/ 11472 h 1390823"/>
              <a:gd name="connsiteX0" fmla="*/ 577877 w 2098996"/>
              <a:gd name="connsiteY0" fmla="*/ 11472 h 1390823"/>
              <a:gd name="connsiteX1" fmla="*/ 0 w 2098996"/>
              <a:gd name="connsiteY1" fmla="*/ 434278 h 1390823"/>
              <a:gd name="connsiteX2" fmla="*/ 233481 w 2098996"/>
              <a:gd name="connsiteY2" fmla="*/ 635736 h 1390823"/>
              <a:gd name="connsiteX3" fmla="*/ 401397 w 2098996"/>
              <a:gd name="connsiteY3" fmla="*/ 866117 h 1390823"/>
              <a:gd name="connsiteX4" fmla="*/ 334824 w 2098996"/>
              <a:gd name="connsiteY4" fmla="*/ 1064767 h 1390823"/>
              <a:gd name="connsiteX5" fmla="*/ 212031 w 2098996"/>
              <a:gd name="connsiteY5" fmla="*/ 1235236 h 1390823"/>
              <a:gd name="connsiteX6" fmla="*/ 328579 w 2098996"/>
              <a:gd name="connsiteY6" fmla="*/ 1330789 h 1390823"/>
              <a:gd name="connsiteX7" fmla="*/ 1129147 w 2098996"/>
              <a:gd name="connsiteY7" fmla="*/ 1390823 h 1390823"/>
              <a:gd name="connsiteX8" fmla="*/ 1494804 w 2098996"/>
              <a:gd name="connsiteY8" fmla="*/ 1388773 h 1390823"/>
              <a:gd name="connsiteX9" fmla="*/ 2098996 w 2098996"/>
              <a:gd name="connsiteY9" fmla="*/ 1288547 h 1390823"/>
              <a:gd name="connsiteX10" fmla="*/ 1813933 w 2098996"/>
              <a:gd name="connsiteY10" fmla="*/ 971064 h 1390823"/>
              <a:gd name="connsiteX11" fmla="*/ 1445738 w 2098996"/>
              <a:gd name="connsiteY11" fmla="*/ 558065 h 1390823"/>
              <a:gd name="connsiteX12" fmla="*/ 862772 w 2098996"/>
              <a:gd name="connsiteY12" fmla="*/ 0 h 1390823"/>
              <a:gd name="connsiteX13" fmla="*/ 577877 w 2098996"/>
              <a:gd name="connsiteY13" fmla="*/ 11472 h 1390823"/>
              <a:gd name="connsiteX0" fmla="*/ 577877 w 2098996"/>
              <a:gd name="connsiteY0" fmla="*/ 11472 h 1390823"/>
              <a:gd name="connsiteX1" fmla="*/ 0 w 2098996"/>
              <a:gd name="connsiteY1" fmla="*/ 434278 h 1390823"/>
              <a:gd name="connsiteX2" fmla="*/ 233481 w 2098996"/>
              <a:gd name="connsiteY2" fmla="*/ 635736 h 1390823"/>
              <a:gd name="connsiteX3" fmla="*/ 401397 w 2098996"/>
              <a:gd name="connsiteY3" fmla="*/ 866117 h 1390823"/>
              <a:gd name="connsiteX4" fmla="*/ 334824 w 2098996"/>
              <a:gd name="connsiteY4" fmla="*/ 1064767 h 1390823"/>
              <a:gd name="connsiteX5" fmla="*/ 212031 w 2098996"/>
              <a:gd name="connsiteY5" fmla="*/ 1235236 h 1390823"/>
              <a:gd name="connsiteX6" fmla="*/ 333280 w 2098996"/>
              <a:gd name="connsiteY6" fmla="*/ 1313105 h 1390823"/>
              <a:gd name="connsiteX7" fmla="*/ 1129147 w 2098996"/>
              <a:gd name="connsiteY7" fmla="*/ 1390823 h 1390823"/>
              <a:gd name="connsiteX8" fmla="*/ 1494804 w 2098996"/>
              <a:gd name="connsiteY8" fmla="*/ 1388773 h 1390823"/>
              <a:gd name="connsiteX9" fmla="*/ 2098996 w 2098996"/>
              <a:gd name="connsiteY9" fmla="*/ 1288547 h 1390823"/>
              <a:gd name="connsiteX10" fmla="*/ 1813933 w 2098996"/>
              <a:gd name="connsiteY10" fmla="*/ 971064 h 1390823"/>
              <a:gd name="connsiteX11" fmla="*/ 1445738 w 2098996"/>
              <a:gd name="connsiteY11" fmla="*/ 558065 h 1390823"/>
              <a:gd name="connsiteX12" fmla="*/ 862772 w 2098996"/>
              <a:gd name="connsiteY12" fmla="*/ 0 h 1390823"/>
              <a:gd name="connsiteX13" fmla="*/ 577877 w 2098996"/>
              <a:gd name="connsiteY13" fmla="*/ 11472 h 1390823"/>
              <a:gd name="connsiteX0" fmla="*/ 577877 w 2098996"/>
              <a:gd name="connsiteY0" fmla="*/ 11472 h 1388773"/>
              <a:gd name="connsiteX1" fmla="*/ 0 w 2098996"/>
              <a:gd name="connsiteY1" fmla="*/ 434278 h 1388773"/>
              <a:gd name="connsiteX2" fmla="*/ 233481 w 2098996"/>
              <a:gd name="connsiteY2" fmla="*/ 635736 h 1388773"/>
              <a:gd name="connsiteX3" fmla="*/ 401397 w 2098996"/>
              <a:gd name="connsiteY3" fmla="*/ 866117 h 1388773"/>
              <a:gd name="connsiteX4" fmla="*/ 334824 w 2098996"/>
              <a:gd name="connsiteY4" fmla="*/ 1064767 h 1388773"/>
              <a:gd name="connsiteX5" fmla="*/ 212031 w 2098996"/>
              <a:gd name="connsiteY5" fmla="*/ 1235236 h 1388773"/>
              <a:gd name="connsiteX6" fmla="*/ 333280 w 2098996"/>
              <a:gd name="connsiteY6" fmla="*/ 1313105 h 1388773"/>
              <a:gd name="connsiteX7" fmla="*/ 1124448 w 2098996"/>
              <a:gd name="connsiteY7" fmla="*/ 1377559 h 1388773"/>
              <a:gd name="connsiteX8" fmla="*/ 1494804 w 2098996"/>
              <a:gd name="connsiteY8" fmla="*/ 1388773 h 1388773"/>
              <a:gd name="connsiteX9" fmla="*/ 2098996 w 2098996"/>
              <a:gd name="connsiteY9" fmla="*/ 1288547 h 1388773"/>
              <a:gd name="connsiteX10" fmla="*/ 1813933 w 2098996"/>
              <a:gd name="connsiteY10" fmla="*/ 971064 h 1388773"/>
              <a:gd name="connsiteX11" fmla="*/ 1445738 w 2098996"/>
              <a:gd name="connsiteY11" fmla="*/ 558065 h 1388773"/>
              <a:gd name="connsiteX12" fmla="*/ 862772 w 2098996"/>
              <a:gd name="connsiteY12" fmla="*/ 0 h 1388773"/>
              <a:gd name="connsiteX13" fmla="*/ 577877 w 2098996"/>
              <a:gd name="connsiteY13" fmla="*/ 11472 h 138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8996" h="1388773">
                <a:moveTo>
                  <a:pt x="577877" y="11472"/>
                </a:moveTo>
                <a:lnTo>
                  <a:pt x="0" y="434278"/>
                </a:lnTo>
                <a:lnTo>
                  <a:pt x="233481" y="635736"/>
                </a:lnTo>
                <a:lnTo>
                  <a:pt x="401397" y="866117"/>
                </a:lnTo>
                <a:lnTo>
                  <a:pt x="334824" y="1064767"/>
                </a:lnTo>
                <a:lnTo>
                  <a:pt x="212031" y="1235236"/>
                </a:lnTo>
                <a:lnTo>
                  <a:pt x="333280" y="1313105"/>
                </a:lnTo>
                <a:lnTo>
                  <a:pt x="1124448" y="1377559"/>
                </a:lnTo>
                <a:lnTo>
                  <a:pt x="1494804" y="1388773"/>
                </a:lnTo>
                <a:lnTo>
                  <a:pt x="2098996" y="1288547"/>
                </a:lnTo>
                <a:lnTo>
                  <a:pt x="1813933" y="971064"/>
                </a:lnTo>
                <a:lnTo>
                  <a:pt x="1445738" y="558065"/>
                </a:lnTo>
                <a:lnTo>
                  <a:pt x="862772" y="0"/>
                </a:lnTo>
                <a:lnTo>
                  <a:pt x="577877" y="11472"/>
                </a:lnTo>
                <a:close/>
              </a:path>
            </a:pathLst>
          </a:custGeom>
          <a:solidFill>
            <a:srgbClr val="FFFF00">
              <a:alpha val="3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SAL</a:t>
            </a:r>
          </a:p>
        </p:txBody>
      </p:sp>
      <p:grpSp>
        <p:nvGrpSpPr>
          <p:cNvPr id="64" name="Group 63">
            <a:extLst>
              <a:ext uri="{FF2B5EF4-FFF2-40B4-BE49-F238E27FC236}">
                <a16:creationId xmlns:a16="http://schemas.microsoft.com/office/drawing/2014/main" id="{1D55228A-507F-4141-983F-A03A67A20BC9}"/>
              </a:ext>
            </a:extLst>
          </p:cNvPr>
          <p:cNvGrpSpPr/>
          <p:nvPr/>
        </p:nvGrpSpPr>
        <p:grpSpPr>
          <a:xfrm>
            <a:off x="4054502" y="6515585"/>
            <a:ext cx="3855738" cy="342415"/>
            <a:chOff x="4054502" y="6515585"/>
            <a:chExt cx="3855738" cy="342415"/>
          </a:xfrm>
        </p:grpSpPr>
        <p:sp>
          <p:nvSpPr>
            <p:cNvPr id="65" name="TextBox 64">
              <a:extLst>
                <a:ext uri="{FF2B5EF4-FFF2-40B4-BE49-F238E27FC236}">
                  <a16:creationId xmlns:a16="http://schemas.microsoft.com/office/drawing/2014/main" id="{3FEFB398-F09B-9447-B931-E29F321944AE}"/>
                </a:ext>
              </a:extLst>
            </p:cNvPr>
            <p:cNvSpPr txBox="1"/>
            <p:nvPr/>
          </p:nvSpPr>
          <p:spPr>
            <a:xfrm>
              <a:off x="6743639" y="6515585"/>
              <a:ext cx="1166601" cy="338554"/>
            </a:xfrm>
            <a:prstGeom prst="rect">
              <a:avLst/>
            </a:prstGeom>
            <a:noFill/>
          </p:spPr>
          <p:txBody>
            <a:bodyPr wrap="none" rtlCol="0">
              <a:spAutoFit/>
            </a:bodyPr>
            <a:lstStyle/>
            <a:p>
              <a:r>
                <a:rPr lang="en-US" sz="1600" dirty="0"/>
                <a:t>Climatology</a:t>
              </a:r>
            </a:p>
          </p:txBody>
        </p:sp>
        <p:grpSp>
          <p:nvGrpSpPr>
            <p:cNvPr id="66" name="Group 65">
              <a:extLst>
                <a:ext uri="{FF2B5EF4-FFF2-40B4-BE49-F238E27FC236}">
                  <a16:creationId xmlns:a16="http://schemas.microsoft.com/office/drawing/2014/main" id="{CF16D50D-0B8C-EB44-B5E0-330286BADE70}"/>
                </a:ext>
              </a:extLst>
            </p:cNvPr>
            <p:cNvGrpSpPr/>
            <p:nvPr/>
          </p:nvGrpSpPr>
          <p:grpSpPr>
            <a:xfrm>
              <a:off x="6223739" y="6679113"/>
              <a:ext cx="539015" cy="0"/>
              <a:chOff x="2674220" y="5327839"/>
              <a:chExt cx="539015" cy="0"/>
            </a:xfrm>
          </p:grpSpPr>
          <p:cxnSp>
            <p:nvCxnSpPr>
              <p:cNvPr id="71" name="Straight Connector 70">
                <a:extLst>
                  <a:ext uri="{FF2B5EF4-FFF2-40B4-BE49-F238E27FC236}">
                    <a16:creationId xmlns:a16="http://schemas.microsoft.com/office/drawing/2014/main" id="{D22D28B3-551F-1644-9C53-FEFA02C9015A}"/>
                  </a:ext>
                </a:extLst>
              </p:cNvPr>
              <p:cNvCxnSpPr/>
              <p:nvPr/>
            </p:nvCxnSpPr>
            <p:spPr>
              <a:xfrm>
                <a:off x="2938915" y="5327839"/>
                <a:ext cx="274320" cy="0"/>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7D26974-C013-B04C-B1AA-AEDE7CC4322C}"/>
                  </a:ext>
                </a:extLst>
              </p:cNvPr>
              <p:cNvCxnSpPr/>
              <p:nvPr/>
            </p:nvCxnSpPr>
            <p:spPr>
              <a:xfrm>
                <a:off x="2674220" y="5327839"/>
                <a:ext cx="274320" cy="0"/>
              </a:xfrm>
              <a:prstGeom prst="line">
                <a:avLst/>
              </a:prstGeom>
              <a:ln w="25400">
                <a:solidFill>
                  <a:srgbClr val="0432FF"/>
                </a:solidFill>
                <a:prstDash val="sysDot"/>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B08279C1-4B23-AC4E-8896-A54D9B421AED}"/>
                </a:ext>
              </a:extLst>
            </p:cNvPr>
            <p:cNvGrpSpPr/>
            <p:nvPr/>
          </p:nvGrpSpPr>
          <p:grpSpPr>
            <a:xfrm>
              <a:off x="4054502" y="6684862"/>
              <a:ext cx="539015" cy="0"/>
              <a:chOff x="2674220" y="5327839"/>
              <a:chExt cx="539015" cy="0"/>
            </a:xfrm>
          </p:grpSpPr>
          <p:cxnSp>
            <p:nvCxnSpPr>
              <p:cNvPr id="69" name="Straight Connector 68">
                <a:extLst>
                  <a:ext uri="{FF2B5EF4-FFF2-40B4-BE49-F238E27FC236}">
                    <a16:creationId xmlns:a16="http://schemas.microsoft.com/office/drawing/2014/main" id="{A3DC4CA6-E3C3-DD4F-B316-9FA3CD5628C2}"/>
                  </a:ext>
                </a:extLst>
              </p:cNvPr>
              <p:cNvCxnSpPr/>
              <p:nvPr/>
            </p:nvCxnSpPr>
            <p:spPr>
              <a:xfrm>
                <a:off x="2938915" y="5327839"/>
                <a:ext cx="274320" cy="0"/>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A9C03BA-33BF-8547-B8C0-1C064E926A73}"/>
                  </a:ext>
                </a:extLst>
              </p:cNvPr>
              <p:cNvCxnSpPr/>
              <p:nvPr/>
            </p:nvCxnSpPr>
            <p:spPr>
              <a:xfrm>
                <a:off x="2674220" y="5327839"/>
                <a:ext cx="274320" cy="0"/>
              </a:xfrm>
              <a:prstGeom prst="line">
                <a:avLst/>
              </a:prstGeom>
              <a:ln w="25400">
                <a:solidFill>
                  <a:srgbClr val="0432FF"/>
                </a:solidFill>
                <a:prstDash val="solid"/>
              </a:ln>
            </p:spPr>
            <p:style>
              <a:lnRef idx="1">
                <a:schemeClr val="accent1"/>
              </a:lnRef>
              <a:fillRef idx="0">
                <a:schemeClr val="accent1"/>
              </a:fillRef>
              <a:effectRef idx="0">
                <a:schemeClr val="accent1"/>
              </a:effectRef>
              <a:fontRef idx="minor">
                <a:schemeClr val="tx1"/>
              </a:fontRef>
            </p:style>
          </p:cxnSp>
        </p:grpSp>
        <p:sp>
          <p:nvSpPr>
            <p:cNvPr id="68" name="TextBox 67">
              <a:extLst>
                <a:ext uri="{FF2B5EF4-FFF2-40B4-BE49-F238E27FC236}">
                  <a16:creationId xmlns:a16="http://schemas.microsoft.com/office/drawing/2014/main" id="{4E1505BD-E034-2A40-84C7-6F50719030C6}"/>
                </a:ext>
              </a:extLst>
            </p:cNvPr>
            <p:cNvSpPr txBox="1"/>
            <p:nvPr/>
          </p:nvSpPr>
          <p:spPr>
            <a:xfrm>
              <a:off x="4573340" y="6519446"/>
              <a:ext cx="1406604" cy="338554"/>
            </a:xfrm>
            <a:prstGeom prst="rect">
              <a:avLst/>
            </a:prstGeom>
            <a:noFill/>
          </p:spPr>
          <p:txBody>
            <a:bodyPr wrap="none" rtlCol="0">
              <a:spAutoFit/>
            </a:bodyPr>
            <a:lstStyle/>
            <a:p>
              <a:r>
                <a:rPr lang="en-US" sz="1600" dirty="0"/>
                <a:t>GH Dropsonde</a:t>
              </a:r>
            </a:p>
          </p:txBody>
        </p:sp>
      </p:grpSp>
      <p:sp>
        <p:nvSpPr>
          <p:cNvPr id="61" name="TextBox 60">
            <a:extLst>
              <a:ext uri="{FF2B5EF4-FFF2-40B4-BE49-F238E27FC236}">
                <a16:creationId xmlns:a16="http://schemas.microsoft.com/office/drawing/2014/main" id="{2E7A4E95-20A1-EF4D-87B0-B8E5897DDCF3}"/>
              </a:ext>
            </a:extLst>
          </p:cNvPr>
          <p:cNvSpPr txBox="1"/>
          <p:nvPr/>
        </p:nvSpPr>
        <p:spPr>
          <a:xfrm>
            <a:off x="2434220" y="1144171"/>
            <a:ext cx="7315200" cy="830997"/>
          </a:xfrm>
          <a:prstGeom prst="rect">
            <a:avLst/>
          </a:prstGeom>
          <a:solidFill>
            <a:schemeClr val="bg1"/>
          </a:solidFill>
        </p:spPr>
        <p:txBody>
          <a:bodyPr wrap="square" rtlCol="0">
            <a:spAutoFit/>
          </a:bodyPr>
          <a:lstStyle/>
          <a:p>
            <a:pPr marL="465138" indent="-347663">
              <a:buFont typeface="+mj-lt"/>
              <a:buAutoNum type="arabicPeriod"/>
            </a:pPr>
            <a:r>
              <a:rPr lang="en-US" sz="2400" i="1" dirty="0"/>
              <a:t>At about what pressure level and height (ft) is the base and top of the SAL?</a:t>
            </a:r>
          </a:p>
        </p:txBody>
      </p:sp>
      <p:sp>
        <p:nvSpPr>
          <p:cNvPr id="60" name="TextBox 59">
            <a:extLst>
              <a:ext uri="{FF2B5EF4-FFF2-40B4-BE49-F238E27FC236}">
                <a16:creationId xmlns:a16="http://schemas.microsoft.com/office/drawing/2014/main" id="{AA15B73F-02A9-744C-B992-C3208442975B}"/>
              </a:ext>
            </a:extLst>
          </p:cNvPr>
          <p:cNvSpPr txBox="1"/>
          <p:nvPr/>
        </p:nvSpPr>
        <p:spPr>
          <a:xfrm>
            <a:off x="2434220" y="1143192"/>
            <a:ext cx="7315200" cy="1384995"/>
          </a:xfrm>
          <a:prstGeom prst="rect">
            <a:avLst/>
          </a:prstGeom>
          <a:solidFill>
            <a:schemeClr val="bg1"/>
          </a:solidFill>
        </p:spPr>
        <p:txBody>
          <a:bodyPr wrap="square" rtlCol="0">
            <a:spAutoFit/>
          </a:bodyPr>
          <a:lstStyle/>
          <a:p>
            <a:pPr marL="465138" indent="-347663">
              <a:buFont typeface="+mj-lt"/>
              <a:buAutoNum type="arabicPeriod"/>
            </a:pPr>
            <a:r>
              <a:rPr lang="en-US" sz="2400" i="1" dirty="0"/>
              <a:t>At about what pressure level and height (ft) is the base and top of the SAL?</a:t>
            </a:r>
          </a:p>
          <a:p>
            <a:pPr marL="804863" lvl="1" indent="-230188">
              <a:buFont typeface="Arial" panose="020B0604020202020204" pitchFamily="34" charset="0"/>
              <a:buChar char="•"/>
            </a:pPr>
            <a:r>
              <a:rPr lang="en-US" i="1" dirty="0">
                <a:solidFill>
                  <a:srgbClr val="FF0000"/>
                </a:solidFill>
              </a:rPr>
              <a:t>SAL Base: ~850 </a:t>
            </a:r>
            <a:r>
              <a:rPr lang="en-US" i="1" dirty="0" err="1">
                <a:solidFill>
                  <a:srgbClr val="FF0000"/>
                </a:solidFill>
              </a:rPr>
              <a:t>hPa</a:t>
            </a:r>
            <a:r>
              <a:rPr lang="en-US" i="1" dirty="0">
                <a:solidFill>
                  <a:srgbClr val="FF0000"/>
                </a:solidFill>
              </a:rPr>
              <a:t> (4781 ft)</a:t>
            </a:r>
          </a:p>
          <a:p>
            <a:pPr marL="804863" lvl="1" indent="-230188">
              <a:buFont typeface="Arial" panose="020B0604020202020204" pitchFamily="34" charset="0"/>
              <a:buChar char="•"/>
            </a:pPr>
            <a:r>
              <a:rPr lang="en-US" i="1" dirty="0">
                <a:solidFill>
                  <a:srgbClr val="FF0000"/>
                </a:solidFill>
              </a:rPr>
              <a:t>SAL Top: ~500 </a:t>
            </a:r>
            <a:r>
              <a:rPr lang="en-US" i="1" dirty="0" err="1">
                <a:solidFill>
                  <a:srgbClr val="FF0000"/>
                </a:solidFill>
              </a:rPr>
              <a:t>hPa</a:t>
            </a:r>
            <a:r>
              <a:rPr lang="en-US" i="1" dirty="0">
                <a:solidFill>
                  <a:srgbClr val="FF0000"/>
                </a:solidFill>
              </a:rPr>
              <a:t> (18,289 ft)</a:t>
            </a:r>
          </a:p>
        </p:txBody>
      </p:sp>
    </p:spTree>
    <p:extLst>
      <p:ext uri="{BB962C8B-B14F-4D97-AF65-F5344CB8AC3E}">
        <p14:creationId xmlns:p14="http://schemas.microsoft.com/office/powerpoint/2010/main" val="30272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1000"/>
                                        <p:tgtEl>
                                          <p:spTgt spid="6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1" grpId="0" animBg="1"/>
      <p:bldP spid="6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22731A-EA8A-1847-BB08-AED4106192AD}"/>
              </a:ext>
            </a:extLst>
          </p:cNvPr>
          <p:cNvPicPr>
            <a:picLocks noChangeAspect="1"/>
          </p:cNvPicPr>
          <p:nvPr/>
        </p:nvPicPr>
        <p:blipFill>
          <a:blip r:embed="rId3"/>
          <a:stretch>
            <a:fillRect/>
          </a:stretch>
        </p:blipFill>
        <p:spPr>
          <a:xfrm rot="5400000">
            <a:off x="3273851" y="314681"/>
            <a:ext cx="5652657" cy="7315200"/>
          </a:xfrm>
          <a:prstGeom prst="rect">
            <a:avLst/>
          </a:prstGeom>
          <a:solidFill>
            <a:schemeClr val="bg1"/>
          </a:solidFill>
        </p:spPr>
      </p:pic>
      <p:pic>
        <p:nvPicPr>
          <p:cNvPr id="20" name="Picture 19" descr="A close up of a clock&#10;&#10;Description automatically generated">
            <a:extLst>
              <a:ext uri="{FF2B5EF4-FFF2-40B4-BE49-F238E27FC236}">
                <a16:creationId xmlns:a16="http://schemas.microsoft.com/office/drawing/2014/main" id="{1345A936-CBCE-054E-B9E5-FDD0ADCEB960}"/>
              </a:ext>
            </a:extLst>
          </p:cNvPr>
          <p:cNvPicPr>
            <a:picLocks noChangeAspect="1"/>
          </p:cNvPicPr>
          <p:nvPr/>
        </p:nvPicPr>
        <p:blipFill>
          <a:blip r:embed="rId4"/>
          <a:stretch>
            <a:fillRect/>
          </a:stretch>
        </p:blipFill>
        <p:spPr>
          <a:xfrm>
            <a:off x="8652141" y="3972281"/>
            <a:ext cx="1097280" cy="1097280"/>
          </a:xfrm>
          <a:prstGeom prst="rect">
            <a:avLst/>
          </a:prstGeom>
        </p:spPr>
      </p:pic>
      <p:sp>
        <p:nvSpPr>
          <p:cNvPr id="4" name="TextBox 3">
            <a:extLst>
              <a:ext uri="{FF2B5EF4-FFF2-40B4-BE49-F238E27FC236}">
                <a16:creationId xmlns:a16="http://schemas.microsoft.com/office/drawing/2014/main" id="{17CC313E-0FBE-2748-9592-49AE1B33CB87}"/>
              </a:ext>
            </a:extLst>
          </p:cNvPr>
          <p:cNvSpPr txBox="1"/>
          <p:nvPr/>
        </p:nvSpPr>
        <p:spPr>
          <a:xfrm>
            <a:off x="0" y="0"/>
            <a:ext cx="12192000" cy="1015663"/>
          </a:xfrm>
          <a:prstGeom prst="rect">
            <a:avLst/>
          </a:prstGeom>
          <a:noFill/>
        </p:spPr>
        <p:txBody>
          <a:bodyPr wrap="square" rtlCol="0">
            <a:spAutoFit/>
          </a:bodyPr>
          <a:lstStyle/>
          <a:p>
            <a:pPr algn="ctr"/>
            <a:r>
              <a:rPr lang="en-US" sz="4000" dirty="0"/>
              <a:t>Hurricane Hunter Data Exercise</a:t>
            </a:r>
          </a:p>
          <a:p>
            <a:pPr algn="ctr"/>
            <a:r>
              <a:rPr lang="en-US" sz="2000" dirty="0"/>
              <a:t>NASA Global Hawk: Sampling the Saharan Air Layer: August 24, 2013</a:t>
            </a:r>
          </a:p>
        </p:txBody>
      </p:sp>
      <p:sp>
        <p:nvSpPr>
          <p:cNvPr id="25" name="Freeform 24">
            <a:extLst>
              <a:ext uri="{FF2B5EF4-FFF2-40B4-BE49-F238E27FC236}">
                <a16:creationId xmlns:a16="http://schemas.microsoft.com/office/drawing/2014/main" id="{9FC934B2-9E71-EA44-BB72-046894235531}"/>
              </a:ext>
            </a:extLst>
          </p:cNvPr>
          <p:cNvSpPr/>
          <p:nvPr/>
        </p:nvSpPr>
        <p:spPr>
          <a:xfrm>
            <a:off x="5512760" y="1478789"/>
            <a:ext cx="1947945" cy="4967689"/>
          </a:xfrm>
          <a:custGeom>
            <a:avLst/>
            <a:gdLst>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9347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188812 w 1553136"/>
              <a:gd name="connsiteY12" fmla="*/ 2349360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151662 w 1553136"/>
              <a:gd name="connsiteY15" fmla="*/ 2719155 h 2783541"/>
              <a:gd name="connsiteX16" fmla="*/ 1553136 w 1553136"/>
              <a:gd name="connsiteY16" fmla="*/ 2783541 h 2783541"/>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739116 w 1739116"/>
              <a:gd name="connsiteY16"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618548 w 1739116"/>
              <a:gd name="connsiteY16" fmla="*/ 3008721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541056 w 1739116"/>
              <a:gd name="connsiteY17" fmla="*/ 2962227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599175 w 1739116"/>
              <a:gd name="connsiteY18" fmla="*/ 3020345 h 3081884"/>
              <a:gd name="connsiteX19" fmla="*/ 1739116 w 1739116"/>
              <a:gd name="connsiteY19"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366700 w 1739116"/>
              <a:gd name="connsiteY18" fmla="*/ 2985474 h 3081884"/>
              <a:gd name="connsiteX19" fmla="*/ 1739116 w 1739116"/>
              <a:gd name="connsiteY19" fmla="*/ 3081884 h 3081884"/>
              <a:gd name="connsiteX0" fmla="*/ 0 w 1382655"/>
              <a:gd name="connsiteY0" fmla="*/ 0 h 3085759"/>
              <a:gd name="connsiteX1" fmla="*/ 161365 w 1382655"/>
              <a:gd name="connsiteY1" fmla="*/ 403412 h 3085759"/>
              <a:gd name="connsiteX2" fmla="*/ 349624 w 1382655"/>
              <a:gd name="connsiteY2" fmla="*/ 726141 h 3085759"/>
              <a:gd name="connsiteX3" fmla="*/ 578224 w 1382655"/>
              <a:gd name="connsiteY3" fmla="*/ 1015253 h 3085759"/>
              <a:gd name="connsiteX4" fmla="*/ 658906 w 1382655"/>
              <a:gd name="connsiteY4" fmla="*/ 1264024 h 3085759"/>
              <a:gd name="connsiteX5" fmla="*/ 793377 w 1382655"/>
              <a:gd name="connsiteY5" fmla="*/ 1495472 h 3085759"/>
              <a:gd name="connsiteX6" fmla="*/ 846594 w 1382655"/>
              <a:gd name="connsiteY6" fmla="*/ 1702079 h 3085759"/>
              <a:gd name="connsiteX7" fmla="*/ 934115 w 1382655"/>
              <a:gd name="connsiteY7" fmla="*/ 1788459 h 3085759"/>
              <a:gd name="connsiteX8" fmla="*/ 894230 w 1382655"/>
              <a:gd name="connsiteY8" fmla="*/ 1882588 h 3085759"/>
              <a:gd name="connsiteX9" fmla="*/ 874059 w 1382655"/>
              <a:gd name="connsiteY9" fmla="*/ 1969994 h 3085759"/>
              <a:gd name="connsiteX10" fmla="*/ 961465 w 1382655"/>
              <a:gd name="connsiteY10" fmla="*/ 2064124 h 3085759"/>
              <a:gd name="connsiteX11" fmla="*/ 1130579 w 1382655"/>
              <a:gd name="connsiteY11" fmla="*/ 2216942 h 3085759"/>
              <a:gd name="connsiteX12" fmla="*/ 1208185 w 1382655"/>
              <a:gd name="connsiteY12" fmla="*/ 2368733 h 3085759"/>
              <a:gd name="connsiteX13" fmla="*/ 1351430 w 1382655"/>
              <a:gd name="connsiteY13" fmla="*/ 2501153 h 3085759"/>
              <a:gd name="connsiteX14" fmla="*/ 1381971 w 1382655"/>
              <a:gd name="connsiteY14" fmla="*/ 2618302 h 3085759"/>
              <a:gd name="connsiteX15" fmla="*/ 1151662 w 1382655"/>
              <a:gd name="connsiteY15" fmla="*/ 2719155 h 3085759"/>
              <a:gd name="connsiteX16" fmla="*/ 1231090 w 1382655"/>
              <a:gd name="connsiteY16" fmla="*/ 2756873 h 3085759"/>
              <a:gd name="connsiteX17" fmla="*/ 1273710 w 1382655"/>
              <a:gd name="connsiteY17" fmla="*/ 2869238 h 3085759"/>
              <a:gd name="connsiteX18" fmla="*/ 1366700 w 1382655"/>
              <a:gd name="connsiteY18" fmla="*/ 2985474 h 3085759"/>
              <a:gd name="connsiteX19" fmla="*/ 1382655 w 1382655"/>
              <a:gd name="connsiteY19" fmla="*/ 3085759 h 3085759"/>
              <a:gd name="connsiteX0" fmla="*/ 0 w 1381971"/>
              <a:gd name="connsiteY0" fmla="*/ 0 h 3089634"/>
              <a:gd name="connsiteX1" fmla="*/ 161365 w 1381971"/>
              <a:gd name="connsiteY1" fmla="*/ 403412 h 3089634"/>
              <a:gd name="connsiteX2" fmla="*/ 349624 w 1381971"/>
              <a:gd name="connsiteY2" fmla="*/ 726141 h 3089634"/>
              <a:gd name="connsiteX3" fmla="*/ 578224 w 1381971"/>
              <a:gd name="connsiteY3" fmla="*/ 1015253 h 3089634"/>
              <a:gd name="connsiteX4" fmla="*/ 658906 w 1381971"/>
              <a:gd name="connsiteY4" fmla="*/ 1264024 h 3089634"/>
              <a:gd name="connsiteX5" fmla="*/ 793377 w 1381971"/>
              <a:gd name="connsiteY5" fmla="*/ 1495472 h 3089634"/>
              <a:gd name="connsiteX6" fmla="*/ 846594 w 1381971"/>
              <a:gd name="connsiteY6" fmla="*/ 1702079 h 3089634"/>
              <a:gd name="connsiteX7" fmla="*/ 934115 w 1381971"/>
              <a:gd name="connsiteY7" fmla="*/ 1788459 h 3089634"/>
              <a:gd name="connsiteX8" fmla="*/ 894230 w 1381971"/>
              <a:gd name="connsiteY8" fmla="*/ 1882588 h 3089634"/>
              <a:gd name="connsiteX9" fmla="*/ 874059 w 1381971"/>
              <a:gd name="connsiteY9" fmla="*/ 1969994 h 3089634"/>
              <a:gd name="connsiteX10" fmla="*/ 961465 w 1381971"/>
              <a:gd name="connsiteY10" fmla="*/ 2064124 h 3089634"/>
              <a:gd name="connsiteX11" fmla="*/ 1130579 w 1381971"/>
              <a:gd name="connsiteY11" fmla="*/ 2216942 h 3089634"/>
              <a:gd name="connsiteX12" fmla="*/ 1208185 w 1381971"/>
              <a:gd name="connsiteY12" fmla="*/ 2368733 h 3089634"/>
              <a:gd name="connsiteX13" fmla="*/ 1351430 w 1381971"/>
              <a:gd name="connsiteY13" fmla="*/ 2501153 h 3089634"/>
              <a:gd name="connsiteX14" fmla="*/ 1381971 w 1381971"/>
              <a:gd name="connsiteY14" fmla="*/ 2618302 h 3089634"/>
              <a:gd name="connsiteX15" fmla="*/ 1151662 w 1381971"/>
              <a:gd name="connsiteY15" fmla="*/ 2719155 h 3089634"/>
              <a:gd name="connsiteX16" fmla="*/ 1231090 w 1381971"/>
              <a:gd name="connsiteY16" fmla="*/ 2756873 h 3089634"/>
              <a:gd name="connsiteX17" fmla="*/ 1273710 w 1381971"/>
              <a:gd name="connsiteY17" fmla="*/ 2869238 h 3089634"/>
              <a:gd name="connsiteX18" fmla="*/ 1366700 w 1381971"/>
              <a:gd name="connsiteY18" fmla="*/ 2985474 h 3089634"/>
              <a:gd name="connsiteX19" fmla="*/ 1367157 w 1381971"/>
              <a:gd name="connsiteY19" fmla="*/ 3089634 h 3089634"/>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66700 w 1471770"/>
              <a:gd name="connsiteY18" fmla="*/ 2985474 h 3023767"/>
              <a:gd name="connsiteX19" fmla="*/ 1471770 w 1471770"/>
              <a:gd name="connsiteY19" fmla="*/ 3023767 h 3023767"/>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82198 w 1471770"/>
              <a:gd name="connsiteY18" fmla="*/ 2981600 h 3023767"/>
              <a:gd name="connsiteX19" fmla="*/ 1471770 w 1471770"/>
              <a:gd name="connsiteY19" fmla="*/ 3023767 h 3023767"/>
              <a:gd name="connsiteX0" fmla="*/ 0 w 1436899"/>
              <a:gd name="connsiteY0" fmla="*/ 0 h 3023767"/>
              <a:gd name="connsiteX1" fmla="*/ 161365 w 1436899"/>
              <a:gd name="connsiteY1" fmla="*/ 403412 h 3023767"/>
              <a:gd name="connsiteX2" fmla="*/ 349624 w 1436899"/>
              <a:gd name="connsiteY2" fmla="*/ 726141 h 3023767"/>
              <a:gd name="connsiteX3" fmla="*/ 578224 w 1436899"/>
              <a:gd name="connsiteY3" fmla="*/ 1015253 h 3023767"/>
              <a:gd name="connsiteX4" fmla="*/ 658906 w 1436899"/>
              <a:gd name="connsiteY4" fmla="*/ 1264024 h 3023767"/>
              <a:gd name="connsiteX5" fmla="*/ 793377 w 1436899"/>
              <a:gd name="connsiteY5" fmla="*/ 1495472 h 3023767"/>
              <a:gd name="connsiteX6" fmla="*/ 846594 w 1436899"/>
              <a:gd name="connsiteY6" fmla="*/ 1702079 h 3023767"/>
              <a:gd name="connsiteX7" fmla="*/ 934115 w 1436899"/>
              <a:gd name="connsiteY7" fmla="*/ 1788459 h 3023767"/>
              <a:gd name="connsiteX8" fmla="*/ 894230 w 1436899"/>
              <a:gd name="connsiteY8" fmla="*/ 1882588 h 3023767"/>
              <a:gd name="connsiteX9" fmla="*/ 874059 w 1436899"/>
              <a:gd name="connsiteY9" fmla="*/ 1969994 h 3023767"/>
              <a:gd name="connsiteX10" fmla="*/ 961465 w 1436899"/>
              <a:gd name="connsiteY10" fmla="*/ 2064124 h 3023767"/>
              <a:gd name="connsiteX11" fmla="*/ 1130579 w 1436899"/>
              <a:gd name="connsiteY11" fmla="*/ 2216942 h 3023767"/>
              <a:gd name="connsiteX12" fmla="*/ 1208185 w 1436899"/>
              <a:gd name="connsiteY12" fmla="*/ 2368733 h 3023767"/>
              <a:gd name="connsiteX13" fmla="*/ 1351430 w 1436899"/>
              <a:gd name="connsiteY13" fmla="*/ 2501153 h 3023767"/>
              <a:gd name="connsiteX14" fmla="*/ 1381971 w 1436899"/>
              <a:gd name="connsiteY14" fmla="*/ 2618302 h 3023767"/>
              <a:gd name="connsiteX15" fmla="*/ 1151662 w 1436899"/>
              <a:gd name="connsiteY15" fmla="*/ 2719155 h 3023767"/>
              <a:gd name="connsiteX16" fmla="*/ 1231090 w 1436899"/>
              <a:gd name="connsiteY16" fmla="*/ 2756873 h 3023767"/>
              <a:gd name="connsiteX17" fmla="*/ 1273710 w 1436899"/>
              <a:gd name="connsiteY17" fmla="*/ 2869238 h 3023767"/>
              <a:gd name="connsiteX18" fmla="*/ 1382198 w 1436899"/>
              <a:gd name="connsiteY18" fmla="*/ 2981600 h 3023767"/>
              <a:gd name="connsiteX19" fmla="*/ 1436899 w 1436899"/>
              <a:gd name="connsiteY19" fmla="*/ 3023767 h 3023767"/>
              <a:gd name="connsiteX0" fmla="*/ 0 w 1657276"/>
              <a:gd name="connsiteY0" fmla="*/ 0 h 4987425"/>
              <a:gd name="connsiteX1" fmla="*/ 381742 w 1657276"/>
              <a:gd name="connsiteY1" fmla="*/ 2367070 h 4987425"/>
              <a:gd name="connsiteX2" fmla="*/ 570001 w 1657276"/>
              <a:gd name="connsiteY2" fmla="*/ 2689799 h 4987425"/>
              <a:gd name="connsiteX3" fmla="*/ 798601 w 1657276"/>
              <a:gd name="connsiteY3" fmla="*/ 2978911 h 4987425"/>
              <a:gd name="connsiteX4" fmla="*/ 879283 w 1657276"/>
              <a:gd name="connsiteY4" fmla="*/ 3227682 h 4987425"/>
              <a:gd name="connsiteX5" fmla="*/ 1013754 w 1657276"/>
              <a:gd name="connsiteY5" fmla="*/ 3459130 h 4987425"/>
              <a:gd name="connsiteX6" fmla="*/ 1066971 w 1657276"/>
              <a:gd name="connsiteY6" fmla="*/ 3665737 h 4987425"/>
              <a:gd name="connsiteX7" fmla="*/ 1154492 w 1657276"/>
              <a:gd name="connsiteY7" fmla="*/ 3752117 h 4987425"/>
              <a:gd name="connsiteX8" fmla="*/ 1114607 w 1657276"/>
              <a:gd name="connsiteY8" fmla="*/ 3846246 h 4987425"/>
              <a:gd name="connsiteX9" fmla="*/ 1094436 w 1657276"/>
              <a:gd name="connsiteY9" fmla="*/ 3933652 h 4987425"/>
              <a:gd name="connsiteX10" fmla="*/ 1181842 w 1657276"/>
              <a:gd name="connsiteY10" fmla="*/ 4027782 h 4987425"/>
              <a:gd name="connsiteX11" fmla="*/ 1350956 w 1657276"/>
              <a:gd name="connsiteY11" fmla="*/ 4180600 h 4987425"/>
              <a:gd name="connsiteX12" fmla="*/ 1428562 w 1657276"/>
              <a:gd name="connsiteY12" fmla="*/ 4332391 h 4987425"/>
              <a:gd name="connsiteX13" fmla="*/ 1571807 w 1657276"/>
              <a:gd name="connsiteY13" fmla="*/ 4464811 h 4987425"/>
              <a:gd name="connsiteX14" fmla="*/ 1602348 w 1657276"/>
              <a:gd name="connsiteY14" fmla="*/ 4581960 h 4987425"/>
              <a:gd name="connsiteX15" fmla="*/ 1372039 w 1657276"/>
              <a:gd name="connsiteY15" fmla="*/ 4682813 h 4987425"/>
              <a:gd name="connsiteX16" fmla="*/ 1451467 w 1657276"/>
              <a:gd name="connsiteY16" fmla="*/ 4720531 h 4987425"/>
              <a:gd name="connsiteX17" fmla="*/ 1494087 w 1657276"/>
              <a:gd name="connsiteY17" fmla="*/ 4832896 h 4987425"/>
              <a:gd name="connsiteX18" fmla="*/ 1602575 w 1657276"/>
              <a:gd name="connsiteY18" fmla="*/ 4945258 h 4987425"/>
              <a:gd name="connsiteX19" fmla="*/ 1657276 w 1657276"/>
              <a:gd name="connsiteY19" fmla="*/ 4987425 h 4987425"/>
              <a:gd name="connsiteX0" fmla="*/ 203738 w 1861014"/>
              <a:gd name="connsiteY0" fmla="*/ 0 h 4987425"/>
              <a:gd name="connsiteX1" fmla="*/ 0 w 1861014"/>
              <a:gd name="connsiteY1" fmla="*/ 877059 h 4987425"/>
              <a:gd name="connsiteX2" fmla="*/ 773739 w 1861014"/>
              <a:gd name="connsiteY2" fmla="*/ 2689799 h 4987425"/>
              <a:gd name="connsiteX3" fmla="*/ 1002339 w 1861014"/>
              <a:gd name="connsiteY3" fmla="*/ 2978911 h 4987425"/>
              <a:gd name="connsiteX4" fmla="*/ 1083021 w 1861014"/>
              <a:gd name="connsiteY4" fmla="*/ 3227682 h 4987425"/>
              <a:gd name="connsiteX5" fmla="*/ 1217492 w 1861014"/>
              <a:gd name="connsiteY5" fmla="*/ 3459130 h 4987425"/>
              <a:gd name="connsiteX6" fmla="*/ 1270709 w 1861014"/>
              <a:gd name="connsiteY6" fmla="*/ 3665737 h 4987425"/>
              <a:gd name="connsiteX7" fmla="*/ 1358230 w 1861014"/>
              <a:gd name="connsiteY7" fmla="*/ 3752117 h 4987425"/>
              <a:gd name="connsiteX8" fmla="*/ 1318345 w 1861014"/>
              <a:gd name="connsiteY8" fmla="*/ 3846246 h 4987425"/>
              <a:gd name="connsiteX9" fmla="*/ 1298174 w 1861014"/>
              <a:gd name="connsiteY9" fmla="*/ 3933652 h 4987425"/>
              <a:gd name="connsiteX10" fmla="*/ 1385580 w 1861014"/>
              <a:gd name="connsiteY10" fmla="*/ 4027782 h 4987425"/>
              <a:gd name="connsiteX11" fmla="*/ 1554694 w 1861014"/>
              <a:gd name="connsiteY11" fmla="*/ 4180600 h 4987425"/>
              <a:gd name="connsiteX12" fmla="*/ 1632300 w 1861014"/>
              <a:gd name="connsiteY12" fmla="*/ 4332391 h 4987425"/>
              <a:gd name="connsiteX13" fmla="*/ 1775545 w 1861014"/>
              <a:gd name="connsiteY13" fmla="*/ 4464811 h 4987425"/>
              <a:gd name="connsiteX14" fmla="*/ 1806086 w 1861014"/>
              <a:gd name="connsiteY14" fmla="*/ 4581960 h 4987425"/>
              <a:gd name="connsiteX15" fmla="*/ 1575777 w 1861014"/>
              <a:gd name="connsiteY15" fmla="*/ 4682813 h 4987425"/>
              <a:gd name="connsiteX16" fmla="*/ 1655205 w 1861014"/>
              <a:gd name="connsiteY16" fmla="*/ 4720531 h 4987425"/>
              <a:gd name="connsiteX17" fmla="*/ 1697825 w 1861014"/>
              <a:gd name="connsiteY17" fmla="*/ 4832896 h 4987425"/>
              <a:gd name="connsiteX18" fmla="*/ 1806313 w 1861014"/>
              <a:gd name="connsiteY18" fmla="*/ 4945258 h 4987425"/>
              <a:gd name="connsiteX19" fmla="*/ 1861014 w 1861014"/>
              <a:gd name="connsiteY19"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1002339 w 1861014"/>
              <a:gd name="connsiteY3" fmla="*/ 2978911 h 4987425"/>
              <a:gd name="connsiteX4" fmla="*/ 1083021 w 1861014"/>
              <a:gd name="connsiteY4" fmla="*/ 3227682 h 4987425"/>
              <a:gd name="connsiteX5" fmla="*/ 1217492 w 1861014"/>
              <a:gd name="connsiteY5" fmla="*/ 3459130 h 4987425"/>
              <a:gd name="connsiteX6" fmla="*/ 1270709 w 1861014"/>
              <a:gd name="connsiteY6" fmla="*/ 3665737 h 4987425"/>
              <a:gd name="connsiteX7" fmla="*/ 1358230 w 1861014"/>
              <a:gd name="connsiteY7" fmla="*/ 3752117 h 4987425"/>
              <a:gd name="connsiteX8" fmla="*/ 1318345 w 1861014"/>
              <a:gd name="connsiteY8" fmla="*/ 3846246 h 4987425"/>
              <a:gd name="connsiteX9" fmla="*/ 1298174 w 1861014"/>
              <a:gd name="connsiteY9" fmla="*/ 3933652 h 4987425"/>
              <a:gd name="connsiteX10" fmla="*/ 1385580 w 1861014"/>
              <a:gd name="connsiteY10" fmla="*/ 4027782 h 4987425"/>
              <a:gd name="connsiteX11" fmla="*/ 1554694 w 1861014"/>
              <a:gd name="connsiteY11" fmla="*/ 4180600 h 4987425"/>
              <a:gd name="connsiteX12" fmla="*/ 1632300 w 1861014"/>
              <a:gd name="connsiteY12" fmla="*/ 4332391 h 4987425"/>
              <a:gd name="connsiteX13" fmla="*/ 1775545 w 1861014"/>
              <a:gd name="connsiteY13" fmla="*/ 4464811 h 4987425"/>
              <a:gd name="connsiteX14" fmla="*/ 1806086 w 1861014"/>
              <a:gd name="connsiteY14" fmla="*/ 4581960 h 4987425"/>
              <a:gd name="connsiteX15" fmla="*/ 1575777 w 1861014"/>
              <a:gd name="connsiteY15" fmla="*/ 4682813 h 4987425"/>
              <a:gd name="connsiteX16" fmla="*/ 1655205 w 1861014"/>
              <a:gd name="connsiteY16" fmla="*/ 4720531 h 4987425"/>
              <a:gd name="connsiteX17" fmla="*/ 1697825 w 1861014"/>
              <a:gd name="connsiteY17" fmla="*/ 4832896 h 4987425"/>
              <a:gd name="connsiteX18" fmla="*/ 1806313 w 1861014"/>
              <a:gd name="connsiteY18" fmla="*/ 4945258 h 4987425"/>
              <a:gd name="connsiteX19" fmla="*/ 1861014 w 1861014"/>
              <a:gd name="connsiteY19"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634771 w 1861014"/>
              <a:gd name="connsiteY3" fmla="*/ 2405765 h 4987425"/>
              <a:gd name="connsiteX4" fmla="*/ 1002339 w 1861014"/>
              <a:gd name="connsiteY4" fmla="*/ 2978911 h 4987425"/>
              <a:gd name="connsiteX5" fmla="*/ 1083021 w 1861014"/>
              <a:gd name="connsiteY5" fmla="*/ 3227682 h 4987425"/>
              <a:gd name="connsiteX6" fmla="*/ 1217492 w 1861014"/>
              <a:gd name="connsiteY6" fmla="*/ 3459130 h 4987425"/>
              <a:gd name="connsiteX7" fmla="*/ 1270709 w 1861014"/>
              <a:gd name="connsiteY7" fmla="*/ 3665737 h 4987425"/>
              <a:gd name="connsiteX8" fmla="*/ 1358230 w 1861014"/>
              <a:gd name="connsiteY8" fmla="*/ 3752117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1002339 w 1861014"/>
              <a:gd name="connsiteY4" fmla="*/ 2978911 h 4987425"/>
              <a:gd name="connsiteX5" fmla="*/ 1083021 w 1861014"/>
              <a:gd name="connsiteY5" fmla="*/ 3227682 h 4987425"/>
              <a:gd name="connsiteX6" fmla="*/ 1217492 w 1861014"/>
              <a:gd name="connsiteY6" fmla="*/ 3459130 h 4987425"/>
              <a:gd name="connsiteX7" fmla="*/ 1270709 w 1861014"/>
              <a:gd name="connsiteY7" fmla="*/ 3665737 h 4987425"/>
              <a:gd name="connsiteX8" fmla="*/ 1358230 w 1861014"/>
              <a:gd name="connsiteY8" fmla="*/ 3752117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1083021 w 1861014"/>
              <a:gd name="connsiteY5" fmla="*/ 3227682 h 4987425"/>
              <a:gd name="connsiteX6" fmla="*/ 1217492 w 1861014"/>
              <a:gd name="connsiteY6" fmla="*/ 3459130 h 4987425"/>
              <a:gd name="connsiteX7" fmla="*/ 1270709 w 1861014"/>
              <a:gd name="connsiteY7" fmla="*/ 3665737 h 4987425"/>
              <a:gd name="connsiteX8" fmla="*/ 1358230 w 1861014"/>
              <a:gd name="connsiteY8" fmla="*/ 3752117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40943 w 1861014"/>
              <a:gd name="connsiteY5" fmla="*/ 2704698 h 4987425"/>
              <a:gd name="connsiteX6" fmla="*/ 1217492 w 1861014"/>
              <a:gd name="connsiteY6" fmla="*/ 3459130 h 4987425"/>
              <a:gd name="connsiteX7" fmla="*/ 1270709 w 1861014"/>
              <a:gd name="connsiteY7" fmla="*/ 3665737 h 4987425"/>
              <a:gd name="connsiteX8" fmla="*/ 1358230 w 1861014"/>
              <a:gd name="connsiteY8" fmla="*/ 3752117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1217492 w 1861014"/>
              <a:gd name="connsiteY6" fmla="*/ 3459130 h 4987425"/>
              <a:gd name="connsiteX7" fmla="*/ 1270709 w 1861014"/>
              <a:gd name="connsiteY7" fmla="*/ 3665737 h 4987425"/>
              <a:gd name="connsiteX8" fmla="*/ 1358230 w 1861014"/>
              <a:gd name="connsiteY8" fmla="*/ 3752117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270709 w 1861014"/>
              <a:gd name="connsiteY7" fmla="*/ 3665737 h 4987425"/>
              <a:gd name="connsiteX8" fmla="*/ 1358230 w 1861014"/>
              <a:gd name="connsiteY8" fmla="*/ 3752117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358230 w 1861014"/>
              <a:gd name="connsiteY8" fmla="*/ 3752117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101257 w 1861014"/>
              <a:gd name="connsiteY9" fmla="*/ 3461408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101257 w 1861014"/>
              <a:gd name="connsiteY9" fmla="*/ 3461408 h 4987425"/>
              <a:gd name="connsiteX10" fmla="*/ 1048194 w 1861014"/>
              <a:gd name="connsiteY10" fmla="*/ 3535658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101257 w 1861014"/>
              <a:gd name="connsiteY9" fmla="*/ 3461408 h 4987425"/>
              <a:gd name="connsiteX10" fmla="*/ 1048194 w 1861014"/>
              <a:gd name="connsiteY10" fmla="*/ 3535658 h 4987425"/>
              <a:gd name="connsiteX11" fmla="*/ 1184938 w 1861014"/>
              <a:gd name="connsiteY11" fmla="*/ 3656101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101257 w 1861014"/>
              <a:gd name="connsiteY9" fmla="*/ 3461408 h 4987425"/>
              <a:gd name="connsiteX10" fmla="*/ 1048194 w 1861014"/>
              <a:gd name="connsiteY10" fmla="*/ 3535658 h 4987425"/>
              <a:gd name="connsiteX11" fmla="*/ 1184938 w 1861014"/>
              <a:gd name="connsiteY11" fmla="*/ 3656101 h 4987425"/>
              <a:gd name="connsiteX12" fmla="*/ 1370498 w 1861014"/>
              <a:gd name="connsiteY12" fmla="*/ 3838522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101257 w 1861014"/>
              <a:gd name="connsiteY9" fmla="*/ 3461408 h 4987425"/>
              <a:gd name="connsiteX10" fmla="*/ 1048194 w 1861014"/>
              <a:gd name="connsiteY10" fmla="*/ 3535658 h 4987425"/>
              <a:gd name="connsiteX11" fmla="*/ 1184938 w 1861014"/>
              <a:gd name="connsiteY11" fmla="*/ 3656101 h 4987425"/>
              <a:gd name="connsiteX12" fmla="*/ 1370498 w 1861014"/>
              <a:gd name="connsiteY12" fmla="*/ 3838522 h 4987425"/>
              <a:gd name="connsiteX13" fmla="*/ 1523756 w 1861014"/>
              <a:gd name="connsiteY13" fmla="*/ 4016627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101257 w 1861014"/>
              <a:gd name="connsiteY9" fmla="*/ 3461408 h 4987425"/>
              <a:gd name="connsiteX10" fmla="*/ 1048194 w 1861014"/>
              <a:gd name="connsiteY10" fmla="*/ 3535658 h 4987425"/>
              <a:gd name="connsiteX11" fmla="*/ 1184938 w 1861014"/>
              <a:gd name="connsiteY11" fmla="*/ 3656101 h 4987425"/>
              <a:gd name="connsiteX12" fmla="*/ 1370498 w 1861014"/>
              <a:gd name="connsiteY12" fmla="*/ 3838522 h 4987425"/>
              <a:gd name="connsiteX13" fmla="*/ 1523756 w 1861014"/>
              <a:gd name="connsiteY13" fmla="*/ 4016627 h 4987425"/>
              <a:gd name="connsiteX14" fmla="*/ 1660423 w 1861014"/>
              <a:gd name="connsiteY14" fmla="*/ 4181939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101257 w 1861014"/>
              <a:gd name="connsiteY9" fmla="*/ 3461408 h 4987425"/>
              <a:gd name="connsiteX10" fmla="*/ 1048194 w 1861014"/>
              <a:gd name="connsiteY10" fmla="*/ 3535658 h 4987425"/>
              <a:gd name="connsiteX11" fmla="*/ 1184938 w 1861014"/>
              <a:gd name="connsiteY11" fmla="*/ 3656101 h 4987425"/>
              <a:gd name="connsiteX12" fmla="*/ 1370498 w 1861014"/>
              <a:gd name="connsiteY12" fmla="*/ 3838522 h 4987425"/>
              <a:gd name="connsiteX13" fmla="*/ 1523756 w 1861014"/>
              <a:gd name="connsiteY13" fmla="*/ 4016627 h 4987425"/>
              <a:gd name="connsiteX14" fmla="*/ 1660423 w 1861014"/>
              <a:gd name="connsiteY14" fmla="*/ 4181939 h 4987425"/>
              <a:gd name="connsiteX15" fmla="*/ 1799507 w 1861014"/>
              <a:gd name="connsiteY15" fmla="*/ 4328691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904697"/>
              <a:gd name="connsiteY0" fmla="*/ 0 h 4987425"/>
              <a:gd name="connsiteX1" fmla="*/ 0 w 1904697"/>
              <a:gd name="connsiteY1" fmla="*/ 877059 h 4987425"/>
              <a:gd name="connsiteX2" fmla="*/ 69849 w 1904697"/>
              <a:gd name="connsiteY2" fmla="*/ 1495816 h 4987425"/>
              <a:gd name="connsiteX3" fmla="*/ 378212 w 1904697"/>
              <a:gd name="connsiteY3" fmla="*/ 1968300 h 4987425"/>
              <a:gd name="connsiteX4" fmla="*/ 535271 w 1904697"/>
              <a:gd name="connsiteY4" fmla="*/ 2360540 h 4987425"/>
              <a:gd name="connsiteX5" fmla="*/ 727786 w 1904697"/>
              <a:gd name="connsiteY5" fmla="*/ 2688252 h 4987425"/>
              <a:gd name="connsiteX6" fmla="*/ 908306 w 1904697"/>
              <a:gd name="connsiteY6" fmla="*/ 2975616 h 4987425"/>
              <a:gd name="connsiteX7" fmla="*/ 1047043 w 1904697"/>
              <a:gd name="connsiteY7" fmla="*/ 3221694 h 4987425"/>
              <a:gd name="connsiteX8" fmla="*/ 1111540 w 1904697"/>
              <a:gd name="connsiteY8" fmla="*/ 3410040 h 4987425"/>
              <a:gd name="connsiteX9" fmla="*/ 1101257 w 1904697"/>
              <a:gd name="connsiteY9" fmla="*/ 3461408 h 4987425"/>
              <a:gd name="connsiteX10" fmla="*/ 1048194 w 1904697"/>
              <a:gd name="connsiteY10" fmla="*/ 3535658 h 4987425"/>
              <a:gd name="connsiteX11" fmla="*/ 1184938 w 1904697"/>
              <a:gd name="connsiteY11" fmla="*/ 3656101 h 4987425"/>
              <a:gd name="connsiteX12" fmla="*/ 1370498 w 1904697"/>
              <a:gd name="connsiteY12" fmla="*/ 3838522 h 4987425"/>
              <a:gd name="connsiteX13" fmla="*/ 1523756 w 1904697"/>
              <a:gd name="connsiteY13" fmla="*/ 4016627 h 4987425"/>
              <a:gd name="connsiteX14" fmla="*/ 1660423 w 1904697"/>
              <a:gd name="connsiteY14" fmla="*/ 4181939 h 4987425"/>
              <a:gd name="connsiteX15" fmla="*/ 1799507 w 1904697"/>
              <a:gd name="connsiteY15" fmla="*/ 4328691 h 4987425"/>
              <a:gd name="connsiteX16" fmla="*/ 1904697 w 1904697"/>
              <a:gd name="connsiteY16" fmla="*/ 4465726 h 4987425"/>
              <a:gd name="connsiteX17" fmla="*/ 1655205 w 1904697"/>
              <a:gd name="connsiteY17" fmla="*/ 4720531 h 4987425"/>
              <a:gd name="connsiteX18" fmla="*/ 1697825 w 1904697"/>
              <a:gd name="connsiteY18" fmla="*/ 4832896 h 4987425"/>
              <a:gd name="connsiteX19" fmla="*/ 1806313 w 1904697"/>
              <a:gd name="connsiteY19" fmla="*/ 4945258 h 4987425"/>
              <a:gd name="connsiteX20" fmla="*/ 1861014 w 1904697"/>
              <a:gd name="connsiteY20" fmla="*/ 4987425 h 4987425"/>
              <a:gd name="connsiteX0" fmla="*/ 203738 w 1947945"/>
              <a:gd name="connsiteY0" fmla="*/ 0 h 4987425"/>
              <a:gd name="connsiteX1" fmla="*/ 0 w 1947945"/>
              <a:gd name="connsiteY1" fmla="*/ 877059 h 4987425"/>
              <a:gd name="connsiteX2" fmla="*/ 69849 w 1947945"/>
              <a:gd name="connsiteY2" fmla="*/ 1495816 h 4987425"/>
              <a:gd name="connsiteX3" fmla="*/ 378212 w 1947945"/>
              <a:gd name="connsiteY3" fmla="*/ 1968300 h 4987425"/>
              <a:gd name="connsiteX4" fmla="*/ 535271 w 1947945"/>
              <a:gd name="connsiteY4" fmla="*/ 2360540 h 4987425"/>
              <a:gd name="connsiteX5" fmla="*/ 727786 w 1947945"/>
              <a:gd name="connsiteY5" fmla="*/ 2688252 h 4987425"/>
              <a:gd name="connsiteX6" fmla="*/ 908306 w 1947945"/>
              <a:gd name="connsiteY6" fmla="*/ 2975616 h 4987425"/>
              <a:gd name="connsiteX7" fmla="*/ 1047043 w 1947945"/>
              <a:gd name="connsiteY7" fmla="*/ 3221694 h 4987425"/>
              <a:gd name="connsiteX8" fmla="*/ 1111540 w 1947945"/>
              <a:gd name="connsiteY8" fmla="*/ 3410040 h 4987425"/>
              <a:gd name="connsiteX9" fmla="*/ 1101257 w 1947945"/>
              <a:gd name="connsiteY9" fmla="*/ 3461408 h 4987425"/>
              <a:gd name="connsiteX10" fmla="*/ 1048194 w 1947945"/>
              <a:gd name="connsiteY10" fmla="*/ 3535658 h 4987425"/>
              <a:gd name="connsiteX11" fmla="*/ 1184938 w 1947945"/>
              <a:gd name="connsiteY11" fmla="*/ 3656101 h 4987425"/>
              <a:gd name="connsiteX12" fmla="*/ 1370498 w 1947945"/>
              <a:gd name="connsiteY12" fmla="*/ 3838522 h 4987425"/>
              <a:gd name="connsiteX13" fmla="*/ 1523756 w 1947945"/>
              <a:gd name="connsiteY13" fmla="*/ 4016627 h 4987425"/>
              <a:gd name="connsiteX14" fmla="*/ 1660423 w 1947945"/>
              <a:gd name="connsiteY14" fmla="*/ 4181939 h 4987425"/>
              <a:gd name="connsiteX15" fmla="*/ 1799507 w 1947945"/>
              <a:gd name="connsiteY15" fmla="*/ 4328691 h 4987425"/>
              <a:gd name="connsiteX16" fmla="*/ 1904697 w 1947945"/>
              <a:gd name="connsiteY16" fmla="*/ 4465726 h 4987425"/>
              <a:gd name="connsiteX17" fmla="*/ 1947945 w 1947945"/>
              <a:gd name="connsiteY17" fmla="*/ 4519889 h 4987425"/>
              <a:gd name="connsiteX18" fmla="*/ 1697825 w 1947945"/>
              <a:gd name="connsiteY18" fmla="*/ 4832896 h 4987425"/>
              <a:gd name="connsiteX19" fmla="*/ 1806313 w 1947945"/>
              <a:gd name="connsiteY19" fmla="*/ 4945258 h 4987425"/>
              <a:gd name="connsiteX20" fmla="*/ 1861014 w 1947945"/>
              <a:gd name="connsiteY20" fmla="*/ 4987425 h 4987425"/>
              <a:gd name="connsiteX0" fmla="*/ 203738 w 1947945"/>
              <a:gd name="connsiteY0" fmla="*/ 0 h 4987425"/>
              <a:gd name="connsiteX1" fmla="*/ 0 w 1947945"/>
              <a:gd name="connsiteY1" fmla="*/ 877059 h 4987425"/>
              <a:gd name="connsiteX2" fmla="*/ 69849 w 1947945"/>
              <a:gd name="connsiteY2" fmla="*/ 1495816 h 4987425"/>
              <a:gd name="connsiteX3" fmla="*/ 378212 w 1947945"/>
              <a:gd name="connsiteY3" fmla="*/ 1968300 h 4987425"/>
              <a:gd name="connsiteX4" fmla="*/ 535271 w 1947945"/>
              <a:gd name="connsiteY4" fmla="*/ 2360540 h 4987425"/>
              <a:gd name="connsiteX5" fmla="*/ 727786 w 1947945"/>
              <a:gd name="connsiteY5" fmla="*/ 2688252 h 4987425"/>
              <a:gd name="connsiteX6" fmla="*/ 908306 w 1947945"/>
              <a:gd name="connsiteY6" fmla="*/ 2975616 h 4987425"/>
              <a:gd name="connsiteX7" fmla="*/ 1047043 w 1947945"/>
              <a:gd name="connsiteY7" fmla="*/ 3221694 h 4987425"/>
              <a:gd name="connsiteX8" fmla="*/ 1111540 w 1947945"/>
              <a:gd name="connsiteY8" fmla="*/ 3410040 h 4987425"/>
              <a:gd name="connsiteX9" fmla="*/ 1101257 w 1947945"/>
              <a:gd name="connsiteY9" fmla="*/ 3461408 h 4987425"/>
              <a:gd name="connsiteX10" fmla="*/ 1048194 w 1947945"/>
              <a:gd name="connsiteY10" fmla="*/ 3535658 h 4987425"/>
              <a:gd name="connsiteX11" fmla="*/ 1184938 w 1947945"/>
              <a:gd name="connsiteY11" fmla="*/ 3656101 h 4987425"/>
              <a:gd name="connsiteX12" fmla="*/ 1370498 w 1947945"/>
              <a:gd name="connsiteY12" fmla="*/ 3838522 h 4987425"/>
              <a:gd name="connsiteX13" fmla="*/ 1523756 w 1947945"/>
              <a:gd name="connsiteY13" fmla="*/ 4016627 h 4987425"/>
              <a:gd name="connsiteX14" fmla="*/ 1660423 w 1947945"/>
              <a:gd name="connsiteY14" fmla="*/ 4181939 h 4987425"/>
              <a:gd name="connsiteX15" fmla="*/ 1799507 w 1947945"/>
              <a:gd name="connsiteY15" fmla="*/ 4328691 h 4987425"/>
              <a:gd name="connsiteX16" fmla="*/ 1904697 w 1947945"/>
              <a:gd name="connsiteY16" fmla="*/ 4465726 h 4987425"/>
              <a:gd name="connsiteX17" fmla="*/ 1947945 w 1947945"/>
              <a:gd name="connsiteY17" fmla="*/ 4519889 h 4987425"/>
              <a:gd name="connsiteX18" fmla="*/ 1497183 w 1947945"/>
              <a:gd name="connsiteY18" fmla="*/ 4592784 h 4987425"/>
              <a:gd name="connsiteX19" fmla="*/ 1806313 w 1947945"/>
              <a:gd name="connsiteY19" fmla="*/ 4945258 h 4987425"/>
              <a:gd name="connsiteX20" fmla="*/ 1861014 w 1947945"/>
              <a:gd name="connsiteY20" fmla="*/ 4987425 h 4987425"/>
              <a:gd name="connsiteX0" fmla="*/ 203738 w 1947945"/>
              <a:gd name="connsiteY0" fmla="*/ 0 h 4987425"/>
              <a:gd name="connsiteX1" fmla="*/ 0 w 1947945"/>
              <a:gd name="connsiteY1" fmla="*/ 877059 h 4987425"/>
              <a:gd name="connsiteX2" fmla="*/ 69849 w 1947945"/>
              <a:gd name="connsiteY2" fmla="*/ 1495816 h 4987425"/>
              <a:gd name="connsiteX3" fmla="*/ 378212 w 1947945"/>
              <a:gd name="connsiteY3" fmla="*/ 1968300 h 4987425"/>
              <a:gd name="connsiteX4" fmla="*/ 535271 w 1947945"/>
              <a:gd name="connsiteY4" fmla="*/ 2360540 h 4987425"/>
              <a:gd name="connsiteX5" fmla="*/ 727786 w 1947945"/>
              <a:gd name="connsiteY5" fmla="*/ 2688252 h 4987425"/>
              <a:gd name="connsiteX6" fmla="*/ 908306 w 1947945"/>
              <a:gd name="connsiteY6" fmla="*/ 2975616 h 4987425"/>
              <a:gd name="connsiteX7" fmla="*/ 1047043 w 1947945"/>
              <a:gd name="connsiteY7" fmla="*/ 3221694 h 4987425"/>
              <a:gd name="connsiteX8" fmla="*/ 1111540 w 1947945"/>
              <a:gd name="connsiteY8" fmla="*/ 3410040 h 4987425"/>
              <a:gd name="connsiteX9" fmla="*/ 1101257 w 1947945"/>
              <a:gd name="connsiteY9" fmla="*/ 3461408 h 4987425"/>
              <a:gd name="connsiteX10" fmla="*/ 1048194 w 1947945"/>
              <a:gd name="connsiteY10" fmla="*/ 3535658 h 4987425"/>
              <a:gd name="connsiteX11" fmla="*/ 1184938 w 1947945"/>
              <a:gd name="connsiteY11" fmla="*/ 3656101 h 4987425"/>
              <a:gd name="connsiteX12" fmla="*/ 1370498 w 1947945"/>
              <a:gd name="connsiteY12" fmla="*/ 3838522 h 4987425"/>
              <a:gd name="connsiteX13" fmla="*/ 1523756 w 1947945"/>
              <a:gd name="connsiteY13" fmla="*/ 4016627 h 4987425"/>
              <a:gd name="connsiteX14" fmla="*/ 1660423 w 1947945"/>
              <a:gd name="connsiteY14" fmla="*/ 4181939 h 4987425"/>
              <a:gd name="connsiteX15" fmla="*/ 1799507 w 1947945"/>
              <a:gd name="connsiteY15" fmla="*/ 4328691 h 4987425"/>
              <a:gd name="connsiteX16" fmla="*/ 1904697 w 1947945"/>
              <a:gd name="connsiteY16" fmla="*/ 4465726 h 4987425"/>
              <a:gd name="connsiteX17" fmla="*/ 1947945 w 1947945"/>
              <a:gd name="connsiteY17" fmla="*/ 4519889 h 4987425"/>
              <a:gd name="connsiteX18" fmla="*/ 1497183 w 1947945"/>
              <a:gd name="connsiteY18" fmla="*/ 4592784 h 4987425"/>
              <a:gd name="connsiteX19" fmla="*/ 1654426 w 1947945"/>
              <a:gd name="connsiteY19" fmla="*/ 4777285 h 4987425"/>
              <a:gd name="connsiteX20" fmla="*/ 1806313 w 1947945"/>
              <a:gd name="connsiteY20" fmla="*/ 4945258 h 4987425"/>
              <a:gd name="connsiteX21" fmla="*/ 1861014 w 1947945"/>
              <a:gd name="connsiteY21" fmla="*/ 4987425 h 4987425"/>
              <a:gd name="connsiteX0" fmla="*/ 203738 w 1947945"/>
              <a:gd name="connsiteY0" fmla="*/ 0 h 4987425"/>
              <a:gd name="connsiteX1" fmla="*/ 0 w 1947945"/>
              <a:gd name="connsiteY1" fmla="*/ 877059 h 4987425"/>
              <a:gd name="connsiteX2" fmla="*/ 69849 w 1947945"/>
              <a:gd name="connsiteY2" fmla="*/ 1495816 h 4987425"/>
              <a:gd name="connsiteX3" fmla="*/ 378212 w 1947945"/>
              <a:gd name="connsiteY3" fmla="*/ 1968300 h 4987425"/>
              <a:gd name="connsiteX4" fmla="*/ 535271 w 1947945"/>
              <a:gd name="connsiteY4" fmla="*/ 2360540 h 4987425"/>
              <a:gd name="connsiteX5" fmla="*/ 727786 w 1947945"/>
              <a:gd name="connsiteY5" fmla="*/ 2688252 h 4987425"/>
              <a:gd name="connsiteX6" fmla="*/ 908306 w 1947945"/>
              <a:gd name="connsiteY6" fmla="*/ 2975616 h 4987425"/>
              <a:gd name="connsiteX7" fmla="*/ 1047043 w 1947945"/>
              <a:gd name="connsiteY7" fmla="*/ 3221694 h 4987425"/>
              <a:gd name="connsiteX8" fmla="*/ 1111540 w 1947945"/>
              <a:gd name="connsiteY8" fmla="*/ 3410040 h 4987425"/>
              <a:gd name="connsiteX9" fmla="*/ 1101257 w 1947945"/>
              <a:gd name="connsiteY9" fmla="*/ 3461408 h 4987425"/>
              <a:gd name="connsiteX10" fmla="*/ 1048194 w 1947945"/>
              <a:gd name="connsiteY10" fmla="*/ 3535658 h 4987425"/>
              <a:gd name="connsiteX11" fmla="*/ 1184938 w 1947945"/>
              <a:gd name="connsiteY11" fmla="*/ 3656101 h 4987425"/>
              <a:gd name="connsiteX12" fmla="*/ 1370498 w 1947945"/>
              <a:gd name="connsiteY12" fmla="*/ 3838522 h 4987425"/>
              <a:gd name="connsiteX13" fmla="*/ 1523756 w 1947945"/>
              <a:gd name="connsiteY13" fmla="*/ 4016627 h 4987425"/>
              <a:gd name="connsiteX14" fmla="*/ 1660423 w 1947945"/>
              <a:gd name="connsiteY14" fmla="*/ 4181939 h 4987425"/>
              <a:gd name="connsiteX15" fmla="*/ 1799507 w 1947945"/>
              <a:gd name="connsiteY15" fmla="*/ 4328691 h 4987425"/>
              <a:gd name="connsiteX16" fmla="*/ 1904697 w 1947945"/>
              <a:gd name="connsiteY16" fmla="*/ 4465726 h 4987425"/>
              <a:gd name="connsiteX17" fmla="*/ 1947945 w 1947945"/>
              <a:gd name="connsiteY17" fmla="*/ 4519889 h 4987425"/>
              <a:gd name="connsiteX18" fmla="*/ 1497183 w 1947945"/>
              <a:gd name="connsiteY18" fmla="*/ 4592784 h 4987425"/>
              <a:gd name="connsiteX19" fmla="*/ 1503122 w 1947945"/>
              <a:gd name="connsiteY19" fmla="*/ 4711500 h 4987425"/>
              <a:gd name="connsiteX20" fmla="*/ 1806313 w 1947945"/>
              <a:gd name="connsiteY20" fmla="*/ 4945258 h 4987425"/>
              <a:gd name="connsiteX21" fmla="*/ 1861014 w 1947945"/>
              <a:gd name="connsiteY21" fmla="*/ 4987425 h 4987425"/>
              <a:gd name="connsiteX0" fmla="*/ 203738 w 1947945"/>
              <a:gd name="connsiteY0" fmla="*/ 0 h 4987425"/>
              <a:gd name="connsiteX1" fmla="*/ 0 w 1947945"/>
              <a:gd name="connsiteY1" fmla="*/ 877059 h 4987425"/>
              <a:gd name="connsiteX2" fmla="*/ 69849 w 1947945"/>
              <a:gd name="connsiteY2" fmla="*/ 1495816 h 4987425"/>
              <a:gd name="connsiteX3" fmla="*/ 378212 w 1947945"/>
              <a:gd name="connsiteY3" fmla="*/ 1968300 h 4987425"/>
              <a:gd name="connsiteX4" fmla="*/ 535271 w 1947945"/>
              <a:gd name="connsiteY4" fmla="*/ 2360540 h 4987425"/>
              <a:gd name="connsiteX5" fmla="*/ 727786 w 1947945"/>
              <a:gd name="connsiteY5" fmla="*/ 2688252 h 4987425"/>
              <a:gd name="connsiteX6" fmla="*/ 908306 w 1947945"/>
              <a:gd name="connsiteY6" fmla="*/ 2975616 h 4987425"/>
              <a:gd name="connsiteX7" fmla="*/ 1047043 w 1947945"/>
              <a:gd name="connsiteY7" fmla="*/ 3221694 h 4987425"/>
              <a:gd name="connsiteX8" fmla="*/ 1111540 w 1947945"/>
              <a:gd name="connsiteY8" fmla="*/ 3410040 h 4987425"/>
              <a:gd name="connsiteX9" fmla="*/ 1101257 w 1947945"/>
              <a:gd name="connsiteY9" fmla="*/ 3461408 h 4987425"/>
              <a:gd name="connsiteX10" fmla="*/ 1048194 w 1947945"/>
              <a:gd name="connsiteY10" fmla="*/ 3535658 h 4987425"/>
              <a:gd name="connsiteX11" fmla="*/ 1184938 w 1947945"/>
              <a:gd name="connsiteY11" fmla="*/ 3656101 h 4987425"/>
              <a:gd name="connsiteX12" fmla="*/ 1370498 w 1947945"/>
              <a:gd name="connsiteY12" fmla="*/ 3838522 h 4987425"/>
              <a:gd name="connsiteX13" fmla="*/ 1523756 w 1947945"/>
              <a:gd name="connsiteY13" fmla="*/ 4016627 h 4987425"/>
              <a:gd name="connsiteX14" fmla="*/ 1660423 w 1947945"/>
              <a:gd name="connsiteY14" fmla="*/ 4181939 h 4987425"/>
              <a:gd name="connsiteX15" fmla="*/ 1799507 w 1947945"/>
              <a:gd name="connsiteY15" fmla="*/ 4328691 h 4987425"/>
              <a:gd name="connsiteX16" fmla="*/ 1904697 w 1947945"/>
              <a:gd name="connsiteY16" fmla="*/ 4465726 h 4987425"/>
              <a:gd name="connsiteX17" fmla="*/ 1947945 w 1947945"/>
              <a:gd name="connsiteY17" fmla="*/ 4519889 h 4987425"/>
              <a:gd name="connsiteX18" fmla="*/ 1497183 w 1947945"/>
              <a:gd name="connsiteY18" fmla="*/ 4592784 h 4987425"/>
              <a:gd name="connsiteX19" fmla="*/ 1503122 w 1947945"/>
              <a:gd name="connsiteY19" fmla="*/ 4711500 h 4987425"/>
              <a:gd name="connsiteX20" fmla="*/ 1579357 w 1947945"/>
              <a:gd name="connsiteY20" fmla="*/ 4830136 h 4987425"/>
              <a:gd name="connsiteX21" fmla="*/ 1861014 w 1947945"/>
              <a:gd name="connsiteY21" fmla="*/ 4987425 h 4987425"/>
              <a:gd name="connsiteX0" fmla="*/ 203738 w 1947945"/>
              <a:gd name="connsiteY0" fmla="*/ 0 h 4987425"/>
              <a:gd name="connsiteX1" fmla="*/ 0 w 1947945"/>
              <a:gd name="connsiteY1" fmla="*/ 877059 h 4987425"/>
              <a:gd name="connsiteX2" fmla="*/ 69849 w 1947945"/>
              <a:gd name="connsiteY2" fmla="*/ 1495816 h 4987425"/>
              <a:gd name="connsiteX3" fmla="*/ 378212 w 1947945"/>
              <a:gd name="connsiteY3" fmla="*/ 1968300 h 4987425"/>
              <a:gd name="connsiteX4" fmla="*/ 535271 w 1947945"/>
              <a:gd name="connsiteY4" fmla="*/ 2360540 h 4987425"/>
              <a:gd name="connsiteX5" fmla="*/ 727786 w 1947945"/>
              <a:gd name="connsiteY5" fmla="*/ 2688252 h 4987425"/>
              <a:gd name="connsiteX6" fmla="*/ 908306 w 1947945"/>
              <a:gd name="connsiteY6" fmla="*/ 2975616 h 4987425"/>
              <a:gd name="connsiteX7" fmla="*/ 1047043 w 1947945"/>
              <a:gd name="connsiteY7" fmla="*/ 3221694 h 4987425"/>
              <a:gd name="connsiteX8" fmla="*/ 1111540 w 1947945"/>
              <a:gd name="connsiteY8" fmla="*/ 3410040 h 4987425"/>
              <a:gd name="connsiteX9" fmla="*/ 1101257 w 1947945"/>
              <a:gd name="connsiteY9" fmla="*/ 3461408 h 4987425"/>
              <a:gd name="connsiteX10" fmla="*/ 1048194 w 1947945"/>
              <a:gd name="connsiteY10" fmla="*/ 3535658 h 4987425"/>
              <a:gd name="connsiteX11" fmla="*/ 1184938 w 1947945"/>
              <a:gd name="connsiteY11" fmla="*/ 3656101 h 4987425"/>
              <a:gd name="connsiteX12" fmla="*/ 1370498 w 1947945"/>
              <a:gd name="connsiteY12" fmla="*/ 3838522 h 4987425"/>
              <a:gd name="connsiteX13" fmla="*/ 1523756 w 1947945"/>
              <a:gd name="connsiteY13" fmla="*/ 4016627 h 4987425"/>
              <a:gd name="connsiteX14" fmla="*/ 1660423 w 1947945"/>
              <a:gd name="connsiteY14" fmla="*/ 4181939 h 4987425"/>
              <a:gd name="connsiteX15" fmla="*/ 1799507 w 1947945"/>
              <a:gd name="connsiteY15" fmla="*/ 4328691 h 4987425"/>
              <a:gd name="connsiteX16" fmla="*/ 1904697 w 1947945"/>
              <a:gd name="connsiteY16" fmla="*/ 4465726 h 4987425"/>
              <a:gd name="connsiteX17" fmla="*/ 1947945 w 1947945"/>
              <a:gd name="connsiteY17" fmla="*/ 4519889 h 4987425"/>
              <a:gd name="connsiteX18" fmla="*/ 1497183 w 1947945"/>
              <a:gd name="connsiteY18" fmla="*/ 4592784 h 4987425"/>
              <a:gd name="connsiteX19" fmla="*/ 1503122 w 1947945"/>
              <a:gd name="connsiteY19" fmla="*/ 4711500 h 4987425"/>
              <a:gd name="connsiteX20" fmla="*/ 1579357 w 1947945"/>
              <a:gd name="connsiteY20" fmla="*/ 4830136 h 4987425"/>
              <a:gd name="connsiteX21" fmla="*/ 1713631 w 1947945"/>
              <a:gd name="connsiteY21" fmla="*/ 4902275 h 4987425"/>
              <a:gd name="connsiteX22" fmla="*/ 1861014 w 1947945"/>
              <a:gd name="connsiteY22" fmla="*/ 4987425 h 4987425"/>
              <a:gd name="connsiteX0" fmla="*/ 203738 w 1947945"/>
              <a:gd name="connsiteY0" fmla="*/ 0 h 4987425"/>
              <a:gd name="connsiteX1" fmla="*/ 0 w 1947945"/>
              <a:gd name="connsiteY1" fmla="*/ 877059 h 4987425"/>
              <a:gd name="connsiteX2" fmla="*/ 69849 w 1947945"/>
              <a:gd name="connsiteY2" fmla="*/ 1495816 h 4987425"/>
              <a:gd name="connsiteX3" fmla="*/ 378212 w 1947945"/>
              <a:gd name="connsiteY3" fmla="*/ 1968300 h 4987425"/>
              <a:gd name="connsiteX4" fmla="*/ 535271 w 1947945"/>
              <a:gd name="connsiteY4" fmla="*/ 2360540 h 4987425"/>
              <a:gd name="connsiteX5" fmla="*/ 727786 w 1947945"/>
              <a:gd name="connsiteY5" fmla="*/ 2688252 h 4987425"/>
              <a:gd name="connsiteX6" fmla="*/ 908306 w 1947945"/>
              <a:gd name="connsiteY6" fmla="*/ 2975616 h 4987425"/>
              <a:gd name="connsiteX7" fmla="*/ 1047043 w 1947945"/>
              <a:gd name="connsiteY7" fmla="*/ 3221694 h 4987425"/>
              <a:gd name="connsiteX8" fmla="*/ 1111540 w 1947945"/>
              <a:gd name="connsiteY8" fmla="*/ 3410040 h 4987425"/>
              <a:gd name="connsiteX9" fmla="*/ 1101257 w 1947945"/>
              <a:gd name="connsiteY9" fmla="*/ 3461408 h 4987425"/>
              <a:gd name="connsiteX10" fmla="*/ 1048194 w 1947945"/>
              <a:gd name="connsiteY10" fmla="*/ 3535658 h 4987425"/>
              <a:gd name="connsiteX11" fmla="*/ 1184938 w 1947945"/>
              <a:gd name="connsiteY11" fmla="*/ 3656101 h 4987425"/>
              <a:gd name="connsiteX12" fmla="*/ 1370498 w 1947945"/>
              <a:gd name="connsiteY12" fmla="*/ 3838522 h 4987425"/>
              <a:gd name="connsiteX13" fmla="*/ 1523756 w 1947945"/>
              <a:gd name="connsiteY13" fmla="*/ 4016627 h 4987425"/>
              <a:gd name="connsiteX14" fmla="*/ 1660423 w 1947945"/>
              <a:gd name="connsiteY14" fmla="*/ 4181939 h 4987425"/>
              <a:gd name="connsiteX15" fmla="*/ 1799507 w 1947945"/>
              <a:gd name="connsiteY15" fmla="*/ 4328691 h 4987425"/>
              <a:gd name="connsiteX16" fmla="*/ 1904697 w 1947945"/>
              <a:gd name="connsiteY16" fmla="*/ 4465726 h 4987425"/>
              <a:gd name="connsiteX17" fmla="*/ 1947945 w 1947945"/>
              <a:gd name="connsiteY17" fmla="*/ 4519889 h 4987425"/>
              <a:gd name="connsiteX18" fmla="*/ 1497183 w 1947945"/>
              <a:gd name="connsiteY18" fmla="*/ 4592784 h 4987425"/>
              <a:gd name="connsiteX19" fmla="*/ 1503122 w 1947945"/>
              <a:gd name="connsiteY19" fmla="*/ 4711500 h 4987425"/>
              <a:gd name="connsiteX20" fmla="*/ 1579357 w 1947945"/>
              <a:gd name="connsiteY20" fmla="*/ 4830136 h 4987425"/>
              <a:gd name="connsiteX21" fmla="*/ 1700474 w 1947945"/>
              <a:gd name="connsiteY21" fmla="*/ 4941746 h 4987425"/>
              <a:gd name="connsiteX22" fmla="*/ 1861014 w 1947945"/>
              <a:gd name="connsiteY22" fmla="*/ 4987425 h 4987425"/>
              <a:gd name="connsiteX0" fmla="*/ 203738 w 1947945"/>
              <a:gd name="connsiteY0" fmla="*/ 0 h 4957822"/>
              <a:gd name="connsiteX1" fmla="*/ 0 w 1947945"/>
              <a:gd name="connsiteY1" fmla="*/ 877059 h 4957822"/>
              <a:gd name="connsiteX2" fmla="*/ 69849 w 1947945"/>
              <a:gd name="connsiteY2" fmla="*/ 1495816 h 4957822"/>
              <a:gd name="connsiteX3" fmla="*/ 378212 w 1947945"/>
              <a:gd name="connsiteY3" fmla="*/ 1968300 h 4957822"/>
              <a:gd name="connsiteX4" fmla="*/ 535271 w 1947945"/>
              <a:gd name="connsiteY4" fmla="*/ 2360540 h 4957822"/>
              <a:gd name="connsiteX5" fmla="*/ 727786 w 1947945"/>
              <a:gd name="connsiteY5" fmla="*/ 2688252 h 4957822"/>
              <a:gd name="connsiteX6" fmla="*/ 908306 w 1947945"/>
              <a:gd name="connsiteY6" fmla="*/ 2975616 h 4957822"/>
              <a:gd name="connsiteX7" fmla="*/ 1047043 w 1947945"/>
              <a:gd name="connsiteY7" fmla="*/ 3221694 h 4957822"/>
              <a:gd name="connsiteX8" fmla="*/ 1111540 w 1947945"/>
              <a:gd name="connsiteY8" fmla="*/ 3410040 h 4957822"/>
              <a:gd name="connsiteX9" fmla="*/ 1101257 w 1947945"/>
              <a:gd name="connsiteY9" fmla="*/ 3461408 h 4957822"/>
              <a:gd name="connsiteX10" fmla="*/ 1048194 w 1947945"/>
              <a:gd name="connsiteY10" fmla="*/ 3535658 h 4957822"/>
              <a:gd name="connsiteX11" fmla="*/ 1184938 w 1947945"/>
              <a:gd name="connsiteY11" fmla="*/ 3656101 h 4957822"/>
              <a:gd name="connsiteX12" fmla="*/ 1370498 w 1947945"/>
              <a:gd name="connsiteY12" fmla="*/ 3838522 h 4957822"/>
              <a:gd name="connsiteX13" fmla="*/ 1523756 w 1947945"/>
              <a:gd name="connsiteY13" fmla="*/ 4016627 h 4957822"/>
              <a:gd name="connsiteX14" fmla="*/ 1660423 w 1947945"/>
              <a:gd name="connsiteY14" fmla="*/ 4181939 h 4957822"/>
              <a:gd name="connsiteX15" fmla="*/ 1799507 w 1947945"/>
              <a:gd name="connsiteY15" fmla="*/ 4328691 h 4957822"/>
              <a:gd name="connsiteX16" fmla="*/ 1904697 w 1947945"/>
              <a:gd name="connsiteY16" fmla="*/ 4465726 h 4957822"/>
              <a:gd name="connsiteX17" fmla="*/ 1947945 w 1947945"/>
              <a:gd name="connsiteY17" fmla="*/ 4519889 h 4957822"/>
              <a:gd name="connsiteX18" fmla="*/ 1497183 w 1947945"/>
              <a:gd name="connsiteY18" fmla="*/ 4592784 h 4957822"/>
              <a:gd name="connsiteX19" fmla="*/ 1503122 w 1947945"/>
              <a:gd name="connsiteY19" fmla="*/ 4711500 h 4957822"/>
              <a:gd name="connsiteX20" fmla="*/ 1579357 w 1947945"/>
              <a:gd name="connsiteY20" fmla="*/ 4830136 h 4957822"/>
              <a:gd name="connsiteX21" fmla="*/ 1700474 w 1947945"/>
              <a:gd name="connsiteY21" fmla="*/ 4941746 h 4957822"/>
              <a:gd name="connsiteX22" fmla="*/ 1752470 w 1947945"/>
              <a:gd name="connsiteY22" fmla="*/ 4957822 h 4957822"/>
              <a:gd name="connsiteX0" fmla="*/ 203738 w 1947945"/>
              <a:gd name="connsiteY0" fmla="*/ 0 h 5040052"/>
              <a:gd name="connsiteX1" fmla="*/ 0 w 1947945"/>
              <a:gd name="connsiteY1" fmla="*/ 877059 h 5040052"/>
              <a:gd name="connsiteX2" fmla="*/ 69849 w 1947945"/>
              <a:gd name="connsiteY2" fmla="*/ 1495816 h 5040052"/>
              <a:gd name="connsiteX3" fmla="*/ 378212 w 1947945"/>
              <a:gd name="connsiteY3" fmla="*/ 1968300 h 5040052"/>
              <a:gd name="connsiteX4" fmla="*/ 535271 w 1947945"/>
              <a:gd name="connsiteY4" fmla="*/ 2360540 h 5040052"/>
              <a:gd name="connsiteX5" fmla="*/ 727786 w 1947945"/>
              <a:gd name="connsiteY5" fmla="*/ 2688252 h 5040052"/>
              <a:gd name="connsiteX6" fmla="*/ 908306 w 1947945"/>
              <a:gd name="connsiteY6" fmla="*/ 2975616 h 5040052"/>
              <a:gd name="connsiteX7" fmla="*/ 1047043 w 1947945"/>
              <a:gd name="connsiteY7" fmla="*/ 3221694 h 5040052"/>
              <a:gd name="connsiteX8" fmla="*/ 1111540 w 1947945"/>
              <a:gd name="connsiteY8" fmla="*/ 3410040 h 5040052"/>
              <a:gd name="connsiteX9" fmla="*/ 1101257 w 1947945"/>
              <a:gd name="connsiteY9" fmla="*/ 3461408 h 5040052"/>
              <a:gd name="connsiteX10" fmla="*/ 1048194 w 1947945"/>
              <a:gd name="connsiteY10" fmla="*/ 3535658 h 5040052"/>
              <a:gd name="connsiteX11" fmla="*/ 1184938 w 1947945"/>
              <a:gd name="connsiteY11" fmla="*/ 3656101 h 5040052"/>
              <a:gd name="connsiteX12" fmla="*/ 1370498 w 1947945"/>
              <a:gd name="connsiteY12" fmla="*/ 3838522 h 5040052"/>
              <a:gd name="connsiteX13" fmla="*/ 1523756 w 1947945"/>
              <a:gd name="connsiteY13" fmla="*/ 4016627 h 5040052"/>
              <a:gd name="connsiteX14" fmla="*/ 1660423 w 1947945"/>
              <a:gd name="connsiteY14" fmla="*/ 4181939 h 5040052"/>
              <a:gd name="connsiteX15" fmla="*/ 1799507 w 1947945"/>
              <a:gd name="connsiteY15" fmla="*/ 4328691 h 5040052"/>
              <a:gd name="connsiteX16" fmla="*/ 1904697 w 1947945"/>
              <a:gd name="connsiteY16" fmla="*/ 4465726 h 5040052"/>
              <a:gd name="connsiteX17" fmla="*/ 1947945 w 1947945"/>
              <a:gd name="connsiteY17" fmla="*/ 4519889 h 5040052"/>
              <a:gd name="connsiteX18" fmla="*/ 1497183 w 1947945"/>
              <a:gd name="connsiteY18" fmla="*/ 4592784 h 5040052"/>
              <a:gd name="connsiteX19" fmla="*/ 1503122 w 1947945"/>
              <a:gd name="connsiteY19" fmla="*/ 4711500 h 5040052"/>
              <a:gd name="connsiteX20" fmla="*/ 1579357 w 1947945"/>
              <a:gd name="connsiteY20" fmla="*/ 4830136 h 5040052"/>
              <a:gd name="connsiteX21" fmla="*/ 1700474 w 1947945"/>
              <a:gd name="connsiteY21" fmla="*/ 4941746 h 5040052"/>
              <a:gd name="connsiteX22" fmla="*/ 1732735 w 1947945"/>
              <a:gd name="connsiteY22" fmla="*/ 5040052 h 5040052"/>
              <a:gd name="connsiteX0" fmla="*/ 203738 w 1947945"/>
              <a:gd name="connsiteY0" fmla="*/ 0 h 5040052"/>
              <a:gd name="connsiteX1" fmla="*/ 0 w 1947945"/>
              <a:gd name="connsiteY1" fmla="*/ 877059 h 5040052"/>
              <a:gd name="connsiteX2" fmla="*/ 69849 w 1947945"/>
              <a:gd name="connsiteY2" fmla="*/ 1495816 h 5040052"/>
              <a:gd name="connsiteX3" fmla="*/ 378212 w 1947945"/>
              <a:gd name="connsiteY3" fmla="*/ 1968300 h 5040052"/>
              <a:gd name="connsiteX4" fmla="*/ 535271 w 1947945"/>
              <a:gd name="connsiteY4" fmla="*/ 2360540 h 5040052"/>
              <a:gd name="connsiteX5" fmla="*/ 727786 w 1947945"/>
              <a:gd name="connsiteY5" fmla="*/ 2688252 h 5040052"/>
              <a:gd name="connsiteX6" fmla="*/ 908306 w 1947945"/>
              <a:gd name="connsiteY6" fmla="*/ 2975616 h 5040052"/>
              <a:gd name="connsiteX7" fmla="*/ 1047043 w 1947945"/>
              <a:gd name="connsiteY7" fmla="*/ 3221694 h 5040052"/>
              <a:gd name="connsiteX8" fmla="*/ 1111540 w 1947945"/>
              <a:gd name="connsiteY8" fmla="*/ 3410040 h 5040052"/>
              <a:gd name="connsiteX9" fmla="*/ 1101257 w 1947945"/>
              <a:gd name="connsiteY9" fmla="*/ 3461408 h 5040052"/>
              <a:gd name="connsiteX10" fmla="*/ 1048194 w 1947945"/>
              <a:gd name="connsiteY10" fmla="*/ 3535658 h 5040052"/>
              <a:gd name="connsiteX11" fmla="*/ 1184938 w 1947945"/>
              <a:gd name="connsiteY11" fmla="*/ 3656101 h 5040052"/>
              <a:gd name="connsiteX12" fmla="*/ 1370498 w 1947945"/>
              <a:gd name="connsiteY12" fmla="*/ 3838522 h 5040052"/>
              <a:gd name="connsiteX13" fmla="*/ 1523756 w 1947945"/>
              <a:gd name="connsiteY13" fmla="*/ 4016627 h 5040052"/>
              <a:gd name="connsiteX14" fmla="*/ 1660423 w 1947945"/>
              <a:gd name="connsiteY14" fmla="*/ 4181939 h 5040052"/>
              <a:gd name="connsiteX15" fmla="*/ 1799507 w 1947945"/>
              <a:gd name="connsiteY15" fmla="*/ 4328691 h 5040052"/>
              <a:gd name="connsiteX16" fmla="*/ 1904697 w 1947945"/>
              <a:gd name="connsiteY16" fmla="*/ 4465726 h 5040052"/>
              <a:gd name="connsiteX17" fmla="*/ 1947945 w 1947945"/>
              <a:gd name="connsiteY17" fmla="*/ 4519889 h 5040052"/>
              <a:gd name="connsiteX18" fmla="*/ 1497183 w 1947945"/>
              <a:gd name="connsiteY18" fmla="*/ 4592784 h 5040052"/>
              <a:gd name="connsiteX19" fmla="*/ 1503122 w 1947945"/>
              <a:gd name="connsiteY19" fmla="*/ 4711500 h 5040052"/>
              <a:gd name="connsiteX20" fmla="*/ 1579357 w 1947945"/>
              <a:gd name="connsiteY20" fmla="*/ 4830136 h 5040052"/>
              <a:gd name="connsiteX21" fmla="*/ 1700474 w 1947945"/>
              <a:gd name="connsiteY21" fmla="*/ 4941746 h 5040052"/>
              <a:gd name="connsiteX22" fmla="*/ 1732735 w 1947945"/>
              <a:gd name="connsiteY22" fmla="*/ 5040052 h 5040052"/>
              <a:gd name="connsiteX0" fmla="*/ 203738 w 1947945"/>
              <a:gd name="connsiteY0" fmla="*/ 0 h 4967689"/>
              <a:gd name="connsiteX1" fmla="*/ 0 w 1947945"/>
              <a:gd name="connsiteY1" fmla="*/ 877059 h 4967689"/>
              <a:gd name="connsiteX2" fmla="*/ 69849 w 1947945"/>
              <a:gd name="connsiteY2" fmla="*/ 1495816 h 4967689"/>
              <a:gd name="connsiteX3" fmla="*/ 378212 w 1947945"/>
              <a:gd name="connsiteY3" fmla="*/ 1968300 h 4967689"/>
              <a:gd name="connsiteX4" fmla="*/ 535271 w 1947945"/>
              <a:gd name="connsiteY4" fmla="*/ 2360540 h 4967689"/>
              <a:gd name="connsiteX5" fmla="*/ 727786 w 1947945"/>
              <a:gd name="connsiteY5" fmla="*/ 2688252 h 4967689"/>
              <a:gd name="connsiteX6" fmla="*/ 908306 w 1947945"/>
              <a:gd name="connsiteY6" fmla="*/ 2975616 h 4967689"/>
              <a:gd name="connsiteX7" fmla="*/ 1047043 w 1947945"/>
              <a:gd name="connsiteY7" fmla="*/ 3221694 h 4967689"/>
              <a:gd name="connsiteX8" fmla="*/ 1111540 w 1947945"/>
              <a:gd name="connsiteY8" fmla="*/ 3410040 h 4967689"/>
              <a:gd name="connsiteX9" fmla="*/ 1101257 w 1947945"/>
              <a:gd name="connsiteY9" fmla="*/ 3461408 h 4967689"/>
              <a:gd name="connsiteX10" fmla="*/ 1048194 w 1947945"/>
              <a:gd name="connsiteY10" fmla="*/ 3535658 h 4967689"/>
              <a:gd name="connsiteX11" fmla="*/ 1184938 w 1947945"/>
              <a:gd name="connsiteY11" fmla="*/ 3656101 h 4967689"/>
              <a:gd name="connsiteX12" fmla="*/ 1370498 w 1947945"/>
              <a:gd name="connsiteY12" fmla="*/ 3838522 h 4967689"/>
              <a:gd name="connsiteX13" fmla="*/ 1523756 w 1947945"/>
              <a:gd name="connsiteY13" fmla="*/ 4016627 h 4967689"/>
              <a:gd name="connsiteX14" fmla="*/ 1660423 w 1947945"/>
              <a:gd name="connsiteY14" fmla="*/ 4181939 h 4967689"/>
              <a:gd name="connsiteX15" fmla="*/ 1799507 w 1947945"/>
              <a:gd name="connsiteY15" fmla="*/ 4328691 h 4967689"/>
              <a:gd name="connsiteX16" fmla="*/ 1904697 w 1947945"/>
              <a:gd name="connsiteY16" fmla="*/ 4465726 h 4967689"/>
              <a:gd name="connsiteX17" fmla="*/ 1947945 w 1947945"/>
              <a:gd name="connsiteY17" fmla="*/ 4519889 h 4967689"/>
              <a:gd name="connsiteX18" fmla="*/ 1497183 w 1947945"/>
              <a:gd name="connsiteY18" fmla="*/ 4592784 h 4967689"/>
              <a:gd name="connsiteX19" fmla="*/ 1503122 w 1947945"/>
              <a:gd name="connsiteY19" fmla="*/ 4711500 h 4967689"/>
              <a:gd name="connsiteX20" fmla="*/ 1579357 w 1947945"/>
              <a:gd name="connsiteY20" fmla="*/ 4830136 h 4967689"/>
              <a:gd name="connsiteX21" fmla="*/ 1700474 w 1947945"/>
              <a:gd name="connsiteY21" fmla="*/ 4941746 h 4967689"/>
              <a:gd name="connsiteX22" fmla="*/ 1749181 w 1947945"/>
              <a:gd name="connsiteY22" fmla="*/ 4967689 h 496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47945" h="4967689">
                <a:moveTo>
                  <a:pt x="203738" y="0"/>
                </a:moveTo>
                <a:lnTo>
                  <a:pt x="0" y="877059"/>
                </a:lnTo>
                <a:lnTo>
                  <a:pt x="69849" y="1495816"/>
                </a:lnTo>
                <a:lnTo>
                  <a:pt x="378212" y="1968300"/>
                </a:lnTo>
                <a:lnTo>
                  <a:pt x="535271" y="2360540"/>
                </a:lnTo>
                <a:lnTo>
                  <a:pt x="727786" y="2688252"/>
                </a:lnTo>
                <a:lnTo>
                  <a:pt x="908306" y="2975616"/>
                </a:lnTo>
                <a:lnTo>
                  <a:pt x="1047043" y="3221694"/>
                </a:lnTo>
                <a:lnTo>
                  <a:pt x="1111540" y="3410040"/>
                </a:lnTo>
                <a:lnTo>
                  <a:pt x="1101257" y="3461408"/>
                </a:lnTo>
                <a:lnTo>
                  <a:pt x="1048194" y="3535658"/>
                </a:lnTo>
                <a:lnTo>
                  <a:pt x="1184938" y="3656101"/>
                </a:lnTo>
                <a:lnTo>
                  <a:pt x="1370498" y="3838522"/>
                </a:lnTo>
                <a:lnTo>
                  <a:pt x="1523756" y="4016627"/>
                </a:lnTo>
                <a:lnTo>
                  <a:pt x="1660423" y="4181939"/>
                </a:lnTo>
                <a:lnTo>
                  <a:pt x="1799507" y="4328691"/>
                </a:lnTo>
                <a:lnTo>
                  <a:pt x="1904697" y="4465726"/>
                </a:lnTo>
                <a:lnTo>
                  <a:pt x="1947945" y="4519889"/>
                </a:lnTo>
                <a:lnTo>
                  <a:pt x="1497183" y="4592784"/>
                </a:lnTo>
                <a:lnTo>
                  <a:pt x="1503122" y="4711500"/>
                </a:lnTo>
                <a:lnTo>
                  <a:pt x="1579357" y="4830136"/>
                </a:lnTo>
                <a:cubicBezTo>
                  <a:pt x="1614442" y="4861932"/>
                  <a:pt x="1653531" y="4915531"/>
                  <a:pt x="1700474" y="4941746"/>
                </a:cubicBezTo>
                <a:lnTo>
                  <a:pt x="1749181" y="4967689"/>
                </a:ln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a:extLst>
              <a:ext uri="{FF2B5EF4-FFF2-40B4-BE49-F238E27FC236}">
                <a16:creationId xmlns:a16="http://schemas.microsoft.com/office/drawing/2014/main" id="{D01F475A-6E74-B442-B577-167177991963}"/>
              </a:ext>
            </a:extLst>
          </p:cNvPr>
          <p:cNvSpPr/>
          <p:nvPr/>
        </p:nvSpPr>
        <p:spPr>
          <a:xfrm>
            <a:off x="3741393" y="2348606"/>
            <a:ext cx="3348080" cy="4105853"/>
          </a:xfrm>
          <a:custGeom>
            <a:avLst/>
            <a:gdLst>
              <a:gd name="connsiteX0" fmla="*/ 0 w 2483604"/>
              <a:gd name="connsiteY0" fmla="*/ 0 h 3010545"/>
              <a:gd name="connsiteX1" fmla="*/ 631556 w 2483604"/>
              <a:gd name="connsiteY1" fmla="*/ 402956 h 3010545"/>
              <a:gd name="connsiteX2" fmla="*/ 1030637 w 2483604"/>
              <a:gd name="connsiteY2" fmla="*/ 724545 h 3010545"/>
              <a:gd name="connsiteX3" fmla="*/ 887278 w 2483604"/>
              <a:gd name="connsiteY3" fmla="*/ 1019013 h 3010545"/>
              <a:gd name="connsiteX4" fmla="*/ 65868 w 2483604"/>
              <a:gd name="connsiteY4" fmla="*/ 1266986 h 3010545"/>
              <a:gd name="connsiteX5" fmla="*/ 728421 w 2483604"/>
              <a:gd name="connsiteY5" fmla="*/ 1495586 h 3010545"/>
              <a:gd name="connsiteX6" fmla="*/ 968644 w 2483604"/>
              <a:gd name="connsiteY6" fmla="*/ 1700939 h 3010545"/>
              <a:gd name="connsiteX7" fmla="*/ 449451 w 2483604"/>
              <a:gd name="connsiteY7" fmla="*/ 1797803 h 3010545"/>
              <a:gd name="connsiteX8" fmla="*/ 848532 w 2483604"/>
              <a:gd name="connsiteY8" fmla="*/ 1886918 h 3010545"/>
              <a:gd name="connsiteX9" fmla="*/ 1557580 w 2483604"/>
              <a:gd name="connsiteY9" fmla="*/ 1976034 h 3010545"/>
              <a:gd name="connsiteX10" fmla="*/ 1697065 w 2483604"/>
              <a:gd name="connsiteY10" fmla="*/ 2061274 h 3010545"/>
              <a:gd name="connsiteX11" fmla="*/ 1708688 w 2483604"/>
              <a:gd name="connsiteY11" fmla="*/ 2220132 h 3010545"/>
              <a:gd name="connsiteX12" fmla="*/ 1770682 w 2483604"/>
              <a:gd name="connsiteY12" fmla="*/ 2363491 h 3010545"/>
              <a:gd name="connsiteX13" fmla="*/ 1607949 w 2483604"/>
              <a:gd name="connsiteY13" fmla="*/ 2502976 h 3010545"/>
              <a:gd name="connsiteX14" fmla="*/ 1685441 w 2483604"/>
              <a:gd name="connsiteY14" fmla="*/ 2630837 h 3010545"/>
              <a:gd name="connsiteX15" fmla="*/ 2262753 w 2483604"/>
              <a:gd name="connsiteY15" fmla="*/ 2731576 h 3010545"/>
              <a:gd name="connsiteX16" fmla="*/ 2289875 w 2483604"/>
              <a:gd name="connsiteY16" fmla="*/ 2754823 h 3010545"/>
              <a:gd name="connsiteX17" fmla="*/ 2386739 w 2483604"/>
              <a:gd name="connsiteY17" fmla="*/ 2871061 h 3010545"/>
              <a:gd name="connsiteX18" fmla="*/ 2394488 w 2483604"/>
              <a:gd name="connsiteY18" fmla="*/ 2979549 h 3010545"/>
              <a:gd name="connsiteX19" fmla="*/ 2483604 w 2483604"/>
              <a:gd name="connsiteY19" fmla="*/ 3010545 h 3010545"/>
              <a:gd name="connsiteX20" fmla="*/ 2479729 w 2483604"/>
              <a:gd name="connsiteY20" fmla="*/ 3010545 h 3010545"/>
              <a:gd name="connsiteX0" fmla="*/ 0 w 3190783"/>
              <a:gd name="connsiteY0" fmla="*/ 0 h 4102563"/>
              <a:gd name="connsiteX1" fmla="*/ 1338735 w 3190783"/>
              <a:gd name="connsiteY1" fmla="*/ 1494974 h 4102563"/>
              <a:gd name="connsiteX2" fmla="*/ 1737816 w 3190783"/>
              <a:gd name="connsiteY2" fmla="*/ 1816563 h 4102563"/>
              <a:gd name="connsiteX3" fmla="*/ 1594457 w 3190783"/>
              <a:gd name="connsiteY3" fmla="*/ 2111031 h 4102563"/>
              <a:gd name="connsiteX4" fmla="*/ 773047 w 3190783"/>
              <a:gd name="connsiteY4" fmla="*/ 2359004 h 4102563"/>
              <a:gd name="connsiteX5" fmla="*/ 1435600 w 3190783"/>
              <a:gd name="connsiteY5" fmla="*/ 2587604 h 4102563"/>
              <a:gd name="connsiteX6" fmla="*/ 1675823 w 3190783"/>
              <a:gd name="connsiteY6" fmla="*/ 279295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1737816 w 3190783"/>
              <a:gd name="connsiteY2" fmla="*/ 1816563 h 4102563"/>
              <a:gd name="connsiteX3" fmla="*/ 1594457 w 3190783"/>
              <a:gd name="connsiteY3" fmla="*/ 2111031 h 4102563"/>
              <a:gd name="connsiteX4" fmla="*/ 773047 w 3190783"/>
              <a:gd name="connsiteY4" fmla="*/ 2359004 h 4102563"/>
              <a:gd name="connsiteX5" fmla="*/ 1435600 w 3190783"/>
              <a:gd name="connsiteY5" fmla="*/ 2587604 h 4102563"/>
              <a:gd name="connsiteX6" fmla="*/ 1675823 w 3190783"/>
              <a:gd name="connsiteY6" fmla="*/ 279295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1594457 w 3190783"/>
              <a:gd name="connsiteY3" fmla="*/ 2111031 h 4102563"/>
              <a:gd name="connsiteX4" fmla="*/ 773047 w 3190783"/>
              <a:gd name="connsiteY4" fmla="*/ 2359004 h 4102563"/>
              <a:gd name="connsiteX5" fmla="*/ 1435600 w 3190783"/>
              <a:gd name="connsiteY5" fmla="*/ 2587604 h 4102563"/>
              <a:gd name="connsiteX6" fmla="*/ 1675823 w 3190783"/>
              <a:gd name="connsiteY6" fmla="*/ 279295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773047 w 3190783"/>
              <a:gd name="connsiteY4" fmla="*/ 2359004 h 4102563"/>
              <a:gd name="connsiteX5" fmla="*/ 1435600 w 3190783"/>
              <a:gd name="connsiteY5" fmla="*/ 2587604 h 4102563"/>
              <a:gd name="connsiteX6" fmla="*/ 1675823 w 3190783"/>
              <a:gd name="connsiteY6" fmla="*/ 279295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1435600 w 3190783"/>
              <a:gd name="connsiteY5" fmla="*/ 2587604 h 4102563"/>
              <a:gd name="connsiteX6" fmla="*/ 1675823 w 3190783"/>
              <a:gd name="connsiteY6" fmla="*/ 279295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639450 w 3190783"/>
              <a:gd name="connsiteY5" fmla="*/ 2110668 h 4102563"/>
              <a:gd name="connsiteX6" fmla="*/ 1675823 w 3190783"/>
              <a:gd name="connsiteY6" fmla="*/ 279295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1675823 w 3190783"/>
              <a:gd name="connsiteY6" fmla="*/ 279295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374641 w 3190783"/>
              <a:gd name="connsiteY10" fmla="*/ 315658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374641 w 3190783"/>
              <a:gd name="connsiteY10" fmla="*/ 3156582 h 4102563"/>
              <a:gd name="connsiteX11" fmla="*/ 2475073 w 3190783"/>
              <a:gd name="connsiteY11" fmla="*/ 331544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374641 w 3190783"/>
              <a:gd name="connsiteY10" fmla="*/ 3156582 h 4102563"/>
              <a:gd name="connsiteX11" fmla="*/ 2475073 w 3190783"/>
              <a:gd name="connsiteY11" fmla="*/ 3315440 h 4102563"/>
              <a:gd name="connsiteX12" fmla="*/ 2444969 w 3190783"/>
              <a:gd name="connsiteY12" fmla="*/ 345879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374641 w 3190783"/>
              <a:gd name="connsiteY10" fmla="*/ 3156582 h 4102563"/>
              <a:gd name="connsiteX11" fmla="*/ 2475073 w 3190783"/>
              <a:gd name="connsiteY11" fmla="*/ 3315440 h 4102563"/>
              <a:gd name="connsiteX12" fmla="*/ 2444969 w 3190783"/>
              <a:gd name="connsiteY12" fmla="*/ 3458799 h 4102563"/>
              <a:gd name="connsiteX13" fmla="*/ 2354599 w 3190783"/>
              <a:gd name="connsiteY13" fmla="*/ 3601573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374641 w 3190783"/>
              <a:gd name="connsiteY10" fmla="*/ 3156582 h 4102563"/>
              <a:gd name="connsiteX11" fmla="*/ 2475073 w 3190783"/>
              <a:gd name="connsiteY11" fmla="*/ 3315440 h 4102563"/>
              <a:gd name="connsiteX12" fmla="*/ 2444969 w 3190783"/>
              <a:gd name="connsiteY12" fmla="*/ 3458799 h 4102563"/>
              <a:gd name="connsiteX13" fmla="*/ 2354599 w 3190783"/>
              <a:gd name="connsiteY13" fmla="*/ 3601573 h 4102563"/>
              <a:gd name="connsiteX14" fmla="*/ 2441958 w 3190783"/>
              <a:gd name="connsiteY14" fmla="*/ 3673517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374641 w 3190783"/>
              <a:gd name="connsiteY10" fmla="*/ 3156582 h 4102563"/>
              <a:gd name="connsiteX11" fmla="*/ 2475073 w 3190783"/>
              <a:gd name="connsiteY11" fmla="*/ 3315440 h 4102563"/>
              <a:gd name="connsiteX12" fmla="*/ 2444969 w 3190783"/>
              <a:gd name="connsiteY12" fmla="*/ 3458799 h 4102563"/>
              <a:gd name="connsiteX13" fmla="*/ 2354599 w 3190783"/>
              <a:gd name="connsiteY13" fmla="*/ 3601573 h 4102563"/>
              <a:gd name="connsiteX14" fmla="*/ 2441958 w 3190783"/>
              <a:gd name="connsiteY14" fmla="*/ 3673517 h 4102563"/>
              <a:gd name="connsiteX15" fmla="*/ 3029137 w 3190783"/>
              <a:gd name="connsiteY15" fmla="*/ 3724918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374641 w 3190783"/>
              <a:gd name="connsiteY10" fmla="*/ 3156582 h 4102563"/>
              <a:gd name="connsiteX11" fmla="*/ 2475073 w 3190783"/>
              <a:gd name="connsiteY11" fmla="*/ 3315440 h 4102563"/>
              <a:gd name="connsiteX12" fmla="*/ 2444969 w 3190783"/>
              <a:gd name="connsiteY12" fmla="*/ 3458799 h 4102563"/>
              <a:gd name="connsiteX13" fmla="*/ 2354599 w 3190783"/>
              <a:gd name="connsiteY13" fmla="*/ 3601573 h 4102563"/>
              <a:gd name="connsiteX14" fmla="*/ 2441958 w 3190783"/>
              <a:gd name="connsiteY14" fmla="*/ 3673517 h 4102563"/>
              <a:gd name="connsiteX15" fmla="*/ 3029137 w 3190783"/>
              <a:gd name="connsiteY15" fmla="*/ 3724918 h 4102563"/>
              <a:gd name="connsiteX16" fmla="*/ 3145069 w 3190783"/>
              <a:gd name="connsiteY16" fmla="*/ 384355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311006"/>
              <a:gd name="connsiteY0" fmla="*/ 0 h 4102563"/>
              <a:gd name="connsiteX1" fmla="*/ 575638 w 3311006"/>
              <a:gd name="connsiteY1" fmla="*/ 613466 h 4102563"/>
              <a:gd name="connsiteX2" fmla="*/ 593171 w 3311006"/>
              <a:gd name="connsiteY2" fmla="*/ 1092937 h 4102563"/>
              <a:gd name="connsiteX3" fmla="*/ 640587 w 3311006"/>
              <a:gd name="connsiteY3" fmla="*/ 1486081 h 4102563"/>
              <a:gd name="connsiteX4" fmla="*/ 1690736 w 3311006"/>
              <a:gd name="connsiteY4" fmla="*/ 1819574 h 4102563"/>
              <a:gd name="connsiteX5" fmla="*/ 2172382 w 3311006"/>
              <a:gd name="connsiteY5" fmla="*/ 2107379 h 4102563"/>
              <a:gd name="connsiteX6" fmla="*/ 2234989 w 3311006"/>
              <a:gd name="connsiteY6" fmla="*/ 2589027 h 4102563"/>
              <a:gd name="connsiteX7" fmla="*/ 2620328 w 3311006"/>
              <a:gd name="connsiteY7" fmla="*/ 2662866 h 4102563"/>
              <a:gd name="connsiteX8" fmla="*/ 2476690 w 3311006"/>
              <a:gd name="connsiteY8" fmla="*/ 2788161 h 4102563"/>
              <a:gd name="connsiteX9" fmla="*/ 2202264 w 3311006"/>
              <a:gd name="connsiteY9" fmla="*/ 2982532 h 4102563"/>
              <a:gd name="connsiteX10" fmla="*/ 2374641 w 3311006"/>
              <a:gd name="connsiteY10" fmla="*/ 3156582 h 4102563"/>
              <a:gd name="connsiteX11" fmla="*/ 2475073 w 3311006"/>
              <a:gd name="connsiteY11" fmla="*/ 3315440 h 4102563"/>
              <a:gd name="connsiteX12" fmla="*/ 2444969 w 3311006"/>
              <a:gd name="connsiteY12" fmla="*/ 3458799 h 4102563"/>
              <a:gd name="connsiteX13" fmla="*/ 2354599 w 3311006"/>
              <a:gd name="connsiteY13" fmla="*/ 3601573 h 4102563"/>
              <a:gd name="connsiteX14" fmla="*/ 2441958 w 3311006"/>
              <a:gd name="connsiteY14" fmla="*/ 3673517 h 4102563"/>
              <a:gd name="connsiteX15" fmla="*/ 3029137 w 3311006"/>
              <a:gd name="connsiteY15" fmla="*/ 3724918 h 4102563"/>
              <a:gd name="connsiteX16" fmla="*/ 3145069 w 3311006"/>
              <a:gd name="connsiteY16" fmla="*/ 3843551 h 4102563"/>
              <a:gd name="connsiteX17" fmla="*/ 3311006 w 3311006"/>
              <a:gd name="connsiteY17" fmla="*/ 3959790 h 4102563"/>
              <a:gd name="connsiteX18" fmla="*/ 3101667 w 3311006"/>
              <a:gd name="connsiteY18" fmla="*/ 4071567 h 4102563"/>
              <a:gd name="connsiteX19" fmla="*/ 3190783 w 3311006"/>
              <a:gd name="connsiteY19" fmla="*/ 4102563 h 4102563"/>
              <a:gd name="connsiteX20" fmla="*/ 3186908 w 3311006"/>
              <a:gd name="connsiteY20" fmla="*/ 4102563 h 4102563"/>
              <a:gd name="connsiteX0" fmla="*/ 0 w 3335201"/>
              <a:gd name="connsiteY0" fmla="*/ 0 h 4102563"/>
              <a:gd name="connsiteX1" fmla="*/ 575638 w 3335201"/>
              <a:gd name="connsiteY1" fmla="*/ 613466 h 4102563"/>
              <a:gd name="connsiteX2" fmla="*/ 593171 w 3335201"/>
              <a:gd name="connsiteY2" fmla="*/ 1092937 h 4102563"/>
              <a:gd name="connsiteX3" fmla="*/ 640587 w 3335201"/>
              <a:gd name="connsiteY3" fmla="*/ 1486081 h 4102563"/>
              <a:gd name="connsiteX4" fmla="*/ 1690736 w 3335201"/>
              <a:gd name="connsiteY4" fmla="*/ 1819574 h 4102563"/>
              <a:gd name="connsiteX5" fmla="*/ 2172382 w 3335201"/>
              <a:gd name="connsiteY5" fmla="*/ 2107379 h 4102563"/>
              <a:gd name="connsiteX6" fmla="*/ 2234989 w 3335201"/>
              <a:gd name="connsiteY6" fmla="*/ 2589027 h 4102563"/>
              <a:gd name="connsiteX7" fmla="*/ 2620328 w 3335201"/>
              <a:gd name="connsiteY7" fmla="*/ 2662866 h 4102563"/>
              <a:gd name="connsiteX8" fmla="*/ 2476690 w 3335201"/>
              <a:gd name="connsiteY8" fmla="*/ 2788161 h 4102563"/>
              <a:gd name="connsiteX9" fmla="*/ 2202264 w 3335201"/>
              <a:gd name="connsiteY9" fmla="*/ 2982532 h 4102563"/>
              <a:gd name="connsiteX10" fmla="*/ 2374641 w 3335201"/>
              <a:gd name="connsiteY10" fmla="*/ 3156582 h 4102563"/>
              <a:gd name="connsiteX11" fmla="*/ 2475073 w 3335201"/>
              <a:gd name="connsiteY11" fmla="*/ 3315440 h 4102563"/>
              <a:gd name="connsiteX12" fmla="*/ 2444969 w 3335201"/>
              <a:gd name="connsiteY12" fmla="*/ 3458799 h 4102563"/>
              <a:gd name="connsiteX13" fmla="*/ 2354599 w 3335201"/>
              <a:gd name="connsiteY13" fmla="*/ 3601573 h 4102563"/>
              <a:gd name="connsiteX14" fmla="*/ 2441958 w 3335201"/>
              <a:gd name="connsiteY14" fmla="*/ 3673517 h 4102563"/>
              <a:gd name="connsiteX15" fmla="*/ 3029137 w 3335201"/>
              <a:gd name="connsiteY15" fmla="*/ 3724918 h 4102563"/>
              <a:gd name="connsiteX16" fmla="*/ 3145069 w 3335201"/>
              <a:gd name="connsiteY16" fmla="*/ 3843551 h 4102563"/>
              <a:gd name="connsiteX17" fmla="*/ 3311006 w 3335201"/>
              <a:gd name="connsiteY17" fmla="*/ 3959790 h 4102563"/>
              <a:gd name="connsiteX18" fmla="*/ 3335201 w 3335201"/>
              <a:gd name="connsiteY18" fmla="*/ 4074856 h 4102563"/>
              <a:gd name="connsiteX19" fmla="*/ 3190783 w 3335201"/>
              <a:gd name="connsiteY19" fmla="*/ 4102563 h 4102563"/>
              <a:gd name="connsiteX20" fmla="*/ 3186908 w 3335201"/>
              <a:gd name="connsiteY20" fmla="*/ 4102563 h 4102563"/>
              <a:gd name="connsiteX0" fmla="*/ 0 w 3338212"/>
              <a:gd name="connsiteY0" fmla="*/ 0 h 4128877"/>
              <a:gd name="connsiteX1" fmla="*/ 575638 w 3338212"/>
              <a:gd name="connsiteY1" fmla="*/ 613466 h 4128877"/>
              <a:gd name="connsiteX2" fmla="*/ 593171 w 3338212"/>
              <a:gd name="connsiteY2" fmla="*/ 1092937 h 4128877"/>
              <a:gd name="connsiteX3" fmla="*/ 640587 w 3338212"/>
              <a:gd name="connsiteY3" fmla="*/ 1486081 h 4128877"/>
              <a:gd name="connsiteX4" fmla="*/ 1690736 w 3338212"/>
              <a:gd name="connsiteY4" fmla="*/ 1819574 h 4128877"/>
              <a:gd name="connsiteX5" fmla="*/ 2172382 w 3338212"/>
              <a:gd name="connsiteY5" fmla="*/ 2107379 h 4128877"/>
              <a:gd name="connsiteX6" fmla="*/ 2234989 w 3338212"/>
              <a:gd name="connsiteY6" fmla="*/ 2589027 h 4128877"/>
              <a:gd name="connsiteX7" fmla="*/ 2620328 w 3338212"/>
              <a:gd name="connsiteY7" fmla="*/ 2662866 h 4128877"/>
              <a:gd name="connsiteX8" fmla="*/ 2476690 w 3338212"/>
              <a:gd name="connsiteY8" fmla="*/ 2788161 h 4128877"/>
              <a:gd name="connsiteX9" fmla="*/ 2202264 w 3338212"/>
              <a:gd name="connsiteY9" fmla="*/ 2982532 h 4128877"/>
              <a:gd name="connsiteX10" fmla="*/ 2374641 w 3338212"/>
              <a:gd name="connsiteY10" fmla="*/ 3156582 h 4128877"/>
              <a:gd name="connsiteX11" fmla="*/ 2475073 w 3338212"/>
              <a:gd name="connsiteY11" fmla="*/ 3315440 h 4128877"/>
              <a:gd name="connsiteX12" fmla="*/ 2444969 w 3338212"/>
              <a:gd name="connsiteY12" fmla="*/ 3458799 h 4128877"/>
              <a:gd name="connsiteX13" fmla="*/ 2354599 w 3338212"/>
              <a:gd name="connsiteY13" fmla="*/ 3601573 h 4128877"/>
              <a:gd name="connsiteX14" fmla="*/ 2441958 w 3338212"/>
              <a:gd name="connsiteY14" fmla="*/ 3673517 h 4128877"/>
              <a:gd name="connsiteX15" fmla="*/ 3029137 w 3338212"/>
              <a:gd name="connsiteY15" fmla="*/ 3724918 h 4128877"/>
              <a:gd name="connsiteX16" fmla="*/ 3145069 w 3338212"/>
              <a:gd name="connsiteY16" fmla="*/ 3843551 h 4128877"/>
              <a:gd name="connsiteX17" fmla="*/ 3311006 w 3338212"/>
              <a:gd name="connsiteY17" fmla="*/ 3959790 h 4128877"/>
              <a:gd name="connsiteX18" fmla="*/ 3335201 w 3338212"/>
              <a:gd name="connsiteY18" fmla="*/ 4074856 h 4128877"/>
              <a:gd name="connsiteX19" fmla="*/ 3190783 w 3338212"/>
              <a:gd name="connsiteY19" fmla="*/ 4102563 h 4128877"/>
              <a:gd name="connsiteX20" fmla="*/ 3338212 w 3338212"/>
              <a:gd name="connsiteY20" fmla="*/ 4128877 h 4128877"/>
              <a:gd name="connsiteX0" fmla="*/ 0 w 3338490"/>
              <a:gd name="connsiteY0" fmla="*/ 0 h 4128877"/>
              <a:gd name="connsiteX1" fmla="*/ 575638 w 3338490"/>
              <a:gd name="connsiteY1" fmla="*/ 613466 h 4128877"/>
              <a:gd name="connsiteX2" fmla="*/ 593171 w 3338490"/>
              <a:gd name="connsiteY2" fmla="*/ 1092937 h 4128877"/>
              <a:gd name="connsiteX3" fmla="*/ 640587 w 3338490"/>
              <a:gd name="connsiteY3" fmla="*/ 1486081 h 4128877"/>
              <a:gd name="connsiteX4" fmla="*/ 1690736 w 3338490"/>
              <a:gd name="connsiteY4" fmla="*/ 1819574 h 4128877"/>
              <a:gd name="connsiteX5" fmla="*/ 2172382 w 3338490"/>
              <a:gd name="connsiteY5" fmla="*/ 2107379 h 4128877"/>
              <a:gd name="connsiteX6" fmla="*/ 2234989 w 3338490"/>
              <a:gd name="connsiteY6" fmla="*/ 2589027 h 4128877"/>
              <a:gd name="connsiteX7" fmla="*/ 2620328 w 3338490"/>
              <a:gd name="connsiteY7" fmla="*/ 2662866 h 4128877"/>
              <a:gd name="connsiteX8" fmla="*/ 2476690 w 3338490"/>
              <a:gd name="connsiteY8" fmla="*/ 2788161 h 4128877"/>
              <a:gd name="connsiteX9" fmla="*/ 2202264 w 3338490"/>
              <a:gd name="connsiteY9" fmla="*/ 2982532 h 4128877"/>
              <a:gd name="connsiteX10" fmla="*/ 2374641 w 3338490"/>
              <a:gd name="connsiteY10" fmla="*/ 3156582 h 4128877"/>
              <a:gd name="connsiteX11" fmla="*/ 2475073 w 3338490"/>
              <a:gd name="connsiteY11" fmla="*/ 3315440 h 4128877"/>
              <a:gd name="connsiteX12" fmla="*/ 2444969 w 3338490"/>
              <a:gd name="connsiteY12" fmla="*/ 3458799 h 4128877"/>
              <a:gd name="connsiteX13" fmla="*/ 2354599 w 3338490"/>
              <a:gd name="connsiteY13" fmla="*/ 3601573 h 4128877"/>
              <a:gd name="connsiteX14" fmla="*/ 2441958 w 3338490"/>
              <a:gd name="connsiteY14" fmla="*/ 3673517 h 4128877"/>
              <a:gd name="connsiteX15" fmla="*/ 3029137 w 3338490"/>
              <a:gd name="connsiteY15" fmla="*/ 3724918 h 4128877"/>
              <a:gd name="connsiteX16" fmla="*/ 3145069 w 3338490"/>
              <a:gd name="connsiteY16" fmla="*/ 3843551 h 4128877"/>
              <a:gd name="connsiteX17" fmla="*/ 3311006 w 3338490"/>
              <a:gd name="connsiteY17" fmla="*/ 3959790 h 4128877"/>
              <a:gd name="connsiteX18" fmla="*/ 3338490 w 3338490"/>
              <a:gd name="connsiteY18" fmla="*/ 4071567 h 4128877"/>
              <a:gd name="connsiteX19" fmla="*/ 3190783 w 3338490"/>
              <a:gd name="connsiteY19" fmla="*/ 4102563 h 4128877"/>
              <a:gd name="connsiteX20" fmla="*/ 3338212 w 3338490"/>
              <a:gd name="connsiteY20" fmla="*/ 4128877 h 4128877"/>
              <a:gd name="connsiteX0" fmla="*/ 0 w 3338490"/>
              <a:gd name="connsiteY0" fmla="*/ 0 h 4128877"/>
              <a:gd name="connsiteX1" fmla="*/ 575638 w 3338490"/>
              <a:gd name="connsiteY1" fmla="*/ 613466 h 4128877"/>
              <a:gd name="connsiteX2" fmla="*/ 593171 w 3338490"/>
              <a:gd name="connsiteY2" fmla="*/ 1092937 h 4128877"/>
              <a:gd name="connsiteX3" fmla="*/ 640587 w 3338490"/>
              <a:gd name="connsiteY3" fmla="*/ 1486081 h 4128877"/>
              <a:gd name="connsiteX4" fmla="*/ 1690736 w 3338490"/>
              <a:gd name="connsiteY4" fmla="*/ 1819574 h 4128877"/>
              <a:gd name="connsiteX5" fmla="*/ 2172382 w 3338490"/>
              <a:gd name="connsiteY5" fmla="*/ 2107379 h 4128877"/>
              <a:gd name="connsiteX6" fmla="*/ 2234989 w 3338490"/>
              <a:gd name="connsiteY6" fmla="*/ 2589027 h 4128877"/>
              <a:gd name="connsiteX7" fmla="*/ 2620328 w 3338490"/>
              <a:gd name="connsiteY7" fmla="*/ 2662866 h 4128877"/>
              <a:gd name="connsiteX8" fmla="*/ 2476690 w 3338490"/>
              <a:gd name="connsiteY8" fmla="*/ 2788161 h 4128877"/>
              <a:gd name="connsiteX9" fmla="*/ 2202264 w 3338490"/>
              <a:gd name="connsiteY9" fmla="*/ 2982532 h 4128877"/>
              <a:gd name="connsiteX10" fmla="*/ 2374641 w 3338490"/>
              <a:gd name="connsiteY10" fmla="*/ 3156582 h 4128877"/>
              <a:gd name="connsiteX11" fmla="*/ 2475073 w 3338490"/>
              <a:gd name="connsiteY11" fmla="*/ 3315440 h 4128877"/>
              <a:gd name="connsiteX12" fmla="*/ 2444969 w 3338490"/>
              <a:gd name="connsiteY12" fmla="*/ 3458799 h 4128877"/>
              <a:gd name="connsiteX13" fmla="*/ 2354599 w 3338490"/>
              <a:gd name="connsiteY13" fmla="*/ 3601573 h 4128877"/>
              <a:gd name="connsiteX14" fmla="*/ 2441958 w 3338490"/>
              <a:gd name="connsiteY14" fmla="*/ 3673517 h 4128877"/>
              <a:gd name="connsiteX15" fmla="*/ 3029137 w 3338490"/>
              <a:gd name="connsiteY15" fmla="*/ 3724918 h 4128877"/>
              <a:gd name="connsiteX16" fmla="*/ 3145069 w 3338490"/>
              <a:gd name="connsiteY16" fmla="*/ 3843551 h 4128877"/>
              <a:gd name="connsiteX17" fmla="*/ 3311006 w 3338490"/>
              <a:gd name="connsiteY17" fmla="*/ 3959790 h 4128877"/>
              <a:gd name="connsiteX18" fmla="*/ 3338490 w 3338490"/>
              <a:gd name="connsiteY18" fmla="*/ 4071567 h 4128877"/>
              <a:gd name="connsiteX19" fmla="*/ 3338212 w 3338490"/>
              <a:gd name="connsiteY19" fmla="*/ 4128877 h 4128877"/>
              <a:gd name="connsiteX0" fmla="*/ 0 w 3348080"/>
              <a:gd name="connsiteY0" fmla="*/ 0 h 4105853"/>
              <a:gd name="connsiteX1" fmla="*/ 575638 w 3348080"/>
              <a:gd name="connsiteY1" fmla="*/ 613466 h 4105853"/>
              <a:gd name="connsiteX2" fmla="*/ 593171 w 3348080"/>
              <a:gd name="connsiteY2" fmla="*/ 1092937 h 4105853"/>
              <a:gd name="connsiteX3" fmla="*/ 640587 w 3348080"/>
              <a:gd name="connsiteY3" fmla="*/ 1486081 h 4105853"/>
              <a:gd name="connsiteX4" fmla="*/ 1690736 w 3348080"/>
              <a:gd name="connsiteY4" fmla="*/ 1819574 h 4105853"/>
              <a:gd name="connsiteX5" fmla="*/ 2172382 w 3348080"/>
              <a:gd name="connsiteY5" fmla="*/ 2107379 h 4105853"/>
              <a:gd name="connsiteX6" fmla="*/ 2234989 w 3348080"/>
              <a:gd name="connsiteY6" fmla="*/ 2589027 h 4105853"/>
              <a:gd name="connsiteX7" fmla="*/ 2620328 w 3348080"/>
              <a:gd name="connsiteY7" fmla="*/ 2662866 h 4105853"/>
              <a:gd name="connsiteX8" fmla="*/ 2476690 w 3348080"/>
              <a:gd name="connsiteY8" fmla="*/ 2788161 h 4105853"/>
              <a:gd name="connsiteX9" fmla="*/ 2202264 w 3348080"/>
              <a:gd name="connsiteY9" fmla="*/ 2982532 h 4105853"/>
              <a:gd name="connsiteX10" fmla="*/ 2374641 w 3348080"/>
              <a:gd name="connsiteY10" fmla="*/ 3156582 h 4105853"/>
              <a:gd name="connsiteX11" fmla="*/ 2475073 w 3348080"/>
              <a:gd name="connsiteY11" fmla="*/ 3315440 h 4105853"/>
              <a:gd name="connsiteX12" fmla="*/ 2444969 w 3348080"/>
              <a:gd name="connsiteY12" fmla="*/ 3458799 h 4105853"/>
              <a:gd name="connsiteX13" fmla="*/ 2354599 w 3348080"/>
              <a:gd name="connsiteY13" fmla="*/ 3601573 h 4105853"/>
              <a:gd name="connsiteX14" fmla="*/ 2441958 w 3348080"/>
              <a:gd name="connsiteY14" fmla="*/ 3673517 h 4105853"/>
              <a:gd name="connsiteX15" fmla="*/ 3029137 w 3348080"/>
              <a:gd name="connsiteY15" fmla="*/ 3724918 h 4105853"/>
              <a:gd name="connsiteX16" fmla="*/ 3145069 w 3348080"/>
              <a:gd name="connsiteY16" fmla="*/ 3843551 h 4105853"/>
              <a:gd name="connsiteX17" fmla="*/ 3311006 w 3348080"/>
              <a:gd name="connsiteY17" fmla="*/ 3959790 h 4105853"/>
              <a:gd name="connsiteX18" fmla="*/ 3338490 w 3348080"/>
              <a:gd name="connsiteY18" fmla="*/ 4071567 h 4105853"/>
              <a:gd name="connsiteX19" fmla="*/ 3348080 w 3348080"/>
              <a:gd name="connsiteY19" fmla="*/ 4105853 h 410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48080" h="4105853">
                <a:moveTo>
                  <a:pt x="0" y="0"/>
                </a:moveTo>
                <a:lnTo>
                  <a:pt x="575638" y="613466"/>
                </a:lnTo>
                <a:lnTo>
                  <a:pt x="593171" y="1092937"/>
                </a:lnTo>
                <a:lnTo>
                  <a:pt x="640587" y="1486081"/>
                </a:lnTo>
                <a:lnTo>
                  <a:pt x="1690736" y="1819574"/>
                </a:lnTo>
                <a:lnTo>
                  <a:pt x="2172382" y="2107379"/>
                </a:lnTo>
                <a:lnTo>
                  <a:pt x="2234989" y="2589027"/>
                </a:lnTo>
                <a:lnTo>
                  <a:pt x="2620328" y="2662866"/>
                </a:lnTo>
                <a:lnTo>
                  <a:pt x="2476690" y="2788161"/>
                </a:lnTo>
                <a:lnTo>
                  <a:pt x="2202264" y="2982532"/>
                </a:lnTo>
                <a:lnTo>
                  <a:pt x="2374641" y="3156582"/>
                </a:lnTo>
                <a:lnTo>
                  <a:pt x="2475073" y="3315440"/>
                </a:lnTo>
                <a:cubicBezTo>
                  <a:pt x="2476002" y="3362130"/>
                  <a:pt x="2444040" y="3412109"/>
                  <a:pt x="2444969" y="3458799"/>
                </a:cubicBezTo>
                <a:lnTo>
                  <a:pt x="2354599" y="3601573"/>
                </a:lnTo>
                <a:lnTo>
                  <a:pt x="2441958" y="3673517"/>
                </a:lnTo>
                <a:lnTo>
                  <a:pt x="3029137" y="3724918"/>
                </a:lnTo>
                <a:lnTo>
                  <a:pt x="3145069" y="3843551"/>
                </a:lnTo>
                <a:lnTo>
                  <a:pt x="3311006" y="3959790"/>
                </a:lnTo>
                <a:lnTo>
                  <a:pt x="3338490" y="4071567"/>
                </a:lnTo>
                <a:cubicBezTo>
                  <a:pt x="3338397" y="4090670"/>
                  <a:pt x="3348173" y="4086750"/>
                  <a:pt x="3348080" y="4105853"/>
                </a:cubicBezTo>
              </a:path>
            </a:pathLst>
          </a:custGeom>
          <a:noFill/>
          <a:ln w="2222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3669B5EF-2EC6-A64B-BFC1-53114BEBDA8F}"/>
              </a:ext>
            </a:extLst>
          </p:cNvPr>
          <p:cNvGrpSpPr/>
          <p:nvPr/>
        </p:nvGrpSpPr>
        <p:grpSpPr>
          <a:xfrm>
            <a:off x="8122458" y="1589832"/>
            <a:ext cx="320040" cy="82296"/>
            <a:chOff x="5288456" y="1431166"/>
            <a:chExt cx="320040" cy="82296"/>
          </a:xfrm>
          <a:solidFill>
            <a:srgbClr val="0432FF"/>
          </a:solidFill>
          <a:scene3d>
            <a:camera prst="orthographicFront">
              <a:rot lat="0" lon="0" rev="4080000"/>
            </a:camera>
            <a:lightRig rig="threePt" dir="t"/>
          </a:scene3d>
        </p:grpSpPr>
        <p:cxnSp>
          <p:nvCxnSpPr>
            <p:cNvPr id="8" name="Straight Connector 7">
              <a:extLst>
                <a:ext uri="{FF2B5EF4-FFF2-40B4-BE49-F238E27FC236}">
                  <a16:creationId xmlns:a16="http://schemas.microsoft.com/office/drawing/2014/main" id="{F7D015AB-A265-EB47-86B6-262BA2A9B0E7}"/>
                </a:ext>
              </a:extLst>
            </p:cNvPr>
            <p:cNvCxnSpPr/>
            <p:nvPr/>
          </p:nvCxnSpPr>
          <p:spPr>
            <a:xfrm rot="10800000">
              <a:off x="5288456" y="150711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427407E-DA1E-344E-9FBF-F905296F6AB1}"/>
                </a:ext>
              </a:extLst>
            </p:cNvPr>
            <p:cNvCxnSpPr/>
            <p:nvPr/>
          </p:nvCxnSpPr>
          <p:spPr>
            <a:xfrm rot="10800000">
              <a:off x="5297622" y="1431166"/>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1EB68166-716F-8D49-A0D1-65C95716D47D}"/>
              </a:ext>
            </a:extLst>
          </p:cNvPr>
          <p:cNvGrpSpPr/>
          <p:nvPr/>
        </p:nvGrpSpPr>
        <p:grpSpPr>
          <a:xfrm>
            <a:off x="8048075" y="2951966"/>
            <a:ext cx="320040" cy="158752"/>
            <a:chOff x="5297622" y="3779782"/>
            <a:chExt cx="320040" cy="158752"/>
          </a:xfrm>
          <a:solidFill>
            <a:srgbClr val="0432FF"/>
          </a:solidFill>
          <a:scene3d>
            <a:camera prst="orthographicFront">
              <a:rot lat="0" lon="0" rev="2580000"/>
            </a:camera>
            <a:lightRig rig="threePt" dir="t"/>
          </a:scene3d>
        </p:grpSpPr>
        <p:cxnSp>
          <p:nvCxnSpPr>
            <p:cNvPr id="11" name="Straight Connector 10">
              <a:extLst>
                <a:ext uri="{FF2B5EF4-FFF2-40B4-BE49-F238E27FC236}">
                  <a16:creationId xmlns:a16="http://schemas.microsoft.com/office/drawing/2014/main" id="{86C7418F-CD95-FB4E-9188-28B1DF198919}"/>
                </a:ext>
              </a:extLst>
            </p:cNvPr>
            <p:cNvCxnSpPr/>
            <p:nvPr/>
          </p:nvCxnSpPr>
          <p:spPr>
            <a:xfrm rot="10800000">
              <a:off x="5297622" y="393218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E523664-2049-BC40-B0A0-D0996C659EBB}"/>
                </a:ext>
              </a:extLst>
            </p:cNvPr>
            <p:cNvCxnSpPr/>
            <p:nvPr/>
          </p:nvCxnSpPr>
          <p:spPr>
            <a:xfrm rot="10800000">
              <a:off x="5306788" y="3779782"/>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4C06F88-D88A-FE40-AA09-FF6ED6F5694C}"/>
                </a:ext>
              </a:extLst>
            </p:cNvPr>
            <p:cNvCxnSpPr/>
            <p:nvPr/>
          </p:nvCxnSpPr>
          <p:spPr>
            <a:xfrm rot="10800000">
              <a:off x="5348422" y="3779783"/>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642CBDB-9DAD-274F-B5E8-F79360D7CE47}"/>
                </a:ext>
              </a:extLst>
            </p:cNvPr>
            <p:cNvCxnSpPr/>
            <p:nvPr/>
          </p:nvCxnSpPr>
          <p:spPr>
            <a:xfrm rot="10800000">
              <a:off x="5394960" y="3779782"/>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286CF0C-BB7B-F44C-A9D7-35CFB85FCFE8}"/>
                </a:ext>
              </a:extLst>
            </p:cNvPr>
            <p:cNvCxnSpPr/>
            <p:nvPr/>
          </p:nvCxnSpPr>
          <p:spPr>
            <a:xfrm rot="10800000">
              <a:off x="5442585" y="3779784"/>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6" name="Group 15">
            <a:extLst>
              <a:ext uri="{FF2B5EF4-FFF2-40B4-BE49-F238E27FC236}">
                <a16:creationId xmlns:a16="http://schemas.microsoft.com/office/drawing/2014/main" id="{D67B9D9E-9C93-1B45-9895-ABE22FB330A4}"/>
              </a:ext>
            </a:extLst>
          </p:cNvPr>
          <p:cNvGrpSpPr/>
          <p:nvPr/>
        </p:nvGrpSpPr>
        <p:grpSpPr>
          <a:xfrm>
            <a:off x="8084714" y="3889981"/>
            <a:ext cx="320040" cy="158751"/>
            <a:chOff x="5297622" y="2927579"/>
            <a:chExt cx="320040" cy="158751"/>
          </a:xfrm>
          <a:solidFill>
            <a:srgbClr val="0432FF"/>
          </a:solidFill>
          <a:scene3d>
            <a:camera prst="orthographicFront">
              <a:rot lat="0" lon="0" rev="4140000"/>
            </a:camera>
            <a:lightRig rig="threePt" dir="t"/>
          </a:scene3d>
        </p:grpSpPr>
        <p:cxnSp>
          <p:nvCxnSpPr>
            <p:cNvPr id="17" name="Straight Connector 16">
              <a:extLst>
                <a:ext uri="{FF2B5EF4-FFF2-40B4-BE49-F238E27FC236}">
                  <a16:creationId xmlns:a16="http://schemas.microsoft.com/office/drawing/2014/main" id="{83E30DD2-68F3-AF4E-B240-9DCEE87C8560}"/>
                </a:ext>
              </a:extLst>
            </p:cNvPr>
            <p:cNvCxnSpPr/>
            <p:nvPr/>
          </p:nvCxnSpPr>
          <p:spPr>
            <a:xfrm rot="10800000">
              <a:off x="5297622" y="307997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C89604D-8405-424D-BF2D-EF332F993CBB}"/>
                </a:ext>
              </a:extLst>
            </p:cNvPr>
            <p:cNvCxnSpPr/>
            <p:nvPr/>
          </p:nvCxnSpPr>
          <p:spPr>
            <a:xfrm rot="10800000">
              <a:off x="5306788"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FBCBF42-5756-0E46-83EC-61D3C22A0FDC}"/>
                </a:ext>
              </a:extLst>
            </p:cNvPr>
            <p:cNvCxnSpPr/>
            <p:nvPr/>
          </p:nvCxnSpPr>
          <p:spPr>
            <a:xfrm rot="10800000">
              <a:off x="5348422" y="2927580"/>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11F0C937-D225-6F49-8610-B359ACEDF087}"/>
                </a:ext>
              </a:extLst>
            </p:cNvPr>
            <p:cNvCxnSpPr/>
            <p:nvPr/>
          </p:nvCxnSpPr>
          <p:spPr>
            <a:xfrm rot="10800000">
              <a:off x="5394960"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282BDF43-B039-EE42-ABBA-D545F527756C}"/>
              </a:ext>
            </a:extLst>
          </p:cNvPr>
          <p:cNvGrpSpPr/>
          <p:nvPr/>
        </p:nvGrpSpPr>
        <p:grpSpPr>
          <a:xfrm>
            <a:off x="8103586" y="4519919"/>
            <a:ext cx="320040" cy="158750"/>
            <a:chOff x="5288456" y="1818642"/>
            <a:chExt cx="320040" cy="158750"/>
          </a:xfrm>
          <a:solidFill>
            <a:srgbClr val="0432FF"/>
          </a:solidFill>
          <a:scene3d>
            <a:camera prst="orthographicFront">
              <a:rot lat="0" lon="0" rev="4560000"/>
            </a:camera>
            <a:lightRig rig="threePt" dir="t"/>
          </a:scene3d>
        </p:grpSpPr>
        <p:cxnSp>
          <p:nvCxnSpPr>
            <p:cNvPr id="23" name="Straight Connector 22">
              <a:extLst>
                <a:ext uri="{FF2B5EF4-FFF2-40B4-BE49-F238E27FC236}">
                  <a16:creationId xmlns:a16="http://schemas.microsoft.com/office/drawing/2014/main" id="{9015FE8B-FF06-4C47-B75A-E2C07A3F82F5}"/>
                </a:ext>
              </a:extLst>
            </p:cNvPr>
            <p:cNvCxnSpPr/>
            <p:nvPr/>
          </p:nvCxnSpPr>
          <p:spPr>
            <a:xfrm rot="10800000">
              <a:off x="5288456" y="197104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5A78F62-2E19-9C46-A49F-8E85D7BCEC60}"/>
                </a:ext>
              </a:extLst>
            </p:cNvPr>
            <p:cNvCxnSpPr/>
            <p:nvPr/>
          </p:nvCxnSpPr>
          <p:spPr>
            <a:xfrm rot="10800000">
              <a:off x="5297622" y="1818642"/>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69097FCD-B0F2-F042-BB16-E257B721E3ED}"/>
                </a:ext>
              </a:extLst>
            </p:cNvPr>
            <p:cNvCxnSpPr/>
            <p:nvPr/>
          </p:nvCxnSpPr>
          <p:spPr>
            <a:xfrm rot="10800000">
              <a:off x="5348422" y="1895096"/>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8" name="Group 27">
            <a:extLst>
              <a:ext uri="{FF2B5EF4-FFF2-40B4-BE49-F238E27FC236}">
                <a16:creationId xmlns:a16="http://schemas.microsoft.com/office/drawing/2014/main" id="{51DB85CD-C157-B043-A6BB-E1B83E8B7140}"/>
              </a:ext>
            </a:extLst>
          </p:cNvPr>
          <p:cNvGrpSpPr/>
          <p:nvPr/>
        </p:nvGrpSpPr>
        <p:grpSpPr>
          <a:xfrm>
            <a:off x="8354667" y="4973672"/>
            <a:ext cx="320040" cy="158750"/>
            <a:chOff x="5288456" y="1818642"/>
            <a:chExt cx="320040" cy="158750"/>
          </a:xfrm>
          <a:solidFill>
            <a:srgbClr val="0432FF"/>
          </a:solidFill>
          <a:scene3d>
            <a:camera prst="orthographicFront">
              <a:rot lat="0" lon="0" rev="10140000"/>
            </a:camera>
            <a:lightRig rig="threePt" dir="t"/>
          </a:scene3d>
        </p:grpSpPr>
        <p:cxnSp>
          <p:nvCxnSpPr>
            <p:cNvPr id="29" name="Straight Connector 28">
              <a:extLst>
                <a:ext uri="{FF2B5EF4-FFF2-40B4-BE49-F238E27FC236}">
                  <a16:creationId xmlns:a16="http://schemas.microsoft.com/office/drawing/2014/main" id="{5A07C9AE-FF03-3145-A525-C4659A75FBDC}"/>
                </a:ext>
              </a:extLst>
            </p:cNvPr>
            <p:cNvCxnSpPr/>
            <p:nvPr/>
          </p:nvCxnSpPr>
          <p:spPr>
            <a:xfrm rot="10800000">
              <a:off x="5288456" y="197104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942467B3-48B2-2544-A64C-7C1E01846F6F}"/>
                </a:ext>
              </a:extLst>
            </p:cNvPr>
            <p:cNvCxnSpPr/>
            <p:nvPr/>
          </p:nvCxnSpPr>
          <p:spPr>
            <a:xfrm rot="10800000">
              <a:off x="5297622" y="1818642"/>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6FB651F1-A03A-E042-BB05-B1EDB791A634}"/>
                </a:ext>
              </a:extLst>
            </p:cNvPr>
            <p:cNvCxnSpPr/>
            <p:nvPr/>
          </p:nvCxnSpPr>
          <p:spPr>
            <a:xfrm rot="10800000">
              <a:off x="5348422" y="1895096"/>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2" name="Group 31">
            <a:extLst>
              <a:ext uri="{FF2B5EF4-FFF2-40B4-BE49-F238E27FC236}">
                <a16:creationId xmlns:a16="http://schemas.microsoft.com/office/drawing/2014/main" id="{2607A83A-355E-4E49-9C48-99A16E79D070}"/>
              </a:ext>
            </a:extLst>
          </p:cNvPr>
          <p:cNvGrpSpPr/>
          <p:nvPr/>
        </p:nvGrpSpPr>
        <p:grpSpPr>
          <a:xfrm>
            <a:off x="8388287" y="5302257"/>
            <a:ext cx="320040" cy="158752"/>
            <a:chOff x="5297621" y="2872279"/>
            <a:chExt cx="320040" cy="158752"/>
          </a:xfrm>
          <a:solidFill>
            <a:srgbClr val="0432FF"/>
          </a:solidFill>
          <a:scene3d>
            <a:camera prst="orthographicFront">
              <a:rot lat="0" lon="0" rev="11160000"/>
            </a:camera>
            <a:lightRig rig="threePt" dir="t"/>
          </a:scene3d>
        </p:grpSpPr>
        <p:grpSp>
          <p:nvGrpSpPr>
            <p:cNvPr id="33" name="Group 32">
              <a:extLst>
                <a:ext uri="{FF2B5EF4-FFF2-40B4-BE49-F238E27FC236}">
                  <a16:creationId xmlns:a16="http://schemas.microsoft.com/office/drawing/2014/main" id="{EA036031-06B3-3F44-81CD-09C419085B9A}"/>
                </a:ext>
              </a:extLst>
            </p:cNvPr>
            <p:cNvGrpSpPr/>
            <p:nvPr/>
          </p:nvGrpSpPr>
          <p:grpSpPr>
            <a:xfrm>
              <a:off x="5297621" y="2872279"/>
              <a:ext cx="320040" cy="158751"/>
              <a:chOff x="5297622" y="2513644"/>
              <a:chExt cx="320040" cy="158751"/>
            </a:xfrm>
            <a:grpFill/>
          </p:grpSpPr>
          <p:cxnSp>
            <p:nvCxnSpPr>
              <p:cNvPr id="35" name="Straight Connector 34">
                <a:extLst>
                  <a:ext uri="{FF2B5EF4-FFF2-40B4-BE49-F238E27FC236}">
                    <a16:creationId xmlns:a16="http://schemas.microsoft.com/office/drawing/2014/main" id="{8CE0EC22-A9EF-9A45-9155-9FF0F259118E}"/>
                  </a:ext>
                </a:extLst>
              </p:cNvPr>
              <p:cNvCxnSpPr/>
              <p:nvPr/>
            </p:nvCxnSpPr>
            <p:spPr>
              <a:xfrm rot="10800000">
                <a:off x="5297622" y="2666044"/>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603747EC-6967-C449-B619-335CB3B8B710}"/>
                  </a:ext>
                </a:extLst>
              </p:cNvPr>
              <p:cNvCxnSpPr/>
              <p:nvPr/>
            </p:nvCxnSpPr>
            <p:spPr>
              <a:xfrm rot="10800000">
                <a:off x="5306788" y="2513644"/>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33227D5A-BF9A-B849-BB7D-5F22F39B9A61}"/>
                  </a:ext>
                </a:extLst>
              </p:cNvPr>
              <p:cNvCxnSpPr/>
              <p:nvPr/>
            </p:nvCxnSpPr>
            <p:spPr>
              <a:xfrm rot="10800000">
                <a:off x="5348422" y="2513645"/>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4" name="Straight Connector 33">
              <a:extLst>
                <a:ext uri="{FF2B5EF4-FFF2-40B4-BE49-F238E27FC236}">
                  <a16:creationId xmlns:a16="http://schemas.microsoft.com/office/drawing/2014/main" id="{545D37E6-D95C-A243-A97F-7AA040DAB32E}"/>
                </a:ext>
              </a:extLst>
            </p:cNvPr>
            <p:cNvCxnSpPr/>
            <p:nvPr/>
          </p:nvCxnSpPr>
          <p:spPr>
            <a:xfrm rot="10800000">
              <a:off x="5394960" y="2948735"/>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8" name="Group 37">
            <a:extLst>
              <a:ext uri="{FF2B5EF4-FFF2-40B4-BE49-F238E27FC236}">
                <a16:creationId xmlns:a16="http://schemas.microsoft.com/office/drawing/2014/main" id="{B7CF12D1-E0A3-8249-A728-105AD5D7EA9C}"/>
              </a:ext>
            </a:extLst>
          </p:cNvPr>
          <p:cNvGrpSpPr/>
          <p:nvPr/>
        </p:nvGrpSpPr>
        <p:grpSpPr>
          <a:xfrm>
            <a:off x="8381563" y="5646414"/>
            <a:ext cx="320040" cy="158751"/>
            <a:chOff x="5288456" y="3465714"/>
            <a:chExt cx="320040" cy="158751"/>
          </a:xfrm>
          <a:solidFill>
            <a:srgbClr val="0432FF"/>
          </a:solidFill>
          <a:scene3d>
            <a:camera prst="orthographicFront">
              <a:rot lat="0" lon="0" rev="10980000"/>
            </a:camera>
            <a:lightRig rig="threePt" dir="t"/>
          </a:scene3d>
        </p:grpSpPr>
        <p:grpSp>
          <p:nvGrpSpPr>
            <p:cNvPr id="39" name="Group 38">
              <a:extLst>
                <a:ext uri="{FF2B5EF4-FFF2-40B4-BE49-F238E27FC236}">
                  <a16:creationId xmlns:a16="http://schemas.microsoft.com/office/drawing/2014/main" id="{25130CE6-9A34-3044-A042-FCED3BE8E0A7}"/>
                </a:ext>
              </a:extLst>
            </p:cNvPr>
            <p:cNvGrpSpPr/>
            <p:nvPr/>
          </p:nvGrpSpPr>
          <p:grpSpPr>
            <a:xfrm>
              <a:off x="5288456" y="3465714"/>
              <a:ext cx="320040" cy="158751"/>
              <a:chOff x="5297622" y="2927579"/>
              <a:chExt cx="320040" cy="158751"/>
            </a:xfrm>
            <a:grpFill/>
          </p:grpSpPr>
          <p:cxnSp>
            <p:nvCxnSpPr>
              <p:cNvPr id="41" name="Straight Connector 40">
                <a:extLst>
                  <a:ext uri="{FF2B5EF4-FFF2-40B4-BE49-F238E27FC236}">
                    <a16:creationId xmlns:a16="http://schemas.microsoft.com/office/drawing/2014/main" id="{A51B9CD7-3527-3641-8786-2DE89A7B96EE}"/>
                  </a:ext>
                </a:extLst>
              </p:cNvPr>
              <p:cNvCxnSpPr/>
              <p:nvPr/>
            </p:nvCxnSpPr>
            <p:spPr>
              <a:xfrm rot="10800000">
                <a:off x="5297622" y="307997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3730D578-6E60-FC43-9876-523D47D4B73D}"/>
                  </a:ext>
                </a:extLst>
              </p:cNvPr>
              <p:cNvCxnSpPr/>
              <p:nvPr/>
            </p:nvCxnSpPr>
            <p:spPr>
              <a:xfrm rot="10800000">
                <a:off x="5306788"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B03BCCBD-A950-CE41-8902-C7D74AE3FAF3}"/>
                  </a:ext>
                </a:extLst>
              </p:cNvPr>
              <p:cNvCxnSpPr/>
              <p:nvPr/>
            </p:nvCxnSpPr>
            <p:spPr>
              <a:xfrm rot="10800000">
                <a:off x="5348422" y="2927580"/>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C229B25B-ADD0-F344-AD32-6B2E6150344F}"/>
                  </a:ext>
                </a:extLst>
              </p:cNvPr>
              <p:cNvCxnSpPr/>
              <p:nvPr/>
            </p:nvCxnSpPr>
            <p:spPr>
              <a:xfrm rot="10800000">
                <a:off x="5394960"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40" name="Straight Connector 39">
              <a:extLst>
                <a:ext uri="{FF2B5EF4-FFF2-40B4-BE49-F238E27FC236}">
                  <a16:creationId xmlns:a16="http://schemas.microsoft.com/office/drawing/2014/main" id="{5A385998-4168-A845-AE3E-5C7E8BBF1EBC}"/>
                </a:ext>
              </a:extLst>
            </p:cNvPr>
            <p:cNvCxnSpPr/>
            <p:nvPr/>
          </p:nvCxnSpPr>
          <p:spPr>
            <a:xfrm rot="10800000">
              <a:off x="5433419" y="3542169"/>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5" name="Group 44">
            <a:extLst>
              <a:ext uri="{FF2B5EF4-FFF2-40B4-BE49-F238E27FC236}">
                <a16:creationId xmlns:a16="http://schemas.microsoft.com/office/drawing/2014/main" id="{0CFC2790-1AAF-E74F-A2BC-37BE7C703DEE}"/>
              </a:ext>
            </a:extLst>
          </p:cNvPr>
          <p:cNvGrpSpPr/>
          <p:nvPr/>
        </p:nvGrpSpPr>
        <p:grpSpPr>
          <a:xfrm>
            <a:off x="8391306" y="5901176"/>
            <a:ext cx="320040" cy="158752"/>
            <a:chOff x="5297621" y="2872279"/>
            <a:chExt cx="320040" cy="158752"/>
          </a:xfrm>
          <a:solidFill>
            <a:srgbClr val="0432FF"/>
          </a:solidFill>
          <a:scene3d>
            <a:camera prst="orthographicFront">
              <a:rot lat="0" lon="0" rev="11640000"/>
            </a:camera>
            <a:lightRig rig="threePt" dir="t"/>
          </a:scene3d>
        </p:grpSpPr>
        <p:grpSp>
          <p:nvGrpSpPr>
            <p:cNvPr id="46" name="Group 45">
              <a:extLst>
                <a:ext uri="{FF2B5EF4-FFF2-40B4-BE49-F238E27FC236}">
                  <a16:creationId xmlns:a16="http://schemas.microsoft.com/office/drawing/2014/main" id="{B81C1E61-2B86-2046-9BCA-888BCBAF7318}"/>
                </a:ext>
              </a:extLst>
            </p:cNvPr>
            <p:cNvGrpSpPr/>
            <p:nvPr/>
          </p:nvGrpSpPr>
          <p:grpSpPr>
            <a:xfrm>
              <a:off x="5297621" y="2872279"/>
              <a:ext cx="320040" cy="158751"/>
              <a:chOff x="5297622" y="2513644"/>
              <a:chExt cx="320040" cy="158751"/>
            </a:xfrm>
            <a:grpFill/>
          </p:grpSpPr>
          <p:cxnSp>
            <p:nvCxnSpPr>
              <p:cNvPr id="48" name="Straight Connector 47">
                <a:extLst>
                  <a:ext uri="{FF2B5EF4-FFF2-40B4-BE49-F238E27FC236}">
                    <a16:creationId xmlns:a16="http://schemas.microsoft.com/office/drawing/2014/main" id="{C130BD91-A176-3747-8B6D-3B4774641A69}"/>
                  </a:ext>
                </a:extLst>
              </p:cNvPr>
              <p:cNvCxnSpPr/>
              <p:nvPr/>
            </p:nvCxnSpPr>
            <p:spPr>
              <a:xfrm rot="10800000">
                <a:off x="5297622" y="2666044"/>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825E5B52-7006-F945-A8EC-A25BC05F8F5D}"/>
                  </a:ext>
                </a:extLst>
              </p:cNvPr>
              <p:cNvCxnSpPr/>
              <p:nvPr/>
            </p:nvCxnSpPr>
            <p:spPr>
              <a:xfrm rot="10800000">
                <a:off x="5306788" y="2513644"/>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9C7425FA-F32B-5849-9746-CB912A5D73A1}"/>
                  </a:ext>
                </a:extLst>
              </p:cNvPr>
              <p:cNvCxnSpPr/>
              <p:nvPr/>
            </p:nvCxnSpPr>
            <p:spPr>
              <a:xfrm rot="10800000">
                <a:off x="5348422" y="2513645"/>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47" name="Straight Connector 46">
              <a:extLst>
                <a:ext uri="{FF2B5EF4-FFF2-40B4-BE49-F238E27FC236}">
                  <a16:creationId xmlns:a16="http://schemas.microsoft.com/office/drawing/2014/main" id="{EA20CA04-097C-D346-9BBF-213B1E2C7890}"/>
                </a:ext>
              </a:extLst>
            </p:cNvPr>
            <p:cNvCxnSpPr/>
            <p:nvPr/>
          </p:nvCxnSpPr>
          <p:spPr>
            <a:xfrm rot="10800000">
              <a:off x="5394960" y="2948735"/>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1" name="Group 50">
            <a:extLst>
              <a:ext uri="{FF2B5EF4-FFF2-40B4-BE49-F238E27FC236}">
                <a16:creationId xmlns:a16="http://schemas.microsoft.com/office/drawing/2014/main" id="{169001EB-9C34-0445-8AC0-D0D0DCA98AE2}"/>
              </a:ext>
            </a:extLst>
          </p:cNvPr>
          <p:cNvGrpSpPr/>
          <p:nvPr/>
        </p:nvGrpSpPr>
        <p:grpSpPr>
          <a:xfrm>
            <a:off x="8381563" y="6170472"/>
            <a:ext cx="320040" cy="158750"/>
            <a:chOff x="5288456" y="1818642"/>
            <a:chExt cx="320040" cy="158750"/>
          </a:xfrm>
          <a:solidFill>
            <a:srgbClr val="0432FF"/>
          </a:solidFill>
          <a:scene3d>
            <a:camera prst="orthographicFront">
              <a:rot lat="0" lon="0" rev="11220000"/>
            </a:camera>
            <a:lightRig rig="threePt" dir="t"/>
          </a:scene3d>
        </p:grpSpPr>
        <p:cxnSp>
          <p:nvCxnSpPr>
            <p:cNvPr id="52" name="Straight Connector 51">
              <a:extLst>
                <a:ext uri="{FF2B5EF4-FFF2-40B4-BE49-F238E27FC236}">
                  <a16:creationId xmlns:a16="http://schemas.microsoft.com/office/drawing/2014/main" id="{9CD29D37-F366-2B4B-B283-420B02B64E70}"/>
                </a:ext>
              </a:extLst>
            </p:cNvPr>
            <p:cNvCxnSpPr/>
            <p:nvPr/>
          </p:nvCxnSpPr>
          <p:spPr>
            <a:xfrm rot="10800000">
              <a:off x="5288456" y="197104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2D217433-AB2C-7646-A8D7-40593B87B7B9}"/>
                </a:ext>
              </a:extLst>
            </p:cNvPr>
            <p:cNvCxnSpPr/>
            <p:nvPr/>
          </p:nvCxnSpPr>
          <p:spPr>
            <a:xfrm rot="10800000">
              <a:off x="5297622" y="1818642"/>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E0C06BE4-B2D5-534D-93F7-6131BBB8FB9E}"/>
                </a:ext>
              </a:extLst>
            </p:cNvPr>
            <p:cNvCxnSpPr/>
            <p:nvPr/>
          </p:nvCxnSpPr>
          <p:spPr>
            <a:xfrm rot="10800000">
              <a:off x="5348422" y="1895096"/>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5" name="Group 54">
            <a:extLst>
              <a:ext uri="{FF2B5EF4-FFF2-40B4-BE49-F238E27FC236}">
                <a16:creationId xmlns:a16="http://schemas.microsoft.com/office/drawing/2014/main" id="{A9896BA0-71DA-2048-805F-A27E60B021EC}"/>
              </a:ext>
            </a:extLst>
          </p:cNvPr>
          <p:cNvGrpSpPr/>
          <p:nvPr/>
        </p:nvGrpSpPr>
        <p:grpSpPr>
          <a:xfrm>
            <a:off x="8393515" y="6336319"/>
            <a:ext cx="320040" cy="158751"/>
            <a:chOff x="5297622" y="2513644"/>
            <a:chExt cx="320040" cy="158751"/>
          </a:xfrm>
          <a:solidFill>
            <a:srgbClr val="0432FF"/>
          </a:solidFill>
          <a:scene3d>
            <a:camera prst="orthographicFront">
              <a:rot lat="0" lon="0" rev="12480000"/>
            </a:camera>
            <a:lightRig rig="threePt" dir="t"/>
          </a:scene3d>
        </p:grpSpPr>
        <p:cxnSp>
          <p:nvCxnSpPr>
            <p:cNvPr id="56" name="Straight Connector 55">
              <a:extLst>
                <a:ext uri="{FF2B5EF4-FFF2-40B4-BE49-F238E27FC236}">
                  <a16:creationId xmlns:a16="http://schemas.microsoft.com/office/drawing/2014/main" id="{D1C26EE9-C2F1-9A4B-AAA7-4DA28917CD26}"/>
                </a:ext>
              </a:extLst>
            </p:cNvPr>
            <p:cNvCxnSpPr/>
            <p:nvPr/>
          </p:nvCxnSpPr>
          <p:spPr>
            <a:xfrm rot="10800000">
              <a:off x="5297622" y="2666044"/>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E633B7A4-F0FC-BB46-A47C-A5F50930D930}"/>
                </a:ext>
              </a:extLst>
            </p:cNvPr>
            <p:cNvCxnSpPr/>
            <p:nvPr/>
          </p:nvCxnSpPr>
          <p:spPr>
            <a:xfrm rot="10800000">
              <a:off x="5306788" y="2513644"/>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78F0438D-ECA2-854B-B869-6B159DB1CBAF}"/>
                </a:ext>
              </a:extLst>
            </p:cNvPr>
            <p:cNvCxnSpPr/>
            <p:nvPr/>
          </p:nvCxnSpPr>
          <p:spPr>
            <a:xfrm rot="10800000">
              <a:off x="5348422" y="2513645"/>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 name="Slide Number Placeholder 1">
            <a:extLst>
              <a:ext uri="{FF2B5EF4-FFF2-40B4-BE49-F238E27FC236}">
                <a16:creationId xmlns:a16="http://schemas.microsoft.com/office/drawing/2014/main" id="{37428EC1-DD0E-C342-A917-52821F4A74AE}"/>
              </a:ext>
            </a:extLst>
          </p:cNvPr>
          <p:cNvSpPr>
            <a:spLocks noGrp="1"/>
          </p:cNvSpPr>
          <p:nvPr>
            <p:ph type="sldNum" sz="quarter" idx="12"/>
          </p:nvPr>
        </p:nvSpPr>
        <p:spPr/>
        <p:txBody>
          <a:bodyPr/>
          <a:lstStyle/>
          <a:p>
            <a:fld id="{8E467315-E945-B64F-99A4-7CB110957EDD}" type="slidenum">
              <a:rPr lang="en-US" smtClean="0"/>
              <a:t>28</a:t>
            </a:fld>
            <a:endParaRPr lang="en-US"/>
          </a:p>
        </p:txBody>
      </p:sp>
      <p:sp>
        <p:nvSpPr>
          <p:cNvPr id="59" name="Freeform 58">
            <a:extLst>
              <a:ext uri="{FF2B5EF4-FFF2-40B4-BE49-F238E27FC236}">
                <a16:creationId xmlns:a16="http://schemas.microsoft.com/office/drawing/2014/main" id="{17FEF894-696D-574D-88C5-D1066407457A}"/>
              </a:ext>
            </a:extLst>
          </p:cNvPr>
          <p:cNvSpPr/>
          <p:nvPr/>
        </p:nvSpPr>
        <p:spPr>
          <a:xfrm>
            <a:off x="5949749" y="5015302"/>
            <a:ext cx="1501159" cy="1056045"/>
          </a:xfrm>
          <a:custGeom>
            <a:avLst/>
            <a:gdLst>
              <a:gd name="connsiteX0" fmla="*/ 0 w 1371600"/>
              <a:gd name="connsiteY0" fmla="*/ 0 h 800100"/>
              <a:gd name="connsiteX1" fmla="*/ 482600 w 1371600"/>
              <a:gd name="connsiteY1" fmla="*/ 444500 h 800100"/>
              <a:gd name="connsiteX2" fmla="*/ 438150 w 1371600"/>
              <a:gd name="connsiteY2" fmla="*/ 615950 h 800100"/>
              <a:gd name="connsiteX3" fmla="*/ 203200 w 1371600"/>
              <a:gd name="connsiteY3" fmla="*/ 730250 h 800100"/>
              <a:gd name="connsiteX4" fmla="*/ 1098550 w 1371600"/>
              <a:gd name="connsiteY4" fmla="*/ 800100 h 800100"/>
              <a:gd name="connsiteX5" fmla="*/ 1257300 w 1371600"/>
              <a:gd name="connsiteY5" fmla="*/ 787400 h 800100"/>
              <a:gd name="connsiteX6" fmla="*/ 1371600 w 1371600"/>
              <a:gd name="connsiteY6" fmla="*/ 641350 h 800100"/>
              <a:gd name="connsiteX7" fmla="*/ 755650 w 1371600"/>
              <a:gd name="connsiteY7" fmla="*/ 6350 h 800100"/>
              <a:gd name="connsiteX8" fmla="*/ 0 w 1371600"/>
              <a:gd name="connsiteY8" fmla="*/ 0 h 800100"/>
              <a:gd name="connsiteX0" fmla="*/ 0 w 1371600"/>
              <a:gd name="connsiteY0" fmla="*/ 0 h 812800"/>
              <a:gd name="connsiteX1" fmla="*/ 482600 w 1371600"/>
              <a:gd name="connsiteY1" fmla="*/ 444500 h 812800"/>
              <a:gd name="connsiteX2" fmla="*/ 438150 w 1371600"/>
              <a:gd name="connsiteY2" fmla="*/ 615950 h 812800"/>
              <a:gd name="connsiteX3" fmla="*/ 203200 w 1371600"/>
              <a:gd name="connsiteY3" fmla="*/ 730250 h 812800"/>
              <a:gd name="connsiteX4" fmla="*/ 1079500 w 1371600"/>
              <a:gd name="connsiteY4" fmla="*/ 812800 h 812800"/>
              <a:gd name="connsiteX5" fmla="*/ 1257300 w 1371600"/>
              <a:gd name="connsiteY5" fmla="*/ 787400 h 812800"/>
              <a:gd name="connsiteX6" fmla="*/ 1371600 w 1371600"/>
              <a:gd name="connsiteY6" fmla="*/ 641350 h 812800"/>
              <a:gd name="connsiteX7" fmla="*/ 755650 w 1371600"/>
              <a:gd name="connsiteY7" fmla="*/ 6350 h 812800"/>
              <a:gd name="connsiteX8" fmla="*/ 0 w 1371600"/>
              <a:gd name="connsiteY8" fmla="*/ 0 h 812800"/>
              <a:gd name="connsiteX0" fmla="*/ 0 w 1352550"/>
              <a:gd name="connsiteY0" fmla="*/ 0 h 812800"/>
              <a:gd name="connsiteX1" fmla="*/ 482600 w 1352550"/>
              <a:gd name="connsiteY1" fmla="*/ 444500 h 812800"/>
              <a:gd name="connsiteX2" fmla="*/ 438150 w 1352550"/>
              <a:gd name="connsiteY2" fmla="*/ 615950 h 812800"/>
              <a:gd name="connsiteX3" fmla="*/ 203200 w 1352550"/>
              <a:gd name="connsiteY3" fmla="*/ 730250 h 812800"/>
              <a:gd name="connsiteX4" fmla="*/ 1079500 w 1352550"/>
              <a:gd name="connsiteY4" fmla="*/ 812800 h 812800"/>
              <a:gd name="connsiteX5" fmla="*/ 1257300 w 1352550"/>
              <a:gd name="connsiteY5" fmla="*/ 787400 h 812800"/>
              <a:gd name="connsiteX6" fmla="*/ 1352550 w 1352550"/>
              <a:gd name="connsiteY6" fmla="*/ 641350 h 812800"/>
              <a:gd name="connsiteX7" fmla="*/ 755650 w 1352550"/>
              <a:gd name="connsiteY7" fmla="*/ 6350 h 812800"/>
              <a:gd name="connsiteX8" fmla="*/ 0 w 1352550"/>
              <a:gd name="connsiteY8" fmla="*/ 0 h 812800"/>
              <a:gd name="connsiteX0" fmla="*/ 0 w 1376227"/>
              <a:gd name="connsiteY0" fmla="*/ 60455 h 806450"/>
              <a:gd name="connsiteX1" fmla="*/ 506277 w 1376227"/>
              <a:gd name="connsiteY1" fmla="*/ 438150 h 806450"/>
              <a:gd name="connsiteX2" fmla="*/ 461827 w 1376227"/>
              <a:gd name="connsiteY2" fmla="*/ 609600 h 806450"/>
              <a:gd name="connsiteX3" fmla="*/ 226877 w 1376227"/>
              <a:gd name="connsiteY3" fmla="*/ 723900 h 806450"/>
              <a:gd name="connsiteX4" fmla="*/ 1103177 w 1376227"/>
              <a:gd name="connsiteY4" fmla="*/ 806450 h 806450"/>
              <a:gd name="connsiteX5" fmla="*/ 1280977 w 1376227"/>
              <a:gd name="connsiteY5" fmla="*/ 781050 h 806450"/>
              <a:gd name="connsiteX6" fmla="*/ 1376227 w 1376227"/>
              <a:gd name="connsiteY6" fmla="*/ 635000 h 806450"/>
              <a:gd name="connsiteX7" fmla="*/ 779327 w 1376227"/>
              <a:gd name="connsiteY7" fmla="*/ 0 h 806450"/>
              <a:gd name="connsiteX8" fmla="*/ 0 w 1376227"/>
              <a:gd name="connsiteY8" fmla="*/ 60455 h 806450"/>
              <a:gd name="connsiteX0" fmla="*/ 0 w 1376227"/>
              <a:gd name="connsiteY0" fmla="*/ 4784 h 750779"/>
              <a:gd name="connsiteX1" fmla="*/ 506277 w 1376227"/>
              <a:gd name="connsiteY1" fmla="*/ 382479 h 750779"/>
              <a:gd name="connsiteX2" fmla="*/ 461827 w 1376227"/>
              <a:gd name="connsiteY2" fmla="*/ 553929 h 750779"/>
              <a:gd name="connsiteX3" fmla="*/ 226877 w 1376227"/>
              <a:gd name="connsiteY3" fmla="*/ 668229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76227"/>
              <a:gd name="connsiteY0" fmla="*/ 4784 h 750779"/>
              <a:gd name="connsiteX1" fmla="*/ 506277 w 1376227"/>
              <a:gd name="connsiteY1" fmla="*/ 382479 h 750779"/>
              <a:gd name="connsiteX2" fmla="*/ 461827 w 1376227"/>
              <a:gd name="connsiteY2" fmla="*/ 553929 h 750779"/>
              <a:gd name="connsiteX3" fmla="*/ 262393 w 1376227"/>
              <a:gd name="connsiteY3" fmla="*/ 701632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76227"/>
              <a:gd name="connsiteY0" fmla="*/ 4784 h 750779"/>
              <a:gd name="connsiteX1" fmla="*/ 506277 w 1376227"/>
              <a:gd name="connsiteY1" fmla="*/ 382479 h 750779"/>
              <a:gd name="connsiteX2" fmla="*/ 461827 w 1376227"/>
              <a:gd name="connsiteY2" fmla="*/ 553929 h 750779"/>
              <a:gd name="connsiteX3" fmla="*/ 297908 w 1376227"/>
              <a:gd name="connsiteY3" fmla="*/ 690499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28872"/>
              <a:gd name="connsiteY0" fmla="*/ 4784 h 750779"/>
              <a:gd name="connsiteX1" fmla="*/ 506277 w 1328872"/>
              <a:gd name="connsiteY1" fmla="*/ 382479 h 750779"/>
              <a:gd name="connsiteX2" fmla="*/ 461827 w 1328872"/>
              <a:gd name="connsiteY2" fmla="*/ 553929 h 750779"/>
              <a:gd name="connsiteX3" fmla="*/ 297908 w 1328872"/>
              <a:gd name="connsiteY3" fmla="*/ 690499 h 750779"/>
              <a:gd name="connsiteX4" fmla="*/ 1103177 w 1328872"/>
              <a:gd name="connsiteY4" fmla="*/ 750779 h 750779"/>
              <a:gd name="connsiteX5" fmla="*/ 1280977 w 1328872"/>
              <a:gd name="connsiteY5" fmla="*/ 725379 h 750779"/>
              <a:gd name="connsiteX6" fmla="*/ 1328872 w 1328872"/>
              <a:gd name="connsiteY6" fmla="*/ 579330 h 750779"/>
              <a:gd name="connsiteX7" fmla="*/ 791164 w 1328872"/>
              <a:gd name="connsiteY7" fmla="*/ 0 h 750779"/>
              <a:gd name="connsiteX8" fmla="*/ 0 w 1328872"/>
              <a:gd name="connsiteY8" fmla="*/ 4784 h 750779"/>
              <a:gd name="connsiteX0" fmla="*/ 0 w 1328872"/>
              <a:gd name="connsiteY0" fmla="*/ 4784 h 750779"/>
              <a:gd name="connsiteX1" fmla="*/ 306502 w 1328872"/>
              <a:gd name="connsiteY1" fmla="*/ 378303 h 750779"/>
              <a:gd name="connsiteX2" fmla="*/ 461827 w 1328872"/>
              <a:gd name="connsiteY2" fmla="*/ 553929 h 750779"/>
              <a:gd name="connsiteX3" fmla="*/ 297908 w 1328872"/>
              <a:gd name="connsiteY3" fmla="*/ 690499 h 750779"/>
              <a:gd name="connsiteX4" fmla="*/ 1103177 w 1328872"/>
              <a:gd name="connsiteY4" fmla="*/ 750779 h 750779"/>
              <a:gd name="connsiteX5" fmla="*/ 1280977 w 1328872"/>
              <a:gd name="connsiteY5" fmla="*/ 725379 h 750779"/>
              <a:gd name="connsiteX6" fmla="*/ 1328872 w 1328872"/>
              <a:gd name="connsiteY6" fmla="*/ 579330 h 750779"/>
              <a:gd name="connsiteX7" fmla="*/ 791164 w 1328872"/>
              <a:gd name="connsiteY7" fmla="*/ 0 h 750779"/>
              <a:gd name="connsiteX8" fmla="*/ 0 w 1328872"/>
              <a:gd name="connsiteY8" fmla="*/ 4784 h 750779"/>
              <a:gd name="connsiteX0" fmla="*/ 0 w 1284478"/>
              <a:gd name="connsiteY0" fmla="*/ 0 h 883781"/>
              <a:gd name="connsiteX1" fmla="*/ 262108 w 1284478"/>
              <a:gd name="connsiteY1" fmla="*/ 511305 h 883781"/>
              <a:gd name="connsiteX2" fmla="*/ 417433 w 1284478"/>
              <a:gd name="connsiteY2" fmla="*/ 686931 h 883781"/>
              <a:gd name="connsiteX3" fmla="*/ 253514 w 1284478"/>
              <a:gd name="connsiteY3" fmla="*/ 823501 h 883781"/>
              <a:gd name="connsiteX4" fmla="*/ 1058783 w 1284478"/>
              <a:gd name="connsiteY4" fmla="*/ 883781 h 883781"/>
              <a:gd name="connsiteX5" fmla="*/ 1236583 w 1284478"/>
              <a:gd name="connsiteY5" fmla="*/ 858381 h 883781"/>
              <a:gd name="connsiteX6" fmla="*/ 1284478 w 1284478"/>
              <a:gd name="connsiteY6" fmla="*/ 712332 h 883781"/>
              <a:gd name="connsiteX7" fmla="*/ 746770 w 1284478"/>
              <a:gd name="connsiteY7" fmla="*/ 133002 h 883781"/>
              <a:gd name="connsiteX8" fmla="*/ 0 w 1284478"/>
              <a:gd name="connsiteY8" fmla="*/ 0 h 883781"/>
              <a:gd name="connsiteX0" fmla="*/ 0 w 1284478"/>
              <a:gd name="connsiteY0" fmla="*/ 0 h 883781"/>
              <a:gd name="connsiteX1" fmla="*/ 120550 w 1284478"/>
              <a:gd name="connsiteY1" fmla="*/ 238481 h 883781"/>
              <a:gd name="connsiteX2" fmla="*/ 262108 w 1284478"/>
              <a:gd name="connsiteY2" fmla="*/ 511305 h 883781"/>
              <a:gd name="connsiteX3" fmla="*/ 417433 w 1284478"/>
              <a:gd name="connsiteY3" fmla="*/ 686931 h 883781"/>
              <a:gd name="connsiteX4" fmla="*/ 253514 w 1284478"/>
              <a:gd name="connsiteY4" fmla="*/ 823501 h 883781"/>
              <a:gd name="connsiteX5" fmla="*/ 1058783 w 1284478"/>
              <a:gd name="connsiteY5" fmla="*/ 883781 h 883781"/>
              <a:gd name="connsiteX6" fmla="*/ 1236583 w 1284478"/>
              <a:gd name="connsiteY6" fmla="*/ 858381 h 883781"/>
              <a:gd name="connsiteX7" fmla="*/ 1284478 w 1284478"/>
              <a:gd name="connsiteY7" fmla="*/ 712332 h 883781"/>
              <a:gd name="connsiteX8" fmla="*/ 746770 w 1284478"/>
              <a:gd name="connsiteY8" fmla="*/ 133002 h 883781"/>
              <a:gd name="connsiteX9" fmla="*/ 0 w 1284478"/>
              <a:gd name="connsiteY9" fmla="*/ 0 h 883781"/>
              <a:gd name="connsiteX0" fmla="*/ 0 w 1284478"/>
              <a:gd name="connsiteY0" fmla="*/ 0 h 883781"/>
              <a:gd name="connsiteX1" fmla="*/ 156066 w 1284478"/>
              <a:gd name="connsiteY1" fmla="*/ 113221 h 883781"/>
              <a:gd name="connsiteX2" fmla="*/ 262108 w 1284478"/>
              <a:gd name="connsiteY2" fmla="*/ 511305 h 883781"/>
              <a:gd name="connsiteX3" fmla="*/ 417433 w 1284478"/>
              <a:gd name="connsiteY3" fmla="*/ 686931 h 883781"/>
              <a:gd name="connsiteX4" fmla="*/ 253514 w 1284478"/>
              <a:gd name="connsiteY4" fmla="*/ 823501 h 883781"/>
              <a:gd name="connsiteX5" fmla="*/ 1058783 w 1284478"/>
              <a:gd name="connsiteY5" fmla="*/ 883781 h 883781"/>
              <a:gd name="connsiteX6" fmla="*/ 1236583 w 1284478"/>
              <a:gd name="connsiteY6" fmla="*/ 858381 h 883781"/>
              <a:gd name="connsiteX7" fmla="*/ 1284478 w 1284478"/>
              <a:gd name="connsiteY7" fmla="*/ 712332 h 883781"/>
              <a:gd name="connsiteX8" fmla="*/ 746770 w 1284478"/>
              <a:gd name="connsiteY8" fmla="*/ 133002 h 883781"/>
              <a:gd name="connsiteX9" fmla="*/ 0 w 1284478"/>
              <a:gd name="connsiteY9" fmla="*/ 0 h 883781"/>
              <a:gd name="connsiteX0" fmla="*/ 0 w 1284478"/>
              <a:gd name="connsiteY0" fmla="*/ 0 h 883781"/>
              <a:gd name="connsiteX1" fmla="*/ 156066 w 1284478"/>
              <a:gd name="connsiteY1" fmla="*/ 113221 h 883781"/>
              <a:gd name="connsiteX2" fmla="*/ 204899 w 1284478"/>
              <a:gd name="connsiteY2" fmla="*/ 317813 h 883781"/>
              <a:gd name="connsiteX3" fmla="*/ 262108 w 1284478"/>
              <a:gd name="connsiteY3" fmla="*/ 511305 h 883781"/>
              <a:gd name="connsiteX4" fmla="*/ 417433 w 1284478"/>
              <a:gd name="connsiteY4" fmla="*/ 686931 h 883781"/>
              <a:gd name="connsiteX5" fmla="*/ 253514 w 1284478"/>
              <a:gd name="connsiteY5" fmla="*/ 823501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883781"/>
              <a:gd name="connsiteX1" fmla="*/ 156066 w 1284478"/>
              <a:gd name="connsiteY1" fmla="*/ 113221 h 883781"/>
              <a:gd name="connsiteX2" fmla="*/ 178263 w 1284478"/>
              <a:gd name="connsiteY2" fmla="*/ 330339 h 883781"/>
              <a:gd name="connsiteX3" fmla="*/ 262108 w 1284478"/>
              <a:gd name="connsiteY3" fmla="*/ 511305 h 883781"/>
              <a:gd name="connsiteX4" fmla="*/ 417433 w 1284478"/>
              <a:gd name="connsiteY4" fmla="*/ 686931 h 883781"/>
              <a:gd name="connsiteX5" fmla="*/ 253514 w 1284478"/>
              <a:gd name="connsiteY5" fmla="*/ 823501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883781"/>
              <a:gd name="connsiteX1" fmla="*/ 156066 w 1284478"/>
              <a:gd name="connsiteY1" fmla="*/ 113221 h 883781"/>
              <a:gd name="connsiteX2" fmla="*/ 178263 w 1284478"/>
              <a:gd name="connsiteY2" fmla="*/ 330339 h 883781"/>
              <a:gd name="connsiteX3" fmla="*/ 262108 w 1284478"/>
              <a:gd name="connsiteY3" fmla="*/ 511305 h 883781"/>
              <a:gd name="connsiteX4" fmla="*/ 31202 w 1284478"/>
              <a:gd name="connsiteY4" fmla="*/ 699457 h 883781"/>
              <a:gd name="connsiteX5" fmla="*/ 253514 w 1284478"/>
              <a:gd name="connsiteY5" fmla="*/ 823501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883781"/>
              <a:gd name="connsiteX1" fmla="*/ 156066 w 1284478"/>
              <a:gd name="connsiteY1" fmla="*/ 113221 h 883781"/>
              <a:gd name="connsiteX2" fmla="*/ 178263 w 1284478"/>
              <a:gd name="connsiteY2" fmla="*/ 330339 h 883781"/>
              <a:gd name="connsiteX3" fmla="*/ 262108 w 1284478"/>
              <a:gd name="connsiteY3" fmla="*/ 511305 h 883781"/>
              <a:gd name="connsiteX4" fmla="*/ 31202 w 1284478"/>
              <a:gd name="connsiteY4" fmla="*/ 699457 h 883781"/>
              <a:gd name="connsiteX5" fmla="*/ 133649 w 1284478"/>
              <a:gd name="connsiteY5" fmla="*/ 856904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1000691"/>
              <a:gd name="connsiteX1" fmla="*/ 156066 w 1284478"/>
              <a:gd name="connsiteY1" fmla="*/ 113221 h 1000691"/>
              <a:gd name="connsiteX2" fmla="*/ 178263 w 1284478"/>
              <a:gd name="connsiteY2" fmla="*/ 330339 h 1000691"/>
              <a:gd name="connsiteX3" fmla="*/ 262108 w 1284478"/>
              <a:gd name="connsiteY3" fmla="*/ 511305 h 1000691"/>
              <a:gd name="connsiteX4" fmla="*/ 31202 w 1284478"/>
              <a:gd name="connsiteY4" fmla="*/ 699457 h 1000691"/>
              <a:gd name="connsiteX5" fmla="*/ 133649 w 1284478"/>
              <a:gd name="connsiteY5" fmla="*/ 856904 h 1000691"/>
              <a:gd name="connsiteX6" fmla="*/ 965554 w 1284478"/>
              <a:gd name="connsiteY6" fmla="*/ 1000691 h 1000691"/>
              <a:gd name="connsiteX7" fmla="*/ 1236583 w 1284478"/>
              <a:gd name="connsiteY7" fmla="*/ 858381 h 1000691"/>
              <a:gd name="connsiteX8" fmla="*/ 1284478 w 1284478"/>
              <a:gd name="connsiteY8" fmla="*/ 712332 h 1000691"/>
              <a:gd name="connsiteX9" fmla="*/ 746770 w 1284478"/>
              <a:gd name="connsiteY9" fmla="*/ 133002 h 1000691"/>
              <a:gd name="connsiteX10" fmla="*/ 0 w 1284478"/>
              <a:gd name="connsiteY10"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284478 w 1396402"/>
              <a:gd name="connsiteY8" fmla="*/ 712332 h 1000691"/>
              <a:gd name="connsiteX9" fmla="*/ 746770 w 1396402"/>
              <a:gd name="connsiteY9" fmla="*/ 133002 h 1000691"/>
              <a:gd name="connsiteX10" fmla="*/ 0 w 1396402"/>
              <a:gd name="connsiteY10"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746770 w 1396402"/>
              <a:gd name="connsiteY9" fmla="*/ 133002 h 1000691"/>
              <a:gd name="connsiteX10" fmla="*/ 0 w 1396402"/>
              <a:gd name="connsiteY10"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972923 w 1396402"/>
              <a:gd name="connsiteY9" fmla="*/ 342865 h 1000691"/>
              <a:gd name="connsiteX10" fmla="*/ 746770 w 1396402"/>
              <a:gd name="connsiteY10" fmla="*/ 133002 h 1000691"/>
              <a:gd name="connsiteX11" fmla="*/ 0 w 1396402"/>
              <a:gd name="connsiteY11"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043954 w 1396402"/>
              <a:gd name="connsiteY9" fmla="*/ 313637 h 1000691"/>
              <a:gd name="connsiteX10" fmla="*/ 746770 w 1396402"/>
              <a:gd name="connsiteY10" fmla="*/ 133002 h 1000691"/>
              <a:gd name="connsiteX11" fmla="*/ 0 w 1396402"/>
              <a:gd name="connsiteY11"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203774 w 1396402"/>
              <a:gd name="connsiteY9" fmla="*/ 518229 h 1000691"/>
              <a:gd name="connsiteX10" fmla="*/ 1043954 w 1396402"/>
              <a:gd name="connsiteY10" fmla="*/ 313637 h 1000691"/>
              <a:gd name="connsiteX11" fmla="*/ 746770 w 1396402"/>
              <a:gd name="connsiteY11" fmla="*/ 133002 h 1000691"/>
              <a:gd name="connsiteX12" fmla="*/ 0 w 1396402"/>
              <a:gd name="connsiteY12"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150500 w 1396402"/>
              <a:gd name="connsiteY9" fmla="*/ 522404 h 1000691"/>
              <a:gd name="connsiteX10" fmla="*/ 1043954 w 1396402"/>
              <a:gd name="connsiteY10" fmla="*/ 313637 h 1000691"/>
              <a:gd name="connsiteX11" fmla="*/ 746770 w 1396402"/>
              <a:gd name="connsiteY11" fmla="*/ 133002 h 1000691"/>
              <a:gd name="connsiteX12" fmla="*/ 0 w 1396402"/>
              <a:gd name="connsiteY12"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150500 w 1396402"/>
              <a:gd name="connsiteY9" fmla="*/ 522404 h 1000691"/>
              <a:gd name="connsiteX10" fmla="*/ 1043954 w 1396402"/>
              <a:gd name="connsiteY10" fmla="*/ 313637 h 1000691"/>
              <a:gd name="connsiteX11" fmla="*/ 702375 w 1396402"/>
              <a:gd name="connsiteY11" fmla="*/ 7742 h 1000691"/>
              <a:gd name="connsiteX12" fmla="*/ 0 w 1396402"/>
              <a:gd name="connsiteY12"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159379 w 1396402"/>
              <a:gd name="connsiteY7" fmla="*/ 931588 h 1000691"/>
              <a:gd name="connsiteX8" fmla="*/ 1396402 w 1396402"/>
              <a:gd name="connsiteY8" fmla="*/ 850030 h 1000691"/>
              <a:gd name="connsiteX9" fmla="*/ 1351069 w 1396402"/>
              <a:gd name="connsiteY9" fmla="*/ 687280 h 1000691"/>
              <a:gd name="connsiteX10" fmla="*/ 1150500 w 1396402"/>
              <a:gd name="connsiteY10" fmla="*/ 522404 h 1000691"/>
              <a:gd name="connsiteX11" fmla="*/ 1043954 w 1396402"/>
              <a:gd name="connsiteY11" fmla="*/ 313637 h 1000691"/>
              <a:gd name="connsiteX12" fmla="*/ 702375 w 1396402"/>
              <a:gd name="connsiteY12" fmla="*/ 7742 h 1000691"/>
              <a:gd name="connsiteX13" fmla="*/ 0 w 1396402"/>
              <a:gd name="connsiteY13"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088348 w 1396402"/>
              <a:gd name="connsiteY7" fmla="*/ 990043 h 1000691"/>
              <a:gd name="connsiteX8" fmla="*/ 1396402 w 1396402"/>
              <a:gd name="connsiteY8" fmla="*/ 850030 h 1000691"/>
              <a:gd name="connsiteX9" fmla="*/ 1351069 w 1396402"/>
              <a:gd name="connsiteY9" fmla="*/ 687280 h 1000691"/>
              <a:gd name="connsiteX10" fmla="*/ 1150500 w 1396402"/>
              <a:gd name="connsiteY10" fmla="*/ 522404 h 1000691"/>
              <a:gd name="connsiteX11" fmla="*/ 1043954 w 1396402"/>
              <a:gd name="connsiteY11" fmla="*/ 313637 h 1000691"/>
              <a:gd name="connsiteX12" fmla="*/ 702375 w 1396402"/>
              <a:gd name="connsiteY12" fmla="*/ 7742 h 1000691"/>
              <a:gd name="connsiteX13" fmla="*/ 0 w 1396402"/>
              <a:gd name="connsiteY13" fmla="*/ 0 h 1000691"/>
              <a:gd name="connsiteX0" fmla="*/ 0 w 1396402"/>
              <a:gd name="connsiteY0" fmla="*/ 0 h 996516"/>
              <a:gd name="connsiteX1" fmla="*/ 156066 w 1396402"/>
              <a:gd name="connsiteY1" fmla="*/ 113221 h 996516"/>
              <a:gd name="connsiteX2" fmla="*/ 178263 w 1396402"/>
              <a:gd name="connsiteY2" fmla="*/ 330339 h 996516"/>
              <a:gd name="connsiteX3" fmla="*/ 262108 w 1396402"/>
              <a:gd name="connsiteY3" fmla="*/ 511305 h 996516"/>
              <a:gd name="connsiteX4" fmla="*/ 31202 w 1396402"/>
              <a:gd name="connsiteY4" fmla="*/ 699457 h 996516"/>
              <a:gd name="connsiteX5" fmla="*/ 133649 w 1396402"/>
              <a:gd name="connsiteY5" fmla="*/ 856904 h 996516"/>
              <a:gd name="connsiteX6" fmla="*/ 938917 w 1396402"/>
              <a:gd name="connsiteY6" fmla="*/ 996516 h 996516"/>
              <a:gd name="connsiteX7" fmla="*/ 1088348 w 1396402"/>
              <a:gd name="connsiteY7" fmla="*/ 990043 h 996516"/>
              <a:gd name="connsiteX8" fmla="*/ 1396402 w 1396402"/>
              <a:gd name="connsiteY8" fmla="*/ 850030 h 996516"/>
              <a:gd name="connsiteX9" fmla="*/ 1351069 w 1396402"/>
              <a:gd name="connsiteY9" fmla="*/ 687280 h 996516"/>
              <a:gd name="connsiteX10" fmla="*/ 1150500 w 1396402"/>
              <a:gd name="connsiteY10" fmla="*/ 522404 h 996516"/>
              <a:gd name="connsiteX11" fmla="*/ 1043954 w 1396402"/>
              <a:gd name="connsiteY11" fmla="*/ 313637 h 996516"/>
              <a:gd name="connsiteX12" fmla="*/ 702375 w 1396402"/>
              <a:gd name="connsiteY12" fmla="*/ 7742 h 996516"/>
              <a:gd name="connsiteX13" fmla="*/ 0 w 1396402"/>
              <a:gd name="connsiteY13" fmla="*/ 0 h 996516"/>
              <a:gd name="connsiteX0" fmla="*/ 0 w 1396402"/>
              <a:gd name="connsiteY0" fmla="*/ 127174 h 1123690"/>
              <a:gd name="connsiteX1" fmla="*/ 156066 w 1396402"/>
              <a:gd name="connsiteY1" fmla="*/ 240395 h 1123690"/>
              <a:gd name="connsiteX2" fmla="*/ 178263 w 1396402"/>
              <a:gd name="connsiteY2" fmla="*/ 457513 h 1123690"/>
              <a:gd name="connsiteX3" fmla="*/ 262108 w 1396402"/>
              <a:gd name="connsiteY3" fmla="*/ 638479 h 1123690"/>
              <a:gd name="connsiteX4" fmla="*/ 31202 w 1396402"/>
              <a:gd name="connsiteY4" fmla="*/ 826631 h 1123690"/>
              <a:gd name="connsiteX5" fmla="*/ 133649 w 1396402"/>
              <a:gd name="connsiteY5" fmla="*/ 984078 h 1123690"/>
              <a:gd name="connsiteX6" fmla="*/ 938917 w 1396402"/>
              <a:gd name="connsiteY6" fmla="*/ 1123690 h 1123690"/>
              <a:gd name="connsiteX7" fmla="*/ 1088348 w 1396402"/>
              <a:gd name="connsiteY7" fmla="*/ 1117217 h 1123690"/>
              <a:gd name="connsiteX8" fmla="*/ 1396402 w 1396402"/>
              <a:gd name="connsiteY8" fmla="*/ 977204 h 1123690"/>
              <a:gd name="connsiteX9" fmla="*/ 1351069 w 1396402"/>
              <a:gd name="connsiteY9" fmla="*/ 814454 h 1123690"/>
              <a:gd name="connsiteX10" fmla="*/ 1150500 w 1396402"/>
              <a:gd name="connsiteY10" fmla="*/ 649578 h 1123690"/>
              <a:gd name="connsiteX11" fmla="*/ 1043954 w 1396402"/>
              <a:gd name="connsiteY11" fmla="*/ 440811 h 1123690"/>
              <a:gd name="connsiteX12" fmla="*/ 727323 w 1396402"/>
              <a:gd name="connsiteY12" fmla="*/ 0 h 1123690"/>
              <a:gd name="connsiteX13" fmla="*/ 0 w 1396402"/>
              <a:gd name="connsiteY13" fmla="*/ 127174 h 1123690"/>
              <a:gd name="connsiteX0" fmla="*/ 0 w 2094932"/>
              <a:gd name="connsiteY0" fmla="*/ 39186 h 1123690"/>
              <a:gd name="connsiteX1" fmla="*/ 854596 w 2094932"/>
              <a:gd name="connsiteY1" fmla="*/ 240395 h 1123690"/>
              <a:gd name="connsiteX2" fmla="*/ 876793 w 2094932"/>
              <a:gd name="connsiteY2" fmla="*/ 457513 h 1123690"/>
              <a:gd name="connsiteX3" fmla="*/ 960638 w 2094932"/>
              <a:gd name="connsiteY3" fmla="*/ 638479 h 1123690"/>
              <a:gd name="connsiteX4" fmla="*/ 729732 w 2094932"/>
              <a:gd name="connsiteY4" fmla="*/ 826631 h 1123690"/>
              <a:gd name="connsiteX5" fmla="*/ 832179 w 2094932"/>
              <a:gd name="connsiteY5" fmla="*/ 984078 h 1123690"/>
              <a:gd name="connsiteX6" fmla="*/ 1637447 w 2094932"/>
              <a:gd name="connsiteY6" fmla="*/ 1123690 h 1123690"/>
              <a:gd name="connsiteX7" fmla="*/ 1786878 w 2094932"/>
              <a:gd name="connsiteY7" fmla="*/ 1117217 h 1123690"/>
              <a:gd name="connsiteX8" fmla="*/ 2094932 w 2094932"/>
              <a:gd name="connsiteY8" fmla="*/ 977204 h 1123690"/>
              <a:gd name="connsiteX9" fmla="*/ 2049599 w 2094932"/>
              <a:gd name="connsiteY9" fmla="*/ 814454 h 1123690"/>
              <a:gd name="connsiteX10" fmla="*/ 1849030 w 2094932"/>
              <a:gd name="connsiteY10" fmla="*/ 649578 h 1123690"/>
              <a:gd name="connsiteX11" fmla="*/ 1742484 w 2094932"/>
              <a:gd name="connsiteY11" fmla="*/ 440811 h 1123690"/>
              <a:gd name="connsiteX12" fmla="*/ 1425853 w 2094932"/>
              <a:gd name="connsiteY12" fmla="*/ 0 h 1123690"/>
              <a:gd name="connsiteX13" fmla="*/ 0 w 2094932"/>
              <a:gd name="connsiteY13" fmla="*/ 39186 h 1123690"/>
              <a:gd name="connsiteX0" fmla="*/ 0 w 2094932"/>
              <a:gd name="connsiteY0" fmla="*/ 0 h 1084504"/>
              <a:gd name="connsiteX1" fmla="*/ 854596 w 2094932"/>
              <a:gd name="connsiteY1" fmla="*/ 201209 h 1084504"/>
              <a:gd name="connsiteX2" fmla="*/ 876793 w 2094932"/>
              <a:gd name="connsiteY2" fmla="*/ 418327 h 1084504"/>
              <a:gd name="connsiteX3" fmla="*/ 960638 w 2094932"/>
              <a:gd name="connsiteY3" fmla="*/ 599293 h 1084504"/>
              <a:gd name="connsiteX4" fmla="*/ 729732 w 2094932"/>
              <a:gd name="connsiteY4" fmla="*/ 787445 h 1084504"/>
              <a:gd name="connsiteX5" fmla="*/ 832179 w 2094932"/>
              <a:gd name="connsiteY5" fmla="*/ 944892 h 1084504"/>
              <a:gd name="connsiteX6" fmla="*/ 1637447 w 2094932"/>
              <a:gd name="connsiteY6" fmla="*/ 1084504 h 1084504"/>
              <a:gd name="connsiteX7" fmla="*/ 1786878 w 2094932"/>
              <a:gd name="connsiteY7" fmla="*/ 1078031 h 1084504"/>
              <a:gd name="connsiteX8" fmla="*/ 2094932 w 2094932"/>
              <a:gd name="connsiteY8" fmla="*/ 938018 h 1084504"/>
              <a:gd name="connsiteX9" fmla="*/ 2049599 w 2094932"/>
              <a:gd name="connsiteY9" fmla="*/ 775268 h 1084504"/>
              <a:gd name="connsiteX10" fmla="*/ 1849030 w 2094932"/>
              <a:gd name="connsiteY10" fmla="*/ 610392 h 1084504"/>
              <a:gd name="connsiteX11" fmla="*/ 1742484 w 2094932"/>
              <a:gd name="connsiteY11" fmla="*/ 401625 h 1084504"/>
              <a:gd name="connsiteX12" fmla="*/ 1425853 w 2094932"/>
              <a:gd name="connsiteY12" fmla="*/ 1876 h 1084504"/>
              <a:gd name="connsiteX13" fmla="*/ 0 w 2094932"/>
              <a:gd name="connsiteY13" fmla="*/ 0 h 1084504"/>
              <a:gd name="connsiteX0" fmla="*/ 0 w 2094932"/>
              <a:gd name="connsiteY0" fmla="*/ 0 h 1084504"/>
              <a:gd name="connsiteX1" fmla="*/ 854596 w 2094932"/>
              <a:gd name="connsiteY1" fmla="*/ 201209 h 1084504"/>
              <a:gd name="connsiteX2" fmla="*/ 876793 w 2094932"/>
              <a:gd name="connsiteY2" fmla="*/ 418327 h 1084504"/>
              <a:gd name="connsiteX3" fmla="*/ 960638 w 2094932"/>
              <a:gd name="connsiteY3" fmla="*/ 599293 h 1084504"/>
              <a:gd name="connsiteX4" fmla="*/ 729732 w 2094932"/>
              <a:gd name="connsiteY4" fmla="*/ 787445 h 1084504"/>
              <a:gd name="connsiteX5" fmla="*/ 832179 w 2094932"/>
              <a:gd name="connsiteY5" fmla="*/ 944892 h 1084504"/>
              <a:gd name="connsiteX6" fmla="*/ 1637447 w 2094932"/>
              <a:gd name="connsiteY6" fmla="*/ 1084504 h 1084504"/>
              <a:gd name="connsiteX7" fmla="*/ 1786878 w 2094932"/>
              <a:gd name="connsiteY7" fmla="*/ 1078031 h 1084504"/>
              <a:gd name="connsiteX8" fmla="*/ 2094932 w 2094932"/>
              <a:gd name="connsiteY8" fmla="*/ 938018 h 1084504"/>
              <a:gd name="connsiteX9" fmla="*/ 2049599 w 2094932"/>
              <a:gd name="connsiteY9" fmla="*/ 775268 h 1084504"/>
              <a:gd name="connsiteX10" fmla="*/ 1849030 w 2094932"/>
              <a:gd name="connsiteY10" fmla="*/ 610392 h 1084504"/>
              <a:gd name="connsiteX11" fmla="*/ 1742484 w 2094932"/>
              <a:gd name="connsiteY11" fmla="*/ 401625 h 1084504"/>
              <a:gd name="connsiteX12" fmla="*/ 1600486 w 2094932"/>
              <a:gd name="connsiteY12" fmla="*/ 240681 h 1084504"/>
              <a:gd name="connsiteX13" fmla="*/ 1425853 w 2094932"/>
              <a:gd name="connsiteY13" fmla="*/ 1876 h 1084504"/>
              <a:gd name="connsiteX14" fmla="*/ 0 w 2094932"/>
              <a:gd name="connsiteY14" fmla="*/ 0 h 1084504"/>
              <a:gd name="connsiteX0" fmla="*/ 0 w 2094932"/>
              <a:gd name="connsiteY0" fmla="*/ 0 h 1084504"/>
              <a:gd name="connsiteX1" fmla="*/ 854596 w 2094932"/>
              <a:gd name="connsiteY1" fmla="*/ 201209 h 1084504"/>
              <a:gd name="connsiteX2" fmla="*/ 876793 w 2094932"/>
              <a:gd name="connsiteY2" fmla="*/ 418327 h 1084504"/>
              <a:gd name="connsiteX3" fmla="*/ 960638 w 2094932"/>
              <a:gd name="connsiteY3" fmla="*/ 599293 h 1084504"/>
              <a:gd name="connsiteX4" fmla="*/ 729732 w 2094932"/>
              <a:gd name="connsiteY4" fmla="*/ 787445 h 1084504"/>
              <a:gd name="connsiteX5" fmla="*/ 832179 w 2094932"/>
              <a:gd name="connsiteY5" fmla="*/ 944892 h 1084504"/>
              <a:gd name="connsiteX6" fmla="*/ 1637447 w 2094932"/>
              <a:gd name="connsiteY6" fmla="*/ 1084504 h 1084504"/>
              <a:gd name="connsiteX7" fmla="*/ 1786878 w 2094932"/>
              <a:gd name="connsiteY7" fmla="*/ 1078031 h 1084504"/>
              <a:gd name="connsiteX8" fmla="*/ 2094932 w 2094932"/>
              <a:gd name="connsiteY8" fmla="*/ 938018 h 1084504"/>
              <a:gd name="connsiteX9" fmla="*/ 2049599 w 2094932"/>
              <a:gd name="connsiteY9" fmla="*/ 775268 h 1084504"/>
              <a:gd name="connsiteX10" fmla="*/ 1849030 w 2094932"/>
              <a:gd name="connsiteY10" fmla="*/ 610392 h 1084504"/>
              <a:gd name="connsiteX11" fmla="*/ 1742484 w 2094932"/>
              <a:gd name="connsiteY11" fmla="*/ 401625 h 1084504"/>
              <a:gd name="connsiteX12" fmla="*/ 1394669 w 2094932"/>
              <a:gd name="connsiteY12" fmla="*/ 88170 h 1084504"/>
              <a:gd name="connsiteX13" fmla="*/ 1425853 w 2094932"/>
              <a:gd name="connsiteY13" fmla="*/ 1876 h 1084504"/>
              <a:gd name="connsiteX14" fmla="*/ 0 w 2094932"/>
              <a:gd name="connsiteY14" fmla="*/ 0 h 1084504"/>
              <a:gd name="connsiteX0" fmla="*/ 0 w 1433825"/>
              <a:gd name="connsiteY0" fmla="*/ 39183 h 1082627"/>
              <a:gd name="connsiteX1" fmla="*/ 193489 w 1433825"/>
              <a:gd name="connsiteY1" fmla="*/ 199332 h 1082627"/>
              <a:gd name="connsiteX2" fmla="*/ 215686 w 1433825"/>
              <a:gd name="connsiteY2" fmla="*/ 416450 h 1082627"/>
              <a:gd name="connsiteX3" fmla="*/ 299531 w 1433825"/>
              <a:gd name="connsiteY3" fmla="*/ 597416 h 1082627"/>
              <a:gd name="connsiteX4" fmla="*/ 68625 w 1433825"/>
              <a:gd name="connsiteY4" fmla="*/ 785568 h 1082627"/>
              <a:gd name="connsiteX5" fmla="*/ 171072 w 1433825"/>
              <a:gd name="connsiteY5" fmla="*/ 943015 h 1082627"/>
              <a:gd name="connsiteX6" fmla="*/ 976340 w 1433825"/>
              <a:gd name="connsiteY6" fmla="*/ 1082627 h 1082627"/>
              <a:gd name="connsiteX7" fmla="*/ 1125771 w 1433825"/>
              <a:gd name="connsiteY7" fmla="*/ 1076154 h 1082627"/>
              <a:gd name="connsiteX8" fmla="*/ 1433825 w 1433825"/>
              <a:gd name="connsiteY8" fmla="*/ 936141 h 1082627"/>
              <a:gd name="connsiteX9" fmla="*/ 1388492 w 1433825"/>
              <a:gd name="connsiteY9" fmla="*/ 773391 h 1082627"/>
              <a:gd name="connsiteX10" fmla="*/ 1187923 w 1433825"/>
              <a:gd name="connsiteY10" fmla="*/ 608515 h 1082627"/>
              <a:gd name="connsiteX11" fmla="*/ 1081377 w 1433825"/>
              <a:gd name="connsiteY11" fmla="*/ 399748 h 1082627"/>
              <a:gd name="connsiteX12" fmla="*/ 733562 w 1433825"/>
              <a:gd name="connsiteY12" fmla="*/ 86293 h 1082627"/>
              <a:gd name="connsiteX13" fmla="*/ 764746 w 1433825"/>
              <a:gd name="connsiteY13" fmla="*/ -1 h 1082627"/>
              <a:gd name="connsiteX14" fmla="*/ 0 w 1433825"/>
              <a:gd name="connsiteY14" fmla="*/ 39183 h 1082627"/>
              <a:gd name="connsiteX0" fmla="*/ 0 w 1433825"/>
              <a:gd name="connsiteY0" fmla="*/ 1 h 1043445"/>
              <a:gd name="connsiteX1" fmla="*/ 193489 w 1433825"/>
              <a:gd name="connsiteY1" fmla="*/ 160150 h 1043445"/>
              <a:gd name="connsiteX2" fmla="*/ 215686 w 1433825"/>
              <a:gd name="connsiteY2" fmla="*/ 377268 h 1043445"/>
              <a:gd name="connsiteX3" fmla="*/ 299531 w 1433825"/>
              <a:gd name="connsiteY3" fmla="*/ 558234 h 1043445"/>
              <a:gd name="connsiteX4" fmla="*/ 68625 w 1433825"/>
              <a:gd name="connsiteY4" fmla="*/ 746386 h 1043445"/>
              <a:gd name="connsiteX5" fmla="*/ 171072 w 1433825"/>
              <a:gd name="connsiteY5" fmla="*/ 903833 h 1043445"/>
              <a:gd name="connsiteX6" fmla="*/ 976340 w 1433825"/>
              <a:gd name="connsiteY6" fmla="*/ 1043445 h 1043445"/>
              <a:gd name="connsiteX7" fmla="*/ 1125771 w 1433825"/>
              <a:gd name="connsiteY7" fmla="*/ 1036972 h 1043445"/>
              <a:gd name="connsiteX8" fmla="*/ 1433825 w 1433825"/>
              <a:gd name="connsiteY8" fmla="*/ 896959 h 1043445"/>
              <a:gd name="connsiteX9" fmla="*/ 1388492 w 1433825"/>
              <a:gd name="connsiteY9" fmla="*/ 734209 h 1043445"/>
              <a:gd name="connsiteX10" fmla="*/ 1187923 w 1433825"/>
              <a:gd name="connsiteY10" fmla="*/ 569333 h 1043445"/>
              <a:gd name="connsiteX11" fmla="*/ 1081377 w 1433825"/>
              <a:gd name="connsiteY11" fmla="*/ 360566 h 1043445"/>
              <a:gd name="connsiteX12" fmla="*/ 733562 w 1433825"/>
              <a:gd name="connsiteY12" fmla="*/ 47111 h 1043445"/>
              <a:gd name="connsiteX13" fmla="*/ 752272 w 1433825"/>
              <a:gd name="connsiteY13" fmla="*/ 1878 h 1043445"/>
              <a:gd name="connsiteX14" fmla="*/ 0 w 1433825"/>
              <a:gd name="connsiteY14" fmla="*/ 1 h 1043445"/>
              <a:gd name="connsiteX0" fmla="*/ 0 w 1527379"/>
              <a:gd name="connsiteY0" fmla="*/ 27452 h 1041567"/>
              <a:gd name="connsiteX1" fmla="*/ 287043 w 1527379"/>
              <a:gd name="connsiteY1" fmla="*/ 158272 h 1041567"/>
              <a:gd name="connsiteX2" fmla="*/ 309240 w 1527379"/>
              <a:gd name="connsiteY2" fmla="*/ 375390 h 1041567"/>
              <a:gd name="connsiteX3" fmla="*/ 393085 w 1527379"/>
              <a:gd name="connsiteY3" fmla="*/ 556356 h 1041567"/>
              <a:gd name="connsiteX4" fmla="*/ 162179 w 1527379"/>
              <a:gd name="connsiteY4" fmla="*/ 744508 h 1041567"/>
              <a:gd name="connsiteX5" fmla="*/ 264626 w 1527379"/>
              <a:gd name="connsiteY5" fmla="*/ 901955 h 1041567"/>
              <a:gd name="connsiteX6" fmla="*/ 1069894 w 1527379"/>
              <a:gd name="connsiteY6" fmla="*/ 1041567 h 1041567"/>
              <a:gd name="connsiteX7" fmla="*/ 1219325 w 1527379"/>
              <a:gd name="connsiteY7" fmla="*/ 1035094 h 1041567"/>
              <a:gd name="connsiteX8" fmla="*/ 1527379 w 1527379"/>
              <a:gd name="connsiteY8" fmla="*/ 895081 h 1041567"/>
              <a:gd name="connsiteX9" fmla="*/ 1482046 w 1527379"/>
              <a:gd name="connsiteY9" fmla="*/ 732331 h 1041567"/>
              <a:gd name="connsiteX10" fmla="*/ 1281477 w 1527379"/>
              <a:gd name="connsiteY10" fmla="*/ 567455 h 1041567"/>
              <a:gd name="connsiteX11" fmla="*/ 1174931 w 1527379"/>
              <a:gd name="connsiteY11" fmla="*/ 358688 h 1041567"/>
              <a:gd name="connsiteX12" fmla="*/ 827116 w 1527379"/>
              <a:gd name="connsiteY12" fmla="*/ 45233 h 1041567"/>
              <a:gd name="connsiteX13" fmla="*/ 845826 w 1527379"/>
              <a:gd name="connsiteY13" fmla="*/ 0 h 1041567"/>
              <a:gd name="connsiteX14" fmla="*/ 0 w 1527379"/>
              <a:gd name="connsiteY14" fmla="*/ 27452 h 1041567"/>
              <a:gd name="connsiteX0" fmla="*/ 0 w 1714486"/>
              <a:gd name="connsiteY0" fmla="*/ 3989 h 1041567"/>
              <a:gd name="connsiteX1" fmla="*/ 474150 w 1714486"/>
              <a:gd name="connsiteY1" fmla="*/ 158272 h 1041567"/>
              <a:gd name="connsiteX2" fmla="*/ 496347 w 1714486"/>
              <a:gd name="connsiteY2" fmla="*/ 375390 h 1041567"/>
              <a:gd name="connsiteX3" fmla="*/ 580192 w 1714486"/>
              <a:gd name="connsiteY3" fmla="*/ 556356 h 1041567"/>
              <a:gd name="connsiteX4" fmla="*/ 349286 w 1714486"/>
              <a:gd name="connsiteY4" fmla="*/ 744508 h 1041567"/>
              <a:gd name="connsiteX5" fmla="*/ 451733 w 1714486"/>
              <a:gd name="connsiteY5" fmla="*/ 901955 h 1041567"/>
              <a:gd name="connsiteX6" fmla="*/ 1257001 w 1714486"/>
              <a:gd name="connsiteY6" fmla="*/ 1041567 h 1041567"/>
              <a:gd name="connsiteX7" fmla="*/ 1406432 w 1714486"/>
              <a:gd name="connsiteY7" fmla="*/ 1035094 h 1041567"/>
              <a:gd name="connsiteX8" fmla="*/ 1714486 w 1714486"/>
              <a:gd name="connsiteY8" fmla="*/ 895081 h 1041567"/>
              <a:gd name="connsiteX9" fmla="*/ 1669153 w 1714486"/>
              <a:gd name="connsiteY9" fmla="*/ 732331 h 1041567"/>
              <a:gd name="connsiteX10" fmla="*/ 1468584 w 1714486"/>
              <a:gd name="connsiteY10" fmla="*/ 567455 h 1041567"/>
              <a:gd name="connsiteX11" fmla="*/ 1362038 w 1714486"/>
              <a:gd name="connsiteY11" fmla="*/ 358688 h 1041567"/>
              <a:gd name="connsiteX12" fmla="*/ 1014223 w 1714486"/>
              <a:gd name="connsiteY12" fmla="*/ 45233 h 1041567"/>
              <a:gd name="connsiteX13" fmla="*/ 1032933 w 1714486"/>
              <a:gd name="connsiteY13" fmla="*/ 0 h 1041567"/>
              <a:gd name="connsiteX14" fmla="*/ 0 w 1714486"/>
              <a:gd name="connsiteY14" fmla="*/ 3989 h 1041567"/>
              <a:gd name="connsiteX0" fmla="*/ 0 w 1714486"/>
              <a:gd name="connsiteY0" fmla="*/ 3989 h 1041567"/>
              <a:gd name="connsiteX1" fmla="*/ 265799 w 1714486"/>
              <a:gd name="connsiteY1" fmla="*/ 92159 h 1041567"/>
              <a:gd name="connsiteX2" fmla="*/ 474150 w 1714486"/>
              <a:gd name="connsiteY2" fmla="*/ 158272 h 1041567"/>
              <a:gd name="connsiteX3" fmla="*/ 496347 w 1714486"/>
              <a:gd name="connsiteY3" fmla="*/ 375390 h 1041567"/>
              <a:gd name="connsiteX4" fmla="*/ 580192 w 1714486"/>
              <a:gd name="connsiteY4" fmla="*/ 556356 h 1041567"/>
              <a:gd name="connsiteX5" fmla="*/ 349286 w 1714486"/>
              <a:gd name="connsiteY5" fmla="*/ 744508 h 1041567"/>
              <a:gd name="connsiteX6" fmla="*/ 451733 w 1714486"/>
              <a:gd name="connsiteY6" fmla="*/ 901955 h 1041567"/>
              <a:gd name="connsiteX7" fmla="*/ 1257001 w 1714486"/>
              <a:gd name="connsiteY7" fmla="*/ 1041567 h 1041567"/>
              <a:gd name="connsiteX8" fmla="*/ 1406432 w 1714486"/>
              <a:gd name="connsiteY8" fmla="*/ 1035094 h 1041567"/>
              <a:gd name="connsiteX9" fmla="*/ 1714486 w 1714486"/>
              <a:gd name="connsiteY9" fmla="*/ 895081 h 1041567"/>
              <a:gd name="connsiteX10" fmla="*/ 1669153 w 1714486"/>
              <a:gd name="connsiteY10" fmla="*/ 732331 h 1041567"/>
              <a:gd name="connsiteX11" fmla="*/ 1468584 w 1714486"/>
              <a:gd name="connsiteY11" fmla="*/ 567455 h 1041567"/>
              <a:gd name="connsiteX12" fmla="*/ 1362038 w 1714486"/>
              <a:gd name="connsiteY12" fmla="*/ 358688 h 1041567"/>
              <a:gd name="connsiteX13" fmla="*/ 1014223 w 1714486"/>
              <a:gd name="connsiteY13" fmla="*/ 45233 h 1041567"/>
              <a:gd name="connsiteX14" fmla="*/ 1032933 w 1714486"/>
              <a:gd name="connsiteY14" fmla="*/ 0 h 1041567"/>
              <a:gd name="connsiteX15" fmla="*/ 0 w 1714486"/>
              <a:gd name="connsiteY15" fmla="*/ 3989 h 1041567"/>
              <a:gd name="connsiteX0" fmla="*/ 0 w 1714486"/>
              <a:gd name="connsiteY0" fmla="*/ 3989 h 1041567"/>
              <a:gd name="connsiteX1" fmla="*/ 278273 w 1714486"/>
              <a:gd name="connsiteY1" fmla="*/ 45232 h 1041567"/>
              <a:gd name="connsiteX2" fmla="*/ 474150 w 1714486"/>
              <a:gd name="connsiteY2" fmla="*/ 158272 h 1041567"/>
              <a:gd name="connsiteX3" fmla="*/ 496347 w 1714486"/>
              <a:gd name="connsiteY3" fmla="*/ 375390 h 1041567"/>
              <a:gd name="connsiteX4" fmla="*/ 580192 w 1714486"/>
              <a:gd name="connsiteY4" fmla="*/ 556356 h 1041567"/>
              <a:gd name="connsiteX5" fmla="*/ 349286 w 1714486"/>
              <a:gd name="connsiteY5" fmla="*/ 744508 h 1041567"/>
              <a:gd name="connsiteX6" fmla="*/ 451733 w 1714486"/>
              <a:gd name="connsiteY6" fmla="*/ 901955 h 1041567"/>
              <a:gd name="connsiteX7" fmla="*/ 1257001 w 1714486"/>
              <a:gd name="connsiteY7" fmla="*/ 1041567 h 1041567"/>
              <a:gd name="connsiteX8" fmla="*/ 1406432 w 1714486"/>
              <a:gd name="connsiteY8" fmla="*/ 1035094 h 1041567"/>
              <a:gd name="connsiteX9" fmla="*/ 1714486 w 1714486"/>
              <a:gd name="connsiteY9" fmla="*/ 895081 h 1041567"/>
              <a:gd name="connsiteX10" fmla="*/ 1669153 w 1714486"/>
              <a:gd name="connsiteY10" fmla="*/ 732331 h 1041567"/>
              <a:gd name="connsiteX11" fmla="*/ 1468584 w 1714486"/>
              <a:gd name="connsiteY11" fmla="*/ 567455 h 1041567"/>
              <a:gd name="connsiteX12" fmla="*/ 1362038 w 1714486"/>
              <a:gd name="connsiteY12" fmla="*/ 358688 h 1041567"/>
              <a:gd name="connsiteX13" fmla="*/ 1014223 w 1714486"/>
              <a:gd name="connsiteY13" fmla="*/ 45233 h 1041567"/>
              <a:gd name="connsiteX14" fmla="*/ 1032933 w 1714486"/>
              <a:gd name="connsiteY14" fmla="*/ 0 h 1041567"/>
              <a:gd name="connsiteX15" fmla="*/ 0 w 1714486"/>
              <a:gd name="connsiteY15" fmla="*/ 3989 h 1041567"/>
              <a:gd name="connsiteX0" fmla="*/ 0 w 1758144"/>
              <a:gd name="connsiteY0" fmla="*/ 0 h 1072774"/>
              <a:gd name="connsiteX1" fmla="*/ 321931 w 1758144"/>
              <a:gd name="connsiteY1" fmla="*/ 76439 h 1072774"/>
              <a:gd name="connsiteX2" fmla="*/ 517808 w 1758144"/>
              <a:gd name="connsiteY2" fmla="*/ 189479 h 1072774"/>
              <a:gd name="connsiteX3" fmla="*/ 540005 w 1758144"/>
              <a:gd name="connsiteY3" fmla="*/ 406597 h 1072774"/>
              <a:gd name="connsiteX4" fmla="*/ 623850 w 1758144"/>
              <a:gd name="connsiteY4" fmla="*/ 587563 h 1072774"/>
              <a:gd name="connsiteX5" fmla="*/ 392944 w 1758144"/>
              <a:gd name="connsiteY5" fmla="*/ 775715 h 1072774"/>
              <a:gd name="connsiteX6" fmla="*/ 495391 w 1758144"/>
              <a:gd name="connsiteY6" fmla="*/ 933162 h 1072774"/>
              <a:gd name="connsiteX7" fmla="*/ 1300659 w 1758144"/>
              <a:gd name="connsiteY7" fmla="*/ 1072774 h 1072774"/>
              <a:gd name="connsiteX8" fmla="*/ 1450090 w 1758144"/>
              <a:gd name="connsiteY8" fmla="*/ 1066301 h 1072774"/>
              <a:gd name="connsiteX9" fmla="*/ 1758144 w 1758144"/>
              <a:gd name="connsiteY9" fmla="*/ 926288 h 1072774"/>
              <a:gd name="connsiteX10" fmla="*/ 1712811 w 1758144"/>
              <a:gd name="connsiteY10" fmla="*/ 763538 h 1072774"/>
              <a:gd name="connsiteX11" fmla="*/ 1512242 w 1758144"/>
              <a:gd name="connsiteY11" fmla="*/ 598662 h 1072774"/>
              <a:gd name="connsiteX12" fmla="*/ 1405696 w 1758144"/>
              <a:gd name="connsiteY12" fmla="*/ 389895 h 1072774"/>
              <a:gd name="connsiteX13" fmla="*/ 1057881 w 1758144"/>
              <a:gd name="connsiteY13" fmla="*/ 76440 h 1072774"/>
              <a:gd name="connsiteX14" fmla="*/ 1076591 w 1758144"/>
              <a:gd name="connsiteY14" fmla="*/ 31207 h 1072774"/>
              <a:gd name="connsiteX15" fmla="*/ 0 w 1758144"/>
              <a:gd name="connsiteY15" fmla="*/ 0 h 1072774"/>
              <a:gd name="connsiteX0" fmla="*/ 0 w 1845461"/>
              <a:gd name="connsiteY0" fmla="*/ 0 h 1061042"/>
              <a:gd name="connsiteX1" fmla="*/ 409248 w 1845461"/>
              <a:gd name="connsiteY1" fmla="*/ 64707 h 1061042"/>
              <a:gd name="connsiteX2" fmla="*/ 605125 w 1845461"/>
              <a:gd name="connsiteY2" fmla="*/ 177747 h 1061042"/>
              <a:gd name="connsiteX3" fmla="*/ 627322 w 1845461"/>
              <a:gd name="connsiteY3" fmla="*/ 394865 h 1061042"/>
              <a:gd name="connsiteX4" fmla="*/ 711167 w 1845461"/>
              <a:gd name="connsiteY4" fmla="*/ 575831 h 1061042"/>
              <a:gd name="connsiteX5" fmla="*/ 480261 w 1845461"/>
              <a:gd name="connsiteY5" fmla="*/ 763983 h 1061042"/>
              <a:gd name="connsiteX6" fmla="*/ 582708 w 1845461"/>
              <a:gd name="connsiteY6" fmla="*/ 921430 h 1061042"/>
              <a:gd name="connsiteX7" fmla="*/ 1387976 w 1845461"/>
              <a:gd name="connsiteY7" fmla="*/ 1061042 h 1061042"/>
              <a:gd name="connsiteX8" fmla="*/ 1537407 w 1845461"/>
              <a:gd name="connsiteY8" fmla="*/ 1054569 h 1061042"/>
              <a:gd name="connsiteX9" fmla="*/ 1845461 w 1845461"/>
              <a:gd name="connsiteY9" fmla="*/ 914556 h 1061042"/>
              <a:gd name="connsiteX10" fmla="*/ 1800128 w 1845461"/>
              <a:gd name="connsiteY10" fmla="*/ 751806 h 1061042"/>
              <a:gd name="connsiteX11" fmla="*/ 1599559 w 1845461"/>
              <a:gd name="connsiteY11" fmla="*/ 586930 h 1061042"/>
              <a:gd name="connsiteX12" fmla="*/ 1493013 w 1845461"/>
              <a:gd name="connsiteY12" fmla="*/ 378163 h 1061042"/>
              <a:gd name="connsiteX13" fmla="*/ 1145198 w 1845461"/>
              <a:gd name="connsiteY13" fmla="*/ 64708 h 1061042"/>
              <a:gd name="connsiteX14" fmla="*/ 1163908 w 1845461"/>
              <a:gd name="connsiteY14" fmla="*/ 19475 h 1061042"/>
              <a:gd name="connsiteX15" fmla="*/ 0 w 1845461"/>
              <a:gd name="connsiteY15" fmla="*/ 0 h 1061042"/>
              <a:gd name="connsiteX0" fmla="*/ 89016 w 1436213"/>
              <a:gd name="connsiteY0" fmla="*/ 0 h 1529663"/>
              <a:gd name="connsiteX1" fmla="*/ 0 w 1436213"/>
              <a:gd name="connsiteY1" fmla="*/ 533328 h 1529663"/>
              <a:gd name="connsiteX2" fmla="*/ 195877 w 1436213"/>
              <a:gd name="connsiteY2" fmla="*/ 646368 h 1529663"/>
              <a:gd name="connsiteX3" fmla="*/ 218074 w 1436213"/>
              <a:gd name="connsiteY3" fmla="*/ 863486 h 1529663"/>
              <a:gd name="connsiteX4" fmla="*/ 301919 w 1436213"/>
              <a:gd name="connsiteY4" fmla="*/ 1044452 h 1529663"/>
              <a:gd name="connsiteX5" fmla="*/ 71013 w 1436213"/>
              <a:gd name="connsiteY5" fmla="*/ 1232604 h 1529663"/>
              <a:gd name="connsiteX6" fmla="*/ 173460 w 1436213"/>
              <a:gd name="connsiteY6" fmla="*/ 1390051 h 1529663"/>
              <a:gd name="connsiteX7" fmla="*/ 978728 w 1436213"/>
              <a:gd name="connsiteY7" fmla="*/ 1529663 h 1529663"/>
              <a:gd name="connsiteX8" fmla="*/ 1128159 w 1436213"/>
              <a:gd name="connsiteY8" fmla="*/ 1523190 h 1529663"/>
              <a:gd name="connsiteX9" fmla="*/ 1436213 w 1436213"/>
              <a:gd name="connsiteY9" fmla="*/ 1383177 h 1529663"/>
              <a:gd name="connsiteX10" fmla="*/ 1390880 w 1436213"/>
              <a:gd name="connsiteY10" fmla="*/ 1220427 h 1529663"/>
              <a:gd name="connsiteX11" fmla="*/ 1190311 w 1436213"/>
              <a:gd name="connsiteY11" fmla="*/ 1055551 h 1529663"/>
              <a:gd name="connsiteX12" fmla="*/ 1083765 w 1436213"/>
              <a:gd name="connsiteY12" fmla="*/ 846784 h 1529663"/>
              <a:gd name="connsiteX13" fmla="*/ 735950 w 1436213"/>
              <a:gd name="connsiteY13" fmla="*/ 533329 h 1529663"/>
              <a:gd name="connsiteX14" fmla="*/ 754660 w 1436213"/>
              <a:gd name="connsiteY14" fmla="*/ 488096 h 1529663"/>
              <a:gd name="connsiteX15" fmla="*/ 89016 w 1436213"/>
              <a:gd name="connsiteY15" fmla="*/ 0 h 1529663"/>
              <a:gd name="connsiteX0" fmla="*/ 582577 w 1929774"/>
              <a:gd name="connsiteY0" fmla="*/ 0 h 1529663"/>
              <a:gd name="connsiteX1" fmla="*/ 0 w 1929774"/>
              <a:gd name="connsiteY1" fmla="*/ 418384 h 1529663"/>
              <a:gd name="connsiteX2" fmla="*/ 689438 w 1929774"/>
              <a:gd name="connsiteY2" fmla="*/ 646368 h 1529663"/>
              <a:gd name="connsiteX3" fmla="*/ 711635 w 1929774"/>
              <a:gd name="connsiteY3" fmla="*/ 863486 h 1529663"/>
              <a:gd name="connsiteX4" fmla="*/ 795480 w 1929774"/>
              <a:gd name="connsiteY4" fmla="*/ 1044452 h 1529663"/>
              <a:gd name="connsiteX5" fmla="*/ 564574 w 1929774"/>
              <a:gd name="connsiteY5" fmla="*/ 1232604 h 1529663"/>
              <a:gd name="connsiteX6" fmla="*/ 667021 w 1929774"/>
              <a:gd name="connsiteY6" fmla="*/ 1390051 h 1529663"/>
              <a:gd name="connsiteX7" fmla="*/ 1472289 w 1929774"/>
              <a:gd name="connsiteY7" fmla="*/ 1529663 h 1529663"/>
              <a:gd name="connsiteX8" fmla="*/ 1621720 w 1929774"/>
              <a:gd name="connsiteY8" fmla="*/ 1523190 h 1529663"/>
              <a:gd name="connsiteX9" fmla="*/ 1929774 w 1929774"/>
              <a:gd name="connsiteY9" fmla="*/ 1383177 h 1529663"/>
              <a:gd name="connsiteX10" fmla="*/ 1884441 w 1929774"/>
              <a:gd name="connsiteY10" fmla="*/ 1220427 h 1529663"/>
              <a:gd name="connsiteX11" fmla="*/ 1683872 w 1929774"/>
              <a:gd name="connsiteY11" fmla="*/ 1055551 h 1529663"/>
              <a:gd name="connsiteX12" fmla="*/ 1577326 w 1929774"/>
              <a:gd name="connsiteY12" fmla="*/ 846784 h 1529663"/>
              <a:gd name="connsiteX13" fmla="*/ 1229511 w 1929774"/>
              <a:gd name="connsiteY13" fmla="*/ 533329 h 1529663"/>
              <a:gd name="connsiteX14" fmla="*/ 1248221 w 1929774"/>
              <a:gd name="connsiteY14" fmla="*/ 488096 h 1529663"/>
              <a:gd name="connsiteX15" fmla="*/ 582577 w 1929774"/>
              <a:gd name="connsiteY15" fmla="*/ 0 h 1529663"/>
              <a:gd name="connsiteX0" fmla="*/ 582577 w 1929774"/>
              <a:gd name="connsiteY0" fmla="*/ 0 h 1529663"/>
              <a:gd name="connsiteX1" fmla="*/ 0 w 1929774"/>
              <a:gd name="connsiteY1" fmla="*/ 418384 h 1529663"/>
              <a:gd name="connsiteX2" fmla="*/ 252283 w 1929774"/>
              <a:gd name="connsiteY2" fmla="*/ 637526 h 1529663"/>
              <a:gd name="connsiteX3" fmla="*/ 711635 w 1929774"/>
              <a:gd name="connsiteY3" fmla="*/ 863486 h 1529663"/>
              <a:gd name="connsiteX4" fmla="*/ 795480 w 1929774"/>
              <a:gd name="connsiteY4" fmla="*/ 1044452 h 1529663"/>
              <a:gd name="connsiteX5" fmla="*/ 564574 w 1929774"/>
              <a:gd name="connsiteY5" fmla="*/ 1232604 h 1529663"/>
              <a:gd name="connsiteX6" fmla="*/ 667021 w 1929774"/>
              <a:gd name="connsiteY6" fmla="*/ 1390051 h 1529663"/>
              <a:gd name="connsiteX7" fmla="*/ 1472289 w 1929774"/>
              <a:gd name="connsiteY7" fmla="*/ 1529663 h 1529663"/>
              <a:gd name="connsiteX8" fmla="*/ 1621720 w 1929774"/>
              <a:gd name="connsiteY8" fmla="*/ 1523190 h 1529663"/>
              <a:gd name="connsiteX9" fmla="*/ 1929774 w 1929774"/>
              <a:gd name="connsiteY9" fmla="*/ 1383177 h 1529663"/>
              <a:gd name="connsiteX10" fmla="*/ 1884441 w 1929774"/>
              <a:gd name="connsiteY10" fmla="*/ 1220427 h 1529663"/>
              <a:gd name="connsiteX11" fmla="*/ 1683872 w 1929774"/>
              <a:gd name="connsiteY11" fmla="*/ 1055551 h 1529663"/>
              <a:gd name="connsiteX12" fmla="*/ 1577326 w 1929774"/>
              <a:gd name="connsiteY12" fmla="*/ 846784 h 1529663"/>
              <a:gd name="connsiteX13" fmla="*/ 1229511 w 1929774"/>
              <a:gd name="connsiteY13" fmla="*/ 533329 h 1529663"/>
              <a:gd name="connsiteX14" fmla="*/ 1248221 w 1929774"/>
              <a:gd name="connsiteY14" fmla="*/ 488096 h 1529663"/>
              <a:gd name="connsiteX15" fmla="*/ 582577 w 1929774"/>
              <a:gd name="connsiteY15" fmla="*/ 0 h 1529663"/>
              <a:gd name="connsiteX0" fmla="*/ 582577 w 1929774"/>
              <a:gd name="connsiteY0" fmla="*/ 0 h 1529663"/>
              <a:gd name="connsiteX1" fmla="*/ 0 w 1929774"/>
              <a:gd name="connsiteY1" fmla="*/ 418384 h 1529663"/>
              <a:gd name="connsiteX2" fmla="*/ 252283 w 1929774"/>
              <a:gd name="connsiteY2" fmla="*/ 637526 h 1529663"/>
              <a:gd name="connsiteX3" fmla="*/ 391995 w 1929774"/>
              <a:gd name="connsiteY3" fmla="*/ 863485 h 1529663"/>
              <a:gd name="connsiteX4" fmla="*/ 795480 w 1929774"/>
              <a:gd name="connsiteY4" fmla="*/ 1044452 h 1529663"/>
              <a:gd name="connsiteX5" fmla="*/ 564574 w 1929774"/>
              <a:gd name="connsiteY5" fmla="*/ 1232604 h 1529663"/>
              <a:gd name="connsiteX6" fmla="*/ 667021 w 1929774"/>
              <a:gd name="connsiteY6" fmla="*/ 1390051 h 1529663"/>
              <a:gd name="connsiteX7" fmla="*/ 1472289 w 1929774"/>
              <a:gd name="connsiteY7" fmla="*/ 1529663 h 1529663"/>
              <a:gd name="connsiteX8" fmla="*/ 1621720 w 1929774"/>
              <a:gd name="connsiteY8" fmla="*/ 1523190 h 1529663"/>
              <a:gd name="connsiteX9" fmla="*/ 1929774 w 1929774"/>
              <a:gd name="connsiteY9" fmla="*/ 1383177 h 1529663"/>
              <a:gd name="connsiteX10" fmla="*/ 1884441 w 1929774"/>
              <a:gd name="connsiteY10" fmla="*/ 1220427 h 1529663"/>
              <a:gd name="connsiteX11" fmla="*/ 1683872 w 1929774"/>
              <a:gd name="connsiteY11" fmla="*/ 1055551 h 1529663"/>
              <a:gd name="connsiteX12" fmla="*/ 1577326 w 1929774"/>
              <a:gd name="connsiteY12" fmla="*/ 846784 h 1529663"/>
              <a:gd name="connsiteX13" fmla="*/ 1229511 w 1929774"/>
              <a:gd name="connsiteY13" fmla="*/ 533329 h 1529663"/>
              <a:gd name="connsiteX14" fmla="*/ 1248221 w 1929774"/>
              <a:gd name="connsiteY14" fmla="*/ 488096 h 1529663"/>
              <a:gd name="connsiteX15" fmla="*/ 582577 w 1929774"/>
              <a:gd name="connsiteY15" fmla="*/ 0 h 1529663"/>
              <a:gd name="connsiteX0" fmla="*/ 582577 w 1929774"/>
              <a:gd name="connsiteY0" fmla="*/ 0 h 1529663"/>
              <a:gd name="connsiteX1" fmla="*/ 0 w 1929774"/>
              <a:gd name="connsiteY1" fmla="*/ 418384 h 1529663"/>
              <a:gd name="connsiteX2" fmla="*/ 252283 w 1929774"/>
              <a:gd name="connsiteY2" fmla="*/ 637526 h 1529663"/>
              <a:gd name="connsiteX3" fmla="*/ 391995 w 1929774"/>
              <a:gd name="connsiteY3" fmla="*/ 863485 h 1529663"/>
              <a:gd name="connsiteX4" fmla="*/ 348924 w 1929774"/>
              <a:gd name="connsiteY4" fmla="*/ 1057715 h 1529663"/>
              <a:gd name="connsiteX5" fmla="*/ 564574 w 1929774"/>
              <a:gd name="connsiteY5" fmla="*/ 1232604 h 1529663"/>
              <a:gd name="connsiteX6" fmla="*/ 667021 w 1929774"/>
              <a:gd name="connsiteY6" fmla="*/ 1390051 h 1529663"/>
              <a:gd name="connsiteX7" fmla="*/ 1472289 w 1929774"/>
              <a:gd name="connsiteY7" fmla="*/ 1529663 h 1529663"/>
              <a:gd name="connsiteX8" fmla="*/ 1621720 w 1929774"/>
              <a:gd name="connsiteY8" fmla="*/ 1523190 h 1529663"/>
              <a:gd name="connsiteX9" fmla="*/ 1929774 w 1929774"/>
              <a:gd name="connsiteY9" fmla="*/ 1383177 h 1529663"/>
              <a:gd name="connsiteX10" fmla="*/ 1884441 w 1929774"/>
              <a:gd name="connsiteY10" fmla="*/ 1220427 h 1529663"/>
              <a:gd name="connsiteX11" fmla="*/ 1683872 w 1929774"/>
              <a:gd name="connsiteY11" fmla="*/ 1055551 h 1529663"/>
              <a:gd name="connsiteX12" fmla="*/ 1577326 w 1929774"/>
              <a:gd name="connsiteY12" fmla="*/ 846784 h 1529663"/>
              <a:gd name="connsiteX13" fmla="*/ 1229511 w 1929774"/>
              <a:gd name="connsiteY13" fmla="*/ 533329 h 1529663"/>
              <a:gd name="connsiteX14" fmla="*/ 1248221 w 1929774"/>
              <a:gd name="connsiteY14" fmla="*/ 488096 h 1529663"/>
              <a:gd name="connsiteX15" fmla="*/ 582577 w 1929774"/>
              <a:gd name="connsiteY15" fmla="*/ 0 h 1529663"/>
              <a:gd name="connsiteX0" fmla="*/ 582577 w 1929774"/>
              <a:gd name="connsiteY0" fmla="*/ 0 h 1529663"/>
              <a:gd name="connsiteX1" fmla="*/ 0 w 1929774"/>
              <a:gd name="connsiteY1" fmla="*/ 418384 h 1529663"/>
              <a:gd name="connsiteX2" fmla="*/ 252283 w 1929774"/>
              <a:gd name="connsiteY2" fmla="*/ 637526 h 1529663"/>
              <a:gd name="connsiteX3" fmla="*/ 391995 w 1929774"/>
              <a:gd name="connsiteY3" fmla="*/ 863485 h 1529663"/>
              <a:gd name="connsiteX4" fmla="*/ 348924 w 1929774"/>
              <a:gd name="connsiteY4" fmla="*/ 1057715 h 1529663"/>
              <a:gd name="connsiteX5" fmla="*/ 240233 w 1929774"/>
              <a:gd name="connsiteY5" fmla="*/ 1241447 h 1529663"/>
              <a:gd name="connsiteX6" fmla="*/ 667021 w 1929774"/>
              <a:gd name="connsiteY6" fmla="*/ 1390051 h 1529663"/>
              <a:gd name="connsiteX7" fmla="*/ 1472289 w 1929774"/>
              <a:gd name="connsiteY7" fmla="*/ 1529663 h 1529663"/>
              <a:gd name="connsiteX8" fmla="*/ 1621720 w 1929774"/>
              <a:gd name="connsiteY8" fmla="*/ 1523190 h 1529663"/>
              <a:gd name="connsiteX9" fmla="*/ 1929774 w 1929774"/>
              <a:gd name="connsiteY9" fmla="*/ 1383177 h 1529663"/>
              <a:gd name="connsiteX10" fmla="*/ 1884441 w 1929774"/>
              <a:gd name="connsiteY10" fmla="*/ 1220427 h 1529663"/>
              <a:gd name="connsiteX11" fmla="*/ 1683872 w 1929774"/>
              <a:gd name="connsiteY11" fmla="*/ 1055551 h 1529663"/>
              <a:gd name="connsiteX12" fmla="*/ 1577326 w 1929774"/>
              <a:gd name="connsiteY12" fmla="*/ 846784 h 1529663"/>
              <a:gd name="connsiteX13" fmla="*/ 1229511 w 1929774"/>
              <a:gd name="connsiteY13" fmla="*/ 533329 h 1529663"/>
              <a:gd name="connsiteX14" fmla="*/ 1248221 w 1929774"/>
              <a:gd name="connsiteY14" fmla="*/ 488096 h 1529663"/>
              <a:gd name="connsiteX15" fmla="*/ 582577 w 1929774"/>
              <a:gd name="connsiteY15" fmla="*/ 0 h 1529663"/>
              <a:gd name="connsiteX0" fmla="*/ 582577 w 1929774"/>
              <a:gd name="connsiteY0" fmla="*/ 0 h 1529663"/>
              <a:gd name="connsiteX1" fmla="*/ 0 w 1929774"/>
              <a:gd name="connsiteY1" fmla="*/ 418384 h 1529663"/>
              <a:gd name="connsiteX2" fmla="*/ 252283 w 1929774"/>
              <a:gd name="connsiteY2" fmla="*/ 637526 h 1529663"/>
              <a:gd name="connsiteX3" fmla="*/ 391995 w 1929774"/>
              <a:gd name="connsiteY3" fmla="*/ 863485 h 1529663"/>
              <a:gd name="connsiteX4" fmla="*/ 348924 w 1929774"/>
              <a:gd name="connsiteY4" fmla="*/ 1057715 h 1529663"/>
              <a:gd name="connsiteX5" fmla="*/ 216732 w 1929774"/>
              <a:gd name="connsiteY5" fmla="*/ 1232606 h 1529663"/>
              <a:gd name="connsiteX6" fmla="*/ 667021 w 1929774"/>
              <a:gd name="connsiteY6" fmla="*/ 1390051 h 1529663"/>
              <a:gd name="connsiteX7" fmla="*/ 1472289 w 1929774"/>
              <a:gd name="connsiteY7" fmla="*/ 1529663 h 1529663"/>
              <a:gd name="connsiteX8" fmla="*/ 1621720 w 1929774"/>
              <a:gd name="connsiteY8" fmla="*/ 1523190 h 1529663"/>
              <a:gd name="connsiteX9" fmla="*/ 1929774 w 1929774"/>
              <a:gd name="connsiteY9" fmla="*/ 1383177 h 1529663"/>
              <a:gd name="connsiteX10" fmla="*/ 1884441 w 1929774"/>
              <a:gd name="connsiteY10" fmla="*/ 1220427 h 1529663"/>
              <a:gd name="connsiteX11" fmla="*/ 1683872 w 1929774"/>
              <a:gd name="connsiteY11" fmla="*/ 1055551 h 1529663"/>
              <a:gd name="connsiteX12" fmla="*/ 1577326 w 1929774"/>
              <a:gd name="connsiteY12" fmla="*/ 846784 h 1529663"/>
              <a:gd name="connsiteX13" fmla="*/ 1229511 w 1929774"/>
              <a:gd name="connsiteY13" fmla="*/ 533329 h 1529663"/>
              <a:gd name="connsiteX14" fmla="*/ 1248221 w 1929774"/>
              <a:gd name="connsiteY14" fmla="*/ 488096 h 1529663"/>
              <a:gd name="connsiteX15" fmla="*/ 582577 w 1929774"/>
              <a:gd name="connsiteY15" fmla="*/ 0 h 1529663"/>
              <a:gd name="connsiteX0" fmla="*/ 582577 w 1929774"/>
              <a:gd name="connsiteY0" fmla="*/ 0 h 1529663"/>
              <a:gd name="connsiteX1" fmla="*/ 0 w 1929774"/>
              <a:gd name="connsiteY1" fmla="*/ 418384 h 1529663"/>
              <a:gd name="connsiteX2" fmla="*/ 252283 w 1929774"/>
              <a:gd name="connsiteY2" fmla="*/ 637526 h 1529663"/>
              <a:gd name="connsiteX3" fmla="*/ 391995 w 1929774"/>
              <a:gd name="connsiteY3" fmla="*/ 863485 h 1529663"/>
              <a:gd name="connsiteX4" fmla="*/ 348924 w 1929774"/>
              <a:gd name="connsiteY4" fmla="*/ 1057715 h 1529663"/>
              <a:gd name="connsiteX5" fmla="*/ 216732 w 1929774"/>
              <a:gd name="connsiteY5" fmla="*/ 1232606 h 1529663"/>
              <a:gd name="connsiteX6" fmla="*/ 347381 w 1929774"/>
              <a:gd name="connsiteY6" fmla="*/ 1332579 h 1529663"/>
              <a:gd name="connsiteX7" fmla="*/ 1472289 w 1929774"/>
              <a:gd name="connsiteY7" fmla="*/ 1529663 h 1529663"/>
              <a:gd name="connsiteX8" fmla="*/ 1621720 w 1929774"/>
              <a:gd name="connsiteY8" fmla="*/ 1523190 h 1529663"/>
              <a:gd name="connsiteX9" fmla="*/ 1929774 w 1929774"/>
              <a:gd name="connsiteY9" fmla="*/ 1383177 h 1529663"/>
              <a:gd name="connsiteX10" fmla="*/ 1884441 w 1929774"/>
              <a:gd name="connsiteY10" fmla="*/ 1220427 h 1529663"/>
              <a:gd name="connsiteX11" fmla="*/ 1683872 w 1929774"/>
              <a:gd name="connsiteY11" fmla="*/ 1055551 h 1529663"/>
              <a:gd name="connsiteX12" fmla="*/ 1577326 w 1929774"/>
              <a:gd name="connsiteY12" fmla="*/ 846784 h 1529663"/>
              <a:gd name="connsiteX13" fmla="*/ 1229511 w 1929774"/>
              <a:gd name="connsiteY13" fmla="*/ 533329 h 1529663"/>
              <a:gd name="connsiteX14" fmla="*/ 1248221 w 1929774"/>
              <a:gd name="connsiteY14" fmla="*/ 488096 h 1529663"/>
              <a:gd name="connsiteX15" fmla="*/ 582577 w 1929774"/>
              <a:gd name="connsiteY15" fmla="*/ 0 h 1529663"/>
              <a:gd name="connsiteX0" fmla="*/ 582577 w 1929774"/>
              <a:gd name="connsiteY0" fmla="*/ 0 h 1523190"/>
              <a:gd name="connsiteX1" fmla="*/ 0 w 1929774"/>
              <a:gd name="connsiteY1" fmla="*/ 418384 h 1523190"/>
              <a:gd name="connsiteX2" fmla="*/ 252283 w 1929774"/>
              <a:gd name="connsiteY2" fmla="*/ 637526 h 1523190"/>
              <a:gd name="connsiteX3" fmla="*/ 391995 w 1929774"/>
              <a:gd name="connsiteY3" fmla="*/ 863485 h 1523190"/>
              <a:gd name="connsiteX4" fmla="*/ 348924 w 1929774"/>
              <a:gd name="connsiteY4" fmla="*/ 1057715 h 1523190"/>
              <a:gd name="connsiteX5" fmla="*/ 216732 w 1929774"/>
              <a:gd name="connsiteY5" fmla="*/ 1232606 h 1523190"/>
              <a:gd name="connsiteX6" fmla="*/ 347381 w 1929774"/>
              <a:gd name="connsiteY6" fmla="*/ 1332579 h 1523190"/>
              <a:gd name="connsiteX7" fmla="*/ 1147949 w 1929774"/>
              <a:gd name="connsiteY7" fmla="*/ 1392613 h 1523190"/>
              <a:gd name="connsiteX8" fmla="*/ 1621720 w 1929774"/>
              <a:gd name="connsiteY8" fmla="*/ 1523190 h 1523190"/>
              <a:gd name="connsiteX9" fmla="*/ 1929774 w 1929774"/>
              <a:gd name="connsiteY9" fmla="*/ 1383177 h 1523190"/>
              <a:gd name="connsiteX10" fmla="*/ 1884441 w 1929774"/>
              <a:gd name="connsiteY10" fmla="*/ 1220427 h 1523190"/>
              <a:gd name="connsiteX11" fmla="*/ 1683872 w 1929774"/>
              <a:gd name="connsiteY11" fmla="*/ 1055551 h 1523190"/>
              <a:gd name="connsiteX12" fmla="*/ 1577326 w 1929774"/>
              <a:gd name="connsiteY12" fmla="*/ 846784 h 1523190"/>
              <a:gd name="connsiteX13" fmla="*/ 1229511 w 1929774"/>
              <a:gd name="connsiteY13" fmla="*/ 533329 h 1523190"/>
              <a:gd name="connsiteX14" fmla="*/ 1248221 w 1929774"/>
              <a:gd name="connsiteY14" fmla="*/ 488096 h 1523190"/>
              <a:gd name="connsiteX15" fmla="*/ 582577 w 1929774"/>
              <a:gd name="connsiteY15" fmla="*/ 0 h 1523190"/>
              <a:gd name="connsiteX0" fmla="*/ 582577 w 1929774"/>
              <a:gd name="connsiteY0" fmla="*/ 0 h 1403825"/>
              <a:gd name="connsiteX1" fmla="*/ 0 w 1929774"/>
              <a:gd name="connsiteY1" fmla="*/ 418384 h 1403825"/>
              <a:gd name="connsiteX2" fmla="*/ 252283 w 1929774"/>
              <a:gd name="connsiteY2" fmla="*/ 637526 h 1403825"/>
              <a:gd name="connsiteX3" fmla="*/ 391995 w 1929774"/>
              <a:gd name="connsiteY3" fmla="*/ 863485 h 1403825"/>
              <a:gd name="connsiteX4" fmla="*/ 348924 w 1929774"/>
              <a:gd name="connsiteY4" fmla="*/ 1057715 h 1403825"/>
              <a:gd name="connsiteX5" fmla="*/ 216732 w 1929774"/>
              <a:gd name="connsiteY5" fmla="*/ 1232606 h 1403825"/>
              <a:gd name="connsiteX6" fmla="*/ 347381 w 1929774"/>
              <a:gd name="connsiteY6" fmla="*/ 1332579 h 1403825"/>
              <a:gd name="connsiteX7" fmla="*/ 1147949 w 1929774"/>
              <a:gd name="connsiteY7" fmla="*/ 1392613 h 1403825"/>
              <a:gd name="connsiteX8" fmla="*/ 1513606 w 1929774"/>
              <a:gd name="connsiteY8" fmla="*/ 1403825 h 1403825"/>
              <a:gd name="connsiteX9" fmla="*/ 1929774 w 1929774"/>
              <a:gd name="connsiteY9" fmla="*/ 1383177 h 1403825"/>
              <a:gd name="connsiteX10" fmla="*/ 1884441 w 1929774"/>
              <a:gd name="connsiteY10" fmla="*/ 1220427 h 1403825"/>
              <a:gd name="connsiteX11" fmla="*/ 1683872 w 1929774"/>
              <a:gd name="connsiteY11" fmla="*/ 1055551 h 1403825"/>
              <a:gd name="connsiteX12" fmla="*/ 1577326 w 1929774"/>
              <a:gd name="connsiteY12" fmla="*/ 846784 h 1403825"/>
              <a:gd name="connsiteX13" fmla="*/ 1229511 w 1929774"/>
              <a:gd name="connsiteY13" fmla="*/ 533329 h 1403825"/>
              <a:gd name="connsiteX14" fmla="*/ 1248221 w 1929774"/>
              <a:gd name="connsiteY14" fmla="*/ 488096 h 1403825"/>
              <a:gd name="connsiteX15" fmla="*/ 582577 w 1929774"/>
              <a:gd name="connsiteY15"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84441 w 2131899"/>
              <a:gd name="connsiteY10" fmla="*/ 1220427 h 1403825"/>
              <a:gd name="connsiteX11" fmla="*/ 1683872 w 2131899"/>
              <a:gd name="connsiteY11" fmla="*/ 1055551 h 1403825"/>
              <a:gd name="connsiteX12" fmla="*/ 1577326 w 2131899"/>
              <a:gd name="connsiteY12" fmla="*/ 846784 h 1403825"/>
              <a:gd name="connsiteX13" fmla="*/ 1229511 w 2131899"/>
              <a:gd name="connsiteY13" fmla="*/ 533329 h 1403825"/>
              <a:gd name="connsiteX14" fmla="*/ 1248221 w 2131899"/>
              <a:gd name="connsiteY14" fmla="*/ 488096 h 1403825"/>
              <a:gd name="connsiteX15" fmla="*/ 582577 w 2131899"/>
              <a:gd name="connsiteY15"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93843 w 2131899"/>
              <a:gd name="connsiteY10" fmla="*/ 1025906 h 1403825"/>
              <a:gd name="connsiteX11" fmla="*/ 1683872 w 2131899"/>
              <a:gd name="connsiteY11" fmla="*/ 1055551 h 1403825"/>
              <a:gd name="connsiteX12" fmla="*/ 1577326 w 2131899"/>
              <a:gd name="connsiteY12" fmla="*/ 846784 h 1403825"/>
              <a:gd name="connsiteX13" fmla="*/ 1229511 w 2131899"/>
              <a:gd name="connsiteY13" fmla="*/ 533329 h 1403825"/>
              <a:gd name="connsiteX14" fmla="*/ 1248221 w 2131899"/>
              <a:gd name="connsiteY14" fmla="*/ 488096 h 1403825"/>
              <a:gd name="connsiteX15" fmla="*/ 582577 w 2131899"/>
              <a:gd name="connsiteY15"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93843 w 2131899"/>
              <a:gd name="connsiteY10" fmla="*/ 1025906 h 1403825"/>
              <a:gd name="connsiteX11" fmla="*/ 1871896 w 2131899"/>
              <a:gd name="connsiteY11" fmla="*/ 175780 h 1403825"/>
              <a:gd name="connsiteX12" fmla="*/ 1577326 w 2131899"/>
              <a:gd name="connsiteY12" fmla="*/ 846784 h 1403825"/>
              <a:gd name="connsiteX13" fmla="*/ 1229511 w 2131899"/>
              <a:gd name="connsiteY13" fmla="*/ 533329 h 1403825"/>
              <a:gd name="connsiteX14" fmla="*/ 1248221 w 2131899"/>
              <a:gd name="connsiteY14" fmla="*/ 488096 h 1403825"/>
              <a:gd name="connsiteX15" fmla="*/ 582577 w 2131899"/>
              <a:gd name="connsiteY15"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93843 w 2131899"/>
              <a:gd name="connsiteY10" fmla="*/ 1025906 h 1403825"/>
              <a:gd name="connsiteX11" fmla="*/ 1577326 w 2131899"/>
              <a:gd name="connsiteY11" fmla="*/ 846784 h 1403825"/>
              <a:gd name="connsiteX12" fmla="*/ 1229511 w 2131899"/>
              <a:gd name="connsiteY12" fmla="*/ 533329 h 1403825"/>
              <a:gd name="connsiteX13" fmla="*/ 1248221 w 2131899"/>
              <a:gd name="connsiteY13" fmla="*/ 488096 h 1403825"/>
              <a:gd name="connsiteX14" fmla="*/ 582577 w 2131899"/>
              <a:gd name="connsiteY14"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93843 w 2131899"/>
              <a:gd name="connsiteY10" fmla="*/ 1025906 h 1403825"/>
              <a:gd name="connsiteX11" fmla="*/ 1229511 w 2131899"/>
              <a:gd name="connsiteY11" fmla="*/ 533329 h 1403825"/>
              <a:gd name="connsiteX12" fmla="*/ 1248221 w 2131899"/>
              <a:gd name="connsiteY12" fmla="*/ 488096 h 1403825"/>
              <a:gd name="connsiteX13" fmla="*/ 582577 w 2131899"/>
              <a:gd name="connsiteY13"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93843 w 2131899"/>
              <a:gd name="connsiteY10" fmla="*/ 1025906 h 1403825"/>
              <a:gd name="connsiteX11" fmla="*/ 1229511 w 2131899"/>
              <a:gd name="connsiteY11" fmla="*/ 533329 h 1403825"/>
              <a:gd name="connsiteX12" fmla="*/ 881574 w 2131899"/>
              <a:gd name="connsiteY12" fmla="*/ 1790 h 1403825"/>
              <a:gd name="connsiteX13" fmla="*/ 582577 w 2131899"/>
              <a:gd name="connsiteY13"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93843 w 2131899"/>
              <a:gd name="connsiteY10" fmla="*/ 1025906 h 1403825"/>
              <a:gd name="connsiteX11" fmla="*/ 1459839 w 2131899"/>
              <a:gd name="connsiteY11" fmla="*/ 542170 h 1403825"/>
              <a:gd name="connsiteX12" fmla="*/ 881574 w 2131899"/>
              <a:gd name="connsiteY12" fmla="*/ 1790 h 1403825"/>
              <a:gd name="connsiteX13" fmla="*/ 582577 w 2131899"/>
              <a:gd name="connsiteY13"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93843 w 2131899"/>
              <a:gd name="connsiteY10" fmla="*/ 1025906 h 1403825"/>
              <a:gd name="connsiteX11" fmla="*/ 1464540 w 2131899"/>
              <a:gd name="connsiteY11" fmla="*/ 559855 h 1403825"/>
              <a:gd name="connsiteX12" fmla="*/ 881574 w 2131899"/>
              <a:gd name="connsiteY12" fmla="*/ 1790 h 1403825"/>
              <a:gd name="connsiteX13" fmla="*/ 582577 w 2131899"/>
              <a:gd name="connsiteY13"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32735 w 2131899"/>
              <a:gd name="connsiteY10" fmla="*/ 972854 h 1403825"/>
              <a:gd name="connsiteX11" fmla="*/ 1464540 w 2131899"/>
              <a:gd name="connsiteY11" fmla="*/ 559855 h 1403825"/>
              <a:gd name="connsiteX12" fmla="*/ 881574 w 2131899"/>
              <a:gd name="connsiteY12" fmla="*/ 1790 h 1403825"/>
              <a:gd name="connsiteX13" fmla="*/ 582577 w 2131899"/>
              <a:gd name="connsiteY13" fmla="*/ 0 h 1403825"/>
              <a:gd name="connsiteX0" fmla="*/ 582577 w 2117798"/>
              <a:gd name="connsiteY0" fmla="*/ 0 h 1403825"/>
              <a:gd name="connsiteX1" fmla="*/ 0 w 2117798"/>
              <a:gd name="connsiteY1" fmla="*/ 418384 h 1403825"/>
              <a:gd name="connsiteX2" fmla="*/ 252283 w 2117798"/>
              <a:gd name="connsiteY2" fmla="*/ 637526 h 1403825"/>
              <a:gd name="connsiteX3" fmla="*/ 391995 w 2117798"/>
              <a:gd name="connsiteY3" fmla="*/ 863485 h 1403825"/>
              <a:gd name="connsiteX4" fmla="*/ 348924 w 2117798"/>
              <a:gd name="connsiteY4" fmla="*/ 1057715 h 1403825"/>
              <a:gd name="connsiteX5" fmla="*/ 216732 w 2117798"/>
              <a:gd name="connsiteY5" fmla="*/ 1232606 h 1403825"/>
              <a:gd name="connsiteX6" fmla="*/ 347381 w 2117798"/>
              <a:gd name="connsiteY6" fmla="*/ 1332579 h 1403825"/>
              <a:gd name="connsiteX7" fmla="*/ 1147949 w 2117798"/>
              <a:gd name="connsiteY7" fmla="*/ 1392613 h 1403825"/>
              <a:gd name="connsiteX8" fmla="*/ 1513606 w 2117798"/>
              <a:gd name="connsiteY8" fmla="*/ 1403825 h 1403825"/>
              <a:gd name="connsiteX9" fmla="*/ 2117798 w 2117798"/>
              <a:gd name="connsiteY9" fmla="*/ 1290337 h 1403825"/>
              <a:gd name="connsiteX10" fmla="*/ 1832735 w 2117798"/>
              <a:gd name="connsiteY10" fmla="*/ 972854 h 1403825"/>
              <a:gd name="connsiteX11" fmla="*/ 1464540 w 2117798"/>
              <a:gd name="connsiteY11" fmla="*/ 559855 h 1403825"/>
              <a:gd name="connsiteX12" fmla="*/ 881574 w 2117798"/>
              <a:gd name="connsiteY12" fmla="*/ 1790 h 1403825"/>
              <a:gd name="connsiteX13" fmla="*/ 582577 w 2117798"/>
              <a:gd name="connsiteY13" fmla="*/ 0 h 1403825"/>
              <a:gd name="connsiteX0" fmla="*/ 582577 w 2117798"/>
              <a:gd name="connsiteY0" fmla="*/ 0 h 1392613"/>
              <a:gd name="connsiteX1" fmla="*/ 0 w 2117798"/>
              <a:gd name="connsiteY1" fmla="*/ 418384 h 1392613"/>
              <a:gd name="connsiteX2" fmla="*/ 252283 w 2117798"/>
              <a:gd name="connsiteY2" fmla="*/ 637526 h 1392613"/>
              <a:gd name="connsiteX3" fmla="*/ 391995 w 2117798"/>
              <a:gd name="connsiteY3" fmla="*/ 863485 h 1392613"/>
              <a:gd name="connsiteX4" fmla="*/ 348924 w 2117798"/>
              <a:gd name="connsiteY4" fmla="*/ 1057715 h 1392613"/>
              <a:gd name="connsiteX5" fmla="*/ 216732 w 2117798"/>
              <a:gd name="connsiteY5" fmla="*/ 1232606 h 1392613"/>
              <a:gd name="connsiteX6" fmla="*/ 347381 w 2117798"/>
              <a:gd name="connsiteY6" fmla="*/ 1332579 h 1392613"/>
              <a:gd name="connsiteX7" fmla="*/ 1147949 w 2117798"/>
              <a:gd name="connsiteY7" fmla="*/ 1392613 h 1392613"/>
              <a:gd name="connsiteX8" fmla="*/ 1513606 w 2117798"/>
              <a:gd name="connsiteY8" fmla="*/ 1390563 h 1392613"/>
              <a:gd name="connsiteX9" fmla="*/ 2117798 w 2117798"/>
              <a:gd name="connsiteY9" fmla="*/ 1290337 h 1392613"/>
              <a:gd name="connsiteX10" fmla="*/ 1832735 w 2117798"/>
              <a:gd name="connsiteY10" fmla="*/ 972854 h 1392613"/>
              <a:gd name="connsiteX11" fmla="*/ 1464540 w 2117798"/>
              <a:gd name="connsiteY11" fmla="*/ 559855 h 1392613"/>
              <a:gd name="connsiteX12" fmla="*/ 881574 w 2117798"/>
              <a:gd name="connsiteY12" fmla="*/ 1790 h 1392613"/>
              <a:gd name="connsiteX13" fmla="*/ 582577 w 2117798"/>
              <a:gd name="connsiteY13" fmla="*/ 0 h 1392613"/>
              <a:gd name="connsiteX0" fmla="*/ 582577 w 2117798"/>
              <a:gd name="connsiteY0" fmla="*/ 0 h 1392613"/>
              <a:gd name="connsiteX1" fmla="*/ 0 w 2117798"/>
              <a:gd name="connsiteY1" fmla="*/ 418384 h 1392613"/>
              <a:gd name="connsiteX2" fmla="*/ 252283 w 2117798"/>
              <a:gd name="connsiteY2" fmla="*/ 637526 h 1392613"/>
              <a:gd name="connsiteX3" fmla="*/ 420199 w 2117798"/>
              <a:gd name="connsiteY3" fmla="*/ 867907 h 1392613"/>
              <a:gd name="connsiteX4" fmla="*/ 348924 w 2117798"/>
              <a:gd name="connsiteY4" fmla="*/ 1057715 h 1392613"/>
              <a:gd name="connsiteX5" fmla="*/ 216732 w 2117798"/>
              <a:gd name="connsiteY5" fmla="*/ 1232606 h 1392613"/>
              <a:gd name="connsiteX6" fmla="*/ 347381 w 2117798"/>
              <a:gd name="connsiteY6" fmla="*/ 1332579 h 1392613"/>
              <a:gd name="connsiteX7" fmla="*/ 1147949 w 2117798"/>
              <a:gd name="connsiteY7" fmla="*/ 1392613 h 1392613"/>
              <a:gd name="connsiteX8" fmla="*/ 1513606 w 2117798"/>
              <a:gd name="connsiteY8" fmla="*/ 1390563 h 1392613"/>
              <a:gd name="connsiteX9" fmla="*/ 2117798 w 2117798"/>
              <a:gd name="connsiteY9" fmla="*/ 1290337 h 1392613"/>
              <a:gd name="connsiteX10" fmla="*/ 1832735 w 2117798"/>
              <a:gd name="connsiteY10" fmla="*/ 972854 h 1392613"/>
              <a:gd name="connsiteX11" fmla="*/ 1464540 w 2117798"/>
              <a:gd name="connsiteY11" fmla="*/ 559855 h 1392613"/>
              <a:gd name="connsiteX12" fmla="*/ 881574 w 2117798"/>
              <a:gd name="connsiteY12" fmla="*/ 1790 h 1392613"/>
              <a:gd name="connsiteX13" fmla="*/ 582577 w 2117798"/>
              <a:gd name="connsiteY13" fmla="*/ 0 h 1392613"/>
              <a:gd name="connsiteX0" fmla="*/ 563775 w 2098996"/>
              <a:gd name="connsiteY0" fmla="*/ 0 h 1392613"/>
              <a:gd name="connsiteX1" fmla="*/ 0 w 2098996"/>
              <a:gd name="connsiteY1" fmla="*/ 436068 h 1392613"/>
              <a:gd name="connsiteX2" fmla="*/ 233481 w 2098996"/>
              <a:gd name="connsiteY2" fmla="*/ 637526 h 1392613"/>
              <a:gd name="connsiteX3" fmla="*/ 401397 w 2098996"/>
              <a:gd name="connsiteY3" fmla="*/ 867907 h 1392613"/>
              <a:gd name="connsiteX4" fmla="*/ 330122 w 2098996"/>
              <a:gd name="connsiteY4" fmla="*/ 1057715 h 1392613"/>
              <a:gd name="connsiteX5" fmla="*/ 197930 w 2098996"/>
              <a:gd name="connsiteY5" fmla="*/ 1232606 h 1392613"/>
              <a:gd name="connsiteX6" fmla="*/ 328579 w 2098996"/>
              <a:gd name="connsiteY6" fmla="*/ 1332579 h 1392613"/>
              <a:gd name="connsiteX7" fmla="*/ 1129147 w 2098996"/>
              <a:gd name="connsiteY7" fmla="*/ 1392613 h 1392613"/>
              <a:gd name="connsiteX8" fmla="*/ 1494804 w 2098996"/>
              <a:gd name="connsiteY8" fmla="*/ 1390563 h 1392613"/>
              <a:gd name="connsiteX9" fmla="*/ 2098996 w 2098996"/>
              <a:gd name="connsiteY9" fmla="*/ 1290337 h 1392613"/>
              <a:gd name="connsiteX10" fmla="*/ 1813933 w 2098996"/>
              <a:gd name="connsiteY10" fmla="*/ 972854 h 1392613"/>
              <a:gd name="connsiteX11" fmla="*/ 1445738 w 2098996"/>
              <a:gd name="connsiteY11" fmla="*/ 559855 h 1392613"/>
              <a:gd name="connsiteX12" fmla="*/ 862772 w 2098996"/>
              <a:gd name="connsiteY12" fmla="*/ 1790 h 1392613"/>
              <a:gd name="connsiteX13" fmla="*/ 563775 w 2098996"/>
              <a:gd name="connsiteY13" fmla="*/ 0 h 1392613"/>
              <a:gd name="connsiteX0" fmla="*/ 577877 w 2098996"/>
              <a:gd name="connsiteY0" fmla="*/ 11472 h 1390823"/>
              <a:gd name="connsiteX1" fmla="*/ 0 w 2098996"/>
              <a:gd name="connsiteY1" fmla="*/ 434278 h 1390823"/>
              <a:gd name="connsiteX2" fmla="*/ 233481 w 2098996"/>
              <a:gd name="connsiteY2" fmla="*/ 635736 h 1390823"/>
              <a:gd name="connsiteX3" fmla="*/ 401397 w 2098996"/>
              <a:gd name="connsiteY3" fmla="*/ 866117 h 1390823"/>
              <a:gd name="connsiteX4" fmla="*/ 330122 w 2098996"/>
              <a:gd name="connsiteY4" fmla="*/ 1055925 h 1390823"/>
              <a:gd name="connsiteX5" fmla="*/ 197930 w 2098996"/>
              <a:gd name="connsiteY5" fmla="*/ 1230816 h 1390823"/>
              <a:gd name="connsiteX6" fmla="*/ 328579 w 2098996"/>
              <a:gd name="connsiteY6" fmla="*/ 1330789 h 1390823"/>
              <a:gd name="connsiteX7" fmla="*/ 1129147 w 2098996"/>
              <a:gd name="connsiteY7" fmla="*/ 1390823 h 1390823"/>
              <a:gd name="connsiteX8" fmla="*/ 1494804 w 2098996"/>
              <a:gd name="connsiteY8" fmla="*/ 1388773 h 1390823"/>
              <a:gd name="connsiteX9" fmla="*/ 2098996 w 2098996"/>
              <a:gd name="connsiteY9" fmla="*/ 1288547 h 1390823"/>
              <a:gd name="connsiteX10" fmla="*/ 1813933 w 2098996"/>
              <a:gd name="connsiteY10" fmla="*/ 971064 h 1390823"/>
              <a:gd name="connsiteX11" fmla="*/ 1445738 w 2098996"/>
              <a:gd name="connsiteY11" fmla="*/ 558065 h 1390823"/>
              <a:gd name="connsiteX12" fmla="*/ 862772 w 2098996"/>
              <a:gd name="connsiteY12" fmla="*/ 0 h 1390823"/>
              <a:gd name="connsiteX13" fmla="*/ 577877 w 2098996"/>
              <a:gd name="connsiteY13" fmla="*/ 11472 h 1390823"/>
              <a:gd name="connsiteX0" fmla="*/ 577877 w 2098996"/>
              <a:gd name="connsiteY0" fmla="*/ 11472 h 1390823"/>
              <a:gd name="connsiteX1" fmla="*/ 0 w 2098996"/>
              <a:gd name="connsiteY1" fmla="*/ 434278 h 1390823"/>
              <a:gd name="connsiteX2" fmla="*/ 233481 w 2098996"/>
              <a:gd name="connsiteY2" fmla="*/ 635736 h 1390823"/>
              <a:gd name="connsiteX3" fmla="*/ 401397 w 2098996"/>
              <a:gd name="connsiteY3" fmla="*/ 866117 h 1390823"/>
              <a:gd name="connsiteX4" fmla="*/ 334824 w 2098996"/>
              <a:gd name="connsiteY4" fmla="*/ 1064767 h 1390823"/>
              <a:gd name="connsiteX5" fmla="*/ 197930 w 2098996"/>
              <a:gd name="connsiteY5" fmla="*/ 1230816 h 1390823"/>
              <a:gd name="connsiteX6" fmla="*/ 328579 w 2098996"/>
              <a:gd name="connsiteY6" fmla="*/ 1330789 h 1390823"/>
              <a:gd name="connsiteX7" fmla="*/ 1129147 w 2098996"/>
              <a:gd name="connsiteY7" fmla="*/ 1390823 h 1390823"/>
              <a:gd name="connsiteX8" fmla="*/ 1494804 w 2098996"/>
              <a:gd name="connsiteY8" fmla="*/ 1388773 h 1390823"/>
              <a:gd name="connsiteX9" fmla="*/ 2098996 w 2098996"/>
              <a:gd name="connsiteY9" fmla="*/ 1288547 h 1390823"/>
              <a:gd name="connsiteX10" fmla="*/ 1813933 w 2098996"/>
              <a:gd name="connsiteY10" fmla="*/ 971064 h 1390823"/>
              <a:gd name="connsiteX11" fmla="*/ 1445738 w 2098996"/>
              <a:gd name="connsiteY11" fmla="*/ 558065 h 1390823"/>
              <a:gd name="connsiteX12" fmla="*/ 862772 w 2098996"/>
              <a:gd name="connsiteY12" fmla="*/ 0 h 1390823"/>
              <a:gd name="connsiteX13" fmla="*/ 577877 w 2098996"/>
              <a:gd name="connsiteY13" fmla="*/ 11472 h 1390823"/>
              <a:gd name="connsiteX0" fmla="*/ 577877 w 2098996"/>
              <a:gd name="connsiteY0" fmla="*/ 11472 h 1390823"/>
              <a:gd name="connsiteX1" fmla="*/ 0 w 2098996"/>
              <a:gd name="connsiteY1" fmla="*/ 434278 h 1390823"/>
              <a:gd name="connsiteX2" fmla="*/ 233481 w 2098996"/>
              <a:gd name="connsiteY2" fmla="*/ 635736 h 1390823"/>
              <a:gd name="connsiteX3" fmla="*/ 401397 w 2098996"/>
              <a:gd name="connsiteY3" fmla="*/ 866117 h 1390823"/>
              <a:gd name="connsiteX4" fmla="*/ 334824 w 2098996"/>
              <a:gd name="connsiteY4" fmla="*/ 1064767 h 1390823"/>
              <a:gd name="connsiteX5" fmla="*/ 212031 w 2098996"/>
              <a:gd name="connsiteY5" fmla="*/ 1235236 h 1390823"/>
              <a:gd name="connsiteX6" fmla="*/ 328579 w 2098996"/>
              <a:gd name="connsiteY6" fmla="*/ 1330789 h 1390823"/>
              <a:gd name="connsiteX7" fmla="*/ 1129147 w 2098996"/>
              <a:gd name="connsiteY7" fmla="*/ 1390823 h 1390823"/>
              <a:gd name="connsiteX8" fmla="*/ 1494804 w 2098996"/>
              <a:gd name="connsiteY8" fmla="*/ 1388773 h 1390823"/>
              <a:gd name="connsiteX9" fmla="*/ 2098996 w 2098996"/>
              <a:gd name="connsiteY9" fmla="*/ 1288547 h 1390823"/>
              <a:gd name="connsiteX10" fmla="*/ 1813933 w 2098996"/>
              <a:gd name="connsiteY10" fmla="*/ 971064 h 1390823"/>
              <a:gd name="connsiteX11" fmla="*/ 1445738 w 2098996"/>
              <a:gd name="connsiteY11" fmla="*/ 558065 h 1390823"/>
              <a:gd name="connsiteX12" fmla="*/ 862772 w 2098996"/>
              <a:gd name="connsiteY12" fmla="*/ 0 h 1390823"/>
              <a:gd name="connsiteX13" fmla="*/ 577877 w 2098996"/>
              <a:gd name="connsiteY13" fmla="*/ 11472 h 1390823"/>
              <a:gd name="connsiteX0" fmla="*/ 577877 w 2098996"/>
              <a:gd name="connsiteY0" fmla="*/ 11472 h 1390823"/>
              <a:gd name="connsiteX1" fmla="*/ 0 w 2098996"/>
              <a:gd name="connsiteY1" fmla="*/ 434278 h 1390823"/>
              <a:gd name="connsiteX2" fmla="*/ 233481 w 2098996"/>
              <a:gd name="connsiteY2" fmla="*/ 635736 h 1390823"/>
              <a:gd name="connsiteX3" fmla="*/ 401397 w 2098996"/>
              <a:gd name="connsiteY3" fmla="*/ 866117 h 1390823"/>
              <a:gd name="connsiteX4" fmla="*/ 334824 w 2098996"/>
              <a:gd name="connsiteY4" fmla="*/ 1064767 h 1390823"/>
              <a:gd name="connsiteX5" fmla="*/ 212031 w 2098996"/>
              <a:gd name="connsiteY5" fmla="*/ 1235236 h 1390823"/>
              <a:gd name="connsiteX6" fmla="*/ 333280 w 2098996"/>
              <a:gd name="connsiteY6" fmla="*/ 1313105 h 1390823"/>
              <a:gd name="connsiteX7" fmla="*/ 1129147 w 2098996"/>
              <a:gd name="connsiteY7" fmla="*/ 1390823 h 1390823"/>
              <a:gd name="connsiteX8" fmla="*/ 1494804 w 2098996"/>
              <a:gd name="connsiteY8" fmla="*/ 1388773 h 1390823"/>
              <a:gd name="connsiteX9" fmla="*/ 2098996 w 2098996"/>
              <a:gd name="connsiteY9" fmla="*/ 1288547 h 1390823"/>
              <a:gd name="connsiteX10" fmla="*/ 1813933 w 2098996"/>
              <a:gd name="connsiteY10" fmla="*/ 971064 h 1390823"/>
              <a:gd name="connsiteX11" fmla="*/ 1445738 w 2098996"/>
              <a:gd name="connsiteY11" fmla="*/ 558065 h 1390823"/>
              <a:gd name="connsiteX12" fmla="*/ 862772 w 2098996"/>
              <a:gd name="connsiteY12" fmla="*/ 0 h 1390823"/>
              <a:gd name="connsiteX13" fmla="*/ 577877 w 2098996"/>
              <a:gd name="connsiteY13" fmla="*/ 11472 h 1390823"/>
              <a:gd name="connsiteX0" fmla="*/ 577877 w 2098996"/>
              <a:gd name="connsiteY0" fmla="*/ 11472 h 1388773"/>
              <a:gd name="connsiteX1" fmla="*/ 0 w 2098996"/>
              <a:gd name="connsiteY1" fmla="*/ 434278 h 1388773"/>
              <a:gd name="connsiteX2" fmla="*/ 233481 w 2098996"/>
              <a:gd name="connsiteY2" fmla="*/ 635736 h 1388773"/>
              <a:gd name="connsiteX3" fmla="*/ 401397 w 2098996"/>
              <a:gd name="connsiteY3" fmla="*/ 866117 h 1388773"/>
              <a:gd name="connsiteX4" fmla="*/ 334824 w 2098996"/>
              <a:gd name="connsiteY4" fmla="*/ 1064767 h 1388773"/>
              <a:gd name="connsiteX5" fmla="*/ 212031 w 2098996"/>
              <a:gd name="connsiteY5" fmla="*/ 1235236 h 1388773"/>
              <a:gd name="connsiteX6" fmla="*/ 333280 w 2098996"/>
              <a:gd name="connsiteY6" fmla="*/ 1313105 h 1388773"/>
              <a:gd name="connsiteX7" fmla="*/ 1124448 w 2098996"/>
              <a:gd name="connsiteY7" fmla="*/ 1377559 h 1388773"/>
              <a:gd name="connsiteX8" fmla="*/ 1494804 w 2098996"/>
              <a:gd name="connsiteY8" fmla="*/ 1388773 h 1388773"/>
              <a:gd name="connsiteX9" fmla="*/ 2098996 w 2098996"/>
              <a:gd name="connsiteY9" fmla="*/ 1288547 h 1388773"/>
              <a:gd name="connsiteX10" fmla="*/ 1813933 w 2098996"/>
              <a:gd name="connsiteY10" fmla="*/ 971064 h 1388773"/>
              <a:gd name="connsiteX11" fmla="*/ 1445738 w 2098996"/>
              <a:gd name="connsiteY11" fmla="*/ 558065 h 1388773"/>
              <a:gd name="connsiteX12" fmla="*/ 862772 w 2098996"/>
              <a:gd name="connsiteY12" fmla="*/ 0 h 1388773"/>
              <a:gd name="connsiteX13" fmla="*/ 577877 w 2098996"/>
              <a:gd name="connsiteY13" fmla="*/ 11472 h 138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8996" h="1388773">
                <a:moveTo>
                  <a:pt x="577877" y="11472"/>
                </a:moveTo>
                <a:lnTo>
                  <a:pt x="0" y="434278"/>
                </a:lnTo>
                <a:lnTo>
                  <a:pt x="233481" y="635736"/>
                </a:lnTo>
                <a:lnTo>
                  <a:pt x="401397" y="866117"/>
                </a:lnTo>
                <a:lnTo>
                  <a:pt x="334824" y="1064767"/>
                </a:lnTo>
                <a:lnTo>
                  <a:pt x="212031" y="1235236"/>
                </a:lnTo>
                <a:lnTo>
                  <a:pt x="333280" y="1313105"/>
                </a:lnTo>
                <a:lnTo>
                  <a:pt x="1124448" y="1377559"/>
                </a:lnTo>
                <a:lnTo>
                  <a:pt x="1494804" y="1388773"/>
                </a:lnTo>
                <a:lnTo>
                  <a:pt x="2098996" y="1288547"/>
                </a:lnTo>
                <a:lnTo>
                  <a:pt x="1813933" y="971064"/>
                </a:lnTo>
                <a:lnTo>
                  <a:pt x="1445738" y="558065"/>
                </a:lnTo>
                <a:lnTo>
                  <a:pt x="862772" y="0"/>
                </a:lnTo>
                <a:lnTo>
                  <a:pt x="577877" y="11472"/>
                </a:lnTo>
                <a:close/>
              </a:path>
            </a:pathLst>
          </a:custGeom>
          <a:solidFill>
            <a:srgbClr val="FFFF00">
              <a:alpha val="3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SAL</a:t>
            </a:r>
          </a:p>
        </p:txBody>
      </p:sp>
      <p:grpSp>
        <p:nvGrpSpPr>
          <p:cNvPr id="64" name="Group 63">
            <a:extLst>
              <a:ext uri="{FF2B5EF4-FFF2-40B4-BE49-F238E27FC236}">
                <a16:creationId xmlns:a16="http://schemas.microsoft.com/office/drawing/2014/main" id="{CD31AADB-520A-BA48-AF87-D29989D50623}"/>
              </a:ext>
            </a:extLst>
          </p:cNvPr>
          <p:cNvGrpSpPr/>
          <p:nvPr/>
        </p:nvGrpSpPr>
        <p:grpSpPr>
          <a:xfrm>
            <a:off x="6964710" y="5269612"/>
            <a:ext cx="1048251" cy="1028484"/>
            <a:chOff x="6964710" y="5269612"/>
            <a:chExt cx="1048251" cy="1028484"/>
          </a:xfrm>
        </p:grpSpPr>
        <p:sp>
          <p:nvSpPr>
            <p:cNvPr id="65" name="Oval 64">
              <a:extLst>
                <a:ext uri="{FF2B5EF4-FFF2-40B4-BE49-F238E27FC236}">
                  <a16:creationId xmlns:a16="http://schemas.microsoft.com/office/drawing/2014/main" id="{CABB368D-0C85-A14C-90EF-E67ECAA4ECEB}"/>
                </a:ext>
              </a:extLst>
            </p:cNvPr>
            <p:cNvSpPr>
              <a:spLocks noChangeAspect="1"/>
            </p:cNvSpPr>
            <p:nvPr/>
          </p:nvSpPr>
          <p:spPr>
            <a:xfrm>
              <a:off x="6964710" y="5749456"/>
              <a:ext cx="548640" cy="548640"/>
            </a:xfrm>
            <a:prstGeom prst="ellipse">
              <a:avLst/>
            </a:prstGeom>
            <a:solidFill>
              <a:srgbClr val="FF0000">
                <a:alpha val="3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7F8117EA-09C3-1F4A-850A-F9841E5784B8}"/>
                </a:ext>
              </a:extLst>
            </p:cNvPr>
            <p:cNvSpPr txBox="1"/>
            <p:nvPr/>
          </p:nvSpPr>
          <p:spPr>
            <a:xfrm>
              <a:off x="7328158" y="5269612"/>
              <a:ext cx="684803" cy="400110"/>
            </a:xfrm>
            <a:prstGeom prst="rect">
              <a:avLst/>
            </a:prstGeom>
            <a:noFill/>
          </p:spPr>
          <p:txBody>
            <a:bodyPr wrap="none" rtlCol="0">
              <a:spAutoFit/>
            </a:bodyPr>
            <a:lstStyle/>
            <a:p>
              <a:r>
                <a:rPr lang="en-US" sz="2000" dirty="0"/>
                <a:t>TINV</a:t>
              </a:r>
            </a:p>
          </p:txBody>
        </p:sp>
        <p:cxnSp>
          <p:nvCxnSpPr>
            <p:cNvPr id="67" name="Straight Connector 66">
              <a:extLst>
                <a:ext uri="{FF2B5EF4-FFF2-40B4-BE49-F238E27FC236}">
                  <a16:creationId xmlns:a16="http://schemas.microsoft.com/office/drawing/2014/main" id="{14A79C4B-A8CC-DB4C-8BED-1FA04C421632}"/>
                </a:ext>
              </a:extLst>
            </p:cNvPr>
            <p:cNvCxnSpPr>
              <a:cxnSpLocks/>
              <a:endCxn id="65" idx="7"/>
            </p:cNvCxnSpPr>
            <p:nvPr/>
          </p:nvCxnSpPr>
          <p:spPr>
            <a:xfrm flipH="1">
              <a:off x="7433004" y="5615851"/>
              <a:ext cx="157194" cy="2139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8" name="Freeform 67">
            <a:extLst>
              <a:ext uri="{FF2B5EF4-FFF2-40B4-BE49-F238E27FC236}">
                <a16:creationId xmlns:a16="http://schemas.microsoft.com/office/drawing/2014/main" id="{C04EBD92-B148-CA42-AE27-A86614686698}"/>
              </a:ext>
            </a:extLst>
          </p:cNvPr>
          <p:cNvSpPr/>
          <p:nvPr/>
        </p:nvSpPr>
        <p:spPr>
          <a:xfrm>
            <a:off x="5339640" y="1486932"/>
            <a:ext cx="1979434" cy="4966333"/>
          </a:xfrm>
          <a:custGeom>
            <a:avLst/>
            <a:gdLst>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9347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188812 w 1553136"/>
              <a:gd name="connsiteY12" fmla="*/ 2349360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151662 w 1553136"/>
              <a:gd name="connsiteY15" fmla="*/ 2719155 h 2783541"/>
              <a:gd name="connsiteX16" fmla="*/ 1553136 w 1553136"/>
              <a:gd name="connsiteY16" fmla="*/ 2783541 h 2783541"/>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739116 w 1739116"/>
              <a:gd name="connsiteY16"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618548 w 1739116"/>
              <a:gd name="connsiteY16" fmla="*/ 3008721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541056 w 1739116"/>
              <a:gd name="connsiteY17" fmla="*/ 2962227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599175 w 1739116"/>
              <a:gd name="connsiteY18" fmla="*/ 3020345 h 3081884"/>
              <a:gd name="connsiteX19" fmla="*/ 1739116 w 1739116"/>
              <a:gd name="connsiteY19"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366700 w 1739116"/>
              <a:gd name="connsiteY18" fmla="*/ 2985474 h 3081884"/>
              <a:gd name="connsiteX19" fmla="*/ 1739116 w 1739116"/>
              <a:gd name="connsiteY19" fmla="*/ 3081884 h 3081884"/>
              <a:gd name="connsiteX0" fmla="*/ 0 w 1382655"/>
              <a:gd name="connsiteY0" fmla="*/ 0 h 3085759"/>
              <a:gd name="connsiteX1" fmla="*/ 161365 w 1382655"/>
              <a:gd name="connsiteY1" fmla="*/ 403412 h 3085759"/>
              <a:gd name="connsiteX2" fmla="*/ 349624 w 1382655"/>
              <a:gd name="connsiteY2" fmla="*/ 726141 h 3085759"/>
              <a:gd name="connsiteX3" fmla="*/ 578224 w 1382655"/>
              <a:gd name="connsiteY3" fmla="*/ 1015253 h 3085759"/>
              <a:gd name="connsiteX4" fmla="*/ 658906 w 1382655"/>
              <a:gd name="connsiteY4" fmla="*/ 1264024 h 3085759"/>
              <a:gd name="connsiteX5" fmla="*/ 793377 w 1382655"/>
              <a:gd name="connsiteY5" fmla="*/ 1495472 h 3085759"/>
              <a:gd name="connsiteX6" fmla="*/ 846594 w 1382655"/>
              <a:gd name="connsiteY6" fmla="*/ 1702079 h 3085759"/>
              <a:gd name="connsiteX7" fmla="*/ 934115 w 1382655"/>
              <a:gd name="connsiteY7" fmla="*/ 1788459 h 3085759"/>
              <a:gd name="connsiteX8" fmla="*/ 894230 w 1382655"/>
              <a:gd name="connsiteY8" fmla="*/ 1882588 h 3085759"/>
              <a:gd name="connsiteX9" fmla="*/ 874059 w 1382655"/>
              <a:gd name="connsiteY9" fmla="*/ 1969994 h 3085759"/>
              <a:gd name="connsiteX10" fmla="*/ 961465 w 1382655"/>
              <a:gd name="connsiteY10" fmla="*/ 2064124 h 3085759"/>
              <a:gd name="connsiteX11" fmla="*/ 1130579 w 1382655"/>
              <a:gd name="connsiteY11" fmla="*/ 2216942 h 3085759"/>
              <a:gd name="connsiteX12" fmla="*/ 1208185 w 1382655"/>
              <a:gd name="connsiteY12" fmla="*/ 2368733 h 3085759"/>
              <a:gd name="connsiteX13" fmla="*/ 1351430 w 1382655"/>
              <a:gd name="connsiteY13" fmla="*/ 2501153 h 3085759"/>
              <a:gd name="connsiteX14" fmla="*/ 1381971 w 1382655"/>
              <a:gd name="connsiteY14" fmla="*/ 2618302 h 3085759"/>
              <a:gd name="connsiteX15" fmla="*/ 1151662 w 1382655"/>
              <a:gd name="connsiteY15" fmla="*/ 2719155 h 3085759"/>
              <a:gd name="connsiteX16" fmla="*/ 1231090 w 1382655"/>
              <a:gd name="connsiteY16" fmla="*/ 2756873 h 3085759"/>
              <a:gd name="connsiteX17" fmla="*/ 1273710 w 1382655"/>
              <a:gd name="connsiteY17" fmla="*/ 2869238 h 3085759"/>
              <a:gd name="connsiteX18" fmla="*/ 1366700 w 1382655"/>
              <a:gd name="connsiteY18" fmla="*/ 2985474 h 3085759"/>
              <a:gd name="connsiteX19" fmla="*/ 1382655 w 1382655"/>
              <a:gd name="connsiteY19" fmla="*/ 3085759 h 3085759"/>
              <a:gd name="connsiteX0" fmla="*/ 0 w 1381971"/>
              <a:gd name="connsiteY0" fmla="*/ 0 h 3089634"/>
              <a:gd name="connsiteX1" fmla="*/ 161365 w 1381971"/>
              <a:gd name="connsiteY1" fmla="*/ 403412 h 3089634"/>
              <a:gd name="connsiteX2" fmla="*/ 349624 w 1381971"/>
              <a:gd name="connsiteY2" fmla="*/ 726141 h 3089634"/>
              <a:gd name="connsiteX3" fmla="*/ 578224 w 1381971"/>
              <a:gd name="connsiteY3" fmla="*/ 1015253 h 3089634"/>
              <a:gd name="connsiteX4" fmla="*/ 658906 w 1381971"/>
              <a:gd name="connsiteY4" fmla="*/ 1264024 h 3089634"/>
              <a:gd name="connsiteX5" fmla="*/ 793377 w 1381971"/>
              <a:gd name="connsiteY5" fmla="*/ 1495472 h 3089634"/>
              <a:gd name="connsiteX6" fmla="*/ 846594 w 1381971"/>
              <a:gd name="connsiteY6" fmla="*/ 1702079 h 3089634"/>
              <a:gd name="connsiteX7" fmla="*/ 934115 w 1381971"/>
              <a:gd name="connsiteY7" fmla="*/ 1788459 h 3089634"/>
              <a:gd name="connsiteX8" fmla="*/ 894230 w 1381971"/>
              <a:gd name="connsiteY8" fmla="*/ 1882588 h 3089634"/>
              <a:gd name="connsiteX9" fmla="*/ 874059 w 1381971"/>
              <a:gd name="connsiteY9" fmla="*/ 1969994 h 3089634"/>
              <a:gd name="connsiteX10" fmla="*/ 961465 w 1381971"/>
              <a:gd name="connsiteY10" fmla="*/ 2064124 h 3089634"/>
              <a:gd name="connsiteX11" fmla="*/ 1130579 w 1381971"/>
              <a:gd name="connsiteY11" fmla="*/ 2216942 h 3089634"/>
              <a:gd name="connsiteX12" fmla="*/ 1208185 w 1381971"/>
              <a:gd name="connsiteY12" fmla="*/ 2368733 h 3089634"/>
              <a:gd name="connsiteX13" fmla="*/ 1351430 w 1381971"/>
              <a:gd name="connsiteY13" fmla="*/ 2501153 h 3089634"/>
              <a:gd name="connsiteX14" fmla="*/ 1381971 w 1381971"/>
              <a:gd name="connsiteY14" fmla="*/ 2618302 h 3089634"/>
              <a:gd name="connsiteX15" fmla="*/ 1151662 w 1381971"/>
              <a:gd name="connsiteY15" fmla="*/ 2719155 h 3089634"/>
              <a:gd name="connsiteX16" fmla="*/ 1231090 w 1381971"/>
              <a:gd name="connsiteY16" fmla="*/ 2756873 h 3089634"/>
              <a:gd name="connsiteX17" fmla="*/ 1273710 w 1381971"/>
              <a:gd name="connsiteY17" fmla="*/ 2869238 h 3089634"/>
              <a:gd name="connsiteX18" fmla="*/ 1366700 w 1381971"/>
              <a:gd name="connsiteY18" fmla="*/ 2985474 h 3089634"/>
              <a:gd name="connsiteX19" fmla="*/ 1367157 w 1381971"/>
              <a:gd name="connsiteY19" fmla="*/ 3089634 h 3089634"/>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66700 w 1471770"/>
              <a:gd name="connsiteY18" fmla="*/ 2985474 h 3023767"/>
              <a:gd name="connsiteX19" fmla="*/ 1471770 w 1471770"/>
              <a:gd name="connsiteY19" fmla="*/ 3023767 h 3023767"/>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82198 w 1471770"/>
              <a:gd name="connsiteY18" fmla="*/ 2981600 h 3023767"/>
              <a:gd name="connsiteX19" fmla="*/ 1471770 w 1471770"/>
              <a:gd name="connsiteY19" fmla="*/ 3023767 h 3023767"/>
              <a:gd name="connsiteX0" fmla="*/ 0 w 1436899"/>
              <a:gd name="connsiteY0" fmla="*/ 0 h 3023767"/>
              <a:gd name="connsiteX1" fmla="*/ 161365 w 1436899"/>
              <a:gd name="connsiteY1" fmla="*/ 403412 h 3023767"/>
              <a:gd name="connsiteX2" fmla="*/ 349624 w 1436899"/>
              <a:gd name="connsiteY2" fmla="*/ 726141 h 3023767"/>
              <a:gd name="connsiteX3" fmla="*/ 578224 w 1436899"/>
              <a:gd name="connsiteY3" fmla="*/ 1015253 h 3023767"/>
              <a:gd name="connsiteX4" fmla="*/ 658906 w 1436899"/>
              <a:gd name="connsiteY4" fmla="*/ 1264024 h 3023767"/>
              <a:gd name="connsiteX5" fmla="*/ 793377 w 1436899"/>
              <a:gd name="connsiteY5" fmla="*/ 1495472 h 3023767"/>
              <a:gd name="connsiteX6" fmla="*/ 846594 w 1436899"/>
              <a:gd name="connsiteY6" fmla="*/ 1702079 h 3023767"/>
              <a:gd name="connsiteX7" fmla="*/ 934115 w 1436899"/>
              <a:gd name="connsiteY7" fmla="*/ 1788459 h 3023767"/>
              <a:gd name="connsiteX8" fmla="*/ 894230 w 1436899"/>
              <a:gd name="connsiteY8" fmla="*/ 1882588 h 3023767"/>
              <a:gd name="connsiteX9" fmla="*/ 874059 w 1436899"/>
              <a:gd name="connsiteY9" fmla="*/ 1969994 h 3023767"/>
              <a:gd name="connsiteX10" fmla="*/ 961465 w 1436899"/>
              <a:gd name="connsiteY10" fmla="*/ 2064124 h 3023767"/>
              <a:gd name="connsiteX11" fmla="*/ 1130579 w 1436899"/>
              <a:gd name="connsiteY11" fmla="*/ 2216942 h 3023767"/>
              <a:gd name="connsiteX12" fmla="*/ 1208185 w 1436899"/>
              <a:gd name="connsiteY12" fmla="*/ 2368733 h 3023767"/>
              <a:gd name="connsiteX13" fmla="*/ 1351430 w 1436899"/>
              <a:gd name="connsiteY13" fmla="*/ 2501153 h 3023767"/>
              <a:gd name="connsiteX14" fmla="*/ 1381971 w 1436899"/>
              <a:gd name="connsiteY14" fmla="*/ 2618302 h 3023767"/>
              <a:gd name="connsiteX15" fmla="*/ 1151662 w 1436899"/>
              <a:gd name="connsiteY15" fmla="*/ 2719155 h 3023767"/>
              <a:gd name="connsiteX16" fmla="*/ 1231090 w 1436899"/>
              <a:gd name="connsiteY16" fmla="*/ 2756873 h 3023767"/>
              <a:gd name="connsiteX17" fmla="*/ 1273710 w 1436899"/>
              <a:gd name="connsiteY17" fmla="*/ 2869238 h 3023767"/>
              <a:gd name="connsiteX18" fmla="*/ 1382198 w 1436899"/>
              <a:gd name="connsiteY18" fmla="*/ 2981600 h 3023767"/>
              <a:gd name="connsiteX19" fmla="*/ 1436899 w 1436899"/>
              <a:gd name="connsiteY19" fmla="*/ 3023767 h 3023767"/>
              <a:gd name="connsiteX0" fmla="*/ 0 w 1673205"/>
              <a:gd name="connsiteY0" fmla="*/ 0 h 4979282"/>
              <a:gd name="connsiteX1" fmla="*/ 397671 w 1673205"/>
              <a:gd name="connsiteY1" fmla="*/ 2358927 h 4979282"/>
              <a:gd name="connsiteX2" fmla="*/ 585930 w 1673205"/>
              <a:gd name="connsiteY2" fmla="*/ 2681656 h 4979282"/>
              <a:gd name="connsiteX3" fmla="*/ 814530 w 1673205"/>
              <a:gd name="connsiteY3" fmla="*/ 2970768 h 4979282"/>
              <a:gd name="connsiteX4" fmla="*/ 895212 w 1673205"/>
              <a:gd name="connsiteY4" fmla="*/ 3219539 h 4979282"/>
              <a:gd name="connsiteX5" fmla="*/ 1029683 w 1673205"/>
              <a:gd name="connsiteY5" fmla="*/ 3450987 h 4979282"/>
              <a:gd name="connsiteX6" fmla="*/ 1082900 w 1673205"/>
              <a:gd name="connsiteY6" fmla="*/ 3657594 h 4979282"/>
              <a:gd name="connsiteX7" fmla="*/ 1170421 w 1673205"/>
              <a:gd name="connsiteY7" fmla="*/ 3743974 h 4979282"/>
              <a:gd name="connsiteX8" fmla="*/ 1130536 w 1673205"/>
              <a:gd name="connsiteY8" fmla="*/ 3838103 h 4979282"/>
              <a:gd name="connsiteX9" fmla="*/ 1110365 w 1673205"/>
              <a:gd name="connsiteY9" fmla="*/ 3925509 h 4979282"/>
              <a:gd name="connsiteX10" fmla="*/ 1197771 w 1673205"/>
              <a:gd name="connsiteY10" fmla="*/ 4019639 h 4979282"/>
              <a:gd name="connsiteX11" fmla="*/ 1366885 w 1673205"/>
              <a:gd name="connsiteY11" fmla="*/ 4172457 h 4979282"/>
              <a:gd name="connsiteX12" fmla="*/ 1444491 w 1673205"/>
              <a:gd name="connsiteY12" fmla="*/ 4324248 h 4979282"/>
              <a:gd name="connsiteX13" fmla="*/ 1587736 w 1673205"/>
              <a:gd name="connsiteY13" fmla="*/ 4456668 h 4979282"/>
              <a:gd name="connsiteX14" fmla="*/ 1618277 w 1673205"/>
              <a:gd name="connsiteY14" fmla="*/ 4573817 h 4979282"/>
              <a:gd name="connsiteX15" fmla="*/ 1387968 w 1673205"/>
              <a:gd name="connsiteY15" fmla="*/ 4674670 h 4979282"/>
              <a:gd name="connsiteX16" fmla="*/ 1467396 w 1673205"/>
              <a:gd name="connsiteY16" fmla="*/ 4712388 h 4979282"/>
              <a:gd name="connsiteX17" fmla="*/ 1510016 w 1673205"/>
              <a:gd name="connsiteY17" fmla="*/ 4824753 h 4979282"/>
              <a:gd name="connsiteX18" fmla="*/ 1618504 w 1673205"/>
              <a:gd name="connsiteY18" fmla="*/ 4937115 h 4979282"/>
              <a:gd name="connsiteX19" fmla="*/ 1673205 w 1673205"/>
              <a:gd name="connsiteY19" fmla="*/ 4979282 h 4979282"/>
              <a:gd name="connsiteX0" fmla="*/ 537277 w 2210482"/>
              <a:gd name="connsiteY0" fmla="*/ 0 h 4979282"/>
              <a:gd name="connsiteX1" fmla="*/ 0 w 2210482"/>
              <a:gd name="connsiteY1" fmla="*/ 1300689 h 4979282"/>
              <a:gd name="connsiteX2" fmla="*/ 1123207 w 2210482"/>
              <a:gd name="connsiteY2" fmla="*/ 2681656 h 4979282"/>
              <a:gd name="connsiteX3" fmla="*/ 1351807 w 2210482"/>
              <a:gd name="connsiteY3" fmla="*/ 2970768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1351807 w 2210482"/>
              <a:gd name="connsiteY3" fmla="*/ 2970768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745370 w 2210482"/>
              <a:gd name="connsiteY7" fmla="*/ 3672055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67813 w 2210482"/>
              <a:gd name="connsiteY7" fmla="*/ 3838103 h 4979282"/>
              <a:gd name="connsiteX8" fmla="*/ 1647642 w 2210482"/>
              <a:gd name="connsiteY8" fmla="*/ 3925509 h 4979282"/>
              <a:gd name="connsiteX9" fmla="*/ 1735048 w 2210482"/>
              <a:gd name="connsiteY9" fmla="*/ 4019639 h 4979282"/>
              <a:gd name="connsiteX10" fmla="*/ 1904162 w 2210482"/>
              <a:gd name="connsiteY10" fmla="*/ 4172457 h 4979282"/>
              <a:gd name="connsiteX11" fmla="*/ 1981768 w 2210482"/>
              <a:gd name="connsiteY11" fmla="*/ 4324248 h 4979282"/>
              <a:gd name="connsiteX12" fmla="*/ 2125013 w 2210482"/>
              <a:gd name="connsiteY12" fmla="*/ 4456668 h 4979282"/>
              <a:gd name="connsiteX13" fmla="*/ 2155554 w 2210482"/>
              <a:gd name="connsiteY13" fmla="*/ 4573817 h 4979282"/>
              <a:gd name="connsiteX14" fmla="*/ 1925245 w 2210482"/>
              <a:gd name="connsiteY14" fmla="*/ 4674670 h 4979282"/>
              <a:gd name="connsiteX15" fmla="*/ 2004673 w 2210482"/>
              <a:gd name="connsiteY15" fmla="*/ 4712388 h 4979282"/>
              <a:gd name="connsiteX16" fmla="*/ 2047293 w 2210482"/>
              <a:gd name="connsiteY16" fmla="*/ 4824753 h 4979282"/>
              <a:gd name="connsiteX17" fmla="*/ 2155781 w 2210482"/>
              <a:gd name="connsiteY17" fmla="*/ 4937115 h 4979282"/>
              <a:gd name="connsiteX18" fmla="*/ 2210482 w 2210482"/>
              <a:gd name="connsiteY18"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47642 w 2210482"/>
              <a:gd name="connsiteY7" fmla="*/ 3925509 h 4979282"/>
              <a:gd name="connsiteX8" fmla="*/ 1735048 w 2210482"/>
              <a:gd name="connsiteY8" fmla="*/ 4019639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35048 w 2210482"/>
              <a:gd name="connsiteY8" fmla="*/ 4019639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81768 w 2210482"/>
              <a:gd name="connsiteY9" fmla="*/ 4324248 h 4979282"/>
              <a:gd name="connsiteX10" fmla="*/ 2125013 w 2210482"/>
              <a:gd name="connsiteY10" fmla="*/ 4456668 h 4979282"/>
              <a:gd name="connsiteX11" fmla="*/ 2155554 w 2210482"/>
              <a:gd name="connsiteY11" fmla="*/ 4573817 h 4979282"/>
              <a:gd name="connsiteX12" fmla="*/ 1925245 w 2210482"/>
              <a:gd name="connsiteY12" fmla="*/ 4674670 h 4979282"/>
              <a:gd name="connsiteX13" fmla="*/ 2004673 w 2210482"/>
              <a:gd name="connsiteY13" fmla="*/ 4712388 h 4979282"/>
              <a:gd name="connsiteX14" fmla="*/ 2047293 w 2210482"/>
              <a:gd name="connsiteY14" fmla="*/ 4824753 h 4979282"/>
              <a:gd name="connsiteX15" fmla="*/ 2155781 w 2210482"/>
              <a:gd name="connsiteY15" fmla="*/ 4937115 h 4979282"/>
              <a:gd name="connsiteX16" fmla="*/ 2210482 w 2210482"/>
              <a:gd name="connsiteY16"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2125013 w 2210482"/>
              <a:gd name="connsiteY9" fmla="*/ 4456668 h 4979282"/>
              <a:gd name="connsiteX10" fmla="*/ 2155554 w 2210482"/>
              <a:gd name="connsiteY10" fmla="*/ 4573817 h 4979282"/>
              <a:gd name="connsiteX11" fmla="*/ 1925245 w 2210482"/>
              <a:gd name="connsiteY11" fmla="*/ 4674670 h 4979282"/>
              <a:gd name="connsiteX12" fmla="*/ 2004673 w 2210482"/>
              <a:gd name="connsiteY12" fmla="*/ 4712388 h 4979282"/>
              <a:gd name="connsiteX13" fmla="*/ 2047293 w 2210482"/>
              <a:gd name="connsiteY13" fmla="*/ 4824753 h 4979282"/>
              <a:gd name="connsiteX14" fmla="*/ 2155781 w 2210482"/>
              <a:gd name="connsiteY14" fmla="*/ 4937115 h 4979282"/>
              <a:gd name="connsiteX15" fmla="*/ 2210482 w 2210482"/>
              <a:gd name="connsiteY15"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2155554 w 2210482"/>
              <a:gd name="connsiteY9" fmla="*/ 4573817 h 4979282"/>
              <a:gd name="connsiteX10" fmla="*/ 1925245 w 2210482"/>
              <a:gd name="connsiteY10" fmla="*/ 4674670 h 4979282"/>
              <a:gd name="connsiteX11" fmla="*/ 2004673 w 2210482"/>
              <a:gd name="connsiteY11" fmla="*/ 4712388 h 4979282"/>
              <a:gd name="connsiteX12" fmla="*/ 2047293 w 2210482"/>
              <a:gd name="connsiteY12" fmla="*/ 4824753 h 4979282"/>
              <a:gd name="connsiteX13" fmla="*/ 2155781 w 2210482"/>
              <a:gd name="connsiteY13" fmla="*/ 4937115 h 4979282"/>
              <a:gd name="connsiteX14" fmla="*/ 2210482 w 2210482"/>
              <a:gd name="connsiteY14"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1925245 w 2210482"/>
              <a:gd name="connsiteY10" fmla="*/ 4674670 h 4979282"/>
              <a:gd name="connsiteX11" fmla="*/ 2004673 w 2210482"/>
              <a:gd name="connsiteY11" fmla="*/ 4712388 h 4979282"/>
              <a:gd name="connsiteX12" fmla="*/ 2047293 w 2210482"/>
              <a:gd name="connsiteY12" fmla="*/ 4824753 h 4979282"/>
              <a:gd name="connsiteX13" fmla="*/ 2155781 w 2210482"/>
              <a:gd name="connsiteY13" fmla="*/ 4937115 h 4979282"/>
              <a:gd name="connsiteX14" fmla="*/ 2210482 w 2210482"/>
              <a:gd name="connsiteY14"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04673 w 2210482"/>
              <a:gd name="connsiteY10" fmla="*/ 4712388 h 4979282"/>
              <a:gd name="connsiteX11" fmla="*/ 2047293 w 2210482"/>
              <a:gd name="connsiteY11" fmla="*/ 4824753 h 4979282"/>
              <a:gd name="connsiteX12" fmla="*/ 2155781 w 2210482"/>
              <a:gd name="connsiteY12" fmla="*/ 4937115 h 4979282"/>
              <a:gd name="connsiteX13" fmla="*/ 2210482 w 2210482"/>
              <a:gd name="connsiteY13"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47293 w 2210482"/>
              <a:gd name="connsiteY10" fmla="*/ 4824753 h 4979282"/>
              <a:gd name="connsiteX11" fmla="*/ 2155781 w 2210482"/>
              <a:gd name="connsiteY11" fmla="*/ 4937115 h 4979282"/>
              <a:gd name="connsiteX12" fmla="*/ 2210482 w 2210482"/>
              <a:gd name="connsiteY12"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19896 w 2210482"/>
              <a:gd name="connsiteY10" fmla="*/ 4766533 h 4979282"/>
              <a:gd name="connsiteX11" fmla="*/ 2155781 w 2210482"/>
              <a:gd name="connsiteY11" fmla="*/ 4937115 h 4979282"/>
              <a:gd name="connsiteX12" fmla="*/ 2210482 w 2210482"/>
              <a:gd name="connsiteY12" fmla="*/ 4979282 h 4979282"/>
              <a:gd name="connsiteX0" fmla="*/ 537277 w 2155781"/>
              <a:gd name="connsiteY0" fmla="*/ 0 h 4975858"/>
              <a:gd name="connsiteX1" fmla="*/ 0 w 2155781"/>
              <a:gd name="connsiteY1" fmla="*/ 1300689 h 4975858"/>
              <a:gd name="connsiteX2" fmla="*/ 400591 w 2155781"/>
              <a:gd name="connsiteY2" fmla="*/ 1486429 h 4975858"/>
              <a:gd name="connsiteX3" fmla="*/ 680563 w 2155781"/>
              <a:gd name="connsiteY3" fmla="*/ 1963901 h 4975858"/>
              <a:gd name="connsiteX4" fmla="*/ 942754 w 2155781"/>
              <a:gd name="connsiteY4" fmla="*/ 2353085 h 4975858"/>
              <a:gd name="connsiteX5" fmla="*/ 1303257 w 2155781"/>
              <a:gd name="connsiteY5" fmla="*/ 2968101 h 4975858"/>
              <a:gd name="connsiteX6" fmla="*/ 1496887 w 2155781"/>
              <a:gd name="connsiteY6" fmla="*/ 3445262 h 4975858"/>
              <a:gd name="connsiteX7" fmla="*/ 1637368 w 2155781"/>
              <a:gd name="connsiteY7" fmla="*/ 3836467 h 4975858"/>
              <a:gd name="connsiteX8" fmla="*/ 1786419 w 2155781"/>
              <a:gd name="connsiteY8" fmla="*/ 4163477 h 4975858"/>
              <a:gd name="connsiteX9" fmla="*/ 1926098 w 2155781"/>
              <a:gd name="connsiteY9" fmla="*/ 4577242 h 4975858"/>
              <a:gd name="connsiteX10" fmla="*/ 2019896 w 2155781"/>
              <a:gd name="connsiteY10" fmla="*/ 4766533 h 4975858"/>
              <a:gd name="connsiteX11" fmla="*/ 2155781 w 2155781"/>
              <a:gd name="connsiteY11" fmla="*/ 4937115 h 4975858"/>
              <a:gd name="connsiteX12" fmla="*/ 2138563 w 2155781"/>
              <a:gd name="connsiteY12" fmla="*/ 4975858 h 4975858"/>
              <a:gd name="connsiteX0" fmla="*/ 537277 w 2155782"/>
              <a:gd name="connsiteY0" fmla="*/ 0 h 4966333"/>
              <a:gd name="connsiteX1" fmla="*/ 0 w 2155782"/>
              <a:gd name="connsiteY1" fmla="*/ 1300689 h 4966333"/>
              <a:gd name="connsiteX2" fmla="*/ 400591 w 2155782"/>
              <a:gd name="connsiteY2" fmla="*/ 1486429 h 4966333"/>
              <a:gd name="connsiteX3" fmla="*/ 680563 w 2155782"/>
              <a:gd name="connsiteY3" fmla="*/ 1963901 h 4966333"/>
              <a:gd name="connsiteX4" fmla="*/ 942754 w 2155782"/>
              <a:gd name="connsiteY4" fmla="*/ 2353085 h 4966333"/>
              <a:gd name="connsiteX5" fmla="*/ 1303257 w 2155782"/>
              <a:gd name="connsiteY5" fmla="*/ 2968101 h 4966333"/>
              <a:gd name="connsiteX6" fmla="*/ 1496887 w 2155782"/>
              <a:gd name="connsiteY6" fmla="*/ 3445262 h 4966333"/>
              <a:gd name="connsiteX7" fmla="*/ 1637368 w 2155782"/>
              <a:gd name="connsiteY7" fmla="*/ 3836467 h 4966333"/>
              <a:gd name="connsiteX8" fmla="*/ 1786419 w 2155782"/>
              <a:gd name="connsiteY8" fmla="*/ 4163477 h 4966333"/>
              <a:gd name="connsiteX9" fmla="*/ 1926098 w 2155782"/>
              <a:gd name="connsiteY9" fmla="*/ 4577242 h 4966333"/>
              <a:gd name="connsiteX10" fmla="*/ 2019896 w 2155782"/>
              <a:gd name="connsiteY10" fmla="*/ 4766533 h 4966333"/>
              <a:gd name="connsiteX11" fmla="*/ 2155781 w 2155782"/>
              <a:gd name="connsiteY11" fmla="*/ 4937115 h 4966333"/>
              <a:gd name="connsiteX12" fmla="*/ 2141738 w 2155782"/>
              <a:gd name="connsiteY12" fmla="*/ 4966333 h 4966333"/>
              <a:gd name="connsiteX0" fmla="*/ 357663 w 1976168"/>
              <a:gd name="connsiteY0" fmla="*/ 0 h 4966333"/>
              <a:gd name="connsiteX1" fmla="*/ 0 w 1976168"/>
              <a:gd name="connsiteY1" fmla="*/ 866349 h 4966333"/>
              <a:gd name="connsiteX2" fmla="*/ 220977 w 1976168"/>
              <a:gd name="connsiteY2" fmla="*/ 1486429 h 4966333"/>
              <a:gd name="connsiteX3" fmla="*/ 500949 w 1976168"/>
              <a:gd name="connsiteY3" fmla="*/ 1963901 h 4966333"/>
              <a:gd name="connsiteX4" fmla="*/ 763140 w 1976168"/>
              <a:gd name="connsiteY4" fmla="*/ 2353085 h 4966333"/>
              <a:gd name="connsiteX5" fmla="*/ 1123643 w 1976168"/>
              <a:gd name="connsiteY5" fmla="*/ 2968101 h 4966333"/>
              <a:gd name="connsiteX6" fmla="*/ 1317273 w 1976168"/>
              <a:gd name="connsiteY6" fmla="*/ 3445262 h 4966333"/>
              <a:gd name="connsiteX7" fmla="*/ 1457754 w 1976168"/>
              <a:gd name="connsiteY7" fmla="*/ 3836467 h 4966333"/>
              <a:gd name="connsiteX8" fmla="*/ 1606805 w 1976168"/>
              <a:gd name="connsiteY8" fmla="*/ 4163477 h 4966333"/>
              <a:gd name="connsiteX9" fmla="*/ 1746484 w 1976168"/>
              <a:gd name="connsiteY9" fmla="*/ 4577242 h 4966333"/>
              <a:gd name="connsiteX10" fmla="*/ 1840282 w 1976168"/>
              <a:gd name="connsiteY10" fmla="*/ 4766533 h 4966333"/>
              <a:gd name="connsiteX11" fmla="*/ 1976167 w 1976168"/>
              <a:gd name="connsiteY11" fmla="*/ 4937115 h 4966333"/>
              <a:gd name="connsiteX12" fmla="*/ 1962124 w 1976168"/>
              <a:gd name="connsiteY12" fmla="*/ 4966333 h 4966333"/>
              <a:gd name="connsiteX0" fmla="*/ 377258 w 1995763"/>
              <a:gd name="connsiteY0" fmla="*/ 0 h 4966333"/>
              <a:gd name="connsiteX1" fmla="*/ 0 w 1995763"/>
              <a:gd name="connsiteY1" fmla="*/ 863084 h 4966333"/>
              <a:gd name="connsiteX2" fmla="*/ 240572 w 1995763"/>
              <a:gd name="connsiteY2" fmla="*/ 1486429 h 4966333"/>
              <a:gd name="connsiteX3" fmla="*/ 520544 w 1995763"/>
              <a:gd name="connsiteY3" fmla="*/ 1963901 h 4966333"/>
              <a:gd name="connsiteX4" fmla="*/ 782735 w 1995763"/>
              <a:gd name="connsiteY4" fmla="*/ 2353085 h 4966333"/>
              <a:gd name="connsiteX5" fmla="*/ 1143238 w 1995763"/>
              <a:gd name="connsiteY5" fmla="*/ 2968101 h 4966333"/>
              <a:gd name="connsiteX6" fmla="*/ 1336868 w 1995763"/>
              <a:gd name="connsiteY6" fmla="*/ 3445262 h 4966333"/>
              <a:gd name="connsiteX7" fmla="*/ 1477349 w 1995763"/>
              <a:gd name="connsiteY7" fmla="*/ 3836467 h 4966333"/>
              <a:gd name="connsiteX8" fmla="*/ 1626400 w 1995763"/>
              <a:gd name="connsiteY8" fmla="*/ 4163477 h 4966333"/>
              <a:gd name="connsiteX9" fmla="*/ 1766079 w 1995763"/>
              <a:gd name="connsiteY9" fmla="*/ 4577242 h 4966333"/>
              <a:gd name="connsiteX10" fmla="*/ 1859877 w 1995763"/>
              <a:gd name="connsiteY10" fmla="*/ 4766533 h 4966333"/>
              <a:gd name="connsiteX11" fmla="*/ 1995762 w 1995763"/>
              <a:gd name="connsiteY11" fmla="*/ 4937115 h 4966333"/>
              <a:gd name="connsiteX12" fmla="*/ 1981719 w 1995763"/>
              <a:gd name="connsiteY12" fmla="*/ 4966333 h 4966333"/>
              <a:gd name="connsiteX0" fmla="*/ 360929 w 1979434"/>
              <a:gd name="connsiteY0" fmla="*/ 0 h 4966333"/>
              <a:gd name="connsiteX1" fmla="*/ 0 w 1979434"/>
              <a:gd name="connsiteY1" fmla="*/ 859818 h 4966333"/>
              <a:gd name="connsiteX2" fmla="*/ 224243 w 1979434"/>
              <a:gd name="connsiteY2" fmla="*/ 1486429 h 4966333"/>
              <a:gd name="connsiteX3" fmla="*/ 504215 w 1979434"/>
              <a:gd name="connsiteY3" fmla="*/ 1963901 h 4966333"/>
              <a:gd name="connsiteX4" fmla="*/ 766406 w 1979434"/>
              <a:gd name="connsiteY4" fmla="*/ 2353085 h 4966333"/>
              <a:gd name="connsiteX5" fmla="*/ 1126909 w 1979434"/>
              <a:gd name="connsiteY5" fmla="*/ 2968101 h 4966333"/>
              <a:gd name="connsiteX6" fmla="*/ 1320539 w 1979434"/>
              <a:gd name="connsiteY6" fmla="*/ 3445262 h 4966333"/>
              <a:gd name="connsiteX7" fmla="*/ 1461020 w 1979434"/>
              <a:gd name="connsiteY7" fmla="*/ 3836467 h 4966333"/>
              <a:gd name="connsiteX8" fmla="*/ 1610071 w 1979434"/>
              <a:gd name="connsiteY8" fmla="*/ 4163477 h 4966333"/>
              <a:gd name="connsiteX9" fmla="*/ 1749750 w 1979434"/>
              <a:gd name="connsiteY9" fmla="*/ 4577242 h 4966333"/>
              <a:gd name="connsiteX10" fmla="*/ 1843548 w 1979434"/>
              <a:gd name="connsiteY10" fmla="*/ 4766533 h 4966333"/>
              <a:gd name="connsiteX11" fmla="*/ 1979433 w 1979434"/>
              <a:gd name="connsiteY11" fmla="*/ 4937115 h 4966333"/>
              <a:gd name="connsiteX12" fmla="*/ 1965390 w 1979434"/>
              <a:gd name="connsiteY12" fmla="*/ 4966333 h 4966333"/>
              <a:gd name="connsiteX0" fmla="*/ 360929 w 1979434"/>
              <a:gd name="connsiteY0" fmla="*/ 0 h 4966333"/>
              <a:gd name="connsiteX1" fmla="*/ 0 w 1979434"/>
              <a:gd name="connsiteY1" fmla="*/ 859818 h 4966333"/>
              <a:gd name="connsiteX2" fmla="*/ 224243 w 1979434"/>
              <a:gd name="connsiteY2" fmla="*/ 1486429 h 4966333"/>
              <a:gd name="connsiteX3" fmla="*/ 504215 w 1979434"/>
              <a:gd name="connsiteY3" fmla="*/ 1963901 h 4966333"/>
              <a:gd name="connsiteX4" fmla="*/ 766406 w 1979434"/>
              <a:gd name="connsiteY4" fmla="*/ 2353085 h 4966333"/>
              <a:gd name="connsiteX5" fmla="*/ 1126909 w 1979434"/>
              <a:gd name="connsiteY5" fmla="*/ 2968101 h 4966333"/>
              <a:gd name="connsiteX6" fmla="*/ 1320539 w 1979434"/>
              <a:gd name="connsiteY6" fmla="*/ 3445262 h 4966333"/>
              <a:gd name="connsiteX7" fmla="*/ 1461020 w 1979434"/>
              <a:gd name="connsiteY7" fmla="*/ 3836467 h 4966333"/>
              <a:gd name="connsiteX8" fmla="*/ 1610071 w 1979434"/>
              <a:gd name="connsiteY8" fmla="*/ 4163477 h 4966333"/>
              <a:gd name="connsiteX9" fmla="*/ 1749750 w 1979434"/>
              <a:gd name="connsiteY9" fmla="*/ 4577242 h 4966333"/>
              <a:gd name="connsiteX10" fmla="*/ 1843548 w 1979434"/>
              <a:gd name="connsiteY10" fmla="*/ 4766533 h 4966333"/>
              <a:gd name="connsiteX11" fmla="*/ 1979433 w 1979434"/>
              <a:gd name="connsiteY11" fmla="*/ 4937115 h 4966333"/>
              <a:gd name="connsiteX12" fmla="*/ 1965390 w 1979434"/>
              <a:gd name="connsiteY12" fmla="*/ 4966333 h 496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79434" h="4966333">
                <a:moveTo>
                  <a:pt x="360929" y="0"/>
                </a:moveTo>
                <a:lnTo>
                  <a:pt x="0" y="859818"/>
                </a:lnTo>
                <a:lnTo>
                  <a:pt x="224243" y="1486429"/>
                </a:lnTo>
                <a:lnTo>
                  <a:pt x="504215" y="1963901"/>
                </a:lnTo>
                <a:lnTo>
                  <a:pt x="766406" y="2353085"/>
                </a:lnTo>
                <a:lnTo>
                  <a:pt x="1126909" y="2968101"/>
                </a:lnTo>
                <a:lnTo>
                  <a:pt x="1320539" y="3445262"/>
                </a:lnTo>
                <a:lnTo>
                  <a:pt x="1461020" y="3836467"/>
                </a:lnTo>
                <a:lnTo>
                  <a:pt x="1610071" y="4163477"/>
                </a:lnTo>
                <a:lnTo>
                  <a:pt x="1749750" y="4577242"/>
                </a:lnTo>
                <a:lnTo>
                  <a:pt x="1843548" y="4766533"/>
                </a:lnTo>
                <a:lnTo>
                  <a:pt x="1979433" y="4937115"/>
                </a:lnTo>
                <a:cubicBezTo>
                  <a:pt x="1979585" y="4971835"/>
                  <a:pt x="1965238" y="4931613"/>
                  <a:pt x="1965390" y="4966333"/>
                </a:cubicBezTo>
              </a:path>
            </a:pathLst>
          </a:custGeom>
          <a:noFill/>
          <a:ln w="158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68">
            <a:extLst>
              <a:ext uri="{FF2B5EF4-FFF2-40B4-BE49-F238E27FC236}">
                <a16:creationId xmlns:a16="http://schemas.microsoft.com/office/drawing/2014/main" id="{3D41D0BF-1B4F-8F40-9BC1-432B417CF7D9}"/>
              </a:ext>
            </a:extLst>
          </p:cNvPr>
          <p:cNvSpPr/>
          <p:nvPr/>
        </p:nvSpPr>
        <p:spPr>
          <a:xfrm>
            <a:off x="4899563" y="1475209"/>
            <a:ext cx="2204257" cy="4991836"/>
          </a:xfrm>
          <a:custGeom>
            <a:avLst/>
            <a:gdLst>
              <a:gd name="connsiteX0" fmla="*/ 0 w 2483604"/>
              <a:gd name="connsiteY0" fmla="*/ 0 h 3010545"/>
              <a:gd name="connsiteX1" fmla="*/ 631556 w 2483604"/>
              <a:gd name="connsiteY1" fmla="*/ 402956 h 3010545"/>
              <a:gd name="connsiteX2" fmla="*/ 1030637 w 2483604"/>
              <a:gd name="connsiteY2" fmla="*/ 724545 h 3010545"/>
              <a:gd name="connsiteX3" fmla="*/ 887278 w 2483604"/>
              <a:gd name="connsiteY3" fmla="*/ 1019013 h 3010545"/>
              <a:gd name="connsiteX4" fmla="*/ 65868 w 2483604"/>
              <a:gd name="connsiteY4" fmla="*/ 1266986 h 3010545"/>
              <a:gd name="connsiteX5" fmla="*/ 728421 w 2483604"/>
              <a:gd name="connsiteY5" fmla="*/ 1495586 h 3010545"/>
              <a:gd name="connsiteX6" fmla="*/ 968644 w 2483604"/>
              <a:gd name="connsiteY6" fmla="*/ 1700939 h 3010545"/>
              <a:gd name="connsiteX7" fmla="*/ 449451 w 2483604"/>
              <a:gd name="connsiteY7" fmla="*/ 1797803 h 3010545"/>
              <a:gd name="connsiteX8" fmla="*/ 848532 w 2483604"/>
              <a:gd name="connsiteY8" fmla="*/ 1886918 h 3010545"/>
              <a:gd name="connsiteX9" fmla="*/ 1557580 w 2483604"/>
              <a:gd name="connsiteY9" fmla="*/ 1976034 h 3010545"/>
              <a:gd name="connsiteX10" fmla="*/ 1697065 w 2483604"/>
              <a:gd name="connsiteY10" fmla="*/ 2061274 h 3010545"/>
              <a:gd name="connsiteX11" fmla="*/ 1708688 w 2483604"/>
              <a:gd name="connsiteY11" fmla="*/ 2220132 h 3010545"/>
              <a:gd name="connsiteX12" fmla="*/ 1770682 w 2483604"/>
              <a:gd name="connsiteY12" fmla="*/ 2363491 h 3010545"/>
              <a:gd name="connsiteX13" fmla="*/ 1607949 w 2483604"/>
              <a:gd name="connsiteY13" fmla="*/ 2502976 h 3010545"/>
              <a:gd name="connsiteX14" fmla="*/ 1685441 w 2483604"/>
              <a:gd name="connsiteY14" fmla="*/ 2630837 h 3010545"/>
              <a:gd name="connsiteX15" fmla="*/ 2262753 w 2483604"/>
              <a:gd name="connsiteY15" fmla="*/ 2731576 h 3010545"/>
              <a:gd name="connsiteX16" fmla="*/ 2289875 w 2483604"/>
              <a:gd name="connsiteY16" fmla="*/ 2754823 h 3010545"/>
              <a:gd name="connsiteX17" fmla="*/ 2386739 w 2483604"/>
              <a:gd name="connsiteY17" fmla="*/ 2871061 h 3010545"/>
              <a:gd name="connsiteX18" fmla="*/ 2394488 w 2483604"/>
              <a:gd name="connsiteY18" fmla="*/ 2979549 h 3010545"/>
              <a:gd name="connsiteX19" fmla="*/ 2483604 w 2483604"/>
              <a:gd name="connsiteY19" fmla="*/ 3010545 h 3010545"/>
              <a:gd name="connsiteX20" fmla="*/ 2479729 w 2483604"/>
              <a:gd name="connsiteY20" fmla="*/ 3010545 h 3010545"/>
              <a:gd name="connsiteX0" fmla="*/ 172257 w 2417736"/>
              <a:gd name="connsiteY0" fmla="*/ 0 h 4972695"/>
              <a:gd name="connsiteX1" fmla="*/ 565688 w 2417736"/>
              <a:gd name="connsiteY1" fmla="*/ 2365106 h 4972695"/>
              <a:gd name="connsiteX2" fmla="*/ 964769 w 2417736"/>
              <a:gd name="connsiteY2" fmla="*/ 268669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964769 w 2417736"/>
              <a:gd name="connsiteY2" fmla="*/ 268669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28169 w 2417736"/>
              <a:gd name="connsiteY2" fmla="*/ 1369070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12294 w 2417736"/>
              <a:gd name="connsiteY2" fmla="*/ 148654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12294 w 2417736"/>
              <a:gd name="connsiteY2" fmla="*/ 1486545 h 4972695"/>
              <a:gd name="connsiteX3" fmla="*/ 443585 w 2417736"/>
              <a:gd name="connsiteY3" fmla="*/ 197151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563590 w 2318773"/>
              <a:gd name="connsiteY5" fmla="*/ 3457736 h 4972695"/>
              <a:gd name="connsiteX6" fmla="*/ 803813 w 2318773"/>
              <a:gd name="connsiteY6" fmla="*/ 3663089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803813 w 2318773"/>
              <a:gd name="connsiteY6" fmla="*/ 3663089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392749 w 2318773"/>
              <a:gd name="connsiteY8" fmla="*/ 3938184 h 4972695"/>
              <a:gd name="connsiteX9" fmla="*/ 1532234 w 2318773"/>
              <a:gd name="connsiteY9" fmla="*/ 4023424 h 4972695"/>
              <a:gd name="connsiteX10" fmla="*/ 1543857 w 2318773"/>
              <a:gd name="connsiteY10" fmla="*/ 4182282 h 4972695"/>
              <a:gd name="connsiteX11" fmla="*/ 1605851 w 2318773"/>
              <a:gd name="connsiteY11" fmla="*/ 4325641 h 4972695"/>
              <a:gd name="connsiteX12" fmla="*/ 1443118 w 2318773"/>
              <a:gd name="connsiteY12" fmla="*/ 4465126 h 4972695"/>
              <a:gd name="connsiteX13" fmla="*/ 1520610 w 2318773"/>
              <a:gd name="connsiteY13" fmla="*/ 4592987 h 4972695"/>
              <a:gd name="connsiteX14" fmla="*/ 2097922 w 2318773"/>
              <a:gd name="connsiteY14" fmla="*/ 4693726 h 4972695"/>
              <a:gd name="connsiteX15" fmla="*/ 2125044 w 2318773"/>
              <a:gd name="connsiteY15" fmla="*/ 4716973 h 4972695"/>
              <a:gd name="connsiteX16" fmla="*/ 2221908 w 2318773"/>
              <a:gd name="connsiteY16" fmla="*/ 4833211 h 4972695"/>
              <a:gd name="connsiteX17" fmla="*/ 2229657 w 2318773"/>
              <a:gd name="connsiteY17" fmla="*/ 4941699 h 4972695"/>
              <a:gd name="connsiteX18" fmla="*/ 2318773 w 2318773"/>
              <a:gd name="connsiteY18" fmla="*/ 4972695 h 4972695"/>
              <a:gd name="connsiteX19" fmla="*/ 2314898 w 2318773"/>
              <a:gd name="connsiteY19"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532234 w 2318773"/>
              <a:gd name="connsiteY8" fmla="*/ 4023424 h 4972695"/>
              <a:gd name="connsiteX9" fmla="*/ 1543857 w 2318773"/>
              <a:gd name="connsiteY9" fmla="*/ 4182282 h 4972695"/>
              <a:gd name="connsiteX10" fmla="*/ 1605851 w 2318773"/>
              <a:gd name="connsiteY10" fmla="*/ 4325641 h 4972695"/>
              <a:gd name="connsiteX11" fmla="*/ 1443118 w 2318773"/>
              <a:gd name="connsiteY11" fmla="*/ 4465126 h 4972695"/>
              <a:gd name="connsiteX12" fmla="*/ 1520610 w 2318773"/>
              <a:gd name="connsiteY12" fmla="*/ 4592987 h 4972695"/>
              <a:gd name="connsiteX13" fmla="*/ 2097922 w 2318773"/>
              <a:gd name="connsiteY13" fmla="*/ 4693726 h 4972695"/>
              <a:gd name="connsiteX14" fmla="*/ 2125044 w 2318773"/>
              <a:gd name="connsiteY14" fmla="*/ 4716973 h 4972695"/>
              <a:gd name="connsiteX15" fmla="*/ 2221908 w 2318773"/>
              <a:gd name="connsiteY15" fmla="*/ 4833211 h 4972695"/>
              <a:gd name="connsiteX16" fmla="*/ 2229657 w 2318773"/>
              <a:gd name="connsiteY16" fmla="*/ 4941699 h 4972695"/>
              <a:gd name="connsiteX17" fmla="*/ 2318773 w 2318773"/>
              <a:gd name="connsiteY17" fmla="*/ 4972695 h 4972695"/>
              <a:gd name="connsiteX18" fmla="*/ 2314898 w 2318773"/>
              <a:gd name="connsiteY18"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543857 w 2318773"/>
              <a:gd name="connsiteY8" fmla="*/ 4182282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2026457 w 2318773"/>
              <a:gd name="connsiteY8" fmla="*/ 4182282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443118 w 2318773"/>
              <a:gd name="connsiteY9" fmla="*/ 4465126 h 4972695"/>
              <a:gd name="connsiteX10" fmla="*/ 1520610 w 2318773"/>
              <a:gd name="connsiteY10" fmla="*/ 4592987 h 4972695"/>
              <a:gd name="connsiteX11" fmla="*/ 2097922 w 2318773"/>
              <a:gd name="connsiteY11" fmla="*/ 4693726 h 4972695"/>
              <a:gd name="connsiteX12" fmla="*/ 2125044 w 2318773"/>
              <a:gd name="connsiteY12" fmla="*/ 4716973 h 4972695"/>
              <a:gd name="connsiteX13" fmla="*/ 2221908 w 2318773"/>
              <a:gd name="connsiteY13" fmla="*/ 4833211 h 4972695"/>
              <a:gd name="connsiteX14" fmla="*/ 2229657 w 2318773"/>
              <a:gd name="connsiteY14" fmla="*/ 4941699 h 4972695"/>
              <a:gd name="connsiteX15" fmla="*/ 2318773 w 2318773"/>
              <a:gd name="connsiteY15" fmla="*/ 4972695 h 4972695"/>
              <a:gd name="connsiteX16" fmla="*/ 2314898 w 2318773"/>
              <a:gd name="connsiteY16"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520610 w 2318773"/>
              <a:gd name="connsiteY9" fmla="*/ 4592987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04785 w 2318773"/>
              <a:gd name="connsiteY9" fmla="*/ 4596162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25044 w 2318773"/>
              <a:gd name="connsiteY10" fmla="*/ 4716973 h 4972695"/>
              <a:gd name="connsiteX11" fmla="*/ 2221908 w 2318773"/>
              <a:gd name="connsiteY11" fmla="*/ 4833211 h 4972695"/>
              <a:gd name="connsiteX12" fmla="*/ 2229657 w 2318773"/>
              <a:gd name="connsiteY12" fmla="*/ 4941699 h 4972695"/>
              <a:gd name="connsiteX13" fmla="*/ 2318773 w 2318773"/>
              <a:gd name="connsiteY13" fmla="*/ 4972695 h 4972695"/>
              <a:gd name="connsiteX14" fmla="*/ 2314898 w 2318773"/>
              <a:gd name="connsiteY14"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25044 w 2318773"/>
              <a:gd name="connsiteY10" fmla="*/ 4716973 h 4972695"/>
              <a:gd name="connsiteX11" fmla="*/ 2229657 w 2318773"/>
              <a:gd name="connsiteY11" fmla="*/ 494169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9657 w 2318773"/>
              <a:gd name="connsiteY11" fmla="*/ 494169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3307 w 2318773"/>
              <a:gd name="connsiteY11" fmla="*/ 494804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3307 w 2318773"/>
              <a:gd name="connsiteY11" fmla="*/ 4948049 h 4972695"/>
              <a:gd name="connsiteX12" fmla="*/ 2318773 w 2318773"/>
              <a:gd name="connsiteY12" fmla="*/ 4972695 h 4972695"/>
              <a:gd name="connsiteX13" fmla="*/ 2210123 w 2318773"/>
              <a:gd name="connsiteY13" fmla="*/ 4972695 h 4972695"/>
              <a:gd name="connsiteX0" fmla="*/ 73294 w 2223307"/>
              <a:gd name="connsiteY0" fmla="*/ 0 h 4972695"/>
              <a:gd name="connsiteX1" fmla="*/ 0 w 2223307"/>
              <a:gd name="connsiteY1" fmla="*/ 869681 h 4972695"/>
              <a:gd name="connsiteX2" fmla="*/ 113331 w 2223307"/>
              <a:gd name="connsiteY2" fmla="*/ 1486545 h 4972695"/>
              <a:gd name="connsiteX3" fmla="*/ 344622 w 2223307"/>
              <a:gd name="connsiteY3" fmla="*/ 1971513 h 4972695"/>
              <a:gd name="connsiteX4" fmla="*/ 523337 w 2223307"/>
              <a:gd name="connsiteY4" fmla="*/ 2365536 h 4972695"/>
              <a:gd name="connsiteX5" fmla="*/ 690590 w 2223307"/>
              <a:gd name="connsiteY5" fmla="*/ 2981486 h 4972695"/>
              <a:gd name="connsiteX6" fmla="*/ 1153063 w 2223307"/>
              <a:gd name="connsiteY6" fmla="*/ 3450364 h 4972695"/>
              <a:gd name="connsiteX7" fmla="*/ 1373645 w 2223307"/>
              <a:gd name="connsiteY7" fmla="*/ 3848853 h 4972695"/>
              <a:gd name="connsiteX8" fmla="*/ 1658157 w 2223307"/>
              <a:gd name="connsiteY8" fmla="*/ 4179107 h 4972695"/>
              <a:gd name="connsiteX9" fmla="*/ 1965110 w 2223307"/>
              <a:gd name="connsiteY9" fmla="*/ 4596162 h 4972695"/>
              <a:gd name="connsiteX10" fmla="*/ 2112344 w 2223307"/>
              <a:gd name="connsiteY10" fmla="*/ 4777298 h 4972695"/>
              <a:gd name="connsiteX11" fmla="*/ 2223307 w 2223307"/>
              <a:gd name="connsiteY11" fmla="*/ 4948049 h 4972695"/>
              <a:gd name="connsiteX12" fmla="*/ 2210123 w 2223307"/>
              <a:gd name="connsiteY12" fmla="*/ 4972695 h 4972695"/>
              <a:gd name="connsiteX0" fmla="*/ 73294 w 2264098"/>
              <a:gd name="connsiteY0" fmla="*/ 0 h 5052070"/>
              <a:gd name="connsiteX1" fmla="*/ 0 w 2264098"/>
              <a:gd name="connsiteY1" fmla="*/ 869681 h 5052070"/>
              <a:gd name="connsiteX2" fmla="*/ 113331 w 2264098"/>
              <a:gd name="connsiteY2" fmla="*/ 1486545 h 5052070"/>
              <a:gd name="connsiteX3" fmla="*/ 344622 w 2264098"/>
              <a:gd name="connsiteY3" fmla="*/ 1971513 h 5052070"/>
              <a:gd name="connsiteX4" fmla="*/ 523337 w 2264098"/>
              <a:gd name="connsiteY4" fmla="*/ 2365536 h 5052070"/>
              <a:gd name="connsiteX5" fmla="*/ 690590 w 2264098"/>
              <a:gd name="connsiteY5" fmla="*/ 2981486 h 5052070"/>
              <a:gd name="connsiteX6" fmla="*/ 1153063 w 2264098"/>
              <a:gd name="connsiteY6" fmla="*/ 3450364 h 5052070"/>
              <a:gd name="connsiteX7" fmla="*/ 1373645 w 2264098"/>
              <a:gd name="connsiteY7" fmla="*/ 3848853 h 5052070"/>
              <a:gd name="connsiteX8" fmla="*/ 1658157 w 2264098"/>
              <a:gd name="connsiteY8" fmla="*/ 4179107 h 5052070"/>
              <a:gd name="connsiteX9" fmla="*/ 1965110 w 2264098"/>
              <a:gd name="connsiteY9" fmla="*/ 4596162 h 5052070"/>
              <a:gd name="connsiteX10" fmla="*/ 2112344 w 2264098"/>
              <a:gd name="connsiteY10" fmla="*/ 4777298 h 5052070"/>
              <a:gd name="connsiteX11" fmla="*/ 2223307 w 2264098"/>
              <a:gd name="connsiteY11" fmla="*/ 4948049 h 5052070"/>
              <a:gd name="connsiteX12" fmla="*/ 2264098 w 2264098"/>
              <a:gd name="connsiteY12" fmla="*/ 5052070 h 5052070"/>
              <a:gd name="connsiteX0" fmla="*/ 73294 w 2223307"/>
              <a:gd name="connsiteY0" fmla="*/ 0 h 4988570"/>
              <a:gd name="connsiteX1" fmla="*/ 0 w 2223307"/>
              <a:gd name="connsiteY1" fmla="*/ 869681 h 4988570"/>
              <a:gd name="connsiteX2" fmla="*/ 113331 w 2223307"/>
              <a:gd name="connsiteY2" fmla="*/ 1486545 h 4988570"/>
              <a:gd name="connsiteX3" fmla="*/ 344622 w 2223307"/>
              <a:gd name="connsiteY3" fmla="*/ 1971513 h 4988570"/>
              <a:gd name="connsiteX4" fmla="*/ 523337 w 2223307"/>
              <a:gd name="connsiteY4" fmla="*/ 2365536 h 4988570"/>
              <a:gd name="connsiteX5" fmla="*/ 690590 w 2223307"/>
              <a:gd name="connsiteY5" fmla="*/ 2981486 h 4988570"/>
              <a:gd name="connsiteX6" fmla="*/ 1153063 w 2223307"/>
              <a:gd name="connsiteY6" fmla="*/ 3450364 h 4988570"/>
              <a:gd name="connsiteX7" fmla="*/ 1373645 w 2223307"/>
              <a:gd name="connsiteY7" fmla="*/ 3848853 h 4988570"/>
              <a:gd name="connsiteX8" fmla="*/ 1658157 w 2223307"/>
              <a:gd name="connsiteY8" fmla="*/ 4179107 h 4988570"/>
              <a:gd name="connsiteX9" fmla="*/ 1965110 w 2223307"/>
              <a:gd name="connsiteY9" fmla="*/ 4596162 h 4988570"/>
              <a:gd name="connsiteX10" fmla="*/ 2112344 w 2223307"/>
              <a:gd name="connsiteY10" fmla="*/ 4777298 h 4988570"/>
              <a:gd name="connsiteX11" fmla="*/ 2223307 w 2223307"/>
              <a:gd name="connsiteY11" fmla="*/ 4948049 h 4988570"/>
              <a:gd name="connsiteX12" fmla="*/ 2191073 w 2223307"/>
              <a:gd name="connsiteY12" fmla="*/ 4988570 h 4988570"/>
              <a:gd name="connsiteX0" fmla="*/ 73294 w 2204257"/>
              <a:gd name="connsiteY0" fmla="*/ 0 h 4988570"/>
              <a:gd name="connsiteX1" fmla="*/ 0 w 2204257"/>
              <a:gd name="connsiteY1" fmla="*/ 869681 h 4988570"/>
              <a:gd name="connsiteX2" fmla="*/ 113331 w 2204257"/>
              <a:gd name="connsiteY2" fmla="*/ 1486545 h 4988570"/>
              <a:gd name="connsiteX3" fmla="*/ 344622 w 2204257"/>
              <a:gd name="connsiteY3" fmla="*/ 1971513 h 4988570"/>
              <a:gd name="connsiteX4" fmla="*/ 523337 w 2204257"/>
              <a:gd name="connsiteY4" fmla="*/ 2365536 h 4988570"/>
              <a:gd name="connsiteX5" fmla="*/ 690590 w 2204257"/>
              <a:gd name="connsiteY5" fmla="*/ 2981486 h 4988570"/>
              <a:gd name="connsiteX6" fmla="*/ 1153063 w 2204257"/>
              <a:gd name="connsiteY6" fmla="*/ 3450364 h 4988570"/>
              <a:gd name="connsiteX7" fmla="*/ 1373645 w 2204257"/>
              <a:gd name="connsiteY7" fmla="*/ 3848853 h 4988570"/>
              <a:gd name="connsiteX8" fmla="*/ 1658157 w 2204257"/>
              <a:gd name="connsiteY8" fmla="*/ 4179107 h 4988570"/>
              <a:gd name="connsiteX9" fmla="*/ 1965110 w 2204257"/>
              <a:gd name="connsiteY9" fmla="*/ 4596162 h 4988570"/>
              <a:gd name="connsiteX10" fmla="*/ 2112344 w 2204257"/>
              <a:gd name="connsiteY10" fmla="*/ 4777298 h 4988570"/>
              <a:gd name="connsiteX11" fmla="*/ 2204257 w 2204257"/>
              <a:gd name="connsiteY11" fmla="*/ 4944874 h 4988570"/>
              <a:gd name="connsiteX12" fmla="*/ 2191073 w 2204257"/>
              <a:gd name="connsiteY12" fmla="*/ 4988570 h 4988570"/>
              <a:gd name="connsiteX0" fmla="*/ 73294 w 2204257"/>
              <a:gd name="connsiteY0" fmla="*/ 0 h 4988570"/>
              <a:gd name="connsiteX1" fmla="*/ 0 w 2204257"/>
              <a:gd name="connsiteY1" fmla="*/ 869681 h 4988570"/>
              <a:gd name="connsiteX2" fmla="*/ 113331 w 2204257"/>
              <a:gd name="connsiteY2" fmla="*/ 1486545 h 4988570"/>
              <a:gd name="connsiteX3" fmla="*/ 344622 w 2204257"/>
              <a:gd name="connsiteY3" fmla="*/ 1971513 h 4988570"/>
              <a:gd name="connsiteX4" fmla="*/ 523337 w 2204257"/>
              <a:gd name="connsiteY4" fmla="*/ 2365536 h 4988570"/>
              <a:gd name="connsiteX5" fmla="*/ 690590 w 2204257"/>
              <a:gd name="connsiteY5" fmla="*/ 2981486 h 4988570"/>
              <a:gd name="connsiteX6" fmla="*/ 1137188 w 2204257"/>
              <a:gd name="connsiteY6" fmla="*/ 3459889 h 4988570"/>
              <a:gd name="connsiteX7" fmla="*/ 1373645 w 2204257"/>
              <a:gd name="connsiteY7" fmla="*/ 3848853 h 4988570"/>
              <a:gd name="connsiteX8" fmla="*/ 1658157 w 2204257"/>
              <a:gd name="connsiteY8" fmla="*/ 4179107 h 4988570"/>
              <a:gd name="connsiteX9" fmla="*/ 1965110 w 2204257"/>
              <a:gd name="connsiteY9" fmla="*/ 4596162 h 4988570"/>
              <a:gd name="connsiteX10" fmla="*/ 2112344 w 2204257"/>
              <a:gd name="connsiteY10" fmla="*/ 4777298 h 4988570"/>
              <a:gd name="connsiteX11" fmla="*/ 2204257 w 2204257"/>
              <a:gd name="connsiteY11" fmla="*/ 4944874 h 4988570"/>
              <a:gd name="connsiteX12" fmla="*/ 2191073 w 2204257"/>
              <a:gd name="connsiteY12" fmla="*/ 4988570 h 4988570"/>
              <a:gd name="connsiteX0" fmla="*/ 393334 w 2204257"/>
              <a:gd name="connsiteY0" fmla="*/ 0 h 4991836"/>
              <a:gd name="connsiteX1" fmla="*/ 0 w 2204257"/>
              <a:gd name="connsiteY1" fmla="*/ 872947 h 4991836"/>
              <a:gd name="connsiteX2" fmla="*/ 113331 w 2204257"/>
              <a:gd name="connsiteY2" fmla="*/ 1489811 h 4991836"/>
              <a:gd name="connsiteX3" fmla="*/ 344622 w 2204257"/>
              <a:gd name="connsiteY3" fmla="*/ 1974779 h 4991836"/>
              <a:gd name="connsiteX4" fmla="*/ 523337 w 2204257"/>
              <a:gd name="connsiteY4" fmla="*/ 2368802 h 4991836"/>
              <a:gd name="connsiteX5" fmla="*/ 690590 w 2204257"/>
              <a:gd name="connsiteY5" fmla="*/ 2984752 h 4991836"/>
              <a:gd name="connsiteX6" fmla="*/ 1137188 w 2204257"/>
              <a:gd name="connsiteY6" fmla="*/ 3463155 h 4991836"/>
              <a:gd name="connsiteX7" fmla="*/ 1373645 w 2204257"/>
              <a:gd name="connsiteY7" fmla="*/ 3852119 h 4991836"/>
              <a:gd name="connsiteX8" fmla="*/ 1658157 w 2204257"/>
              <a:gd name="connsiteY8" fmla="*/ 4182373 h 4991836"/>
              <a:gd name="connsiteX9" fmla="*/ 1965110 w 2204257"/>
              <a:gd name="connsiteY9" fmla="*/ 4599428 h 4991836"/>
              <a:gd name="connsiteX10" fmla="*/ 2112344 w 2204257"/>
              <a:gd name="connsiteY10" fmla="*/ 4780564 h 4991836"/>
              <a:gd name="connsiteX11" fmla="*/ 2204257 w 2204257"/>
              <a:gd name="connsiteY11" fmla="*/ 4948140 h 4991836"/>
              <a:gd name="connsiteX12" fmla="*/ 2191073 w 2204257"/>
              <a:gd name="connsiteY12" fmla="*/ 4991836 h 4991836"/>
              <a:gd name="connsiteX0" fmla="*/ 393334 w 2204257"/>
              <a:gd name="connsiteY0" fmla="*/ 0 h 4991836"/>
              <a:gd name="connsiteX1" fmla="*/ 0 w 2204257"/>
              <a:gd name="connsiteY1" fmla="*/ 872947 h 4991836"/>
              <a:gd name="connsiteX2" fmla="*/ 113331 w 2204257"/>
              <a:gd name="connsiteY2" fmla="*/ 1489811 h 4991836"/>
              <a:gd name="connsiteX3" fmla="*/ 344622 w 2204257"/>
              <a:gd name="connsiteY3" fmla="*/ 1974779 h 4991836"/>
              <a:gd name="connsiteX4" fmla="*/ 523337 w 2204257"/>
              <a:gd name="connsiteY4" fmla="*/ 2368802 h 4991836"/>
              <a:gd name="connsiteX5" fmla="*/ 858865 w 2204257"/>
              <a:gd name="connsiteY5" fmla="*/ 2994277 h 4991836"/>
              <a:gd name="connsiteX6" fmla="*/ 1137188 w 2204257"/>
              <a:gd name="connsiteY6" fmla="*/ 3463155 h 4991836"/>
              <a:gd name="connsiteX7" fmla="*/ 1373645 w 2204257"/>
              <a:gd name="connsiteY7" fmla="*/ 3852119 h 4991836"/>
              <a:gd name="connsiteX8" fmla="*/ 1658157 w 2204257"/>
              <a:gd name="connsiteY8" fmla="*/ 4182373 h 4991836"/>
              <a:gd name="connsiteX9" fmla="*/ 1965110 w 2204257"/>
              <a:gd name="connsiteY9" fmla="*/ 4599428 h 4991836"/>
              <a:gd name="connsiteX10" fmla="*/ 2112344 w 2204257"/>
              <a:gd name="connsiteY10" fmla="*/ 4780564 h 4991836"/>
              <a:gd name="connsiteX11" fmla="*/ 2204257 w 2204257"/>
              <a:gd name="connsiteY11" fmla="*/ 4948140 h 4991836"/>
              <a:gd name="connsiteX12" fmla="*/ 2191073 w 2204257"/>
              <a:gd name="connsiteY12" fmla="*/ 4991836 h 499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4257" h="4991836">
                <a:moveTo>
                  <a:pt x="393334" y="0"/>
                </a:moveTo>
                <a:lnTo>
                  <a:pt x="0" y="872947"/>
                </a:lnTo>
                <a:lnTo>
                  <a:pt x="113331" y="1489811"/>
                </a:lnTo>
                <a:lnTo>
                  <a:pt x="344622" y="1974779"/>
                </a:lnTo>
                <a:lnTo>
                  <a:pt x="523337" y="2368802"/>
                </a:lnTo>
                <a:lnTo>
                  <a:pt x="858865" y="2994277"/>
                </a:lnTo>
                <a:lnTo>
                  <a:pt x="1137188" y="3463155"/>
                </a:lnTo>
                <a:lnTo>
                  <a:pt x="1373645" y="3852119"/>
                </a:lnTo>
                <a:lnTo>
                  <a:pt x="1658157" y="4182373"/>
                </a:lnTo>
                <a:lnTo>
                  <a:pt x="1965110" y="4599428"/>
                </a:lnTo>
                <a:lnTo>
                  <a:pt x="2112344" y="4780564"/>
                </a:lnTo>
                <a:lnTo>
                  <a:pt x="2204257" y="4948140"/>
                </a:lnTo>
                <a:lnTo>
                  <a:pt x="2191073" y="4991836"/>
                </a:lnTo>
              </a:path>
            </a:pathLst>
          </a:custGeom>
          <a:noFill/>
          <a:ln w="15875">
            <a:solidFill>
              <a:srgbClr val="0432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0" name="Group 69">
            <a:extLst>
              <a:ext uri="{FF2B5EF4-FFF2-40B4-BE49-F238E27FC236}">
                <a16:creationId xmlns:a16="http://schemas.microsoft.com/office/drawing/2014/main" id="{ED2C08D4-A462-FB4C-8C1D-F117519F279B}"/>
              </a:ext>
            </a:extLst>
          </p:cNvPr>
          <p:cNvGrpSpPr/>
          <p:nvPr/>
        </p:nvGrpSpPr>
        <p:grpSpPr>
          <a:xfrm>
            <a:off x="4054502" y="6515585"/>
            <a:ext cx="3855738" cy="342415"/>
            <a:chOff x="4054502" y="6515585"/>
            <a:chExt cx="3855738" cy="342415"/>
          </a:xfrm>
        </p:grpSpPr>
        <p:sp>
          <p:nvSpPr>
            <p:cNvPr id="71" name="TextBox 70">
              <a:extLst>
                <a:ext uri="{FF2B5EF4-FFF2-40B4-BE49-F238E27FC236}">
                  <a16:creationId xmlns:a16="http://schemas.microsoft.com/office/drawing/2014/main" id="{73E86A60-48AF-BD4E-8247-9F4303A7F49B}"/>
                </a:ext>
              </a:extLst>
            </p:cNvPr>
            <p:cNvSpPr txBox="1"/>
            <p:nvPr/>
          </p:nvSpPr>
          <p:spPr>
            <a:xfrm>
              <a:off x="6743639" y="6515585"/>
              <a:ext cx="1166601" cy="338554"/>
            </a:xfrm>
            <a:prstGeom prst="rect">
              <a:avLst/>
            </a:prstGeom>
            <a:noFill/>
          </p:spPr>
          <p:txBody>
            <a:bodyPr wrap="none" rtlCol="0">
              <a:spAutoFit/>
            </a:bodyPr>
            <a:lstStyle/>
            <a:p>
              <a:r>
                <a:rPr lang="en-US" sz="1600" dirty="0"/>
                <a:t>Climatology</a:t>
              </a:r>
            </a:p>
          </p:txBody>
        </p:sp>
        <p:grpSp>
          <p:nvGrpSpPr>
            <p:cNvPr id="72" name="Group 71">
              <a:extLst>
                <a:ext uri="{FF2B5EF4-FFF2-40B4-BE49-F238E27FC236}">
                  <a16:creationId xmlns:a16="http://schemas.microsoft.com/office/drawing/2014/main" id="{6E430B74-006A-CC47-B9A1-4BC6FFDB0BC5}"/>
                </a:ext>
              </a:extLst>
            </p:cNvPr>
            <p:cNvGrpSpPr/>
            <p:nvPr/>
          </p:nvGrpSpPr>
          <p:grpSpPr>
            <a:xfrm>
              <a:off x="6223739" y="6679113"/>
              <a:ext cx="539015" cy="0"/>
              <a:chOff x="2674220" y="5327839"/>
              <a:chExt cx="539015" cy="0"/>
            </a:xfrm>
          </p:grpSpPr>
          <p:cxnSp>
            <p:nvCxnSpPr>
              <p:cNvPr id="77" name="Straight Connector 76">
                <a:extLst>
                  <a:ext uri="{FF2B5EF4-FFF2-40B4-BE49-F238E27FC236}">
                    <a16:creationId xmlns:a16="http://schemas.microsoft.com/office/drawing/2014/main" id="{8ED62DB4-B8F8-6C40-B052-43B62440A4C7}"/>
                  </a:ext>
                </a:extLst>
              </p:cNvPr>
              <p:cNvCxnSpPr/>
              <p:nvPr/>
            </p:nvCxnSpPr>
            <p:spPr>
              <a:xfrm>
                <a:off x="2938915" y="5327839"/>
                <a:ext cx="274320" cy="0"/>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2B256C0-C232-2446-AE13-377A5D175459}"/>
                  </a:ext>
                </a:extLst>
              </p:cNvPr>
              <p:cNvCxnSpPr/>
              <p:nvPr/>
            </p:nvCxnSpPr>
            <p:spPr>
              <a:xfrm>
                <a:off x="2674220" y="5327839"/>
                <a:ext cx="274320" cy="0"/>
              </a:xfrm>
              <a:prstGeom prst="line">
                <a:avLst/>
              </a:prstGeom>
              <a:ln w="25400">
                <a:solidFill>
                  <a:srgbClr val="0432FF"/>
                </a:solidFill>
                <a:prstDash val="sysDot"/>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606FBF7A-C63F-794F-91D8-83D9C0812314}"/>
                </a:ext>
              </a:extLst>
            </p:cNvPr>
            <p:cNvGrpSpPr/>
            <p:nvPr/>
          </p:nvGrpSpPr>
          <p:grpSpPr>
            <a:xfrm>
              <a:off x="4054502" y="6684862"/>
              <a:ext cx="539015" cy="0"/>
              <a:chOff x="2674220" y="5327839"/>
              <a:chExt cx="539015" cy="0"/>
            </a:xfrm>
          </p:grpSpPr>
          <p:cxnSp>
            <p:nvCxnSpPr>
              <p:cNvPr id="75" name="Straight Connector 74">
                <a:extLst>
                  <a:ext uri="{FF2B5EF4-FFF2-40B4-BE49-F238E27FC236}">
                    <a16:creationId xmlns:a16="http://schemas.microsoft.com/office/drawing/2014/main" id="{68DE5008-4558-3643-BA44-E88E33AC4057}"/>
                  </a:ext>
                </a:extLst>
              </p:cNvPr>
              <p:cNvCxnSpPr/>
              <p:nvPr/>
            </p:nvCxnSpPr>
            <p:spPr>
              <a:xfrm>
                <a:off x="2938915" y="5327839"/>
                <a:ext cx="274320" cy="0"/>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19493CA-CA55-2B4C-AA2B-5640E64716F9}"/>
                  </a:ext>
                </a:extLst>
              </p:cNvPr>
              <p:cNvCxnSpPr/>
              <p:nvPr/>
            </p:nvCxnSpPr>
            <p:spPr>
              <a:xfrm>
                <a:off x="2674220" y="5327839"/>
                <a:ext cx="274320" cy="0"/>
              </a:xfrm>
              <a:prstGeom prst="line">
                <a:avLst/>
              </a:prstGeom>
              <a:ln w="25400">
                <a:solidFill>
                  <a:srgbClr val="0432FF"/>
                </a:solidFill>
                <a:prstDash val="solid"/>
              </a:ln>
            </p:spPr>
            <p:style>
              <a:lnRef idx="1">
                <a:schemeClr val="accent1"/>
              </a:lnRef>
              <a:fillRef idx="0">
                <a:schemeClr val="accent1"/>
              </a:fillRef>
              <a:effectRef idx="0">
                <a:schemeClr val="accent1"/>
              </a:effectRef>
              <a:fontRef idx="minor">
                <a:schemeClr val="tx1"/>
              </a:fontRef>
            </p:style>
          </p:cxnSp>
        </p:grpSp>
        <p:sp>
          <p:nvSpPr>
            <p:cNvPr id="74" name="TextBox 73">
              <a:extLst>
                <a:ext uri="{FF2B5EF4-FFF2-40B4-BE49-F238E27FC236}">
                  <a16:creationId xmlns:a16="http://schemas.microsoft.com/office/drawing/2014/main" id="{3F27166E-E6C0-084A-9203-1995F170D73B}"/>
                </a:ext>
              </a:extLst>
            </p:cNvPr>
            <p:cNvSpPr txBox="1"/>
            <p:nvPr/>
          </p:nvSpPr>
          <p:spPr>
            <a:xfrm>
              <a:off x="4573340" y="6519446"/>
              <a:ext cx="1406604" cy="338554"/>
            </a:xfrm>
            <a:prstGeom prst="rect">
              <a:avLst/>
            </a:prstGeom>
            <a:noFill/>
          </p:spPr>
          <p:txBody>
            <a:bodyPr wrap="none" rtlCol="0">
              <a:spAutoFit/>
            </a:bodyPr>
            <a:lstStyle/>
            <a:p>
              <a:r>
                <a:rPr lang="en-US" sz="1600" dirty="0"/>
                <a:t>GH Dropsonde</a:t>
              </a:r>
            </a:p>
          </p:txBody>
        </p:sp>
      </p:grpSp>
      <p:sp>
        <p:nvSpPr>
          <p:cNvPr id="63" name="TextBox 62">
            <a:extLst>
              <a:ext uri="{FF2B5EF4-FFF2-40B4-BE49-F238E27FC236}">
                <a16:creationId xmlns:a16="http://schemas.microsoft.com/office/drawing/2014/main" id="{CCCFF561-A086-554A-B68E-FB94FDD928E9}"/>
              </a:ext>
            </a:extLst>
          </p:cNvPr>
          <p:cNvSpPr txBox="1"/>
          <p:nvPr/>
        </p:nvSpPr>
        <p:spPr>
          <a:xfrm>
            <a:off x="2432304" y="1143000"/>
            <a:ext cx="7315200" cy="1569660"/>
          </a:xfrm>
          <a:prstGeom prst="rect">
            <a:avLst/>
          </a:prstGeom>
          <a:solidFill>
            <a:schemeClr val="bg1"/>
          </a:solidFill>
        </p:spPr>
        <p:txBody>
          <a:bodyPr wrap="square" rtlCol="0">
            <a:spAutoFit/>
          </a:bodyPr>
          <a:lstStyle/>
          <a:p>
            <a:pPr marL="401638" indent="-284163"/>
            <a:r>
              <a:rPr lang="en-US" sz="2400" i="1" dirty="0"/>
              <a:t>2. How strong is the temperature inversion (TINV) at the base of the SAL (where temperature increases with height)? Why might this TINV be so much stronger than the SAL TINV measured by the NOAA G-IV? </a:t>
            </a:r>
          </a:p>
        </p:txBody>
      </p:sp>
      <p:sp>
        <p:nvSpPr>
          <p:cNvPr id="62" name="TextBox 61">
            <a:extLst>
              <a:ext uri="{FF2B5EF4-FFF2-40B4-BE49-F238E27FC236}">
                <a16:creationId xmlns:a16="http://schemas.microsoft.com/office/drawing/2014/main" id="{0C7D864A-617B-344E-A1C7-7CAEE5904F7E}"/>
              </a:ext>
            </a:extLst>
          </p:cNvPr>
          <p:cNvSpPr txBox="1"/>
          <p:nvPr/>
        </p:nvSpPr>
        <p:spPr>
          <a:xfrm>
            <a:off x="2432304" y="1143000"/>
            <a:ext cx="7315200" cy="3231654"/>
          </a:xfrm>
          <a:prstGeom prst="rect">
            <a:avLst/>
          </a:prstGeom>
          <a:solidFill>
            <a:schemeClr val="bg1"/>
          </a:solidFill>
        </p:spPr>
        <p:txBody>
          <a:bodyPr wrap="square" rtlCol="0">
            <a:spAutoFit/>
          </a:bodyPr>
          <a:lstStyle/>
          <a:p>
            <a:pPr marL="401638" indent="-284163"/>
            <a:r>
              <a:rPr lang="en-US" sz="2400" i="1" dirty="0"/>
              <a:t>2. How strong is the temperature inversion (TINV) at the base of the SAL (where temperature increases with height)? Why might this TINV be so much stronger than the SAL TINV measured by the NOAA G-IV?</a:t>
            </a:r>
          </a:p>
          <a:p>
            <a:pPr marL="804863" lvl="1" indent="-230188">
              <a:buFont typeface="Arial" panose="020B0604020202020204" pitchFamily="34" charset="0"/>
              <a:buChar char="•"/>
            </a:pPr>
            <a:r>
              <a:rPr lang="en-US" i="1" dirty="0">
                <a:solidFill>
                  <a:srgbClr val="FF0000"/>
                </a:solidFill>
              </a:rPr>
              <a:t>TINV= 6.4</a:t>
            </a:r>
            <a:r>
              <a:rPr lang="en-US" i="1" baseline="30000" dirty="0">
                <a:solidFill>
                  <a:srgbClr val="FF0000"/>
                </a:solidFill>
              </a:rPr>
              <a:t>o</a:t>
            </a:r>
            <a:r>
              <a:rPr lang="en-US" i="1" dirty="0">
                <a:solidFill>
                  <a:srgbClr val="FF0000"/>
                </a:solidFill>
              </a:rPr>
              <a:t>C (850 </a:t>
            </a:r>
            <a:r>
              <a:rPr lang="en-US" i="1" dirty="0" err="1">
                <a:solidFill>
                  <a:srgbClr val="FF0000"/>
                </a:solidFill>
              </a:rPr>
              <a:t>hPa</a:t>
            </a:r>
            <a:r>
              <a:rPr lang="en-US" i="1" dirty="0">
                <a:solidFill>
                  <a:srgbClr val="FF0000"/>
                </a:solidFill>
              </a:rPr>
              <a:t> = 16.1</a:t>
            </a:r>
            <a:r>
              <a:rPr lang="en-US" i="1" baseline="30000" dirty="0">
                <a:solidFill>
                  <a:srgbClr val="FF0000"/>
                </a:solidFill>
              </a:rPr>
              <a:t>o</a:t>
            </a:r>
            <a:r>
              <a:rPr lang="en-US" i="1" dirty="0">
                <a:solidFill>
                  <a:srgbClr val="FF0000"/>
                </a:solidFill>
              </a:rPr>
              <a:t>C minus 830 </a:t>
            </a:r>
            <a:r>
              <a:rPr lang="en-US" i="1" dirty="0" err="1">
                <a:solidFill>
                  <a:srgbClr val="FF0000"/>
                </a:solidFill>
              </a:rPr>
              <a:t>hPa</a:t>
            </a:r>
            <a:r>
              <a:rPr lang="en-US" i="1" dirty="0">
                <a:solidFill>
                  <a:srgbClr val="FF0000"/>
                </a:solidFill>
              </a:rPr>
              <a:t>=22.5</a:t>
            </a:r>
            <a:r>
              <a:rPr lang="en-US" i="1" baseline="30000" dirty="0">
                <a:solidFill>
                  <a:srgbClr val="FF0000"/>
                </a:solidFill>
              </a:rPr>
              <a:t>o</a:t>
            </a:r>
            <a:r>
              <a:rPr lang="en-US" i="1" dirty="0">
                <a:solidFill>
                  <a:srgbClr val="FF0000"/>
                </a:solidFill>
              </a:rPr>
              <a:t>C)</a:t>
            </a:r>
          </a:p>
          <a:p>
            <a:pPr marL="804863" lvl="1" indent="-230188">
              <a:buFont typeface="Arial" panose="020B0604020202020204" pitchFamily="34" charset="0"/>
              <a:buChar char="•"/>
            </a:pPr>
            <a:r>
              <a:rPr lang="en-US" i="1" dirty="0">
                <a:solidFill>
                  <a:srgbClr val="FF0000"/>
                </a:solidFill>
              </a:rPr>
              <a:t>This SAL is much closer to its source over the hot Sahara, so it hasn’t had as much time to cool. </a:t>
            </a:r>
          </a:p>
          <a:p>
            <a:pPr marL="804863" lvl="1" indent="-230188">
              <a:buFont typeface="Arial" panose="020B0604020202020204" pitchFamily="34" charset="0"/>
              <a:buChar char="•"/>
            </a:pPr>
            <a:r>
              <a:rPr lang="en-US" i="1" dirty="0">
                <a:solidFill>
                  <a:srgbClr val="FF0000"/>
                </a:solidFill>
              </a:rPr>
              <a:t>Large dust particles in this SAL outbreak also haven’t had as much time to settle out of the SAL, so there are more large dust particles to absorb the sun and warm the layer.</a:t>
            </a:r>
          </a:p>
        </p:txBody>
      </p:sp>
    </p:spTree>
    <p:extLst>
      <p:ext uri="{BB962C8B-B14F-4D97-AF65-F5344CB8AC3E}">
        <p14:creationId xmlns:p14="http://schemas.microsoft.com/office/powerpoint/2010/main" val="328331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childTnLst>
                                </p:cTn>
                              </p:par>
                              <p:par>
                                <p:cTn id="8" presetID="10" presetClass="entr" presetSubtype="0"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22731A-EA8A-1847-BB08-AED4106192AD}"/>
              </a:ext>
            </a:extLst>
          </p:cNvPr>
          <p:cNvPicPr>
            <a:picLocks noChangeAspect="1"/>
          </p:cNvPicPr>
          <p:nvPr/>
        </p:nvPicPr>
        <p:blipFill>
          <a:blip r:embed="rId3"/>
          <a:stretch>
            <a:fillRect/>
          </a:stretch>
        </p:blipFill>
        <p:spPr>
          <a:xfrm rot="5400000">
            <a:off x="3273851" y="314681"/>
            <a:ext cx="5652657" cy="7315200"/>
          </a:xfrm>
          <a:prstGeom prst="rect">
            <a:avLst/>
          </a:prstGeom>
          <a:solidFill>
            <a:schemeClr val="bg1"/>
          </a:solidFill>
        </p:spPr>
      </p:pic>
      <p:sp>
        <p:nvSpPr>
          <p:cNvPr id="62" name="Freeform 61">
            <a:extLst>
              <a:ext uri="{FF2B5EF4-FFF2-40B4-BE49-F238E27FC236}">
                <a16:creationId xmlns:a16="http://schemas.microsoft.com/office/drawing/2014/main" id="{A3095F7C-D035-ED4F-8FFE-467BD95DAA29}"/>
              </a:ext>
            </a:extLst>
          </p:cNvPr>
          <p:cNvSpPr/>
          <p:nvPr/>
        </p:nvSpPr>
        <p:spPr>
          <a:xfrm>
            <a:off x="4899563" y="1475209"/>
            <a:ext cx="2204257" cy="4991836"/>
          </a:xfrm>
          <a:custGeom>
            <a:avLst/>
            <a:gdLst>
              <a:gd name="connsiteX0" fmla="*/ 0 w 2483604"/>
              <a:gd name="connsiteY0" fmla="*/ 0 h 3010545"/>
              <a:gd name="connsiteX1" fmla="*/ 631556 w 2483604"/>
              <a:gd name="connsiteY1" fmla="*/ 402956 h 3010545"/>
              <a:gd name="connsiteX2" fmla="*/ 1030637 w 2483604"/>
              <a:gd name="connsiteY2" fmla="*/ 724545 h 3010545"/>
              <a:gd name="connsiteX3" fmla="*/ 887278 w 2483604"/>
              <a:gd name="connsiteY3" fmla="*/ 1019013 h 3010545"/>
              <a:gd name="connsiteX4" fmla="*/ 65868 w 2483604"/>
              <a:gd name="connsiteY4" fmla="*/ 1266986 h 3010545"/>
              <a:gd name="connsiteX5" fmla="*/ 728421 w 2483604"/>
              <a:gd name="connsiteY5" fmla="*/ 1495586 h 3010545"/>
              <a:gd name="connsiteX6" fmla="*/ 968644 w 2483604"/>
              <a:gd name="connsiteY6" fmla="*/ 1700939 h 3010545"/>
              <a:gd name="connsiteX7" fmla="*/ 449451 w 2483604"/>
              <a:gd name="connsiteY7" fmla="*/ 1797803 h 3010545"/>
              <a:gd name="connsiteX8" fmla="*/ 848532 w 2483604"/>
              <a:gd name="connsiteY8" fmla="*/ 1886918 h 3010545"/>
              <a:gd name="connsiteX9" fmla="*/ 1557580 w 2483604"/>
              <a:gd name="connsiteY9" fmla="*/ 1976034 h 3010545"/>
              <a:gd name="connsiteX10" fmla="*/ 1697065 w 2483604"/>
              <a:gd name="connsiteY10" fmla="*/ 2061274 h 3010545"/>
              <a:gd name="connsiteX11" fmla="*/ 1708688 w 2483604"/>
              <a:gd name="connsiteY11" fmla="*/ 2220132 h 3010545"/>
              <a:gd name="connsiteX12" fmla="*/ 1770682 w 2483604"/>
              <a:gd name="connsiteY12" fmla="*/ 2363491 h 3010545"/>
              <a:gd name="connsiteX13" fmla="*/ 1607949 w 2483604"/>
              <a:gd name="connsiteY13" fmla="*/ 2502976 h 3010545"/>
              <a:gd name="connsiteX14" fmla="*/ 1685441 w 2483604"/>
              <a:gd name="connsiteY14" fmla="*/ 2630837 h 3010545"/>
              <a:gd name="connsiteX15" fmla="*/ 2262753 w 2483604"/>
              <a:gd name="connsiteY15" fmla="*/ 2731576 h 3010545"/>
              <a:gd name="connsiteX16" fmla="*/ 2289875 w 2483604"/>
              <a:gd name="connsiteY16" fmla="*/ 2754823 h 3010545"/>
              <a:gd name="connsiteX17" fmla="*/ 2386739 w 2483604"/>
              <a:gd name="connsiteY17" fmla="*/ 2871061 h 3010545"/>
              <a:gd name="connsiteX18" fmla="*/ 2394488 w 2483604"/>
              <a:gd name="connsiteY18" fmla="*/ 2979549 h 3010545"/>
              <a:gd name="connsiteX19" fmla="*/ 2483604 w 2483604"/>
              <a:gd name="connsiteY19" fmla="*/ 3010545 h 3010545"/>
              <a:gd name="connsiteX20" fmla="*/ 2479729 w 2483604"/>
              <a:gd name="connsiteY20" fmla="*/ 3010545 h 3010545"/>
              <a:gd name="connsiteX0" fmla="*/ 172257 w 2417736"/>
              <a:gd name="connsiteY0" fmla="*/ 0 h 4972695"/>
              <a:gd name="connsiteX1" fmla="*/ 565688 w 2417736"/>
              <a:gd name="connsiteY1" fmla="*/ 2365106 h 4972695"/>
              <a:gd name="connsiteX2" fmla="*/ 964769 w 2417736"/>
              <a:gd name="connsiteY2" fmla="*/ 268669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964769 w 2417736"/>
              <a:gd name="connsiteY2" fmla="*/ 268669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28169 w 2417736"/>
              <a:gd name="connsiteY2" fmla="*/ 1369070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12294 w 2417736"/>
              <a:gd name="connsiteY2" fmla="*/ 148654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12294 w 2417736"/>
              <a:gd name="connsiteY2" fmla="*/ 1486545 h 4972695"/>
              <a:gd name="connsiteX3" fmla="*/ 443585 w 2417736"/>
              <a:gd name="connsiteY3" fmla="*/ 197151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563590 w 2318773"/>
              <a:gd name="connsiteY5" fmla="*/ 3457736 h 4972695"/>
              <a:gd name="connsiteX6" fmla="*/ 803813 w 2318773"/>
              <a:gd name="connsiteY6" fmla="*/ 3663089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803813 w 2318773"/>
              <a:gd name="connsiteY6" fmla="*/ 3663089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392749 w 2318773"/>
              <a:gd name="connsiteY8" fmla="*/ 3938184 h 4972695"/>
              <a:gd name="connsiteX9" fmla="*/ 1532234 w 2318773"/>
              <a:gd name="connsiteY9" fmla="*/ 4023424 h 4972695"/>
              <a:gd name="connsiteX10" fmla="*/ 1543857 w 2318773"/>
              <a:gd name="connsiteY10" fmla="*/ 4182282 h 4972695"/>
              <a:gd name="connsiteX11" fmla="*/ 1605851 w 2318773"/>
              <a:gd name="connsiteY11" fmla="*/ 4325641 h 4972695"/>
              <a:gd name="connsiteX12" fmla="*/ 1443118 w 2318773"/>
              <a:gd name="connsiteY12" fmla="*/ 4465126 h 4972695"/>
              <a:gd name="connsiteX13" fmla="*/ 1520610 w 2318773"/>
              <a:gd name="connsiteY13" fmla="*/ 4592987 h 4972695"/>
              <a:gd name="connsiteX14" fmla="*/ 2097922 w 2318773"/>
              <a:gd name="connsiteY14" fmla="*/ 4693726 h 4972695"/>
              <a:gd name="connsiteX15" fmla="*/ 2125044 w 2318773"/>
              <a:gd name="connsiteY15" fmla="*/ 4716973 h 4972695"/>
              <a:gd name="connsiteX16" fmla="*/ 2221908 w 2318773"/>
              <a:gd name="connsiteY16" fmla="*/ 4833211 h 4972695"/>
              <a:gd name="connsiteX17" fmla="*/ 2229657 w 2318773"/>
              <a:gd name="connsiteY17" fmla="*/ 4941699 h 4972695"/>
              <a:gd name="connsiteX18" fmla="*/ 2318773 w 2318773"/>
              <a:gd name="connsiteY18" fmla="*/ 4972695 h 4972695"/>
              <a:gd name="connsiteX19" fmla="*/ 2314898 w 2318773"/>
              <a:gd name="connsiteY19"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532234 w 2318773"/>
              <a:gd name="connsiteY8" fmla="*/ 4023424 h 4972695"/>
              <a:gd name="connsiteX9" fmla="*/ 1543857 w 2318773"/>
              <a:gd name="connsiteY9" fmla="*/ 4182282 h 4972695"/>
              <a:gd name="connsiteX10" fmla="*/ 1605851 w 2318773"/>
              <a:gd name="connsiteY10" fmla="*/ 4325641 h 4972695"/>
              <a:gd name="connsiteX11" fmla="*/ 1443118 w 2318773"/>
              <a:gd name="connsiteY11" fmla="*/ 4465126 h 4972695"/>
              <a:gd name="connsiteX12" fmla="*/ 1520610 w 2318773"/>
              <a:gd name="connsiteY12" fmla="*/ 4592987 h 4972695"/>
              <a:gd name="connsiteX13" fmla="*/ 2097922 w 2318773"/>
              <a:gd name="connsiteY13" fmla="*/ 4693726 h 4972695"/>
              <a:gd name="connsiteX14" fmla="*/ 2125044 w 2318773"/>
              <a:gd name="connsiteY14" fmla="*/ 4716973 h 4972695"/>
              <a:gd name="connsiteX15" fmla="*/ 2221908 w 2318773"/>
              <a:gd name="connsiteY15" fmla="*/ 4833211 h 4972695"/>
              <a:gd name="connsiteX16" fmla="*/ 2229657 w 2318773"/>
              <a:gd name="connsiteY16" fmla="*/ 4941699 h 4972695"/>
              <a:gd name="connsiteX17" fmla="*/ 2318773 w 2318773"/>
              <a:gd name="connsiteY17" fmla="*/ 4972695 h 4972695"/>
              <a:gd name="connsiteX18" fmla="*/ 2314898 w 2318773"/>
              <a:gd name="connsiteY18"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543857 w 2318773"/>
              <a:gd name="connsiteY8" fmla="*/ 4182282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2026457 w 2318773"/>
              <a:gd name="connsiteY8" fmla="*/ 4182282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443118 w 2318773"/>
              <a:gd name="connsiteY9" fmla="*/ 4465126 h 4972695"/>
              <a:gd name="connsiteX10" fmla="*/ 1520610 w 2318773"/>
              <a:gd name="connsiteY10" fmla="*/ 4592987 h 4972695"/>
              <a:gd name="connsiteX11" fmla="*/ 2097922 w 2318773"/>
              <a:gd name="connsiteY11" fmla="*/ 4693726 h 4972695"/>
              <a:gd name="connsiteX12" fmla="*/ 2125044 w 2318773"/>
              <a:gd name="connsiteY12" fmla="*/ 4716973 h 4972695"/>
              <a:gd name="connsiteX13" fmla="*/ 2221908 w 2318773"/>
              <a:gd name="connsiteY13" fmla="*/ 4833211 h 4972695"/>
              <a:gd name="connsiteX14" fmla="*/ 2229657 w 2318773"/>
              <a:gd name="connsiteY14" fmla="*/ 4941699 h 4972695"/>
              <a:gd name="connsiteX15" fmla="*/ 2318773 w 2318773"/>
              <a:gd name="connsiteY15" fmla="*/ 4972695 h 4972695"/>
              <a:gd name="connsiteX16" fmla="*/ 2314898 w 2318773"/>
              <a:gd name="connsiteY16"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520610 w 2318773"/>
              <a:gd name="connsiteY9" fmla="*/ 4592987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04785 w 2318773"/>
              <a:gd name="connsiteY9" fmla="*/ 4596162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25044 w 2318773"/>
              <a:gd name="connsiteY10" fmla="*/ 4716973 h 4972695"/>
              <a:gd name="connsiteX11" fmla="*/ 2221908 w 2318773"/>
              <a:gd name="connsiteY11" fmla="*/ 4833211 h 4972695"/>
              <a:gd name="connsiteX12" fmla="*/ 2229657 w 2318773"/>
              <a:gd name="connsiteY12" fmla="*/ 4941699 h 4972695"/>
              <a:gd name="connsiteX13" fmla="*/ 2318773 w 2318773"/>
              <a:gd name="connsiteY13" fmla="*/ 4972695 h 4972695"/>
              <a:gd name="connsiteX14" fmla="*/ 2314898 w 2318773"/>
              <a:gd name="connsiteY14"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25044 w 2318773"/>
              <a:gd name="connsiteY10" fmla="*/ 4716973 h 4972695"/>
              <a:gd name="connsiteX11" fmla="*/ 2229657 w 2318773"/>
              <a:gd name="connsiteY11" fmla="*/ 494169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9657 w 2318773"/>
              <a:gd name="connsiteY11" fmla="*/ 494169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3307 w 2318773"/>
              <a:gd name="connsiteY11" fmla="*/ 494804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3307 w 2318773"/>
              <a:gd name="connsiteY11" fmla="*/ 4948049 h 4972695"/>
              <a:gd name="connsiteX12" fmla="*/ 2318773 w 2318773"/>
              <a:gd name="connsiteY12" fmla="*/ 4972695 h 4972695"/>
              <a:gd name="connsiteX13" fmla="*/ 2210123 w 2318773"/>
              <a:gd name="connsiteY13" fmla="*/ 4972695 h 4972695"/>
              <a:gd name="connsiteX0" fmla="*/ 73294 w 2223307"/>
              <a:gd name="connsiteY0" fmla="*/ 0 h 4972695"/>
              <a:gd name="connsiteX1" fmla="*/ 0 w 2223307"/>
              <a:gd name="connsiteY1" fmla="*/ 869681 h 4972695"/>
              <a:gd name="connsiteX2" fmla="*/ 113331 w 2223307"/>
              <a:gd name="connsiteY2" fmla="*/ 1486545 h 4972695"/>
              <a:gd name="connsiteX3" fmla="*/ 344622 w 2223307"/>
              <a:gd name="connsiteY3" fmla="*/ 1971513 h 4972695"/>
              <a:gd name="connsiteX4" fmla="*/ 523337 w 2223307"/>
              <a:gd name="connsiteY4" fmla="*/ 2365536 h 4972695"/>
              <a:gd name="connsiteX5" fmla="*/ 690590 w 2223307"/>
              <a:gd name="connsiteY5" fmla="*/ 2981486 h 4972695"/>
              <a:gd name="connsiteX6" fmla="*/ 1153063 w 2223307"/>
              <a:gd name="connsiteY6" fmla="*/ 3450364 h 4972695"/>
              <a:gd name="connsiteX7" fmla="*/ 1373645 w 2223307"/>
              <a:gd name="connsiteY7" fmla="*/ 3848853 h 4972695"/>
              <a:gd name="connsiteX8" fmla="*/ 1658157 w 2223307"/>
              <a:gd name="connsiteY8" fmla="*/ 4179107 h 4972695"/>
              <a:gd name="connsiteX9" fmla="*/ 1965110 w 2223307"/>
              <a:gd name="connsiteY9" fmla="*/ 4596162 h 4972695"/>
              <a:gd name="connsiteX10" fmla="*/ 2112344 w 2223307"/>
              <a:gd name="connsiteY10" fmla="*/ 4777298 h 4972695"/>
              <a:gd name="connsiteX11" fmla="*/ 2223307 w 2223307"/>
              <a:gd name="connsiteY11" fmla="*/ 4948049 h 4972695"/>
              <a:gd name="connsiteX12" fmla="*/ 2210123 w 2223307"/>
              <a:gd name="connsiteY12" fmla="*/ 4972695 h 4972695"/>
              <a:gd name="connsiteX0" fmla="*/ 73294 w 2264098"/>
              <a:gd name="connsiteY0" fmla="*/ 0 h 5052070"/>
              <a:gd name="connsiteX1" fmla="*/ 0 w 2264098"/>
              <a:gd name="connsiteY1" fmla="*/ 869681 h 5052070"/>
              <a:gd name="connsiteX2" fmla="*/ 113331 w 2264098"/>
              <a:gd name="connsiteY2" fmla="*/ 1486545 h 5052070"/>
              <a:gd name="connsiteX3" fmla="*/ 344622 w 2264098"/>
              <a:gd name="connsiteY3" fmla="*/ 1971513 h 5052070"/>
              <a:gd name="connsiteX4" fmla="*/ 523337 w 2264098"/>
              <a:gd name="connsiteY4" fmla="*/ 2365536 h 5052070"/>
              <a:gd name="connsiteX5" fmla="*/ 690590 w 2264098"/>
              <a:gd name="connsiteY5" fmla="*/ 2981486 h 5052070"/>
              <a:gd name="connsiteX6" fmla="*/ 1153063 w 2264098"/>
              <a:gd name="connsiteY6" fmla="*/ 3450364 h 5052070"/>
              <a:gd name="connsiteX7" fmla="*/ 1373645 w 2264098"/>
              <a:gd name="connsiteY7" fmla="*/ 3848853 h 5052070"/>
              <a:gd name="connsiteX8" fmla="*/ 1658157 w 2264098"/>
              <a:gd name="connsiteY8" fmla="*/ 4179107 h 5052070"/>
              <a:gd name="connsiteX9" fmla="*/ 1965110 w 2264098"/>
              <a:gd name="connsiteY9" fmla="*/ 4596162 h 5052070"/>
              <a:gd name="connsiteX10" fmla="*/ 2112344 w 2264098"/>
              <a:gd name="connsiteY10" fmla="*/ 4777298 h 5052070"/>
              <a:gd name="connsiteX11" fmla="*/ 2223307 w 2264098"/>
              <a:gd name="connsiteY11" fmla="*/ 4948049 h 5052070"/>
              <a:gd name="connsiteX12" fmla="*/ 2264098 w 2264098"/>
              <a:gd name="connsiteY12" fmla="*/ 5052070 h 5052070"/>
              <a:gd name="connsiteX0" fmla="*/ 73294 w 2223307"/>
              <a:gd name="connsiteY0" fmla="*/ 0 h 4988570"/>
              <a:gd name="connsiteX1" fmla="*/ 0 w 2223307"/>
              <a:gd name="connsiteY1" fmla="*/ 869681 h 4988570"/>
              <a:gd name="connsiteX2" fmla="*/ 113331 w 2223307"/>
              <a:gd name="connsiteY2" fmla="*/ 1486545 h 4988570"/>
              <a:gd name="connsiteX3" fmla="*/ 344622 w 2223307"/>
              <a:gd name="connsiteY3" fmla="*/ 1971513 h 4988570"/>
              <a:gd name="connsiteX4" fmla="*/ 523337 w 2223307"/>
              <a:gd name="connsiteY4" fmla="*/ 2365536 h 4988570"/>
              <a:gd name="connsiteX5" fmla="*/ 690590 w 2223307"/>
              <a:gd name="connsiteY5" fmla="*/ 2981486 h 4988570"/>
              <a:gd name="connsiteX6" fmla="*/ 1153063 w 2223307"/>
              <a:gd name="connsiteY6" fmla="*/ 3450364 h 4988570"/>
              <a:gd name="connsiteX7" fmla="*/ 1373645 w 2223307"/>
              <a:gd name="connsiteY7" fmla="*/ 3848853 h 4988570"/>
              <a:gd name="connsiteX8" fmla="*/ 1658157 w 2223307"/>
              <a:gd name="connsiteY8" fmla="*/ 4179107 h 4988570"/>
              <a:gd name="connsiteX9" fmla="*/ 1965110 w 2223307"/>
              <a:gd name="connsiteY9" fmla="*/ 4596162 h 4988570"/>
              <a:gd name="connsiteX10" fmla="*/ 2112344 w 2223307"/>
              <a:gd name="connsiteY10" fmla="*/ 4777298 h 4988570"/>
              <a:gd name="connsiteX11" fmla="*/ 2223307 w 2223307"/>
              <a:gd name="connsiteY11" fmla="*/ 4948049 h 4988570"/>
              <a:gd name="connsiteX12" fmla="*/ 2191073 w 2223307"/>
              <a:gd name="connsiteY12" fmla="*/ 4988570 h 4988570"/>
              <a:gd name="connsiteX0" fmla="*/ 73294 w 2204257"/>
              <a:gd name="connsiteY0" fmla="*/ 0 h 4988570"/>
              <a:gd name="connsiteX1" fmla="*/ 0 w 2204257"/>
              <a:gd name="connsiteY1" fmla="*/ 869681 h 4988570"/>
              <a:gd name="connsiteX2" fmla="*/ 113331 w 2204257"/>
              <a:gd name="connsiteY2" fmla="*/ 1486545 h 4988570"/>
              <a:gd name="connsiteX3" fmla="*/ 344622 w 2204257"/>
              <a:gd name="connsiteY3" fmla="*/ 1971513 h 4988570"/>
              <a:gd name="connsiteX4" fmla="*/ 523337 w 2204257"/>
              <a:gd name="connsiteY4" fmla="*/ 2365536 h 4988570"/>
              <a:gd name="connsiteX5" fmla="*/ 690590 w 2204257"/>
              <a:gd name="connsiteY5" fmla="*/ 2981486 h 4988570"/>
              <a:gd name="connsiteX6" fmla="*/ 1153063 w 2204257"/>
              <a:gd name="connsiteY6" fmla="*/ 3450364 h 4988570"/>
              <a:gd name="connsiteX7" fmla="*/ 1373645 w 2204257"/>
              <a:gd name="connsiteY7" fmla="*/ 3848853 h 4988570"/>
              <a:gd name="connsiteX8" fmla="*/ 1658157 w 2204257"/>
              <a:gd name="connsiteY8" fmla="*/ 4179107 h 4988570"/>
              <a:gd name="connsiteX9" fmla="*/ 1965110 w 2204257"/>
              <a:gd name="connsiteY9" fmla="*/ 4596162 h 4988570"/>
              <a:gd name="connsiteX10" fmla="*/ 2112344 w 2204257"/>
              <a:gd name="connsiteY10" fmla="*/ 4777298 h 4988570"/>
              <a:gd name="connsiteX11" fmla="*/ 2204257 w 2204257"/>
              <a:gd name="connsiteY11" fmla="*/ 4944874 h 4988570"/>
              <a:gd name="connsiteX12" fmla="*/ 2191073 w 2204257"/>
              <a:gd name="connsiteY12" fmla="*/ 4988570 h 4988570"/>
              <a:gd name="connsiteX0" fmla="*/ 73294 w 2204257"/>
              <a:gd name="connsiteY0" fmla="*/ 0 h 4988570"/>
              <a:gd name="connsiteX1" fmla="*/ 0 w 2204257"/>
              <a:gd name="connsiteY1" fmla="*/ 869681 h 4988570"/>
              <a:gd name="connsiteX2" fmla="*/ 113331 w 2204257"/>
              <a:gd name="connsiteY2" fmla="*/ 1486545 h 4988570"/>
              <a:gd name="connsiteX3" fmla="*/ 344622 w 2204257"/>
              <a:gd name="connsiteY3" fmla="*/ 1971513 h 4988570"/>
              <a:gd name="connsiteX4" fmla="*/ 523337 w 2204257"/>
              <a:gd name="connsiteY4" fmla="*/ 2365536 h 4988570"/>
              <a:gd name="connsiteX5" fmla="*/ 690590 w 2204257"/>
              <a:gd name="connsiteY5" fmla="*/ 2981486 h 4988570"/>
              <a:gd name="connsiteX6" fmla="*/ 1137188 w 2204257"/>
              <a:gd name="connsiteY6" fmla="*/ 3459889 h 4988570"/>
              <a:gd name="connsiteX7" fmla="*/ 1373645 w 2204257"/>
              <a:gd name="connsiteY7" fmla="*/ 3848853 h 4988570"/>
              <a:gd name="connsiteX8" fmla="*/ 1658157 w 2204257"/>
              <a:gd name="connsiteY8" fmla="*/ 4179107 h 4988570"/>
              <a:gd name="connsiteX9" fmla="*/ 1965110 w 2204257"/>
              <a:gd name="connsiteY9" fmla="*/ 4596162 h 4988570"/>
              <a:gd name="connsiteX10" fmla="*/ 2112344 w 2204257"/>
              <a:gd name="connsiteY10" fmla="*/ 4777298 h 4988570"/>
              <a:gd name="connsiteX11" fmla="*/ 2204257 w 2204257"/>
              <a:gd name="connsiteY11" fmla="*/ 4944874 h 4988570"/>
              <a:gd name="connsiteX12" fmla="*/ 2191073 w 2204257"/>
              <a:gd name="connsiteY12" fmla="*/ 4988570 h 4988570"/>
              <a:gd name="connsiteX0" fmla="*/ 393334 w 2204257"/>
              <a:gd name="connsiteY0" fmla="*/ 0 h 4991836"/>
              <a:gd name="connsiteX1" fmla="*/ 0 w 2204257"/>
              <a:gd name="connsiteY1" fmla="*/ 872947 h 4991836"/>
              <a:gd name="connsiteX2" fmla="*/ 113331 w 2204257"/>
              <a:gd name="connsiteY2" fmla="*/ 1489811 h 4991836"/>
              <a:gd name="connsiteX3" fmla="*/ 344622 w 2204257"/>
              <a:gd name="connsiteY3" fmla="*/ 1974779 h 4991836"/>
              <a:gd name="connsiteX4" fmla="*/ 523337 w 2204257"/>
              <a:gd name="connsiteY4" fmla="*/ 2368802 h 4991836"/>
              <a:gd name="connsiteX5" fmla="*/ 690590 w 2204257"/>
              <a:gd name="connsiteY5" fmla="*/ 2984752 h 4991836"/>
              <a:gd name="connsiteX6" fmla="*/ 1137188 w 2204257"/>
              <a:gd name="connsiteY6" fmla="*/ 3463155 h 4991836"/>
              <a:gd name="connsiteX7" fmla="*/ 1373645 w 2204257"/>
              <a:gd name="connsiteY7" fmla="*/ 3852119 h 4991836"/>
              <a:gd name="connsiteX8" fmla="*/ 1658157 w 2204257"/>
              <a:gd name="connsiteY8" fmla="*/ 4182373 h 4991836"/>
              <a:gd name="connsiteX9" fmla="*/ 1965110 w 2204257"/>
              <a:gd name="connsiteY9" fmla="*/ 4599428 h 4991836"/>
              <a:gd name="connsiteX10" fmla="*/ 2112344 w 2204257"/>
              <a:gd name="connsiteY10" fmla="*/ 4780564 h 4991836"/>
              <a:gd name="connsiteX11" fmla="*/ 2204257 w 2204257"/>
              <a:gd name="connsiteY11" fmla="*/ 4948140 h 4991836"/>
              <a:gd name="connsiteX12" fmla="*/ 2191073 w 2204257"/>
              <a:gd name="connsiteY12" fmla="*/ 4991836 h 4991836"/>
              <a:gd name="connsiteX0" fmla="*/ 393334 w 2204257"/>
              <a:gd name="connsiteY0" fmla="*/ 0 h 4991836"/>
              <a:gd name="connsiteX1" fmla="*/ 0 w 2204257"/>
              <a:gd name="connsiteY1" fmla="*/ 872947 h 4991836"/>
              <a:gd name="connsiteX2" fmla="*/ 113331 w 2204257"/>
              <a:gd name="connsiteY2" fmla="*/ 1489811 h 4991836"/>
              <a:gd name="connsiteX3" fmla="*/ 344622 w 2204257"/>
              <a:gd name="connsiteY3" fmla="*/ 1974779 h 4991836"/>
              <a:gd name="connsiteX4" fmla="*/ 523337 w 2204257"/>
              <a:gd name="connsiteY4" fmla="*/ 2368802 h 4991836"/>
              <a:gd name="connsiteX5" fmla="*/ 858865 w 2204257"/>
              <a:gd name="connsiteY5" fmla="*/ 2994277 h 4991836"/>
              <a:gd name="connsiteX6" fmla="*/ 1137188 w 2204257"/>
              <a:gd name="connsiteY6" fmla="*/ 3463155 h 4991836"/>
              <a:gd name="connsiteX7" fmla="*/ 1373645 w 2204257"/>
              <a:gd name="connsiteY7" fmla="*/ 3852119 h 4991836"/>
              <a:gd name="connsiteX8" fmla="*/ 1658157 w 2204257"/>
              <a:gd name="connsiteY8" fmla="*/ 4182373 h 4991836"/>
              <a:gd name="connsiteX9" fmla="*/ 1965110 w 2204257"/>
              <a:gd name="connsiteY9" fmla="*/ 4599428 h 4991836"/>
              <a:gd name="connsiteX10" fmla="*/ 2112344 w 2204257"/>
              <a:gd name="connsiteY10" fmla="*/ 4780564 h 4991836"/>
              <a:gd name="connsiteX11" fmla="*/ 2204257 w 2204257"/>
              <a:gd name="connsiteY11" fmla="*/ 4948140 h 4991836"/>
              <a:gd name="connsiteX12" fmla="*/ 2191073 w 2204257"/>
              <a:gd name="connsiteY12" fmla="*/ 4991836 h 499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4257" h="4991836">
                <a:moveTo>
                  <a:pt x="393334" y="0"/>
                </a:moveTo>
                <a:lnTo>
                  <a:pt x="0" y="872947"/>
                </a:lnTo>
                <a:lnTo>
                  <a:pt x="113331" y="1489811"/>
                </a:lnTo>
                <a:lnTo>
                  <a:pt x="344622" y="1974779"/>
                </a:lnTo>
                <a:lnTo>
                  <a:pt x="523337" y="2368802"/>
                </a:lnTo>
                <a:lnTo>
                  <a:pt x="858865" y="2994277"/>
                </a:lnTo>
                <a:lnTo>
                  <a:pt x="1137188" y="3463155"/>
                </a:lnTo>
                <a:lnTo>
                  <a:pt x="1373645" y="3852119"/>
                </a:lnTo>
                <a:lnTo>
                  <a:pt x="1658157" y="4182373"/>
                </a:lnTo>
                <a:lnTo>
                  <a:pt x="1965110" y="4599428"/>
                </a:lnTo>
                <a:lnTo>
                  <a:pt x="2112344" y="4780564"/>
                </a:lnTo>
                <a:lnTo>
                  <a:pt x="2204257" y="4948140"/>
                </a:lnTo>
                <a:lnTo>
                  <a:pt x="2191073" y="4991836"/>
                </a:lnTo>
              </a:path>
            </a:pathLst>
          </a:custGeom>
          <a:noFill/>
          <a:ln w="15875">
            <a:solidFill>
              <a:srgbClr val="0432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Freeform 60">
            <a:extLst>
              <a:ext uri="{FF2B5EF4-FFF2-40B4-BE49-F238E27FC236}">
                <a16:creationId xmlns:a16="http://schemas.microsoft.com/office/drawing/2014/main" id="{0EC1BFA3-1AEE-E646-9CC4-7064E8B3F083}"/>
              </a:ext>
            </a:extLst>
          </p:cNvPr>
          <p:cNvSpPr/>
          <p:nvPr/>
        </p:nvSpPr>
        <p:spPr>
          <a:xfrm>
            <a:off x="5339640" y="1486932"/>
            <a:ext cx="1979434" cy="4966333"/>
          </a:xfrm>
          <a:custGeom>
            <a:avLst/>
            <a:gdLst>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9347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188812 w 1553136"/>
              <a:gd name="connsiteY12" fmla="*/ 2349360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151662 w 1553136"/>
              <a:gd name="connsiteY15" fmla="*/ 2719155 h 2783541"/>
              <a:gd name="connsiteX16" fmla="*/ 1553136 w 1553136"/>
              <a:gd name="connsiteY16" fmla="*/ 2783541 h 2783541"/>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739116 w 1739116"/>
              <a:gd name="connsiteY16"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618548 w 1739116"/>
              <a:gd name="connsiteY16" fmla="*/ 3008721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541056 w 1739116"/>
              <a:gd name="connsiteY17" fmla="*/ 2962227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599175 w 1739116"/>
              <a:gd name="connsiteY18" fmla="*/ 3020345 h 3081884"/>
              <a:gd name="connsiteX19" fmla="*/ 1739116 w 1739116"/>
              <a:gd name="connsiteY19"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366700 w 1739116"/>
              <a:gd name="connsiteY18" fmla="*/ 2985474 h 3081884"/>
              <a:gd name="connsiteX19" fmla="*/ 1739116 w 1739116"/>
              <a:gd name="connsiteY19" fmla="*/ 3081884 h 3081884"/>
              <a:gd name="connsiteX0" fmla="*/ 0 w 1382655"/>
              <a:gd name="connsiteY0" fmla="*/ 0 h 3085759"/>
              <a:gd name="connsiteX1" fmla="*/ 161365 w 1382655"/>
              <a:gd name="connsiteY1" fmla="*/ 403412 h 3085759"/>
              <a:gd name="connsiteX2" fmla="*/ 349624 w 1382655"/>
              <a:gd name="connsiteY2" fmla="*/ 726141 h 3085759"/>
              <a:gd name="connsiteX3" fmla="*/ 578224 w 1382655"/>
              <a:gd name="connsiteY3" fmla="*/ 1015253 h 3085759"/>
              <a:gd name="connsiteX4" fmla="*/ 658906 w 1382655"/>
              <a:gd name="connsiteY4" fmla="*/ 1264024 h 3085759"/>
              <a:gd name="connsiteX5" fmla="*/ 793377 w 1382655"/>
              <a:gd name="connsiteY5" fmla="*/ 1495472 h 3085759"/>
              <a:gd name="connsiteX6" fmla="*/ 846594 w 1382655"/>
              <a:gd name="connsiteY6" fmla="*/ 1702079 h 3085759"/>
              <a:gd name="connsiteX7" fmla="*/ 934115 w 1382655"/>
              <a:gd name="connsiteY7" fmla="*/ 1788459 h 3085759"/>
              <a:gd name="connsiteX8" fmla="*/ 894230 w 1382655"/>
              <a:gd name="connsiteY8" fmla="*/ 1882588 h 3085759"/>
              <a:gd name="connsiteX9" fmla="*/ 874059 w 1382655"/>
              <a:gd name="connsiteY9" fmla="*/ 1969994 h 3085759"/>
              <a:gd name="connsiteX10" fmla="*/ 961465 w 1382655"/>
              <a:gd name="connsiteY10" fmla="*/ 2064124 h 3085759"/>
              <a:gd name="connsiteX11" fmla="*/ 1130579 w 1382655"/>
              <a:gd name="connsiteY11" fmla="*/ 2216942 h 3085759"/>
              <a:gd name="connsiteX12" fmla="*/ 1208185 w 1382655"/>
              <a:gd name="connsiteY12" fmla="*/ 2368733 h 3085759"/>
              <a:gd name="connsiteX13" fmla="*/ 1351430 w 1382655"/>
              <a:gd name="connsiteY13" fmla="*/ 2501153 h 3085759"/>
              <a:gd name="connsiteX14" fmla="*/ 1381971 w 1382655"/>
              <a:gd name="connsiteY14" fmla="*/ 2618302 h 3085759"/>
              <a:gd name="connsiteX15" fmla="*/ 1151662 w 1382655"/>
              <a:gd name="connsiteY15" fmla="*/ 2719155 h 3085759"/>
              <a:gd name="connsiteX16" fmla="*/ 1231090 w 1382655"/>
              <a:gd name="connsiteY16" fmla="*/ 2756873 h 3085759"/>
              <a:gd name="connsiteX17" fmla="*/ 1273710 w 1382655"/>
              <a:gd name="connsiteY17" fmla="*/ 2869238 h 3085759"/>
              <a:gd name="connsiteX18" fmla="*/ 1366700 w 1382655"/>
              <a:gd name="connsiteY18" fmla="*/ 2985474 h 3085759"/>
              <a:gd name="connsiteX19" fmla="*/ 1382655 w 1382655"/>
              <a:gd name="connsiteY19" fmla="*/ 3085759 h 3085759"/>
              <a:gd name="connsiteX0" fmla="*/ 0 w 1381971"/>
              <a:gd name="connsiteY0" fmla="*/ 0 h 3089634"/>
              <a:gd name="connsiteX1" fmla="*/ 161365 w 1381971"/>
              <a:gd name="connsiteY1" fmla="*/ 403412 h 3089634"/>
              <a:gd name="connsiteX2" fmla="*/ 349624 w 1381971"/>
              <a:gd name="connsiteY2" fmla="*/ 726141 h 3089634"/>
              <a:gd name="connsiteX3" fmla="*/ 578224 w 1381971"/>
              <a:gd name="connsiteY3" fmla="*/ 1015253 h 3089634"/>
              <a:gd name="connsiteX4" fmla="*/ 658906 w 1381971"/>
              <a:gd name="connsiteY4" fmla="*/ 1264024 h 3089634"/>
              <a:gd name="connsiteX5" fmla="*/ 793377 w 1381971"/>
              <a:gd name="connsiteY5" fmla="*/ 1495472 h 3089634"/>
              <a:gd name="connsiteX6" fmla="*/ 846594 w 1381971"/>
              <a:gd name="connsiteY6" fmla="*/ 1702079 h 3089634"/>
              <a:gd name="connsiteX7" fmla="*/ 934115 w 1381971"/>
              <a:gd name="connsiteY7" fmla="*/ 1788459 h 3089634"/>
              <a:gd name="connsiteX8" fmla="*/ 894230 w 1381971"/>
              <a:gd name="connsiteY8" fmla="*/ 1882588 h 3089634"/>
              <a:gd name="connsiteX9" fmla="*/ 874059 w 1381971"/>
              <a:gd name="connsiteY9" fmla="*/ 1969994 h 3089634"/>
              <a:gd name="connsiteX10" fmla="*/ 961465 w 1381971"/>
              <a:gd name="connsiteY10" fmla="*/ 2064124 h 3089634"/>
              <a:gd name="connsiteX11" fmla="*/ 1130579 w 1381971"/>
              <a:gd name="connsiteY11" fmla="*/ 2216942 h 3089634"/>
              <a:gd name="connsiteX12" fmla="*/ 1208185 w 1381971"/>
              <a:gd name="connsiteY12" fmla="*/ 2368733 h 3089634"/>
              <a:gd name="connsiteX13" fmla="*/ 1351430 w 1381971"/>
              <a:gd name="connsiteY13" fmla="*/ 2501153 h 3089634"/>
              <a:gd name="connsiteX14" fmla="*/ 1381971 w 1381971"/>
              <a:gd name="connsiteY14" fmla="*/ 2618302 h 3089634"/>
              <a:gd name="connsiteX15" fmla="*/ 1151662 w 1381971"/>
              <a:gd name="connsiteY15" fmla="*/ 2719155 h 3089634"/>
              <a:gd name="connsiteX16" fmla="*/ 1231090 w 1381971"/>
              <a:gd name="connsiteY16" fmla="*/ 2756873 h 3089634"/>
              <a:gd name="connsiteX17" fmla="*/ 1273710 w 1381971"/>
              <a:gd name="connsiteY17" fmla="*/ 2869238 h 3089634"/>
              <a:gd name="connsiteX18" fmla="*/ 1366700 w 1381971"/>
              <a:gd name="connsiteY18" fmla="*/ 2985474 h 3089634"/>
              <a:gd name="connsiteX19" fmla="*/ 1367157 w 1381971"/>
              <a:gd name="connsiteY19" fmla="*/ 3089634 h 3089634"/>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66700 w 1471770"/>
              <a:gd name="connsiteY18" fmla="*/ 2985474 h 3023767"/>
              <a:gd name="connsiteX19" fmla="*/ 1471770 w 1471770"/>
              <a:gd name="connsiteY19" fmla="*/ 3023767 h 3023767"/>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82198 w 1471770"/>
              <a:gd name="connsiteY18" fmla="*/ 2981600 h 3023767"/>
              <a:gd name="connsiteX19" fmla="*/ 1471770 w 1471770"/>
              <a:gd name="connsiteY19" fmla="*/ 3023767 h 3023767"/>
              <a:gd name="connsiteX0" fmla="*/ 0 w 1436899"/>
              <a:gd name="connsiteY0" fmla="*/ 0 h 3023767"/>
              <a:gd name="connsiteX1" fmla="*/ 161365 w 1436899"/>
              <a:gd name="connsiteY1" fmla="*/ 403412 h 3023767"/>
              <a:gd name="connsiteX2" fmla="*/ 349624 w 1436899"/>
              <a:gd name="connsiteY2" fmla="*/ 726141 h 3023767"/>
              <a:gd name="connsiteX3" fmla="*/ 578224 w 1436899"/>
              <a:gd name="connsiteY3" fmla="*/ 1015253 h 3023767"/>
              <a:gd name="connsiteX4" fmla="*/ 658906 w 1436899"/>
              <a:gd name="connsiteY4" fmla="*/ 1264024 h 3023767"/>
              <a:gd name="connsiteX5" fmla="*/ 793377 w 1436899"/>
              <a:gd name="connsiteY5" fmla="*/ 1495472 h 3023767"/>
              <a:gd name="connsiteX6" fmla="*/ 846594 w 1436899"/>
              <a:gd name="connsiteY6" fmla="*/ 1702079 h 3023767"/>
              <a:gd name="connsiteX7" fmla="*/ 934115 w 1436899"/>
              <a:gd name="connsiteY7" fmla="*/ 1788459 h 3023767"/>
              <a:gd name="connsiteX8" fmla="*/ 894230 w 1436899"/>
              <a:gd name="connsiteY8" fmla="*/ 1882588 h 3023767"/>
              <a:gd name="connsiteX9" fmla="*/ 874059 w 1436899"/>
              <a:gd name="connsiteY9" fmla="*/ 1969994 h 3023767"/>
              <a:gd name="connsiteX10" fmla="*/ 961465 w 1436899"/>
              <a:gd name="connsiteY10" fmla="*/ 2064124 h 3023767"/>
              <a:gd name="connsiteX11" fmla="*/ 1130579 w 1436899"/>
              <a:gd name="connsiteY11" fmla="*/ 2216942 h 3023767"/>
              <a:gd name="connsiteX12" fmla="*/ 1208185 w 1436899"/>
              <a:gd name="connsiteY12" fmla="*/ 2368733 h 3023767"/>
              <a:gd name="connsiteX13" fmla="*/ 1351430 w 1436899"/>
              <a:gd name="connsiteY13" fmla="*/ 2501153 h 3023767"/>
              <a:gd name="connsiteX14" fmla="*/ 1381971 w 1436899"/>
              <a:gd name="connsiteY14" fmla="*/ 2618302 h 3023767"/>
              <a:gd name="connsiteX15" fmla="*/ 1151662 w 1436899"/>
              <a:gd name="connsiteY15" fmla="*/ 2719155 h 3023767"/>
              <a:gd name="connsiteX16" fmla="*/ 1231090 w 1436899"/>
              <a:gd name="connsiteY16" fmla="*/ 2756873 h 3023767"/>
              <a:gd name="connsiteX17" fmla="*/ 1273710 w 1436899"/>
              <a:gd name="connsiteY17" fmla="*/ 2869238 h 3023767"/>
              <a:gd name="connsiteX18" fmla="*/ 1382198 w 1436899"/>
              <a:gd name="connsiteY18" fmla="*/ 2981600 h 3023767"/>
              <a:gd name="connsiteX19" fmla="*/ 1436899 w 1436899"/>
              <a:gd name="connsiteY19" fmla="*/ 3023767 h 3023767"/>
              <a:gd name="connsiteX0" fmla="*/ 0 w 1673205"/>
              <a:gd name="connsiteY0" fmla="*/ 0 h 4979282"/>
              <a:gd name="connsiteX1" fmla="*/ 397671 w 1673205"/>
              <a:gd name="connsiteY1" fmla="*/ 2358927 h 4979282"/>
              <a:gd name="connsiteX2" fmla="*/ 585930 w 1673205"/>
              <a:gd name="connsiteY2" fmla="*/ 2681656 h 4979282"/>
              <a:gd name="connsiteX3" fmla="*/ 814530 w 1673205"/>
              <a:gd name="connsiteY3" fmla="*/ 2970768 h 4979282"/>
              <a:gd name="connsiteX4" fmla="*/ 895212 w 1673205"/>
              <a:gd name="connsiteY4" fmla="*/ 3219539 h 4979282"/>
              <a:gd name="connsiteX5" fmla="*/ 1029683 w 1673205"/>
              <a:gd name="connsiteY5" fmla="*/ 3450987 h 4979282"/>
              <a:gd name="connsiteX6" fmla="*/ 1082900 w 1673205"/>
              <a:gd name="connsiteY6" fmla="*/ 3657594 h 4979282"/>
              <a:gd name="connsiteX7" fmla="*/ 1170421 w 1673205"/>
              <a:gd name="connsiteY7" fmla="*/ 3743974 h 4979282"/>
              <a:gd name="connsiteX8" fmla="*/ 1130536 w 1673205"/>
              <a:gd name="connsiteY8" fmla="*/ 3838103 h 4979282"/>
              <a:gd name="connsiteX9" fmla="*/ 1110365 w 1673205"/>
              <a:gd name="connsiteY9" fmla="*/ 3925509 h 4979282"/>
              <a:gd name="connsiteX10" fmla="*/ 1197771 w 1673205"/>
              <a:gd name="connsiteY10" fmla="*/ 4019639 h 4979282"/>
              <a:gd name="connsiteX11" fmla="*/ 1366885 w 1673205"/>
              <a:gd name="connsiteY11" fmla="*/ 4172457 h 4979282"/>
              <a:gd name="connsiteX12" fmla="*/ 1444491 w 1673205"/>
              <a:gd name="connsiteY12" fmla="*/ 4324248 h 4979282"/>
              <a:gd name="connsiteX13" fmla="*/ 1587736 w 1673205"/>
              <a:gd name="connsiteY13" fmla="*/ 4456668 h 4979282"/>
              <a:gd name="connsiteX14" fmla="*/ 1618277 w 1673205"/>
              <a:gd name="connsiteY14" fmla="*/ 4573817 h 4979282"/>
              <a:gd name="connsiteX15" fmla="*/ 1387968 w 1673205"/>
              <a:gd name="connsiteY15" fmla="*/ 4674670 h 4979282"/>
              <a:gd name="connsiteX16" fmla="*/ 1467396 w 1673205"/>
              <a:gd name="connsiteY16" fmla="*/ 4712388 h 4979282"/>
              <a:gd name="connsiteX17" fmla="*/ 1510016 w 1673205"/>
              <a:gd name="connsiteY17" fmla="*/ 4824753 h 4979282"/>
              <a:gd name="connsiteX18" fmla="*/ 1618504 w 1673205"/>
              <a:gd name="connsiteY18" fmla="*/ 4937115 h 4979282"/>
              <a:gd name="connsiteX19" fmla="*/ 1673205 w 1673205"/>
              <a:gd name="connsiteY19" fmla="*/ 4979282 h 4979282"/>
              <a:gd name="connsiteX0" fmla="*/ 537277 w 2210482"/>
              <a:gd name="connsiteY0" fmla="*/ 0 h 4979282"/>
              <a:gd name="connsiteX1" fmla="*/ 0 w 2210482"/>
              <a:gd name="connsiteY1" fmla="*/ 1300689 h 4979282"/>
              <a:gd name="connsiteX2" fmla="*/ 1123207 w 2210482"/>
              <a:gd name="connsiteY2" fmla="*/ 2681656 h 4979282"/>
              <a:gd name="connsiteX3" fmla="*/ 1351807 w 2210482"/>
              <a:gd name="connsiteY3" fmla="*/ 2970768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1351807 w 2210482"/>
              <a:gd name="connsiteY3" fmla="*/ 2970768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745370 w 2210482"/>
              <a:gd name="connsiteY7" fmla="*/ 3672055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67813 w 2210482"/>
              <a:gd name="connsiteY7" fmla="*/ 3838103 h 4979282"/>
              <a:gd name="connsiteX8" fmla="*/ 1647642 w 2210482"/>
              <a:gd name="connsiteY8" fmla="*/ 3925509 h 4979282"/>
              <a:gd name="connsiteX9" fmla="*/ 1735048 w 2210482"/>
              <a:gd name="connsiteY9" fmla="*/ 4019639 h 4979282"/>
              <a:gd name="connsiteX10" fmla="*/ 1904162 w 2210482"/>
              <a:gd name="connsiteY10" fmla="*/ 4172457 h 4979282"/>
              <a:gd name="connsiteX11" fmla="*/ 1981768 w 2210482"/>
              <a:gd name="connsiteY11" fmla="*/ 4324248 h 4979282"/>
              <a:gd name="connsiteX12" fmla="*/ 2125013 w 2210482"/>
              <a:gd name="connsiteY12" fmla="*/ 4456668 h 4979282"/>
              <a:gd name="connsiteX13" fmla="*/ 2155554 w 2210482"/>
              <a:gd name="connsiteY13" fmla="*/ 4573817 h 4979282"/>
              <a:gd name="connsiteX14" fmla="*/ 1925245 w 2210482"/>
              <a:gd name="connsiteY14" fmla="*/ 4674670 h 4979282"/>
              <a:gd name="connsiteX15" fmla="*/ 2004673 w 2210482"/>
              <a:gd name="connsiteY15" fmla="*/ 4712388 h 4979282"/>
              <a:gd name="connsiteX16" fmla="*/ 2047293 w 2210482"/>
              <a:gd name="connsiteY16" fmla="*/ 4824753 h 4979282"/>
              <a:gd name="connsiteX17" fmla="*/ 2155781 w 2210482"/>
              <a:gd name="connsiteY17" fmla="*/ 4937115 h 4979282"/>
              <a:gd name="connsiteX18" fmla="*/ 2210482 w 2210482"/>
              <a:gd name="connsiteY18"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47642 w 2210482"/>
              <a:gd name="connsiteY7" fmla="*/ 3925509 h 4979282"/>
              <a:gd name="connsiteX8" fmla="*/ 1735048 w 2210482"/>
              <a:gd name="connsiteY8" fmla="*/ 4019639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35048 w 2210482"/>
              <a:gd name="connsiteY8" fmla="*/ 4019639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81768 w 2210482"/>
              <a:gd name="connsiteY9" fmla="*/ 4324248 h 4979282"/>
              <a:gd name="connsiteX10" fmla="*/ 2125013 w 2210482"/>
              <a:gd name="connsiteY10" fmla="*/ 4456668 h 4979282"/>
              <a:gd name="connsiteX11" fmla="*/ 2155554 w 2210482"/>
              <a:gd name="connsiteY11" fmla="*/ 4573817 h 4979282"/>
              <a:gd name="connsiteX12" fmla="*/ 1925245 w 2210482"/>
              <a:gd name="connsiteY12" fmla="*/ 4674670 h 4979282"/>
              <a:gd name="connsiteX13" fmla="*/ 2004673 w 2210482"/>
              <a:gd name="connsiteY13" fmla="*/ 4712388 h 4979282"/>
              <a:gd name="connsiteX14" fmla="*/ 2047293 w 2210482"/>
              <a:gd name="connsiteY14" fmla="*/ 4824753 h 4979282"/>
              <a:gd name="connsiteX15" fmla="*/ 2155781 w 2210482"/>
              <a:gd name="connsiteY15" fmla="*/ 4937115 h 4979282"/>
              <a:gd name="connsiteX16" fmla="*/ 2210482 w 2210482"/>
              <a:gd name="connsiteY16"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2125013 w 2210482"/>
              <a:gd name="connsiteY9" fmla="*/ 4456668 h 4979282"/>
              <a:gd name="connsiteX10" fmla="*/ 2155554 w 2210482"/>
              <a:gd name="connsiteY10" fmla="*/ 4573817 h 4979282"/>
              <a:gd name="connsiteX11" fmla="*/ 1925245 w 2210482"/>
              <a:gd name="connsiteY11" fmla="*/ 4674670 h 4979282"/>
              <a:gd name="connsiteX12" fmla="*/ 2004673 w 2210482"/>
              <a:gd name="connsiteY12" fmla="*/ 4712388 h 4979282"/>
              <a:gd name="connsiteX13" fmla="*/ 2047293 w 2210482"/>
              <a:gd name="connsiteY13" fmla="*/ 4824753 h 4979282"/>
              <a:gd name="connsiteX14" fmla="*/ 2155781 w 2210482"/>
              <a:gd name="connsiteY14" fmla="*/ 4937115 h 4979282"/>
              <a:gd name="connsiteX15" fmla="*/ 2210482 w 2210482"/>
              <a:gd name="connsiteY15"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2155554 w 2210482"/>
              <a:gd name="connsiteY9" fmla="*/ 4573817 h 4979282"/>
              <a:gd name="connsiteX10" fmla="*/ 1925245 w 2210482"/>
              <a:gd name="connsiteY10" fmla="*/ 4674670 h 4979282"/>
              <a:gd name="connsiteX11" fmla="*/ 2004673 w 2210482"/>
              <a:gd name="connsiteY11" fmla="*/ 4712388 h 4979282"/>
              <a:gd name="connsiteX12" fmla="*/ 2047293 w 2210482"/>
              <a:gd name="connsiteY12" fmla="*/ 4824753 h 4979282"/>
              <a:gd name="connsiteX13" fmla="*/ 2155781 w 2210482"/>
              <a:gd name="connsiteY13" fmla="*/ 4937115 h 4979282"/>
              <a:gd name="connsiteX14" fmla="*/ 2210482 w 2210482"/>
              <a:gd name="connsiteY14"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1925245 w 2210482"/>
              <a:gd name="connsiteY10" fmla="*/ 4674670 h 4979282"/>
              <a:gd name="connsiteX11" fmla="*/ 2004673 w 2210482"/>
              <a:gd name="connsiteY11" fmla="*/ 4712388 h 4979282"/>
              <a:gd name="connsiteX12" fmla="*/ 2047293 w 2210482"/>
              <a:gd name="connsiteY12" fmla="*/ 4824753 h 4979282"/>
              <a:gd name="connsiteX13" fmla="*/ 2155781 w 2210482"/>
              <a:gd name="connsiteY13" fmla="*/ 4937115 h 4979282"/>
              <a:gd name="connsiteX14" fmla="*/ 2210482 w 2210482"/>
              <a:gd name="connsiteY14"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04673 w 2210482"/>
              <a:gd name="connsiteY10" fmla="*/ 4712388 h 4979282"/>
              <a:gd name="connsiteX11" fmla="*/ 2047293 w 2210482"/>
              <a:gd name="connsiteY11" fmla="*/ 4824753 h 4979282"/>
              <a:gd name="connsiteX12" fmla="*/ 2155781 w 2210482"/>
              <a:gd name="connsiteY12" fmla="*/ 4937115 h 4979282"/>
              <a:gd name="connsiteX13" fmla="*/ 2210482 w 2210482"/>
              <a:gd name="connsiteY13"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47293 w 2210482"/>
              <a:gd name="connsiteY10" fmla="*/ 4824753 h 4979282"/>
              <a:gd name="connsiteX11" fmla="*/ 2155781 w 2210482"/>
              <a:gd name="connsiteY11" fmla="*/ 4937115 h 4979282"/>
              <a:gd name="connsiteX12" fmla="*/ 2210482 w 2210482"/>
              <a:gd name="connsiteY12"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19896 w 2210482"/>
              <a:gd name="connsiteY10" fmla="*/ 4766533 h 4979282"/>
              <a:gd name="connsiteX11" fmla="*/ 2155781 w 2210482"/>
              <a:gd name="connsiteY11" fmla="*/ 4937115 h 4979282"/>
              <a:gd name="connsiteX12" fmla="*/ 2210482 w 2210482"/>
              <a:gd name="connsiteY12" fmla="*/ 4979282 h 4979282"/>
              <a:gd name="connsiteX0" fmla="*/ 537277 w 2155781"/>
              <a:gd name="connsiteY0" fmla="*/ 0 h 4975858"/>
              <a:gd name="connsiteX1" fmla="*/ 0 w 2155781"/>
              <a:gd name="connsiteY1" fmla="*/ 1300689 h 4975858"/>
              <a:gd name="connsiteX2" fmla="*/ 400591 w 2155781"/>
              <a:gd name="connsiteY2" fmla="*/ 1486429 h 4975858"/>
              <a:gd name="connsiteX3" fmla="*/ 680563 w 2155781"/>
              <a:gd name="connsiteY3" fmla="*/ 1963901 h 4975858"/>
              <a:gd name="connsiteX4" fmla="*/ 942754 w 2155781"/>
              <a:gd name="connsiteY4" fmla="*/ 2353085 h 4975858"/>
              <a:gd name="connsiteX5" fmla="*/ 1303257 w 2155781"/>
              <a:gd name="connsiteY5" fmla="*/ 2968101 h 4975858"/>
              <a:gd name="connsiteX6" fmla="*/ 1496887 w 2155781"/>
              <a:gd name="connsiteY6" fmla="*/ 3445262 h 4975858"/>
              <a:gd name="connsiteX7" fmla="*/ 1637368 w 2155781"/>
              <a:gd name="connsiteY7" fmla="*/ 3836467 h 4975858"/>
              <a:gd name="connsiteX8" fmla="*/ 1786419 w 2155781"/>
              <a:gd name="connsiteY8" fmla="*/ 4163477 h 4975858"/>
              <a:gd name="connsiteX9" fmla="*/ 1926098 w 2155781"/>
              <a:gd name="connsiteY9" fmla="*/ 4577242 h 4975858"/>
              <a:gd name="connsiteX10" fmla="*/ 2019896 w 2155781"/>
              <a:gd name="connsiteY10" fmla="*/ 4766533 h 4975858"/>
              <a:gd name="connsiteX11" fmla="*/ 2155781 w 2155781"/>
              <a:gd name="connsiteY11" fmla="*/ 4937115 h 4975858"/>
              <a:gd name="connsiteX12" fmla="*/ 2138563 w 2155781"/>
              <a:gd name="connsiteY12" fmla="*/ 4975858 h 4975858"/>
              <a:gd name="connsiteX0" fmla="*/ 537277 w 2155782"/>
              <a:gd name="connsiteY0" fmla="*/ 0 h 4966333"/>
              <a:gd name="connsiteX1" fmla="*/ 0 w 2155782"/>
              <a:gd name="connsiteY1" fmla="*/ 1300689 h 4966333"/>
              <a:gd name="connsiteX2" fmla="*/ 400591 w 2155782"/>
              <a:gd name="connsiteY2" fmla="*/ 1486429 h 4966333"/>
              <a:gd name="connsiteX3" fmla="*/ 680563 w 2155782"/>
              <a:gd name="connsiteY3" fmla="*/ 1963901 h 4966333"/>
              <a:gd name="connsiteX4" fmla="*/ 942754 w 2155782"/>
              <a:gd name="connsiteY4" fmla="*/ 2353085 h 4966333"/>
              <a:gd name="connsiteX5" fmla="*/ 1303257 w 2155782"/>
              <a:gd name="connsiteY5" fmla="*/ 2968101 h 4966333"/>
              <a:gd name="connsiteX6" fmla="*/ 1496887 w 2155782"/>
              <a:gd name="connsiteY6" fmla="*/ 3445262 h 4966333"/>
              <a:gd name="connsiteX7" fmla="*/ 1637368 w 2155782"/>
              <a:gd name="connsiteY7" fmla="*/ 3836467 h 4966333"/>
              <a:gd name="connsiteX8" fmla="*/ 1786419 w 2155782"/>
              <a:gd name="connsiteY8" fmla="*/ 4163477 h 4966333"/>
              <a:gd name="connsiteX9" fmla="*/ 1926098 w 2155782"/>
              <a:gd name="connsiteY9" fmla="*/ 4577242 h 4966333"/>
              <a:gd name="connsiteX10" fmla="*/ 2019896 w 2155782"/>
              <a:gd name="connsiteY10" fmla="*/ 4766533 h 4966333"/>
              <a:gd name="connsiteX11" fmla="*/ 2155781 w 2155782"/>
              <a:gd name="connsiteY11" fmla="*/ 4937115 h 4966333"/>
              <a:gd name="connsiteX12" fmla="*/ 2141738 w 2155782"/>
              <a:gd name="connsiteY12" fmla="*/ 4966333 h 4966333"/>
              <a:gd name="connsiteX0" fmla="*/ 357663 w 1976168"/>
              <a:gd name="connsiteY0" fmla="*/ 0 h 4966333"/>
              <a:gd name="connsiteX1" fmla="*/ 0 w 1976168"/>
              <a:gd name="connsiteY1" fmla="*/ 866349 h 4966333"/>
              <a:gd name="connsiteX2" fmla="*/ 220977 w 1976168"/>
              <a:gd name="connsiteY2" fmla="*/ 1486429 h 4966333"/>
              <a:gd name="connsiteX3" fmla="*/ 500949 w 1976168"/>
              <a:gd name="connsiteY3" fmla="*/ 1963901 h 4966333"/>
              <a:gd name="connsiteX4" fmla="*/ 763140 w 1976168"/>
              <a:gd name="connsiteY4" fmla="*/ 2353085 h 4966333"/>
              <a:gd name="connsiteX5" fmla="*/ 1123643 w 1976168"/>
              <a:gd name="connsiteY5" fmla="*/ 2968101 h 4966333"/>
              <a:gd name="connsiteX6" fmla="*/ 1317273 w 1976168"/>
              <a:gd name="connsiteY6" fmla="*/ 3445262 h 4966333"/>
              <a:gd name="connsiteX7" fmla="*/ 1457754 w 1976168"/>
              <a:gd name="connsiteY7" fmla="*/ 3836467 h 4966333"/>
              <a:gd name="connsiteX8" fmla="*/ 1606805 w 1976168"/>
              <a:gd name="connsiteY8" fmla="*/ 4163477 h 4966333"/>
              <a:gd name="connsiteX9" fmla="*/ 1746484 w 1976168"/>
              <a:gd name="connsiteY9" fmla="*/ 4577242 h 4966333"/>
              <a:gd name="connsiteX10" fmla="*/ 1840282 w 1976168"/>
              <a:gd name="connsiteY10" fmla="*/ 4766533 h 4966333"/>
              <a:gd name="connsiteX11" fmla="*/ 1976167 w 1976168"/>
              <a:gd name="connsiteY11" fmla="*/ 4937115 h 4966333"/>
              <a:gd name="connsiteX12" fmla="*/ 1962124 w 1976168"/>
              <a:gd name="connsiteY12" fmla="*/ 4966333 h 4966333"/>
              <a:gd name="connsiteX0" fmla="*/ 377258 w 1995763"/>
              <a:gd name="connsiteY0" fmla="*/ 0 h 4966333"/>
              <a:gd name="connsiteX1" fmla="*/ 0 w 1995763"/>
              <a:gd name="connsiteY1" fmla="*/ 863084 h 4966333"/>
              <a:gd name="connsiteX2" fmla="*/ 240572 w 1995763"/>
              <a:gd name="connsiteY2" fmla="*/ 1486429 h 4966333"/>
              <a:gd name="connsiteX3" fmla="*/ 520544 w 1995763"/>
              <a:gd name="connsiteY3" fmla="*/ 1963901 h 4966333"/>
              <a:gd name="connsiteX4" fmla="*/ 782735 w 1995763"/>
              <a:gd name="connsiteY4" fmla="*/ 2353085 h 4966333"/>
              <a:gd name="connsiteX5" fmla="*/ 1143238 w 1995763"/>
              <a:gd name="connsiteY5" fmla="*/ 2968101 h 4966333"/>
              <a:gd name="connsiteX6" fmla="*/ 1336868 w 1995763"/>
              <a:gd name="connsiteY6" fmla="*/ 3445262 h 4966333"/>
              <a:gd name="connsiteX7" fmla="*/ 1477349 w 1995763"/>
              <a:gd name="connsiteY7" fmla="*/ 3836467 h 4966333"/>
              <a:gd name="connsiteX8" fmla="*/ 1626400 w 1995763"/>
              <a:gd name="connsiteY8" fmla="*/ 4163477 h 4966333"/>
              <a:gd name="connsiteX9" fmla="*/ 1766079 w 1995763"/>
              <a:gd name="connsiteY9" fmla="*/ 4577242 h 4966333"/>
              <a:gd name="connsiteX10" fmla="*/ 1859877 w 1995763"/>
              <a:gd name="connsiteY10" fmla="*/ 4766533 h 4966333"/>
              <a:gd name="connsiteX11" fmla="*/ 1995762 w 1995763"/>
              <a:gd name="connsiteY11" fmla="*/ 4937115 h 4966333"/>
              <a:gd name="connsiteX12" fmla="*/ 1981719 w 1995763"/>
              <a:gd name="connsiteY12" fmla="*/ 4966333 h 4966333"/>
              <a:gd name="connsiteX0" fmla="*/ 360929 w 1979434"/>
              <a:gd name="connsiteY0" fmla="*/ 0 h 4966333"/>
              <a:gd name="connsiteX1" fmla="*/ 0 w 1979434"/>
              <a:gd name="connsiteY1" fmla="*/ 859818 h 4966333"/>
              <a:gd name="connsiteX2" fmla="*/ 224243 w 1979434"/>
              <a:gd name="connsiteY2" fmla="*/ 1486429 h 4966333"/>
              <a:gd name="connsiteX3" fmla="*/ 504215 w 1979434"/>
              <a:gd name="connsiteY3" fmla="*/ 1963901 h 4966333"/>
              <a:gd name="connsiteX4" fmla="*/ 766406 w 1979434"/>
              <a:gd name="connsiteY4" fmla="*/ 2353085 h 4966333"/>
              <a:gd name="connsiteX5" fmla="*/ 1126909 w 1979434"/>
              <a:gd name="connsiteY5" fmla="*/ 2968101 h 4966333"/>
              <a:gd name="connsiteX6" fmla="*/ 1320539 w 1979434"/>
              <a:gd name="connsiteY6" fmla="*/ 3445262 h 4966333"/>
              <a:gd name="connsiteX7" fmla="*/ 1461020 w 1979434"/>
              <a:gd name="connsiteY7" fmla="*/ 3836467 h 4966333"/>
              <a:gd name="connsiteX8" fmla="*/ 1610071 w 1979434"/>
              <a:gd name="connsiteY8" fmla="*/ 4163477 h 4966333"/>
              <a:gd name="connsiteX9" fmla="*/ 1749750 w 1979434"/>
              <a:gd name="connsiteY9" fmla="*/ 4577242 h 4966333"/>
              <a:gd name="connsiteX10" fmla="*/ 1843548 w 1979434"/>
              <a:gd name="connsiteY10" fmla="*/ 4766533 h 4966333"/>
              <a:gd name="connsiteX11" fmla="*/ 1979433 w 1979434"/>
              <a:gd name="connsiteY11" fmla="*/ 4937115 h 4966333"/>
              <a:gd name="connsiteX12" fmla="*/ 1965390 w 1979434"/>
              <a:gd name="connsiteY12" fmla="*/ 4966333 h 4966333"/>
              <a:gd name="connsiteX0" fmla="*/ 360929 w 1979434"/>
              <a:gd name="connsiteY0" fmla="*/ 0 h 4966333"/>
              <a:gd name="connsiteX1" fmla="*/ 0 w 1979434"/>
              <a:gd name="connsiteY1" fmla="*/ 859818 h 4966333"/>
              <a:gd name="connsiteX2" fmla="*/ 224243 w 1979434"/>
              <a:gd name="connsiteY2" fmla="*/ 1486429 h 4966333"/>
              <a:gd name="connsiteX3" fmla="*/ 504215 w 1979434"/>
              <a:gd name="connsiteY3" fmla="*/ 1963901 h 4966333"/>
              <a:gd name="connsiteX4" fmla="*/ 766406 w 1979434"/>
              <a:gd name="connsiteY4" fmla="*/ 2353085 h 4966333"/>
              <a:gd name="connsiteX5" fmla="*/ 1126909 w 1979434"/>
              <a:gd name="connsiteY5" fmla="*/ 2968101 h 4966333"/>
              <a:gd name="connsiteX6" fmla="*/ 1320539 w 1979434"/>
              <a:gd name="connsiteY6" fmla="*/ 3445262 h 4966333"/>
              <a:gd name="connsiteX7" fmla="*/ 1461020 w 1979434"/>
              <a:gd name="connsiteY7" fmla="*/ 3836467 h 4966333"/>
              <a:gd name="connsiteX8" fmla="*/ 1610071 w 1979434"/>
              <a:gd name="connsiteY8" fmla="*/ 4163477 h 4966333"/>
              <a:gd name="connsiteX9" fmla="*/ 1749750 w 1979434"/>
              <a:gd name="connsiteY9" fmla="*/ 4577242 h 4966333"/>
              <a:gd name="connsiteX10" fmla="*/ 1843548 w 1979434"/>
              <a:gd name="connsiteY10" fmla="*/ 4766533 h 4966333"/>
              <a:gd name="connsiteX11" fmla="*/ 1979433 w 1979434"/>
              <a:gd name="connsiteY11" fmla="*/ 4937115 h 4966333"/>
              <a:gd name="connsiteX12" fmla="*/ 1965390 w 1979434"/>
              <a:gd name="connsiteY12" fmla="*/ 4966333 h 496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79434" h="4966333">
                <a:moveTo>
                  <a:pt x="360929" y="0"/>
                </a:moveTo>
                <a:lnTo>
                  <a:pt x="0" y="859818"/>
                </a:lnTo>
                <a:lnTo>
                  <a:pt x="224243" y="1486429"/>
                </a:lnTo>
                <a:lnTo>
                  <a:pt x="504215" y="1963901"/>
                </a:lnTo>
                <a:lnTo>
                  <a:pt x="766406" y="2353085"/>
                </a:lnTo>
                <a:lnTo>
                  <a:pt x="1126909" y="2968101"/>
                </a:lnTo>
                <a:lnTo>
                  <a:pt x="1320539" y="3445262"/>
                </a:lnTo>
                <a:lnTo>
                  <a:pt x="1461020" y="3836467"/>
                </a:lnTo>
                <a:lnTo>
                  <a:pt x="1610071" y="4163477"/>
                </a:lnTo>
                <a:lnTo>
                  <a:pt x="1749750" y="4577242"/>
                </a:lnTo>
                <a:lnTo>
                  <a:pt x="1843548" y="4766533"/>
                </a:lnTo>
                <a:lnTo>
                  <a:pt x="1979433" y="4937115"/>
                </a:lnTo>
                <a:cubicBezTo>
                  <a:pt x="1979585" y="4971835"/>
                  <a:pt x="1965238" y="4931613"/>
                  <a:pt x="1965390" y="4966333"/>
                </a:cubicBezTo>
              </a:path>
            </a:pathLst>
          </a:custGeom>
          <a:noFill/>
          <a:ln w="158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close up of a clock&#10;&#10;Description automatically generated">
            <a:extLst>
              <a:ext uri="{FF2B5EF4-FFF2-40B4-BE49-F238E27FC236}">
                <a16:creationId xmlns:a16="http://schemas.microsoft.com/office/drawing/2014/main" id="{1345A936-CBCE-054E-B9E5-FDD0ADCEB960}"/>
              </a:ext>
            </a:extLst>
          </p:cNvPr>
          <p:cNvPicPr>
            <a:picLocks noChangeAspect="1"/>
          </p:cNvPicPr>
          <p:nvPr/>
        </p:nvPicPr>
        <p:blipFill>
          <a:blip r:embed="rId4"/>
          <a:stretch>
            <a:fillRect/>
          </a:stretch>
        </p:blipFill>
        <p:spPr>
          <a:xfrm>
            <a:off x="8652141" y="3972281"/>
            <a:ext cx="1097280" cy="1097280"/>
          </a:xfrm>
          <a:prstGeom prst="rect">
            <a:avLst/>
          </a:prstGeom>
        </p:spPr>
      </p:pic>
      <p:sp>
        <p:nvSpPr>
          <p:cNvPr id="4" name="TextBox 3">
            <a:extLst>
              <a:ext uri="{FF2B5EF4-FFF2-40B4-BE49-F238E27FC236}">
                <a16:creationId xmlns:a16="http://schemas.microsoft.com/office/drawing/2014/main" id="{17CC313E-0FBE-2748-9592-49AE1B33CB87}"/>
              </a:ext>
            </a:extLst>
          </p:cNvPr>
          <p:cNvSpPr txBox="1"/>
          <p:nvPr/>
        </p:nvSpPr>
        <p:spPr>
          <a:xfrm>
            <a:off x="0" y="0"/>
            <a:ext cx="12192000" cy="1015663"/>
          </a:xfrm>
          <a:prstGeom prst="rect">
            <a:avLst/>
          </a:prstGeom>
          <a:noFill/>
        </p:spPr>
        <p:txBody>
          <a:bodyPr wrap="square" rtlCol="0">
            <a:spAutoFit/>
          </a:bodyPr>
          <a:lstStyle/>
          <a:p>
            <a:pPr algn="ctr"/>
            <a:r>
              <a:rPr lang="en-US" sz="4000" dirty="0"/>
              <a:t>Hurricane Hunter Data Exercise</a:t>
            </a:r>
          </a:p>
          <a:p>
            <a:pPr algn="ctr"/>
            <a:r>
              <a:rPr lang="en-US" sz="2000" dirty="0"/>
              <a:t>NASA Global Hawk: Sampling the Saharan Air Layer: August 24, 2013</a:t>
            </a:r>
          </a:p>
        </p:txBody>
      </p:sp>
      <p:sp>
        <p:nvSpPr>
          <p:cNvPr id="25" name="Freeform 24">
            <a:extLst>
              <a:ext uri="{FF2B5EF4-FFF2-40B4-BE49-F238E27FC236}">
                <a16:creationId xmlns:a16="http://schemas.microsoft.com/office/drawing/2014/main" id="{9FC934B2-9E71-EA44-BB72-046894235531}"/>
              </a:ext>
            </a:extLst>
          </p:cNvPr>
          <p:cNvSpPr/>
          <p:nvPr/>
        </p:nvSpPr>
        <p:spPr>
          <a:xfrm>
            <a:off x="5512760" y="1478789"/>
            <a:ext cx="1947945" cy="4967689"/>
          </a:xfrm>
          <a:custGeom>
            <a:avLst/>
            <a:gdLst>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9347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188812 w 1553136"/>
              <a:gd name="connsiteY12" fmla="*/ 2349360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151662 w 1553136"/>
              <a:gd name="connsiteY15" fmla="*/ 2719155 h 2783541"/>
              <a:gd name="connsiteX16" fmla="*/ 1553136 w 1553136"/>
              <a:gd name="connsiteY16" fmla="*/ 2783541 h 2783541"/>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739116 w 1739116"/>
              <a:gd name="connsiteY16"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618548 w 1739116"/>
              <a:gd name="connsiteY16" fmla="*/ 3008721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541056 w 1739116"/>
              <a:gd name="connsiteY17" fmla="*/ 2962227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599175 w 1739116"/>
              <a:gd name="connsiteY18" fmla="*/ 3020345 h 3081884"/>
              <a:gd name="connsiteX19" fmla="*/ 1739116 w 1739116"/>
              <a:gd name="connsiteY19"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366700 w 1739116"/>
              <a:gd name="connsiteY18" fmla="*/ 2985474 h 3081884"/>
              <a:gd name="connsiteX19" fmla="*/ 1739116 w 1739116"/>
              <a:gd name="connsiteY19" fmla="*/ 3081884 h 3081884"/>
              <a:gd name="connsiteX0" fmla="*/ 0 w 1382655"/>
              <a:gd name="connsiteY0" fmla="*/ 0 h 3085759"/>
              <a:gd name="connsiteX1" fmla="*/ 161365 w 1382655"/>
              <a:gd name="connsiteY1" fmla="*/ 403412 h 3085759"/>
              <a:gd name="connsiteX2" fmla="*/ 349624 w 1382655"/>
              <a:gd name="connsiteY2" fmla="*/ 726141 h 3085759"/>
              <a:gd name="connsiteX3" fmla="*/ 578224 w 1382655"/>
              <a:gd name="connsiteY3" fmla="*/ 1015253 h 3085759"/>
              <a:gd name="connsiteX4" fmla="*/ 658906 w 1382655"/>
              <a:gd name="connsiteY4" fmla="*/ 1264024 h 3085759"/>
              <a:gd name="connsiteX5" fmla="*/ 793377 w 1382655"/>
              <a:gd name="connsiteY5" fmla="*/ 1495472 h 3085759"/>
              <a:gd name="connsiteX6" fmla="*/ 846594 w 1382655"/>
              <a:gd name="connsiteY6" fmla="*/ 1702079 h 3085759"/>
              <a:gd name="connsiteX7" fmla="*/ 934115 w 1382655"/>
              <a:gd name="connsiteY7" fmla="*/ 1788459 h 3085759"/>
              <a:gd name="connsiteX8" fmla="*/ 894230 w 1382655"/>
              <a:gd name="connsiteY8" fmla="*/ 1882588 h 3085759"/>
              <a:gd name="connsiteX9" fmla="*/ 874059 w 1382655"/>
              <a:gd name="connsiteY9" fmla="*/ 1969994 h 3085759"/>
              <a:gd name="connsiteX10" fmla="*/ 961465 w 1382655"/>
              <a:gd name="connsiteY10" fmla="*/ 2064124 h 3085759"/>
              <a:gd name="connsiteX11" fmla="*/ 1130579 w 1382655"/>
              <a:gd name="connsiteY11" fmla="*/ 2216942 h 3085759"/>
              <a:gd name="connsiteX12" fmla="*/ 1208185 w 1382655"/>
              <a:gd name="connsiteY12" fmla="*/ 2368733 h 3085759"/>
              <a:gd name="connsiteX13" fmla="*/ 1351430 w 1382655"/>
              <a:gd name="connsiteY13" fmla="*/ 2501153 h 3085759"/>
              <a:gd name="connsiteX14" fmla="*/ 1381971 w 1382655"/>
              <a:gd name="connsiteY14" fmla="*/ 2618302 h 3085759"/>
              <a:gd name="connsiteX15" fmla="*/ 1151662 w 1382655"/>
              <a:gd name="connsiteY15" fmla="*/ 2719155 h 3085759"/>
              <a:gd name="connsiteX16" fmla="*/ 1231090 w 1382655"/>
              <a:gd name="connsiteY16" fmla="*/ 2756873 h 3085759"/>
              <a:gd name="connsiteX17" fmla="*/ 1273710 w 1382655"/>
              <a:gd name="connsiteY17" fmla="*/ 2869238 h 3085759"/>
              <a:gd name="connsiteX18" fmla="*/ 1366700 w 1382655"/>
              <a:gd name="connsiteY18" fmla="*/ 2985474 h 3085759"/>
              <a:gd name="connsiteX19" fmla="*/ 1382655 w 1382655"/>
              <a:gd name="connsiteY19" fmla="*/ 3085759 h 3085759"/>
              <a:gd name="connsiteX0" fmla="*/ 0 w 1381971"/>
              <a:gd name="connsiteY0" fmla="*/ 0 h 3089634"/>
              <a:gd name="connsiteX1" fmla="*/ 161365 w 1381971"/>
              <a:gd name="connsiteY1" fmla="*/ 403412 h 3089634"/>
              <a:gd name="connsiteX2" fmla="*/ 349624 w 1381971"/>
              <a:gd name="connsiteY2" fmla="*/ 726141 h 3089634"/>
              <a:gd name="connsiteX3" fmla="*/ 578224 w 1381971"/>
              <a:gd name="connsiteY3" fmla="*/ 1015253 h 3089634"/>
              <a:gd name="connsiteX4" fmla="*/ 658906 w 1381971"/>
              <a:gd name="connsiteY4" fmla="*/ 1264024 h 3089634"/>
              <a:gd name="connsiteX5" fmla="*/ 793377 w 1381971"/>
              <a:gd name="connsiteY5" fmla="*/ 1495472 h 3089634"/>
              <a:gd name="connsiteX6" fmla="*/ 846594 w 1381971"/>
              <a:gd name="connsiteY6" fmla="*/ 1702079 h 3089634"/>
              <a:gd name="connsiteX7" fmla="*/ 934115 w 1381971"/>
              <a:gd name="connsiteY7" fmla="*/ 1788459 h 3089634"/>
              <a:gd name="connsiteX8" fmla="*/ 894230 w 1381971"/>
              <a:gd name="connsiteY8" fmla="*/ 1882588 h 3089634"/>
              <a:gd name="connsiteX9" fmla="*/ 874059 w 1381971"/>
              <a:gd name="connsiteY9" fmla="*/ 1969994 h 3089634"/>
              <a:gd name="connsiteX10" fmla="*/ 961465 w 1381971"/>
              <a:gd name="connsiteY10" fmla="*/ 2064124 h 3089634"/>
              <a:gd name="connsiteX11" fmla="*/ 1130579 w 1381971"/>
              <a:gd name="connsiteY11" fmla="*/ 2216942 h 3089634"/>
              <a:gd name="connsiteX12" fmla="*/ 1208185 w 1381971"/>
              <a:gd name="connsiteY12" fmla="*/ 2368733 h 3089634"/>
              <a:gd name="connsiteX13" fmla="*/ 1351430 w 1381971"/>
              <a:gd name="connsiteY13" fmla="*/ 2501153 h 3089634"/>
              <a:gd name="connsiteX14" fmla="*/ 1381971 w 1381971"/>
              <a:gd name="connsiteY14" fmla="*/ 2618302 h 3089634"/>
              <a:gd name="connsiteX15" fmla="*/ 1151662 w 1381971"/>
              <a:gd name="connsiteY15" fmla="*/ 2719155 h 3089634"/>
              <a:gd name="connsiteX16" fmla="*/ 1231090 w 1381971"/>
              <a:gd name="connsiteY16" fmla="*/ 2756873 h 3089634"/>
              <a:gd name="connsiteX17" fmla="*/ 1273710 w 1381971"/>
              <a:gd name="connsiteY17" fmla="*/ 2869238 h 3089634"/>
              <a:gd name="connsiteX18" fmla="*/ 1366700 w 1381971"/>
              <a:gd name="connsiteY18" fmla="*/ 2985474 h 3089634"/>
              <a:gd name="connsiteX19" fmla="*/ 1367157 w 1381971"/>
              <a:gd name="connsiteY19" fmla="*/ 3089634 h 3089634"/>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66700 w 1471770"/>
              <a:gd name="connsiteY18" fmla="*/ 2985474 h 3023767"/>
              <a:gd name="connsiteX19" fmla="*/ 1471770 w 1471770"/>
              <a:gd name="connsiteY19" fmla="*/ 3023767 h 3023767"/>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82198 w 1471770"/>
              <a:gd name="connsiteY18" fmla="*/ 2981600 h 3023767"/>
              <a:gd name="connsiteX19" fmla="*/ 1471770 w 1471770"/>
              <a:gd name="connsiteY19" fmla="*/ 3023767 h 3023767"/>
              <a:gd name="connsiteX0" fmla="*/ 0 w 1436899"/>
              <a:gd name="connsiteY0" fmla="*/ 0 h 3023767"/>
              <a:gd name="connsiteX1" fmla="*/ 161365 w 1436899"/>
              <a:gd name="connsiteY1" fmla="*/ 403412 h 3023767"/>
              <a:gd name="connsiteX2" fmla="*/ 349624 w 1436899"/>
              <a:gd name="connsiteY2" fmla="*/ 726141 h 3023767"/>
              <a:gd name="connsiteX3" fmla="*/ 578224 w 1436899"/>
              <a:gd name="connsiteY3" fmla="*/ 1015253 h 3023767"/>
              <a:gd name="connsiteX4" fmla="*/ 658906 w 1436899"/>
              <a:gd name="connsiteY4" fmla="*/ 1264024 h 3023767"/>
              <a:gd name="connsiteX5" fmla="*/ 793377 w 1436899"/>
              <a:gd name="connsiteY5" fmla="*/ 1495472 h 3023767"/>
              <a:gd name="connsiteX6" fmla="*/ 846594 w 1436899"/>
              <a:gd name="connsiteY6" fmla="*/ 1702079 h 3023767"/>
              <a:gd name="connsiteX7" fmla="*/ 934115 w 1436899"/>
              <a:gd name="connsiteY7" fmla="*/ 1788459 h 3023767"/>
              <a:gd name="connsiteX8" fmla="*/ 894230 w 1436899"/>
              <a:gd name="connsiteY8" fmla="*/ 1882588 h 3023767"/>
              <a:gd name="connsiteX9" fmla="*/ 874059 w 1436899"/>
              <a:gd name="connsiteY9" fmla="*/ 1969994 h 3023767"/>
              <a:gd name="connsiteX10" fmla="*/ 961465 w 1436899"/>
              <a:gd name="connsiteY10" fmla="*/ 2064124 h 3023767"/>
              <a:gd name="connsiteX11" fmla="*/ 1130579 w 1436899"/>
              <a:gd name="connsiteY11" fmla="*/ 2216942 h 3023767"/>
              <a:gd name="connsiteX12" fmla="*/ 1208185 w 1436899"/>
              <a:gd name="connsiteY12" fmla="*/ 2368733 h 3023767"/>
              <a:gd name="connsiteX13" fmla="*/ 1351430 w 1436899"/>
              <a:gd name="connsiteY13" fmla="*/ 2501153 h 3023767"/>
              <a:gd name="connsiteX14" fmla="*/ 1381971 w 1436899"/>
              <a:gd name="connsiteY14" fmla="*/ 2618302 h 3023767"/>
              <a:gd name="connsiteX15" fmla="*/ 1151662 w 1436899"/>
              <a:gd name="connsiteY15" fmla="*/ 2719155 h 3023767"/>
              <a:gd name="connsiteX16" fmla="*/ 1231090 w 1436899"/>
              <a:gd name="connsiteY16" fmla="*/ 2756873 h 3023767"/>
              <a:gd name="connsiteX17" fmla="*/ 1273710 w 1436899"/>
              <a:gd name="connsiteY17" fmla="*/ 2869238 h 3023767"/>
              <a:gd name="connsiteX18" fmla="*/ 1382198 w 1436899"/>
              <a:gd name="connsiteY18" fmla="*/ 2981600 h 3023767"/>
              <a:gd name="connsiteX19" fmla="*/ 1436899 w 1436899"/>
              <a:gd name="connsiteY19" fmla="*/ 3023767 h 3023767"/>
              <a:gd name="connsiteX0" fmla="*/ 0 w 1657276"/>
              <a:gd name="connsiteY0" fmla="*/ 0 h 4987425"/>
              <a:gd name="connsiteX1" fmla="*/ 381742 w 1657276"/>
              <a:gd name="connsiteY1" fmla="*/ 2367070 h 4987425"/>
              <a:gd name="connsiteX2" fmla="*/ 570001 w 1657276"/>
              <a:gd name="connsiteY2" fmla="*/ 2689799 h 4987425"/>
              <a:gd name="connsiteX3" fmla="*/ 798601 w 1657276"/>
              <a:gd name="connsiteY3" fmla="*/ 2978911 h 4987425"/>
              <a:gd name="connsiteX4" fmla="*/ 879283 w 1657276"/>
              <a:gd name="connsiteY4" fmla="*/ 3227682 h 4987425"/>
              <a:gd name="connsiteX5" fmla="*/ 1013754 w 1657276"/>
              <a:gd name="connsiteY5" fmla="*/ 3459130 h 4987425"/>
              <a:gd name="connsiteX6" fmla="*/ 1066971 w 1657276"/>
              <a:gd name="connsiteY6" fmla="*/ 3665737 h 4987425"/>
              <a:gd name="connsiteX7" fmla="*/ 1154492 w 1657276"/>
              <a:gd name="connsiteY7" fmla="*/ 3752117 h 4987425"/>
              <a:gd name="connsiteX8" fmla="*/ 1114607 w 1657276"/>
              <a:gd name="connsiteY8" fmla="*/ 3846246 h 4987425"/>
              <a:gd name="connsiteX9" fmla="*/ 1094436 w 1657276"/>
              <a:gd name="connsiteY9" fmla="*/ 3933652 h 4987425"/>
              <a:gd name="connsiteX10" fmla="*/ 1181842 w 1657276"/>
              <a:gd name="connsiteY10" fmla="*/ 4027782 h 4987425"/>
              <a:gd name="connsiteX11" fmla="*/ 1350956 w 1657276"/>
              <a:gd name="connsiteY11" fmla="*/ 4180600 h 4987425"/>
              <a:gd name="connsiteX12" fmla="*/ 1428562 w 1657276"/>
              <a:gd name="connsiteY12" fmla="*/ 4332391 h 4987425"/>
              <a:gd name="connsiteX13" fmla="*/ 1571807 w 1657276"/>
              <a:gd name="connsiteY13" fmla="*/ 4464811 h 4987425"/>
              <a:gd name="connsiteX14" fmla="*/ 1602348 w 1657276"/>
              <a:gd name="connsiteY14" fmla="*/ 4581960 h 4987425"/>
              <a:gd name="connsiteX15" fmla="*/ 1372039 w 1657276"/>
              <a:gd name="connsiteY15" fmla="*/ 4682813 h 4987425"/>
              <a:gd name="connsiteX16" fmla="*/ 1451467 w 1657276"/>
              <a:gd name="connsiteY16" fmla="*/ 4720531 h 4987425"/>
              <a:gd name="connsiteX17" fmla="*/ 1494087 w 1657276"/>
              <a:gd name="connsiteY17" fmla="*/ 4832896 h 4987425"/>
              <a:gd name="connsiteX18" fmla="*/ 1602575 w 1657276"/>
              <a:gd name="connsiteY18" fmla="*/ 4945258 h 4987425"/>
              <a:gd name="connsiteX19" fmla="*/ 1657276 w 1657276"/>
              <a:gd name="connsiteY19" fmla="*/ 4987425 h 4987425"/>
              <a:gd name="connsiteX0" fmla="*/ 203738 w 1861014"/>
              <a:gd name="connsiteY0" fmla="*/ 0 h 4987425"/>
              <a:gd name="connsiteX1" fmla="*/ 0 w 1861014"/>
              <a:gd name="connsiteY1" fmla="*/ 877059 h 4987425"/>
              <a:gd name="connsiteX2" fmla="*/ 773739 w 1861014"/>
              <a:gd name="connsiteY2" fmla="*/ 2689799 h 4987425"/>
              <a:gd name="connsiteX3" fmla="*/ 1002339 w 1861014"/>
              <a:gd name="connsiteY3" fmla="*/ 2978911 h 4987425"/>
              <a:gd name="connsiteX4" fmla="*/ 1083021 w 1861014"/>
              <a:gd name="connsiteY4" fmla="*/ 3227682 h 4987425"/>
              <a:gd name="connsiteX5" fmla="*/ 1217492 w 1861014"/>
              <a:gd name="connsiteY5" fmla="*/ 3459130 h 4987425"/>
              <a:gd name="connsiteX6" fmla="*/ 1270709 w 1861014"/>
              <a:gd name="connsiteY6" fmla="*/ 3665737 h 4987425"/>
              <a:gd name="connsiteX7" fmla="*/ 1358230 w 1861014"/>
              <a:gd name="connsiteY7" fmla="*/ 3752117 h 4987425"/>
              <a:gd name="connsiteX8" fmla="*/ 1318345 w 1861014"/>
              <a:gd name="connsiteY8" fmla="*/ 3846246 h 4987425"/>
              <a:gd name="connsiteX9" fmla="*/ 1298174 w 1861014"/>
              <a:gd name="connsiteY9" fmla="*/ 3933652 h 4987425"/>
              <a:gd name="connsiteX10" fmla="*/ 1385580 w 1861014"/>
              <a:gd name="connsiteY10" fmla="*/ 4027782 h 4987425"/>
              <a:gd name="connsiteX11" fmla="*/ 1554694 w 1861014"/>
              <a:gd name="connsiteY11" fmla="*/ 4180600 h 4987425"/>
              <a:gd name="connsiteX12" fmla="*/ 1632300 w 1861014"/>
              <a:gd name="connsiteY12" fmla="*/ 4332391 h 4987425"/>
              <a:gd name="connsiteX13" fmla="*/ 1775545 w 1861014"/>
              <a:gd name="connsiteY13" fmla="*/ 4464811 h 4987425"/>
              <a:gd name="connsiteX14" fmla="*/ 1806086 w 1861014"/>
              <a:gd name="connsiteY14" fmla="*/ 4581960 h 4987425"/>
              <a:gd name="connsiteX15" fmla="*/ 1575777 w 1861014"/>
              <a:gd name="connsiteY15" fmla="*/ 4682813 h 4987425"/>
              <a:gd name="connsiteX16" fmla="*/ 1655205 w 1861014"/>
              <a:gd name="connsiteY16" fmla="*/ 4720531 h 4987425"/>
              <a:gd name="connsiteX17" fmla="*/ 1697825 w 1861014"/>
              <a:gd name="connsiteY17" fmla="*/ 4832896 h 4987425"/>
              <a:gd name="connsiteX18" fmla="*/ 1806313 w 1861014"/>
              <a:gd name="connsiteY18" fmla="*/ 4945258 h 4987425"/>
              <a:gd name="connsiteX19" fmla="*/ 1861014 w 1861014"/>
              <a:gd name="connsiteY19"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1002339 w 1861014"/>
              <a:gd name="connsiteY3" fmla="*/ 2978911 h 4987425"/>
              <a:gd name="connsiteX4" fmla="*/ 1083021 w 1861014"/>
              <a:gd name="connsiteY4" fmla="*/ 3227682 h 4987425"/>
              <a:gd name="connsiteX5" fmla="*/ 1217492 w 1861014"/>
              <a:gd name="connsiteY5" fmla="*/ 3459130 h 4987425"/>
              <a:gd name="connsiteX6" fmla="*/ 1270709 w 1861014"/>
              <a:gd name="connsiteY6" fmla="*/ 3665737 h 4987425"/>
              <a:gd name="connsiteX7" fmla="*/ 1358230 w 1861014"/>
              <a:gd name="connsiteY7" fmla="*/ 3752117 h 4987425"/>
              <a:gd name="connsiteX8" fmla="*/ 1318345 w 1861014"/>
              <a:gd name="connsiteY8" fmla="*/ 3846246 h 4987425"/>
              <a:gd name="connsiteX9" fmla="*/ 1298174 w 1861014"/>
              <a:gd name="connsiteY9" fmla="*/ 3933652 h 4987425"/>
              <a:gd name="connsiteX10" fmla="*/ 1385580 w 1861014"/>
              <a:gd name="connsiteY10" fmla="*/ 4027782 h 4987425"/>
              <a:gd name="connsiteX11" fmla="*/ 1554694 w 1861014"/>
              <a:gd name="connsiteY11" fmla="*/ 4180600 h 4987425"/>
              <a:gd name="connsiteX12" fmla="*/ 1632300 w 1861014"/>
              <a:gd name="connsiteY12" fmla="*/ 4332391 h 4987425"/>
              <a:gd name="connsiteX13" fmla="*/ 1775545 w 1861014"/>
              <a:gd name="connsiteY13" fmla="*/ 4464811 h 4987425"/>
              <a:gd name="connsiteX14" fmla="*/ 1806086 w 1861014"/>
              <a:gd name="connsiteY14" fmla="*/ 4581960 h 4987425"/>
              <a:gd name="connsiteX15" fmla="*/ 1575777 w 1861014"/>
              <a:gd name="connsiteY15" fmla="*/ 4682813 h 4987425"/>
              <a:gd name="connsiteX16" fmla="*/ 1655205 w 1861014"/>
              <a:gd name="connsiteY16" fmla="*/ 4720531 h 4987425"/>
              <a:gd name="connsiteX17" fmla="*/ 1697825 w 1861014"/>
              <a:gd name="connsiteY17" fmla="*/ 4832896 h 4987425"/>
              <a:gd name="connsiteX18" fmla="*/ 1806313 w 1861014"/>
              <a:gd name="connsiteY18" fmla="*/ 4945258 h 4987425"/>
              <a:gd name="connsiteX19" fmla="*/ 1861014 w 1861014"/>
              <a:gd name="connsiteY19"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634771 w 1861014"/>
              <a:gd name="connsiteY3" fmla="*/ 2405765 h 4987425"/>
              <a:gd name="connsiteX4" fmla="*/ 1002339 w 1861014"/>
              <a:gd name="connsiteY4" fmla="*/ 2978911 h 4987425"/>
              <a:gd name="connsiteX5" fmla="*/ 1083021 w 1861014"/>
              <a:gd name="connsiteY5" fmla="*/ 3227682 h 4987425"/>
              <a:gd name="connsiteX6" fmla="*/ 1217492 w 1861014"/>
              <a:gd name="connsiteY6" fmla="*/ 3459130 h 4987425"/>
              <a:gd name="connsiteX7" fmla="*/ 1270709 w 1861014"/>
              <a:gd name="connsiteY7" fmla="*/ 3665737 h 4987425"/>
              <a:gd name="connsiteX8" fmla="*/ 1358230 w 1861014"/>
              <a:gd name="connsiteY8" fmla="*/ 3752117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1002339 w 1861014"/>
              <a:gd name="connsiteY4" fmla="*/ 2978911 h 4987425"/>
              <a:gd name="connsiteX5" fmla="*/ 1083021 w 1861014"/>
              <a:gd name="connsiteY5" fmla="*/ 3227682 h 4987425"/>
              <a:gd name="connsiteX6" fmla="*/ 1217492 w 1861014"/>
              <a:gd name="connsiteY6" fmla="*/ 3459130 h 4987425"/>
              <a:gd name="connsiteX7" fmla="*/ 1270709 w 1861014"/>
              <a:gd name="connsiteY7" fmla="*/ 3665737 h 4987425"/>
              <a:gd name="connsiteX8" fmla="*/ 1358230 w 1861014"/>
              <a:gd name="connsiteY8" fmla="*/ 3752117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1083021 w 1861014"/>
              <a:gd name="connsiteY5" fmla="*/ 3227682 h 4987425"/>
              <a:gd name="connsiteX6" fmla="*/ 1217492 w 1861014"/>
              <a:gd name="connsiteY6" fmla="*/ 3459130 h 4987425"/>
              <a:gd name="connsiteX7" fmla="*/ 1270709 w 1861014"/>
              <a:gd name="connsiteY7" fmla="*/ 3665737 h 4987425"/>
              <a:gd name="connsiteX8" fmla="*/ 1358230 w 1861014"/>
              <a:gd name="connsiteY8" fmla="*/ 3752117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40943 w 1861014"/>
              <a:gd name="connsiteY5" fmla="*/ 2704698 h 4987425"/>
              <a:gd name="connsiteX6" fmla="*/ 1217492 w 1861014"/>
              <a:gd name="connsiteY6" fmla="*/ 3459130 h 4987425"/>
              <a:gd name="connsiteX7" fmla="*/ 1270709 w 1861014"/>
              <a:gd name="connsiteY7" fmla="*/ 3665737 h 4987425"/>
              <a:gd name="connsiteX8" fmla="*/ 1358230 w 1861014"/>
              <a:gd name="connsiteY8" fmla="*/ 3752117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1217492 w 1861014"/>
              <a:gd name="connsiteY6" fmla="*/ 3459130 h 4987425"/>
              <a:gd name="connsiteX7" fmla="*/ 1270709 w 1861014"/>
              <a:gd name="connsiteY7" fmla="*/ 3665737 h 4987425"/>
              <a:gd name="connsiteX8" fmla="*/ 1358230 w 1861014"/>
              <a:gd name="connsiteY8" fmla="*/ 3752117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270709 w 1861014"/>
              <a:gd name="connsiteY7" fmla="*/ 3665737 h 4987425"/>
              <a:gd name="connsiteX8" fmla="*/ 1358230 w 1861014"/>
              <a:gd name="connsiteY8" fmla="*/ 3752117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358230 w 1861014"/>
              <a:gd name="connsiteY8" fmla="*/ 3752117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101257 w 1861014"/>
              <a:gd name="connsiteY9" fmla="*/ 3461408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101257 w 1861014"/>
              <a:gd name="connsiteY9" fmla="*/ 3461408 h 4987425"/>
              <a:gd name="connsiteX10" fmla="*/ 1048194 w 1861014"/>
              <a:gd name="connsiteY10" fmla="*/ 3535658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101257 w 1861014"/>
              <a:gd name="connsiteY9" fmla="*/ 3461408 h 4987425"/>
              <a:gd name="connsiteX10" fmla="*/ 1048194 w 1861014"/>
              <a:gd name="connsiteY10" fmla="*/ 3535658 h 4987425"/>
              <a:gd name="connsiteX11" fmla="*/ 1184938 w 1861014"/>
              <a:gd name="connsiteY11" fmla="*/ 3656101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101257 w 1861014"/>
              <a:gd name="connsiteY9" fmla="*/ 3461408 h 4987425"/>
              <a:gd name="connsiteX10" fmla="*/ 1048194 w 1861014"/>
              <a:gd name="connsiteY10" fmla="*/ 3535658 h 4987425"/>
              <a:gd name="connsiteX11" fmla="*/ 1184938 w 1861014"/>
              <a:gd name="connsiteY11" fmla="*/ 3656101 h 4987425"/>
              <a:gd name="connsiteX12" fmla="*/ 1370498 w 1861014"/>
              <a:gd name="connsiteY12" fmla="*/ 3838522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101257 w 1861014"/>
              <a:gd name="connsiteY9" fmla="*/ 3461408 h 4987425"/>
              <a:gd name="connsiteX10" fmla="*/ 1048194 w 1861014"/>
              <a:gd name="connsiteY10" fmla="*/ 3535658 h 4987425"/>
              <a:gd name="connsiteX11" fmla="*/ 1184938 w 1861014"/>
              <a:gd name="connsiteY11" fmla="*/ 3656101 h 4987425"/>
              <a:gd name="connsiteX12" fmla="*/ 1370498 w 1861014"/>
              <a:gd name="connsiteY12" fmla="*/ 3838522 h 4987425"/>
              <a:gd name="connsiteX13" fmla="*/ 1523756 w 1861014"/>
              <a:gd name="connsiteY13" fmla="*/ 4016627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101257 w 1861014"/>
              <a:gd name="connsiteY9" fmla="*/ 3461408 h 4987425"/>
              <a:gd name="connsiteX10" fmla="*/ 1048194 w 1861014"/>
              <a:gd name="connsiteY10" fmla="*/ 3535658 h 4987425"/>
              <a:gd name="connsiteX11" fmla="*/ 1184938 w 1861014"/>
              <a:gd name="connsiteY11" fmla="*/ 3656101 h 4987425"/>
              <a:gd name="connsiteX12" fmla="*/ 1370498 w 1861014"/>
              <a:gd name="connsiteY12" fmla="*/ 3838522 h 4987425"/>
              <a:gd name="connsiteX13" fmla="*/ 1523756 w 1861014"/>
              <a:gd name="connsiteY13" fmla="*/ 4016627 h 4987425"/>
              <a:gd name="connsiteX14" fmla="*/ 1660423 w 1861014"/>
              <a:gd name="connsiteY14" fmla="*/ 4181939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101257 w 1861014"/>
              <a:gd name="connsiteY9" fmla="*/ 3461408 h 4987425"/>
              <a:gd name="connsiteX10" fmla="*/ 1048194 w 1861014"/>
              <a:gd name="connsiteY10" fmla="*/ 3535658 h 4987425"/>
              <a:gd name="connsiteX11" fmla="*/ 1184938 w 1861014"/>
              <a:gd name="connsiteY11" fmla="*/ 3656101 h 4987425"/>
              <a:gd name="connsiteX12" fmla="*/ 1370498 w 1861014"/>
              <a:gd name="connsiteY12" fmla="*/ 3838522 h 4987425"/>
              <a:gd name="connsiteX13" fmla="*/ 1523756 w 1861014"/>
              <a:gd name="connsiteY13" fmla="*/ 4016627 h 4987425"/>
              <a:gd name="connsiteX14" fmla="*/ 1660423 w 1861014"/>
              <a:gd name="connsiteY14" fmla="*/ 4181939 h 4987425"/>
              <a:gd name="connsiteX15" fmla="*/ 1799507 w 1861014"/>
              <a:gd name="connsiteY15" fmla="*/ 4328691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904697"/>
              <a:gd name="connsiteY0" fmla="*/ 0 h 4987425"/>
              <a:gd name="connsiteX1" fmla="*/ 0 w 1904697"/>
              <a:gd name="connsiteY1" fmla="*/ 877059 h 4987425"/>
              <a:gd name="connsiteX2" fmla="*/ 69849 w 1904697"/>
              <a:gd name="connsiteY2" fmla="*/ 1495816 h 4987425"/>
              <a:gd name="connsiteX3" fmla="*/ 378212 w 1904697"/>
              <a:gd name="connsiteY3" fmla="*/ 1968300 h 4987425"/>
              <a:gd name="connsiteX4" fmla="*/ 535271 w 1904697"/>
              <a:gd name="connsiteY4" fmla="*/ 2360540 h 4987425"/>
              <a:gd name="connsiteX5" fmla="*/ 727786 w 1904697"/>
              <a:gd name="connsiteY5" fmla="*/ 2688252 h 4987425"/>
              <a:gd name="connsiteX6" fmla="*/ 908306 w 1904697"/>
              <a:gd name="connsiteY6" fmla="*/ 2975616 h 4987425"/>
              <a:gd name="connsiteX7" fmla="*/ 1047043 w 1904697"/>
              <a:gd name="connsiteY7" fmla="*/ 3221694 h 4987425"/>
              <a:gd name="connsiteX8" fmla="*/ 1111540 w 1904697"/>
              <a:gd name="connsiteY8" fmla="*/ 3410040 h 4987425"/>
              <a:gd name="connsiteX9" fmla="*/ 1101257 w 1904697"/>
              <a:gd name="connsiteY9" fmla="*/ 3461408 h 4987425"/>
              <a:gd name="connsiteX10" fmla="*/ 1048194 w 1904697"/>
              <a:gd name="connsiteY10" fmla="*/ 3535658 h 4987425"/>
              <a:gd name="connsiteX11" fmla="*/ 1184938 w 1904697"/>
              <a:gd name="connsiteY11" fmla="*/ 3656101 h 4987425"/>
              <a:gd name="connsiteX12" fmla="*/ 1370498 w 1904697"/>
              <a:gd name="connsiteY12" fmla="*/ 3838522 h 4987425"/>
              <a:gd name="connsiteX13" fmla="*/ 1523756 w 1904697"/>
              <a:gd name="connsiteY13" fmla="*/ 4016627 h 4987425"/>
              <a:gd name="connsiteX14" fmla="*/ 1660423 w 1904697"/>
              <a:gd name="connsiteY14" fmla="*/ 4181939 h 4987425"/>
              <a:gd name="connsiteX15" fmla="*/ 1799507 w 1904697"/>
              <a:gd name="connsiteY15" fmla="*/ 4328691 h 4987425"/>
              <a:gd name="connsiteX16" fmla="*/ 1904697 w 1904697"/>
              <a:gd name="connsiteY16" fmla="*/ 4465726 h 4987425"/>
              <a:gd name="connsiteX17" fmla="*/ 1655205 w 1904697"/>
              <a:gd name="connsiteY17" fmla="*/ 4720531 h 4987425"/>
              <a:gd name="connsiteX18" fmla="*/ 1697825 w 1904697"/>
              <a:gd name="connsiteY18" fmla="*/ 4832896 h 4987425"/>
              <a:gd name="connsiteX19" fmla="*/ 1806313 w 1904697"/>
              <a:gd name="connsiteY19" fmla="*/ 4945258 h 4987425"/>
              <a:gd name="connsiteX20" fmla="*/ 1861014 w 1904697"/>
              <a:gd name="connsiteY20" fmla="*/ 4987425 h 4987425"/>
              <a:gd name="connsiteX0" fmla="*/ 203738 w 1947945"/>
              <a:gd name="connsiteY0" fmla="*/ 0 h 4987425"/>
              <a:gd name="connsiteX1" fmla="*/ 0 w 1947945"/>
              <a:gd name="connsiteY1" fmla="*/ 877059 h 4987425"/>
              <a:gd name="connsiteX2" fmla="*/ 69849 w 1947945"/>
              <a:gd name="connsiteY2" fmla="*/ 1495816 h 4987425"/>
              <a:gd name="connsiteX3" fmla="*/ 378212 w 1947945"/>
              <a:gd name="connsiteY3" fmla="*/ 1968300 h 4987425"/>
              <a:gd name="connsiteX4" fmla="*/ 535271 w 1947945"/>
              <a:gd name="connsiteY4" fmla="*/ 2360540 h 4987425"/>
              <a:gd name="connsiteX5" fmla="*/ 727786 w 1947945"/>
              <a:gd name="connsiteY5" fmla="*/ 2688252 h 4987425"/>
              <a:gd name="connsiteX6" fmla="*/ 908306 w 1947945"/>
              <a:gd name="connsiteY6" fmla="*/ 2975616 h 4987425"/>
              <a:gd name="connsiteX7" fmla="*/ 1047043 w 1947945"/>
              <a:gd name="connsiteY7" fmla="*/ 3221694 h 4987425"/>
              <a:gd name="connsiteX8" fmla="*/ 1111540 w 1947945"/>
              <a:gd name="connsiteY8" fmla="*/ 3410040 h 4987425"/>
              <a:gd name="connsiteX9" fmla="*/ 1101257 w 1947945"/>
              <a:gd name="connsiteY9" fmla="*/ 3461408 h 4987425"/>
              <a:gd name="connsiteX10" fmla="*/ 1048194 w 1947945"/>
              <a:gd name="connsiteY10" fmla="*/ 3535658 h 4987425"/>
              <a:gd name="connsiteX11" fmla="*/ 1184938 w 1947945"/>
              <a:gd name="connsiteY11" fmla="*/ 3656101 h 4987425"/>
              <a:gd name="connsiteX12" fmla="*/ 1370498 w 1947945"/>
              <a:gd name="connsiteY12" fmla="*/ 3838522 h 4987425"/>
              <a:gd name="connsiteX13" fmla="*/ 1523756 w 1947945"/>
              <a:gd name="connsiteY13" fmla="*/ 4016627 h 4987425"/>
              <a:gd name="connsiteX14" fmla="*/ 1660423 w 1947945"/>
              <a:gd name="connsiteY14" fmla="*/ 4181939 h 4987425"/>
              <a:gd name="connsiteX15" fmla="*/ 1799507 w 1947945"/>
              <a:gd name="connsiteY15" fmla="*/ 4328691 h 4987425"/>
              <a:gd name="connsiteX16" fmla="*/ 1904697 w 1947945"/>
              <a:gd name="connsiteY16" fmla="*/ 4465726 h 4987425"/>
              <a:gd name="connsiteX17" fmla="*/ 1947945 w 1947945"/>
              <a:gd name="connsiteY17" fmla="*/ 4519889 h 4987425"/>
              <a:gd name="connsiteX18" fmla="*/ 1697825 w 1947945"/>
              <a:gd name="connsiteY18" fmla="*/ 4832896 h 4987425"/>
              <a:gd name="connsiteX19" fmla="*/ 1806313 w 1947945"/>
              <a:gd name="connsiteY19" fmla="*/ 4945258 h 4987425"/>
              <a:gd name="connsiteX20" fmla="*/ 1861014 w 1947945"/>
              <a:gd name="connsiteY20" fmla="*/ 4987425 h 4987425"/>
              <a:gd name="connsiteX0" fmla="*/ 203738 w 1947945"/>
              <a:gd name="connsiteY0" fmla="*/ 0 h 4987425"/>
              <a:gd name="connsiteX1" fmla="*/ 0 w 1947945"/>
              <a:gd name="connsiteY1" fmla="*/ 877059 h 4987425"/>
              <a:gd name="connsiteX2" fmla="*/ 69849 w 1947945"/>
              <a:gd name="connsiteY2" fmla="*/ 1495816 h 4987425"/>
              <a:gd name="connsiteX3" fmla="*/ 378212 w 1947945"/>
              <a:gd name="connsiteY3" fmla="*/ 1968300 h 4987425"/>
              <a:gd name="connsiteX4" fmla="*/ 535271 w 1947945"/>
              <a:gd name="connsiteY4" fmla="*/ 2360540 h 4987425"/>
              <a:gd name="connsiteX5" fmla="*/ 727786 w 1947945"/>
              <a:gd name="connsiteY5" fmla="*/ 2688252 h 4987425"/>
              <a:gd name="connsiteX6" fmla="*/ 908306 w 1947945"/>
              <a:gd name="connsiteY6" fmla="*/ 2975616 h 4987425"/>
              <a:gd name="connsiteX7" fmla="*/ 1047043 w 1947945"/>
              <a:gd name="connsiteY7" fmla="*/ 3221694 h 4987425"/>
              <a:gd name="connsiteX8" fmla="*/ 1111540 w 1947945"/>
              <a:gd name="connsiteY8" fmla="*/ 3410040 h 4987425"/>
              <a:gd name="connsiteX9" fmla="*/ 1101257 w 1947945"/>
              <a:gd name="connsiteY9" fmla="*/ 3461408 h 4987425"/>
              <a:gd name="connsiteX10" fmla="*/ 1048194 w 1947945"/>
              <a:gd name="connsiteY10" fmla="*/ 3535658 h 4987425"/>
              <a:gd name="connsiteX11" fmla="*/ 1184938 w 1947945"/>
              <a:gd name="connsiteY11" fmla="*/ 3656101 h 4987425"/>
              <a:gd name="connsiteX12" fmla="*/ 1370498 w 1947945"/>
              <a:gd name="connsiteY12" fmla="*/ 3838522 h 4987425"/>
              <a:gd name="connsiteX13" fmla="*/ 1523756 w 1947945"/>
              <a:gd name="connsiteY13" fmla="*/ 4016627 h 4987425"/>
              <a:gd name="connsiteX14" fmla="*/ 1660423 w 1947945"/>
              <a:gd name="connsiteY14" fmla="*/ 4181939 h 4987425"/>
              <a:gd name="connsiteX15" fmla="*/ 1799507 w 1947945"/>
              <a:gd name="connsiteY15" fmla="*/ 4328691 h 4987425"/>
              <a:gd name="connsiteX16" fmla="*/ 1904697 w 1947945"/>
              <a:gd name="connsiteY16" fmla="*/ 4465726 h 4987425"/>
              <a:gd name="connsiteX17" fmla="*/ 1947945 w 1947945"/>
              <a:gd name="connsiteY17" fmla="*/ 4519889 h 4987425"/>
              <a:gd name="connsiteX18" fmla="*/ 1497183 w 1947945"/>
              <a:gd name="connsiteY18" fmla="*/ 4592784 h 4987425"/>
              <a:gd name="connsiteX19" fmla="*/ 1806313 w 1947945"/>
              <a:gd name="connsiteY19" fmla="*/ 4945258 h 4987425"/>
              <a:gd name="connsiteX20" fmla="*/ 1861014 w 1947945"/>
              <a:gd name="connsiteY20" fmla="*/ 4987425 h 4987425"/>
              <a:gd name="connsiteX0" fmla="*/ 203738 w 1947945"/>
              <a:gd name="connsiteY0" fmla="*/ 0 h 4987425"/>
              <a:gd name="connsiteX1" fmla="*/ 0 w 1947945"/>
              <a:gd name="connsiteY1" fmla="*/ 877059 h 4987425"/>
              <a:gd name="connsiteX2" fmla="*/ 69849 w 1947945"/>
              <a:gd name="connsiteY2" fmla="*/ 1495816 h 4987425"/>
              <a:gd name="connsiteX3" fmla="*/ 378212 w 1947945"/>
              <a:gd name="connsiteY3" fmla="*/ 1968300 h 4987425"/>
              <a:gd name="connsiteX4" fmla="*/ 535271 w 1947945"/>
              <a:gd name="connsiteY4" fmla="*/ 2360540 h 4987425"/>
              <a:gd name="connsiteX5" fmla="*/ 727786 w 1947945"/>
              <a:gd name="connsiteY5" fmla="*/ 2688252 h 4987425"/>
              <a:gd name="connsiteX6" fmla="*/ 908306 w 1947945"/>
              <a:gd name="connsiteY6" fmla="*/ 2975616 h 4987425"/>
              <a:gd name="connsiteX7" fmla="*/ 1047043 w 1947945"/>
              <a:gd name="connsiteY7" fmla="*/ 3221694 h 4987425"/>
              <a:gd name="connsiteX8" fmla="*/ 1111540 w 1947945"/>
              <a:gd name="connsiteY8" fmla="*/ 3410040 h 4987425"/>
              <a:gd name="connsiteX9" fmla="*/ 1101257 w 1947945"/>
              <a:gd name="connsiteY9" fmla="*/ 3461408 h 4987425"/>
              <a:gd name="connsiteX10" fmla="*/ 1048194 w 1947945"/>
              <a:gd name="connsiteY10" fmla="*/ 3535658 h 4987425"/>
              <a:gd name="connsiteX11" fmla="*/ 1184938 w 1947945"/>
              <a:gd name="connsiteY11" fmla="*/ 3656101 h 4987425"/>
              <a:gd name="connsiteX12" fmla="*/ 1370498 w 1947945"/>
              <a:gd name="connsiteY12" fmla="*/ 3838522 h 4987425"/>
              <a:gd name="connsiteX13" fmla="*/ 1523756 w 1947945"/>
              <a:gd name="connsiteY13" fmla="*/ 4016627 h 4987425"/>
              <a:gd name="connsiteX14" fmla="*/ 1660423 w 1947945"/>
              <a:gd name="connsiteY14" fmla="*/ 4181939 h 4987425"/>
              <a:gd name="connsiteX15" fmla="*/ 1799507 w 1947945"/>
              <a:gd name="connsiteY15" fmla="*/ 4328691 h 4987425"/>
              <a:gd name="connsiteX16" fmla="*/ 1904697 w 1947945"/>
              <a:gd name="connsiteY16" fmla="*/ 4465726 h 4987425"/>
              <a:gd name="connsiteX17" fmla="*/ 1947945 w 1947945"/>
              <a:gd name="connsiteY17" fmla="*/ 4519889 h 4987425"/>
              <a:gd name="connsiteX18" fmla="*/ 1497183 w 1947945"/>
              <a:gd name="connsiteY18" fmla="*/ 4592784 h 4987425"/>
              <a:gd name="connsiteX19" fmla="*/ 1654426 w 1947945"/>
              <a:gd name="connsiteY19" fmla="*/ 4777285 h 4987425"/>
              <a:gd name="connsiteX20" fmla="*/ 1806313 w 1947945"/>
              <a:gd name="connsiteY20" fmla="*/ 4945258 h 4987425"/>
              <a:gd name="connsiteX21" fmla="*/ 1861014 w 1947945"/>
              <a:gd name="connsiteY21" fmla="*/ 4987425 h 4987425"/>
              <a:gd name="connsiteX0" fmla="*/ 203738 w 1947945"/>
              <a:gd name="connsiteY0" fmla="*/ 0 h 4987425"/>
              <a:gd name="connsiteX1" fmla="*/ 0 w 1947945"/>
              <a:gd name="connsiteY1" fmla="*/ 877059 h 4987425"/>
              <a:gd name="connsiteX2" fmla="*/ 69849 w 1947945"/>
              <a:gd name="connsiteY2" fmla="*/ 1495816 h 4987425"/>
              <a:gd name="connsiteX3" fmla="*/ 378212 w 1947945"/>
              <a:gd name="connsiteY3" fmla="*/ 1968300 h 4987425"/>
              <a:gd name="connsiteX4" fmla="*/ 535271 w 1947945"/>
              <a:gd name="connsiteY4" fmla="*/ 2360540 h 4987425"/>
              <a:gd name="connsiteX5" fmla="*/ 727786 w 1947945"/>
              <a:gd name="connsiteY5" fmla="*/ 2688252 h 4987425"/>
              <a:gd name="connsiteX6" fmla="*/ 908306 w 1947945"/>
              <a:gd name="connsiteY6" fmla="*/ 2975616 h 4987425"/>
              <a:gd name="connsiteX7" fmla="*/ 1047043 w 1947945"/>
              <a:gd name="connsiteY7" fmla="*/ 3221694 h 4987425"/>
              <a:gd name="connsiteX8" fmla="*/ 1111540 w 1947945"/>
              <a:gd name="connsiteY8" fmla="*/ 3410040 h 4987425"/>
              <a:gd name="connsiteX9" fmla="*/ 1101257 w 1947945"/>
              <a:gd name="connsiteY9" fmla="*/ 3461408 h 4987425"/>
              <a:gd name="connsiteX10" fmla="*/ 1048194 w 1947945"/>
              <a:gd name="connsiteY10" fmla="*/ 3535658 h 4987425"/>
              <a:gd name="connsiteX11" fmla="*/ 1184938 w 1947945"/>
              <a:gd name="connsiteY11" fmla="*/ 3656101 h 4987425"/>
              <a:gd name="connsiteX12" fmla="*/ 1370498 w 1947945"/>
              <a:gd name="connsiteY12" fmla="*/ 3838522 h 4987425"/>
              <a:gd name="connsiteX13" fmla="*/ 1523756 w 1947945"/>
              <a:gd name="connsiteY13" fmla="*/ 4016627 h 4987425"/>
              <a:gd name="connsiteX14" fmla="*/ 1660423 w 1947945"/>
              <a:gd name="connsiteY14" fmla="*/ 4181939 h 4987425"/>
              <a:gd name="connsiteX15" fmla="*/ 1799507 w 1947945"/>
              <a:gd name="connsiteY15" fmla="*/ 4328691 h 4987425"/>
              <a:gd name="connsiteX16" fmla="*/ 1904697 w 1947945"/>
              <a:gd name="connsiteY16" fmla="*/ 4465726 h 4987425"/>
              <a:gd name="connsiteX17" fmla="*/ 1947945 w 1947945"/>
              <a:gd name="connsiteY17" fmla="*/ 4519889 h 4987425"/>
              <a:gd name="connsiteX18" fmla="*/ 1497183 w 1947945"/>
              <a:gd name="connsiteY18" fmla="*/ 4592784 h 4987425"/>
              <a:gd name="connsiteX19" fmla="*/ 1503122 w 1947945"/>
              <a:gd name="connsiteY19" fmla="*/ 4711500 h 4987425"/>
              <a:gd name="connsiteX20" fmla="*/ 1806313 w 1947945"/>
              <a:gd name="connsiteY20" fmla="*/ 4945258 h 4987425"/>
              <a:gd name="connsiteX21" fmla="*/ 1861014 w 1947945"/>
              <a:gd name="connsiteY21" fmla="*/ 4987425 h 4987425"/>
              <a:gd name="connsiteX0" fmla="*/ 203738 w 1947945"/>
              <a:gd name="connsiteY0" fmla="*/ 0 h 4987425"/>
              <a:gd name="connsiteX1" fmla="*/ 0 w 1947945"/>
              <a:gd name="connsiteY1" fmla="*/ 877059 h 4987425"/>
              <a:gd name="connsiteX2" fmla="*/ 69849 w 1947945"/>
              <a:gd name="connsiteY2" fmla="*/ 1495816 h 4987425"/>
              <a:gd name="connsiteX3" fmla="*/ 378212 w 1947945"/>
              <a:gd name="connsiteY3" fmla="*/ 1968300 h 4987425"/>
              <a:gd name="connsiteX4" fmla="*/ 535271 w 1947945"/>
              <a:gd name="connsiteY4" fmla="*/ 2360540 h 4987425"/>
              <a:gd name="connsiteX5" fmla="*/ 727786 w 1947945"/>
              <a:gd name="connsiteY5" fmla="*/ 2688252 h 4987425"/>
              <a:gd name="connsiteX6" fmla="*/ 908306 w 1947945"/>
              <a:gd name="connsiteY6" fmla="*/ 2975616 h 4987425"/>
              <a:gd name="connsiteX7" fmla="*/ 1047043 w 1947945"/>
              <a:gd name="connsiteY7" fmla="*/ 3221694 h 4987425"/>
              <a:gd name="connsiteX8" fmla="*/ 1111540 w 1947945"/>
              <a:gd name="connsiteY8" fmla="*/ 3410040 h 4987425"/>
              <a:gd name="connsiteX9" fmla="*/ 1101257 w 1947945"/>
              <a:gd name="connsiteY9" fmla="*/ 3461408 h 4987425"/>
              <a:gd name="connsiteX10" fmla="*/ 1048194 w 1947945"/>
              <a:gd name="connsiteY10" fmla="*/ 3535658 h 4987425"/>
              <a:gd name="connsiteX11" fmla="*/ 1184938 w 1947945"/>
              <a:gd name="connsiteY11" fmla="*/ 3656101 h 4987425"/>
              <a:gd name="connsiteX12" fmla="*/ 1370498 w 1947945"/>
              <a:gd name="connsiteY12" fmla="*/ 3838522 h 4987425"/>
              <a:gd name="connsiteX13" fmla="*/ 1523756 w 1947945"/>
              <a:gd name="connsiteY13" fmla="*/ 4016627 h 4987425"/>
              <a:gd name="connsiteX14" fmla="*/ 1660423 w 1947945"/>
              <a:gd name="connsiteY14" fmla="*/ 4181939 h 4987425"/>
              <a:gd name="connsiteX15" fmla="*/ 1799507 w 1947945"/>
              <a:gd name="connsiteY15" fmla="*/ 4328691 h 4987425"/>
              <a:gd name="connsiteX16" fmla="*/ 1904697 w 1947945"/>
              <a:gd name="connsiteY16" fmla="*/ 4465726 h 4987425"/>
              <a:gd name="connsiteX17" fmla="*/ 1947945 w 1947945"/>
              <a:gd name="connsiteY17" fmla="*/ 4519889 h 4987425"/>
              <a:gd name="connsiteX18" fmla="*/ 1497183 w 1947945"/>
              <a:gd name="connsiteY18" fmla="*/ 4592784 h 4987425"/>
              <a:gd name="connsiteX19" fmla="*/ 1503122 w 1947945"/>
              <a:gd name="connsiteY19" fmla="*/ 4711500 h 4987425"/>
              <a:gd name="connsiteX20" fmla="*/ 1579357 w 1947945"/>
              <a:gd name="connsiteY20" fmla="*/ 4830136 h 4987425"/>
              <a:gd name="connsiteX21" fmla="*/ 1861014 w 1947945"/>
              <a:gd name="connsiteY21" fmla="*/ 4987425 h 4987425"/>
              <a:gd name="connsiteX0" fmla="*/ 203738 w 1947945"/>
              <a:gd name="connsiteY0" fmla="*/ 0 h 4987425"/>
              <a:gd name="connsiteX1" fmla="*/ 0 w 1947945"/>
              <a:gd name="connsiteY1" fmla="*/ 877059 h 4987425"/>
              <a:gd name="connsiteX2" fmla="*/ 69849 w 1947945"/>
              <a:gd name="connsiteY2" fmla="*/ 1495816 h 4987425"/>
              <a:gd name="connsiteX3" fmla="*/ 378212 w 1947945"/>
              <a:gd name="connsiteY3" fmla="*/ 1968300 h 4987425"/>
              <a:gd name="connsiteX4" fmla="*/ 535271 w 1947945"/>
              <a:gd name="connsiteY4" fmla="*/ 2360540 h 4987425"/>
              <a:gd name="connsiteX5" fmla="*/ 727786 w 1947945"/>
              <a:gd name="connsiteY5" fmla="*/ 2688252 h 4987425"/>
              <a:gd name="connsiteX6" fmla="*/ 908306 w 1947945"/>
              <a:gd name="connsiteY6" fmla="*/ 2975616 h 4987425"/>
              <a:gd name="connsiteX7" fmla="*/ 1047043 w 1947945"/>
              <a:gd name="connsiteY7" fmla="*/ 3221694 h 4987425"/>
              <a:gd name="connsiteX8" fmla="*/ 1111540 w 1947945"/>
              <a:gd name="connsiteY8" fmla="*/ 3410040 h 4987425"/>
              <a:gd name="connsiteX9" fmla="*/ 1101257 w 1947945"/>
              <a:gd name="connsiteY9" fmla="*/ 3461408 h 4987425"/>
              <a:gd name="connsiteX10" fmla="*/ 1048194 w 1947945"/>
              <a:gd name="connsiteY10" fmla="*/ 3535658 h 4987425"/>
              <a:gd name="connsiteX11" fmla="*/ 1184938 w 1947945"/>
              <a:gd name="connsiteY11" fmla="*/ 3656101 h 4987425"/>
              <a:gd name="connsiteX12" fmla="*/ 1370498 w 1947945"/>
              <a:gd name="connsiteY12" fmla="*/ 3838522 h 4987425"/>
              <a:gd name="connsiteX13" fmla="*/ 1523756 w 1947945"/>
              <a:gd name="connsiteY13" fmla="*/ 4016627 h 4987425"/>
              <a:gd name="connsiteX14" fmla="*/ 1660423 w 1947945"/>
              <a:gd name="connsiteY14" fmla="*/ 4181939 h 4987425"/>
              <a:gd name="connsiteX15" fmla="*/ 1799507 w 1947945"/>
              <a:gd name="connsiteY15" fmla="*/ 4328691 h 4987425"/>
              <a:gd name="connsiteX16" fmla="*/ 1904697 w 1947945"/>
              <a:gd name="connsiteY16" fmla="*/ 4465726 h 4987425"/>
              <a:gd name="connsiteX17" fmla="*/ 1947945 w 1947945"/>
              <a:gd name="connsiteY17" fmla="*/ 4519889 h 4987425"/>
              <a:gd name="connsiteX18" fmla="*/ 1497183 w 1947945"/>
              <a:gd name="connsiteY18" fmla="*/ 4592784 h 4987425"/>
              <a:gd name="connsiteX19" fmla="*/ 1503122 w 1947945"/>
              <a:gd name="connsiteY19" fmla="*/ 4711500 h 4987425"/>
              <a:gd name="connsiteX20" fmla="*/ 1579357 w 1947945"/>
              <a:gd name="connsiteY20" fmla="*/ 4830136 h 4987425"/>
              <a:gd name="connsiteX21" fmla="*/ 1713631 w 1947945"/>
              <a:gd name="connsiteY21" fmla="*/ 4902275 h 4987425"/>
              <a:gd name="connsiteX22" fmla="*/ 1861014 w 1947945"/>
              <a:gd name="connsiteY22" fmla="*/ 4987425 h 4987425"/>
              <a:gd name="connsiteX0" fmla="*/ 203738 w 1947945"/>
              <a:gd name="connsiteY0" fmla="*/ 0 h 4987425"/>
              <a:gd name="connsiteX1" fmla="*/ 0 w 1947945"/>
              <a:gd name="connsiteY1" fmla="*/ 877059 h 4987425"/>
              <a:gd name="connsiteX2" fmla="*/ 69849 w 1947945"/>
              <a:gd name="connsiteY2" fmla="*/ 1495816 h 4987425"/>
              <a:gd name="connsiteX3" fmla="*/ 378212 w 1947945"/>
              <a:gd name="connsiteY3" fmla="*/ 1968300 h 4987425"/>
              <a:gd name="connsiteX4" fmla="*/ 535271 w 1947945"/>
              <a:gd name="connsiteY4" fmla="*/ 2360540 h 4987425"/>
              <a:gd name="connsiteX5" fmla="*/ 727786 w 1947945"/>
              <a:gd name="connsiteY5" fmla="*/ 2688252 h 4987425"/>
              <a:gd name="connsiteX6" fmla="*/ 908306 w 1947945"/>
              <a:gd name="connsiteY6" fmla="*/ 2975616 h 4987425"/>
              <a:gd name="connsiteX7" fmla="*/ 1047043 w 1947945"/>
              <a:gd name="connsiteY7" fmla="*/ 3221694 h 4987425"/>
              <a:gd name="connsiteX8" fmla="*/ 1111540 w 1947945"/>
              <a:gd name="connsiteY8" fmla="*/ 3410040 h 4987425"/>
              <a:gd name="connsiteX9" fmla="*/ 1101257 w 1947945"/>
              <a:gd name="connsiteY9" fmla="*/ 3461408 h 4987425"/>
              <a:gd name="connsiteX10" fmla="*/ 1048194 w 1947945"/>
              <a:gd name="connsiteY10" fmla="*/ 3535658 h 4987425"/>
              <a:gd name="connsiteX11" fmla="*/ 1184938 w 1947945"/>
              <a:gd name="connsiteY11" fmla="*/ 3656101 h 4987425"/>
              <a:gd name="connsiteX12" fmla="*/ 1370498 w 1947945"/>
              <a:gd name="connsiteY12" fmla="*/ 3838522 h 4987425"/>
              <a:gd name="connsiteX13" fmla="*/ 1523756 w 1947945"/>
              <a:gd name="connsiteY13" fmla="*/ 4016627 h 4987425"/>
              <a:gd name="connsiteX14" fmla="*/ 1660423 w 1947945"/>
              <a:gd name="connsiteY14" fmla="*/ 4181939 h 4987425"/>
              <a:gd name="connsiteX15" fmla="*/ 1799507 w 1947945"/>
              <a:gd name="connsiteY15" fmla="*/ 4328691 h 4987425"/>
              <a:gd name="connsiteX16" fmla="*/ 1904697 w 1947945"/>
              <a:gd name="connsiteY16" fmla="*/ 4465726 h 4987425"/>
              <a:gd name="connsiteX17" fmla="*/ 1947945 w 1947945"/>
              <a:gd name="connsiteY17" fmla="*/ 4519889 h 4987425"/>
              <a:gd name="connsiteX18" fmla="*/ 1497183 w 1947945"/>
              <a:gd name="connsiteY18" fmla="*/ 4592784 h 4987425"/>
              <a:gd name="connsiteX19" fmla="*/ 1503122 w 1947945"/>
              <a:gd name="connsiteY19" fmla="*/ 4711500 h 4987425"/>
              <a:gd name="connsiteX20" fmla="*/ 1579357 w 1947945"/>
              <a:gd name="connsiteY20" fmla="*/ 4830136 h 4987425"/>
              <a:gd name="connsiteX21" fmla="*/ 1700474 w 1947945"/>
              <a:gd name="connsiteY21" fmla="*/ 4941746 h 4987425"/>
              <a:gd name="connsiteX22" fmla="*/ 1861014 w 1947945"/>
              <a:gd name="connsiteY22" fmla="*/ 4987425 h 4987425"/>
              <a:gd name="connsiteX0" fmla="*/ 203738 w 1947945"/>
              <a:gd name="connsiteY0" fmla="*/ 0 h 4957822"/>
              <a:gd name="connsiteX1" fmla="*/ 0 w 1947945"/>
              <a:gd name="connsiteY1" fmla="*/ 877059 h 4957822"/>
              <a:gd name="connsiteX2" fmla="*/ 69849 w 1947945"/>
              <a:gd name="connsiteY2" fmla="*/ 1495816 h 4957822"/>
              <a:gd name="connsiteX3" fmla="*/ 378212 w 1947945"/>
              <a:gd name="connsiteY3" fmla="*/ 1968300 h 4957822"/>
              <a:gd name="connsiteX4" fmla="*/ 535271 w 1947945"/>
              <a:gd name="connsiteY4" fmla="*/ 2360540 h 4957822"/>
              <a:gd name="connsiteX5" fmla="*/ 727786 w 1947945"/>
              <a:gd name="connsiteY5" fmla="*/ 2688252 h 4957822"/>
              <a:gd name="connsiteX6" fmla="*/ 908306 w 1947945"/>
              <a:gd name="connsiteY6" fmla="*/ 2975616 h 4957822"/>
              <a:gd name="connsiteX7" fmla="*/ 1047043 w 1947945"/>
              <a:gd name="connsiteY7" fmla="*/ 3221694 h 4957822"/>
              <a:gd name="connsiteX8" fmla="*/ 1111540 w 1947945"/>
              <a:gd name="connsiteY8" fmla="*/ 3410040 h 4957822"/>
              <a:gd name="connsiteX9" fmla="*/ 1101257 w 1947945"/>
              <a:gd name="connsiteY9" fmla="*/ 3461408 h 4957822"/>
              <a:gd name="connsiteX10" fmla="*/ 1048194 w 1947945"/>
              <a:gd name="connsiteY10" fmla="*/ 3535658 h 4957822"/>
              <a:gd name="connsiteX11" fmla="*/ 1184938 w 1947945"/>
              <a:gd name="connsiteY11" fmla="*/ 3656101 h 4957822"/>
              <a:gd name="connsiteX12" fmla="*/ 1370498 w 1947945"/>
              <a:gd name="connsiteY12" fmla="*/ 3838522 h 4957822"/>
              <a:gd name="connsiteX13" fmla="*/ 1523756 w 1947945"/>
              <a:gd name="connsiteY13" fmla="*/ 4016627 h 4957822"/>
              <a:gd name="connsiteX14" fmla="*/ 1660423 w 1947945"/>
              <a:gd name="connsiteY14" fmla="*/ 4181939 h 4957822"/>
              <a:gd name="connsiteX15" fmla="*/ 1799507 w 1947945"/>
              <a:gd name="connsiteY15" fmla="*/ 4328691 h 4957822"/>
              <a:gd name="connsiteX16" fmla="*/ 1904697 w 1947945"/>
              <a:gd name="connsiteY16" fmla="*/ 4465726 h 4957822"/>
              <a:gd name="connsiteX17" fmla="*/ 1947945 w 1947945"/>
              <a:gd name="connsiteY17" fmla="*/ 4519889 h 4957822"/>
              <a:gd name="connsiteX18" fmla="*/ 1497183 w 1947945"/>
              <a:gd name="connsiteY18" fmla="*/ 4592784 h 4957822"/>
              <a:gd name="connsiteX19" fmla="*/ 1503122 w 1947945"/>
              <a:gd name="connsiteY19" fmla="*/ 4711500 h 4957822"/>
              <a:gd name="connsiteX20" fmla="*/ 1579357 w 1947945"/>
              <a:gd name="connsiteY20" fmla="*/ 4830136 h 4957822"/>
              <a:gd name="connsiteX21" fmla="*/ 1700474 w 1947945"/>
              <a:gd name="connsiteY21" fmla="*/ 4941746 h 4957822"/>
              <a:gd name="connsiteX22" fmla="*/ 1752470 w 1947945"/>
              <a:gd name="connsiteY22" fmla="*/ 4957822 h 4957822"/>
              <a:gd name="connsiteX0" fmla="*/ 203738 w 1947945"/>
              <a:gd name="connsiteY0" fmla="*/ 0 h 5040052"/>
              <a:gd name="connsiteX1" fmla="*/ 0 w 1947945"/>
              <a:gd name="connsiteY1" fmla="*/ 877059 h 5040052"/>
              <a:gd name="connsiteX2" fmla="*/ 69849 w 1947945"/>
              <a:gd name="connsiteY2" fmla="*/ 1495816 h 5040052"/>
              <a:gd name="connsiteX3" fmla="*/ 378212 w 1947945"/>
              <a:gd name="connsiteY3" fmla="*/ 1968300 h 5040052"/>
              <a:gd name="connsiteX4" fmla="*/ 535271 w 1947945"/>
              <a:gd name="connsiteY4" fmla="*/ 2360540 h 5040052"/>
              <a:gd name="connsiteX5" fmla="*/ 727786 w 1947945"/>
              <a:gd name="connsiteY5" fmla="*/ 2688252 h 5040052"/>
              <a:gd name="connsiteX6" fmla="*/ 908306 w 1947945"/>
              <a:gd name="connsiteY6" fmla="*/ 2975616 h 5040052"/>
              <a:gd name="connsiteX7" fmla="*/ 1047043 w 1947945"/>
              <a:gd name="connsiteY7" fmla="*/ 3221694 h 5040052"/>
              <a:gd name="connsiteX8" fmla="*/ 1111540 w 1947945"/>
              <a:gd name="connsiteY8" fmla="*/ 3410040 h 5040052"/>
              <a:gd name="connsiteX9" fmla="*/ 1101257 w 1947945"/>
              <a:gd name="connsiteY9" fmla="*/ 3461408 h 5040052"/>
              <a:gd name="connsiteX10" fmla="*/ 1048194 w 1947945"/>
              <a:gd name="connsiteY10" fmla="*/ 3535658 h 5040052"/>
              <a:gd name="connsiteX11" fmla="*/ 1184938 w 1947945"/>
              <a:gd name="connsiteY11" fmla="*/ 3656101 h 5040052"/>
              <a:gd name="connsiteX12" fmla="*/ 1370498 w 1947945"/>
              <a:gd name="connsiteY12" fmla="*/ 3838522 h 5040052"/>
              <a:gd name="connsiteX13" fmla="*/ 1523756 w 1947945"/>
              <a:gd name="connsiteY13" fmla="*/ 4016627 h 5040052"/>
              <a:gd name="connsiteX14" fmla="*/ 1660423 w 1947945"/>
              <a:gd name="connsiteY14" fmla="*/ 4181939 h 5040052"/>
              <a:gd name="connsiteX15" fmla="*/ 1799507 w 1947945"/>
              <a:gd name="connsiteY15" fmla="*/ 4328691 h 5040052"/>
              <a:gd name="connsiteX16" fmla="*/ 1904697 w 1947945"/>
              <a:gd name="connsiteY16" fmla="*/ 4465726 h 5040052"/>
              <a:gd name="connsiteX17" fmla="*/ 1947945 w 1947945"/>
              <a:gd name="connsiteY17" fmla="*/ 4519889 h 5040052"/>
              <a:gd name="connsiteX18" fmla="*/ 1497183 w 1947945"/>
              <a:gd name="connsiteY18" fmla="*/ 4592784 h 5040052"/>
              <a:gd name="connsiteX19" fmla="*/ 1503122 w 1947945"/>
              <a:gd name="connsiteY19" fmla="*/ 4711500 h 5040052"/>
              <a:gd name="connsiteX20" fmla="*/ 1579357 w 1947945"/>
              <a:gd name="connsiteY20" fmla="*/ 4830136 h 5040052"/>
              <a:gd name="connsiteX21" fmla="*/ 1700474 w 1947945"/>
              <a:gd name="connsiteY21" fmla="*/ 4941746 h 5040052"/>
              <a:gd name="connsiteX22" fmla="*/ 1732735 w 1947945"/>
              <a:gd name="connsiteY22" fmla="*/ 5040052 h 5040052"/>
              <a:gd name="connsiteX0" fmla="*/ 203738 w 1947945"/>
              <a:gd name="connsiteY0" fmla="*/ 0 h 5040052"/>
              <a:gd name="connsiteX1" fmla="*/ 0 w 1947945"/>
              <a:gd name="connsiteY1" fmla="*/ 877059 h 5040052"/>
              <a:gd name="connsiteX2" fmla="*/ 69849 w 1947945"/>
              <a:gd name="connsiteY2" fmla="*/ 1495816 h 5040052"/>
              <a:gd name="connsiteX3" fmla="*/ 378212 w 1947945"/>
              <a:gd name="connsiteY3" fmla="*/ 1968300 h 5040052"/>
              <a:gd name="connsiteX4" fmla="*/ 535271 w 1947945"/>
              <a:gd name="connsiteY4" fmla="*/ 2360540 h 5040052"/>
              <a:gd name="connsiteX5" fmla="*/ 727786 w 1947945"/>
              <a:gd name="connsiteY5" fmla="*/ 2688252 h 5040052"/>
              <a:gd name="connsiteX6" fmla="*/ 908306 w 1947945"/>
              <a:gd name="connsiteY6" fmla="*/ 2975616 h 5040052"/>
              <a:gd name="connsiteX7" fmla="*/ 1047043 w 1947945"/>
              <a:gd name="connsiteY7" fmla="*/ 3221694 h 5040052"/>
              <a:gd name="connsiteX8" fmla="*/ 1111540 w 1947945"/>
              <a:gd name="connsiteY8" fmla="*/ 3410040 h 5040052"/>
              <a:gd name="connsiteX9" fmla="*/ 1101257 w 1947945"/>
              <a:gd name="connsiteY9" fmla="*/ 3461408 h 5040052"/>
              <a:gd name="connsiteX10" fmla="*/ 1048194 w 1947945"/>
              <a:gd name="connsiteY10" fmla="*/ 3535658 h 5040052"/>
              <a:gd name="connsiteX11" fmla="*/ 1184938 w 1947945"/>
              <a:gd name="connsiteY11" fmla="*/ 3656101 h 5040052"/>
              <a:gd name="connsiteX12" fmla="*/ 1370498 w 1947945"/>
              <a:gd name="connsiteY12" fmla="*/ 3838522 h 5040052"/>
              <a:gd name="connsiteX13" fmla="*/ 1523756 w 1947945"/>
              <a:gd name="connsiteY13" fmla="*/ 4016627 h 5040052"/>
              <a:gd name="connsiteX14" fmla="*/ 1660423 w 1947945"/>
              <a:gd name="connsiteY14" fmla="*/ 4181939 h 5040052"/>
              <a:gd name="connsiteX15" fmla="*/ 1799507 w 1947945"/>
              <a:gd name="connsiteY15" fmla="*/ 4328691 h 5040052"/>
              <a:gd name="connsiteX16" fmla="*/ 1904697 w 1947945"/>
              <a:gd name="connsiteY16" fmla="*/ 4465726 h 5040052"/>
              <a:gd name="connsiteX17" fmla="*/ 1947945 w 1947945"/>
              <a:gd name="connsiteY17" fmla="*/ 4519889 h 5040052"/>
              <a:gd name="connsiteX18" fmla="*/ 1497183 w 1947945"/>
              <a:gd name="connsiteY18" fmla="*/ 4592784 h 5040052"/>
              <a:gd name="connsiteX19" fmla="*/ 1503122 w 1947945"/>
              <a:gd name="connsiteY19" fmla="*/ 4711500 h 5040052"/>
              <a:gd name="connsiteX20" fmla="*/ 1579357 w 1947945"/>
              <a:gd name="connsiteY20" fmla="*/ 4830136 h 5040052"/>
              <a:gd name="connsiteX21" fmla="*/ 1700474 w 1947945"/>
              <a:gd name="connsiteY21" fmla="*/ 4941746 h 5040052"/>
              <a:gd name="connsiteX22" fmla="*/ 1732735 w 1947945"/>
              <a:gd name="connsiteY22" fmla="*/ 5040052 h 5040052"/>
              <a:gd name="connsiteX0" fmla="*/ 203738 w 1947945"/>
              <a:gd name="connsiteY0" fmla="*/ 0 h 4967689"/>
              <a:gd name="connsiteX1" fmla="*/ 0 w 1947945"/>
              <a:gd name="connsiteY1" fmla="*/ 877059 h 4967689"/>
              <a:gd name="connsiteX2" fmla="*/ 69849 w 1947945"/>
              <a:gd name="connsiteY2" fmla="*/ 1495816 h 4967689"/>
              <a:gd name="connsiteX3" fmla="*/ 378212 w 1947945"/>
              <a:gd name="connsiteY3" fmla="*/ 1968300 h 4967689"/>
              <a:gd name="connsiteX4" fmla="*/ 535271 w 1947945"/>
              <a:gd name="connsiteY4" fmla="*/ 2360540 h 4967689"/>
              <a:gd name="connsiteX5" fmla="*/ 727786 w 1947945"/>
              <a:gd name="connsiteY5" fmla="*/ 2688252 h 4967689"/>
              <a:gd name="connsiteX6" fmla="*/ 908306 w 1947945"/>
              <a:gd name="connsiteY6" fmla="*/ 2975616 h 4967689"/>
              <a:gd name="connsiteX7" fmla="*/ 1047043 w 1947945"/>
              <a:gd name="connsiteY7" fmla="*/ 3221694 h 4967689"/>
              <a:gd name="connsiteX8" fmla="*/ 1111540 w 1947945"/>
              <a:gd name="connsiteY8" fmla="*/ 3410040 h 4967689"/>
              <a:gd name="connsiteX9" fmla="*/ 1101257 w 1947945"/>
              <a:gd name="connsiteY9" fmla="*/ 3461408 h 4967689"/>
              <a:gd name="connsiteX10" fmla="*/ 1048194 w 1947945"/>
              <a:gd name="connsiteY10" fmla="*/ 3535658 h 4967689"/>
              <a:gd name="connsiteX11" fmla="*/ 1184938 w 1947945"/>
              <a:gd name="connsiteY11" fmla="*/ 3656101 h 4967689"/>
              <a:gd name="connsiteX12" fmla="*/ 1370498 w 1947945"/>
              <a:gd name="connsiteY12" fmla="*/ 3838522 h 4967689"/>
              <a:gd name="connsiteX13" fmla="*/ 1523756 w 1947945"/>
              <a:gd name="connsiteY13" fmla="*/ 4016627 h 4967689"/>
              <a:gd name="connsiteX14" fmla="*/ 1660423 w 1947945"/>
              <a:gd name="connsiteY14" fmla="*/ 4181939 h 4967689"/>
              <a:gd name="connsiteX15" fmla="*/ 1799507 w 1947945"/>
              <a:gd name="connsiteY15" fmla="*/ 4328691 h 4967689"/>
              <a:gd name="connsiteX16" fmla="*/ 1904697 w 1947945"/>
              <a:gd name="connsiteY16" fmla="*/ 4465726 h 4967689"/>
              <a:gd name="connsiteX17" fmla="*/ 1947945 w 1947945"/>
              <a:gd name="connsiteY17" fmla="*/ 4519889 h 4967689"/>
              <a:gd name="connsiteX18" fmla="*/ 1497183 w 1947945"/>
              <a:gd name="connsiteY18" fmla="*/ 4592784 h 4967689"/>
              <a:gd name="connsiteX19" fmla="*/ 1503122 w 1947945"/>
              <a:gd name="connsiteY19" fmla="*/ 4711500 h 4967689"/>
              <a:gd name="connsiteX20" fmla="*/ 1579357 w 1947945"/>
              <a:gd name="connsiteY20" fmla="*/ 4830136 h 4967689"/>
              <a:gd name="connsiteX21" fmla="*/ 1700474 w 1947945"/>
              <a:gd name="connsiteY21" fmla="*/ 4941746 h 4967689"/>
              <a:gd name="connsiteX22" fmla="*/ 1749181 w 1947945"/>
              <a:gd name="connsiteY22" fmla="*/ 4967689 h 496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47945" h="4967689">
                <a:moveTo>
                  <a:pt x="203738" y="0"/>
                </a:moveTo>
                <a:lnTo>
                  <a:pt x="0" y="877059"/>
                </a:lnTo>
                <a:lnTo>
                  <a:pt x="69849" y="1495816"/>
                </a:lnTo>
                <a:lnTo>
                  <a:pt x="378212" y="1968300"/>
                </a:lnTo>
                <a:lnTo>
                  <a:pt x="535271" y="2360540"/>
                </a:lnTo>
                <a:lnTo>
                  <a:pt x="727786" y="2688252"/>
                </a:lnTo>
                <a:lnTo>
                  <a:pt x="908306" y="2975616"/>
                </a:lnTo>
                <a:lnTo>
                  <a:pt x="1047043" y="3221694"/>
                </a:lnTo>
                <a:lnTo>
                  <a:pt x="1111540" y="3410040"/>
                </a:lnTo>
                <a:lnTo>
                  <a:pt x="1101257" y="3461408"/>
                </a:lnTo>
                <a:lnTo>
                  <a:pt x="1048194" y="3535658"/>
                </a:lnTo>
                <a:lnTo>
                  <a:pt x="1184938" y="3656101"/>
                </a:lnTo>
                <a:lnTo>
                  <a:pt x="1370498" y="3838522"/>
                </a:lnTo>
                <a:lnTo>
                  <a:pt x="1523756" y="4016627"/>
                </a:lnTo>
                <a:lnTo>
                  <a:pt x="1660423" y="4181939"/>
                </a:lnTo>
                <a:lnTo>
                  <a:pt x="1799507" y="4328691"/>
                </a:lnTo>
                <a:lnTo>
                  <a:pt x="1904697" y="4465726"/>
                </a:lnTo>
                <a:lnTo>
                  <a:pt x="1947945" y="4519889"/>
                </a:lnTo>
                <a:lnTo>
                  <a:pt x="1497183" y="4592784"/>
                </a:lnTo>
                <a:lnTo>
                  <a:pt x="1503122" y="4711500"/>
                </a:lnTo>
                <a:lnTo>
                  <a:pt x="1579357" y="4830136"/>
                </a:lnTo>
                <a:cubicBezTo>
                  <a:pt x="1614442" y="4861932"/>
                  <a:pt x="1653531" y="4915531"/>
                  <a:pt x="1700474" y="4941746"/>
                </a:cubicBezTo>
                <a:lnTo>
                  <a:pt x="1749181" y="4967689"/>
                </a:ln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a:extLst>
              <a:ext uri="{FF2B5EF4-FFF2-40B4-BE49-F238E27FC236}">
                <a16:creationId xmlns:a16="http://schemas.microsoft.com/office/drawing/2014/main" id="{D01F475A-6E74-B442-B577-167177991963}"/>
              </a:ext>
            </a:extLst>
          </p:cNvPr>
          <p:cNvSpPr/>
          <p:nvPr/>
        </p:nvSpPr>
        <p:spPr>
          <a:xfrm>
            <a:off x="3741393" y="2348606"/>
            <a:ext cx="3348080" cy="4105853"/>
          </a:xfrm>
          <a:custGeom>
            <a:avLst/>
            <a:gdLst>
              <a:gd name="connsiteX0" fmla="*/ 0 w 2483604"/>
              <a:gd name="connsiteY0" fmla="*/ 0 h 3010545"/>
              <a:gd name="connsiteX1" fmla="*/ 631556 w 2483604"/>
              <a:gd name="connsiteY1" fmla="*/ 402956 h 3010545"/>
              <a:gd name="connsiteX2" fmla="*/ 1030637 w 2483604"/>
              <a:gd name="connsiteY2" fmla="*/ 724545 h 3010545"/>
              <a:gd name="connsiteX3" fmla="*/ 887278 w 2483604"/>
              <a:gd name="connsiteY3" fmla="*/ 1019013 h 3010545"/>
              <a:gd name="connsiteX4" fmla="*/ 65868 w 2483604"/>
              <a:gd name="connsiteY4" fmla="*/ 1266986 h 3010545"/>
              <a:gd name="connsiteX5" fmla="*/ 728421 w 2483604"/>
              <a:gd name="connsiteY5" fmla="*/ 1495586 h 3010545"/>
              <a:gd name="connsiteX6" fmla="*/ 968644 w 2483604"/>
              <a:gd name="connsiteY6" fmla="*/ 1700939 h 3010545"/>
              <a:gd name="connsiteX7" fmla="*/ 449451 w 2483604"/>
              <a:gd name="connsiteY7" fmla="*/ 1797803 h 3010545"/>
              <a:gd name="connsiteX8" fmla="*/ 848532 w 2483604"/>
              <a:gd name="connsiteY8" fmla="*/ 1886918 h 3010545"/>
              <a:gd name="connsiteX9" fmla="*/ 1557580 w 2483604"/>
              <a:gd name="connsiteY9" fmla="*/ 1976034 h 3010545"/>
              <a:gd name="connsiteX10" fmla="*/ 1697065 w 2483604"/>
              <a:gd name="connsiteY10" fmla="*/ 2061274 h 3010545"/>
              <a:gd name="connsiteX11" fmla="*/ 1708688 w 2483604"/>
              <a:gd name="connsiteY11" fmla="*/ 2220132 h 3010545"/>
              <a:gd name="connsiteX12" fmla="*/ 1770682 w 2483604"/>
              <a:gd name="connsiteY12" fmla="*/ 2363491 h 3010545"/>
              <a:gd name="connsiteX13" fmla="*/ 1607949 w 2483604"/>
              <a:gd name="connsiteY13" fmla="*/ 2502976 h 3010545"/>
              <a:gd name="connsiteX14" fmla="*/ 1685441 w 2483604"/>
              <a:gd name="connsiteY14" fmla="*/ 2630837 h 3010545"/>
              <a:gd name="connsiteX15" fmla="*/ 2262753 w 2483604"/>
              <a:gd name="connsiteY15" fmla="*/ 2731576 h 3010545"/>
              <a:gd name="connsiteX16" fmla="*/ 2289875 w 2483604"/>
              <a:gd name="connsiteY16" fmla="*/ 2754823 h 3010545"/>
              <a:gd name="connsiteX17" fmla="*/ 2386739 w 2483604"/>
              <a:gd name="connsiteY17" fmla="*/ 2871061 h 3010545"/>
              <a:gd name="connsiteX18" fmla="*/ 2394488 w 2483604"/>
              <a:gd name="connsiteY18" fmla="*/ 2979549 h 3010545"/>
              <a:gd name="connsiteX19" fmla="*/ 2483604 w 2483604"/>
              <a:gd name="connsiteY19" fmla="*/ 3010545 h 3010545"/>
              <a:gd name="connsiteX20" fmla="*/ 2479729 w 2483604"/>
              <a:gd name="connsiteY20" fmla="*/ 3010545 h 3010545"/>
              <a:gd name="connsiteX0" fmla="*/ 0 w 3190783"/>
              <a:gd name="connsiteY0" fmla="*/ 0 h 4102563"/>
              <a:gd name="connsiteX1" fmla="*/ 1338735 w 3190783"/>
              <a:gd name="connsiteY1" fmla="*/ 1494974 h 4102563"/>
              <a:gd name="connsiteX2" fmla="*/ 1737816 w 3190783"/>
              <a:gd name="connsiteY2" fmla="*/ 1816563 h 4102563"/>
              <a:gd name="connsiteX3" fmla="*/ 1594457 w 3190783"/>
              <a:gd name="connsiteY3" fmla="*/ 2111031 h 4102563"/>
              <a:gd name="connsiteX4" fmla="*/ 773047 w 3190783"/>
              <a:gd name="connsiteY4" fmla="*/ 2359004 h 4102563"/>
              <a:gd name="connsiteX5" fmla="*/ 1435600 w 3190783"/>
              <a:gd name="connsiteY5" fmla="*/ 2587604 h 4102563"/>
              <a:gd name="connsiteX6" fmla="*/ 1675823 w 3190783"/>
              <a:gd name="connsiteY6" fmla="*/ 279295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1737816 w 3190783"/>
              <a:gd name="connsiteY2" fmla="*/ 1816563 h 4102563"/>
              <a:gd name="connsiteX3" fmla="*/ 1594457 w 3190783"/>
              <a:gd name="connsiteY3" fmla="*/ 2111031 h 4102563"/>
              <a:gd name="connsiteX4" fmla="*/ 773047 w 3190783"/>
              <a:gd name="connsiteY4" fmla="*/ 2359004 h 4102563"/>
              <a:gd name="connsiteX5" fmla="*/ 1435600 w 3190783"/>
              <a:gd name="connsiteY5" fmla="*/ 2587604 h 4102563"/>
              <a:gd name="connsiteX6" fmla="*/ 1675823 w 3190783"/>
              <a:gd name="connsiteY6" fmla="*/ 279295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1594457 w 3190783"/>
              <a:gd name="connsiteY3" fmla="*/ 2111031 h 4102563"/>
              <a:gd name="connsiteX4" fmla="*/ 773047 w 3190783"/>
              <a:gd name="connsiteY4" fmla="*/ 2359004 h 4102563"/>
              <a:gd name="connsiteX5" fmla="*/ 1435600 w 3190783"/>
              <a:gd name="connsiteY5" fmla="*/ 2587604 h 4102563"/>
              <a:gd name="connsiteX6" fmla="*/ 1675823 w 3190783"/>
              <a:gd name="connsiteY6" fmla="*/ 279295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773047 w 3190783"/>
              <a:gd name="connsiteY4" fmla="*/ 2359004 h 4102563"/>
              <a:gd name="connsiteX5" fmla="*/ 1435600 w 3190783"/>
              <a:gd name="connsiteY5" fmla="*/ 2587604 h 4102563"/>
              <a:gd name="connsiteX6" fmla="*/ 1675823 w 3190783"/>
              <a:gd name="connsiteY6" fmla="*/ 279295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1435600 w 3190783"/>
              <a:gd name="connsiteY5" fmla="*/ 2587604 h 4102563"/>
              <a:gd name="connsiteX6" fmla="*/ 1675823 w 3190783"/>
              <a:gd name="connsiteY6" fmla="*/ 279295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639450 w 3190783"/>
              <a:gd name="connsiteY5" fmla="*/ 2110668 h 4102563"/>
              <a:gd name="connsiteX6" fmla="*/ 1675823 w 3190783"/>
              <a:gd name="connsiteY6" fmla="*/ 279295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1675823 w 3190783"/>
              <a:gd name="connsiteY6" fmla="*/ 279295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374641 w 3190783"/>
              <a:gd name="connsiteY10" fmla="*/ 315658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374641 w 3190783"/>
              <a:gd name="connsiteY10" fmla="*/ 3156582 h 4102563"/>
              <a:gd name="connsiteX11" fmla="*/ 2475073 w 3190783"/>
              <a:gd name="connsiteY11" fmla="*/ 331544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374641 w 3190783"/>
              <a:gd name="connsiteY10" fmla="*/ 3156582 h 4102563"/>
              <a:gd name="connsiteX11" fmla="*/ 2475073 w 3190783"/>
              <a:gd name="connsiteY11" fmla="*/ 3315440 h 4102563"/>
              <a:gd name="connsiteX12" fmla="*/ 2444969 w 3190783"/>
              <a:gd name="connsiteY12" fmla="*/ 345879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374641 w 3190783"/>
              <a:gd name="connsiteY10" fmla="*/ 3156582 h 4102563"/>
              <a:gd name="connsiteX11" fmla="*/ 2475073 w 3190783"/>
              <a:gd name="connsiteY11" fmla="*/ 3315440 h 4102563"/>
              <a:gd name="connsiteX12" fmla="*/ 2444969 w 3190783"/>
              <a:gd name="connsiteY12" fmla="*/ 3458799 h 4102563"/>
              <a:gd name="connsiteX13" fmla="*/ 2354599 w 3190783"/>
              <a:gd name="connsiteY13" fmla="*/ 3601573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374641 w 3190783"/>
              <a:gd name="connsiteY10" fmla="*/ 3156582 h 4102563"/>
              <a:gd name="connsiteX11" fmla="*/ 2475073 w 3190783"/>
              <a:gd name="connsiteY11" fmla="*/ 3315440 h 4102563"/>
              <a:gd name="connsiteX12" fmla="*/ 2444969 w 3190783"/>
              <a:gd name="connsiteY12" fmla="*/ 3458799 h 4102563"/>
              <a:gd name="connsiteX13" fmla="*/ 2354599 w 3190783"/>
              <a:gd name="connsiteY13" fmla="*/ 3601573 h 4102563"/>
              <a:gd name="connsiteX14" fmla="*/ 2441958 w 3190783"/>
              <a:gd name="connsiteY14" fmla="*/ 3673517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374641 w 3190783"/>
              <a:gd name="connsiteY10" fmla="*/ 3156582 h 4102563"/>
              <a:gd name="connsiteX11" fmla="*/ 2475073 w 3190783"/>
              <a:gd name="connsiteY11" fmla="*/ 3315440 h 4102563"/>
              <a:gd name="connsiteX12" fmla="*/ 2444969 w 3190783"/>
              <a:gd name="connsiteY12" fmla="*/ 3458799 h 4102563"/>
              <a:gd name="connsiteX13" fmla="*/ 2354599 w 3190783"/>
              <a:gd name="connsiteY13" fmla="*/ 3601573 h 4102563"/>
              <a:gd name="connsiteX14" fmla="*/ 2441958 w 3190783"/>
              <a:gd name="connsiteY14" fmla="*/ 3673517 h 4102563"/>
              <a:gd name="connsiteX15" fmla="*/ 3029137 w 3190783"/>
              <a:gd name="connsiteY15" fmla="*/ 3724918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374641 w 3190783"/>
              <a:gd name="connsiteY10" fmla="*/ 3156582 h 4102563"/>
              <a:gd name="connsiteX11" fmla="*/ 2475073 w 3190783"/>
              <a:gd name="connsiteY11" fmla="*/ 3315440 h 4102563"/>
              <a:gd name="connsiteX12" fmla="*/ 2444969 w 3190783"/>
              <a:gd name="connsiteY12" fmla="*/ 3458799 h 4102563"/>
              <a:gd name="connsiteX13" fmla="*/ 2354599 w 3190783"/>
              <a:gd name="connsiteY13" fmla="*/ 3601573 h 4102563"/>
              <a:gd name="connsiteX14" fmla="*/ 2441958 w 3190783"/>
              <a:gd name="connsiteY14" fmla="*/ 3673517 h 4102563"/>
              <a:gd name="connsiteX15" fmla="*/ 3029137 w 3190783"/>
              <a:gd name="connsiteY15" fmla="*/ 3724918 h 4102563"/>
              <a:gd name="connsiteX16" fmla="*/ 3145069 w 3190783"/>
              <a:gd name="connsiteY16" fmla="*/ 384355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311006"/>
              <a:gd name="connsiteY0" fmla="*/ 0 h 4102563"/>
              <a:gd name="connsiteX1" fmla="*/ 575638 w 3311006"/>
              <a:gd name="connsiteY1" fmla="*/ 613466 h 4102563"/>
              <a:gd name="connsiteX2" fmla="*/ 593171 w 3311006"/>
              <a:gd name="connsiteY2" fmla="*/ 1092937 h 4102563"/>
              <a:gd name="connsiteX3" fmla="*/ 640587 w 3311006"/>
              <a:gd name="connsiteY3" fmla="*/ 1486081 h 4102563"/>
              <a:gd name="connsiteX4" fmla="*/ 1690736 w 3311006"/>
              <a:gd name="connsiteY4" fmla="*/ 1819574 h 4102563"/>
              <a:gd name="connsiteX5" fmla="*/ 2172382 w 3311006"/>
              <a:gd name="connsiteY5" fmla="*/ 2107379 h 4102563"/>
              <a:gd name="connsiteX6" fmla="*/ 2234989 w 3311006"/>
              <a:gd name="connsiteY6" fmla="*/ 2589027 h 4102563"/>
              <a:gd name="connsiteX7" fmla="*/ 2620328 w 3311006"/>
              <a:gd name="connsiteY7" fmla="*/ 2662866 h 4102563"/>
              <a:gd name="connsiteX8" fmla="*/ 2476690 w 3311006"/>
              <a:gd name="connsiteY8" fmla="*/ 2788161 h 4102563"/>
              <a:gd name="connsiteX9" fmla="*/ 2202264 w 3311006"/>
              <a:gd name="connsiteY9" fmla="*/ 2982532 h 4102563"/>
              <a:gd name="connsiteX10" fmla="*/ 2374641 w 3311006"/>
              <a:gd name="connsiteY10" fmla="*/ 3156582 h 4102563"/>
              <a:gd name="connsiteX11" fmla="*/ 2475073 w 3311006"/>
              <a:gd name="connsiteY11" fmla="*/ 3315440 h 4102563"/>
              <a:gd name="connsiteX12" fmla="*/ 2444969 w 3311006"/>
              <a:gd name="connsiteY12" fmla="*/ 3458799 h 4102563"/>
              <a:gd name="connsiteX13" fmla="*/ 2354599 w 3311006"/>
              <a:gd name="connsiteY13" fmla="*/ 3601573 h 4102563"/>
              <a:gd name="connsiteX14" fmla="*/ 2441958 w 3311006"/>
              <a:gd name="connsiteY14" fmla="*/ 3673517 h 4102563"/>
              <a:gd name="connsiteX15" fmla="*/ 3029137 w 3311006"/>
              <a:gd name="connsiteY15" fmla="*/ 3724918 h 4102563"/>
              <a:gd name="connsiteX16" fmla="*/ 3145069 w 3311006"/>
              <a:gd name="connsiteY16" fmla="*/ 3843551 h 4102563"/>
              <a:gd name="connsiteX17" fmla="*/ 3311006 w 3311006"/>
              <a:gd name="connsiteY17" fmla="*/ 3959790 h 4102563"/>
              <a:gd name="connsiteX18" fmla="*/ 3101667 w 3311006"/>
              <a:gd name="connsiteY18" fmla="*/ 4071567 h 4102563"/>
              <a:gd name="connsiteX19" fmla="*/ 3190783 w 3311006"/>
              <a:gd name="connsiteY19" fmla="*/ 4102563 h 4102563"/>
              <a:gd name="connsiteX20" fmla="*/ 3186908 w 3311006"/>
              <a:gd name="connsiteY20" fmla="*/ 4102563 h 4102563"/>
              <a:gd name="connsiteX0" fmla="*/ 0 w 3335201"/>
              <a:gd name="connsiteY0" fmla="*/ 0 h 4102563"/>
              <a:gd name="connsiteX1" fmla="*/ 575638 w 3335201"/>
              <a:gd name="connsiteY1" fmla="*/ 613466 h 4102563"/>
              <a:gd name="connsiteX2" fmla="*/ 593171 w 3335201"/>
              <a:gd name="connsiteY2" fmla="*/ 1092937 h 4102563"/>
              <a:gd name="connsiteX3" fmla="*/ 640587 w 3335201"/>
              <a:gd name="connsiteY3" fmla="*/ 1486081 h 4102563"/>
              <a:gd name="connsiteX4" fmla="*/ 1690736 w 3335201"/>
              <a:gd name="connsiteY4" fmla="*/ 1819574 h 4102563"/>
              <a:gd name="connsiteX5" fmla="*/ 2172382 w 3335201"/>
              <a:gd name="connsiteY5" fmla="*/ 2107379 h 4102563"/>
              <a:gd name="connsiteX6" fmla="*/ 2234989 w 3335201"/>
              <a:gd name="connsiteY6" fmla="*/ 2589027 h 4102563"/>
              <a:gd name="connsiteX7" fmla="*/ 2620328 w 3335201"/>
              <a:gd name="connsiteY7" fmla="*/ 2662866 h 4102563"/>
              <a:gd name="connsiteX8" fmla="*/ 2476690 w 3335201"/>
              <a:gd name="connsiteY8" fmla="*/ 2788161 h 4102563"/>
              <a:gd name="connsiteX9" fmla="*/ 2202264 w 3335201"/>
              <a:gd name="connsiteY9" fmla="*/ 2982532 h 4102563"/>
              <a:gd name="connsiteX10" fmla="*/ 2374641 w 3335201"/>
              <a:gd name="connsiteY10" fmla="*/ 3156582 h 4102563"/>
              <a:gd name="connsiteX11" fmla="*/ 2475073 w 3335201"/>
              <a:gd name="connsiteY11" fmla="*/ 3315440 h 4102563"/>
              <a:gd name="connsiteX12" fmla="*/ 2444969 w 3335201"/>
              <a:gd name="connsiteY12" fmla="*/ 3458799 h 4102563"/>
              <a:gd name="connsiteX13" fmla="*/ 2354599 w 3335201"/>
              <a:gd name="connsiteY13" fmla="*/ 3601573 h 4102563"/>
              <a:gd name="connsiteX14" fmla="*/ 2441958 w 3335201"/>
              <a:gd name="connsiteY14" fmla="*/ 3673517 h 4102563"/>
              <a:gd name="connsiteX15" fmla="*/ 3029137 w 3335201"/>
              <a:gd name="connsiteY15" fmla="*/ 3724918 h 4102563"/>
              <a:gd name="connsiteX16" fmla="*/ 3145069 w 3335201"/>
              <a:gd name="connsiteY16" fmla="*/ 3843551 h 4102563"/>
              <a:gd name="connsiteX17" fmla="*/ 3311006 w 3335201"/>
              <a:gd name="connsiteY17" fmla="*/ 3959790 h 4102563"/>
              <a:gd name="connsiteX18" fmla="*/ 3335201 w 3335201"/>
              <a:gd name="connsiteY18" fmla="*/ 4074856 h 4102563"/>
              <a:gd name="connsiteX19" fmla="*/ 3190783 w 3335201"/>
              <a:gd name="connsiteY19" fmla="*/ 4102563 h 4102563"/>
              <a:gd name="connsiteX20" fmla="*/ 3186908 w 3335201"/>
              <a:gd name="connsiteY20" fmla="*/ 4102563 h 4102563"/>
              <a:gd name="connsiteX0" fmla="*/ 0 w 3338212"/>
              <a:gd name="connsiteY0" fmla="*/ 0 h 4128877"/>
              <a:gd name="connsiteX1" fmla="*/ 575638 w 3338212"/>
              <a:gd name="connsiteY1" fmla="*/ 613466 h 4128877"/>
              <a:gd name="connsiteX2" fmla="*/ 593171 w 3338212"/>
              <a:gd name="connsiteY2" fmla="*/ 1092937 h 4128877"/>
              <a:gd name="connsiteX3" fmla="*/ 640587 w 3338212"/>
              <a:gd name="connsiteY3" fmla="*/ 1486081 h 4128877"/>
              <a:gd name="connsiteX4" fmla="*/ 1690736 w 3338212"/>
              <a:gd name="connsiteY4" fmla="*/ 1819574 h 4128877"/>
              <a:gd name="connsiteX5" fmla="*/ 2172382 w 3338212"/>
              <a:gd name="connsiteY5" fmla="*/ 2107379 h 4128877"/>
              <a:gd name="connsiteX6" fmla="*/ 2234989 w 3338212"/>
              <a:gd name="connsiteY6" fmla="*/ 2589027 h 4128877"/>
              <a:gd name="connsiteX7" fmla="*/ 2620328 w 3338212"/>
              <a:gd name="connsiteY7" fmla="*/ 2662866 h 4128877"/>
              <a:gd name="connsiteX8" fmla="*/ 2476690 w 3338212"/>
              <a:gd name="connsiteY8" fmla="*/ 2788161 h 4128877"/>
              <a:gd name="connsiteX9" fmla="*/ 2202264 w 3338212"/>
              <a:gd name="connsiteY9" fmla="*/ 2982532 h 4128877"/>
              <a:gd name="connsiteX10" fmla="*/ 2374641 w 3338212"/>
              <a:gd name="connsiteY10" fmla="*/ 3156582 h 4128877"/>
              <a:gd name="connsiteX11" fmla="*/ 2475073 w 3338212"/>
              <a:gd name="connsiteY11" fmla="*/ 3315440 h 4128877"/>
              <a:gd name="connsiteX12" fmla="*/ 2444969 w 3338212"/>
              <a:gd name="connsiteY12" fmla="*/ 3458799 h 4128877"/>
              <a:gd name="connsiteX13" fmla="*/ 2354599 w 3338212"/>
              <a:gd name="connsiteY13" fmla="*/ 3601573 h 4128877"/>
              <a:gd name="connsiteX14" fmla="*/ 2441958 w 3338212"/>
              <a:gd name="connsiteY14" fmla="*/ 3673517 h 4128877"/>
              <a:gd name="connsiteX15" fmla="*/ 3029137 w 3338212"/>
              <a:gd name="connsiteY15" fmla="*/ 3724918 h 4128877"/>
              <a:gd name="connsiteX16" fmla="*/ 3145069 w 3338212"/>
              <a:gd name="connsiteY16" fmla="*/ 3843551 h 4128877"/>
              <a:gd name="connsiteX17" fmla="*/ 3311006 w 3338212"/>
              <a:gd name="connsiteY17" fmla="*/ 3959790 h 4128877"/>
              <a:gd name="connsiteX18" fmla="*/ 3335201 w 3338212"/>
              <a:gd name="connsiteY18" fmla="*/ 4074856 h 4128877"/>
              <a:gd name="connsiteX19" fmla="*/ 3190783 w 3338212"/>
              <a:gd name="connsiteY19" fmla="*/ 4102563 h 4128877"/>
              <a:gd name="connsiteX20" fmla="*/ 3338212 w 3338212"/>
              <a:gd name="connsiteY20" fmla="*/ 4128877 h 4128877"/>
              <a:gd name="connsiteX0" fmla="*/ 0 w 3338490"/>
              <a:gd name="connsiteY0" fmla="*/ 0 h 4128877"/>
              <a:gd name="connsiteX1" fmla="*/ 575638 w 3338490"/>
              <a:gd name="connsiteY1" fmla="*/ 613466 h 4128877"/>
              <a:gd name="connsiteX2" fmla="*/ 593171 w 3338490"/>
              <a:gd name="connsiteY2" fmla="*/ 1092937 h 4128877"/>
              <a:gd name="connsiteX3" fmla="*/ 640587 w 3338490"/>
              <a:gd name="connsiteY3" fmla="*/ 1486081 h 4128877"/>
              <a:gd name="connsiteX4" fmla="*/ 1690736 w 3338490"/>
              <a:gd name="connsiteY4" fmla="*/ 1819574 h 4128877"/>
              <a:gd name="connsiteX5" fmla="*/ 2172382 w 3338490"/>
              <a:gd name="connsiteY5" fmla="*/ 2107379 h 4128877"/>
              <a:gd name="connsiteX6" fmla="*/ 2234989 w 3338490"/>
              <a:gd name="connsiteY6" fmla="*/ 2589027 h 4128877"/>
              <a:gd name="connsiteX7" fmla="*/ 2620328 w 3338490"/>
              <a:gd name="connsiteY7" fmla="*/ 2662866 h 4128877"/>
              <a:gd name="connsiteX8" fmla="*/ 2476690 w 3338490"/>
              <a:gd name="connsiteY8" fmla="*/ 2788161 h 4128877"/>
              <a:gd name="connsiteX9" fmla="*/ 2202264 w 3338490"/>
              <a:gd name="connsiteY9" fmla="*/ 2982532 h 4128877"/>
              <a:gd name="connsiteX10" fmla="*/ 2374641 w 3338490"/>
              <a:gd name="connsiteY10" fmla="*/ 3156582 h 4128877"/>
              <a:gd name="connsiteX11" fmla="*/ 2475073 w 3338490"/>
              <a:gd name="connsiteY11" fmla="*/ 3315440 h 4128877"/>
              <a:gd name="connsiteX12" fmla="*/ 2444969 w 3338490"/>
              <a:gd name="connsiteY12" fmla="*/ 3458799 h 4128877"/>
              <a:gd name="connsiteX13" fmla="*/ 2354599 w 3338490"/>
              <a:gd name="connsiteY13" fmla="*/ 3601573 h 4128877"/>
              <a:gd name="connsiteX14" fmla="*/ 2441958 w 3338490"/>
              <a:gd name="connsiteY14" fmla="*/ 3673517 h 4128877"/>
              <a:gd name="connsiteX15" fmla="*/ 3029137 w 3338490"/>
              <a:gd name="connsiteY15" fmla="*/ 3724918 h 4128877"/>
              <a:gd name="connsiteX16" fmla="*/ 3145069 w 3338490"/>
              <a:gd name="connsiteY16" fmla="*/ 3843551 h 4128877"/>
              <a:gd name="connsiteX17" fmla="*/ 3311006 w 3338490"/>
              <a:gd name="connsiteY17" fmla="*/ 3959790 h 4128877"/>
              <a:gd name="connsiteX18" fmla="*/ 3338490 w 3338490"/>
              <a:gd name="connsiteY18" fmla="*/ 4071567 h 4128877"/>
              <a:gd name="connsiteX19" fmla="*/ 3190783 w 3338490"/>
              <a:gd name="connsiteY19" fmla="*/ 4102563 h 4128877"/>
              <a:gd name="connsiteX20" fmla="*/ 3338212 w 3338490"/>
              <a:gd name="connsiteY20" fmla="*/ 4128877 h 4128877"/>
              <a:gd name="connsiteX0" fmla="*/ 0 w 3338490"/>
              <a:gd name="connsiteY0" fmla="*/ 0 h 4128877"/>
              <a:gd name="connsiteX1" fmla="*/ 575638 w 3338490"/>
              <a:gd name="connsiteY1" fmla="*/ 613466 h 4128877"/>
              <a:gd name="connsiteX2" fmla="*/ 593171 w 3338490"/>
              <a:gd name="connsiteY2" fmla="*/ 1092937 h 4128877"/>
              <a:gd name="connsiteX3" fmla="*/ 640587 w 3338490"/>
              <a:gd name="connsiteY3" fmla="*/ 1486081 h 4128877"/>
              <a:gd name="connsiteX4" fmla="*/ 1690736 w 3338490"/>
              <a:gd name="connsiteY4" fmla="*/ 1819574 h 4128877"/>
              <a:gd name="connsiteX5" fmla="*/ 2172382 w 3338490"/>
              <a:gd name="connsiteY5" fmla="*/ 2107379 h 4128877"/>
              <a:gd name="connsiteX6" fmla="*/ 2234989 w 3338490"/>
              <a:gd name="connsiteY6" fmla="*/ 2589027 h 4128877"/>
              <a:gd name="connsiteX7" fmla="*/ 2620328 w 3338490"/>
              <a:gd name="connsiteY7" fmla="*/ 2662866 h 4128877"/>
              <a:gd name="connsiteX8" fmla="*/ 2476690 w 3338490"/>
              <a:gd name="connsiteY8" fmla="*/ 2788161 h 4128877"/>
              <a:gd name="connsiteX9" fmla="*/ 2202264 w 3338490"/>
              <a:gd name="connsiteY9" fmla="*/ 2982532 h 4128877"/>
              <a:gd name="connsiteX10" fmla="*/ 2374641 w 3338490"/>
              <a:gd name="connsiteY10" fmla="*/ 3156582 h 4128877"/>
              <a:gd name="connsiteX11" fmla="*/ 2475073 w 3338490"/>
              <a:gd name="connsiteY11" fmla="*/ 3315440 h 4128877"/>
              <a:gd name="connsiteX12" fmla="*/ 2444969 w 3338490"/>
              <a:gd name="connsiteY12" fmla="*/ 3458799 h 4128877"/>
              <a:gd name="connsiteX13" fmla="*/ 2354599 w 3338490"/>
              <a:gd name="connsiteY13" fmla="*/ 3601573 h 4128877"/>
              <a:gd name="connsiteX14" fmla="*/ 2441958 w 3338490"/>
              <a:gd name="connsiteY14" fmla="*/ 3673517 h 4128877"/>
              <a:gd name="connsiteX15" fmla="*/ 3029137 w 3338490"/>
              <a:gd name="connsiteY15" fmla="*/ 3724918 h 4128877"/>
              <a:gd name="connsiteX16" fmla="*/ 3145069 w 3338490"/>
              <a:gd name="connsiteY16" fmla="*/ 3843551 h 4128877"/>
              <a:gd name="connsiteX17" fmla="*/ 3311006 w 3338490"/>
              <a:gd name="connsiteY17" fmla="*/ 3959790 h 4128877"/>
              <a:gd name="connsiteX18" fmla="*/ 3338490 w 3338490"/>
              <a:gd name="connsiteY18" fmla="*/ 4071567 h 4128877"/>
              <a:gd name="connsiteX19" fmla="*/ 3338212 w 3338490"/>
              <a:gd name="connsiteY19" fmla="*/ 4128877 h 4128877"/>
              <a:gd name="connsiteX0" fmla="*/ 0 w 3348080"/>
              <a:gd name="connsiteY0" fmla="*/ 0 h 4105853"/>
              <a:gd name="connsiteX1" fmla="*/ 575638 w 3348080"/>
              <a:gd name="connsiteY1" fmla="*/ 613466 h 4105853"/>
              <a:gd name="connsiteX2" fmla="*/ 593171 w 3348080"/>
              <a:gd name="connsiteY2" fmla="*/ 1092937 h 4105853"/>
              <a:gd name="connsiteX3" fmla="*/ 640587 w 3348080"/>
              <a:gd name="connsiteY3" fmla="*/ 1486081 h 4105853"/>
              <a:gd name="connsiteX4" fmla="*/ 1690736 w 3348080"/>
              <a:gd name="connsiteY4" fmla="*/ 1819574 h 4105853"/>
              <a:gd name="connsiteX5" fmla="*/ 2172382 w 3348080"/>
              <a:gd name="connsiteY5" fmla="*/ 2107379 h 4105853"/>
              <a:gd name="connsiteX6" fmla="*/ 2234989 w 3348080"/>
              <a:gd name="connsiteY6" fmla="*/ 2589027 h 4105853"/>
              <a:gd name="connsiteX7" fmla="*/ 2620328 w 3348080"/>
              <a:gd name="connsiteY7" fmla="*/ 2662866 h 4105853"/>
              <a:gd name="connsiteX8" fmla="*/ 2476690 w 3348080"/>
              <a:gd name="connsiteY8" fmla="*/ 2788161 h 4105853"/>
              <a:gd name="connsiteX9" fmla="*/ 2202264 w 3348080"/>
              <a:gd name="connsiteY9" fmla="*/ 2982532 h 4105853"/>
              <a:gd name="connsiteX10" fmla="*/ 2374641 w 3348080"/>
              <a:gd name="connsiteY10" fmla="*/ 3156582 h 4105853"/>
              <a:gd name="connsiteX11" fmla="*/ 2475073 w 3348080"/>
              <a:gd name="connsiteY11" fmla="*/ 3315440 h 4105853"/>
              <a:gd name="connsiteX12" fmla="*/ 2444969 w 3348080"/>
              <a:gd name="connsiteY12" fmla="*/ 3458799 h 4105853"/>
              <a:gd name="connsiteX13" fmla="*/ 2354599 w 3348080"/>
              <a:gd name="connsiteY13" fmla="*/ 3601573 h 4105853"/>
              <a:gd name="connsiteX14" fmla="*/ 2441958 w 3348080"/>
              <a:gd name="connsiteY14" fmla="*/ 3673517 h 4105853"/>
              <a:gd name="connsiteX15" fmla="*/ 3029137 w 3348080"/>
              <a:gd name="connsiteY15" fmla="*/ 3724918 h 4105853"/>
              <a:gd name="connsiteX16" fmla="*/ 3145069 w 3348080"/>
              <a:gd name="connsiteY16" fmla="*/ 3843551 h 4105853"/>
              <a:gd name="connsiteX17" fmla="*/ 3311006 w 3348080"/>
              <a:gd name="connsiteY17" fmla="*/ 3959790 h 4105853"/>
              <a:gd name="connsiteX18" fmla="*/ 3338490 w 3348080"/>
              <a:gd name="connsiteY18" fmla="*/ 4071567 h 4105853"/>
              <a:gd name="connsiteX19" fmla="*/ 3348080 w 3348080"/>
              <a:gd name="connsiteY19" fmla="*/ 4105853 h 410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48080" h="4105853">
                <a:moveTo>
                  <a:pt x="0" y="0"/>
                </a:moveTo>
                <a:lnTo>
                  <a:pt x="575638" y="613466"/>
                </a:lnTo>
                <a:lnTo>
                  <a:pt x="593171" y="1092937"/>
                </a:lnTo>
                <a:lnTo>
                  <a:pt x="640587" y="1486081"/>
                </a:lnTo>
                <a:lnTo>
                  <a:pt x="1690736" y="1819574"/>
                </a:lnTo>
                <a:lnTo>
                  <a:pt x="2172382" y="2107379"/>
                </a:lnTo>
                <a:lnTo>
                  <a:pt x="2234989" y="2589027"/>
                </a:lnTo>
                <a:lnTo>
                  <a:pt x="2620328" y="2662866"/>
                </a:lnTo>
                <a:lnTo>
                  <a:pt x="2476690" y="2788161"/>
                </a:lnTo>
                <a:lnTo>
                  <a:pt x="2202264" y="2982532"/>
                </a:lnTo>
                <a:lnTo>
                  <a:pt x="2374641" y="3156582"/>
                </a:lnTo>
                <a:lnTo>
                  <a:pt x="2475073" y="3315440"/>
                </a:lnTo>
                <a:cubicBezTo>
                  <a:pt x="2476002" y="3362130"/>
                  <a:pt x="2444040" y="3412109"/>
                  <a:pt x="2444969" y="3458799"/>
                </a:cubicBezTo>
                <a:lnTo>
                  <a:pt x="2354599" y="3601573"/>
                </a:lnTo>
                <a:lnTo>
                  <a:pt x="2441958" y="3673517"/>
                </a:lnTo>
                <a:lnTo>
                  <a:pt x="3029137" y="3724918"/>
                </a:lnTo>
                <a:lnTo>
                  <a:pt x="3145069" y="3843551"/>
                </a:lnTo>
                <a:lnTo>
                  <a:pt x="3311006" y="3959790"/>
                </a:lnTo>
                <a:lnTo>
                  <a:pt x="3338490" y="4071567"/>
                </a:lnTo>
                <a:cubicBezTo>
                  <a:pt x="3338397" y="4090670"/>
                  <a:pt x="3348173" y="4086750"/>
                  <a:pt x="3348080" y="4105853"/>
                </a:cubicBezTo>
              </a:path>
            </a:pathLst>
          </a:custGeom>
          <a:noFill/>
          <a:ln w="2222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3669B5EF-2EC6-A64B-BFC1-53114BEBDA8F}"/>
              </a:ext>
            </a:extLst>
          </p:cNvPr>
          <p:cNvGrpSpPr/>
          <p:nvPr/>
        </p:nvGrpSpPr>
        <p:grpSpPr>
          <a:xfrm>
            <a:off x="8122458" y="1589832"/>
            <a:ext cx="320040" cy="82296"/>
            <a:chOff x="5288456" y="1431166"/>
            <a:chExt cx="320040" cy="82296"/>
          </a:xfrm>
          <a:solidFill>
            <a:srgbClr val="0432FF"/>
          </a:solidFill>
          <a:scene3d>
            <a:camera prst="orthographicFront">
              <a:rot lat="0" lon="0" rev="4080000"/>
            </a:camera>
            <a:lightRig rig="threePt" dir="t"/>
          </a:scene3d>
        </p:grpSpPr>
        <p:cxnSp>
          <p:nvCxnSpPr>
            <p:cNvPr id="8" name="Straight Connector 7">
              <a:extLst>
                <a:ext uri="{FF2B5EF4-FFF2-40B4-BE49-F238E27FC236}">
                  <a16:creationId xmlns:a16="http://schemas.microsoft.com/office/drawing/2014/main" id="{F7D015AB-A265-EB47-86B6-262BA2A9B0E7}"/>
                </a:ext>
              </a:extLst>
            </p:cNvPr>
            <p:cNvCxnSpPr/>
            <p:nvPr/>
          </p:nvCxnSpPr>
          <p:spPr>
            <a:xfrm rot="10800000">
              <a:off x="5288456" y="150711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427407E-DA1E-344E-9FBF-F905296F6AB1}"/>
                </a:ext>
              </a:extLst>
            </p:cNvPr>
            <p:cNvCxnSpPr/>
            <p:nvPr/>
          </p:nvCxnSpPr>
          <p:spPr>
            <a:xfrm rot="10800000">
              <a:off x="5297622" y="1431166"/>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1EB68166-716F-8D49-A0D1-65C95716D47D}"/>
              </a:ext>
            </a:extLst>
          </p:cNvPr>
          <p:cNvGrpSpPr/>
          <p:nvPr/>
        </p:nvGrpSpPr>
        <p:grpSpPr>
          <a:xfrm>
            <a:off x="8048075" y="2951966"/>
            <a:ext cx="320040" cy="158752"/>
            <a:chOff x="5297622" y="3779782"/>
            <a:chExt cx="320040" cy="158752"/>
          </a:xfrm>
          <a:solidFill>
            <a:srgbClr val="0432FF"/>
          </a:solidFill>
          <a:scene3d>
            <a:camera prst="orthographicFront">
              <a:rot lat="0" lon="0" rev="2580000"/>
            </a:camera>
            <a:lightRig rig="threePt" dir="t"/>
          </a:scene3d>
        </p:grpSpPr>
        <p:cxnSp>
          <p:nvCxnSpPr>
            <p:cNvPr id="11" name="Straight Connector 10">
              <a:extLst>
                <a:ext uri="{FF2B5EF4-FFF2-40B4-BE49-F238E27FC236}">
                  <a16:creationId xmlns:a16="http://schemas.microsoft.com/office/drawing/2014/main" id="{86C7418F-CD95-FB4E-9188-28B1DF198919}"/>
                </a:ext>
              </a:extLst>
            </p:cNvPr>
            <p:cNvCxnSpPr/>
            <p:nvPr/>
          </p:nvCxnSpPr>
          <p:spPr>
            <a:xfrm rot="10800000">
              <a:off x="5297622" y="393218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E523664-2049-BC40-B0A0-D0996C659EBB}"/>
                </a:ext>
              </a:extLst>
            </p:cNvPr>
            <p:cNvCxnSpPr/>
            <p:nvPr/>
          </p:nvCxnSpPr>
          <p:spPr>
            <a:xfrm rot="10800000">
              <a:off x="5306788" y="3779782"/>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4C06F88-D88A-FE40-AA09-FF6ED6F5694C}"/>
                </a:ext>
              </a:extLst>
            </p:cNvPr>
            <p:cNvCxnSpPr/>
            <p:nvPr/>
          </p:nvCxnSpPr>
          <p:spPr>
            <a:xfrm rot="10800000">
              <a:off x="5348422" y="3779783"/>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642CBDB-9DAD-274F-B5E8-F79360D7CE47}"/>
                </a:ext>
              </a:extLst>
            </p:cNvPr>
            <p:cNvCxnSpPr/>
            <p:nvPr/>
          </p:nvCxnSpPr>
          <p:spPr>
            <a:xfrm rot="10800000">
              <a:off x="5394960" y="3779782"/>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286CF0C-BB7B-F44C-A9D7-35CFB85FCFE8}"/>
                </a:ext>
              </a:extLst>
            </p:cNvPr>
            <p:cNvCxnSpPr/>
            <p:nvPr/>
          </p:nvCxnSpPr>
          <p:spPr>
            <a:xfrm rot="10800000">
              <a:off x="5442585" y="3779784"/>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6" name="Group 15">
            <a:extLst>
              <a:ext uri="{FF2B5EF4-FFF2-40B4-BE49-F238E27FC236}">
                <a16:creationId xmlns:a16="http://schemas.microsoft.com/office/drawing/2014/main" id="{D67B9D9E-9C93-1B45-9895-ABE22FB330A4}"/>
              </a:ext>
            </a:extLst>
          </p:cNvPr>
          <p:cNvGrpSpPr/>
          <p:nvPr/>
        </p:nvGrpSpPr>
        <p:grpSpPr>
          <a:xfrm>
            <a:off x="8084714" y="3889981"/>
            <a:ext cx="320040" cy="158751"/>
            <a:chOff x="5297622" y="2927579"/>
            <a:chExt cx="320040" cy="158751"/>
          </a:xfrm>
          <a:solidFill>
            <a:srgbClr val="0432FF"/>
          </a:solidFill>
          <a:scene3d>
            <a:camera prst="orthographicFront">
              <a:rot lat="0" lon="0" rev="4140000"/>
            </a:camera>
            <a:lightRig rig="threePt" dir="t"/>
          </a:scene3d>
        </p:grpSpPr>
        <p:cxnSp>
          <p:nvCxnSpPr>
            <p:cNvPr id="17" name="Straight Connector 16">
              <a:extLst>
                <a:ext uri="{FF2B5EF4-FFF2-40B4-BE49-F238E27FC236}">
                  <a16:creationId xmlns:a16="http://schemas.microsoft.com/office/drawing/2014/main" id="{83E30DD2-68F3-AF4E-B240-9DCEE87C8560}"/>
                </a:ext>
              </a:extLst>
            </p:cNvPr>
            <p:cNvCxnSpPr/>
            <p:nvPr/>
          </p:nvCxnSpPr>
          <p:spPr>
            <a:xfrm rot="10800000">
              <a:off x="5297622" y="307997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C89604D-8405-424D-BF2D-EF332F993CBB}"/>
                </a:ext>
              </a:extLst>
            </p:cNvPr>
            <p:cNvCxnSpPr/>
            <p:nvPr/>
          </p:nvCxnSpPr>
          <p:spPr>
            <a:xfrm rot="10800000">
              <a:off x="5306788"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FBCBF42-5756-0E46-83EC-61D3C22A0FDC}"/>
                </a:ext>
              </a:extLst>
            </p:cNvPr>
            <p:cNvCxnSpPr/>
            <p:nvPr/>
          </p:nvCxnSpPr>
          <p:spPr>
            <a:xfrm rot="10800000">
              <a:off x="5348422" y="2927580"/>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11F0C937-D225-6F49-8610-B359ACEDF087}"/>
                </a:ext>
              </a:extLst>
            </p:cNvPr>
            <p:cNvCxnSpPr/>
            <p:nvPr/>
          </p:nvCxnSpPr>
          <p:spPr>
            <a:xfrm rot="10800000">
              <a:off x="5394960"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282BDF43-B039-EE42-ABBA-D545F527756C}"/>
              </a:ext>
            </a:extLst>
          </p:cNvPr>
          <p:cNvGrpSpPr/>
          <p:nvPr/>
        </p:nvGrpSpPr>
        <p:grpSpPr>
          <a:xfrm>
            <a:off x="8103586" y="4519919"/>
            <a:ext cx="320040" cy="158750"/>
            <a:chOff x="5288456" y="1818642"/>
            <a:chExt cx="320040" cy="158750"/>
          </a:xfrm>
          <a:solidFill>
            <a:srgbClr val="0432FF"/>
          </a:solidFill>
          <a:scene3d>
            <a:camera prst="orthographicFront">
              <a:rot lat="0" lon="0" rev="4560000"/>
            </a:camera>
            <a:lightRig rig="threePt" dir="t"/>
          </a:scene3d>
        </p:grpSpPr>
        <p:cxnSp>
          <p:nvCxnSpPr>
            <p:cNvPr id="23" name="Straight Connector 22">
              <a:extLst>
                <a:ext uri="{FF2B5EF4-FFF2-40B4-BE49-F238E27FC236}">
                  <a16:creationId xmlns:a16="http://schemas.microsoft.com/office/drawing/2014/main" id="{9015FE8B-FF06-4C47-B75A-E2C07A3F82F5}"/>
                </a:ext>
              </a:extLst>
            </p:cNvPr>
            <p:cNvCxnSpPr/>
            <p:nvPr/>
          </p:nvCxnSpPr>
          <p:spPr>
            <a:xfrm rot="10800000">
              <a:off x="5288456" y="197104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5A78F62-2E19-9C46-A49F-8E85D7BCEC60}"/>
                </a:ext>
              </a:extLst>
            </p:cNvPr>
            <p:cNvCxnSpPr/>
            <p:nvPr/>
          </p:nvCxnSpPr>
          <p:spPr>
            <a:xfrm rot="10800000">
              <a:off x="5297622" y="1818642"/>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69097FCD-B0F2-F042-BB16-E257B721E3ED}"/>
                </a:ext>
              </a:extLst>
            </p:cNvPr>
            <p:cNvCxnSpPr/>
            <p:nvPr/>
          </p:nvCxnSpPr>
          <p:spPr>
            <a:xfrm rot="10800000">
              <a:off x="5348422" y="1895096"/>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8" name="Group 27">
            <a:extLst>
              <a:ext uri="{FF2B5EF4-FFF2-40B4-BE49-F238E27FC236}">
                <a16:creationId xmlns:a16="http://schemas.microsoft.com/office/drawing/2014/main" id="{51DB85CD-C157-B043-A6BB-E1B83E8B7140}"/>
              </a:ext>
            </a:extLst>
          </p:cNvPr>
          <p:cNvGrpSpPr/>
          <p:nvPr/>
        </p:nvGrpSpPr>
        <p:grpSpPr>
          <a:xfrm>
            <a:off x="8354667" y="4973672"/>
            <a:ext cx="320040" cy="158750"/>
            <a:chOff x="5288456" y="1818642"/>
            <a:chExt cx="320040" cy="158750"/>
          </a:xfrm>
          <a:solidFill>
            <a:srgbClr val="0432FF"/>
          </a:solidFill>
          <a:scene3d>
            <a:camera prst="orthographicFront">
              <a:rot lat="0" lon="0" rev="10140000"/>
            </a:camera>
            <a:lightRig rig="threePt" dir="t"/>
          </a:scene3d>
        </p:grpSpPr>
        <p:cxnSp>
          <p:nvCxnSpPr>
            <p:cNvPr id="29" name="Straight Connector 28">
              <a:extLst>
                <a:ext uri="{FF2B5EF4-FFF2-40B4-BE49-F238E27FC236}">
                  <a16:creationId xmlns:a16="http://schemas.microsoft.com/office/drawing/2014/main" id="{5A07C9AE-FF03-3145-A525-C4659A75FBDC}"/>
                </a:ext>
              </a:extLst>
            </p:cNvPr>
            <p:cNvCxnSpPr/>
            <p:nvPr/>
          </p:nvCxnSpPr>
          <p:spPr>
            <a:xfrm rot="10800000">
              <a:off x="5288456" y="197104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942467B3-48B2-2544-A64C-7C1E01846F6F}"/>
                </a:ext>
              </a:extLst>
            </p:cNvPr>
            <p:cNvCxnSpPr/>
            <p:nvPr/>
          </p:nvCxnSpPr>
          <p:spPr>
            <a:xfrm rot="10800000">
              <a:off x="5297622" y="1818642"/>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6FB651F1-A03A-E042-BB05-B1EDB791A634}"/>
                </a:ext>
              </a:extLst>
            </p:cNvPr>
            <p:cNvCxnSpPr/>
            <p:nvPr/>
          </p:nvCxnSpPr>
          <p:spPr>
            <a:xfrm rot="10800000">
              <a:off x="5348422" y="1895096"/>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2" name="Group 31">
            <a:extLst>
              <a:ext uri="{FF2B5EF4-FFF2-40B4-BE49-F238E27FC236}">
                <a16:creationId xmlns:a16="http://schemas.microsoft.com/office/drawing/2014/main" id="{2607A83A-355E-4E49-9C48-99A16E79D070}"/>
              </a:ext>
            </a:extLst>
          </p:cNvPr>
          <p:cNvGrpSpPr/>
          <p:nvPr/>
        </p:nvGrpSpPr>
        <p:grpSpPr>
          <a:xfrm>
            <a:off x="8388287" y="5302257"/>
            <a:ext cx="320040" cy="158752"/>
            <a:chOff x="5297621" y="2872279"/>
            <a:chExt cx="320040" cy="158752"/>
          </a:xfrm>
          <a:solidFill>
            <a:srgbClr val="0432FF"/>
          </a:solidFill>
          <a:scene3d>
            <a:camera prst="orthographicFront">
              <a:rot lat="0" lon="0" rev="11160000"/>
            </a:camera>
            <a:lightRig rig="threePt" dir="t"/>
          </a:scene3d>
        </p:grpSpPr>
        <p:grpSp>
          <p:nvGrpSpPr>
            <p:cNvPr id="33" name="Group 32">
              <a:extLst>
                <a:ext uri="{FF2B5EF4-FFF2-40B4-BE49-F238E27FC236}">
                  <a16:creationId xmlns:a16="http://schemas.microsoft.com/office/drawing/2014/main" id="{EA036031-06B3-3F44-81CD-09C419085B9A}"/>
                </a:ext>
              </a:extLst>
            </p:cNvPr>
            <p:cNvGrpSpPr/>
            <p:nvPr/>
          </p:nvGrpSpPr>
          <p:grpSpPr>
            <a:xfrm>
              <a:off x="5297621" y="2872279"/>
              <a:ext cx="320040" cy="158751"/>
              <a:chOff x="5297622" y="2513644"/>
              <a:chExt cx="320040" cy="158751"/>
            </a:xfrm>
            <a:grpFill/>
          </p:grpSpPr>
          <p:cxnSp>
            <p:nvCxnSpPr>
              <p:cNvPr id="35" name="Straight Connector 34">
                <a:extLst>
                  <a:ext uri="{FF2B5EF4-FFF2-40B4-BE49-F238E27FC236}">
                    <a16:creationId xmlns:a16="http://schemas.microsoft.com/office/drawing/2014/main" id="{8CE0EC22-A9EF-9A45-9155-9FF0F259118E}"/>
                  </a:ext>
                </a:extLst>
              </p:cNvPr>
              <p:cNvCxnSpPr/>
              <p:nvPr/>
            </p:nvCxnSpPr>
            <p:spPr>
              <a:xfrm rot="10800000">
                <a:off x="5297622" y="2666044"/>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603747EC-6967-C449-B619-335CB3B8B710}"/>
                  </a:ext>
                </a:extLst>
              </p:cNvPr>
              <p:cNvCxnSpPr/>
              <p:nvPr/>
            </p:nvCxnSpPr>
            <p:spPr>
              <a:xfrm rot="10800000">
                <a:off x="5306788" y="2513644"/>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33227D5A-BF9A-B849-BB7D-5F22F39B9A61}"/>
                  </a:ext>
                </a:extLst>
              </p:cNvPr>
              <p:cNvCxnSpPr/>
              <p:nvPr/>
            </p:nvCxnSpPr>
            <p:spPr>
              <a:xfrm rot="10800000">
                <a:off x="5348422" y="2513645"/>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4" name="Straight Connector 33">
              <a:extLst>
                <a:ext uri="{FF2B5EF4-FFF2-40B4-BE49-F238E27FC236}">
                  <a16:creationId xmlns:a16="http://schemas.microsoft.com/office/drawing/2014/main" id="{545D37E6-D95C-A243-A97F-7AA040DAB32E}"/>
                </a:ext>
              </a:extLst>
            </p:cNvPr>
            <p:cNvCxnSpPr/>
            <p:nvPr/>
          </p:nvCxnSpPr>
          <p:spPr>
            <a:xfrm rot="10800000">
              <a:off x="5394960" y="2948735"/>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8" name="Group 37">
            <a:extLst>
              <a:ext uri="{FF2B5EF4-FFF2-40B4-BE49-F238E27FC236}">
                <a16:creationId xmlns:a16="http://schemas.microsoft.com/office/drawing/2014/main" id="{B7CF12D1-E0A3-8249-A728-105AD5D7EA9C}"/>
              </a:ext>
            </a:extLst>
          </p:cNvPr>
          <p:cNvGrpSpPr/>
          <p:nvPr/>
        </p:nvGrpSpPr>
        <p:grpSpPr>
          <a:xfrm>
            <a:off x="8381563" y="5646414"/>
            <a:ext cx="320040" cy="158751"/>
            <a:chOff x="5288456" y="3465714"/>
            <a:chExt cx="320040" cy="158751"/>
          </a:xfrm>
          <a:solidFill>
            <a:srgbClr val="0432FF"/>
          </a:solidFill>
          <a:scene3d>
            <a:camera prst="orthographicFront">
              <a:rot lat="0" lon="0" rev="10980000"/>
            </a:camera>
            <a:lightRig rig="threePt" dir="t"/>
          </a:scene3d>
        </p:grpSpPr>
        <p:grpSp>
          <p:nvGrpSpPr>
            <p:cNvPr id="39" name="Group 38">
              <a:extLst>
                <a:ext uri="{FF2B5EF4-FFF2-40B4-BE49-F238E27FC236}">
                  <a16:creationId xmlns:a16="http://schemas.microsoft.com/office/drawing/2014/main" id="{25130CE6-9A34-3044-A042-FCED3BE8E0A7}"/>
                </a:ext>
              </a:extLst>
            </p:cNvPr>
            <p:cNvGrpSpPr/>
            <p:nvPr/>
          </p:nvGrpSpPr>
          <p:grpSpPr>
            <a:xfrm>
              <a:off x="5288456" y="3465714"/>
              <a:ext cx="320040" cy="158751"/>
              <a:chOff x="5297622" y="2927579"/>
              <a:chExt cx="320040" cy="158751"/>
            </a:xfrm>
            <a:grpFill/>
          </p:grpSpPr>
          <p:cxnSp>
            <p:nvCxnSpPr>
              <p:cNvPr id="41" name="Straight Connector 40">
                <a:extLst>
                  <a:ext uri="{FF2B5EF4-FFF2-40B4-BE49-F238E27FC236}">
                    <a16:creationId xmlns:a16="http://schemas.microsoft.com/office/drawing/2014/main" id="{A51B9CD7-3527-3641-8786-2DE89A7B96EE}"/>
                  </a:ext>
                </a:extLst>
              </p:cNvPr>
              <p:cNvCxnSpPr/>
              <p:nvPr/>
            </p:nvCxnSpPr>
            <p:spPr>
              <a:xfrm rot="10800000">
                <a:off x="5297622" y="307997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3730D578-6E60-FC43-9876-523D47D4B73D}"/>
                  </a:ext>
                </a:extLst>
              </p:cNvPr>
              <p:cNvCxnSpPr/>
              <p:nvPr/>
            </p:nvCxnSpPr>
            <p:spPr>
              <a:xfrm rot="10800000">
                <a:off x="5306788"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B03BCCBD-A950-CE41-8902-C7D74AE3FAF3}"/>
                  </a:ext>
                </a:extLst>
              </p:cNvPr>
              <p:cNvCxnSpPr/>
              <p:nvPr/>
            </p:nvCxnSpPr>
            <p:spPr>
              <a:xfrm rot="10800000">
                <a:off x="5348422" y="2927580"/>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C229B25B-ADD0-F344-AD32-6B2E6150344F}"/>
                  </a:ext>
                </a:extLst>
              </p:cNvPr>
              <p:cNvCxnSpPr/>
              <p:nvPr/>
            </p:nvCxnSpPr>
            <p:spPr>
              <a:xfrm rot="10800000">
                <a:off x="5394960"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40" name="Straight Connector 39">
              <a:extLst>
                <a:ext uri="{FF2B5EF4-FFF2-40B4-BE49-F238E27FC236}">
                  <a16:creationId xmlns:a16="http://schemas.microsoft.com/office/drawing/2014/main" id="{5A385998-4168-A845-AE3E-5C7E8BBF1EBC}"/>
                </a:ext>
              </a:extLst>
            </p:cNvPr>
            <p:cNvCxnSpPr/>
            <p:nvPr/>
          </p:nvCxnSpPr>
          <p:spPr>
            <a:xfrm rot="10800000">
              <a:off x="5433419" y="3542169"/>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5" name="Group 44">
            <a:extLst>
              <a:ext uri="{FF2B5EF4-FFF2-40B4-BE49-F238E27FC236}">
                <a16:creationId xmlns:a16="http://schemas.microsoft.com/office/drawing/2014/main" id="{0CFC2790-1AAF-E74F-A2BC-37BE7C703DEE}"/>
              </a:ext>
            </a:extLst>
          </p:cNvPr>
          <p:cNvGrpSpPr/>
          <p:nvPr/>
        </p:nvGrpSpPr>
        <p:grpSpPr>
          <a:xfrm>
            <a:off x="8391306" y="5901176"/>
            <a:ext cx="320040" cy="158752"/>
            <a:chOff x="5297621" y="2872279"/>
            <a:chExt cx="320040" cy="158752"/>
          </a:xfrm>
          <a:solidFill>
            <a:srgbClr val="0432FF"/>
          </a:solidFill>
          <a:scene3d>
            <a:camera prst="orthographicFront">
              <a:rot lat="0" lon="0" rev="11640000"/>
            </a:camera>
            <a:lightRig rig="threePt" dir="t"/>
          </a:scene3d>
        </p:grpSpPr>
        <p:grpSp>
          <p:nvGrpSpPr>
            <p:cNvPr id="46" name="Group 45">
              <a:extLst>
                <a:ext uri="{FF2B5EF4-FFF2-40B4-BE49-F238E27FC236}">
                  <a16:creationId xmlns:a16="http://schemas.microsoft.com/office/drawing/2014/main" id="{B81C1E61-2B86-2046-9BCA-888BCBAF7318}"/>
                </a:ext>
              </a:extLst>
            </p:cNvPr>
            <p:cNvGrpSpPr/>
            <p:nvPr/>
          </p:nvGrpSpPr>
          <p:grpSpPr>
            <a:xfrm>
              <a:off x="5297621" y="2872279"/>
              <a:ext cx="320040" cy="158751"/>
              <a:chOff x="5297622" y="2513644"/>
              <a:chExt cx="320040" cy="158751"/>
            </a:xfrm>
            <a:grpFill/>
          </p:grpSpPr>
          <p:cxnSp>
            <p:nvCxnSpPr>
              <p:cNvPr id="48" name="Straight Connector 47">
                <a:extLst>
                  <a:ext uri="{FF2B5EF4-FFF2-40B4-BE49-F238E27FC236}">
                    <a16:creationId xmlns:a16="http://schemas.microsoft.com/office/drawing/2014/main" id="{C130BD91-A176-3747-8B6D-3B4774641A69}"/>
                  </a:ext>
                </a:extLst>
              </p:cNvPr>
              <p:cNvCxnSpPr/>
              <p:nvPr/>
            </p:nvCxnSpPr>
            <p:spPr>
              <a:xfrm rot="10800000">
                <a:off x="5297622" y="2666044"/>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825E5B52-7006-F945-A8EC-A25BC05F8F5D}"/>
                  </a:ext>
                </a:extLst>
              </p:cNvPr>
              <p:cNvCxnSpPr/>
              <p:nvPr/>
            </p:nvCxnSpPr>
            <p:spPr>
              <a:xfrm rot="10800000">
                <a:off x="5306788" y="2513644"/>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9C7425FA-F32B-5849-9746-CB912A5D73A1}"/>
                  </a:ext>
                </a:extLst>
              </p:cNvPr>
              <p:cNvCxnSpPr/>
              <p:nvPr/>
            </p:nvCxnSpPr>
            <p:spPr>
              <a:xfrm rot="10800000">
                <a:off x="5348422" y="2513645"/>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47" name="Straight Connector 46">
              <a:extLst>
                <a:ext uri="{FF2B5EF4-FFF2-40B4-BE49-F238E27FC236}">
                  <a16:creationId xmlns:a16="http://schemas.microsoft.com/office/drawing/2014/main" id="{EA20CA04-097C-D346-9BBF-213B1E2C7890}"/>
                </a:ext>
              </a:extLst>
            </p:cNvPr>
            <p:cNvCxnSpPr/>
            <p:nvPr/>
          </p:nvCxnSpPr>
          <p:spPr>
            <a:xfrm rot="10800000">
              <a:off x="5394960" y="2948735"/>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1" name="Group 50">
            <a:extLst>
              <a:ext uri="{FF2B5EF4-FFF2-40B4-BE49-F238E27FC236}">
                <a16:creationId xmlns:a16="http://schemas.microsoft.com/office/drawing/2014/main" id="{169001EB-9C34-0445-8AC0-D0D0DCA98AE2}"/>
              </a:ext>
            </a:extLst>
          </p:cNvPr>
          <p:cNvGrpSpPr/>
          <p:nvPr/>
        </p:nvGrpSpPr>
        <p:grpSpPr>
          <a:xfrm>
            <a:off x="8381563" y="6170472"/>
            <a:ext cx="320040" cy="158750"/>
            <a:chOff x="5288456" y="1818642"/>
            <a:chExt cx="320040" cy="158750"/>
          </a:xfrm>
          <a:solidFill>
            <a:srgbClr val="0432FF"/>
          </a:solidFill>
          <a:scene3d>
            <a:camera prst="orthographicFront">
              <a:rot lat="0" lon="0" rev="11220000"/>
            </a:camera>
            <a:lightRig rig="threePt" dir="t"/>
          </a:scene3d>
        </p:grpSpPr>
        <p:cxnSp>
          <p:nvCxnSpPr>
            <p:cNvPr id="52" name="Straight Connector 51">
              <a:extLst>
                <a:ext uri="{FF2B5EF4-FFF2-40B4-BE49-F238E27FC236}">
                  <a16:creationId xmlns:a16="http://schemas.microsoft.com/office/drawing/2014/main" id="{9CD29D37-F366-2B4B-B283-420B02B64E70}"/>
                </a:ext>
              </a:extLst>
            </p:cNvPr>
            <p:cNvCxnSpPr/>
            <p:nvPr/>
          </p:nvCxnSpPr>
          <p:spPr>
            <a:xfrm rot="10800000">
              <a:off x="5288456" y="197104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2D217433-AB2C-7646-A8D7-40593B87B7B9}"/>
                </a:ext>
              </a:extLst>
            </p:cNvPr>
            <p:cNvCxnSpPr/>
            <p:nvPr/>
          </p:nvCxnSpPr>
          <p:spPr>
            <a:xfrm rot="10800000">
              <a:off x="5297622" y="1818642"/>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E0C06BE4-B2D5-534D-93F7-6131BBB8FB9E}"/>
                </a:ext>
              </a:extLst>
            </p:cNvPr>
            <p:cNvCxnSpPr/>
            <p:nvPr/>
          </p:nvCxnSpPr>
          <p:spPr>
            <a:xfrm rot="10800000">
              <a:off x="5348422" y="1895096"/>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5" name="Group 54">
            <a:extLst>
              <a:ext uri="{FF2B5EF4-FFF2-40B4-BE49-F238E27FC236}">
                <a16:creationId xmlns:a16="http://schemas.microsoft.com/office/drawing/2014/main" id="{A9896BA0-71DA-2048-805F-A27E60B021EC}"/>
              </a:ext>
            </a:extLst>
          </p:cNvPr>
          <p:cNvGrpSpPr/>
          <p:nvPr/>
        </p:nvGrpSpPr>
        <p:grpSpPr>
          <a:xfrm>
            <a:off x="8393515" y="6336319"/>
            <a:ext cx="320040" cy="158751"/>
            <a:chOff x="5297622" y="2513644"/>
            <a:chExt cx="320040" cy="158751"/>
          </a:xfrm>
          <a:solidFill>
            <a:srgbClr val="0432FF"/>
          </a:solidFill>
          <a:scene3d>
            <a:camera prst="orthographicFront">
              <a:rot lat="0" lon="0" rev="12480000"/>
            </a:camera>
            <a:lightRig rig="threePt" dir="t"/>
          </a:scene3d>
        </p:grpSpPr>
        <p:cxnSp>
          <p:nvCxnSpPr>
            <p:cNvPr id="56" name="Straight Connector 55">
              <a:extLst>
                <a:ext uri="{FF2B5EF4-FFF2-40B4-BE49-F238E27FC236}">
                  <a16:creationId xmlns:a16="http://schemas.microsoft.com/office/drawing/2014/main" id="{D1C26EE9-C2F1-9A4B-AAA7-4DA28917CD26}"/>
                </a:ext>
              </a:extLst>
            </p:cNvPr>
            <p:cNvCxnSpPr/>
            <p:nvPr/>
          </p:nvCxnSpPr>
          <p:spPr>
            <a:xfrm rot="10800000">
              <a:off x="5297622" y="2666044"/>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E633B7A4-F0FC-BB46-A47C-A5F50930D930}"/>
                </a:ext>
              </a:extLst>
            </p:cNvPr>
            <p:cNvCxnSpPr/>
            <p:nvPr/>
          </p:nvCxnSpPr>
          <p:spPr>
            <a:xfrm rot="10800000">
              <a:off x="5306788" y="2513644"/>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78F0438D-ECA2-854B-B869-6B159DB1CBAF}"/>
                </a:ext>
              </a:extLst>
            </p:cNvPr>
            <p:cNvCxnSpPr/>
            <p:nvPr/>
          </p:nvCxnSpPr>
          <p:spPr>
            <a:xfrm rot="10800000">
              <a:off x="5348422" y="2513645"/>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 name="Slide Number Placeholder 1">
            <a:extLst>
              <a:ext uri="{FF2B5EF4-FFF2-40B4-BE49-F238E27FC236}">
                <a16:creationId xmlns:a16="http://schemas.microsoft.com/office/drawing/2014/main" id="{37428EC1-DD0E-C342-A917-52821F4A74AE}"/>
              </a:ext>
            </a:extLst>
          </p:cNvPr>
          <p:cNvSpPr>
            <a:spLocks noGrp="1"/>
          </p:cNvSpPr>
          <p:nvPr>
            <p:ph type="sldNum" sz="quarter" idx="12"/>
          </p:nvPr>
        </p:nvSpPr>
        <p:spPr/>
        <p:txBody>
          <a:bodyPr/>
          <a:lstStyle/>
          <a:p>
            <a:fld id="{8E467315-E945-B64F-99A4-7CB110957EDD}" type="slidenum">
              <a:rPr lang="en-US" smtClean="0"/>
              <a:t>29</a:t>
            </a:fld>
            <a:endParaRPr lang="en-US"/>
          </a:p>
        </p:txBody>
      </p:sp>
      <p:sp>
        <p:nvSpPr>
          <p:cNvPr id="59" name="Freeform 58">
            <a:extLst>
              <a:ext uri="{FF2B5EF4-FFF2-40B4-BE49-F238E27FC236}">
                <a16:creationId xmlns:a16="http://schemas.microsoft.com/office/drawing/2014/main" id="{17FEF894-696D-574D-88C5-D1066407457A}"/>
              </a:ext>
            </a:extLst>
          </p:cNvPr>
          <p:cNvSpPr/>
          <p:nvPr/>
        </p:nvSpPr>
        <p:spPr>
          <a:xfrm>
            <a:off x="5949749" y="5015302"/>
            <a:ext cx="1501159" cy="1056045"/>
          </a:xfrm>
          <a:custGeom>
            <a:avLst/>
            <a:gdLst>
              <a:gd name="connsiteX0" fmla="*/ 0 w 1371600"/>
              <a:gd name="connsiteY0" fmla="*/ 0 h 800100"/>
              <a:gd name="connsiteX1" fmla="*/ 482600 w 1371600"/>
              <a:gd name="connsiteY1" fmla="*/ 444500 h 800100"/>
              <a:gd name="connsiteX2" fmla="*/ 438150 w 1371600"/>
              <a:gd name="connsiteY2" fmla="*/ 615950 h 800100"/>
              <a:gd name="connsiteX3" fmla="*/ 203200 w 1371600"/>
              <a:gd name="connsiteY3" fmla="*/ 730250 h 800100"/>
              <a:gd name="connsiteX4" fmla="*/ 1098550 w 1371600"/>
              <a:gd name="connsiteY4" fmla="*/ 800100 h 800100"/>
              <a:gd name="connsiteX5" fmla="*/ 1257300 w 1371600"/>
              <a:gd name="connsiteY5" fmla="*/ 787400 h 800100"/>
              <a:gd name="connsiteX6" fmla="*/ 1371600 w 1371600"/>
              <a:gd name="connsiteY6" fmla="*/ 641350 h 800100"/>
              <a:gd name="connsiteX7" fmla="*/ 755650 w 1371600"/>
              <a:gd name="connsiteY7" fmla="*/ 6350 h 800100"/>
              <a:gd name="connsiteX8" fmla="*/ 0 w 1371600"/>
              <a:gd name="connsiteY8" fmla="*/ 0 h 800100"/>
              <a:gd name="connsiteX0" fmla="*/ 0 w 1371600"/>
              <a:gd name="connsiteY0" fmla="*/ 0 h 812800"/>
              <a:gd name="connsiteX1" fmla="*/ 482600 w 1371600"/>
              <a:gd name="connsiteY1" fmla="*/ 444500 h 812800"/>
              <a:gd name="connsiteX2" fmla="*/ 438150 w 1371600"/>
              <a:gd name="connsiteY2" fmla="*/ 615950 h 812800"/>
              <a:gd name="connsiteX3" fmla="*/ 203200 w 1371600"/>
              <a:gd name="connsiteY3" fmla="*/ 730250 h 812800"/>
              <a:gd name="connsiteX4" fmla="*/ 1079500 w 1371600"/>
              <a:gd name="connsiteY4" fmla="*/ 812800 h 812800"/>
              <a:gd name="connsiteX5" fmla="*/ 1257300 w 1371600"/>
              <a:gd name="connsiteY5" fmla="*/ 787400 h 812800"/>
              <a:gd name="connsiteX6" fmla="*/ 1371600 w 1371600"/>
              <a:gd name="connsiteY6" fmla="*/ 641350 h 812800"/>
              <a:gd name="connsiteX7" fmla="*/ 755650 w 1371600"/>
              <a:gd name="connsiteY7" fmla="*/ 6350 h 812800"/>
              <a:gd name="connsiteX8" fmla="*/ 0 w 1371600"/>
              <a:gd name="connsiteY8" fmla="*/ 0 h 812800"/>
              <a:gd name="connsiteX0" fmla="*/ 0 w 1352550"/>
              <a:gd name="connsiteY0" fmla="*/ 0 h 812800"/>
              <a:gd name="connsiteX1" fmla="*/ 482600 w 1352550"/>
              <a:gd name="connsiteY1" fmla="*/ 444500 h 812800"/>
              <a:gd name="connsiteX2" fmla="*/ 438150 w 1352550"/>
              <a:gd name="connsiteY2" fmla="*/ 615950 h 812800"/>
              <a:gd name="connsiteX3" fmla="*/ 203200 w 1352550"/>
              <a:gd name="connsiteY3" fmla="*/ 730250 h 812800"/>
              <a:gd name="connsiteX4" fmla="*/ 1079500 w 1352550"/>
              <a:gd name="connsiteY4" fmla="*/ 812800 h 812800"/>
              <a:gd name="connsiteX5" fmla="*/ 1257300 w 1352550"/>
              <a:gd name="connsiteY5" fmla="*/ 787400 h 812800"/>
              <a:gd name="connsiteX6" fmla="*/ 1352550 w 1352550"/>
              <a:gd name="connsiteY6" fmla="*/ 641350 h 812800"/>
              <a:gd name="connsiteX7" fmla="*/ 755650 w 1352550"/>
              <a:gd name="connsiteY7" fmla="*/ 6350 h 812800"/>
              <a:gd name="connsiteX8" fmla="*/ 0 w 1352550"/>
              <a:gd name="connsiteY8" fmla="*/ 0 h 812800"/>
              <a:gd name="connsiteX0" fmla="*/ 0 w 1376227"/>
              <a:gd name="connsiteY0" fmla="*/ 60455 h 806450"/>
              <a:gd name="connsiteX1" fmla="*/ 506277 w 1376227"/>
              <a:gd name="connsiteY1" fmla="*/ 438150 h 806450"/>
              <a:gd name="connsiteX2" fmla="*/ 461827 w 1376227"/>
              <a:gd name="connsiteY2" fmla="*/ 609600 h 806450"/>
              <a:gd name="connsiteX3" fmla="*/ 226877 w 1376227"/>
              <a:gd name="connsiteY3" fmla="*/ 723900 h 806450"/>
              <a:gd name="connsiteX4" fmla="*/ 1103177 w 1376227"/>
              <a:gd name="connsiteY4" fmla="*/ 806450 h 806450"/>
              <a:gd name="connsiteX5" fmla="*/ 1280977 w 1376227"/>
              <a:gd name="connsiteY5" fmla="*/ 781050 h 806450"/>
              <a:gd name="connsiteX6" fmla="*/ 1376227 w 1376227"/>
              <a:gd name="connsiteY6" fmla="*/ 635000 h 806450"/>
              <a:gd name="connsiteX7" fmla="*/ 779327 w 1376227"/>
              <a:gd name="connsiteY7" fmla="*/ 0 h 806450"/>
              <a:gd name="connsiteX8" fmla="*/ 0 w 1376227"/>
              <a:gd name="connsiteY8" fmla="*/ 60455 h 806450"/>
              <a:gd name="connsiteX0" fmla="*/ 0 w 1376227"/>
              <a:gd name="connsiteY0" fmla="*/ 4784 h 750779"/>
              <a:gd name="connsiteX1" fmla="*/ 506277 w 1376227"/>
              <a:gd name="connsiteY1" fmla="*/ 382479 h 750779"/>
              <a:gd name="connsiteX2" fmla="*/ 461827 w 1376227"/>
              <a:gd name="connsiteY2" fmla="*/ 553929 h 750779"/>
              <a:gd name="connsiteX3" fmla="*/ 226877 w 1376227"/>
              <a:gd name="connsiteY3" fmla="*/ 668229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76227"/>
              <a:gd name="connsiteY0" fmla="*/ 4784 h 750779"/>
              <a:gd name="connsiteX1" fmla="*/ 506277 w 1376227"/>
              <a:gd name="connsiteY1" fmla="*/ 382479 h 750779"/>
              <a:gd name="connsiteX2" fmla="*/ 461827 w 1376227"/>
              <a:gd name="connsiteY2" fmla="*/ 553929 h 750779"/>
              <a:gd name="connsiteX3" fmla="*/ 262393 w 1376227"/>
              <a:gd name="connsiteY3" fmla="*/ 701632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76227"/>
              <a:gd name="connsiteY0" fmla="*/ 4784 h 750779"/>
              <a:gd name="connsiteX1" fmla="*/ 506277 w 1376227"/>
              <a:gd name="connsiteY1" fmla="*/ 382479 h 750779"/>
              <a:gd name="connsiteX2" fmla="*/ 461827 w 1376227"/>
              <a:gd name="connsiteY2" fmla="*/ 553929 h 750779"/>
              <a:gd name="connsiteX3" fmla="*/ 297908 w 1376227"/>
              <a:gd name="connsiteY3" fmla="*/ 690499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28872"/>
              <a:gd name="connsiteY0" fmla="*/ 4784 h 750779"/>
              <a:gd name="connsiteX1" fmla="*/ 506277 w 1328872"/>
              <a:gd name="connsiteY1" fmla="*/ 382479 h 750779"/>
              <a:gd name="connsiteX2" fmla="*/ 461827 w 1328872"/>
              <a:gd name="connsiteY2" fmla="*/ 553929 h 750779"/>
              <a:gd name="connsiteX3" fmla="*/ 297908 w 1328872"/>
              <a:gd name="connsiteY3" fmla="*/ 690499 h 750779"/>
              <a:gd name="connsiteX4" fmla="*/ 1103177 w 1328872"/>
              <a:gd name="connsiteY4" fmla="*/ 750779 h 750779"/>
              <a:gd name="connsiteX5" fmla="*/ 1280977 w 1328872"/>
              <a:gd name="connsiteY5" fmla="*/ 725379 h 750779"/>
              <a:gd name="connsiteX6" fmla="*/ 1328872 w 1328872"/>
              <a:gd name="connsiteY6" fmla="*/ 579330 h 750779"/>
              <a:gd name="connsiteX7" fmla="*/ 791164 w 1328872"/>
              <a:gd name="connsiteY7" fmla="*/ 0 h 750779"/>
              <a:gd name="connsiteX8" fmla="*/ 0 w 1328872"/>
              <a:gd name="connsiteY8" fmla="*/ 4784 h 750779"/>
              <a:gd name="connsiteX0" fmla="*/ 0 w 1328872"/>
              <a:gd name="connsiteY0" fmla="*/ 4784 h 750779"/>
              <a:gd name="connsiteX1" fmla="*/ 306502 w 1328872"/>
              <a:gd name="connsiteY1" fmla="*/ 378303 h 750779"/>
              <a:gd name="connsiteX2" fmla="*/ 461827 w 1328872"/>
              <a:gd name="connsiteY2" fmla="*/ 553929 h 750779"/>
              <a:gd name="connsiteX3" fmla="*/ 297908 w 1328872"/>
              <a:gd name="connsiteY3" fmla="*/ 690499 h 750779"/>
              <a:gd name="connsiteX4" fmla="*/ 1103177 w 1328872"/>
              <a:gd name="connsiteY4" fmla="*/ 750779 h 750779"/>
              <a:gd name="connsiteX5" fmla="*/ 1280977 w 1328872"/>
              <a:gd name="connsiteY5" fmla="*/ 725379 h 750779"/>
              <a:gd name="connsiteX6" fmla="*/ 1328872 w 1328872"/>
              <a:gd name="connsiteY6" fmla="*/ 579330 h 750779"/>
              <a:gd name="connsiteX7" fmla="*/ 791164 w 1328872"/>
              <a:gd name="connsiteY7" fmla="*/ 0 h 750779"/>
              <a:gd name="connsiteX8" fmla="*/ 0 w 1328872"/>
              <a:gd name="connsiteY8" fmla="*/ 4784 h 750779"/>
              <a:gd name="connsiteX0" fmla="*/ 0 w 1284478"/>
              <a:gd name="connsiteY0" fmla="*/ 0 h 883781"/>
              <a:gd name="connsiteX1" fmla="*/ 262108 w 1284478"/>
              <a:gd name="connsiteY1" fmla="*/ 511305 h 883781"/>
              <a:gd name="connsiteX2" fmla="*/ 417433 w 1284478"/>
              <a:gd name="connsiteY2" fmla="*/ 686931 h 883781"/>
              <a:gd name="connsiteX3" fmla="*/ 253514 w 1284478"/>
              <a:gd name="connsiteY3" fmla="*/ 823501 h 883781"/>
              <a:gd name="connsiteX4" fmla="*/ 1058783 w 1284478"/>
              <a:gd name="connsiteY4" fmla="*/ 883781 h 883781"/>
              <a:gd name="connsiteX5" fmla="*/ 1236583 w 1284478"/>
              <a:gd name="connsiteY5" fmla="*/ 858381 h 883781"/>
              <a:gd name="connsiteX6" fmla="*/ 1284478 w 1284478"/>
              <a:gd name="connsiteY6" fmla="*/ 712332 h 883781"/>
              <a:gd name="connsiteX7" fmla="*/ 746770 w 1284478"/>
              <a:gd name="connsiteY7" fmla="*/ 133002 h 883781"/>
              <a:gd name="connsiteX8" fmla="*/ 0 w 1284478"/>
              <a:gd name="connsiteY8" fmla="*/ 0 h 883781"/>
              <a:gd name="connsiteX0" fmla="*/ 0 w 1284478"/>
              <a:gd name="connsiteY0" fmla="*/ 0 h 883781"/>
              <a:gd name="connsiteX1" fmla="*/ 120550 w 1284478"/>
              <a:gd name="connsiteY1" fmla="*/ 238481 h 883781"/>
              <a:gd name="connsiteX2" fmla="*/ 262108 w 1284478"/>
              <a:gd name="connsiteY2" fmla="*/ 511305 h 883781"/>
              <a:gd name="connsiteX3" fmla="*/ 417433 w 1284478"/>
              <a:gd name="connsiteY3" fmla="*/ 686931 h 883781"/>
              <a:gd name="connsiteX4" fmla="*/ 253514 w 1284478"/>
              <a:gd name="connsiteY4" fmla="*/ 823501 h 883781"/>
              <a:gd name="connsiteX5" fmla="*/ 1058783 w 1284478"/>
              <a:gd name="connsiteY5" fmla="*/ 883781 h 883781"/>
              <a:gd name="connsiteX6" fmla="*/ 1236583 w 1284478"/>
              <a:gd name="connsiteY6" fmla="*/ 858381 h 883781"/>
              <a:gd name="connsiteX7" fmla="*/ 1284478 w 1284478"/>
              <a:gd name="connsiteY7" fmla="*/ 712332 h 883781"/>
              <a:gd name="connsiteX8" fmla="*/ 746770 w 1284478"/>
              <a:gd name="connsiteY8" fmla="*/ 133002 h 883781"/>
              <a:gd name="connsiteX9" fmla="*/ 0 w 1284478"/>
              <a:gd name="connsiteY9" fmla="*/ 0 h 883781"/>
              <a:gd name="connsiteX0" fmla="*/ 0 w 1284478"/>
              <a:gd name="connsiteY0" fmla="*/ 0 h 883781"/>
              <a:gd name="connsiteX1" fmla="*/ 156066 w 1284478"/>
              <a:gd name="connsiteY1" fmla="*/ 113221 h 883781"/>
              <a:gd name="connsiteX2" fmla="*/ 262108 w 1284478"/>
              <a:gd name="connsiteY2" fmla="*/ 511305 h 883781"/>
              <a:gd name="connsiteX3" fmla="*/ 417433 w 1284478"/>
              <a:gd name="connsiteY3" fmla="*/ 686931 h 883781"/>
              <a:gd name="connsiteX4" fmla="*/ 253514 w 1284478"/>
              <a:gd name="connsiteY4" fmla="*/ 823501 h 883781"/>
              <a:gd name="connsiteX5" fmla="*/ 1058783 w 1284478"/>
              <a:gd name="connsiteY5" fmla="*/ 883781 h 883781"/>
              <a:gd name="connsiteX6" fmla="*/ 1236583 w 1284478"/>
              <a:gd name="connsiteY6" fmla="*/ 858381 h 883781"/>
              <a:gd name="connsiteX7" fmla="*/ 1284478 w 1284478"/>
              <a:gd name="connsiteY7" fmla="*/ 712332 h 883781"/>
              <a:gd name="connsiteX8" fmla="*/ 746770 w 1284478"/>
              <a:gd name="connsiteY8" fmla="*/ 133002 h 883781"/>
              <a:gd name="connsiteX9" fmla="*/ 0 w 1284478"/>
              <a:gd name="connsiteY9" fmla="*/ 0 h 883781"/>
              <a:gd name="connsiteX0" fmla="*/ 0 w 1284478"/>
              <a:gd name="connsiteY0" fmla="*/ 0 h 883781"/>
              <a:gd name="connsiteX1" fmla="*/ 156066 w 1284478"/>
              <a:gd name="connsiteY1" fmla="*/ 113221 h 883781"/>
              <a:gd name="connsiteX2" fmla="*/ 204899 w 1284478"/>
              <a:gd name="connsiteY2" fmla="*/ 317813 h 883781"/>
              <a:gd name="connsiteX3" fmla="*/ 262108 w 1284478"/>
              <a:gd name="connsiteY3" fmla="*/ 511305 h 883781"/>
              <a:gd name="connsiteX4" fmla="*/ 417433 w 1284478"/>
              <a:gd name="connsiteY4" fmla="*/ 686931 h 883781"/>
              <a:gd name="connsiteX5" fmla="*/ 253514 w 1284478"/>
              <a:gd name="connsiteY5" fmla="*/ 823501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883781"/>
              <a:gd name="connsiteX1" fmla="*/ 156066 w 1284478"/>
              <a:gd name="connsiteY1" fmla="*/ 113221 h 883781"/>
              <a:gd name="connsiteX2" fmla="*/ 178263 w 1284478"/>
              <a:gd name="connsiteY2" fmla="*/ 330339 h 883781"/>
              <a:gd name="connsiteX3" fmla="*/ 262108 w 1284478"/>
              <a:gd name="connsiteY3" fmla="*/ 511305 h 883781"/>
              <a:gd name="connsiteX4" fmla="*/ 417433 w 1284478"/>
              <a:gd name="connsiteY4" fmla="*/ 686931 h 883781"/>
              <a:gd name="connsiteX5" fmla="*/ 253514 w 1284478"/>
              <a:gd name="connsiteY5" fmla="*/ 823501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883781"/>
              <a:gd name="connsiteX1" fmla="*/ 156066 w 1284478"/>
              <a:gd name="connsiteY1" fmla="*/ 113221 h 883781"/>
              <a:gd name="connsiteX2" fmla="*/ 178263 w 1284478"/>
              <a:gd name="connsiteY2" fmla="*/ 330339 h 883781"/>
              <a:gd name="connsiteX3" fmla="*/ 262108 w 1284478"/>
              <a:gd name="connsiteY3" fmla="*/ 511305 h 883781"/>
              <a:gd name="connsiteX4" fmla="*/ 31202 w 1284478"/>
              <a:gd name="connsiteY4" fmla="*/ 699457 h 883781"/>
              <a:gd name="connsiteX5" fmla="*/ 253514 w 1284478"/>
              <a:gd name="connsiteY5" fmla="*/ 823501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883781"/>
              <a:gd name="connsiteX1" fmla="*/ 156066 w 1284478"/>
              <a:gd name="connsiteY1" fmla="*/ 113221 h 883781"/>
              <a:gd name="connsiteX2" fmla="*/ 178263 w 1284478"/>
              <a:gd name="connsiteY2" fmla="*/ 330339 h 883781"/>
              <a:gd name="connsiteX3" fmla="*/ 262108 w 1284478"/>
              <a:gd name="connsiteY3" fmla="*/ 511305 h 883781"/>
              <a:gd name="connsiteX4" fmla="*/ 31202 w 1284478"/>
              <a:gd name="connsiteY4" fmla="*/ 699457 h 883781"/>
              <a:gd name="connsiteX5" fmla="*/ 133649 w 1284478"/>
              <a:gd name="connsiteY5" fmla="*/ 856904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1000691"/>
              <a:gd name="connsiteX1" fmla="*/ 156066 w 1284478"/>
              <a:gd name="connsiteY1" fmla="*/ 113221 h 1000691"/>
              <a:gd name="connsiteX2" fmla="*/ 178263 w 1284478"/>
              <a:gd name="connsiteY2" fmla="*/ 330339 h 1000691"/>
              <a:gd name="connsiteX3" fmla="*/ 262108 w 1284478"/>
              <a:gd name="connsiteY3" fmla="*/ 511305 h 1000691"/>
              <a:gd name="connsiteX4" fmla="*/ 31202 w 1284478"/>
              <a:gd name="connsiteY4" fmla="*/ 699457 h 1000691"/>
              <a:gd name="connsiteX5" fmla="*/ 133649 w 1284478"/>
              <a:gd name="connsiteY5" fmla="*/ 856904 h 1000691"/>
              <a:gd name="connsiteX6" fmla="*/ 965554 w 1284478"/>
              <a:gd name="connsiteY6" fmla="*/ 1000691 h 1000691"/>
              <a:gd name="connsiteX7" fmla="*/ 1236583 w 1284478"/>
              <a:gd name="connsiteY7" fmla="*/ 858381 h 1000691"/>
              <a:gd name="connsiteX8" fmla="*/ 1284478 w 1284478"/>
              <a:gd name="connsiteY8" fmla="*/ 712332 h 1000691"/>
              <a:gd name="connsiteX9" fmla="*/ 746770 w 1284478"/>
              <a:gd name="connsiteY9" fmla="*/ 133002 h 1000691"/>
              <a:gd name="connsiteX10" fmla="*/ 0 w 1284478"/>
              <a:gd name="connsiteY10"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284478 w 1396402"/>
              <a:gd name="connsiteY8" fmla="*/ 712332 h 1000691"/>
              <a:gd name="connsiteX9" fmla="*/ 746770 w 1396402"/>
              <a:gd name="connsiteY9" fmla="*/ 133002 h 1000691"/>
              <a:gd name="connsiteX10" fmla="*/ 0 w 1396402"/>
              <a:gd name="connsiteY10"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746770 w 1396402"/>
              <a:gd name="connsiteY9" fmla="*/ 133002 h 1000691"/>
              <a:gd name="connsiteX10" fmla="*/ 0 w 1396402"/>
              <a:gd name="connsiteY10"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972923 w 1396402"/>
              <a:gd name="connsiteY9" fmla="*/ 342865 h 1000691"/>
              <a:gd name="connsiteX10" fmla="*/ 746770 w 1396402"/>
              <a:gd name="connsiteY10" fmla="*/ 133002 h 1000691"/>
              <a:gd name="connsiteX11" fmla="*/ 0 w 1396402"/>
              <a:gd name="connsiteY11"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043954 w 1396402"/>
              <a:gd name="connsiteY9" fmla="*/ 313637 h 1000691"/>
              <a:gd name="connsiteX10" fmla="*/ 746770 w 1396402"/>
              <a:gd name="connsiteY10" fmla="*/ 133002 h 1000691"/>
              <a:gd name="connsiteX11" fmla="*/ 0 w 1396402"/>
              <a:gd name="connsiteY11"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203774 w 1396402"/>
              <a:gd name="connsiteY9" fmla="*/ 518229 h 1000691"/>
              <a:gd name="connsiteX10" fmla="*/ 1043954 w 1396402"/>
              <a:gd name="connsiteY10" fmla="*/ 313637 h 1000691"/>
              <a:gd name="connsiteX11" fmla="*/ 746770 w 1396402"/>
              <a:gd name="connsiteY11" fmla="*/ 133002 h 1000691"/>
              <a:gd name="connsiteX12" fmla="*/ 0 w 1396402"/>
              <a:gd name="connsiteY12"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150500 w 1396402"/>
              <a:gd name="connsiteY9" fmla="*/ 522404 h 1000691"/>
              <a:gd name="connsiteX10" fmla="*/ 1043954 w 1396402"/>
              <a:gd name="connsiteY10" fmla="*/ 313637 h 1000691"/>
              <a:gd name="connsiteX11" fmla="*/ 746770 w 1396402"/>
              <a:gd name="connsiteY11" fmla="*/ 133002 h 1000691"/>
              <a:gd name="connsiteX12" fmla="*/ 0 w 1396402"/>
              <a:gd name="connsiteY12"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150500 w 1396402"/>
              <a:gd name="connsiteY9" fmla="*/ 522404 h 1000691"/>
              <a:gd name="connsiteX10" fmla="*/ 1043954 w 1396402"/>
              <a:gd name="connsiteY10" fmla="*/ 313637 h 1000691"/>
              <a:gd name="connsiteX11" fmla="*/ 702375 w 1396402"/>
              <a:gd name="connsiteY11" fmla="*/ 7742 h 1000691"/>
              <a:gd name="connsiteX12" fmla="*/ 0 w 1396402"/>
              <a:gd name="connsiteY12"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159379 w 1396402"/>
              <a:gd name="connsiteY7" fmla="*/ 931588 h 1000691"/>
              <a:gd name="connsiteX8" fmla="*/ 1396402 w 1396402"/>
              <a:gd name="connsiteY8" fmla="*/ 850030 h 1000691"/>
              <a:gd name="connsiteX9" fmla="*/ 1351069 w 1396402"/>
              <a:gd name="connsiteY9" fmla="*/ 687280 h 1000691"/>
              <a:gd name="connsiteX10" fmla="*/ 1150500 w 1396402"/>
              <a:gd name="connsiteY10" fmla="*/ 522404 h 1000691"/>
              <a:gd name="connsiteX11" fmla="*/ 1043954 w 1396402"/>
              <a:gd name="connsiteY11" fmla="*/ 313637 h 1000691"/>
              <a:gd name="connsiteX12" fmla="*/ 702375 w 1396402"/>
              <a:gd name="connsiteY12" fmla="*/ 7742 h 1000691"/>
              <a:gd name="connsiteX13" fmla="*/ 0 w 1396402"/>
              <a:gd name="connsiteY13"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088348 w 1396402"/>
              <a:gd name="connsiteY7" fmla="*/ 990043 h 1000691"/>
              <a:gd name="connsiteX8" fmla="*/ 1396402 w 1396402"/>
              <a:gd name="connsiteY8" fmla="*/ 850030 h 1000691"/>
              <a:gd name="connsiteX9" fmla="*/ 1351069 w 1396402"/>
              <a:gd name="connsiteY9" fmla="*/ 687280 h 1000691"/>
              <a:gd name="connsiteX10" fmla="*/ 1150500 w 1396402"/>
              <a:gd name="connsiteY10" fmla="*/ 522404 h 1000691"/>
              <a:gd name="connsiteX11" fmla="*/ 1043954 w 1396402"/>
              <a:gd name="connsiteY11" fmla="*/ 313637 h 1000691"/>
              <a:gd name="connsiteX12" fmla="*/ 702375 w 1396402"/>
              <a:gd name="connsiteY12" fmla="*/ 7742 h 1000691"/>
              <a:gd name="connsiteX13" fmla="*/ 0 w 1396402"/>
              <a:gd name="connsiteY13" fmla="*/ 0 h 1000691"/>
              <a:gd name="connsiteX0" fmla="*/ 0 w 1396402"/>
              <a:gd name="connsiteY0" fmla="*/ 0 h 996516"/>
              <a:gd name="connsiteX1" fmla="*/ 156066 w 1396402"/>
              <a:gd name="connsiteY1" fmla="*/ 113221 h 996516"/>
              <a:gd name="connsiteX2" fmla="*/ 178263 w 1396402"/>
              <a:gd name="connsiteY2" fmla="*/ 330339 h 996516"/>
              <a:gd name="connsiteX3" fmla="*/ 262108 w 1396402"/>
              <a:gd name="connsiteY3" fmla="*/ 511305 h 996516"/>
              <a:gd name="connsiteX4" fmla="*/ 31202 w 1396402"/>
              <a:gd name="connsiteY4" fmla="*/ 699457 h 996516"/>
              <a:gd name="connsiteX5" fmla="*/ 133649 w 1396402"/>
              <a:gd name="connsiteY5" fmla="*/ 856904 h 996516"/>
              <a:gd name="connsiteX6" fmla="*/ 938917 w 1396402"/>
              <a:gd name="connsiteY6" fmla="*/ 996516 h 996516"/>
              <a:gd name="connsiteX7" fmla="*/ 1088348 w 1396402"/>
              <a:gd name="connsiteY7" fmla="*/ 990043 h 996516"/>
              <a:gd name="connsiteX8" fmla="*/ 1396402 w 1396402"/>
              <a:gd name="connsiteY8" fmla="*/ 850030 h 996516"/>
              <a:gd name="connsiteX9" fmla="*/ 1351069 w 1396402"/>
              <a:gd name="connsiteY9" fmla="*/ 687280 h 996516"/>
              <a:gd name="connsiteX10" fmla="*/ 1150500 w 1396402"/>
              <a:gd name="connsiteY10" fmla="*/ 522404 h 996516"/>
              <a:gd name="connsiteX11" fmla="*/ 1043954 w 1396402"/>
              <a:gd name="connsiteY11" fmla="*/ 313637 h 996516"/>
              <a:gd name="connsiteX12" fmla="*/ 702375 w 1396402"/>
              <a:gd name="connsiteY12" fmla="*/ 7742 h 996516"/>
              <a:gd name="connsiteX13" fmla="*/ 0 w 1396402"/>
              <a:gd name="connsiteY13" fmla="*/ 0 h 996516"/>
              <a:gd name="connsiteX0" fmla="*/ 0 w 1396402"/>
              <a:gd name="connsiteY0" fmla="*/ 127174 h 1123690"/>
              <a:gd name="connsiteX1" fmla="*/ 156066 w 1396402"/>
              <a:gd name="connsiteY1" fmla="*/ 240395 h 1123690"/>
              <a:gd name="connsiteX2" fmla="*/ 178263 w 1396402"/>
              <a:gd name="connsiteY2" fmla="*/ 457513 h 1123690"/>
              <a:gd name="connsiteX3" fmla="*/ 262108 w 1396402"/>
              <a:gd name="connsiteY3" fmla="*/ 638479 h 1123690"/>
              <a:gd name="connsiteX4" fmla="*/ 31202 w 1396402"/>
              <a:gd name="connsiteY4" fmla="*/ 826631 h 1123690"/>
              <a:gd name="connsiteX5" fmla="*/ 133649 w 1396402"/>
              <a:gd name="connsiteY5" fmla="*/ 984078 h 1123690"/>
              <a:gd name="connsiteX6" fmla="*/ 938917 w 1396402"/>
              <a:gd name="connsiteY6" fmla="*/ 1123690 h 1123690"/>
              <a:gd name="connsiteX7" fmla="*/ 1088348 w 1396402"/>
              <a:gd name="connsiteY7" fmla="*/ 1117217 h 1123690"/>
              <a:gd name="connsiteX8" fmla="*/ 1396402 w 1396402"/>
              <a:gd name="connsiteY8" fmla="*/ 977204 h 1123690"/>
              <a:gd name="connsiteX9" fmla="*/ 1351069 w 1396402"/>
              <a:gd name="connsiteY9" fmla="*/ 814454 h 1123690"/>
              <a:gd name="connsiteX10" fmla="*/ 1150500 w 1396402"/>
              <a:gd name="connsiteY10" fmla="*/ 649578 h 1123690"/>
              <a:gd name="connsiteX11" fmla="*/ 1043954 w 1396402"/>
              <a:gd name="connsiteY11" fmla="*/ 440811 h 1123690"/>
              <a:gd name="connsiteX12" fmla="*/ 727323 w 1396402"/>
              <a:gd name="connsiteY12" fmla="*/ 0 h 1123690"/>
              <a:gd name="connsiteX13" fmla="*/ 0 w 1396402"/>
              <a:gd name="connsiteY13" fmla="*/ 127174 h 1123690"/>
              <a:gd name="connsiteX0" fmla="*/ 0 w 2094932"/>
              <a:gd name="connsiteY0" fmla="*/ 39186 h 1123690"/>
              <a:gd name="connsiteX1" fmla="*/ 854596 w 2094932"/>
              <a:gd name="connsiteY1" fmla="*/ 240395 h 1123690"/>
              <a:gd name="connsiteX2" fmla="*/ 876793 w 2094932"/>
              <a:gd name="connsiteY2" fmla="*/ 457513 h 1123690"/>
              <a:gd name="connsiteX3" fmla="*/ 960638 w 2094932"/>
              <a:gd name="connsiteY3" fmla="*/ 638479 h 1123690"/>
              <a:gd name="connsiteX4" fmla="*/ 729732 w 2094932"/>
              <a:gd name="connsiteY4" fmla="*/ 826631 h 1123690"/>
              <a:gd name="connsiteX5" fmla="*/ 832179 w 2094932"/>
              <a:gd name="connsiteY5" fmla="*/ 984078 h 1123690"/>
              <a:gd name="connsiteX6" fmla="*/ 1637447 w 2094932"/>
              <a:gd name="connsiteY6" fmla="*/ 1123690 h 1123690"/>
              <a:gd name="connsiteX7" fmla="*/ 1786878 w 2094932"/>
              <a:gd name="connsiteY7" fmla="*/ 1117217 h 1123690"/>
              <a:gd name="connsiteX8" fmla="*/ 2094932 w 2094932"/>
              <a:gd name="connsiteY8" fmla="*/ 977204 h 1123690"/>
              <a:gd name="connsiteX9" fmla="*/ 2049599 w 2094932"/>
              <a:gd name="connsiteY9" fmla="*/ 814454 h 1123690"/>
              <a:gd name="connsiteX10" fmla="*/ 1849030 w 2094932"/>
              <a:gd name="connsiteY10" fmla="*/ 649578 h 1123690"/>
              <a:gd name="connsiteX11" fmla="*/ 1742484 w 2094932"/>
              <a:gd name="connsiteY11" fmla="*/ 440811 h 1123690"/>
              <a:gd name="connsiteX12" fmla="*/ 1425853 w 2094932"/>
              <a:gd name="connsiteY12" fmla="*/ 0 h 1123690"/>
              <a:gd name="connsiteX13" fmla="*/ 0 w 2094932"/>
              <a:gd name="connsiteY13" fmla="*/ 39186 h 1123690"/>
              <a:gd name="connsiteX0" fmla="*/ 0 w 2094932"/>
              <a:gd name="connsiteY0" fmla="*/ 0 h 1084504"/>
              <a:gd name="connsiteX1" fmla="*/ 854596 w 2094932"/>
              <a:gd name="connsiteY1" fmla="*/ 201209 h 1084504"/>
              <a:gd name="connsiteX2" fmla="*/ 876793 w 2094932"/>
              <a:gd name="connsiteY2" fmla="*/ 418327 h 1084504"/>
              <a:gd name="connsiteX3" fmla="*/ 960638 w 2094932"/>
              <a:gd name="connsiteY3" fmla="*/ 599293 h 1084504"/>
              <a:gd name="connsiteX4" fmla="*/ 729732 w 2094932"/>
              <a:gd name="connsiteY4" fmla="*/ 787445 h 1084504"/>
              <a:gd name="connsiteX5" fmla="*/ 832179 w 2094932"/>
              <a:gd name="connsiteY5" fmla="*/ 944892 h 1084504"/>
              <a:gd name="connsiteX6" fmla="*/ 1637447 w 2094932"/>
              <a:gd name="connsiteY6" fmla="*/ 1084504 h 1084504"/>
              <a:gd name="connsiteX7" fmla="*/ 1786878 w 2094932"/>
              <a:gd name="connsiteY7" fmla="*/ 1078031 h 1084504"/>
              <a:gd name="connsiteX8" fmla="*/ 2094932 w 2094932"/>
              <a:gd name="connsiteY8" fmla="*/ 938018 h 1084504"/>
              <a:gd name="connsiteX9" fmla="*/ 2049599 w 2094932"/>
              <a:gd name="connsiteY9" fmla="*/ 775268 h 1084504"/>
              <a:gd name="connsiteX10" fmla="*/ 1849030 w 2094932"/>
              <a:gd name="connsiteY10" fmla="*/ 610392 h 1084504"/>
              <a:gd name="connsiteX11" fmla="*/ 1742484 w 2094932"/>
              <a:gd name="connsiteY11" fmla="*/ 401625 h 1084504"/>
              <a:gd name="connsiteX12" fmla="*/ 1425853 w 2094932"/>
              <a:gd name="connsiteY12" fmla="*/ 1876 h 1084504"/>
              <a:gd name="connsiteX13" fmla="*/ 0 w 2094932"/>
              <a:gd name="connsiteY13" fmla="*/ 0 h 1084504"/>
              <a:gd name="connsiteX0" fmla="*/ 0 w 2094932"/>
              <a:gd name="connsiteY0" fmla="*/ 0 h 1084504"/>
              <a:gd name="connsiteX1" fmla="*/ 854596 w 2094932"/>
              <a:gd name="connsiteY1" fmla="*/ 201209 h 1084504"/>
              <a:gd name="connsiteX2" fmla="*/ 876793 w 2094932"/>
              <a:gd name="connsiteY2" fmla="*/ 418327 h 1084504"/>
              <a:gd name="connsiteX3" fmla="*/ 960638 w 2094932"/>
              <a:gd name="connsiteY3" fmla="*/ 599293 h 1084504"/>
              <a:gd name="connsiteX4" fmla="*/ 729732 w 2094932"/>
              <a:gd name="connsiteY4" fmla="*/ 787445 h 1084504"/>
              <a:gd name="connsiteX5" fmla="*/ 832179 w 2094932"/>
              <a:gd name="connsiteY5" fmla="*/ 944892 h 1084504"/>
              <a:gd name="connsiteX6" fmla="*/ 1637447 w 2094932"/>
              <a:gd name="connsiteY6" fmla="*/ 1084504 h 1084504"/>
              <a:gd name="connsiteX7" fmla="*/ 1786878 w 2094932"/>
              <a:gd name="connsiteY7" fmla="*/ 1078031 h 1084504"/>
              <a:gd name="connsiteX8" fmla="*/ 2094932 w 2094932"/>
              <a:gd name="connsiteY8" fmla="*/ 938018 h 1084504"/>
              <a:gd name="connsiteX9" fmla="*/ 2049599 w 2094932"/>
              <a:gd name="connsiteY9" fmla="*/ 775268 h 1084504"/>
              <a:gd name="connsiteX10" fmla="*/ 1849030 w 2094932"/>
              <a:gd name="connsiteY10" fmla="*/ 610392 h 1084504"/>
              <a:gd name="connsiteX11" fmla="*/ 1742484 w 2094932"/>
              <a:gd name="connsiteY11" fmla="*/ 401625 h 1084504"/>
              <a:gd name="connsiteX12" fmla="*/ 1600486 w 2094932"/>
              <a:gd name="connsiteY12" fmla="*/ 240681 h 1084504"/>
              <a:gd name="connsiteX13" fmla="*/ 1425853 w 2094932"/>
              <a:gd name="connsiteY13" fmla="*/ 1876 h 1084504"/>
              <a:gd name="connsiteX14" fmla="*/ 0 w 2094932"/>
              <a:gd name="connsiteY14" fmla="*/ 0 h 1084504"/>
              <a:gd name="connsiteX0" fmla="*/ 0 w 2094932"/>
              <a:gd name="connsiteY0" fmla="*/ 0 h 1084504"/>
              <a:gd name="connsiteX1" fmla="*/ 854596 w 2094932"/>
              <a:gd name="connsiteY1" fmla="*/ 201209 h 1084504"/>
              <a:gd name="connsiteX2" fmla="*/ 876793 w 2094932"/>
              <a:gd name="connsiteY2" fmla="*/ 418327 h 1084504"/>
              <a:gd name="connsiteX3" fmla="*/ 960638 w 2094932"/>
              <a:gd name="connsiteY3" fmla="*/ 599293 h 1084504"/>
              <a:gd name="connsiteX4" fmla="*/ 729732 w 2094932"/>
              <a:gd name="connsiteY4" fmla="*/ 787445 h 1084504"/>
              <a:gd name="connsiteX5" fmla="*/ 832179 w 2094932"/>
              <a:gd name="connsiteY5" fmla="*/ 944892 h 1084504"/>
              <a:gd name="connsiteX6" fmla="*/ 1637447 w 2094932"/>
              <a:gd name="connsiteY6" fmla="*/ 1084504 h 1084504"/>
              <a:gd name="connsiteX7" fmla="*/ 1786878 w 2094932"/>
              <a:gd name="connsiteY7" fmla="*/ 1078031 h 1084504"/>
              <a:gd name="connsiteX8" fmla="*/ 2094932 w 2094932"/>
              <a:gd name="connsiteY8" fmla="*/ 938018 h 1084504"/>
              <a:gd name="connsiteX9" fmla="*/ 2049599 w 2094932"/>
              <a:gd name="connsiteY9" fmla="*/ 775268 h 1084504"/>
              <a:gd name="connsiteX10" fmla="*/ 1849030 w 2094932"/>
              <a:gd name="connsiteY10" fmla="*/ 610392 h 1084504"/>
              <a:gd name="connsiteX11" fmla="*/ 1742484 w 2094932"/>
              <a:gd name="connsiteY11" fmla="*/ 401625 h 1084504"/>
              <a:gd name="connsiteX12" fmla="*/ 1394669 w 2094932"/>
              <a:gd name="connsiteY12" fmla="*/ 88170 h 1084504"/>
              <a:gd name="connsiteX13" fmla="*/ 1425853 w 2094932"/>
              <a:gd name="connsiteY13" fmla="*/ 1876 h 1084504"/>
              <a:gd name="connsiteX14" fmla="*/ 0 w 2094932"/>
              <a:gd name="connsiteY14" fmla="*/ 0 h 1084504"/>
              <a:gd name="connsiteX0" fmla="*/ 0 w 1433825"/>
              <a:gd name="connsiteY0" fmla="*/ 39183 h 1082627"/>
              <a:gd name="connsiteX1" fmla="*/ 193489 w 1433825"/>
              <a:gd name="connsiteY1" fmla="*/ 199332 h 1082627"/>
              <a:gd name="connsiteX2" fmla="*/ 215686 w 1433825"/>
              <a:gd name="connsiteY2" fmla="*/ 416450 h 1082627"/>
              <a:gd name="connsiteX3" fmla="*/ 299531 w 1433825"/>
              <a:gd name="connsiteY3" fmla="*/ 597416 h 1082627"/>
              <a:gd name="connsiteX4" fmla="*/ 68625 w 1433825"/>
              <a:gd name="connsiteY4" fmla="*/ 785568 h 1082627"/>
              <a:gd name="connsiteX5" fmla="*/ 171072 w 1433825"/>
              <a:gd name="connsiteY5" fmla="*/ 943015 h 1082627"/>
              <a:gd name="connsiteX6" fmla="*/ 976340 w 1433825"/>
              <a:gd name="connsiteY6" fmla="*/ 1082627 h 1082627"/>
              <a:gd name="connsiteX7" fmla="*/ 1125771 w 1433825"/>
              <a:gd name="connsiteY7" fmla="*/ 1076154 h 1082627"/>
              <a:gd name="connsiteX8" fmla="*/ 1433825 w 1433825"/>
              <a:gd name="connsiteY8" fmla="*/ 936141 h 1082627"/>
              <a:gd name="connsiteX9" fmla="*/ 1388492 w 1433825"/>
              <a:gd name="connsiteY9" fmla="*/ 773391 h 1082627"/>
              <a:gd name="connsiteX10" fmla="*/ 1187923 w 1433825"/>
              <a:gd name="connsiteY10" fmla="*/ 608515 h 1082627"/>
              <a:gd name="connsiteX11" fmla="*/ 1081377 w 1433825"/>
              <a:gd name="connsiteY11" fmla="*/ 399748 h 1082627"/>
              <a:gd name="connsiteX12" fmla="*/ 733562 w 1433825"/>
              <a:gd name="connsiteY12" fmla="*/ 86293 h 1082627"/>
              <a:gd name="connsiteX13" fmla="*/ 764746 w 1433825"/>
              <a:gd name="connsiteY13" fmla="*/ -1 h 1082627"/>
              <a:gd name="connsiteX14" fmla="*/ 0 w 1433825"/>
              <a:gd name="connsiteY14" fmla="*/ 39183 h 1082627"/>
              <a:gd name="connsiteX0" fmla="*/ 0 w 1433825"/>
              <a:gd name="connsiteY0" fmla="*/ 1 h 1043445"/>
              <a:gd name="connsiteX1" fmla="*/ 193489 w 1433825"/>
              <a:gd name="connsiteY1" fmla="*/ 160150 h 1043445"/>
              <a:gd name="connsiteX2" fmla="*/ 215686 w 1433825"/>
              <a:gd name="connsiteY2" fmla="*/ 377268 h 1043445"/>
              <a:gd name="connsiteX3" fmla="*/ 299531 w 1433825"/>
              <a:gd name="connsiteY3" fmla="*/ 558234 h 1043445"/>
              <a:gd name="connsiteX4" fmla="*/ 68625 w 1433825"/>
              <a:gd name="connsiteY4" fmla="*/ 746386 h 1043445"/>
              <a:gd name="connsiteX5" fmla="*/ 171072 w 1433825"/>
              <a:gd name="connsiteY5" fmla="*/ 903833 h 1043445"/>
              <a:gd name="connsiteX6" fmla="*/ 976340 w 1433825"/>
              <a:gd name="connsiteY6" fmla="*/ 1043445 h 1043445"/>
              <a:gd name="connsiteX7" fmla="*/ 1125771 w 1433825"/>
              <a:gd name="connsiteY7" fmla="*/ 1036972 h 1043445"/>
              <a:gd name="connsiteX8" fmla="*/ 1433825 w 1433825"/>
              <a:gd name="connsiteY8" fmla="*/ 896959 h 1043445"/>
              <a:gd name="connsiteX9" fmla="*/ 1388492 w 1433825"/>
              <a:gd name="connsiteY9" fmla="*/ 734209 h 1043445"/>
              <a:gd name="connsiteX10" fmla="*/ 1187923 w 1433825"/>
              <a:gd name="connsiteY10" fmla="*/ 569333 h 1043445"/>
              <a:gd name="connsiteX11" fmla="*/ 1081377 w 1433825"/>
              <a:gd name="connsiteY11" fmla="*/ 360566 h 1043445"/>
              <a:gd name="connsiteX12" fmla="*/ 733562 w 1433825"/>
              <a:gd name="connsiteY12" fmla="*/ 47111 h 1043445"/>
              <a:gd name="connsiteX13" fmla="*/ 752272 w 1433825"/>
              <a:gd name="connsiteY13" fmla="*/ 1878 h 1043445"/>
              <a:gd name="connsiteX14" fmla="*/ 0 w 1433825"/>
              <a:gd name="connsiteY14" fmla="*/ 1 h 1043445"/>
              <a:gd name="connsiteX0" fmla="*/ 0 w 1527379"/>
              <a:gd name="connsiteY0" fmla="*/ 27452 h 1041567"/>
              <a:gd name="connsiteX1" fmla="*/ 287043 w 1527379"/>
              <a:gd name="connsiteY1" fmla="*/ 158272 h 1041567"/>
              <a:gd name="connsiteX2" fmla="*/ 309240 w 1527379"/>
              <a:gd name="connsiteY2" fmla="*/ 375390 h 1041567"/>
              <a:gd name="connsiteX3" fmla="*/ 393085 w 1527379"/>
              <a:gd name="connsiteY3" fmla="*/ 556356 h 1041567"/>
              <a:gd name="connsiteX4" fmla="*/ 162179 w 1527379"/>
              <a:gd name="connsiteY4" fmla="*/ 744508 h 1041567"/>
              <a:gd name="connsiteX5" fmla="*/ 264626 w 1527379"/>
              <a:gd name="connsiteY5" fmla="*/ 901955 h 1041567"/>
              <a:gd name="connsiteX6" fmla="*/ 1069894 w 1527379"/>
              <a:gd name="connsiteY6" fmla="*/ 1041567 h 1041567"/>
              <a:gd name="connsiteX7" fmla="*/ 1219325 w 1527379"/>
              <a:gd name="connsiteY7" fmla="*/ 1035094 h 1041567"/>
              <a:gd name="connsiteX8" fmla="*/ 1527379 w 1527379"/>
              <a:gd name="connsiteY8" fmla="*/ 895081 h 1041567"/>
              <a:gd name="connsiteX9" fmla="*/ 1482046 w 1527379"/>
              <a:gd name="connsiteY9" fmla="*/ 732331 h 1041567"/>
              <a:gd name="connsiteX10" fmla="*/ 1281477 w 1527379"/>
              <a:gd name="connsiteY10" fmla="*/ 567455 h 1041567"/>
              <a:gd name="connsiteX11" fmla="*/ 1174931 w 1527379"/>
              <a:gd name="connsiteY11" fmla="*/ 358688 h 1041567"/>
              <a:gd name="connsiteX12" fmla="*/ 827116 w 1527379"/>
              <a:gd name="connsiteY12" fmla="*/ 45233 h 1041567"/>
              <a:gd name="connsiteX13" fmla="*/ 845826 w 1527379"/>
              <a:gd name="connsiteY13" fmla="*/ 0 h 1041567"/>
              <a:gd name="connsiteX14" fmla="*/ 0 w 1527379"/>
              <a:gd name="connsiteY14" fmla="*/ 27452 h 1041567"/>
              <a:gd name="connsiteX0" fmla="*/ 0 w 1714486"/>
              <a:gd name="connsiteY0" fmla="*/ 3989 h 1041567"/>
              <a:gd name="connsiteX1" fmla="*/ 474150 w 1714486"/>
              <a:gd name="connsiteY1" fmla="*/ 158272 h 1041567"/>
              <a:gd name="connsiteX2" fmla="*/ 496347 w 1714486"/>
              <a:gd name="connsiteY2" fmla="*/ 375390 h 1041567"/>
              <a:gd name="connsiteX3" fmla="*/ 580192 w 1714486"/>
              <a:gd name="connsiteY3" fmla="*/ 556356 h 1041567"/>
              <a:gd name="connsiteX4" fmla="*/ 349286 w 1714486"/>
              <a:gd name="connsiteY4" fmla="*/ 744508 h 1041567"/>
              <a:gd name="connsiteX5" fmla="*/ 451733 w 1714486"/>
              <a:gd name="connsiteY5" fmla="*/ 901955 h 1041567"/>
              <a:gd name="connsiteX6" fmla="*/ 1257001 w 1714486"/>
              <a:gd name="connsiteY6" fmla="*/ 1041567 h 1041567"/>
              <a:gd name="connsiteX7" fmla="*/ 1406432 w 1714486"/>
              <a:gd name="connsiteY7" fmla="*/ 1035094 h 1041567"/>
              <a:gd name="connsiteX8" fmla="*/ 1714486 w 1714486"/>
              <a:gd name="connsiteY8" fmla="*/ 895081 h 1041567"/>
              <a:gd name="connsiteX9" fmla="*/ 1669153 w 1714486"/>
              <a:gd name="connsiteY9" fmla="*/ 732331 h 1041567"/>
              <a:gd name="connsiteX10" fmla="*/ 1468584 w 1714486"/>
              <a:gd name="connsiteY10" fmla="*/ 567455 h 1041567"/>
              <a:gd name="connsiteX11" fmla="*/ 1362038 w 1714486"/>
              <a:gd name="connsiteY11" fmla="*/ 358688 h 1041567"/>
              <a:gd name="connsiteX12" fmla="*/ 1014223 w 1714486"/>
              <a:gd name="connsiteY12" fmla="*/ 45233 h 1041567"/>
              <a:gd name="connsiteX13" fmla="*/ 1032933 w 1714486"/>
              <a:gd name="connsiteY13" fmla="*/ 0 h 1041567"/>
              <a:gd name="connsiteX14" fmla="*/ 0 w 1714486"/>
              <a:gd name="connsiteY14" fmla="*/ 3989 h 1041567"/>
              <a:gd name="connsiteX0" fmla="*/ 0 w 1714486"/>
              <a:gd name="connsiteY0" fmla="*/ 3989 h 1041567"/>
              <a:gd name="connsiteX1" fmla="*/ 265799 w 1714486"/>
              <a:gd name="connsiteY1" fmla="*/ 92159 h 1041567"/>
              <a:gd name="connsiteX2" fmla="*/ 474150 w 1714486"/>
              <a:gd name="connsiteY2" fmla="*/ 158272 h 1041567"/>
              <a:gd name="connsiteX3" fmla="*/ 496347 w 1714486"/>
              <a:gd name="connsiteY3" fmla="*/ 375390 h 1041567"/>
              <a:gd name="connsiteX4" fmla="*/ 580192 w 1714486"/>
              <a:gd name="connsiteY4" fmla="*/ 556356 h 1041567"/>
              <a:gd name="connsiteX5" fmla="*/ 349286 w 1714486"/>
              <a:gd name="connsiteY5" fmla="*/ 744508 h 1041567"/>
              <a:gd name="connsiteX6" fmla="*/ 451733 w 1714486"/>
              <a:gd name="connsiteY6" fmla="*/ 901955 h 1041567"/>
              <a:gd name="connsiteX7" fmla="*/ 1257001 w 1714486"/>
              <a:gd name="connsiteY7" fmla="*/ 1041567 h 1041567"/>
              <a:gd name="connsiteX8" fmla="*/ 1406432 w 1714486"/>
              <a:gd name="connsiteY8" fmla="*/ 1035094 h 1041567"/>
              <a:gd name="connsiteX9" fmla="*/ 1714486 w 1714486"/>
              <a:gd name="connsiteY9" fmla="*/ 895081 h 1041567"/>
              <a:gd name="connsiteX10" fmla="*/ 1669153 w 1714486"/>
              <a:gd name="connsiteY10" fmla="*/ 732331 h 1041567"/>
              <a:gd name="connsiteX11" fmla="*/ 1468584 w 1714486"/>
              <a:gd name="connsiteY11" fmla="*/ 567455 h 1041567"/>
              <a:gd name="connsiteX12" fmla="*/ 1362038 w 1714486"/>
              <a:gd name="connsiteY12" fmla="*/ 358688 h 1041567"/>
              <a:gd name="connsiteX13" fmla="*/ 1014223 w 1714486"/>
              <a:gd name="connsiteY13" fmla="*/ 45233 h 1041567"/>
              <a:gd name="connsiteX14" fmla="*/ 1032933 w 1714486"/>
              <a:gd name="connsiteY14" fmla="*/ 0 h 1041567"/>
              <a:gd name="connsiteX15" fmla="*/ 0 w 1714486"/>
              <a:gd name="connsiteY15" fmla="*/ 3989 h 1041567"/>
              <a:gd name="connsiteX0" fmla="*/ 0 w 1714486"/>
              <a:gd name="connsiteY0" fmla="*/ 3989 h 1041567"/>
              <a:gd name="connsiteX1" fmla="*/ 278273 w 1714486"/>
              <a:gd name="connsiteY1" fmla="*/ 45232 h 1041567"/>
              <a:gd name="connsiteX2" fmla="*/ 474150 w 1714486"/>
              <a:gd name="connsiteY2" fmla="*/ 158272 h 1041567"/>
              <a:gd name="connsiteX3" fmla="*/ 496347 w 1714486"/>
              <a:gd name="connsiteY3" fmla="*/ 375390 h 1041567"/>
              <a:gd name="connsiteX4" fmla="*/ 580192 w 1714486"/>
              <a:gd name="connsiteY4" fmla="*/ 556356 h 1041567"/>
              <a:gd name="connsiteX5" fmla="*/ 349286 w 1714486"/>
              <a:gd name="connsiteY5" fmla="*/ 744508 h 1041567"/>
              <a:gd name="connsiteX6" fmla="*/ 451733 w 1714486"/>
              <a:gd name="connsiteY6" fmla="*/ 901955 h 1041567"/>
              <a:gd name="connsiteX7" fmla="*/ 1257001 w 1714486"/>
              <a:gd name="connsiteY7" fmla="*/ 1041567 h 1041567"/>
              <a:gd name="connsiteX8" fmla="*/ 1406432 w 1714486"/>
              <a:gd name="connsiteY8" fmla="*/ 1035094 h 1041567"/>
              <a:gd name="connsiteX9" fmla="*/ 1714486 w 1714486"/>
              <a:gd name="connsiteY9" fmla="*/ 895081 h 1041567"/>
              <a:gd name="connsiteX10" fmla="*/ 1669153 w 1714486"/>
              <a:gd name="connsiteY10" fmla="*/ 732331 h 1041567"/>
              <a:gd name="connsiteX11" fmla="*/ 1468584 w 1714486"/>
              <a:gd name="connsiteY11" fmla="*/ 567455 h 1041567"/>
              <a:gd name="connsiteX12" fmla="*/ 1362038 w 1714486"/>
              <a:gd name="connsiteY12" fmla="*/ 358688 h 1041567"/>
              <a:gd name="connsiteX13" fmla="*/ 1014223 w 1714486"/>
              <a:gd name="connsiteY13" fmla="*/ 45233 h 1041567"/>
              <a:gd name="connsiteX14" fmla="*/ 1032933 w 1714486"/>
              <a:gd name="connsiteY14" fmla="*/ 0 h 1041567"/>
              <a:gd name="connsiteX15" fmla="*/ 0 w 1714486"/>
              <a:gd name="connsiteY15" fmla="*/ 3989 h 1041567"/>
              <a:gd name="connsiteX0" fmla="*/ 0 w 1758144"/>
              <a:gd name="connsiteY0" fmla="*/ 0 h 1072774"/>
              <a:gd name="connsiteX1" fmla="*/ 321931 w 1758144"/>
              <a:gd name="connsiteY1" fmla="*/ 76439 h 1072774"/>
              <a:gd name="connsiteX2" fmla="*/ 517808 w 1758144"/>
              <a:gd name="connsiteY2" fmla="*/ 189479 h 1072774"/>
              <a:gd name="connsiteX3" fmla="*/ 540005 w 1758144"/>
              <a:gd name="connsiteY3" fmla="*/ 406597 h 1072774"/>
              <a:gd name="connsiteX4" fmla="*/ 623850 w 1758144"/>
              <a:gd name="connsiteY4" fmla="*/ 587563 h 1072774"/>
              <a:gd name="connsiteX5" fmla="*/ 392944 w 1758144"/>
              <a:gd name="connsiteY5" fmla="*/ 775715 h 1072774"/>
              <a:gd name="connsiteX6" fmla="*/ 495391 w 1758144"/>
              <a:gd name="connsiteY6" fmla="*/ 933162 h 1072774"/>
              <a:gd name="connsiteX7" fmla="*/ 1300659 w 1758144"/>
              <a:gd name="connsiteY7" fmla="*/ 1072774 h 1072774"/>
              <a:gd name="connsiteX8" fmla="*/ 1450090 w 1758144"/>
              <a:gd name="connsiteY8" fmla="*/ 1066301 h 1072774"/>
              <a:gd name="connsiteX9" fmla="*/ 1758144 w 1758144"/>
              <a:gd name="connsiteY9" fmla="*/ 926288 h 1072774"/>
              <a:gd name="connsiteX10" fmla="*/ 1712811 w 1758144"/>
              <a:gd name="connsiteY10" fmla="*/ 763538 h 1072774"/>
              <a:gd name="connsiteX11" fmla="*/ 1512242 w 1758144"/>
              <a:gd name="connsiteY11" fmla="*/ 598662 h 1072774"/>
              <a:gd name="connsiteX12" fmla="*/ 1405696 w 1758144"/>
              <a:gd name="connsiteY12" fmla="*/ 389895 h 1072774"/>
              <a:gd name="connsiteX13" fmla="*/ 1057881 w 1758144"/>
              <a:gd name="connsiteY13" fmla="*/ 76440 h 1072774"/>
              <a:gd name="connsiteX14" fmla="*/ 1076591 w 1758144"/>
              <a:gd name="connsiteY14" fmla="*/ 31207 h 1072774"/>
              <a:gd name="connsiteX15" fmla="*/ 0 w 1758144"/>
              <a:gd name="connsiteY15" fmla="*/ 0 h 1072774"/>
              <a:gd name="connsiteX0" fmla="*/ 0 w 1845461"/>
              <a:gd name="connsiteY0" fmla="*/ 0 h 1061042"/>
              <a:gd name="connsiteX1" fmla="*/ 409248 w 1845461"/>
              <a:gd name="connsiteY1" fmla="*/ 64707 h 1061042"/>
              <a:gd name="connsiteX2" fmla="*/ 605125 w 1845461"/>
              <a:gd name="connsiteY2" fmla="*/ 177747 h 1061042"/>
              <a:gd name="connsiteX3" fmla="*/ 627322 w 1845461"/>
              <a:gd name="connsiteY3" fmla="*/ 394865 h 1061042"/>
              <a:gd name="connsiteX4" fmla="*/ 711167 w 1845461"/>
              <a:gd name="connsiteY4" fmla="*/ 575831 h 1061042"/>
              <a:gd name="connsiteX5" fmla="*/ 480261 w 1845461"/>
              <a:gd name="connsiteY5" fmla="*/ 763983 h 1061042"/>
              <a:gd name="connsiteX6" fmla="*/ 582708 w 1845461"/>
              <a:gd name="connsiteY6" fmla="*/ 921430 h 1061042"/>
              <a:gd name="connsiteX7" fmla="*/ 1387976 w 1845461"/>
              <a:gd name="connsiteY7" fmla="*/ 1061042 h 1061042"/>
              <a:gd name="connsiteX8" fmla="*/ 1537407 w 1845461"/>
              <a:gd name="connsiteY8" fmla="*/ 1054569 h 1061042"/>
              <a:gd name="connsiteX9" fmla="*/ 1845461 w 1845461"/>
              <a:gd name="connsiteY9" fmla="*/ 914556 h 1061042"/>
              <a:gd name="connsiteX10" fmla="*/ 1800128 w 1845461"/>
              <a:gd name="connsiteY10" fmla="*/ 751806 h 1061042"/>
              <a:gd name="connsiteX11" fmla="*/ 1599559 w 1845461"/>
              <a:gd name="connsiteY11" fmla="*/ 586930 h 1061042"/>
              <a:gd name="connsiteX12" fmla="*/ 1493013 w 1845461"/>
              <a:gd name="connsiteY12" fmla="*/ 378163 h 1061042"/>
              <a:gd name="connsiteX13" fmla="*/ 1145198 w 1845461"/>
              <a:gd name="connsiteY13" fmla="*/ 64708 h 1061042"/>
              <a:gd name="connsiteX14" fmla="*/ 1163908 w 1845461"/>
              <a:gd name="connsiteY14" fmla="*/ 19475 h 1061042"/>
              <a:gd name="connsiteX15" fmla="*/ 0 w 1845461"/>
              <a:gd name="connsiteY15" fmla="*/ 0 h 1061042"/>
              <a:gd name="connsiteX0" fmla="*/ 89016 w 1436213"/>
              <a:gd name="connsiteY0" fmla="*/ 0 h 1529663"/>
              <a:gd name="connsiteX1" fmla="*/ 0 w 1436213"/>
              <a:gd name="connsiteY1" fmla="*/ 533328 h 1529663"/>
              <a:gd name="connsiteX2" fmla="*/ 195877 w 1436213"/>
              <a:gd name="connsiteY2" fmla="*/ 646368 h 1529663"/>
              <a:gd name="connsiteX3" fmla="*/ 218074 w 1436213"/>
              <a:gd name="connsiteY3" fmla="*/ 863486 h 1529663"/>
              <a:gd name="connsiteX4" fmla="*/ 301919 w 1436213"/>
              <a:gd name="connsiteY4" fmla="*/ 1044452 h 1529663"/>
              <a:gd name="connsiteX5" fmla="*/ 71013 w 1436213"/>
              <a:gd name="connsiteY5" fmla="*/ 1232604 h 1529663"/>
              <a:gd name="connsiteX6" fmla="*/ 173460 w 1436213"/>
              <a:gd name="connsiteY6" fmla="*/ 1390051 h 1529663"/>
              <a:gd name="connsiteX7" fmla="*/ 978728 w 1436213"/>
              <a:gd name="connsiteY7" fmla="*/ 1529663 h 1529663"/>
              <a:gd name="connsiteX8" fmla="*/ 1128159 w 1436213"/>
              <a:gd name="connsiteY8" fmla="*/ 1523190 h 1529663"/>
              <a:gd name="connsiteX9" fmla="*/ 1436213 w 1436213"/>
              <a:gd name="connsiteY9" fmla="*/ 1383177 h 1529663"/>
              <a:gd name="connsiteX10" fmla="*/ 1390880 w 1436213"/>
              <a:gd name="connsiteY10" fmla="*/ 1220427 h 1529663"/>
              <a:gd name="connsiteX11" fmla="*/ 1190311 w 1436213"/>
              <a:gd name="connsiteY11" fmla="*/ 1055551 h 1529663"/>
              <a:gd name="connsiteX12" fmla="*/ 1083765 w 1436213"/>
              <a:gd name="connsiteY12" fmla="*/ 846784 h 1529663"/>
              <a:gd name="connsiteX13" fmla="*/ 735950 w 1436213"/>
              <a:gd name="connsiteY13" fmla="*/ 533329 h 1529663"/>
              <a:gd name="connsiteX14" fmla="*/ 754660 w 1436213"/>
              <a:gd name="connsiteY14" fmla="*/ 488096 h 1529663"/>
              <a:gd name="connsiteX15" fmla="*/ 89016 w 1436213"/>
              <a:gd name="connsiteY15" fmla="*/ 0 h 1529663"/>
              <a:gd name="connsiteX0" fmla="*/ 582577 w 1929774"/>
              <a:gd name="connsiteY0" fmla="*/ 0 h 1529663"/>
              <a:gd name="connsiteX1" fmla="*/ 0 w 1929774"/>
              <a:gd name="connsiteY1" fmla="*/ 418384 h 1529663"/>
              <a:gd name="connsiteX2" fmla="*/ 689438 w 1929774"/>
              <a:gd name="connsiteY2" fmla="*/ 646368 h 1529663"/>
              <a:gd name="connsiteX3" fmla="*/ 711635 w 1929774"/>
              <a:gd name="connsiteY3" fmla="*/ 863486 h 1529663"/>
              <a:gd name="connsiteX4" fmla="*/ 795480 w 1929774"/>
              <a:gd name="connsiteY4" fmla="*/ 1044452 h 1529663"/>
              <a:gd name="connsiteX5" fmla="*/ 564574 w 1929774"/>
              <a:gd name="connsiteY5" fmla="*/ 1232604 h 1529663"/>
              <a:gd name="connsiteX6" fmla="*/ 667021 w 1929774"/>
              <a:gd name="connsiteY6" fmla="*/ 1390051 h 1529663"/>
              <a:gd name="connsiteX7" fmla="*/ 1472289 w 1929774"/>
              <a:gd name="connsiteY7" fmla="*/ 1529663 h 1529663"/>
              <a:gd name="connsiteX8" fmla="*/ 1621720 w 1929774"/>
              <a:gd name="connsiteY8" fmla="*/ 1523190 h 1529663"/>
              <a:gd name="connsiteX9" fmla="*/ 1929774 w 1929774"/>
              <a:gd name="connsiteY9" fmla="*/ 1383177 h 1529663"/>
              <a:gd name="connsiteX10" fmla="*/ 1884441 w 1929774"/>
              <a:gd name="connsiteY10" fmla="*/ 1220427 h 1529663"/>
              <a:gd name="connsiteX11" fmla="*/ 1683872 w 1929774"/>
              <a:gd name="connsiteY11" fmla="*/ 1055551 h 1529663"/>
              <a:gd name="connsiteX12" fmla="*/ 1577326 w 1929774"/>
              <a:gd name="connsiteY12" fmla="*/ 846784 h 1529663"/>
              <a:gd name="connsiteX13" fmla="*/ 1229511 w 1929774"/>
              <a:gd name="connsiteY13" fmla="*/ 533329 h 1529663"/>
              <a:gd name="connsiteX14" fmla="*/ 1248221 w 1929774"/>
              <a:gd name="connsiteY14" fmla="*/ 488096 h 1529663"/>
              <a:gd name="connsiteX15" fmla="*/ 582577 w 1929774"/>
              <a:gd name="connsiteY15" fmla="*/ 0 h 1529663"/>
              <a:gd name="connsiteX0" fmla="*/ 582577 w 1929774"/>
              <a:gd name="connsiteY0" fmla="*/ 0 h 1529663"/>
              <a:gd name="connsiteX1" fmla="*/ 0 w 1929774"/>
              <a:gd name="connsiteY1" fmla="*/ 418384 h 1529663"/>
              <a:gd name="connsiteX2" fmla="*/ 252283 w 1929774"/>
              <a:gd name="connsiteY2" fmla="*/ 637526 h 1529663"/>
              <a:gd name="connsiteX3" fmla="*/ 711635 w 1929774"/>
              <a:gd name="connsiteY3" fmla="*/ 863486 h 1529663"/>
              <a:gd name="connsiteX4" fmla="*/ 795480 w 1929774"/>
              <a:gd name="connsiteY4" fmla="*/ 1044452 h 1529663"/>
              <a:gd name="connsiteX5" fmla="*/ 564574 w 1929774"/>
              <a:gd name="connsiteY5" fmla="*/ 1232604 h 1529663"/>
              <a:gd name="connsiteX6" fmla="*/ 667021 w 1929774"/>
              <a:gd name="connsiteY6" fmla="*/ 1390051 h 1529663"/>
              <a:gd name="connsiteX7" fmla="*/ 1472289 w 1929774"/>
              <a:gd name="connsiteY7" fmla="*/ 1529663 h 1529663"/>
              <a:gd name="connsiteX8" fmla="*/ 1621720 w 1929774"/>
              <a:gd name="connsiteY8" fmla="*/ 1523190 h 1529663"/>
              <a:gd name="connsiteX9" fmla="*/ 1929774 w 1929774"/>
              <a:gd name="connsiteY9" fmla="*/ 1383177 h 1529663"/>
              <a:gd name="connsiteX10" fmla="*/ 1884441 w 1929774"/>
              <a:gd name="connsiteY10" fmla="*/ 1220427 h 1529663"/>
              <a:gd name="connsiteX11" fmla="*/ 1683872 w 1929774"/>
              <a:gd name="connsiteY11" fmla="*/ 1055551 h 1529663"/>
              <a:gd name="connsiteX12" fmla="*/ 1577326 w 1929774"/>
              <a:gd name="connsiteY12" fmla="*/ 846784 h 1529663"/>
              <a:gd name="connsiteX13" fmla="*/ 1229511 w 1929774"/>
              <a:gd name="connsiteY13" fmla="*/ 533329 h 1529663"/>
              <a:gd name="connsiteX14" fmla="*/ 1248221 w 1929774"/>
              <a:gd name="connsiteY14" fmla="*/ 488096 h 1529663"/>
              <a:gd name="connsiteX15" fmla="*/ 582577 w 1929774"/>
              <a:gd name="connsiteY15" fmla="*/ 0 h 1529663"/>
              <a:gd name="connsiteX0" fmla="*/ 582577 w 1929774"/>
              <a:gd name="connsiteY0" fmla="*/ 0 h 1529663"/>
              <a:gd name="connsiteX1" fmla="*/ 0 w 1929774"/>
              <a:gd name="connsiteY1" fmla="*/ 418384 h 1529663"/>
              <a:gd name="connsiteX2" fmla="*/ 252283 w 1929774"/>
              <a:gd name="connsiteY2" fmla="*/ 637526 h 1529663"/>
              <a:gd name="connsiteX3" fmla="*/ 391995 w 1929774"/>
              <a:gd name="connsiteY3" fmla="*/ 863485 h 1529663"/>
              <a:gd name="connsiteX4" fmla="*/ 795480 w 1929774"/>
              <a:gd name="connsiteY4" fmla="*/ 1044452 h 1529663"/>
              <a:gd name="connsiteX5" fmla="*/ 564574 w 1929774"/>
              <a:gd name="connsiteY5" fmla="*/ 1232604 h 1529663"/>
              <a:gd name="connsiteX6" fmla="*/ 667021 w 1929774"/>
              <a:gd name="connsiteY6" fmla="*/ 1390051 h 1529663"/>
              <a:gd name="connsiteX7" fmla="*/ 1472289 w 1929774"/>
              <a:gd name="connsiteY7" fmla="*/ 1529663 h 1529663"/>
              <a:gd name="connsiteX8" fmla="*/ 1621720 w 1929774"/>
              <a:gd name="connsiteY8" fmla="*/ 1523190 h 1529663"/>
              <a:gd name="connsiteX9" fmla="*/ 1929774 w 1929774"/>
              <a:gd name="connsiteY9" fmla="*/ 1383177 h 1529663"/>
              <a:gd name="connsiteX10" fmla="*/ 1884441 w 1929774"/>
              <a:gd name="connsiteY10" fmla="*/ 1220427 h 1529663"/>
              <a:gd name="connsiteX11" fmla="*/ 1683872 w 1929774"/>
              <a:gd name="connsiteY11" fmla="*/ 1055551 h 1529663"/>
              <a:gd name="connsiteX12" fmla="*/ 1577326 w 1929774"/>
              <a:gd name="connsiteY12" fmla="*/ 846784 h 1529663"/>
              <a:gd name="connsiteX13" fmla="*/ 1229511 w 1929774"/>
              <a:gd name="connsiteY13" fmla="*/ 533329 h 1529663"/>
              <a:gd name="connsiteX14" fmla="*/ 1248221 w 1929774"/>
              <a:gd name="connsiteY14" fmla="*/ 488096 h 1529663"/>
              <a:gd name="connsiteX15" fmla="*/ 582577 w 1929774"/>
              <a:gd name="connsiteY15" fmla="*/ 0 h 1529663"/>
              <a:gd name="connsiteX0" fmla="*/ 582577 w 1929774"/>
              <a:gd name="connsiteY0" fmla="*/ 0 h 1529663"/>
              <a:gd name="connsiteX1" fmla="*/ 0 w 1929774"/>
              <a:gd name="connsiteY1" fmla="*/ 418384 h 1529663"/>
              <a:gd name="connsiteX2" fmla="*/ 252283 w 1929774"/>
              <a:gd name="connsiteY2" fmla="*/ 637526 h 1529663"/>
              <a:gd name="connsiteX3" fmla="*/ 391995 w 1929774"/>
              <a:gd name="connsiteY3" fmla="*/ 863485 h 1529663"/>
              <a:gd name="connsiteX4" fmla="*/ 348924 w 1929774"/>
              <a:gd name="connsiteY4" fmla="*/ 1057715 h 1529663"/>
              <a:gd name="connsiteX5" fmla="*/ 564574 w 1929774"/>
              <a:gd name="connsiteY5" fmla="*/ 1232604 h 1529663"/>
              <a:gd name="connsiteX6" fmla="*/ 667021 w 1929774"/>
              <a:gd name="connsiteY6" fmla="*/ 1390051 h 1529663"/>
              <a:gd name="connsiteX7" fmla="*/ 1472289 w 1929774"/>
              <a:gd name="connsiteY7" fmla="*/ 1529663 h 1529663"/>
              <a:gd name="connsiteX8" fmla="*/ 1621720 w 1929774"/>
              <a:gd name="connsiteY8" fmla="*/ 1523190 h 1529663"/>
              <a:gd name="connsiteX9" fmla="*/ 1929774 w 1929774"/>
              <a:gd name="connsiteY9" fmla="*/ 1383177 h 1529663"/>
              <a:gd name="connsiteX10" fmla="*/ 1884441 w 1929774"/>
              <a:gd name="connsiteY10" fmla="*/ 1220427 h 1529663"/>
              <a:gd name="connsiteX11" fmla="*/ 1683872 w 1929774"/>
              <a:gd name="connsiteY11" fmla="*/ 1055551 h 1529663"/>
              <a:gd name="connsiteX12" fmla="*/ 1577326 w 1929774"/>
              <a:gd name="connsiteY12" fmla="*/ 846784 h 1529663"/>
              <a:gd name="connsiteX13" fmla="*/ 1229511 w 1929774"/>
              <a:gd name="connsiteY13" fmla="*/ 533329 h 1529663"/>
              <a:gd name="connsiteX14" fmla="*/ 1248221 w 1929774"/>
              <a:gd name="connsiteY14" fmla="*/ 488096 h 1529663"/>
              <a:gd name="connsiteX15" fmla="*/ 582577 w 1929774"/>
              <a:gd name="connsiteY15" fmla="*/ 0 h 1529663"/>
              <a:gd name="connsiteX0" fmla="*/ 582577 w 1929774"/>
              <a:gd name="connsiteY0" fmla="*/ 0 h 1529663"/>
              <a:gd name="connsiteX1" fmla="*/ 0 w 1929774"/>
              <a:gd name="connsiteY1" fmla="*/ 418384 h 1529663"/>
              <a:gd name="connsiteX2" fmla="*/ 252283 w 1929774"/>
              <a:gd name="connsiteY2" fmla="*/ 637526 h 1529663"/>
              <a:gd name="connsiteX3" fmla="*/ 391995 w 1929774"/>
              <a:gd name="connsiteY3" fmla="*/ 863485 h 1529663"/>
              <a:gd name="connsiteX4" fmla="*/ 348924 w 1929774"/>
              <a:gd name="connsiteY4" fmla="*/ 1057715 h 1529663"/>
              <a:gd name="connsiteX5" fmla="*/ 240233 w 1929774"/>
              <a:gd name="connsiteY5" fmla="*/ 1241447 h 1529663"/>
              <a:gd name="connsiteX6" fmla="*/ 667021 w 1929774"/>
              <a:gd name="connsiteY6" fmla="*/ 1390051 h 1529663"/>
              <a:gd name="connsiteX7" fmla="*/ 1472289 w 1929774"/>
              <a:gd name="connsiteY7" fmla="*/ 1529663 h 1529663"/>
              <a:gd name="connsiteX8" fmla="*/ 1621720 w 1929774"/>
              <a:gd name="connsiteY8" fmla="*/ 1523190 h 1529663"/>
              <a:gd name="connsiteX9" fmla="*/ 1929774 w 1929774"/>
              <a:gd name="connsiteY9" fmla="*/ 1383177 h 1529663"/>
              <a:gd name="connsiteX10" fmla="*/ 1884441 w 1929774"/>
              <a:gd name="connsiteY10" fmla="*/ 1220427 h 1529663"/>
              <a:gd name="connsiteX11" fmla="*/ 1683872 w 1929774"/>
              <a:gd name="connsiteY11" fmla="*/ 1055551 h 1529663"/>
              <a:gd name="connsiteX12" fmla="*/ 1577326 w 1929774"/>
              <a:gd name="connsiteY12" fmla="*/ 846784 h 1529663"/>
              <a:gd name="connsiteX13" fmla="*/ 1229511 w 1929774"/>
              <a:gd name="connsiteY13" fmla="*/ 533329 h 1529663"/>
              <a:gd name="connsiteX14" fmla="*/ 1248221 w 1929774"/>
              <a:gd name="connsiteY14" fmla="*/ 488096 h 1529663"/>
              <a:gd name="connsiteX15" fmla="*/ 582577 w 1929774"/>
              <a:gd name="connsiteY15" fmla="*/ 0 h 1529663"/>
              <a:gd name="connsiteX0" fmla="*/ 582577 w 1929774"/>
              <a:gd name="connsiteY0" fmla="*/ 0 h 1529663"/>
              <a:gd name="connsiteX1" fmla="*/ 0 w 1929774"/>
              <a:gd name="connsiteY1" fmla="*/ 418384 h 1529663"/>
              <a:gd name="connsiteX2" fmla="*/ 252283 w 1929774"/>
              <a:gd name="connsiteY2" fmla="*/ 637526 h 1529663"/>
              <a:gd name="connsiteX3" fmla="*/ 391995 w 1929774"/>
              <a:gd name="connsiteY3" fmla="*/ 863485 h 1529663"/>
              <a:gd name="connsiteX4" fmla="*/ 348924 w 1929774"/>
              <a:gd name="connsiteY4" fmla="*/ 1057715 h 1529663"/>
              <a:gd name="connsiteX5" fmla="*/ 216732 w 1929774"/>
              <a:gd name="connsiteY5" fmla="*/ 1232606 h 1529663"/>
              <a:gd name="connsiteX6" fmla="*/ 667021 w 1929774"/>
              <a:gd name="connsiteY6" fmla="*/ 1390051 h 1529663"/>
              <a:gd name="connsiteX7" fmla="*/ 1472289 w 1929774"/>
              <a:gd name="connsiteY7" fmla="*/ 1529663 h 1529663"/>
              <a:gd name="connsiteX8" fmla="*/ 1621720 w 1929774"/>
              <a:gd name="connsiteY8" fmla="*/ 1523190 h 1529663"/>
              <a:gd name="connsiteX9" fmla="*/ 1929774 w 1929774"/>
              <a:gd name="connsiteY9" fmla="*/ 1383177 h 1529663"/>
              <a:gd name="connsiteX10" fmla="*/ 1884441 w 1929774"/>
              <a:gd name="connsiteY10" fmla="*/ 1220427 h 1529663"/>
              <a:gd name="connsiteX11" fmla="*/ 1683872 w 1929774"/>
              <a:gd name="connsiteY11" fmla="*/ 1055551 h 1529663"/>
              <a:gd name="connsiteX12" fmla="*/ 1577326 w 1929774"/>
              <a:gd name="connsiteY12" fmla="*/ 846784 h 1529663"/>
              <a:gd name="connsiteX13" fmla="*/ 1229511 w 1929774"/>
              <a:gd name="connsiteY13" fmla="*/ 533329 h 1529663"/>
              <a:gd name="connsiteX14" fmla="*/ 1248221 w 1929774"/>
              <a:gd name="connsiteY14" fmla="*/ 488096 h 1529663"/>
              <a:gd name="connsiteX15" fmla="*/ 582577 w 1929774"/>
              <a:gd name="connsiteY15" fmla="*/ 0 h 1529663"/>
              <a:gd name="connsiteX0" fmla="*/ 582577 w 1929774"/>
              <a:gd name="connsiteY0" fmla="*/ 0 h 1529663"/>
              <a:gd name="connsiteX1" fmla="*/ 0 w 1929774"/>
              <a:gd name="connsiteY1" fmla="*/ 418384 h 1529663"/>
              <a:gd name="connsiteX2" fmla="*/ 252283 w 1929774"/>
              <a:gd name="connsiteY2" fmla="*/ 637526 h 1529663"/>
              <a:gd name="connsiteX3" fmla="*/ 391995 w 1929774"/>
              <a:gd name="connsiteY3" fmla="*/ 863485 h 1529663"/>
              <a:gd name="connsiteX4" fmla="*/ 348924 w 1929774"/>
              <a:gd name="connsiteY4" fmla="*/ 1057715 h 1529663"/>
              <a:gd name="connsiteX5" fmla="*/ 216732 w 1929774"/>
              <a:gd name="connsiteY5" fmla="*/ 1232606 h 1529663"/>
              <a:gd name="connsiteX6" fmla="*/ 347381 w 1929774"/>
              <a:gd name="connsiteY6" fmla="*/ 1332579 h 1529663"/>
              <a:gd name="connsiteX7" fmla="*/ 1472289 w 1929774"/>
              <a:gd name="connsiteY7" fmla="*/ 1529663 h 1529663"/>
              <a:gd name="connsiteX8" fmla="*/ 1621720 w 1929774"/>
              <a:gd name="connsiteY8" fmla="*/ 1523190 h 1529663"/>
              <a:gd name="connsiteX9" fmla="*/ 1929774 w 1929774"/>
              <a:gd name="connsiteY9" fmla="*/ 1383177 h 1529663"/>
              <a:gd name="connsiteX10" fmla="*/ 1884441 w 1929774"/>
              <a:gd name="connsiteY10" fmla="*/ 1220427 h 1529663"/>
              <a:gd name="connsiteX11" fmla="*/ 1683872 w 1929774"/>
              <a:gd name="connsiteY11" fmla="*/ 1055551 h 1529663"/>
              <a:gd name="connsiteX12" fmla="*/ 1577326 w 1929774"/>
              <a:gd name="connsiteY12" fmla="*/ 846784 h 1529663"/>
              <a:gd name="connsiteX13" fmla="*/ 1229511 w 1929774"/>
              <a:gd name="connsiteY13" fmla="*/ 533329 h 1529663"/>
              <a:gd name="connsiteX14" fmla="*/ 1248221 w 1929774"/>
              <a:gd name="connsiteY14" fmla="*/ 488096 h 1529663"/>
              <a:gd name="connsiteX15" fmla="*/ 582577 w 1929774"/>
              <a:gd name="connsiteY15" fmla="*/ 0 h 1529663"/>
              <a:gd name="connsiteX0" fmla="*/ 582577 w 1929774"/>
              <a:gd name="connsiteY0" fmla="*/ 0 h 1523190"/>
              <a:gd name="connsiteX1" fmla="*/ 0 w 1929774"/>
              <a:gd name="connsiteY1" fmla="*/ 418384 h 1523190"/>
              <a:gd name="connsiteX2" fmla="*/ 252283 w 1929774"/>
              <a:gd name="connsiteY2" fmla="*/ 637526 h 1523190"/>
              <a:gd name="connsiteX3" fmla="*/ 391995 w 1929774"/>
              <a:gd name="connsiteY3" fmla="*/ 863485 h 1523190"/>
              <a:gd name="connsiteX4" fmla="*/ 348924 w 1929774"/>
              <a:gd name="connsiteY4" fmla="*/ 1057715 h 1523190"/>
              <a:gd name="connsiteX5" fmla="*/ 216732 w 1929774"/>
              <a:gd name="connsiteY5" fmla="*/ 1232606 h 1523190"/>
              <a:gd name="connsiteX6" fmla="*/ 347381 w 1929774"/>
              <a:gd name="connsiteY6" fmla="*/ 1332579 h 1523190"/>
              <a:gd name="connsiteX7" fmla="*/ 1147949 w 1929774"/>
              <a:gd name="connsiteY7" fmla="*/ 1392613 h 1523190"/>
              <a:gd name="connsiteX8" fmla="*/ 1621720 w 1929774"/>
              <a:gd name="connsiteY8" fmla="*/ 1523190 h 1523190"/>
              <a:gd name="connsiteX9" fmla="*/ 1929774 w 1929774"/>
              <a:gd name="connsiteY9" fmla="*/ 1383177 h 1523190"/>
              <a:gd name="connsiteX10" fmla="*/ 1884441 w 1929774"/>
              <a:gd name="connsiteY10" fmla="*/ 1220427 h 1523190"/>
              <a:gd name="connsiteX11" fmla="*/ 1683872 w 1929774"/>
              <a:gd name="connsiteY11" fmla="*/ 1055551 h 1523190"/>
              <a:gd name="connsiteX12" fmla="*/ 1577326 w 1929774"/>
              <a:gd name="connsiteY12" fmla="*/ 846784 h 1523190"/>
              <a:gd name="connsiteX13" fmla="*/ 1229511 w 1929774"/>
              <a:gd name="connsiteY13" fmla="*/ 533329 h 1523190"/>
              <a:gd name="connsiteX14" fmla="*/ 1248221 w 1929774"/>
              <a:gd name="connsiteY14" fmla="*/ 488096 h 1523190"/>
              <a:gd name="connsiteX15" fmla="*/ 582577 w 1929774"/>
              <a:gd name="connsiteY15" fmla="*/ 0 h 1523190"/>
              <a:gd name="connsiteX0" fmla="*/ 582577 w 1929774"/>
              <a:gd name="connsiteY0" fmla="*/ 0 h 1403825"/>
              <a:gd name="connsiteX1" fmla="*/ 0 w 1929774"/>
              <a:gd name="connsiteY1" fmla="*/ 418384 h 1403825"/>
              <a:gd name="connsiteX2" fmla="*/ 252283 w 1929774"/>
              <a:gd name="connsiteY2" fmla="*/ 637526 h 1403825"/>
              <a:gd name="connsiteX3" fmla="*/ 391995 w 1929774"/>
              <a:gd name="connsiteY3" fmla="*/ 863485 h 1403825"/>
              <a:gd name="connsiteX4" fmla="*/ 348924 w 1929774"/>
              <a:gd name="connsiteY4" fmla="*/ 1057715 h 1403825"/>
              <a:gd name="connsiteX5" fmla="*/ 216732 w 1929774"/>
              <a:gd name="connsiteY5" fmla="*/ 1232606 h 1403825"/>
              <a:gd name="connsiteX6" fmla="*/ 347381 w 1929774"/>
              <a:gd name="connsiteY6" fmla="*/ 1332579 h 1403825"/>
              <a:gd name="connsiteX7" fmla="*/ 1147949 w 1929774"/>
              <a:gd name="connsiteY7" fmla="*/ 1392613 h 1403825"/>
              <a:gd name="connsiteX8" fmla="*/ 1513606 w 1929774"/>
              <a:gd name="connsiteY8" fmla="*/ 1403825 h 1403825"/>
              <a:gd name="connsiteX9" fmla="*/ 1929774 w 1929774"/>
              <a:gd name="connsiteY9" fmla="*/ 1383177 h 1403825"/>
              <a:gd name="connsiteX10" fmla="*/ 1884441 w 1929774"/>
              <a:gd name="connsiteY10" fmla="*/ 1220427 h 1403825"/>
              <a:gd name="connsiteX11" fmla="*/ 1683872 w 1929774"/>
              <a:gd name="connsiteY11" fmla="*/ 1055551 h 1403825"/>
              <a:gd name="connsiteX12" fmla="*/ 1577326 w 1929774"/>
              <a:gd name="connsiteY12" fmla="*/ 846784 h 1403825"/>
              <a:gd name="connsiteX13" fmla="*/ 1229511 w 1929774"/>
              <a:gd name="connsiteY13" fmla="*/ 533329 h 1403825"/>
              <a:gd name="connsiteX14" fmla="*/ 1248221 w 1929774"/>
              <a:gd name="connsiteY14" fmla="*/ 488096 h 1403825"/>
              <a:gd name="connsiteX15" fmla="*/ 582577 w 1929774"/>
              <a:gd name="connsiteY15"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84441 w 2131899"/>
              <a:gd name="connsiteY10" fmla="*/ 1220427 h 1403825"/>
              <a:gd name="connsiteX11" fmla="*/ 1683872 w 2131899"/>
              <a:gd name="connsiteY11" fmla="*/ 1055551 h 1403825"/>
              <a:gd name="connsiteX12" fmla="*/ 1577326 w 2131899"/>
              <a:gd name="connsiteY12" fmla="*/ 846784 h 1403825"/>
              <a:gd name="connsiteX13" fmla="*/ 1229511 w 2131899"/>
              <a:gd name="connsiteY13" fmla="*/ 533329 h 1403825"/>
              <a:gd name="connsiteX14" fmla="*/ 1248221 w 2131899"/>
              <a:gd name="connsiteY14" fmla="*/ 488096 h 1403825"/>
              <a:gd name="connsiteX15" fmla="*/ 582577 w 2131899"/>
              <a:gd name="connsiteY15"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93843 w 2131899"/>
              <a:gd name="connsiteY10" fmla="*/ 1025906 h 1403825"/>
              <a:gd name="connsiteX11" fmla="*/ 1683872 w 2131899"/>
              <a:gd name="connsiteY11" fmla="*/ 1055551 h 1403825"/>
              <a:gd name="connsiteX12" fmla="*/ 1577326 w 2131899"/>
              <a:gd name="connsiteY12" fmla="*/ 846784 h 1403825"/>
              <a:gd name="connsiteX13" fmla="*/ 1229511 w 2131899"/>
              <a:gd name="connsiteY13" fmla="*/ 533329 h 1403825"/>
              <a:gd name="connsiteX14" fmla="*/ 1248221 w 2131899"/>
              <a:gd name="connsiteY14" fmla="*/ 488096 h 1403825"/>
              <a:gd name="connsiteX15" fmla="*/ 582577 w 2131899"/>
              <a:gd name="connsiteY15"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93843 w 2131899"/>
              <a:gd name="connsiteY10" fmla="*/ 1025906 h 1403825"/>
              <a:gd name="connsiteX11" fmla="*/ 1871896 w 2131899"/>
              <a:gd name="connsiteY11" fmla="*/ 175780 h 1403825"/>
              <a:gd name="connsiteX12" fmla="*/ 1577326 w 2131899"/>
              <a:gd name="connsiteY12" fmla="*/ 846784 h 1403825"/>
              <a:gd name="connsiteX13" fmla="*/ 1229511 w 2131899"/>
              <a:gd name="connsiteY13" fmla="*/ 533329 h 1403825"/>
              <a:gd name="connsiteX14" fmla="*/ 1248221 w 2131899"/>
              <a:gd name="connsiteY14" fmla="*/ 488096 h 1403825"/>
              <a:gd name="connsiteX15" fmla="*/ 582577 w 2131899"/>
              <a:gd name="connsiteY15"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93843 w 2131899"/>
              <a:gd name="connsiteY10" fmla="*/ 1025906 h 1403825"/>
              <a:gd name="connsiteX11" fmla="*/ 1577326 w 2131899"/>
              <a:gd name="connsiteY11" fmla="*/ 846784 h 1403825"/>
              <a:gd name="connsiteX12" fmla="*/ 1229511 w 2131899"/>
              <a:gd name="connsiteY12" fmla="*/ 533329 h 1403825"/>
              <a:gd name="connsiteX13" fmla="*/ 1248221 w 2131899"/>
              <a:gd name="connsiteY13" fmla="*/ 488096 h 1403825"/>
              <a:gd name="connsiteX14" fmla="*/ 582577 w 2131899"/>
              <a:gd name="connsiteY14"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93843 w 2131899"/>
              <a:gd name="connsiteY10" fmla="*/ 1025906 h 1403825"/>
              <a:gd name="connsiteX11" fmla="*/ 1229511 w 2131899"/>
              <a:gd name="connsiteY11" fmla="*/ 533329 h 1403825"/>
              <a:gd name="connsiteX12" fmla="*/ 1248221 w 2131899"/>
              <a:gd name="connsiteY12" fmla="*/ 488096 h 1403825"/>
              <a:gd name="connsiteX13" fmla="*/ 582577 w 2131899"/>
              <a:gd name="connsiteY13"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93843 w 2131899"/>
              <a:gd name="connsiteY10" fmla="*/ 1025906 h 1403825"/>
              <a:gd name="connsiteX11" fmla="*/ 1229511 w 2131899"/>
              <a:gd name="connsiteY11" fmla="*/ 533329 h 1403825"/>
              <a:gd name="connsiteX12" fmla="*/ 881574 w 2131899"/>
              <a:gd name="connsiteY12" fmla="*/ 1790 h 1403825"/>
              <a:gd name="connsiteX13" fmla="*/ 582577 w 2131899"/>
              <a:gd name="connsiteY13"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93843 w 2131899"/>
              <a:gd name="connsiteY10" fmla="*/ 1025906 h 1403825"/>
              <a:gd name="connsiteX11" fmla="*/ 1459839 w 2131899"/>
              <a:gd name="connsiteY11" fmla="*/ 542170 h 1403825"/>
              <a:gd name="connsiteX12" fmla="*/ 881574 w 2131899"/>
              <a:gd name="connsiteY12" fmla="*/ 1790 h 1403825"/>
              <a:gd name="connsiteX13" fmla="*/ 582577 w 2131899"/>
              <a:gd name="connsiteY13"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93843 w 2131899"/>
              <a:gd name="connsiteY10" fmla="*/ 1025906 h 1403825"/>
              <a:gd name="connsiteX11" fmla="*/ 1464540 w 2131899"/>
              <a:gd name="connsiteY11" fmla="*/ 559855 h 1403825"/>
              <a:gd name="connsiteX12" fmla="*/ 881574 w 2131899"/>
              <a:gd name="connsiteY12" fmla="*/ 1790 h 1403825"/>
              <a:gd name="connsiteX13" fmla="*/ 582577 w 2131899"/>
              <a:gd name="connsiteY13"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32735 w 2131899"/>
              <a:gd name="connsiteY10" fmla="*/ 972854 h 1403825"/>
              <a:gd name="connsiteX11" fmla="*/ 1464540 w 2131899"/>
              <a:gd name="connsiteY11" fmla="*/ 559855 h 1403825"/>
              <a:gd name="connsiteX12" fmla="*/ 881574 w 2131899"/>
              <a:gd name="connsiteY12" fmla="*/ 1790 h 1403825"/>
              <a:gd name="connsiteX13" fmla="*/ 582577 w 2131899"/>
              <a:gd name="connsiteY13" fmla="*/ 0 h 1403825"/>
              <a:gd name="connsiteX0" fmla="*/ 582577 w 2117798"/>
              <a:gd name="connsiteY0" fmla="*/ 0 h 1403825"/>
              <a:gd name="connsiteX1" fmla="*/ 0 w 2117798"/>
              <a:gd name="connsiteY1" fmla="*/ 418384 h 1403825"/>
              <a:gd name="connsiteX2" fmla="*/ 252283 w 2117798"/>
              <a:gd name="connsiteY2" fmla="*/ 637526 h 1403825"/>
              <a:gd name="connsiteX3" fmla="*/ 391995 w 2117798"/>
              <a:gd name="connsiteY3" fmla="*/ 863485 h 1403825"/>
              <a:gd name="connsiteX4" fmla="*/ 348924 w 2117798"/>
              <a:gd name="connsiteY4" fmla="*/ 1057715 h 1403825"/>
              <a:gd name="connsiteX5" fmla="*/ 216732 w 2117798"/>
              <a:gd name="connsiteY5" fmla="*/ 1232606 h 1403825"/>
              <a:gd name="connsiteX6" fmla="*/ 347381 w 2117798"/>
              <a:gd name="connsiteY6" fmla="*/ 1332579 h 1403825"/>
              <a:gd name="connsiteX7" fmla="*/ 1147949 w 2117798"/>
              <a:gd name="connsiteY7" fmla="*/ 1392613 h 1403825"/>
              <a:gd name="connsiteX8" fmla="*/ 1513606 w 2117798"/>
              <a:gd name="connsiteY8" fmla="*/ 1403825 h 1403825"/>
              <a:gd name="connsiteX9" fmla="*/ 2117798 w 2117798"/>
              <a:gd name="connsiteY9" fmla="*/ 1290337 h 1403825"/>
              <a:gd name="connsiteX10" fmla="*/ 1832735 w 2117798"/>
              <a:gd name="connsiteY10" fmla="*/ 972854 h 1403825"/>
              <a:gd name="connsiteX11" fmla="*/ 1464540 w 2117798"/>
              <a:gd name="connsiteY11" fmla="*/ 559855 h 1403825"/>
              <a:gd name="connsiteX12" fmla="*/ 881574 w 2117798"/>
              <a:gd name="connsiteY12" fmla="*/ 1790 h 1403825"/>
              <a:gd name="connsiteX13" fmla="*/ 582577 w 2117798"/>
              <a:gd name="connsiteY13" fmla="*/ 0 h 1403825"/>
              <a:gd name="connsiteX0" fmla="*/ 582577 w 2117798"/>
              <a:gd name="connsiteY0" fmla="*/ 0 h 1392613"/>
              <a:gd name="connsiteX1" fmla="*/ 0 w 2117798"/>
              <a:gd name="connsiteY1" fmla="*/ 418384 h 1392613"/>
              <a:gd name="connsiteX2" fmla="*/ 252283 w 2117798"/>
              <a:gd name="connsiteY2" fmla="*/ 637526 h 1392613"/>
              <a:gd name="connsiteX3" fmla="*/ 391995 w 2117798"/>
              <a:gd name="connsiteY3" fmla="*/ 863485 h 1392613"/>
              <a:gd name="connsiteX4" fmla="*/ 348924 w 2117798"/>
              <a:gd name="connsiteY4" fmla="*/ 1057715 h 1392613"/>
              <a:gd name="connsiteX5" fmla="*/ 216732 w 2117798"/>
              <a:gd name="connsiteY5" fmla="*/ 1232606 h 1392613"/>
              <a:gd name="connsiteX6" fmla="*/ 347381 w 2117798"/>
              <a:gd name="connsiteY6" fmla="*/ 1332579 h 1392613"/>
              <a:gd name="connsiteX7" fmla="*/ 1147949 w 2117798"/>
              <a:gd name="connsiteY7" fmla="*/ 1392613 h 1392613"/>
              <a:gd name="connsiteX8" fmla="*/ 1513606 w 2117798"/>
              <a:gd name="connsiteY8" fmla="*/ 1390563 h 1392613"/>
              <a:gd name="connsiteX9" fmla="*/ 2117798 w 2117798"/>
              <a:gd name="connsiteY9" fmla="*/ 1290337 h 1392613"/>
              <a:gd name="connsiteX10" fmla="*/ 1832735 w 2117798"/>
              <a:gd name="connsiteY10" fmla="*/ 972854 h 1392613"/>
              <a:gd name="connsiteX11" fmla="*/ 1464540 w 2117798"/>
              <a:gd name="connsiteY11" fmla="*/ 559855 h 1392613"/>
              <a:gd name="connsiteX12" fmla="*/ 881574 w 2117798"/>
              <a:gd name="connsiteY12" fmla="*/ 1790 h 1392613"/>
              <a:gd name="connsiteX13" fmla="*/ 582577 w 2117798"/>
              <a:gd name="connsiteY13" fmla="*/ 0 h 1392613"/>
              <a:gd name="connsiteX0" fmla="*/ 582577 w 2117798"/>
              <a:gd name="connsiteY0" fmla="*/ 0 h 1392613"/>
              <a:gd name="connsiteX1" fmla="*/ 0 w 2117798"/>
              <a:gd name="connsiteY1" fmla="*/ 418384 h 1392613"/>
              <a:gd name="connsiteX2" fmla="*/ 252283 w 2117798"/>
              <a:gd name="connsiteY2" fmla="*/ 637526 h 1392613"/>
              <a:gd name="connsiteX3" fmla="*/ 420199 w 2117798"/>
              <a:gd name="connsiteY3" fmla="*/ 867907 h 1392613"/>
              <a:gd name="connsiteX4" fmla="*/ 348924 w 2117798"/>
              <a:gd name="connsiteY4" fmla="*/ 1057715 h 1392613"/>
              <a:gd name="connsiteX5" fmla="*/ 216732 w 2117798"/>
              <a:gd name="connsiteY5" fmla="*/ 1232606 h 1392613"/>
              <a:gd name="connsiteX6" fmla="*/ 347381 w 2117798"/>
              <a:gd name="connsiteY6" fmla="*/ 1332579 h 1392613"/>
              <a:gd name="connsiteX7" fmla="*/ 1147949 w 2117798"/>
              <a:gd name="connsiteY7" fmla="*/ 1392613 h 1392613"/>
              <a:gd name="connsiteX8" fmla="*/ 1513606 w 2117798"/>
              <a:gd name="connsiteY8" fmla="*/ 1390563 h 1392613"/>
              <a:gd name="connsiteX9" fmla="*/ 2117798 w 2117798"/>
              <a:gd name="connsiteY9" fmla="*/ 1290337 h 1392613"/>
              <a:gd name="connsiteX10" fmla="*/ 1832735 w 2117798"/>
              <a:gd name="connsiteY10" fmla="*/ 972854 h 1392613"/>
              <a:gd name="connsiteX11" fmla="*/ 1464540 w 2117798"/>
              <a:gd name="connsiteY11" fmla="*/ 559855 h 1392613"/>
              <a:gd name="connsiteX12" fmla="*/ 881574 w 2117798"/>
              <a:gd name="connsiteY12" fmla="*/ 1790 h 1392613"/>
              <a:gd name="connsiteX13" fmla="*/ 582577 w 2117798"/>
              <a:gd name="connsiteY13" fmla="*/ 0 h 1392613"/>
              <a:gd name="connsiteX0" fmla="*/ 563775 w 2098996"/>
              <a:gd name="connsiteY0" fmla="*/ 0 h 1392613"/>
              <a:gd name="connsiteX1" fmla="*/ 0 w 2098996"/>
              <a:gd name="connsiteY1" fmla="*/ 436068 h 1392613"/>
              <a:gd name="connsiteX2" fmla="*/ 233481 w 2098996"/>
              <a:gd name="connsiteY2" fmla="*/ 637526 h 1392613"/>
              <a:gd name="connsiteX3" fmla="*/ 401397 w 2098996"/>
              <a:gd name="connsiteY3" fmla="*/ 867907 h 1392613"/>
              <a:gd name="connsiteX4" fmla="*/ 330122 w 2098996"/>
              <a:gd name="connsiteY4" fmla="*/ 1057715 h 1392613"/>
              <a:gd name="connsiteX5" fmla="*/ 197930 w 2098996"/>
              <a:gd name="connsiteY5" fmla="*/ 1232606 h 1392613"/>
              <a:gd name="connsiteX6" fmla="*/ 328579 w 2098996"/>
              <a:gd name="connsiteY6" fmla="*/ 1332579 h 1392613"/>
              <a:gd name="connsiteX7" fmla="*/ 1129147 w 2098996"/>
              <a:gd name="connsiteY7" fmla="*/ 1392613 h 1392613"/>
              <a:gd name="connsiteX8" fmla="*/ 1494804 w 2098996"/>
              <a:gd name="connsiteY8" fmla="*/ 1390563 h 1392613"/>
              <a:gd name="connsiteX9" fmla="*/ 2098996 w 2098996"/>
              <a:gd name="connsiteY9" fmla="*/ 1290337 h 1392613"/>
              <a:gd name="connsiteX10" fmla="*/ 1813933 w 2098996"/>
              <a:gd name="connsiteY10" fmla="*/ 972854 h 1392613"/>
              <a:gd name="connsiteX11" fmla="*/ 1445738 w 2098996"/>
              <a:gd name="connsiteY11" fmla="*/ 559855 h 1392613"/>
              <a:gd name="connsiteX12" fmla="*/ 862772 w 2098996"/>
              <a:gd name="connsiteY12" fmla="*/ 1790 h 1392613"/>
              <a:gd name="connsiteX13" fmla="*/ 563775 w 2098996"/>
              <a:gd name="connsiteY13" fmla="*/ 0 h 1392613"/>
              <a:gd name="connsiteX0" fmla="*/ 577877 w 2098996"/>
              <a:gd name="connsiteY0" fmla="*/ 11472 h 1390823"/>
              <a:gd name="connsiteX1" fmla="*/ 0 w 2098996"/>
              <a:gd name="connsiteY1" fmla="*/ 434278 h 1390823"/>
              <a:gd name="connsiteX2" fmla="*/ 233481 w 2098996"/>
              <a:gd name="connsiteY2" fmla="*/ 635736 h 1390823"/>
              <a:gd name="connsiteX3" fmla="*/ 401397 w 2098996"/>
              <a:gd name="connsiteY3" fmla="*/ 866117 h 1390823"/>
              <a:gd name="connsiteX4" fmla="*/ 330122 w 2098996"/>
              <a:gd name="connsiteY4" fmla="*/ 1055925 h 1390823"/>
              <a:gd name="connsiteX5" fmla="*/ 197930 w 2098996"/>
              <a:gd name="connsiteY5" fmla="*/ 1230816 h 1390823"/>
              <a:gd name="connsiteX6" fmla="*/ 328579 w 2098996"/>
              <a:gd name="connsiteY6" fmla="*/ 1330789 h 1390823"/>
              <a:gd name="connsiteX7" fmla="*/ 1129147 w 2098996"/>
              <a:gd name="connsiteY7" fmla="*/ 1390823 h 1390823"/>
              <a:gd name="connsiteX8" fmla="*/ 1494804 w 2098996"/>
              <a:gd name="connsiteY8" fmla="*/ 1388773 h 1390823"/>
              <a:gd name="connsiteX9" fmla="*/ 2098996 w 2098996"/>
              <a:gd name="connsiteY9" fmla="*/ 1288547 h 1390823"/>
              <a:gd name="connsiteX10" fmla="*/ 1813933 w 2098996"/>
              <a:gd name="connsiteY10" fmla="*/ 971064 h 1390823"/>
              <a:gd name="connsiteX11" fmla="*/ 1445738 w 2098996"/>
              <a:gd name="connsiteY11" fmla="*/ 558065 h 1390823"/>
              <a:gd name="connsiteX12" fmla="*/ 862772 w 2098996"/>
              <a:gd name="connsiteY12" fmla="*/ 0 h 1390823"/>
              <a:gd name="connsiteX13" fmla="*/ 577877 w 2098996"/>
              <a:gd name="connsiteY13" fmla="*/ 11472 h 1390823"/>
              <a:gd name="connsiteX0" fmla="*/ 577877 w 2098996"/>
              <a:gd name="connsiteY0" fmla="*/ 11472 h 1390823"/>
              <a:gd name="connsiteX1" fmla="*/ 0 w 2098996"/>
              <a:gd name="connsiteY1" fmla="*/ 434278 h 1390823"/>
              <a:gd name="connsiteX2" fmla="*/ 233481 w 2098996"/>
              <a:gd name="connsiteY2" fmla="*/ 635736 h 1390823"/>
              <a:gd name="connsiteX3" fmla="*/ 401397 w 2098996"/>
              <a:gd name="connsiteY3" fmla="*/ 866117 h 1390823"/>
              <a:gd name="connsiteX4" fmla="*/ 334824 w 2098996"/>
              <a:gd name="connsiteY4" fmla="*/ 1064767 h 1390823"/>
              <a:gd name="connsiteX5" fmla="*/ 197930 w 2098996"/>
              <a:gd name="connsiteY5" fmla="*/ 1230816 h 1390823"/>
              <a:gd name="connsiteX6" fmla="*/ 328579 w 2098996"/>
              <a:gd name="connsiteY6" fmla="*/ 1330789 h 1390823"/>
              <a:gd name="connsiteX7" fmla="*/ 1129147 w 2098996"/>
              <a:gd name="connsiteY7" fmla="*/ 1390823 h 1390823"/>
              <a:gd name="connsiteX8" fmla="*/ 1494804 w 2098996"/>
              <a:gd name="connsiteY8" fmla="*/ 1388773 h 1390823"/>
              <a:gd name="connsiteX9" fmla="*/ 2098996 w 2098996"/>
              <a:gd name="connsiteY9" fmla="*/ 1288547 h 1390823"/>
              <a:gd name="connsiteX10" fmla="*/ 1813933 w 2098996"/>
              <a:gd name="connsiteY10" fmla="*/ 971064 h 1390823"/>
              <a:gd name="connsiteX11" fmla="*/ 1445738 w 2098996"/>
              <a:gd name="connsiteY11" fmla="*/ 558065 h 1390823"/>
              <a:gd name="connsiteX12" fmla="*/ 862772 w 2098996"/>
              <a:gd name="connsiteY12" fmla="*/ 0 h 1390823"/>
              <a:gd name="connsiteX13" fmla="*/ 577877 w 2098996"/>
              <a:gd name="connsiteY13" fmla="*/ 11472 h 1390823"/>
              <a:gd name="connsiteX0" fmla="*/ 577877 w 2098996"/>
              <a:gd name="connsiteY0" fmla="*/ 11472 h 1390823"/>
              <a:gd name="connsiteX1" fmla="*/ 0 w 2098996"/>
              <a:gd name="connsiteY1" fmla="*/ 434278 h 1390823"/>
              <a:gd name="connsiteX2" fmla="*/ 233481 w 2098996"/>
              <a:gd name="connsiteY2" fmla="*/ 635736 h 1390823"/>
              <a:gd name="connsiteX3" fmla="*/ 401397 w 2098996"/>
              <a:gd name="connsiteY3" fmla="*/ 866117 h 1390823"/>
              <a:gd name="connsiteX4" fmla="*/ 334824 w 2098996"/>
              <a:gd name="connsiteY4" fmla="*/ 1064767 h 1390823"/>
              <a:gd name="connsiteX5" fmla="*/ 212031 w 2098996"/>
              <a:gd name="connsiteY5" fmla="*/ 1235236 h 1390823"/>
              <a:gd name="connsiteX6" fmla="*/ 328579 w 2098996"/>
              <a:gd name="connsiteY6" fmla="*/ 1330789 h 1390823"/>
              <a:gd name="connsiteX7" fmla="*/ 1129147 w 2098996"/>
              <a:gd name="connsiteY7" fmla="*/ 1390823 h 1390823"/>
              <a:gd name="connsiteX8" fmla="*/ 1494804 w 2098996"/>
              <a:gd name="connsiteY8" fmla="*/ 1388773 h 1390823"/>
              <a:gd name="connsiteX9" fmla="*/ 2098996 w 2098996"/>
              <a:gd name="connsiteY9" fmla="*/ 1288547 h 1390823"/>
              <a:gd name="connsiteX10" fmla="*/ 1813933 w 2098996"/>
              <a:gd name="connsiteY10" fmla="*/ 971064 h 1390823"/>
              <a:gd name="connsiteX11" fmla="*/ 1445738 w 2098996"/>
              <a:gd name="connsiteY11" fmla="*/ 558065 h 1390823"/>
              <a:gd name="connsiteX12" fmla="*/ 862772 w 2098996"/>
              <a:gd name="connsiteY12" fmla="*/ 0 h 1390823"/>
              <a:gd name="connsiteX13" fmla="*/ 577877 w 2098996"/>
              <a:gd name="connsiteY13" fmla="*/ 11472 h 1390823"/>
              <a:gd name="connsiteX0" fmla="*/ 577877 w 2098996"/>
              <a:gd name="connsiteY0" fmla="*/ 11472 h 1390823"/>
              <a:gd name="connsiteX1" fmla="*/ 0 w 2098996"/>
              <a:gd name="connsiteY1" fmla="*/ 434278 h 1390823"/>
              <a:gd name="connsiteX2" fmla="*/ 233481 w 2098996"/>
              <a:gd name="connsiteY2" fmla="*/ 635736 h 1390823"/>
              <a:gd name="connsiteX3" fmla="*/ 401397 w 2098996"/>
              <a:gd name="connsiteY3" fmla="*/ 866117 h 1390823"/>
              <a:gd name="connsiteX4" fmla="*/ 334824 w 2098996"/>
              <a:gd name="connsiteY4" fmla="*/ 1064767 h 1390823"/>
              <a:gd name="connsiteX5" fmla="*/ 212031 w 2098996"/>
              <a:gd name="connsiteY5" fmla="*/ 1235236 h 1390823"/>
              <a:gd name="connsiteX6" fmla="*/ 333280 w 2098996"/>
              <a:gd name="connsiteY6" fmla="*/ 1313105 h 1390823"/>
              <a:gd name="connsiteX7" fmla="*/ 1129147 w 2098996"/>
              <a:gd name="connsiteY7" fmla="*/ 1390823 h 1390823"/>
              <a:gd name="connsiteX8" fmla="*/ 1494804 w 2098996"/>
              <a:gd name="connsiteY8" fmla="*/ 1388773 h 1390823"/>
              <a:gd name="connsiteX9" fmla="*/ 2098996 w 2098996"/>
              <a:gd name="connsiteY9" fmla="*/ 1288547 h 1390823"/>
              <a:gd name="connsiteX10" fmla="*/ 1813933 w 2098996"/>
              <a:gd name="connsiteY10" fmla="*/ 971064 h 1390823"/>
              <a:gd name="connsiteX11" fmla="*/ 1445738 w 2098996"/>
              <a:gd name="connsiteY11" fmla="*/ 558065 h 1390823"/>
              <a:gd name="connsiteX12" fmla="*/ 862772 w 2098996"/>
              <a:gd name="connsiteY12" fmla="*/ 0 h 1390823"/>
              <a:gd name="connsiteX13" fmla="*/ 577877 w 2098996"/>
              <a:gd name="connsiteY13" fmla="*/ 11472 h 1390823"/>
              <a:gd name="connsiteX0" fmla="*/ 577877 w 2098996"/>
              <a:gd name="connsiteY0" fmla="*/ 11472 h 1388773"/>
              <a:gd name="connsiteX1" fmla="*/ 0 w 2098996"/>
              <a:gd name="connsiteY1" fmla="*/ 434278 h 1388773"/>
              <a:gd name="connsiteX2" fmla="*/ 233481 w 2098996"/>
              <a:gd name="connsiteY2" fmla="*/ 635736 h 1388773"/>
              <a:gd name="connsiteX3" fmla="*/ 401397 w 2098996"/>
              <a:gd name="connsiteY3" fmla="*/ 866117 h 1388773"/>
              <a:gd name="connsiteX4" fmla="*/ 334824 w 2098996"/>
              <a:gd name="connsiteY4" fmla="*/ 1064767 h 1388773"/>
              <a:gd name="connsiteX5" fmla="*/ 212031 w 2098996"/>
              <a:gd name="connsiteY5" fmla="*/ 1235236 h 1388773"/>
              <a:gd name="connsiteX6" fmla="*/ 333280 w 2098996"/>
              <a:gd name="connsiteY6" fmla="*/ 1313105 h 1388773"/>
              <a:gd name="connsiteX7" fmla="*/ 1124448 w 2098996"/>
              <a:gd name="connsiteY7" fmla="*/ 1377559 h 1388773"/>
              <a:gd name="connsiteX8" fmla="*/ 1494804 w 2098996"/>
              <a:gd name="connsiteY8" fmla="*/ 1388773 h 1388773"/>
              <a:gd name="connsiteX9" fmla="*/ 2098996 w 2098996"/>
              <a:gd name="connsiteY9" fmla="*/ 1288547 h 1388773"/>
              <a:gd name="connsiteX10" fmla="*/ 1813933 w 2098996"/>
              <a:gd name="connsiteY10" fmla="*/ 971064 h 1388773"/>
              <a:gd name="connsiteX11" fmla="*/ 1445738 w 2098996"/>
              <a:gd name="connsiteY11" fmla="*/ 558065 h 1388773"/>
              <a:gd name="connsiteX12" fmla="*/ 862772 w 2098996"/>
              <a:gd name="connsiteY12" fmla="*/ 0 h 1388773"/>
              <a:gd name="connsiteX13" fmla="*/ 577877 w 2098996"/>
              <a:gd name="connsiteY13" fmla="*/ 11472 h 138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8996" h="1388773">
                <a:moveTo>
                  <a:pt x="577877" y="11472"/>
                </a:moveTo>
                <a:lnTo>
                  <a:pt x="0" y="434278"/>
                </a:lnTo>
                <a:lnTo>
                  <a:pt x="233481" y="635736"/>
                </a:lnTo>
                <a:lnTo>
                  <a:pt x="401397" y="866117"/>
                </a:lnTo>
                <a:lnTo>
                  <a:pt x="334824" y="1064767"/>
                </a:lnTo>
                <a:lnTo>
                  <a:pt x="212031" y="1235236"/>
                </a:lnTo>
                <a:lnTo>
                  <a:pt x="333280" y="1313105"/>
                </a:lnTo>
                <a:lnTo>
                  <a:pt x="1124448" y="1377559"/>
                </a:lnTo>
                <a:lnTo>
                  <a:pt x="1494804" y="1388773"/>
                </a:lnTo>
                <a:lnTo>
                  <a:pt x="2098996" y="1288547"/>
                </a:lnTo>
                <a:lnTo>
                  <a:pt x="1813933" y="971064"/>
                </a:lnTo>
                <a:lnTo>
                  <a:pt x="1445738" y="558065"/>
                </a:lnTo>
                <a:lnTo>
                  <a:pt x="862772" y="0"/>
                </a:lnTo>
                <a:lnTo>
                  <a:pt x="577877" y="11472"/>
                </a:lnTo>
                <a:close/>
              </a:path>
            </a:pathLst>
          </a:custGeom>
          <a:solidFill>
            <a:srgbClr val="FFFF00">
              <a:alpha val="3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SAL</a:t>
            </a:r>
          </a:p>
        </p:txBody>
      </p:sp>
      <p:sp>
        <p:nvSpPr>
          <p:cNvPr id="69" name="Rectangle 68">
            <a:extLst>
              <a:ext uri="{FF2B5EF4-FFF2-40B4-BE49-F238E27FC236}">
                <a16:creationId xmlns:a16="http://schemas.microsoft.com/office/drawing/2014/main" id="{BD26B7C8-8FFA-0147-9D4A-E8B5315494BC}"/>
              </a:ext>
            </a:extLst>
          </p:cNvPr>
          <p:cNvSpPr/>
          <p:nvPr/>
        </p:nvSpPr>
        <p:spPr>
          <a:xfrm>
            <a:off x="3317181" y="5618386"/>
            <a:ext cx="5446507" cy="55696"/>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4" name="Group 63">
            <a:extLst>
              <a:ext uri="{FF2B5EF4-FFF2-40B4-BE49-F238E27FC236}">
                <a16:creationId xmlns:a16="http://schemas.microsoft.com/office/drawing/2014/main" id="{97699D37-49E6-7340-A986-332F8EBE447C}"/>
              </a:ext>
            </a:extLst>
          </p:cNvPr>
          <p:cNvGrpSpPr/>
          <p:nvPr/>
        </p:nvGrpSpPr>
        <p:grpSpPr>
          <a:xfrm>
            <a:off x="4054502" y="6515585"/>
            <a:ext cx="3855738" cy="342415"/>
            <a:chOff x="4054502" y="6515585"/>
            <a:chExt cx="3855738" cy="342415"/>
          </a:xfrm>
        </p:grpSpPr>
        <p:sp>
          <p:nvSpPr>
            <p:cNvPr id="65" name="TextBox 64">
              <a:extLst>
                <a:ext uri="{FF2B5EF4-FFF2-40B4-BE49-F238E27FC236}">
                  <a16:creationId xmlns:a16="http://schemas.microsoft.com/office/drawing/2014/main" id="{B4B2AD1F-97AE-B54F-A38E-0601406982F0}"/>
                </a:ext>
              </a:extLst>
            </p:cNvPr>
            <p:cNvSpPr txBox="1"/>
            <p:nvPr/>
          </p:nvSpPr>
          <p:spPr>
            <a:xfrm>
              <a:off x="6743639" y="6515585"/>
              <a:ext cx="1166601" cy="338554"/>
            </a:xfrm>
            <a:prstGeom prst="rect">
              <a:avLst/>
            </a:prstGeom>
            <a:noFill/>
          </p:spPr>
          <p:txBody>
            <a:bodyPr wrap="none" rtlCol="0">
              <a:spAutoFit/>
            </a:bodyPr>
            <a:lstStyle/>
            <a:p>
              <a:r>
                <a:rPr lang="en-US" sz="1600" dirty="0"/>
                <a:t>Climatology</a:t>
              </a:r>
            </a:p>
          </p:txBody>
        </p:sp>
        <p:grpSp>
          <p:nvGrpSpPr>
            <p:cNvPr id="66" name="Group 65">
              <a:extLst>
                <a:ext uri="{FF2B5EF4-FFF2-40B4-BE49-F238E27FC236}">
                  <a16:creationId xmlns:a16="http://schemas.microsoft.com/office/drawing/2014/main" id="{63BA3CB2-3BAA-1C47-8941-4806EF93EBFD}"/>
                </a:ext>
              </a:extLst>
            </p:cNvPr>
            <p:cNvGrpSpPr/>
            <p:nvPr/>
          </p:nvGrpSpPr>
          <p:grpSpPr>
            <a:xfrm>
              <a:off x="6223739" y="6679113"/>
              <a:ext cx="539015" cy="0"/>
              <a:chOff x="2674220" y="5327839"/>
              <a:chExt cx="539015" cy="0"/>
            </a:xfrm>
          </p:grpSpPr>
          <p:cxnSp>
            <p:nvCxnSpPr>
              <p:cNvPr id="73" name="Straight Connector 72">
                <a:extLst>
                  <a:ext uri="{FF2B5EF4-FFF2-40B4-BE49-F238E27FC236}">
                    <a16:creationId xmlns:a16="http://schemas.microsoft.com/office/drawing/2014/main" id="{DBFC8417-D93D-0148-BAE4-3DA15402D213}"/>
                  </a:ext>
                </a:extLst>
              </p:cNvPr>
              <p:cNvCxnSpPr/>
              <p:nvPr/>
            </p:nvCxnSpPr>
            <p:spPr>
              <a:xfrm>
                <a:off x="2938915" y="5327839"/>
                <a:ext cx="274320" cy="0"/>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699E6E2-494F-C343-9CEE-7F2351CB3C69}"/>
                  </a:ext>
                </a:extLst>
              </p:cNvPr>
              <p:cNvCxnSpPr/>
              <p:nvPr/>
            </p:nvCxnSpPr>
            <p:spPr>
              <a:xfrm>
                <a:off x="2674220" y="5327839"/>
                <a:ext cx="274320" cy="0"/>
              </a:xfrm>
              <a:prstGeom prst="line">
                <a:avLst/>
              </a:prstGeom>
              <a:ln w="25400">
                <a:solidFill>
                  <a:srgbClr val="0432FF"/>
                </a:solidFill>
                <a:prstDash val="sysDot"/>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AB211473-482B-4C40-AAD5-EE5AB8D8FA9B}"/>
                </a:ext>
              </a:extLst>
            </p:cNvPr>
            <p:cNvGrpSpPr/>
            <p:nvPr/>
          </p:nvGrpSpPr>
          <p:grpSpPr>
            <a:xfrm>
              <a:off x="4054502" y="6684862"/>
              <a:ext cx="539015" cy="0"/>
              <a:chOff x="2674220" y="5327839"/>
              <a:chExt cx="539015" cy="0"/>
            </a:xfrm>
          </p:grpSpPr>
          <p:cxnSp>
            <p:nvCxnSpPr>
              <p:cNvPr id="71" name="Straight Connector 70">
                <a:extLst>
                  <a:ext uri="{FF2B5EF4-FFF2-40B4-BE49-F238E27FC236}">
                    <a16:creationId xmlns:a16="http://schemas.microsoft.com/office/drawing/2014/main" id="{BEBB22FF-3716-3149-B129-063A6C781B4F}"/>
                  </a:ext>
                </a:extLst>
              </p:cNvPr>
              <p:cNvCxnSpPr/>
              <p:nvPr/>
            </p:nvCxnSpPr>
            <p:spPr>
              <a:xfrm>
                <a:off x="2938915" y="5327839"/>
                <a:ext cx="274320" cy="0"/>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8780648-9383-1444-A16A-C0D627445106}"/>
                  </a:ext>
                </a:extLst>
              </p:cNvPr>
              <p:cNvCxnSpPr/>
              <p:nvPr/>
            </p:nvCxnSpPr>
            <p:spPr>
              <a:xfrm>
                <a:off x="2674220" y="5327839"/>
                <a:ext cx="274320" cy="0"/>
              </a:xfrm>
              <a:prstGeom prst="line">
                <a:avLst/>
              </a:prstGeom>
              <a:ln w="25400">
                <a:solidFill>
                  <a:srgbClr val="0432FF"/>
                </a:solidFill>
                <a:prstDash val="solid"/>
              </a:ln>
            </p:spPr>
            <p:style>
              <a:lnRef idx="1">
                <a:schemeClr val="accent1"/>
              </a:lnRef>
              <a:fillRef idx="0">
                <a:schemeClr val="accent1"/>
              </a:fillRef>
              <a:effectRef idx="0">
                <a:schemeClr val="accent1"/>
              </a:effectRef>
              <a:fontRef idx="minor">
                <a:schemeClr val="tx1"/>
              </a:fontRef>
            </p:style>
          </p:cxnSp>
        </p:grpSp>
        <p:sp>
          <p:nvSpPr>
            <p:cNvPr id="68" name="TextBox 67">
              <a:extLst>
                <a:ext uri="{FF2B5EF4-FFF2-40B4-BE49-F238E27FC236}">
                  <a16:creationId xmlns:a16="http://schemas.microsoft.com/office/drawing/2014/main" id="{49FB40D0-E168-9946-B8FC-846DD501854C}"/>
                </a:ext>
              </a:extLst>
            </p:cNvPr>
            <p:cNvSpPr txBox="1"/>
            <p:nvPr/>
          </p:nvSpPr>
          <p:spPr>
            <a:xfrm>
              <a:off x="4573340" y="6519446"/>
              <a:ext cx="1406604" cy="338554"/>
            </a:xfrm>
            <a:prstGeom prst="rect">
              <a:avLst/>
            </a:prstGeom>
            <a:noFill/>
          </p:spPr>
          <p:txBody>
            <a:bodyPr wrap="none" rtlCol="0">
              <a:spAutoFit/>
            </a:bodyPr>
            <a:lstStyle/>
            <a:p>
              <a:r>
                <a:rPr lang="en-US" sz="1600" dirty="0"/>
                <a:t>GH Dropsonde</a:t>
              </a:r>
            </a:p>
          </p:txBody>
        </p:sp>
      </p:grpSp>
      <p:sp>
        <p:nvSpPr>
          <p:cNvPr id="70" name="TextBox 69">
            <a:extLst>
              <a:ext uri="{FF2B5EF4-FFF2-40B4-BE49-F238E27FC236}">
                <a16:creationId xmlns:a16="http://schemas.microsoft.com/office/drawing/2014/main" id="{80BD00F5-1C1F-854F-9FFF-0317F9D22E27}"/>
              </a:ext>
            </a:extLst>
          </p:cNvPr>
          <p:cNvSpPr txBox="1"/>
          <p:nvPr/>
        </p:nvSpPr>
        <p:spPr>
          <a:xfrm>
            <a:off x="2432304" y="1143000"/>
            <a:ext cx="7315200" cy="1200329"/>
          </a:xfrm>
          <a:prstGeom prst="rect">
            <a:avLst/>
          </a:prstGeom>
          <a:solidFill>
            <a:schemeClr val="bg1"/>
          </a:solidFill>
        </p:spPr>
        <p:txBody>
          <a:bodyPr wrap="square" rtlCol="0">
            <a:spAutoFit/>
          </a:bodyPr>
          <a:lstStyle/>
          <a:p>
            <a:pPr marL="401638" indent="-284163"/>
            <a:r>
              <a:rPr lang="en-US" sz="2400" i="1" dirty="0"/>
              <a:t>3. How much dryer is the SAL than the moist tropical (MT) sounding at 700 </a:t>
            </a:r>
            <a:r>
              <a:rPr lang="en-US" sz="2400" i="1" dirty="0" err="1"/>
              <a:t>hPa</a:t>
            </a:r>
            <a:r>
              <a:rPr lang="en-US" sz="2400" i="1" dirty="0"/>
              <a:t>/9,882 ft? (give your answer in % relative humidity)</a:t>
            </a:r>
          </a:p>
        </p:txBody>
      </p:sp>
      <p:sp>
        <p:nvSpPr>
          <p:cNvPr id="63" name="TextBox 62">
            <a:extLst>
              <a:ext uri="{FF2B5EF4-FFF2-40B4-BE49-F238E27FC236}">
                <a16:creationId xmlns:a16="http://schemas.microsoft.com/office/drawing/2014/main" id="{D92296C1-E023-AB42-9249-D320B30FD546}"/>
              </a:ext>
            </a:extLst>
          </p:cNvPr>
          <p:cNvSpPr txBox="1"/>
          <p:nvPr/>
        </p:nvSpPr>
        <p:spPr>
          <a:xfrm>
            <a:off x="2432304" y="1143000"/>
            <a:ext cx="7315200" cy="1754326"/>
          </a:xfrm>
          <a:prstGeom prst="rect">
            <a:avLst/>
          </a:prstGeom>
          <a:solidFill>
            <a:schemeClr val="bg1"/>
          </a:solidFill>
        </p:spPr>
        <p:txBody>
          <a:bodyPr wrap="square" rtlCol="0">
            <a:spAutoFit/>
          </a:bodyPr>
          <a:lstStyle/>
          <a:p>
            <a:pPr marL="401638" indent="-284163"/>
            <a:r>
              <a:rPr lang="en-US" sz="2400" i="1" dirty="0"/>
              <a:t>3. How much dryer is the SAL than the moist tropical (MT) sounding at 700 </a:t>
            </a:r>
            <a:r>
              <a:rPr lang="en-US" sz="2400" i="1" dirty="0" err="1"/>
              <a:t>hPa</a:t>
            </a:r>
            <a:r>
              <a:rPr lang="en-US" sz="2400" i="1" dirty="0"/>
              <a:t>/9,882 ft? (give your answer in % relative humidity)</a:t>
            </a:r>
          </a:p>
          <a:p>
            <a:pPr marL="804863" lvl="1" indent="-230188">
              <a:buFont typeface="Arial" panose="020B0604020202020204" pitchFamily="34" charset="0"/>
              <a:buChar char="•"/>
            </a:pPr>
            <a:r>
              <a:rPr lang="en-US" i="1" dirty="0">
                <a:solidFill>
                  <a:srgbClr val="FF0000"/>
                </a:solidFill>
              </a:rPr>
              <a:t>The RH in this SAL is 33% dryer than the MT sounding</a:t>
            </a:r>
          </a:p>
          <a:p>
            <a:pPr marL="804863" lvl="1" indent="-230188">
              <a:buFont typeface="Arial" panose="020B0604020202020204" pitchFamily="34" charset="0"/>
              <a:buChar char="•"/>
            </a:pPr>
            <a:r>
              <a:rPr lang="en-US" i="1" dirty="0">
                <a:solidFill>
                  <a:srgbClr val="FF0000"/>
                </a:solidFill>
              </a:rPr>
              <a:t>SAL=33% RH; MT=66% RH </a:t>
            </a:r>
          </a:p>
        </p:txBody>
      </p:sp>
    </p:spTree>
    <p:extLst>
      <p:ext uri="{BB962C8B-B14F-4D97-AF65-F5344CB8AC3E}">
        <p14:creationId xmlns:p14="http://schemas.microsoft.com/office/powerpoint/2010/main" val="224713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6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FD9AC9-221D-1145-98AD-183FE4438A5E}"/>
              </a:ext>
            </a:extLst>
          </p:cNvPr>
          <p:cNvSpPr>
            <a:spLocks noGrp="1"/>
          </p:cNvSpPr>
          <p:nvPr>
            <p:ph type="sldNum" sz="quarter" idx="12"/>
          </p:nvPr>
        </p:nvSpPr>
        <p:spPr/>
        <p:txBody>
          <a:bodyPr/>
          <a:lstStyle/>
          <a:p>
            <a:fld id="{8E467315-E945-B64F-99A4-7CB110957EDD}" type="slidenum">
              <a:rPr lang="en-US" smtClean="0"/>
              <a:t>3</a:t>
            </a:fld>
            <a:endParaRPr lang="en-US" dirty="0"/>
          </a:p>
        </p:txBody>
      </p:sp>
      <p:sp>
        <p:nvSpPr>
          <p:cNvPr id="30" name="TextBox 9">
            <a:extLst>
              <a:ext uri="{FF2B5EF4-FFF2-40B4-BE49-F238E27FC236}">
                <a16:creationId xmlns:a16="http://schemas.microsoft.com/office/drawing/2014/main" id="{24486266-9930-F54F-B6D0-FEDAA5342AFA}"/>
              </a:ext>
            </a:extLst>
          </p:cNvPr>
          <p:cNvSpPr txBox="1">
            <a:spLocks noChangeArrowheads="1"/>
          </p:cNvSpPr>
          <p:nvPr/>
        </p:nvSpPr>
        <p:spPr bwMode="auto">
          <a:xfrm>
            <a:off x="0" y="5097"/>
            <a:ext cx="12192000" cy="892552"/>
          </a:xfrm>
          <a:prstGeom prst="rect">
            <a:avLst/>
          </a:prstGeom>
          <a:noFill/>
          <a:ln w="9525">
            <a:noFill/>
            <a:miter lim="800000"/>
            <a:headEnd/>
            <a:tailEnd/>
          </a:ln>
        </p:spPr>
        <p:txBody>
          <a:bodyPr wrap="square">
            <a:spAutoFit/>
          </a:bodyPr>
          <a:lstStyle/>
          <a:p>
            <a:pPr algn="ctr"/>
            <a:r>
              <a:rPr lang="en-US" sz="3200" dirty="0"/>
              <a:t>The Saharan Air Layer (SAL)</a:t>
            </a:r>
          </a:p>
          <a:p>
            <a:pPr algn="ctr"/>
            <a:r>
              <a:rPr lang="en-US" sz="2000" i="1" dirty="0">
                <a:cs typeface="Comic Sans MS"/>
              </a:rPr>
              <a:t>Understanding how Saharan dust storms can weaken tropical cyclones</a:t>
            </a:r>
          </a:p>
        </p:txBody>
      </p:sp>
      <p:grpSp>
        <p:nvGrpSpPr>
          <p:cNvPr id="9" name="Group 8">
            <a:extLst>
              <a:ext uri="{FF2B5EF4-FFF2-40B4-BE49-F238E27FC236}">
                <a16:creationId xmlns:a16="http://schemas.microsoft.com/office/drawing/2014/main" id="{C795D176-1515-8E47-ADA8-E98636001C2B}"/>
              </a:ext>
            </a:extLst>
          </p:cNvPr>
          <p:cNvGrpSpPr/>
          <p:nvPr/>
        </p:nvGrpSpPr>
        <p:grpSpPr>
          <a:xfrm>
            <a:off x="1524001" y="1016970"/>
            <a:ext cx="9144001" cy="4147718"/>
            <a:chOff x="-1" y="1215441"/>
            <a:chExt cx="9144001" cy="4147718"/>
          </a:xfrm>
        </p:grpSpPr>
        <p:grpSp>
          <p:nvGrpSpPr>
            <p:cNvPr id="10" name="Group 9">
              <a:extLst>
                <a:ext uri="{FF2B5EF4-FFF2-40B4-BE49-F238E27FC236}">
                  <a16:creationId xmlns:a16="http://schemas.microsoft.com/office/drawing/2014/main" id="{144FBAD0-4211-8442-B0AA-4CBD813ED833}"/>
                </a:ext>
              </a:extLst>
            </p:cNvPr>
            <p:cNvGrpSpPr/>
            <p:nvPr/>
          </p:nvGrpSpPr>
          <p:grpSpPr>
            <a:xfrm>
              <a:off x="-1" y="1215441"/>
              <a:ext cx="9144001" cy="4147718"/>
              <a:chOff x="-1" y="1542729"/>
              <a:chExt cx="9144001" cy="4147718"/>
            </a:xfrm>
          </p:grpSpPr>
          <p:pic>
            <p:nvPicPr>
              <p:cNvPr id="13" name="Picture 12" descr="sal_zoom.2013213.1200.jpg">
                <a:extLst>
                  <a:ext uri="{FF2B5EF4-FFF2-40B4-BE49-F238E27FC236}">
                    <a16:creationId xmlns:a16="http://schemas.microsoft.com/office/drawing/2014/main" id="{0E1FB5D8-C3D3-B847-B748-0AE81C6BE4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545167"/>
                <a:ext cx="3977517" cy="4145280"/>
              </a:xfrm>
              <a:prstGeom prst="rect">
                <a:avLst/>
              </a:prstGeom>
            </p:spPr>
          </p:pic>
          <p:grpSp>
            <p:nvGrpSpPr>
              <p:cNvPr id="14" name="Group 13">
                <a:extLst>
                  <a:ext uri="{FF2B5EF4-FFF2-40B4-BE49-F238E27FC236}">
                    <a16:creationId xmlns:a16="http://schemas.microsoft.com/office/drawing/2014/main" id="{C84C32D8-A143-9248-B2B3-8553D0706AEA}"/>
                  </a:ext>
                </a:extLst>
              </p:cNvPr>
              <p:cNvGrpSpPr/>
              <p:nvPr/>
            </p:nvGrpSpPr>
            <p:grpSpPr>
              <a:xfrm>
                <a:off x="3959352" y="1542729"/>
                <a:ext cx="5184648" cy="4147718"/>
                <a:chOff x="3959352" y="1542729"/>
                <a:chExt cx="5184648" cy="4147718"/>
              </a:xfrm>
            </p:grpSpPr>
            <p:pic>
              <p:nvPicPr>
                <p:cNvPr id="15" name="Picture 14" descr="2013080112.78897.skewt.parc.gif">
                  <a:extLst>
                    <a:ext uri="{FF2B5EF4-FFF2-40B4-BE49-F238E27FC236}">
                      <a16:creationId xmlns:a16="http://schemas.microsoft.com/office/drawing/2014/main" id="{38988710-20D2-2741-81BA-16A009DAC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9352" y="1542729"/>
                  <a:ext cx="5184648" cy="4147718"/>
                </a:xfrm>
                <a:prstGeom prst="rect">
                  <a:avLst/>
                </a:prstGeom>
              </p:spPr>
            </p:pic>
            <p:sp>
              <p:nvSpPr>
                <p:cNvPr id="16" name="Freeform 15">
                  <a:extLst>
                    <a:ext uri="{FF2B5EF4-FFF2-40B4-BE49-F238E27FC236}">
                      <a16:creationId xmlns:a16="http://schemas.microsoft.com/office/drawing/2014/main" id="{1787A98C-1E62-AA48-B7F4-3707255F09BA}"/>
                    </a:ext>
                  </a:extLst>
                </p:cNvPr>
                <p:cNvSpPr/>
                <p:nvPr/>
              </p:nvSpPr>
              <p:spPr>
                <a:xfrm>
                  <a:off x="6142567" y="1824567"/>
                  <a:ext cx="1104900" cy="3450166"/>
                </a:xfrm>
                <a:custGeom>
                  <a:avLst/>
                  <a:gdLst>
                    <a:gd name="connsiteX0" fmla="*/ 258233 w 1087966"/>
                    <a:gd name="connsiteY0" fmla="*/ 0 h 3467100"/>
                    <a:gd name="connsiteX1" fmla="*/ 224366 w 1087966"/>
                    <a:gd name="connsiteY1" fmla="*/ 16934 h 3467100"/>
                    <a:gd name="connsiteX2" fmla="*/ 0 w 1087966"/>
                    <a:gd name="connsiteY2" fmla="*/ 783167 h 3467100"/>
                    <a:gd name="connsiteX3" fmla="*/ 258233 w 1087966"/>
                    <a:gd name="connsiteY3" fmla="*/ 1490134 h 3467100"/>
                    <a:gd name="connsiteX4" fmla="*/ 736600 w 1087966"/>
                    <a:gd name="connsiteY4" fmla="*/ 2324100 h 3467100"/>
                    <a:gd name="connsiteX5" fmla="*/ 749300 w 1087966"/>
                    <a:gd name="connsiteY5" fmla="*/ 2548467 h 3467100"/>
                    <a:gd name="connsiteX6" fmla="*/ 876300 w 1087966"/>
                    <a:gd name="connsiteY6" fmla="*/ 2785534 h 3467100"/>
                    <a:gd name="connsiteX7" fmla="*/ 884766 w 1087966"/>
                    <a:gd name="connsiteY7" fmla="*/ 2984500 h 3467100"/>
                    <a:gd name="connsiteX8" fmla="*/ 884766 w 1087966"/>
                    <a:gd name="connsiteY8" fmla="*/ 3103034 h 3467100"/>
                    <a:gd name="connsiteX9" fmla="*/ 1087966 w 1087966"/>
                    <a:gd name="connsiteY9" fmla="*/ 3467100 h 3467100"/>
                    <a:gd name="connsiteX0" fmla="*/ 258233 w 1104900"/>
                    <a:gd name="connsiteY0" fmla="*/ 0 h 3467100"/>
                    <a:gd name="connsiteX1" fmla="*/ 224366 w 1104900"/>
                    <a:gd name="connsiteY1" fmla="*/ 16934 h 3467100"/>
                    <a:gd name="connsiteX2" fmla="*/ 0 w 1104900"/>
                    <a:gd name="connsiteY2" fmla="*/ 783167 h 3467100"/>
                    <a:gd name="connsiteX3" fmla="*/ 258233 w 1104900"/>
                    <a:gd name="connsiteY3" fmla="*/ 1490134 h 3467100"/>
                    <a:gd name="connsiteX4" fmla="*/ 736600 w 1104900"/>
                    <a:gd name="connsiteY4" fmla="*/ 2324100 h 3467100"/>
                    <a:gd name="connsiteX5" fmla="*/ 749300 w 1104900"/>
                    <a:gd name="connsiteY5" fmla="*/ 2548467 h 3467100"/>
                    <a:gd name="connsiteX6" fmla="*/ 876300 w 1104900"/>
                    <a:gd name="connsiteY6" fmla="*/ 2785534 h 3467100"/>
                    <a:gd name="connsiteX7" fmla="*/ 884766 w 1104900"/>
                    <a:gd name="connsiteY7" fmla="*/ 2984500 h 3467100"/>
                    <a:gd name="connsiteX8" fmla="*/ 884766 w 1104900"/>
                    <a:gd name="connsiteY8" fmla="*/ 3103034 h 3467100"/>
                    <a:gd name="connsiteX9" fmla="*/ 1104900 w 1104900"/>
                    <a:gd name="connsiteY9" fmla="*/ 3467100 h 3467100"/>
                    <a:gd name="connsiteX0" fmla="*/ 224366 w 1104900"/>
                    <a:gd name="connsiteY0" fmla="*/ 0 h 3450166"/>
                    <a:gd name="connsiteX1" fmla="*/ 0 w 1104900"/>
                    <a:gd name="connsiteY1" fmla="*/ 766233 h 3450166"/>
                    <a:gd name="connsiteX2" fmla="*/ 258233 w 1104900"/>
                    <a:gd name="connsiteY2" fmla="*/ 1473200 h 3450166"/>
                    <a:gd name="connsiteX3" fmla="*/ 736600 w 1104900"/>
                    <a:gd name="connsiteY3" fmla="*/ 2307166 h 3450166"/>
                    <a:gd name="connsiteX4" fmla="*/ 749300 w 1104900"/>
                    <a:gd name="connsiteY4" fmla="*/ 2531533 h 3450166"/>
                    <a:gd name="connsiteX5" fmla="*/ 876300 w 1104900"/>
                    <a:gd name="connsiteY5" fmla="*/ 2768600 h 3450166"/>
                    <a:gd name="connsiteX6" fmla="*/ 884766 w 1104900"/>
                    <a:gd name="connsiteY6" fmla="*/ 2967566 h 3450166"/>
                    <a:gd name="connsiteX7" fmla="*/ 884766 w 1104900"/>
                    <a:gd name="connsiteY7" fmla="*/ 3086100 h 3450166"/>
                    <a:gd name="connsiteX8" fmla="*/ 1104900 w 1104900"/>
                    <a:gd name="connsiteY8" fmla="*/ 3450166 h 345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900" h="3450166">
                      <a:moveTo>
                        <a:pt x="224366" y="0"/>
                      </a:moveTo>
                      <a:lnTo>
                        <a:pt x="0" y="766233"/>
                      </a:lnTo>
                      <a:lnTo>
                        <a:pt x="258233" y="1473200"/>
                      </a:lnTo>
                      <a:lnTo>
                        <a:pt x="736600" y="2307166"/>
                      </a:lnTo>
                      <a:lnTo>
                        <a:pt x="749300" y="2531533"/>
                      </a:lnTo>
                      <a:lnTo>
                        <a:pt x="876300" y="2768600"/>
                      </a:lnTo>
                      <a:lnTo>
                        <a:pt x="884766" y="2967566"/>
                      </a:lnTo>
                      <a:lnTo>
                        <a:pt x="884766" y="3086100"/>
                      </a:lnTo>
                      <a:lnTo>
                        <a:pt x="1104900" y="3450166"/>
                      </a:ln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a:extLst>
                    <a:ext uri="{FF2B5EF4-FFF2-40B4-BE49-F238E27FC236}">
                      <a16:creationId xmlns:a16="http://schemas.microsoft.com/office/drawing/2014/main" id="{A78BFD02-1BCC-9A45-A3A1-ACD9A68A8E21}"/>
                    </a:ext>
                  </a:extLst>
                </p:cNvPr>
                <p:cNvSpPr/>
                <p:nvPr/>
              </p:nvSpPr>
              <p:spPr>
                <a:xfrm>
                  <a:off x="5808133" y="3289300"/>
                  <a:ext cx="1316567" cy="1985433"/>
                </a:xfrm>
                <a:custGeom>
                  <a:avLst/>
                  <a:gdLst>
                    <a:gd name="connsiteX0" fmla="*/ 0 w 1316567"/>
                    <a:gd name="connsiteY0" fmla="*/ 0 h 1985433"/>
                    <a:gd name="connsiteX1" fmla="*/ 8467 w 1316567"/>
                    <a:gd name="connsiteY1" fmla="*/ 228600 h 1985433"/>
                    <a:gd name="connsiteX2" fmla="*/ 469900 w 1316567"/>
                    <a:gd name="connsiteY2" fmla="*/ 385233 h 1985433"/>
                    <a:gd name="connsiteX3" fmla="*/ 215900 w 1316567"/>
                    <a:gd name="connsiteY3" fmla="*/ 444500 h 1985433"/>
                    <a:gd name="connsiteX4" fmla="*/ 292100 w 1316567"/>
                    <a:gd name="connsiteY4" fmla="*/ 529167 h 1985433"/>
                    <a:gd name="connsiteX5" fmla="*/ 715434 w 1316567"/>
                    <a:gd name="connsiteY5" fmla="*/ 592667 h 1985433"/>
                    <a:gd name="connsiteX6" fmla="*/ 325967 w 1316567"/>
                    <a:gd name="connsiteY6" fmla="*/ 698500 h 1985433"/>
                    <a:gd name="connsiteX7" fmla="*/ 550334 w 1316567"/>
                    <a:gd name="connsiteY7" fmla="*/ 825500 h 1985433"/>
                    <a:gd name="connsiteX8" fmla="*/ 690034 w 1316567"/>
                    <a:gd name="connsiteY8" fmla="*/ 999067 h 1985433"/>
                    <a:gd name="connsiteX9" fmla="*/ 948267 w 1316567"/>
                    <a:gd name="connsiteY9" fmla="*/ 1071033 h 1985433"/>
                    <a:gd name="connsiteX10" fmla="*/ 698500 w 1316567"/>
                    <a:gd name="connsiteY10" fmla="*/ 1121833 h 1985433"/>
                    <a:gd name="connsiteX11" fmla="*/ 867834 w 1316567"/>
                    <a:gd name="connsiteY11" fmla="*/ 1164167 h 1985433"/>
                    <a:gd name="connsiteX12" fmla="*/ 626534 w 1316567"/>
                    <a:gd name="connsiteY12" fmla="*/ 1295400 h 1985433"/>
                    <a:gd name="connsiteX13" fmla="*/ 1159934 w 1316567"/>
                    <a:gd name="connsiteY13" fmla="*/ 1418167 h 1985433"/>
                    <a:gd name="connsiteX14" fmla="*/ 1189567 w 1316567"/>
                    <a:gd name="connsiteY14" fmla="*/ 1545167 h 1985433"/>
                    <a:gd name="connsiteX15" fmla="*/ 1121834 w 1316567"/>
                    <a:gd name="connsiteY15" fmla="*/ 1612900 h 1985433"/>
                    <a:gd name="connsiteX16" fmla="*/ 1071034 w 1316567"/>
                    <a:gd name="connsiteY16" fmla="*/ 1689100 h 1985433"/>
                    <a:gd name="connsiteX17" fmla="*/ 1316567 w 1316567"/>
                    <a:gd name="connsiteY17" fmla="*/ 1883833 h 1985433"/>
                    <a:gd name="connsiteX18" fmla="*/ 1291167 w 1316567"/>
                    <a:gd name="connsiteY18" fmla="*/ 1985433 h 198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6567" h="1985433">
                      <a:moveTo>
                        <a:pt x="0" y="0"/>
                      </a:moveTo>
                      <a:lnTo>
                        <a:pt x="8467" y="228600"/>
                      </a:lnTo>
                      <a:lnTo>
                        <a:pt x="469900" y="385233"/>
                      </a:lnTo>
                      <a:lnTo>
                        <a:pt x="215900" y="444500"/>
                      </a:lnTo>
                      <a:lnTo>
                        <a:pt x="292100" y="529167"/>
                      </a:lnTo>
                      <a:lnTo>
                        <a:pt x="715434" y="592667"/>
                      </a:lnTo>
                      <a:lnTo>
                        <a:pt x="325967" y="698500"/>
                      </a:lnTo>
                      <a:lnTo>
                        <a:pt x="550334" y="825500"/>
                      </a:lnTo>
                      <a:lnTo>
                        <a:pt x="690034" y="999067"/>
                      </a:lnTo>
                      <a:lnTo>
                        <a:pt x="948267" y="1071033"/>
                      </a:lnTo>
                      <a:lnTo>
                        <a:pt x="698500" y="1121833"/>
                      </a:lnTo>
                      <a:lnTo>
                        <a:pt x="867834" y="1164167"/>
                      </a:lnTo>
                      <a:lnTo>
                        <a:pt x="626534" y="1295400"/>
                      </a:lnTo>
                      <a:lnTo>
                        <a:pt x="1159934" y="1418167"/>
                      </a:lnTo>
                      <a:lnTo>
                        <a:pt x="1189567" y="1545167"/>
                      </a:lnTo>
                      <a:lnTo>
                        <a:pt x="1121834" y="1612900"/>
                      </a:lnTo>
                      <a:lnTo>
                        <a:pt x="1071034" y="1689100"/>
                      </a:lnTo>
                      <a:lnTo>
                        <a:pt x="1316567" y="1883833"/>
                      </a:lnTo>
                      <a:lnTo>
                        <a:pt x="1291167" y="1985433"/>
                      </a:lnTo>
                    </a:path>
                  </a:pathLst>
                </a:custGeom>
                <a:ln w="3810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11" name="TextBox 10">
              <a:extLst>
                <a:ext uri="{FF2B5EF4-FFF2-40B4-BE49-F238E27FC236}">
                  <a16:creationId xmlns:a16="http://schemas.microsoft.com/office/drawing/2014/main" id="{82DAC6FE-A337-3142-A5DF-8E8A1C38E400}"/>
                </a:ext>
              </a:extLst>
            </p:cNvPr>
            <p:cNvSpPr txBox="1"/>
            <p:nvPr/>
          </p:nvSpPr>
          <p:spPr>
            <a:xfrm rot="3967633">
              <a:off x="5907321" y="2760591"/>
              <a:ext cx="1417500" cy="369332"/>
            </a:xfrm>
            <a:prstGeom prst="rect">
              <a:avLst/>
            </a:prstGeom>
            <a:noFill/>
          </p:spPr>
          <p:txBody>
            <a:bodyPr wrap="none" rtlCol="0">
              <a:spAutoFit/>
            </a:bodyPr>
            <a:lstStyle/>
            <a:p>
              <a:r>
                <a:rPr lang="en-US" dirty="0">
                  <a:solidFill>
                    <a:srgbClr val="FF0000"/>
                  </a:solidFill>
                </a:rPr>
                <a:t>Temperature</a:t>
              </a:r>
            </a:p>
          </p:txBody>
        </p:sp>
        <p:sp>
          <p:nvSpPr>
            <p:cNvPr id="12" name="TextBox 11">
              <a:extLst>
                <a:ext uri="{FF2B5EF4-FFF2-40B4-BE49-F238E27FC236}">
                  <a16:creationId xmlns:a16="http://schemas.microsoft.com/office/drawing/2014/main" id="{55AF38C9-06A8-794E-BB7D-1AAC05BD3954}"/>
                </a:ext>
              </a:extLst>
            </p:cNvPr>
            <p:cNvSpPr txBox="1"/>
            <p:nvPr/>
          </p:nvSpPr>
          <p:spPr>
            <a:xfrm rot="3343058">
              <a:off x="5535634" y="3555150"/>
              <a:ext cx="1101120" cy="369332"/>
            </a:xfrm>
            <a:prstGeom prst="rect">
              <a:avLst/>
            </a:prstGeom>
            <a:noFill/>
          </p:spPr>
          <p:txBody>
            <a:bodyPr wrap="none" rtlCol="0">
              <a:spAutoFit/>
            </a:bodyPr>
            <a:lstStyle/>
            <a:p>
              <a:r>
                <a:rPr lang="en-US" dirty="0" err="1">
                  <a:solidFill>
                    <a:srgbClr val="0000FF"/>
                  </a:solidFill>
                </a:rPr>
                <a:t>Dewpoint</a:t>
              </a:r>
              <a:endParaRPr lang="en-US" dirty="0">
                <a:solidFill>
                  <a:srgbClr val="0000FF"/>
                </a:solidFill>
              </a:endParaRPr>
            </a:p>
          </p:txBody>
        </p:sp>
      </p:grpSp>
      <p:grpSp>
        <p:nvGrpSpPr>
          <p:cNvPr id="18" name="Group 17">
            <a:extLst>
              <a:ext uri="{FF2B5EF4-FFF2-40B4-BE49-F238E27FC236}">
                <a16:creationId xmlns:a16="http://schemas.microsoft.com/office/drawing/2014/main" id="{EB9818BA-A464-B246-B9CF-CF673E2AF30D}"/>
              </a:ext>
            </a:extLst>
          </p:cNvPr>
          <p:cNvGrpSpPr/>
          <p:nvPr/>
        </p:nvGrpSpPr>
        <p:grpSpPr>
          <a:xfrm>
            <a:off x="1524001" y="1019408"/>
            <a:ext cx="9144001" cy="4145280"/>
            <a:chOff x="-1" y="1217879"/>
            <a:chExt cx="9144001" cy="4145280"/>
          </a:xfrm>
        </p:grpSpPr>
        <p:grpSp>
          <p:nvGrpSpPr>
            <p:cNvPr id="19" name="Group 18">
              <a:extLst>
                <a:ext uri="{FF2B5EF4-FFF2-40B4-BE49-F238E27FC236}">
                  <a16:creationId xmlns:a16="http://schemas.microsoft.com/office/drawing/2014/main" id="{3FA682CC-A12D-3443-9DF8-46B2FCC462F6}"/>
                </a:ext>
              </a:extLst>
            </p:cNvPr>
            <p:cNvGrpSpPr/>
            <p:nvPr/>
          </p:nvGrpSpPr>
          <p:grpSpPr>
            <a:xfrm>
              <a:off x="-1" y="1217879"/>
              <a:ext cx="9144001" cy="4145280"/>
              <a:chOff x="-1" y="1217879"/>
              <a:chExt cx="9144001" cy="4145280"/>
            </a:xfrm>
          </p:grpSpPr>
          <p:grpSp>
            <p:nvGrpSpPr>
              <p:cNvPr id="21" name="Group 20">
                <a:extLst>
                  <a:ext uri="{FF2B5EF4-FFF2-40B4-BE49-F238E27FC236}">
                    <a16:creationId xmlns:a16="http://schemas.microsoft.com/office/drawing/2014/main" id="{E4E88692-F729-0340-9A9A-F10205918B67}"/>
                  </a:ext>
                </a:extLst>
              </p:cNvPr>
              <p:cNvGrpSpPr/>
              <p:nvPr/>
            </p:nvGrpSpPr>
            <p:grpSpPr>
              <a:xfrm>
                <a:off x="-1" y="1217879"/>
                <a:ext cx="9144001" cy="4145280"/>
                <a:chOff x="-1" y="1545167"/>
                <a:chExt cx="9144001" cy="4145280"/>
              </a:xfrm>
            </p:grpSpPr>
            <p:grpSp>
              <p:nvGrpSpPr>
                <p:cNvPr id="24" name="Group 23">
                  <a:extLst>
                    <a:ext uri="{FF2B5EF4-FFF2-40B4-BE49-F238E27FC236}">
                      <a16:creationId xmlns:a16="http://schemas.microsoft.com/office/drawing/2014/main" id="{4B2EB868-6D82-4943-8949-22C6A36660EE}"/>
                    </a:ext>
                  </a:extLst>
                </p:cNvPr>
                <p:cNvGrpSpPr/>
                <p:nvPr/>
              </p:nvGrpSpPr>
              <p:grpSpPr>
                <a:xfrm>
                  <a:off x="-1" y="1545167"/>
                  <a:ext cx="9144001" cy="4145280"/>
                  <a:chOff x="-1" y="1545167"/>
                  <a:chExt cx="9144001" cy="4145280"/>
                </a:xfrm>
              </p:grpSpPr>
              <p:grpSp>
                <p:nvGrpSpPr>
                  <p:cNvPr id="27" name="Group 26">
                    <a:extLst>
                      <a:ext uri="{FF2B5EF4-FFF2-40B4-BE49-F238E27FC236}">
                        <a16:creationId xmlns:a16="http://schemas.microsoft.com/office/drawing/2014/main" id="{39375747-9182-6043-B48D-B4ADE0056F15}"/>
                      </a:ext>
                    </a:extLst>
                  </p:cNvPr>
                  <p:cNvGrpSpPr/>
                  <p:nvPr/>
                </p:nvGrpSpPr>
                <p:grpSpPr>
                  <a:xfrm>
                    <a:off x="3962400" y="1545167"/>
                    <a:ext cx="5181600" cy="4145280"/>
                    <a:chOff x="3962400" y="1545167"/>
                    <a:chExt cx="5181600" cy="4145280"/>
                  </a:xfrm>
                </p:grpSpPr>
                <p:pic>
                  <p:nvPicPr>
                    <p:cNvPr id="32" name="Picture 31" descr="2013080200.78897.skewt.parc.gif">
                      <a:extLst>
                        <a:ext uri="{FF2B5EF4-FFF2-40B4-BE49-F238E27FC236}">
                          <a16:creationId xmlns:a16="http://schemas.microsoft.com/office/drawing/2014/main" id="{3EF4ECE1-1CB6-4648-A412-98FC2BF5AD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00" y="1545167"/>
                      <a:ext cx="5181600" cy="4145280"/>
                    </a:xfrm>
                    <a:prstGeom prst="rect">
                      <a:avLst/>
                    </a:prstGeom>
                  </p:spPr>
                </p:pic>
                <p:sp>
                  <p:nvSpPr>
                    <p:cNvPr id="33" name="Freeform 32">
                      <a:extLst>
                        <a:ext uri="{FF2B5EF4-FFF2-40B4-BE49-F238E27FC236}">
                          <a16:creationId xmlns:a16="http://schemas.microsoft.com/office/drawing/2014/main" id="{2E75799B-73FC-8641-A044-5A55C6D5FAA4}"/>
                        </a:ext>
                      </a:extLst>
                    </p:cNvPr>
                    <p:cNvSpPr/>
                    <p:nvPr/>
                  </p:nvSpPr>
                  <p:spPr>
                    <a:xfrm>
                      <a:off x="6237814" y="4356694"/>
                      <a:ext cx="950383" cy="570905"/>
                    </a:xfrm>
                    <a:custGeom>
                      <a:avLst/>
                      <a:gdLst>
                        <a:gd name="connsiteX0" fmla="*/ 0 w 1371600"/>
                        <a:gd name="connsiteY0" fmla="*/ 0 h 800100"/>
                        <a:gd name="connsiteX1" fmla="*/ 482600 w 1371600"/>
                        <a:gd name="connsiteY1" fmla="*/ 444500 h 800100"/>
                        <a:gd name="connsiteX2" fmla="*/ 438150 w 1371600"/>
                        <a:gd name="connsiteY2" fmla="*/ 615950 h 800100"/>
                        <a:gd name="connsiteX3" fmla="*/ 203200 w 1371600"/>
                        <a:gd name="connsiteY3" fmla="*/ 730250 h 800100"/>
                        <a:gd name="connsiteX4" fmla="*/ 1098550 w 1371600"/>
                        <a:gd name="connsiteY4" fmla="*/ 800100 h 800100"/>
                        <a:gd name="connsiteX5" fmla="*/ 1257300 w 1371600"/>
                        <a:gd name="connsiteY5" fmla="*/ 787400 h 800100"/>
                        <a:gd name="connsiteX6" fmla="*/ 1371600 w 1371600"/>
                        <a:gd name="connsiteY6" fmla="*/ 641350 h 800100"/>
                        <a:gd name="connsiteX7" fmla="*/ 755650 w 1371600"/>
                        <a:gd name="connsiteY7" fmla="*/ 6350 h 800100"/>
                        <a:gd name="connsiteX8" fmla="*/ 0 w 1371600"/>
                        <a:gd name="connsiteY8" fmla="*/ 0 h 800100"/>
                        <a:gd name="connsiteX0" fmla="*/ 0 w 1371600"/>
                        <a:gd name="connsiteY0" fmla="*/ 0 h 812800"/>
                        <a:gd name="connsiteX1" fmla="*/ 482600 w 1371600"/>
                        <a:gd name="connsiteY1" fmla="*/ 444500 h 812800"/>
                        <a:gd name="connsiteX2" fmla="*/ 438150 w 1371600"/>
                        <a:gd name="connsiteY2" fmla="*/ 615950 h 812800"/>
                        <a:gd name="connsiteX3" fmla="*/ 203200 w 1371600"/>
                        <a:gd name="connsiteY3" fmla="*/ 730250 h 812800"/>
                        <a:gd name="connsiteX4" fmla="*/ 1079500 w 1371600"/>
                        <a:gd name="connsiteY4" fmla="*/ 812800 h 812800"/>
                        <a:gd name="connsiteX5" fmla="*/ 1257300 w 1371600"/>
                        <a:gd name="connsiteY5" fmla="*/ 787400 h 812800"/>
                        <a:gd name="connsiteX6" fmla="*/ 1371600 w 1371600"/>
                        <a:gd name="connsiteY6" fmla="*/ 641350 h 812800"/>
                        <a:gd name="connsiteX7" fmla="*/ 755650 w 1371600"/>
                        <a:gd name="connsiteY7" fmla="*/ 6350 h 812800"/>
                        <a:gd name="connsiteX8" fmla="*/ 0 w 1371600"/>
                        <a:gd name="connsiteY8" fmla="*/ 0 h 812800"/>
                        <a:gd name="connsiteX0" fmla="*/ 0 w 1352550"/>
                        <a:gd name="connsiteY0" fmla="*/ 0 h 812800"/>
                        <a:gd name="connsiteX1" fmla="*/ 482600 w 1352550"/>
                        <a:gd name="connsiteY1" fmla="*/ 444500 h 812800"/>
                        <a:gd name="connsiteX2" fmla="*/ 438150 w 1352550"/>
                        <a:gd name="connsiteY2" fmla="*/ 615950 h 812800"/>
                        <a:gd name="connsiteX3" fmla="*/ 203200 w 1352550"/>
                        <a:gd name="connsiteY3" fmla="*/ 730250 h 812800"/>
                        <a:gd name="connsiteX4" fmla="*/ 1079500 w 1352550"/>
                        <a:gd name="connsiteY4" fmla="*/ 812800 h 812800"/>
                        <a:gd name="connsiteX5" fmla="*/ 1257300 w 1352550"/>
                        <a:gd name="connsiteY5" fmla="*/ 787400 h 812800"/>
                        <a:gd name="connsiteX6" fmla="*/ 1352550 w 1352550"/>
                        <a:gd name="connsiteY6" fmla="*/ 641350 h 812800"/>
                        <a:gd name="connsiteX7" fmla="*/ 755650 w 1352550"/>
                        <a:gd name="connsiteY7" fmla="*/ 6350 h 812800"/>
                        <a:gd name="connsiteX8" fmla="*/ 0 w 1352550"/>
                        <a:gd name="connsiteY8" fmla="*/ 0 h 812800"/>
                        <a:gd name="connsiteX0" fmla="*/ 0 w 1376227"/>
                        <a:gd name="connsiteY0" fmla="*/ 60455 h 806450"/>
                        <a:gd name="connsiteX1" fmla="*/ 506277 w 1376227"/>
                        <a:gd name="connsiteY1" fmla="*/ 438150 h 806450"/>
                        <a:gd name="connsiteX2" fmla="*/ 461827 w 1376227"/>
                        <a:gd name="connsiteY2" fmla="*/ 609600 h 806450"/>
                        <a:gd name="connsiteX3" fmla="*/ 226877 w 1376227"/>
                        <a:gd name="connsiteY3" fmla="*/ 723900 h 806450"/>
                        <a:gd name="connsiteX4" fmla="*/ 1103177 w 1376227"/>
                        <a:gd name="connsiteY4" fmla="*/ 806450 h 806450"/>
                        <a:gd name="connsiteX5" fmla="*/ 1280977 w 1376227"/>
                        <a:gd name="connsiteY5" fmla="*/ 781050 h 806450"/>
                        <a:gd name="connsiteX6" fmla="*/ 1376227 w 1376227"/>
                        <a:gd name="connsiteY6" fmla="*/ 635000 h 806450"/>
                        <a:gd name="connsiteX7" fmla="*/ 779327 w 1376227"/>
                        <a:gd name="connsiteY7" fmla="*/ 0 h 806450"/>
                        <a:gd name="connsiteX8" fmla="*/ 0 w 1376227"/>
                        <a:gd name="connsiteY8" fmla="*/ 60455 h 806450"/>
                        <a:gd name="connsiteX0" fmla="*/ 0 w 1376227"/>
                        <a:gd name="connsiteY0" fmla="*/ 4784 h 750779"/>
                        <a:gd name="connsiteX1" fmla="*/ 506277 w 1376227"/>
                        <a:gd name="connsiteY1" fmla="*/ 382479 h 750779"/>
                        <a:gd name="connsiteX2" fmla="*/ 461827 w 1376227"/>
                        <a:gd name="connsiteY2" fmla="*/ 553929 h 750779"/>
                        <a:gd name="connsiteX3" fmla="*/ 226877 w 1376227"/>
                        <a:gd name="connsiteY3" fmla="*/ 668229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76227"/>
                        <a:gd name="connsiteY0" fmla="*/ 4784 h 750779"/>
                        <a:gd name="connsiteX1" fmla="*/ 506277 w 1376227"/>
                        <a:gd name="connsiteY1" fmla="*/ 382479 h 750779"/>
                        <a:gd name="connsiteX2" fmla="*/ 461827 w 1376227"/>
                        <a:gd name="connsiteY2" fmla="*/ 553929 h 750779"/>
                        <a:gd name="connsiteX3" fmla="*/ 262393 w 1376227"/>
                        <a:gd name="connsiteY3" fmla="*/ 701632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76227"/>
                        <a:gd name="connsiteY0" fmla="*/ 4784 h 750779"/>
                        <a:gd name="connsiteX1" fmla="*/ 506277 w 1376227"/>
                        <a:gd name="connsiteY1" fmla="*/ 382479 h 750779"/>
                        <a:gd name="connsiteX2" fmla="*/ 461827 w 1376227"/>
                        <a:gd name="connsiteY2" fmla="*/ 553929 h 750779"/>
                        <a:gd name="connsiteX3" fmla="*/ 297908 w 1376227"/>
                        <a:gd name="connsiteY3" fmla="*/ 690499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28872"/>
                        <a:gd name="connsiteY0" fmla="*/ 4784 h 750779"/>
                        <a:gd name="connsiteX1" fmla="*/ 506277 w 1328872"/>
                        <a:gd name="connsiteY1" fmla="*/ 382479 h 750779"/>
                        <a:gd name="connsiteX2" fmla="*/ 461827 w 1328872"/>
                        <a:gd name="connsiteY2" fmla="*/ 553929 h 750779"/>
                        <a:gd name="connsiteX3" fmla="*/ 297908 w 1328872"/>
                        <a:gd name="connsiteY3" fmla="*/ 690499 h 750779"/>
                        <a:gd name="connsiteX4" fmla="*/ 1103177 w 1328872"/>
                        <a:gd name="connsiteY4" fmla="*/ 750779 h 750779"/>
                        <a:gd name="connsiteX5" fmla="*/ 1280977 w 1328872"/>
                        <a:gd name="connsiteY5" fmla="*/ 725379 h 750779"/>
                        <a:gd name="connsiteX6" fmla="*/ 1328872 w 1328872"/>
                        <a:gd name="connsiteY6" fmla="*/ 579330 h 750779"/>
                        <a:gd name="connsiteX7" fmla="*/ 791164 w 1328872"/>
                        <a:gd name="connsiteY7" fmla="*/ 0 h 750779"/>
                        <a:gd name="connsiteX8" fmla="*/ 0 w 1328872"/>
                        <a:gd name="connsiteY8" fmla="*/ 4784 h 75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8872" h="750779">
                          <a:moveTo>
                            <a:pt x="0" y="4784"/>
                          </a:moveTo>
                          <a:lnTo>
                            <a:pt x="506277" y="382479"/>
                          </a:lnTo>
                          <a:lnTo>
                            <a:pt x="461827" y="553929"/>
                          </a:lnTo>
                          <a:lnTo>
                            <a:pt x="297908" y="690499"/>
                          </a:lnTo>
                          <a:lnTo>
                            <a:pt x="1103177" y="750779"/>
                          </a:lnTo>
                          <a:lnTo>
                            <a:pt x="1280977" y="725379"/>
                          </a:lnTo>
                          <a:lnTo>
                            <a:pt x="1328872" y="579330"/>
                          </a:lnTo>
                          <a:lnTo>
                            <a:pt x="791164" y="0"/>
                          </a:lnTo>
                          <a:lnTo>
                            <a:pt x="0" y="4784"/>
                          </a:lnTo>
                          <a:close/>
                        </a:path>
                      </a:pathLst>
                    </a:custGeom>
                    <a:solidFill>
                      <a:srgbClr val="FFFF00">
                        <a:alpha val="3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8" name="Picture 27" descr="sal_zoom.2013214.1200.jpg">
                    <a:extLst>
                      <a:ext uri="{FF2B5EF4-FFF2-40B4-BE49-F238E27FC236}">
                        <a16:creationId xmlns:a16="http://schemas.microsoft.com/office/drawing/2014/main" id="{DFFE2BAE-A839-5141-AFB9-05AE776531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545167"/>
                    <a:ext cx="3977515" cy="4145280"/>
                  </a:xfrm>
                  <a:prstGeom prst="rect">
                    <a:avLst/>
                  </a:prstGeom>
                </p:spPr>
              </p:pic>
            </p:grpSp>
            <p:sp>
              <p:nvSpPr>
                <p:cNvPr id="25" name="Freeform 24">
                  <a:extLst>
                    <a:ext uri="{FF2B5EF4-FFF2-40B4-BE49-F238E27FC236}">
                      <a16:creationId xmlns:a16="http://schemas.microsoft.com/office/drawing/2014/main" id="{4655E859-49C4-9C49-B835-48FF2E55ECD3}"/>
                    </a:ext>
                  </a:extLst>
                </p:cNvPr>
                <p:cNvSpPr/>
                <p:nvPr/>
              </p:nvSpPr>
              <p:spPr>
                <a:xfrm>
                  <a:off x="6142567" y="1811867"/>
                  <a:ext cx="1096433" cy="3471333"/>
                </a:xfrm>
                <a:custGeom>
                  <a:avLst/>
                  <a:gdLst>
                    <a:gd name="connsiteX0" fmla="*/ 270933 w 1096433"/>
                    <a:gd name="connsiteY0" fmla="*/ 0 h 3471333"/>
                    <a:gd name="connsiteX1" fmla="*/ 169333 w 1096433"/>
                    <a:gd name="connsiteY1" fmla="*/ 127000 h 3471333"/>
                    <a:gd name="connsiteX2" fmla="*/ 0 w 1096433"/>
                    <a:gd name="connsiteY2" fmla="*/ 821266 h 3471333"/>
                    <a:gd name="connsiteX3" fmla="*/ 427566 w 1096433"/>
                    <a:gd name="connsiteY3" fmla="*/ 1866900 h 3471333"/>
                    <a:gd name="connsiteX4" fmla="*/ 596900 w 1096433"/>
                    <a:gd name="connsiteY4" fmla="*/ 2036233 h 3471333"/>
                    <a:gd name="connsiteX5" fmla="*/ 605366 w 1096433"/>
                    <a:gd name="connsiteY5" fmla="*/ 2230966 h 3471333"/>
                    <a:gd name="connsiteX6" fmla="*/ 740833 w 1096433"/>
                    <a:gd name="connsiteY6" fmla="*/ 2472266 h 3471333"/>
                    <a:gd name="connsiteX7" fmla="*/ 668866 w 1096433"/>
                    <a:gd name="connsiteY7" fmla="*/ 2548466 h 3471333"/>
                    <a:gd name="connsiteX8" fmla="*/ 1071033 w 1096433"/>
                    <a:gd name="connsiteY8" fmla="*/ 3001433 h 3471333"/>
                    <a:gd name="connsiteX9" fmla="*/ 1007533 w 1096433"/>
                    <a:gd name="connsiteY9" fmla="*/ 3103033 h 3471333"/>
                    <a:gd name="connsiteX10" fmla="*/ 922866 w 1096433"/>
                    <a:gd name="connsiteY10" fmla="*/ 3119966 h 3471333"/>
                    <a:gd name="connsiteX11" fmla="*/ 880533 w 1096433"/>
                    <a:gd name="connsiteY11" fmla="*/ 3179233 h 3471333"/>
                    <a:gd name="connsiteX12" fmla="*/ 1016000 w 1096433"/>
                    <a:gd name="connsiteY12" fmla="*/ 3272366 h 3471333"/>
                    <a:gd name="connsiteX13" fmla="*/ 1096433 w 1096433"/>
                    <a:gd name="connsiteY13" fmla="*/ 3471333 h 347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6433" h="3471333">
                      <a:moveTo>
                        <a:pt x="270933" y="0"/>
                      </a:moveTo>
                      <a:lnTo>
                        <a:pt x="169333" y="127000"/>
                      </a:lnTo>
                      <a:lnTo>
                        <a:pt x="0" y="821266"/>
                      </a:lnTo>
                      <a:lnTo>
                        <a:pt x="427566" y="1866900"/>
                      </a:lnTo>
                      <a:lnTo>
                        <a:pt x="596900" y="2036233"/>
                      </a:lnTo>
                      <a:lnTo>
                        <a:pt x="605366" y="2230966"/>
                      </a:lnTo>
                      <a:lnTo>
                        <a:pt x="740833" y="2472266"/>
                      </a:lnTo>
                      <a:lnTo>
                        <a:pt x="668866" y="2548466"/>
                      </a:lnTo>
                      <a:lnTo>
                        <a:pt x="1071033" y="3001433"/>
                      </a:lnTo>
                      <a:lnTo>
                        <a:pt x="1007533" y="3103033"/>
                      </a:lnTo>
                      <a:lnTo>
                        <a:pt x="922866" y="3119966"/>
                      </a:lnTo>
                      <a:lnTo>
                        <a:pt x="880533" y="3179233"/>
                      </a:lnTo>
                      <a:lnTo>
                        <a:pt x="1016000" y="3272366"/>
                      </a:lnTo>
                      <a:lnTo>
                        <a:pt x="1096433" y="3471333"/>
                      </a:ln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Freeform 25">
                  <a:extLst>
                    <a:ext uri="{FF2B5EF4-FFF2-40B4-BE49-F238E27FC236}">
                      <a16:creationId xmlns:a16="http://schemas.microsoft.com/office/drawing/2014/main" id="{988E1447-3DC7-894E-8B2B-931411A6B15E}"/>
                    </a:ext>
                  </a:extLst>
                </p:cNvPr>
                <p:cNvSpPr/>
                <p:nvPr/>
              </p:nvSpPr>
              <p:spPr>
                <a:xfrm>
                  <a:off x="5782733" y="3314700"/>
                  <a:ext cx="1354667" cy="1968499"/>
                </a:xfrm>
                <a:custGeom>
                  <a:avLst/>
                  <a:gdLst>
                    <a:gd name="connsiteX0" fmla="*/ 42334 w 1337734"/>
                    <a:gd name="connsiteY0" fmla="*/ 0 h 1960033"/>
                    <a:gd name="connsiteX1" fmla="*/ 63500 w 1337734"/>
                    <a:gd name="connsiteY1" fmla="*/ 139700 h 1960033"/>
                    <a:gd name="connsiteX2" fmla="*/ 33867 w 1337734"/>
                    <a:gd name="connsiteY2" fmla="*/ 364067 h 1960033"/>
                    <a:gd name="connsiteX3" fmla="*/ 114300 w 1337734"/>
                    <a:gd name="connsiteY3" fmla="*/ 558800 h 1960033"/>
                    <a:gd name="connsiteX4" fmla="*/ 33867 w 1337734"/>
                    <a:gd name="connsiteY4" fmla="*/ 728133 h 1960033"/>
                    <a:gd name="connsiteX5" fmla="*/ 46567 w 1337734"/>
                    <a:gd name="connsiteY5" fmla="*/ 893233 h 1960033"/>
                    <a:gd name="connsiteX6" fmla="*/ 0 w 1337734"/>
                    <a:gd name="connsiteY6" fmla="*/ 965200 h 1960033"/>
                    <a:gd name="connsiteX7" fmla="*/ 469900 w 1337734"/>
                    <a:gd name="connsiteY7" fmla="*/ 1049867 h 1960033"/>
                    <a:gd name="connsiteX8" fmla="*/ 846667 w 1337734"/>
                    <a:gd name="connsiteY8" fmla="*/ 1367367 h 1960033"/>
                    <a:gd name="connsiteX9" fmla="*/ 762000 w 1337734"/>
                    <a:gd name="connsiteY9" fmla="*/ 1498600 h 1960033"/>
                    <a:gd name="connsiteX10" fmla="*/ 626534 w 1337734"/>
                    <a:gd name="connsiteY10" fmla="*/ 1545167 h 1960033"/>
                    <a:gd name="connsiteX11" fmla="*/ 939800 w 1337734"/>
                    <a:gd name="connsiteY11" fmla="*/ 1574800 h 1960033"/>
                    <a:gd name="connsiteX12" fmla="*/ 1240367 w 1337734"/>
                    <a:gd name="connsiteY12" fmla="*/ 1617133 h 1960033"/>
                    <a:gd name="connsiteX13" fmla="*/ 1206500 w 1337734"/>
                    <a:gd name="connsiteY13" fmla="*/ 1680633 h 1960033"/>
                    <a:gd name="connsiteX14" fmla="*/ 1320800 w 1337734"/>
                    <a:gd name="connsiteY14" fmla="*/ 1778000 h 1960033"/>
                    <a:gd name="connsiteX15" fmla="*/ 1337734 w 1337734"/>
                    <a:gd name="connsiteY15" fmla="*/ 1960033 h 1960033"/>
                    <a:gd name="connsiteX0" fmla="*/ 42334 w 1354667"/>
                    <a:gd name="connsiteY0" fmla="*/ 0 h 1968499"/>
                    <a:gd name="connsiteX1" fmla="*/ 63500 w 1354667"/>
                    <a:gd name="connsiteY1" fmla="*/ 139700 h 1968499"/>
                    <a:gd name="connsiteX2" fmla="*/ 33867 w 1354667"/>
                    <a:gd name="connsiteY2" fmla="*/ 364067 h 1968499"/>
                    <a:gd name="connsiteX3" fmla="*/ 114300 w 1354667"/>
                    <a:gd name="connsiteY3" fmla="*/ 558800 h 1968499"/>
                    <a:gd name="connsiteX4" fmla="*/ 33867 w 1354667"/>
                    <a:gd name="connsiteY4" fmla="*/ 728133 h 1968499"/>
                    <a:gd name="connsiteX5" fmla="*/ 46567 w 1354667"/>
                    <a:gd name="connsiteY5" fmla="*/ 893233 h 1968499"/>
                    <a:gd name="connsiteX6" fmla="*/ 0 w 1354667"/>
                    <a:gd name="connsiteY6" fmla="*/ 965200 h 1968499"/>
                    <a:gd name="connsiteX7" fmla="*/ 469900 w 1354667"/>
                    <a:gd name="connsiteY7" fmla="*/ 1049867 h 1968499"/>
                    <a:gd name="connsiteX8" fmla="*/ 846667 w 1354667"/>
                    <a:gd name="connsiteY8" fmla="*/ 1367367 h 1968499"/>
                    <a:gd name="connsiteX9" fmla="*/ 762000 w 1354667"/>
                    <a:gd name="connsiteY9" fmla="*/ 1498600 h 1968499"/>
                    <a:gd name="connsiteX10" fmla="*/ 626534 w 1354667"/>
                    <a:gd name="connsiteY10" fmla="*/ 1545167 h 1968499"/>
                    <a:gd name="connsiteX11" fmla="*/ 939800 w 1354667"/>
                    <a:gd name="connsiteY11" fmla="*/ 1574800 h 1968499"/>
                    <a:gd name="connsiteX12" fmla="*/ 1240367 w 1354667"/>
                    <a:gd name="connsiteY12" fmla="*/ 1617133 h 1968499"/>
                    <a:gd name="connsiteX13" fmla="*/ 1206500 w 1354667"/>
                    <a:gd name="connsiteY13" fmla="*/ 1680633 h 1968499"/>
                    <a:gd name="connsiteX14" fmla="*/ 1320800 w 1354667"/>
                    <a:gd name="connsiteY14" fmla="*/ 1778000 h 1968499"/>
                    <a:gd name="connsiteX15" fmla="*/ 1354667 w 1354667"/>
                    <a:gd name="connsiteY15" fmla="*/ 1968499 h 196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4667" h="1968499">
                      <a:moveTo>
                        <a:pt x="42334" y="0"/>
                      </a:moveTo>
                      <a:lnTo>
                        <a:pt x="63500" y="139700"/>
                      </a:lnTo>
                      <a:lnTo>
                        <a:pt x="33867" y="364067"/>
                      </a:lnTo>
                      <a:lnTo>
                        <a:pt x="114300" y="558800"/>
                      </a:lnTo>
                      <a:lnTo>
                        <a:pt x="33867" y="728133"/>
                      </a:lnTo>
                      <a:lnTo>
                        <a:pt x="46567" y="893233"/>
                      </a:lnTo>
                      <a:lnTo>
                        <a:pt x="0" y="965200"/>
                      </a:lnTo>
                      <a:lnTo>
                        <a:pt x="469900" y="1049867"/>
                      </a:lnTo>
                      <a:lnTo>
                        <a:pt x="846667" y="1367367"/>
                      </a:lnTo>
                      <a:lnTo>
                        <a:pt x="762000" y="1498600"/>
                      </a:lnTo>
                      <a:lnTo>
                        <a:pt x="626534" y="1545167"/>
                      </a:lnTo>
                      <a:lnTo>
                        <a:pt x="939800" y="1574800"/>
                      </a:lnTo>
                      <a:lnTo>
                        <a:pt x="1240367" y="1617133"/>
                      </a:lnTo>
                      <a:lnTo>
                        <a:pt x="1206500" y="1680633"/>
                      </a:lnTo>
                      <a:lnTo>
                        <a:pt x="1320800" y="1778000"/>
                      </a:lnTo>
                      <a:lnTo>
                        <a:pt x="1354667" y="1968499"/>
                      </a:lnTo>
                    </a:path>
                  </a:pathLst>
                </a:custGeom>
                <a:ln w="3810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2" name="TextBox 21">
                <a:extLst>
                  <a:ext uri="{FF2B5EF4-FFF2-40B4-BE49-F238E27FC236}">
                    <a16:creationId xmlns:a16="http://schemas.microsoft.com/office/drawing/2014/main" id="{23E86994-B800-694D-94BF-76E29C4E66F0}"/>
                  </a:ext>
                </a:extLst>
              </p:cNvPr>
              <p:cNvSpPr txBox="1"/>
              <p:nvPr/>
            </p:nvSpPr>
            <p:spPr>
              <a:xfrm rot="4168039">
                <a:off x="5835672" y="2608191"/>
                <a:ext cx="1417500" cy="369332"/>
              </a:xfrm>
              <a:prstGeom prst="rect">
                <a:avLst/>
              </a:prstGeom>
              <a:noFill/>
            </p:spPr>
            <p:txBody>
              <a:bodyPr wrap="none" rtlCol="0">
                <a:spAutoFit/>
              </a:bodyPr>
              <a:lstStyle/>
              <a:p>
                <a:r>
                  <a:rPr lang="en-US" dirty="0">
                    <a:solidFill>
                      <a:srgbClr val="FF0000"/>
                    </a:solidFill>
                  </a:rPr>
                  <a:t>Temperature</a:t>
                </a:r>
              </a:p>
            </p:txBody>
          </p:sp>
          <p:sp>
            <p:nvSpPr>
              <p:cNvPr id="23" name="TextBox 22">
                <a:extLst>
                  <a:ext uri="{FF2B5EF4-FFF2-40B4-BE49-F238E27FC236}">
                    <a16:creationId xmlns:a16="http://schemas.microsoft.com/office/drawing/2014/main" id="{CFB283A7-4925-2E48-B448-25DBD6070D34}"/>
                  </a:ext>
                </a:extLst>
              </p:cNvPr>
              <p:cNvSpPr txBox="1"/>
              <p:nvPr/>
            </p:nvSpPr>
            <p:spPr>
              <a:xfrm rot="4168039">
                <a:off x="5592009" y="3336687"/>
                <a:ext cx="1101120" cy="369332"/>
              </a:xfrm>
              <a:prstGeom prst="rect">
                <a:avLst/>
              </a:prstGeom>
              <a:noFill/>
            </p:spPr>
            <p:txBody>
              <a:bodyPr wrap="none" rtlCol="0">
                <a:spAutoFit/>
              </a:bodyPr>
              <a:lstStyle/>
              <a:p>
                <a:r>
                  <a:rPr lang="en-US" dirty="0" err="1">
                    <a:solidFill>
                      <a:srgbClr val="0000FF"/>
                    </a:solidFill>
                  </a:rPr>
                  <a:t>Dewpoint</a:t>
                </a:r>
                <a:endParaRPr lang="en-US" dirty="0">
                  <a:solidFill>
                    <a:srgbClr val="0000FF"/>
                  </a:solidFill>
                </a:endParaRPr>
              </a:p>
            </p:txBody>
          </p:sp>
        </p:grpSp>
        <p:sp>
          <p:nvSpPr>
            <p:cNvPr id="20" name="Rectangle 19">
              <a:extLst>
                <a:ext uri="{FF2B5EF4-FFF2-40B4-BE49-F238E27FC236}">
                  <a16:creationId xmlns:a16="http://schemas.microsoft.com/office/drawing/2014/main" id="{5DEA2D69-1979-804E-9345-F5C9E7038997}"/>
                </a:ext>
              </a:extLst>
            </p:cNvPr>
            <p:cNvSpPr/>
            <p:nvPr/>
          </p:nvSpPr>
          <p:spPr>
            <a:xfrm>
              <a:off x="8161866" y="3962400"/>
              <a:ext cx="364066" cy="872067"/>
            </a:xfrm>
            <a:prstGeom prst="rect">
              <a:avLst/>
            </a:prstGeom>
            <a:solidFill>
              <a:srgbClr val="FFFF00">
                <a:alpha val="3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6" name="Straight Arrow Connector 35">
            <a:extLst>
              <a:ext uri="{FF2B5EF4-FFF2-40B4-BE49-F238E27FC236}">
                <a16:creationId xmlns:a16="http://schemas.microsoft.com/office/drawing/2014/main" id="{3453FE08-9E92-6549-AD04-DADE600B1970}"/>
              </a:ext>
            </a:extLst>
          </p:cNvPr>
          <p:cNvCxnSpPr/>
          <p:nvPr/>
        </p:nvCxnSpPr>
        <p:spPr>
          <a:xfrm flipH="1">
            <a:off x="1574805" y="2649247"/>
            <a:ext cx="524931" cy="931331"/>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CC2960EE-C937-C04B-95E7-D9C1294F1371}"/>
              </a:ext>
            </a:extLst>
          </p:cNvPr>
          <p:cNvSpPr txBox="1"/>
          <p:nvPr/>
        </p:nvSpPr>
        <p:spPr>
          <a:xfrm>
            <a:off x="1532468" y="2358404"/>
            <a:ext cx="1391890" cy="307777"/>
          </a:xfrm>
          <a:prstGeom prst="rect">
            <a:avLst/>
          </a:prstGeom>
          <a:noFill/>
        </p:spPr>
        <p:txBody>
          <a:bodyPr wrap="none" rtlCol="0">
            <a:spAutoFit/>
          </a:bodyPr>
          <a:lstStyle/>
          <a:p>
            <a:pPr algn="ctr"/>
            <a:r>
              <a:rPr lang="en-US" sz="1400" b="1" dirty="0">
                <a:solidFill>
                  <a:srgbClr val="FFFFFF"/>
                </a:solidFill>
              </a:rPr>
              <a:t>Guadeloupe, WI</a:t>
            </a:r>
          </a:p>
        </p:txBody>
      </p:sp>
      <p:sp>
        <p:nvSpPr>
          <p:cNvPr id="38" name="TextBox 37">
            <a:extLst>
              <a:ext uri="{FF2B5EF4-FFF2-40B4-BE49-F238E27FC236}">
                <a16:creationId xmlns:a16="http://schemas.microsoft.com/office/drawing/2014/main" id="{F49F061B-2820-CF47-951D-E56526EED86F}"/>
              </a:ext>
            </a:extLst>
          </p:cNvPr>
          <p:cNvSpPr txBox="1"/>
          <p:nvPr/>
        </p:nvSpPr>
        <p:spPr>
          <a:xfrm>
            <a:off x="8266766" y="2651138"/>
            <a:ext cx="1971181" cy="523220"/>
          </a:xfrm>
          <a:prstGeom prst="rect">
            <a:avLst/>
          </a:prstGeom>
          <a:noFill/>
        </p:spPr>
        <p:txBody>
          <a:bodyPr wrap="none" rtlCol="0">
            <a:spAutoFit/>
          </a:bodyPr>
          <a:lstStyle/>
          <a:p>
            <a:r>
              <a:rPr lang="en-US" sz="1400" dirty="0"/>
              <a:t>Temperature Inversion</a:t>
            </a:r>
          </a:p>
          <a:p>
            <a:r>
              <a:rPr lang="en-US" sz="1400" dirty="0"/>
              <a:t>(T increases with height)</a:t>
            </a:r>
          </a:p>
        </p:txBody>
      </p:sp>
      <p:sp>
        <p:nvSpPr>
          <p:cNvPr id="8" name="TextBox 7">
            <a:extLst>
              <a:ext uri="{FF2B5EF4-FFF2-40B4-BE49-F238E27FC236}">
                <a16:creationId xmlns:a16="http://schemas.microsoft.com/office/drawing/2014/main" id="{120AB7D2-BD49-3347-B203-2A0CE767468F}"/>
              </a:ext>
            </a:extLst>
          </p:cNvPr>
          <p:cNvSpPr txBox="1"/>
          <p:nvPr/>
        </p:nvSpPr>
        <p:spPr>
          <a:xfrm>
            <a:off x="1515534" y="5277197"/>
            <a:ext cx="9601199" cy="1538883"/>
          </a:xfrm>
          <a:prstGeom prst="rect">
            <a:avLst/>
          </a:prstGeom>
          <a:noFill/>
        </p:spPr>
        <p:txBody>
          <a:bodyPr wrap="square" rtlCol="0">
            <a:spAutoFit/>
          </a:bodyPr>
          <a:lstStyle/>
          <a:p>
            <a:r>
              <a:rPr lang="en-US" sz="2000" b="1" u="sng" dirty="0"/>
              <a:t>Humidity</a:t>
            </a:r>
            <a:r>
              <a:rPr lang="en-US" sz="2000" dirty="0"/>
              <a:t>: moisture from ~550-850 </a:t>
            </a:r>
            <a:r>
              <a:rPr lang="en-US" sz="2000" dirty="0" err="1"/>
              <a:t>hPa</a:t>
            </a:r>
            <a:r>
              <a:rPr lang="en-US" sz="2000" dirty="0"/>
              <a:t> (~5-12,000 ft): cut in ½ &gt;&gt; suppresses clouds</a:t>
            </a:r>
          </a:p>
          <a:p>
            <a:endParaRPr lang="en-US" sz="800" dirty="0"/>
          </a:p>
          <a:p>
            <a:r>
              <a:rPr lang="en-US" sz="2000" b="1" u="sng" dirty="0"/>
              <a:t>Temperature</a:t>
            </a:r>
            <a:r>
              <a:rPr lang="en-US" sz="2000" dirty="0"/>
              <a:t>: 3-4</a:t>
            </a:r>
            <a:r>
              <a:rPr lang="en-US" sz="2000" baseline="30000" dirty="0"/>
              <a:t>o</a:t>
            </a:r>
            <a:r>
              <a:rPr lang="en-US" sz="2000" dirty="0"/>
              <a:t>C warmer from ~5-10,000 ft &gt;&gt; very stable (suppresses clouds)</a:t>
            </a:r>
          </a:p>
          <a:p>
            <a:pPr marL="635000" indent="-169863">
              <a:buFont typeface="Arial" panose="020B0604020202020204" pitchFamily="34" charset="0"/>
              <a:buChar char="•"/>
            </a:pPr>
            <a:r>
              <a:rPr lang="en-US" i="1" dirty="0"/>
              <a:t>look for a temperature inversion (T increases with height) &gt;&gt; SAL base and top</a:t>
            </a:r>
            <a:endParaRPr lang="en-US" sz="500" dirty="0"/>
          </a:p>
          <a:p>
            <a:endParaRPr lang="en-US" sz="800" b="1" u="sng" dirty="0"/>
          </a:p>
          <a:p>
            <a:r>
              <a:rPr lang="en-US" sz="2000" b="1" u="sng" dirty="0"/>
              <a:t>Wind</a:t>
            </a:r>
            <a:r>
              <a:rPr lang="en-US" sz="2000" dirty="0"/>
              <a:t>: winds from ~5-12,000 ft: doubled (45 mph easterly jet) &gt;&gt; can rip storms apart</a:t>
            </a:r>
          </a:p>
        </p:txBody>
      </p:sp>
    </p:spTree>
    <p:extLst>
      <p:ext uri="{BB962C8B-B14F-4D97-AF65-F5344CB8AC3E}">
        <p14:creationId xmlns:p14="http://schemas.microsoft.com/office/powerpoint/2010/main" val="250892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22731A-EA8A-1847-BB08-AED4106192AD}"/>
              </a:ext>
            </a:extLst>
          </p:cNvPr>
          <p:cNvPicPr>
            <a:picLocks noChangeAspect="1"/>
          </p:cNvPicPr>
          <p:nvPr/>
        </p:nvPicPr>
        <p:blipFill>
          <a:blip r:embed="rId3"/>
          <a:stretch>
            <a:fillRect/>
          </a:stretch>
        </p:blipFill>
        <p:spPr>
          <a:xfrm rot="5400000">
            <a:off x="3273851" y="314681"/>
            <a:ext cx="5652657" cy="7315200"/>
          </a:xfrm>
          <a:prstGeom prst="rect">
            <a:avLst/>
          </a:prstGeom>
          <a:solidFill>
            <a:schemeClr val="bg1"/>
          </a:solidFill>
        </p:spPr>
      </p:pic>
      <p:sp>
        <p:nvSpPr>
          <p:cNvPr id="65" name="Freeform 64">
            <a:extLst>
              <a:ext uri="{FF2B5EF4-FFF2-40B4-BE49-F238E27FC236}">
                <a16:creationId xmlns:a16="http://schemas.microsoft.com/office/drawing/2014/main" id="{01F4B063-23A5-594F-9DBC-1EAB2114809E}"/>
              </a:ext>
            </a:extLst>
          </p:cNvPr>
          <p:cNvSpPr/>
          <p:nvPr/>
        </p:nvSpPr>
        <p:spPr>
          <a:xfrm>
            <a:off x="4899563" y="1475209"/>
            <a:ext cx="2204257" cy="4991836"/>
          </a:xfrm>
          <a:custGeom>
            <a:avLst/>
            <a:gdLst>
              <a:gd name="connsiteX0" fmla="*/ 0 w 2483604"/>
              <a:gd name="connsiteY0" fmla="*/ 0 h 3010545"/>
              <a:gd name="connsiteX1" fmla="*/ 631556 w 2483604"/>
              <a:gd name="connsiteY1" fmla="*/ 402956 h 3010545"/>
              <a:gd name="connsiteX2" fmla="*/ 1030637 w 2483604"/>
              <a:gd name="connsiteY2" fmla="*/ 724545 h 3010545"/>
              <a:gd name="connsiteX3" fmla="*/ 887278 w 2483604"/>
              <a:gd name="connsiteY3" fmla="*/ 1019013 h 3010545"/>
              <a:gd name="connsiteX4" fmla="*/ 65868 w 2483604"/>
              <a:gd name="connsiteY4" fmla="*/ 1266986 h 3010545"/>
              <a:gd name="connsiteX5" fmla="*/ 728421 w 2483604"/>
              <a:gd name="connsiteY5" fmla="*/ 1495586 h 3010545"/>
              <a:gd name="connsiteX6" fmla="*/ 968644 w 2483604"/>
              <a:gd name="connsiteY6" fmla="*/ 1700939 h 3010545"/>
              <a:gd name="connsiteX7" fmla="*/ 449451 w 2483604"/>
              <a:gd name="connsiteY7" fmla="*/ 1797803 h 3010545"/>
              <a:gd name="connsiteX8" fmla="*/ 848532 w 2483604"/>
              <a:gd name="connsiteY8" fmla="*/ 1886918 h 3010545"/>
              <a:gd name="connsiteX9" fmla="*/ 1557580 w 2483604"/>
              <a:gd name="connsiteY9" fmla="*/ 1976034 h 3010545"/>
              <a:gd name="connsiteX10" fmla="*/ 1697065 w 2483604"/>
              <a:gd name="connsiteY10" fmla="*/ 2061274 h 3010545"/>
              <a:gd name="connsiteX11" fmla="*/ 1708688 w 2483604"/>
              <a:gd name="connsiteY11" fmla="*/ 2220132 h 3010545"/>
              <a:gd name="connsiteX12" fmla="*/ 1770682 w 2483604"/>
              <a:gd name="connsiteY12" fmla="*/ 2363491 h 3010545"/>
              <a:gd name="connsiteX13" fmla="*/ 1607949 w 2483604"/>
              <a:gd name="connsiteY13" fmla="*/ 2502976 h 3010545"/>
              <a:gd name="connsiteX14" fmla="*/ 1685441 w 2483604"/>
              <a:gd name="connsiteY14" fmla="*/ 2630837 h 3010545"/>
              <a:gd name="connsiteX15" fmla="*/ 2262753 w 2483604"/>
              <a:gd name="connsiteY15" fmla="*/ 2731576 h 3010545"/>
              <a:gd name="connsiteX16" fmla="*/ 2289875 w 2483604"/>
              <a:gd name="connsiteY16" fmla="*/ 2754823 h 3010545"/>
              <a:gd name="connsiteX17" fmla="*/ 2386739 w 2483604"/>
              <a:gd name="connsiteY17" fmla="*/ 2871061 h 3010545"/>
              <a:gd name="connsiteX18" fmla="*/ 2394488 w 2483604"/>
              <a:gd name="connsiteY18" fmla="*/ 2979549 h 3010545"/>
              <a:gd name="connsiteX19" fmla="*/ 2483604 w 2483604"/>
              <a:gd name="connsiteY19" fmla="*/ 3010545 h 3010545"/>
              <a:gd name="connsiteX20" fmla="*/ 2479729 w 2483604"/>
              <a:gd name="connsiteY20" fmla="*/ 3010545 h 3010545"/>
              <a:gd name="connsiteX0" fmla="*/ 172257 w 2417736"/>
              <a:gd name="connsiteY0" fmla="*/ 0 h 4972695"/>
              <a:gd name="connsiteX1" fmla="*/ 565688 w 2417736"/>
              <a:gd name="connsiteY1" fmla="*/ 2365106 h 4972695"/>
              <a:gd name="connsiteX2" fmla="*/ 964769 w 2417736"/>
              <a:gd name="connsiteY2" fmla="*/ 268669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964769 w 2417736"/>
              <a:gd name="connsiteY2" fmla="*/ 268669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28169 w 2417736"/>
              <a:gd name="connsiteY2" fmla="*/ 1369070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12294 w 2417736"/>
              <a:gd name="connsiteY2" fmla="*/ 148654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12294 w 2417736"/>
              <a:gd name="connsiteY2" fmla="*/ 1486545 h 4972695"/>
              <a:gd name="connsiteX3" fmla="*/ 443585 w 2417736"/>
              <a:gd name="connsiteY3" fmla="*/ 197151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563590 w 2318773"/>
              <a:gd name="connsiteY5" fmla="*/ 3457736 h 4972695"/>
              <a:gd name="connsiteX6" fmla="*/ 803813 w 2318773"/>
              <a:gd name="connsiteY6" fmla="*/ 3663089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803813 w 2318773"/>
              <a:gd name="connsiteY6" fmla="*/ 3663089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392749 w 2318773"/>
              <a:gd name="connsiteY8" fmla="*/ 3938184 h 4972695"/>
              <a:gd name="connsiteX9" fmla="*/ 1532234 w 2318773"/>
              <a:gd name="connsiteY9" fmla="*/ 4023424 h 4972695"/>
              <a:gd name="connsiteX10" fmla="*/ 1543857 w 2318773"/>
              <a:gd name="connsiteY10" fmla="*/ 4182282 h 4972695"/>
              <a:gd name="connsiteX11" fmla="*/ 1605851 w 2318773"/>
              <a:gd name="connsiteY11" fmla="*/ 4325641 h 4972695"/>
              <a:gd name="connsiteX12" fmla="*/ 1443118 w 2318773"/>
              <a:gd name="connsiteY12" fmla="*/ 4465126 h 4972695"/>
              <a:gd name="connsiteX13" fmla="*/ 1520610 w 2318773"/>
              <a:gd name="connsiteY13" fmla="*/ 4592987 h 4972695"/>
              <a:gd name="connsiteX14" fmla="*/ 2097922 w 2318773"/>
              <a:gd name="connsiteY14" fmla="*/ 4693726 h 4972695"/>
              <a:gd name="connsiteX15" fmla="*/ 2125044 w 2318773"/>
              <a:gd name="connsiteY15" fmla="*/ 4716973 h 4972695"/>
              <a:gd name="connsiteX16" fmla="*/ 2221908 w 2318773"/>
              <a:gd name="connsiteY16" fmla="*/ 4833211 h 4972695"/>
              <a:gd name="connsiteX17" fmla="*/ 2229657 w 2318773"/>
              <a:gd name="connsiteY17" fmla="*/ 4941699 h 4972695"/>
              <a:gd name="connsiteX18" fmla="*/ 2318773 w 2318773"/>
              <a:gd name="connsiteY18" fmla="*/ 4972695 h 4972695"/>
              <a:gd name="connsiteX19" fmla="*/ 2314898 w 2318773"/>
              <a:gd name="connsiteY19"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532234 w 2318773"/>
              <a:gd name="connsiteY8" fmla="*/ 4023424 h 4972695"/>
              <a:gd name="connsiteX9" fmla="*/ 1543857 w 2318773"/>
              <a:gd name="connsiteY9" fmla="*/ 4182282 h 4972695"/>
              <a:gd name="connsiteX10" fmla="*/ 1605851 w 2318773"/>
              <a:gd name="connsiteY10" fmla="*/ 4325641 h 4972695"/>
              <a:gd name="connsiteX11" fmla="*/ 1443118 w 2318773"/>
              <a:gd name="connsiteY11" fmla="*/ 4465126 h 4972695"/>
              <a:gd name="connsiteX12" fmla="*/ 1520610 w 2318773"/>
              <a:gd name="connsiteY12" fmla="*/ 4592987 h 4972695"/>
              <a:gd name="connsiteX13" fmla="*/ 2097922 w 2318773"/>
              <a:gd name="connsiteY13" fmla="*/ 4693726 h 4972695"/>
              <a:gd name="connsiteX14" fmla="*/ 2125044 w 2318773"/>
              <a:gd name="connsiteY14" fmla="*/ 4716973 h 4972695"/>
              <a:gd name="connsiteX15" fmla="*/ 2221908 w 2318773"/>
              <a:gd name="connsiteY15" fmla="*/ 4833211 h 4972695"/>
              <a:gd name="connsiteX16" fmla="*/ 2229657 w 2318773"/>
              <a:gd name="connsiteY16" fmla="*/ 4941699 h 4972695"/>
              <a:gd name="connsiteX17" fmla="*/ 2318773 w 2318773"/>
              <a:gd name="connsiteY17" fmla="*/ 4972695 h 4972695"/>
              <a:gd name="connsiteX18" fmla="*/ 2314898 w 2318773"/>
              <a:gd name="connsiteY18"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543857 w 2318773"/>
              <a:gd name="connsiteY8" fmla="*/ 4182282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2026457 w 2318773"/>
              <a:gd name="connsiteY8" fmla="*/ 4182282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443118 w 2318773"/>
              <a:gd name="connsiteY9" fmla="*/ 4465126 h 4972695"/>
              <a:gd name="connsiteX10" fmla="*/ 1520610 w 2318773"/>
              <a:gd name="connsiteY10" fmla="*/ 4592987 h 4972695"/>
              <a:gd name="connsiteX11" fmla="*/ 2097922 w 2318773"/>
              <a:gd name="connsiteY11" fmla="*/ 4693726 h 4972695"/>
              <a:gd name="connsiteX12" fmla="*/ 2125044 w 2318773"/>
              <a:gd name="connsiteY12" fmla="*/ 4716973 h 4972695"/>
              <a:gd name="connsiteX13" fmla="*/ 2221908 w 2318773"/>
              <a:gd name="connsiteY13" fmla="*/ 4833211 h 4972695"/>
              <a:gd name="connsiteX14" fmla="*/ 2229657 w 2318773"/>
              <a:gd name="connsiteY14" fmla="*/ 4941699 h 4972695"/>
              <a:gd name="connsiteX15" fmla="*/ 2318773 w 2318773"/>
              <a:gd name="connsiteY15" fmla="*/ 4972695 h 4972695"/>
              <a:gd name="connsiteX16" fmla="*/ 2314898 w 2318773"/>
              <a:gd name="connsiteY16"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520610 w 2318773"/>
              <a:gd name="connsiteY9" fmla="*/ 4592987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04785 w 2318773"/>
              <a:gd name="connsiteY9" fmla="*/ 4596162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25044 w 2318773"/>
              <a:gd name="connsiteY10" fmla="*/ 4716973 h 4972695"/>
              <a:gd name="connsiteX11" fmla="*/ 2221908 w 2318773"/>
              <a:gd name="connsiteY11" fmla="*/ 4833211 h 4972695"/>
              <a:gd name="connsiteX12" fmla="*/ 2229657 w 2318773"/>
              <a:gd name="connsiteY12" fmla="*/ 4941699 h 4972695"/>
              <a:gd name="connsiteX13" fmla="*/ 2318773 w 2318773"/>
              <a:gd name="connsiteY13" fmla="*/ 4972695 h 4972695"/>
              <a:gd name="connsiteX14" fmla="*/ 2314898 w 2318773"/>
              <a:gd name="connsiteY14"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25044 w 2318773"/>
              <a:gd name="connsiteY10" fmla="*/ 4716973 h 4972695"/>
              <a:gd name="connsiteX11" fmla="*/ 2229657 w 2318773"/>
              <a:gd name="connsiteY11" fmla="*/ 494169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9657 w 2318773"/>
              <a:gd name="connsiteY11" fmla="*/ 494169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3307 w 2318773"/>
              <a:gd name="connsiteY11" fmla="*/ 494804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3307 w 2318773"/>
              <a:gd name="connsiteY11" fmla="*/ 4948049 h 4972695"/>
              <a:gd name="connsiteX12" fmla="*/ 2318773 w 2318773"/>
              <a:gd name="connsiteY12" fmla="*/ 4972695 h 4972695"/>
              <a:gd name="connsiteX13" fmla="*/ 2210123 w 2318773"/>
              <a:gd name="connsiteY13" fmla="*/ 4972695 h 4972695"/>
              <a:gd name="connsiteX0" fmla="*/ 73294 w 2223307"/>
              <a:gd name="connsiteY0" fmla="*/ 0 h 4972695"/>
              <a:gd name="connsiteX1" fmla="*/ 0 w 2223307"/>
              <a:gd name="connsiteY1" fmla="*/ 869681 h 4972695"/>
              <a:gd name="connsiteX2" fmla="*/ 113331 w 2223307"/>
              <a:gd name="connsiteY2" fmla="*/ 1486545 h 4972695"/>
              <a:gd name="connsiteX3" fmla="*/ 344622 w 2223307"/>
              <a:gd name="connsiteY3" fmla="*/ 1971513 h 4972695"/>
              <a:gd name="connsiteX4" fmla="*/ 523337 w 2223307"/>
              <a:gd name="connsiteY4" fmla="*/ 2365536 h 4972695"/>
              <a:gd name="connsiteX5" fmla="*/ 690590 w 2223307"/>
              <a:gd name="connsiteY5" fmla="*/ 2981486 h 4972695"/>
              <a:gd name="connsiteX6" fmla="*/ 1153063 w 2223307"/>
              <a:gd name="connsiteY6" fmla="*/ 3450364 h 4972695"/>
              <a:gd name="connsiteX7" fmla="*/ 1373645 w 2223307"/>
              <a:gd name="connsiteY7" fmla="*/ 3848853 h 4972695"/>
              <a:gd name="connsiteX8" fmla="*/ 1658157 w 2223307"/>
              <a:gd name="connsiteY8" fmla="*/ 4179107 h 4972695"/>
              <a:gd name="connsiteX9" fmla="*/ 1965110 w 2223307"/>
              <a:gd name="connsiteY9" fmla="*/ 4596162 h 4972695"/>
              <a:gd name="connsiteX10" fmla="*/ 2112344 w 2223307"/>
              <a:gd name="connsiteY10" fmla="*/ 4777298 h 4972695"/>
              <a:gd name="connsiteX11" fmla="*/ 2223307 w 2223307"/>
              <a:gd name="connsiteY11" fmla="*/ 4948049 h 4972695"/>
              <a:gd name="connsiteX12" fmla="*/ 2210123 w 2223307"/>
              <a:gd name="connsiteY12" fmla="*/ 4972695 h 4972695"/>
              <a:gd name="connsiteX0" fmla="*/ 73294 w 2264098"/>
              <a:gd name="connsiteY0" fmla="*/ 0 h 5052070"/>
              <a:gd name="connsiteX1" fmla="*/ 0 w 2264098"/>
              <a:gd name="connsiteY1" fmla="*/ 869681 h 5052070"/>
              <a:gd name="connsiteX2" fmla="*/ 113331 w 2264098"/>
              <a:gd name="connsiteY2" fmla="*/ 1486545 h 5052070"/>
              <a:gd name="connsiteX3" fmla="*/ 344622 w 2264098"/>
              <a:gd name="connsiteY3" fmla="*/ 1971513 h 5052070"/>
              <a:gd name="connsiteX4" fmla="*/ 523337 w 2264098"/>
              <a:gd name="connsiteY4" fmla="*/ 2365536 h 5052070"/>
              <a:gd name="connsiteX5" fmla="*/ 690590 w 2264098"/>
              <a:gd name="connsiteY5" fmla="*/ 2981486 h 5052070"/>
              <a:gd name="connsiteX6" fmla="*/ 1153063 w 2264098"/>
              <a:gd name="connsiteY6" fmla="*/ 3450364 h 5052070"/>
              <a:gd name="connsiteX7" fmla="*/ 1373645 w 2264098"/>
              <a:gd name="connsiteY7" fmla="*/ 3848853 h 5052070"/>
              <a:gd name="connsiteX8" fmla="*/ 1658157 w 2264098"/>
              <a:gd name="connsiteY8" fmla="*/ 4179107 h 5052070"/>
              <a:gd name="connsiteX9" fmla="*/ 1965110 w 2264098"/>
              <a:gd name="connsiteY9" fmla="*/ 4596162 h 5052070"/>
              <a:gd name="connsiteX10" fmla="*/ 2112344 w 2264098"/>
              <a:gd name="connsiteY10" fmla="*/ 4777298 h 5052070"/>
              <a:gd name="connsiteX11" fmla="*/ 2223307 w 2264098"/>
              <a:gd name="connsiteY11" fmla="*/ 4948049 h 5052070"/>
              <a:gd name="connsiteX12" fmla="*/ 2264098 w 2264098"/>
              <a:gd name="connsiteY12" fmla="*/ 5052070 h 5052070"/>
              <a:gd name="connsiteX0" fmla="*/ 73294 w 2223307"/>
              <a:gd name="connsiteY0" fmla="*/ 0 h 4988570"/>
              <a:gd name="connsiteX1" fmla="*/ 0 w 2223307"/>
              <a:gd name="connsiteY1" fmla="*/ 869681 h 4988570"/>
              <a:gd name="connsiteX2" fmla="*/ 113331 w 2223307"/>
              <a:gd name="connsiteY2" fmla="*/ 1486545 h 4988570"/>
              <a:gd name="connsiteX3" fmla="*/ 344622 w 2223307"/>
              <a:gd name="connsiteY3" fmla="*/ 1971513 h 4988570"/>
              <a:gd name="connsiteX4" fmla="*/ 523337 w 2223307"/>
              <a:gd name="connsiteY4" fmla="*/ 2365536 h 4988570"/>
              <a:gd name="connsiteX5" fmla="*/ 690590 w 2223307"/>
              <a:gd name="connsiteY5" fmla="*/ 2981486 h 4988570"/>
              <a:gd name="connsiteX6" fmla="*/ 1153063 w 2223307"/>
              <a:gd name="connsiteY6" fmla="*/ 3450364 h 4988570"/>
              <a:gd name="connsiteX7" fmla="*/ 1373645 w 2223307"/>
              <a:gd name="connsiteY7" fmla="*/ 3848853 h 4988570"/>
              <a:gd name="connsiteX8" fmla="*/ 1658157 w 2223307"/>
              <a:gd name="connsiteY8" fmla="*/ 4179107 h 4988570"/>
              <a:gd name="connsiteX9" fmla="*/ 1965110 w 2223307"/>
              <a:gd name="connsiteY9" fmla="*/ 4596162 h 4988570"/>
              <a:gd name="connsiteX10" fmla="*/ 2112344 w 2223307"/>
              <a:gd name="connsiteY10" fmla="*/ 4777298 h 4988570"/>
              <a:gd name="connsiteX11" fmla="*/ 2223307 w 2223307"/>
              <a:gd name="connsiteY11" fmla="*/ 4948049 h 4988570"/>
              <a:gd name="connsiteX12" fmla="*/ 2191073 w 2223307"/>
              <a:gd name="connsiteY12" fmla="*/ 4988570 h 4988570"/>
              <a:gd name="connsiteX0" fmla="*/ 73294 w 2204257"/>
              <a:gd name="connsiteY0" fmla="*/ 0 h 4988570"/>
              <a:gd name="connsiteX1" fmla="*/ 0 w 2204257"/>
              <a:gd name="connsiteY1" fmla="*/ 869681 h 4988570"/>
              <a:gd name="connsiteX2" fmla="*/ 113331 w 2204257"/>
              <a:gd name="connsiteY2" fmla="*/ 1486545 h 4988570"/>
              <a:gd name="connsiteX3" fmla="*/ 344622 w 2204257"/>
              <a:gd name="connsiteY3" fmla="*/ 1971513 h 4988570"/>
              <a:gd name="connsiteX4" fmla="*/ 523337 w 2204257"/>
              <a:gd name="connsiteY4" fmla="*/ 2365536 h 4988570"/>
              <a:gd name="connsiteX5" fmla="*/ 690590 w 2204257"/>
              <a:gd name="connsiteY5" fmla="*/ 2981486 h 4988570"/>
              <a:gd name="connsiteX6" fmla="*/ 1153063 w 2204257"/>
              <a:gd name="connsiteY6" fmla="*/ 3450364 h 4988570"/>
              <a:gd name="connsiteX7" fmla="*/ 1373645 w 2204257"/>
              <a:gd name="connsiteY7" fmla="*/ 3848853 h 4988570"/>
              <a:gd name="connsiteX8" fmla="*/ 1658157 w 2204257"/>
              <a:gd name="connsiteY8" fmla="*/ 4179107 h 4988570"/>
              <a:gd name="connsiteX9" fmla="*/ 1965110 w 2204257"/>
              <a:gd name="connsiteY9" fmla="*/ 4596162 h 4988570"/>
              <a:gd name="connsiteX10" fmla="*/ 2112344 w 2204257"/>
              <a:gd name="connsiteY10" fmla="*/ 4777298 h 4988570"/>
              <a:gd name="connsiteX11" fmla="*/ 2204257 w 2204257"/>
              <a:gd name="connsiteY11" fmla="*/ 4944874 h 4988570"/>
              <a:gd name="connsiteX12" fmla="*/ 2191073 w 2204257"/>
              <a:gd name="connsiteY12" fmla="*/ 4988570 h 4988570"/>
              <a:gd name="connsiteX0" fmla="*/ 73294 w 2204257"/>
              <a:gd name="connsiteY0" fmla="*/ 0 h 4988570"/>
              <a:gd name="connsiteX1" fmla="*/ 0 w 2204257"/>
              <a:gd name="connsiteY1" fmla="*/ 869681 h 4988570"/>
              <a:gd name="connsiteX2" fmla="*/ 113331 w 2204257"/>
              <a:gd name="connsiteY2" fmla="*/ 1486545 h 4988570"/>
              <a:gd name="connsiteX3" fmla="*/ 344622 w 2204257"/>
              <a:gd name="connsiteY3" fmla="*/ 1971513 h 4988570"/>
              <a:gd name="connsiteX4" fmla="*/ 523337 w 2204257"/>
              <a:gd name="connsiteY4" fmla="*/ 2365536 h 4988570"/>
              <a:gd name="connsiteX5" fmla="*/ 690590 w 2204257"/>
              <a:gd name="connsiteY5" fmla="*/ 2981486 h 4988570"/>
              <a:gd name="connsiteX6" fmla="*/ 1137188 w 2204257"/>
              <a:gd name="connsiteY6" fmla="*/ 3459889 h 4988570"/>
              <a:gd name="connsiteX7" fmla="*/ 1373645 w 2204257"/>
              <a:gd name="connsiteY7" fmla="*/ 3848853 h 4988570"/>
              <a:gd name="connsiteX8" fmla="*/ 1658157 w 2204257"/>
              <a:gd name="connsiteY8" fmla="*/ 4179107 h 4988570"/>
              <a:gd name="connsiteX9" fmla="*/ 1965110 w 2204257"/>
              <a:gd name="connsiteY9" fmla="*/ 4596162 h 4988570"/>
              <a:gd name="connsiteX10" fmla="*/ 2112344 w 2204257"/>
              <a:gd name="connsiteY10" fmla="*/ 4777298 h 4988570"/>
              <a:gd name="connsiteX11" fmla="*/ 2204257 w 2204257"/>
              <a:gd name="connsiteY11" fmla="*/ 4944874 h 4988570"/>
              <a:gd name="connsiteX12" fmla="*/ 2191073 w 2204257"/>
              <a:gd name="connsiteY12" fmla="*/ 4988570 h 4988570"/>
              <a:gd name="connsiteX0" fmla="*/ 393334 w 2204257"/>
              <a:gd name="connsiteY0" fmla="*/ 0 h 4991836"/>
              <a:gd name="connsiteX1" fmla="*/ 0 w 2204257"/>
              <a:gd name="connsiteY1" fmla="*/ 872947 h 4991836"/>
              <a:gd name="connsiteX2" fmla="*/ 113331 w 2204257"/>
              <a:gd name="connsiteY2" fmla="*/ 1489811 h 4991836"/>
              <a:gd name="connsiteX3" fmla="*/ 344622 w 2204257"/>
              <a:gd name="connsiteY3" fmla="*/ 1974779 h 4991836"/>
              <a:gd name="connsiteX4" fmla="*/ 523337 w 2204257"/>
              <a:gd name="connsiteY4" fmla="*/ 2368802 h 4991836"/>
              <a:gd name="connsiteX5" fmla="*/ 690590 w 2204257"/>
              <a:gd name="connsiteY5" fmla="*/ 2984752 h 4991836"/>
              <a:gd name="connsiteX6" fmla="*/ 1137188 w 2204257"/>
              <a:gd name="connsiteY6" fmla="*/ 3463155 h 4991836"/>
              <a:gd name="connsiteX7" fmla="*/ 1373645 w 2204257"/>
              <a:gd name="connsiteY7" fmla="*/ 3852119 h 4991836"/>
              <a:gd name="connsiteX8" fmla="*/ 1658157 w 2204257"/>
              <a:gd name="connsiteY8" fmla="*/ 4182373 h 4991836"/>
              <a:gd name="connsiteX9" fmla="*/ 1965110 w 2204257"/>
              <a:gd name="connsiteY9" fmla="*/ 4599428 h 4991836"/>
              <a:gd name="connsiteX10" fmla="*/ 2112344 w 2204257"/>
              <a:gd name="connsiteY10" fmla="*/ 4780564 h 4991836"/>
              <a:gd name="connsiteX11" fmla="*/ 2204257 w 2204257"/>
              <a:gd name="connsiteY11" fmla="*/ 4948140 h 4991836"/>
              <a:gd name="connsiteX12" fmla="*/ 2191073 w 2204257"/>
              <a:gd name="connsiteY12" fmla="*/ 4991836 h 4991836"/>
              <a:gd name="connsiteX0" fmla="*/ 393334 w 2204257"/>
              <a:gd name="connsiteY0" fmla="*/ 0 h 4991836"/>
              <a:gd name="connsiteX1" fmla="*/ 0 w 2204257"/>
              <a:gd name="connsiteY1" fmla="*/ 872947 h 4991836"/>
              <a:gd name="connsiteX2" fmla="*/ 113331 w 2204257"/>
              <a:gd name="connsiteY2" fmla="*/ 1489811 h 4991836"/>
              <a:gd name="connsiteX3" fmla="*/ 344622 w 2204257"/>
              <a:gd name="connsiteY3" fmla="*/ 1974779 h 4991836"/>
              <a:gd name="connsiteX4" fmla="*/ 523337 w 2204257"/>
              <a:gd name="connsiteY4" fmla="*/ 2368802 h 4991836"/>
              <a:gd name="connsiteX5" fmla="*/ 858865 w 2204257"/>
              <a:gd name="connsiteY5" fmla="*/ 2994277 h 4991836"/>
              <a:gd name="connsiteX6" fmla="*/ 1137188 w 2204257"/>
              <a:gd name="connsiteY6" fmla="*/ 3463155 h 4991836"/>
              <a:gd name="connsiteX7" fmla="*/ 1373645 w 2204257"/>
              <a:gd name="connsiteY7" fmla="*/ 3852119 h 4991836"/>
              <a:gd name="connsiteX8" fmla="*/ 1658157 w 2204257"/>
              <a:gd name="connsiteY8" fmla="*/ 4182373 h 4991836"/>
              <a:gd name="connsiteX9" fmla="*/ 1965110 w 2204257"/>
              <a:gd name="connsiteY9" fmla="*/ 4599428 h 4991836"/>
              <a:gd name="connsiteX10" fmla="*/ 2112344 w 2204257"/>
              <a:gd name="connsiteY10" fmla="*/ 4780564 h 4991836"/>
              <a:gd name="connsiteX11" fmla="*/ 2204257 w 2204257"/>
              <a:gd name="connsiteY11" fmla="*/ 4948140 h 4991836"/>
              <a:gd name="connsiteX12" fmla="*/ 2191073 w 2204257"/>
              <a:gd name="connsiteY12" fmla="*/ 4991836 h 499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4257" h="4991836">
                <a:moveTo>
                  <a:pt x="393334" y="0"/>
                </a:moveTo>
                <a:lnTo>
                  <a:pt x="0" y="872947"/>
                </a:lnTo>
                <a:lnTo>
                  <a:pt x="113331" y="1489811"/>
                </a:lnTo>
                <a:lnTo>
                  <a:pt x="344622" y="1974779"/>
                </a:lnTo>
                <a:lnTo>
                  <a:pt x="523337" y="2368802"/>
                </a:lnTo>
                <a:lnTo>
                  <a:pt x="858865" y="2994277"/>
                </a:lnTo>
                <a:lnTo>
                  <a:pt x="1137188" y="3463155"/>
                </a:lnTo>
                <a:lnTo>
                  <a:pt x="1373645" y="3852119"/>
                </a:lnTo>
                <a:lnTo>
                  <a:pt x="1658157" y="4182373"/>
                </a:lnTo>
                <a:lnTo>
                  <a:pt x="1965110" y="4599428"/>
                </a:lnTo>
                <a:lnTo>
                  <a:pt x="2112344" y="4780564"/>
                </a:lnTo>
                <a:lnTo>
                  <a:pt x="2204257" y="4948140"/>
                </a:lnTo>
                <a:lnTo>
                  <a:pt x="2191073" y="4991836"/>
                </a:lnTo>
              </a:path>
            </a:pathLst>
          </a:custGeom>
          <a:noFill/>
          <a:ln w="15875">
            <a:solidFill>
              <a:srgbClr val="0432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a:extLst>
              <a:ext uri="{FF2B5EF4-FFF2-40B4-BE49-F238E27FC236}">
                <a16:creationId xmlns:a16="http://schemas.microsoft.com/office/drawing/2014/main" id="{799372C0-E50A-3549-AA75-5B6064DCFF0D}"/>
              </a:ext>
            </a:extLst>
          </p:cNvPr>
          <p:cNvSpPr/>
          <p:nvPr/>
        </p:nvSpPr>
        <p:spPr>
          <a:xfrm>
            <a:off x="5339640" y="1486932"/>
            <a:ext cx="1979434" cy="4966333"/>
          </a:xfrm>
          <a:custGeom>
            <a:avLst/>
            <a:gdLst>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9347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188812 w 1553136"/>
              <a:gd name="connsiteY12" fmla="*/ 2349360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151662 w 1553136"/>
              <a:gd name="connsiteY15" fmla="*/ 2719155 h 2783541"/>
              <a:gd name="connsiteX16" fmla="*/ 1553136 w 1553136"/>
              <a:gd name="connsiteY16" fmla="*/ 2783541 h 2783541"/>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739116 w 1739116"/>
              <a:gd name="connsiteY16"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618548 w 1739116"/>
              <a:gd name="connsiteY16" fmla="*/ 3008721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541056 w 1739116"/>
              <a:gd name="connsiteY17" fmla="*/ 2962227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599175 w 1739116"/>
              <a:gd name="connsiteY18" fmla="*/ 3020345 h 3081884"/>
              <a:gd name="connsiteX19" fmla="*/ 1739116 w 1739116"/>
              <a:gd name="connsiteY19"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366700 w 1739116"/>
              <a:gd name="connsiteY18" fmla="*/ 2985474 h 3081884"/>
              <a:gd name="connsiteX19" fmla="*/ 1739116 w 1739116"/>
              <a:gd name="connsiteY19" fmla="*/ 3081884 h 3081884"/>
              <a:gd name="connsiteX0" fmla="*/ 0 w 1382655"/>
              <a:gd name="connsiteY0" fmla="*/ 0 h 3085759"/>
              <a:gd name="connsiteX1" fmla="*/ 161365 w 1382655"/>
              <a:gd name="connsiteY1" fmla="*/ 403412 h 3085759"/>
              <a:gd name="connsiteX2" fmla="*/ 349624 w 1382655"/>
              <a:gd name="connsiteY2" fmla="*/ 726141 h 3085759"/>
              <a:gd name="connsiteX3" fmla="*/ 578224 w 1382655"/>
              <a:gd name="connsiteY3" fmla="*/ 1015253 h 3085759"/>
              <a:gd name="connsiteX4" fmla="*/ 658906 w 1382655"/>
              <a:gd name="connsiteY4" fmla="*/ 1264024 h 3085759"/>
              <a:gd name="connsiteX5" fmla="*/ 793377 w 1382655"/>
              <a:gd name="connsiteY5" fmla="*/ 1495472 h 3085759"/>
              <a:gd name="connsiteX6" fmla="*/ 846594 w 1382655"/>
              <a:gd name="connsiteY6" fmla="*/ 1702079 h 3085759"/>
              <a:gd name="connsiteX7" fmla="*/ 934115 w 1382655"/>
              <a:gd name="connsiteY7" fmla="*/ 1788459 h 3085759"/>
              <a:gd name="connsiteX8" fmla="*/ 894230 w 1382655"/>
              <a:gd name="connsiteY8" fmla="*/ 1882588 h 3085759"/>
              <a:gd name="connsiteX9" fmla="*/ 874059 w 1382655"/>
              <a:gd name="connsiteY9" fmla="*/ 1969994 h 3085759"/>
              <a:gd name="connsiteX10" fmla="*/ 961465 w 1382655"/>
              <a:gd name="connsiteY10" fmla="*/ 2064124 h 3085759"/>
              <a:gd name="connsiteX11" fmla="*/ 1130579 w 1382655"/>
              <a:gd name="connsiteY11" fmla="*/ 2216942 h 3085759"/>
              <a:gd name="connsiteX12" fmla="*/ 1208185 w 1382655"/>
              <a:gd name="connsiteY12" fmla="*/ 2368733 h 3085759"/>
              <a:gd name="connsiteX13" fmla="*/ 1351430 w 1382655"/>
              <a:gd name="connsiteY13" fmla="*/ 2501153 h 3085759"/>
              <a:gd name="connsiteX14" fmla="*/ 1381971 w 1382655"/>
              <a:gd name="connsiteY14" fmla="*/ 2618302 h 3085759"/>
              <a:gd name="connsiteX15" fmla="*/ 1151662 w 1382655"/>
              <a:gd name="connsiteY15" fmla="*/ 2719155 h 3085759"/>
              <a:gd name="connsiteX16" fmla="*/ 1231090 w 1382655"/>
              <a:gd name="connsiteY16" fmla="*/ 2756873 h 3085759"/>
              <a:gd name="connsiteX17" fmla="*/ 1273710 w 1382655"/>
              <a:gd name="connsiteY17" fmla="*/ 2869238 h 3085759"/>
              <a:gd name="connsiteX18" fmla="*/ 1366700 w 1382655"/>
              <a:gd name="connsiteY18" fmla="*/ 2985474 h 3085759"/>
              <a:gd name="connsiteX19" fmla="*/ 1382655 w 1382655"/>
              <a:gd name="connsiteY19" fmla="*/ 3085759 h 3085759"/>
              <a:gd name="connsiteX0" fmla="*/ 0 w 1381971"/>
              <a:gd name="connsiteY0" fmla="*/ 0 h 3089634"/>
              <a:gd name="connsiteX1" fmla="*/ 161365 w 1381971"/>
              <a:gd name="connsiteY1" fmla="*/ 403412 h 3089634"/>
              <a:gd name="connsiteX2" fmla="*/ 349624 w 1381971"/>
              <a:gd name="connsiteY2" fmla="*/ 726141 h 3089634"/>
              <a:gd name="connsiteX3" fmla="*/ 578224 w 1381971"/>
              <a:gd name="connsiteY3" fmla="*/ 1015253 h 3089634"/>
              <a:gd name="connsiteX4" fmla="*/ 658906 w 1381971"/>
              <a:gd name="connsiteY4" fmla="*/ 1264024 h 3089634"/>
              <a:gd name="connsiteX5" fmla="*/ 793377 w 1381971"/>
              <a:gd name="connsiteY5" fmla="*/ 1495472 h 3089634"/>
              <a:gd name="connsiteX6" fmla="*/ 846594 w 1381971"/>
              <a:gd name="connsiteY6" fmla="*/ 1702079 h 3089634"/>
              <a:gd name="connsiteX7" fmla="*/ 934115 w 1381971"/>
              <a:gd name="connsiteY7" fmla="*/ 1788459 h 3089634"/>
              <a:gd name="connsiteX8" fmla="*/ 894230 w 1381971"/>
              <a:gd name="connsiteY8" fmla="*/ 1882588 h 3089634"/>
              <a:gd name="connsiteX9" fmla="*/ 874059 w 1381971"/>
              <a:gd name="connsiteY9" fmla="*/ 1969994 h 3089634"/>
              <a:gd name="connsiteX10" fmla="*/ 961465 w 1381971"/>
              <a:gd name="connsiteY10" fmla="*/ 2064124 h 3089634"/>
              <a:gd name="connsiteX11" fmla="*/ 1130579 w 1381971"/>
              <a:gd name="connsiteY11" fmla="*/ 2216942 h 3089634"/>
              <a:gd name="connsiteX12" fmla="*/ 1208185 w 1381971"/>
              <a:gd name="connsiteY12" fmla="*/ 2368733 h 3089634"/>
              <a:gd name="connsiteX13" fmla="*/ 1351430 w 1381971"/>
              <a:gd name="connsiteY13" fmla="*/ 2501153 h 3089634"/>
              <a:gd name="connsiteX14" fmla="*/ 1381971 w 1381971"/>
              <a:gd name="connsiteY14" fmla="*/ 2618302 h 3089634"/>
              <a:gd name="connsiteX15" fmla="*/ 1151662 w 1381971"/>
              <a:gd name="connsiteY15" fmla="*/ 2719155 h 3089634"/>
              <a:gd name="connsiteX16" fmla="*/ 1231090 w 1381971"/>
              <a:gd name="connsiteY16" fmla="*/ 2756873 h 3089634"/>
              <a:gd name="connsiteX17" fmla="*/ 1273710 w 1381971"/>
              <a:gd name="connsiteY17" fmla="*/ 2869238 h 3089634"/>
              <a:gd name="connsiteX18" fmla="*/ 1366700 w 1381971"/>
              <a:gd name="connsiteY18" fmla="*/ 2985474 h 3089634"/>
              <a:gd name="connsiteX19" fmla="*/ 1367157 w 1381971"/>
              <a:gd name="connsiteY19" fmla="*/ 3089634 h 3089634"/>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66700 w 1471770"/>
              <a:gd name="connsiteY18" fmla="*/ 2985474 h 3023767"/>
              <a:gd name="connsiteX19" fmla="*/ 1471770 w 1471770"/>
              <a:gd name="connsiteY19" fmla="*/ 3023767 h 3023767"/>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82198 w 1471770"/>
              <a:gd name="connsiteY18" fmla="*/ 2981600 h 3023767"/>
              <a:gd name="connsiteX19" fmla="*/ 1471770 w 1471770"/>
              <a:gd name="connsiteY19" fmla="*/ 3023767 h 3023767"/>
              <a:gd name="connsiteX0" fmla="*/ 0 w 1436899"/>
              <a:gd name="connsiteY0" fmla="*/ 0 h 3023767"/>
              <a:gd name="connsiteX1" fmla="*/ 161365 w 1436899"/>
              <a:gd name="connsiteY1" fmla="*/ 403412 h 3023767"/>
              <a:gd name="connsiteX2" fmla="*/ 349624 w 1436899"/>
              <a:gd name="connsiteY2" fmla="*/ 726141 h 3023767"/>
              <a:gd name="connsiteX3" fmla="*/ 578224 w 1436899"/>
              <a:gd name="connsiteY3" fmla="*/ 1015253 h 3023767"/>
              <a:gd name="connsiteX4" fmla="*/ 658906 w 1436899"/>
              <a:gd name="connsiteY4" fmla="*/ 1264024 h 3023767"/>
              <a:gd name="connsiteX5" fmla="*/ 793377 w 1436899"/>
              <a:gd name="connsiteY5" fmla="*/ 1495472 h 3023767"/>
              <a:gd name="connsiteX6" fmla="*/ 846594 w 1436899"/>
              <a:gd name="connsiteY6" fmla="*/ 1702079 h 3023767"/>
              <a:gd name="connsiteX7" fmla="*/ 934115 w 1436899"/>
              <a:gd name="connsiteY7" fmla="*/ 1788459 h 3023767"/>
              <a:gd name="connsiteX8" fmla="*/ 894230 w 1436899"/>
              <a:gd name="connsiteY8" fmla="*/ 1882588 h 3023767"/>
              <a:gd name="connsiteX9" fmla="*/ 874059 w 1436899"/>
              <a:gd name="connsiteY9" fmla="*/ 1969994 h 3023767"/>
              <a:gd name="connsiteX10" fmla="*/ 961465 w 1436899"/>
              <a:gd name="connsiteY10" fmla="*/ 2064124 h 3023767"/>
              <a:gd name="connsiteX11" fmla="*/ 1130579 w 1436899"/>
              <a:gd name="connsiteY11" fmla="*/ 2216942 h 3023767"/>
              <a:gd name="connsiteX12" fmla="*/ 1208185 w 1436899"/>
              <a:gd name="connsiteY12" fmla="*/ 2368733 h 3023767"/>
              <a:gd name="connsiteX13" fmla="*/ 1351430 w 1436899"/>
              <a:gd name="connsiteY13" fmla="*/ 2501153 h 3023767"/>
              <a:gd name="connsiteX14" fmla="*/ 1381971 w 1436899"/>
              <a:gd name="connsiteY14" fmla="*/ 2618302 h 3023767"/>
              <a:gd name="connsiteX15" fmla="*/ 1151662 w 1436899"/>
              <a:gd name="connsiteY15" fmla="*/ 2719155 h 3023767"/>
              <a:gd name="connsiteX16" fmla="*/ 1231090 w 1436899"/>
              <a:gd name="connsiteY16" fmla="*/ 2756873 h 3023767"/>
              <a:gd name="connsiteX17" fmla="*/ 1273710 w 1436899"/>
              <a:gd name="connsiteY17" fmla="*/ 2869238 h 3023767"/>
              <a:gd name="connsiteX18" fmla="*/ 1382198 w 1436899"/>
              <a:gd name="connsiteY18" fmla="*/ 2981600 h 3023767"/>
              <a:gd name="connsiteX19" fmla="*/ 1436899 w 1436899"/>
              <a:gd name="connsiteY19" fmla="*/ 3023767 h 3023767"/>
              <a:gd name="connsiteX0" fmla="*/ 0 w 1673205"/>
              <a:gd name="connsiteY0" fmla="*/ 0 h 4979282"/>
              <a:gd name="connsiteX1" fmla="*/ 397671 w 1673205"/>
              <a:gd name="connsiteY1" fmla="*/ 2358927 h 4979282"/>
              <a:gd name="connsiteX2" fmla="*/ 585930 w 1673205"/>
              <a:gd name="connsiteY2" fmla="*/ 2681656 h 4979282"/>
              <a:gd name="connsiteX3" fmla="*/ 814530 w 1673205"/>
              <a:gd name="connsiteY3" fmla="*/ 2970768 h 4979282"/>
              <a:gd name="connsiteX4" fmla="*/ 895212 w 1673205"/>
              <a:gd name="connsiteY4" fmla="*/ 3219539 h 4979282"/>
              <a:gd name="connsiteX5" fmla="*/ 1029683 w 1673205"/>
              <a:gd name="connsiteY5" fmla="*/ 3450987 h 4979282"/>
              <a:gd name="connsiteX6" fmla="*/ 1082900 w 1673205"/>
              <a:gd name="connsiteY6" fmla="*/ 3657594 h 4979282"/>
              <a:gd name="connsiteX7" fmla="*/ 1170421 w 1673205"/>
              <a:gd name="connsiteY7" fmla="*/ 3743974 h 4979282"/>
              <a:gd name="connsiteX8" fmla="*/ 1130536 w 1673205"/>
              <a:gd name="connsiteY8" fmla="*/ 3838103 h 4979282"/>
              <a:gd name="connsiteX9" fmla="*/ 1110365 w 1673205"/>
              <a:gd name="connsiteY9" fmla="*/ 3925509 h 4979282"/>
              <a:gd name="connsiteX10" fmla="*/ 1197771 w 1673205"/>
              <a:gd name="connsiteY10" fmla="*/ 4019639 h 4979282"/>
              <a:gd name="connsiteX11" fmla="*/ 1366885 w 1673205"/>
              <a:gd name="connsiteY11" fmla="*/ 4172457 h 4979282"/>
              <a:gd name="connsiteX12" fmla="*/ 1444491 w 1673205"/>
              <a:gd name="connsiteY12" fmla="*/ 4324248 h 4979282"/>
              <a:gd name="connsiteX13" fmla="*/ 1587736 w 1673205"/>
              <a:gd name="connsiteY13" fmla="*/ 4456668 h 4979282"/>
              <a:gd name="connsiteX14" fmla="*/ 1618277 w 1673205"/>
              <a:gd name="connsiteY14" fmla="*/ 4573817 h 4979282"/>
              <a:gd name="connsiteX15" fmla="*/ 1387968 w 1673205"/>
              <a:gd name="connsiteY15" fmla="*/ 4674670 h 4979282"/>
              <a:gd name="connsiteX16" fmla="*/ 1467396 w 1673205"/>
              <a:gd name="connsiteY16" fmla="*/ 4712388 h 4979282"/>
              <a:gd name="connsiteX17" fmla="*/ 1510016 w 1673205"/>
              <a:gd name="connsiteY17" fmla="*/ 4824753 h 4979282"/>
              <a:gd name="connsiteX18" fmla="*/ 1618504 w 1673205"/>
              <a:gd name="connsiteY18" fmla="*/ 4937115 h 4979282"/>
              <a:gd name="connsiteX19" fmla="*/ 1673205 w 1673205"/>
              <a:gd name="connsiteY19" fmla="*/ 4979282 h 4979282"/>
              <a:gd name="connsiteX0" fmla="*/ 537277 w 2210482"/>
              <a:gd name="connsiteY0" fmla="*/ 0 h 4979282"/>
              <a:gd name="connsiteX1" fmla="*/ 0 w 2210482"/>
              <a:gd name="connsiteY1" fmla="*/ 1300689 h 4979282"/>
              <a:gd name="connsiteX2" fmla="*/ 1123207 w 2210482"/>
              <a:gd name="connsiteY2" fmla="*/ 2681656 h 4979282"/>
              <a:gd name="connsiteX3" fmla="*/ 1351807 w 2210482"/>
              <a:gd name="connsiteY3" fmla="*/ 2970768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1351807 w 2210482"/>
              <a:gd name="connsiteY3" fmla="*/ 2970768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745370 w 2210482"/>
              <a:gd name="connsiteY7" fmla="*/ 3672055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67813 w 2210482"/>
              <a:gd name="connsiteY7" fmla="*/ 3838103 h 4979282"/>
              <a:gd name="connsiteX8" fmla="*/ 1647642 w 2210482"/>
              <a:gd name="connsiteY8" fmla="*/ 3925509 h 4979282"/>
              <a:gd name="connsiteX9" fmla="*/ 1735048 w 2210482"/>
              <a:gd name="connsiteY9" fmla="*/ 4019639 h 4979282"/>
              <a:gd name="connsiteX10" fmla="*/ 1904162 w 2210482"/>
              <a:gd name="connsiteY10" fmla="*/ 4172457 h 4979282"/>
              <a:gd name="connsiteX11" fmla="*/ 1981768 w 2210482"/>
              <a:gd name="connsiteY11" fmla="*/ 4324248 h 4979282"/>
              <a:gd name="connsiteX12" fmla="*/ 2125013 w 2210482"/>
              <a:gd name="connsiteY12" fmla="*/ 4456668 h 4979282"/>
              <a:gd name="connsiteX13" fmla="*/ 2155554 w 2210482"/>
              <a:gd name="connsiteY13" fmla="*/ 4573817 h 4979282"/>
              <a:gd name="connsiteX14" fmla="*/ 1925245 w 2210482"/>
              <a:gd name="connsiteY14" fmla="*/ 4674670 h 4979282"/>
              <a:gd name="connsiteX15" fmla="*/ 2004673 w 2210482"/>
              <a:gd name="connsiteY15" fmla="*/ 4712388 h 4979282"/>
              <a:gd name="connsiteX16" fmla="*/ 2047293 w 2210482"/>
              <a:gd name="connsiteY16" fmla="*/ 4824753 h 4979282"/>
              <a:gd name="connsiteX17" fmla="*/ 2155781 w 2210482"/>
              <a:gd name="connsiteY17" fmla="*/ 4937115 h 4979282"/>
              <a:gd name="connsiteX18" fmla="*/ 2210482 w 2210482"/>
              <a:gd name="connsiteY18"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47642 w 2210482"/>
              <a:gd name="connsiteY7" fmla="*/ 3925509 h 4979282"/>
              <a:gd name="connsiteX8" fmla="*/ 1735048 w 2210482"/>
              <a:gd name="connsiteY8" fmla="*/ 4019639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35048 w 2210482"/>
              <a:gd name="connsiteY8" fmla="*/ 4019639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81768 w 2210482"/>
              <a:gd name="connsiteY9" fmla="*/ 4324248 h 4979282"/>
              <a:gd name="connsiteX10" fmla="*/ 2125013 w 2210482"/>
              <a:gd name="connsiteY10" fmla="*/ 4456668 h 4979282"/>
              <a:gd name="connsiteX11" fmla="*/ 2155554 w 2210482"/>
              <a:gd name="connsiteY11" fmla="*/ 4573817 h 4979282"/>
              <a:gd name="connsiteX12" fmla="*/ 1925245 w 2210482"/>
              <a:gd name="connsiteY12" fmla="*/ 4674670 h 4979282"/>
              <a:gd name="connsiteX13" fmla="*/ 2004673 w 2210482"/>
              <a:gd name="connsiteY13" fmla="*/ 4712388 h 4979282"/>
              <a:gd name="connsiteX14" fmla="*/ 2047293 w 2210482"/>
              <a:gd name="connsiteY14" fmla="*/ 4824753 h 4979282"/>
              <a:gd name="connsiteX15" fmla="*/ 2155781 w 2210482"/>
              <a:gd name="connsiteY15" fmla="*/ 4937115 h 4979282"/>
              <a:gd name="connsiteX16" fmla="*/ 2210482 w 2210482"/>
              <a:gd name="connsiteY16"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2125013 w 2210482"/>
              <a:gd name="connsiteY9" fmla="*/ 4456668 h 4979282"/>
              <a:gd name="connsiteX10" fmla="*/ 2155554 w 2210482"/>
              <a:gd name="connsiteY10" fmla="*/ 4573817 h 4979282"/>
              <a:gd name="connsiteX11" fmla="*/ 1925245 w 2210482"/>
              <a:gd name="connsiteY11" fmla="*/ 4674670 h 4979282"/>
              <a:gd name="connsiteX12" fmla="*/ 2004673 w 2210482"/>
              <a:gd name="connsiteY12" fmla="*/ 4712388 h 4979282"/>
              <a:gd name="connsiteX13" fmla="*/ 2047293 w 2210482"/>
              <a:gd name="connsiteY13" fmla="*/ 4824753 h 4979282"/>
              <a:gd name="connsiteX14" fmla="*/ 2155781 w 2210482"/>
              <a:gd name="connsiteY14" fmla="*/ 4937115 h 4979282"/>
              <a:gd name="connsiteX15" fmla="*/ 2210482 w 2210482"/>
              <a:gd name="connsiteY15"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2155554 w 2210482"/>
              <a:gd name="connsiteY9" fmla="*/ 4573817 h 4979282"/>
              <a:gd name="connsiteX10" fmla="*/ 1925245 w 2210482"/>
              <a:gd name="connsiteY10" fmla="*/ 4674670 h 4979282"/>
              <a:gd name="connsiteX11" fmla="*/ 2004673 w 2210482"/>
              <a:gd name="connsiteY11" fmla="*/ 4712388 h 4979282"/>
              <a:gd name="connsiteX12" fmla="*/ 2047293 w 2210482"/>
              <a:gd name="connsiteY12" fmla="*/ 4824753 h 4979282"/>
              <a:gd name="connsiteX13" fmla="*/ 2155781 w 2210482"/>
              <a:gd name="connsiteY13" fmla="*/ 4937115 h 4979282"/>
              <a:gd name="connsiteX14" fmla="*/ 2210482 w 2210482"/>
              <a:gd name="connsiteY14"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1925245 w 2210482"/>
              <a:gd name="connsiteY10" fmla="*/ 4674670 h 4979282"/>
              <a:gd name="connsiteX11" fmla="*/ 2004673 w 2210482"/>
              <a:gd name="connsiteY11" fmla="*/ 4712388 h 4979282"/>
              <a:gd name="connsiteX12" fmla="*/ 2047293 w 2210482"/>
              <a:gd name="connsiteY12" fmla="*/ 4824753 h 4979282"/>
              <a:gd name="connsiteX13" fmla="*/ 2155781 w 2210482"/>
              <a:gd name="connsiteY13" fmla="*/ 4937115 h 4979282"/>
              <a:gd name="connsiteX14" fmla="*/ 2210482 w 2210482"/>
              <a:gd name="connsiteY14"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04673 w 2210482"/>
              <a:gd name="connsiteY10" fmla="*/ 4712388 h 4979282"/>
              <a:gd name="connsiteX11" fmla="*/ 2047293 w 2210482"/>
              <a:gd name="connsiteY11" fmla="*/ 4824753 h 4979282"/>
              <a:gd name="connsiteX12" fmla="*/ 2155781 w 2210482"/>
              <a:gd name="connsiteY12" fmla="*/ 4937115 h 4979282"/>
              <a:gd name="connsiteX13" fmla="*/ 2210482 w 2210482"/>
              <a:gd name="connsiteY13"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47293 w 2210482"/>
              <a:gd name="connsiteY10" fmla="*/ 4824753 h 4979282"/>
              <a:gd name="connsiteX11" fmla="*/ 2155781 w 2210482"/>
              <a:gd name="connsiteY11" fmla="*/ 4937115 h 4979282"/>
              <a:gd name="connsiteX12" fmla="*/ 2210482 w 2210482"/>
              <a:gd name="connsiteY12"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19896 w 2210482"/>
              <a:gd name="connsiteY10" fmla="*/ 4766533 h 4979282"/>
              <a:gd name="connsiteX11" fmla="*/ 2155781 w 2210482"/>
              <a:gd name="connsiteY11" fmla="*/ 4937115 h 4979282"/>
              <a:gd name="connsiteX12" fmla="*/ 2210482 w 2210482"/>
              <a:gd name="connsiteY12" fmla="*/ 4979282 h 4979282"/>
              <a:gd name="connsiteX0" fmla="*/ 537277 w 2155781"/>
              <a:gd name="connsiteY0" fmla="*/ 0 h 4975858"/>
              <a:gd name="connsiteX1" fmla="*/ 0 w 2155781"/>
              <a:gd name="connsiteY1" fmla="*/ 1300689 h 4975858"/>
              <a:gd name="connsiteX2" fmla="*/ 400591 w 2155781"/>
              <a:gd name="connsiteY2" fmla="*/ 1486429 h 4975858"/>
              <a:gd name="connsiteX3" fmla="*/ 680563 w 2155781"/>
              <a:gd name="connsiteY3" fmla="*/ 1963901 h 4975858"/>
              <a:gd name="connsiteX4" fmla="*/ 942754 w 2155781"/>
              <a:gd name="connsiteY4" fmla="*/ 2353085 h 4975858"/>
              <a:gd name="connsiteX5" fmla="*/ 1303257 w 2155781"/>
              <a:gd name="connsiteY5" fmla="*/ 2968101 h 4975858"/>
              <a:gd name="connsiteX6" fmla="*/ 1496887 w 2155781"/>
              <a:gd name="connsiteY6" fmla="*/ 3445262 h 4975858"/>
              <a:gd name="connsiteX7" fmla="*/ 1637368 w 2155781"/>
              <a:gd name="connsiteY7" fmla="*/ 3836467 h 4975858"/>
              <a:gd name="connsiteX8" fmla="*/ 1786419 w 2155781"/>
              <a:gd name="connsiteY8" fmla="*/ 4163477 h 4975858"/>
              <a:gd name="connsiteX9" fmla="*/ 1926098 w 2155781"/>
              <a:gd name="connsiteY9" fmla="*/ 4577242 h 4975858"/>
              <a:gd name="connsiteX10" fmla="*/ 2019896 w 2155781"/>
              <a:gd name="connsiteY10" fmla="*/ 4766533 h 4975858"/>
              <a:gd name="connsiteX11" fmla="*/ 2155781 w 2155781"/>
              <a:gd name="connsiteY11" fmla="*/ 4937115 h 4975858"/>
              <a:gd name="connsiteX12" fmla="*/ 2138563 w 2155781"/>
              <a:gd name="connsiteY12" fmla="*/ 4975858 h 4975858"/>
              <a:gd name="connsiteX0" fmla="*/ 537277 w 2155782"/>
              <a:gd name="connsiteY0" fmla="*/ 0 h 4966333"/>
              <a:gd name="connsiteX1" fmla="*/ 0 w 2155782"/>
              <a:gd name="connsiteY1" fmla="*/ 1300689 h 4966333"/>
              <a:gd name="connsiteX2" fmla="*/ 400591 w 2155782"/>
              <a:gd name="connsiteY2" fmla="*/ 1486429 h 4966333"/>
              <a:gd name="connsiteX3" fmla="*/ 680563 w 2155782"/>
              <a:gd name="connsiteY3" fmla="*/ 1963901 h 4966333"/>
              <a:gd name="connsiteX4" fmla="*/ 942754 w 2155782"/>
              <a:gd name="connsiteY4" fmla="*/ 2353085 h 4966333"/>
              <a:gd name="connsiteX5" fmla="*/ 1303257 w 2155782"/>
              <a:gd name="connsiteY5" fmla="*/ 2968101 h 4966333"/>
              <a:gd name="connsiteX6" fmla="*/ 1496887 w 2155782"/>
              <a:gd name="connsiteY6" fmla="*/ 3445262 h 4966333"/>
              <a:gd name="connsiteX7" fmla="*/ 1637368 w 2155782"/>
              <a:gd name="connsiteY7" fmla="*/ 3836467 h 4966333"/>
              <a:gd name="connsiteX8" fmla="*/ 1786419 w 2155782"/>
              <a:gd name="connsiteY8" fmla="*/ 4163477 h 4966333"/>
              <a:gd name="connsiteX9" fmla="*/ 1926098 w 2155782"/>
              <a:gd name="connsiteY9" fmla="*/ 4577242 h 4966333"/>
              <a:gd name="connsiteX10" fmla="*/ 2019896 w 2155782"/>
              <a:gd name="connsiteY10" fmla="*/ 4766533 h 4966333"/>
              <a:gd name="connsiteX11" fmla="*/ 2155781 w 2155782"/>
              <a:gd name="connsiteY11" fmla="*/ 4937115 h 4966333"/>
              <a:gd name="connsiteX12" fmla="*/ 2141738 w 2155782"/>
              <a:gd name="connsiteY12" fmla="*/ 4966333 h 4966333"/>
              <a:gd name="connsiteX0" fmla="*/ 357663 w 1976168"/>
              <a:gd name="connsiteY0" fmla="*/ 0 h 4966333"/>
              <a:gd name="connsiteX1" fmla="*/ 0 w 1976168"/>
              <a:gd name="connsiteY1" fmla="*/ 866349 h 4966333"/>
              <a:gd name="connsiteX2" fmla="*/ 220977 w 1976168"/>
              <a:gd name="connsiteY2" fmla="*/ 1486429 h 4966333"/>
              <a:gd name="connsiteX3" fmla="*/ 500949 w 1976168"/>
              <a:gd name="connsiteY3" fmla="*/ 1963901 h 4966333"/>
              <a:gd name="connsiteX4" fmla="*/ 763140 w 1976168"/>
              <a:gd name="connsiteY4" fmla="*/ 2353085 h 4966333"/>
              <a:gd name="connsiteX5" fmla="*/ 1123643 w 1976168"/>
              <a:gd name="connsiteY5" fmla="*/ 2968101 h 4966333"/>
              <a:gd name="connsiteX6" fmla="*/ 1317273 w 1976168"/>
              <a:gd name="connsiteY6" fmla="*/ 3445262 h 4966333"/>
              <a:gd name="connsiteX7" fmla="*/ 1457754 w 1976168"/>
              <a:gd name="connsiteY7" fmla="*/ 3836467 h 4966333"/>
              <a:gd name="connsiteX8" fmla="*/ 1606805 w 1976168"/>
              <a:gd name="connsiteY8" fmla="*/ 4163477 h 4966333"/>
              <a:gd name="connsiteX9" fmla="*/ 1746484 w 1976168"/>
              <a:gd name="connsiteY9" fmla="*/ 4577242 h 4966333"/>
              <a:gd name="connsiteX10" fmla="*/ 1840282 w 1976168"/>
              <a:gd name="connsiteY10" fmla="*/ 4766533 h 4966333"/>
              <a:gd name="connsiteX11" fmla="*/ 1976167 w 1976168"/>
              <a:gd name="connsiteY11" fmla="*/ 4937115 h 4966333"/>
              <a:gd name="connsiteX12" fmla="*/ 1962124 w 1976168"/>
              <a:gd name="connsiteY12" fmla="*/ 4966333 h 4966333"/>
              <a:gd name="connsiteX0" fmla="*/ 377258 w 1995763"/>
              <a:gd name="connsiteY0" fmla="*/ 0 h 4966333"/>
              <a:gd name="connsiteX1" fmla="*/ 0 w 1995763"/>
              <a:gd name="connsiteY1" fmla="*/ 863084 h 4966333"/>
              <a:gd name="connsiteX2" fmla="*/ 240572 w 1995763"/>
              <a:gd name="connsiteY2" fmla="*/ 1486429 h 4966333"/>
              <a:gd name="connsiteX3" fmla="*/ 520544 w 1995763"/>
              <a:gd name="connsiteY3" fmla="*/ 1963901 h 4966333"/>
              <a:gd name="connsiteX4" fmla="*/ 782735 w 1995763"/>
              <a:gd name="connsiteY4" fmla="*/ 2353085 h 4966333"/>
              <a:gd name="connsiteX5" fmla="*/ 1143238 w 1995763"/>
              <a:gd name="connsiteY5" fmla="*/ 2968101 h 4966333"/>
              <a:gd name="connsiteX6" fmla="*/ 1336868 w 1995763"/>
              <a:gd name="connsiteY6" fmla="*/ 3445262 h 4966333"/>
              <a:gd name="connsiteX7" fmla="*/ 1477349 w 1995763"/>
              <a:gd name="connsiteY7" fmla="*/ 3836467 h 4966333"/>
              <a:gd name="connsiteX8" fmla="*/ 1626400 w 1995763"/>
              <a:gd name="connsiteY8" fmla="*/ 4163477 h 4966333"/>
              <a:gd name="connsiteX9" fmla="*/ 1766079 w 1995763"/>
              <a:gd name="connsiteY9" fmla="*/ 4577242 h 4966333"/>
              <a:gd name="connsiteX10" fmla="*/ 1859877 w 1995763"/>
              <a:gd name="connsiteY10" fmla="*/ 4766533 h 4966333"/>
              <a:gd name="connsiteX11" fmla="*/ 1995762 w 1995763"/>
              <a:gd name="connsiteY11" fmla="*/ 4937115 h 4966333"/>
              <a:gd name="connsiteX12" fmla="*/ 1981719 w 1995763"/>
              <a:gd name="connsiteY12" fmla="*/ 4966333 h 4966333"/>
              <a:gd name="connsiteX0" fmla="*/ 360929 w 1979434"/>
              <a:gd name="connsiteY0" fmla="*/ 0 h 4966333"/>
              <a:gd name="connsiteX1" fmla="*/ 0 w 1979434"/>
              <a:gd name="connsiteY1" fmla="*/ 859818 h 4966333"/>
              <a:gd name="connsiteX2" fmla="*/ 224243 w 1979434"/>
              <a:gd name="connsiteY2" fmla="*/ 1486429 h 4966333"/>
              <a:gd name="connsiteX3" fmla="*/ 504215 w 1979434"/>
              <a:gd name="connsiteY3" fmla="*/ 1963901 h 4966333"/>
              <a:gd name="connsiteX4" fmla="*/ 766406 w 1979434"/>
              <a:gd name="connsiteY4" fmla="*/ 2353085 h 4966333"/>
              <a:gd name="connsiteX5" fmla="*/ 1126909 w 1979434"/>
              <a:gd name="connsiteY5" fmla="*/ 2968101 h 4966333"/>
              <a:gd name="connsiteX6" fmla="*/ 1320539 w 1979434"/>
              <a:gd name="connsiteY6" fmla="*/ 3445262 h 4966333"/>
              <a:gd name="connsiteX7" fmla="*/ 1461020 w 1979434"/>
              <a:gd name="connsiteY7" fmla="*/ 3836467 h 4966333"/>
              <a:gd name="connsiteX8" fmla="*/ 1610071 w 1979434"/>
              <a:gd name="connsiteY8" fmla="*/ 4163477 h 4966333"/>
              <a:gd name="connsiteX9" fmla="*/ 1749750 w 1979434"/>
              <a:gd name="connsiteY9" fmla="*/ 4577242 h 4966333"/>
              <a:gd name="connsiteX10" fmla="*/ 1843548 w 1979434"/>
              <a:gd name="connsiteY10" fmla="*/ 4766533 h 4966333"/>
              <a:gd name="connsiteX11" fmla="*/ 1979433 w 1979434"/>
              <a:gd name="connsiteY11" fmla="*/ 4937115 h 4966333"/>
              <a:gd name="connsiteX12" fmla="*/ 1965390 w 1979434"/>
              <a:gd name="connsiteY12" fmla="*/ 4966333 h 4966333"/>
              <a:gd name="connsiteX0" fmla="*/ 360929 w 1979434"/>
              <a:gd name="connsiteY0" fmla="*/ 0 h 4966333"/>
              <a:gd name="connsiteX1" fmla="*/ 0 w 1979434"/>
              <a:gd name="connsiteY1" fmla="*/ 859818 h 4966333"/>
              <a:gd name="connsiteX2" fmla="*/ 224243 w 1979434"/>
              <a:gd name="connsiteY2" fmla="*/ 1486429 h 4966333"/>
              <a:gd name="connsiteX3" fmla="*/ 504215 w 1979434"/>
              <a:gd name="connsiteY3" fmla="*/ 1963901 h 4966333"/>
              <a:gd name="connsiteX4" fmla="*/ 766406 w 1979434"/>
              <a:gd name="connsiteY4" fmla="*/ 2353085 h 4966333"/>
              <a:gd name="connsiteX5" fmla="*/ 1126909 w 1979434"/>
              <a:gd name="connsiteY5" fmla="*/ 2968101 h 4966333"/>
              <a:gd name="connsiteX6" fmla="*/ 1320539 w 1979434"/>
              <a:gd name="connsiteY6" fmla="*/ 3445262 h 4966333"/>
              <a:gd name="connsiteX7" fmla="*/ 1461020 w 1979434"/>
              <a:gd name="connsiteY7" fmla="*/ 3836467 h 4966333"/>
              <a:gd name="connsiteX8" fmla="*/ 1610071 w 1979434"/>
              <a:gd name="connsiteY8" fmla="*/ 4163477 h 4966333"/>
              <a:gd name="connsiteX9" fmla="*/ 1749750 w 1979434"/>
              <a:gd name="connsiteY9" fmla="*/ 4577242 h 4966333"/>
              <a:gd name="connsiteX10" fmla="*/ 1843548 w 1979434"/>
              <a:gd name="connsiteY10" fmla="*/ 4766533 h 4966333"/>
              <a:gd name="connsiteX11" fmla="*/ 1979433 w 1979434"/>
              <a:gd name="connsiteY11" fmla="*/ 4937115 h 4966333"/>
              <a:gd name="connsiteX12" fmla="*/ 1965390 w 1979434"/>
              <a:gd name="connsiteY12" fmla="*/ 4966333 h 496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79434" h="4966333">
                <a:moveTo>
                  <a:pt x="360929" y="0"/>
                </a:moveTo>
                <a:lnTo>
                  <a:pt x="0" y="859818"/>
                </a:lnTo>
                <a:lnTo>
                  <a:pt x="224243" y="1486429"/>
                </a:lnTo>
                <a:lnTo>
                  <a:pt x="504215" y="1963901"/>
                </a:lnTo>
                <a:lnTo>
                  <a:pt x="766406" y="2353085"/>
                </a:lnTo>
                <a:lnTo>
                  <a:pt x="1126909" y="2968101"/>
                </a:lnTo>
                <a:lnTo>
                  <a:pt x="1320539" y="3445262"/>
                </a:lnTo>
                <a:lnTo>
                  <a:pt x="1461020" y="3836467"/>
                </a:lnTo>
                <a:lnTo>
                  <a:pt x="1610071" y="4163477"/>
                </a:lnTo>
                <a:lnTo>
                  <a:pt x="1749750" y="4577242"/>
                </a:lnTo>
                <a:lnTo>
                  <a:pt x="1843548" y="4766533"/>
                </a:lnTo>
                <a:lnTo>
                  <a:pt x="1979433" y="4937115"/>
                </a:lnTo>
                <a:cubicBezTo>
                  <a:pt x="1979585" y="4971835"/>
                  <a:pt x="1965238" y="4931613"/>
                  <a:pt x="1965390" y="4966333"/>
                </a:cubicBezTo>
              </a:path>
            </a:pathLst>
          </a:custGeom>
          <a:noFill/>
          <a:ln w="158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close up of a clock&#10;&#10;Description automatically generated">
            <a:extLst>
              <a:ext uri="{FF2B5EF4-FFF2-40B4-BE49-F238E27FC236}">
                <a16:creationId xmlns:a16="http://schemas.microsoft.com/office/drawing/2014/main" id="{1345A936-CBCE-054E-B9E5-FDD0ADCEB960}"/>
              </a:ext>
            </a:extLst>
          </p:cNvPr>
          <p:cNvPicPr>
            <a:picLocks noChangeAspect="1"/>
          </p:cNvPicPr>
          <p:nvPr/>
        </p:nvPicPr>
        <p:blipFill>
          <a:blip r:embed="rId4"/>
          <a:stretch>
            <a:fillRect/>
          </a:stretch>
        </p:blipFill>
        <p:spPr>
          <a:xfrm>
            <a:off x="8652141" y="3972281"/>
            <a:ext cx="1097280" cy="1097280"/>
          </a:xfrm>
          <a:prstGeom prst="rect">
            <a:avLst/>
          </a:prstGeom>
        </p:spPr>
      </p:pic>
      <p:sp>
        <p:nvSpPr>
          <p:cNvPr id="4" name="TextBox 3">
            <a:extLst>
              <a:ext uri="{FF2B5EF4-FFF2-40B4-BE49-F238E27FC236}">
                <a16:creationId xmlns:a16="http://schemas.microsoft.com/office/drawing/2014/main" id="{17CC313E-0FBE-2748-9592-49AE1B33CB87}"/>
              </a:ext>
            </a:extLst>
          </p:cNvPr>
          <p:cNvSpPr txBox="1"/>
          <p:nvPr/>
        </p:nvSpPr>
        <p:spPr>
          <a:xfrm>
            <a:off x="0" y="0"/>
            <a:ext cx="12192000" cy="1015663"/>
          </a:xfrm>
          <a:prstGeom prst="rect">
            <a:avLst/>
          </a:prstGeom>
          <a:noFill/>
        </p:spPr>
        <p:txBody>
          <a:bodyPr wrap="square" rtlCol="0">
            <a:spAutoFit/>
          </a:bodyPr>
          <a:lstStyle/>
          <a:p>
            <a:pPr algn="ctr"/>
            <a:r>
              <a:rPr lang="en-US" sz="4000" dirty="0"/>
              <a:t>Hurricane Hunter Data Exercise</a:t>
            </a:r>
          </a:p>
          <a:p>
            <a:pPr algn="ctr"/>
            <a:r>
              <a:rPr lang="en-US" sz="2000" dirty="0"/>
              <a:t>NASA Global Hawk: Sampling the Saharan Air Layer: August 24, 2013</a:t>
            </a:r>
          </a:p>
        </p:txBody>
      </p:sp>
      <p:sp>
        <p:nvSpPr>
          <p:cNvPr id="25" name="Freeform 24">
            <a:extLst>
              <a:ext uri="{FF2B5EF4-FFF2-40B4-BE49-F238E27FC236}">
                <a16:creationId xmlns:a16="http://schemas.microsoft.com/office/drawing/2014/main" id="{9FC934B2-9E71-EA44-BB72-046894235531}"/>
              </a:ext>
            </a:extLst>
          </p:cNvPr>
          <p:cNvSpPr/>
          <p:nvPr/>
        </p:nvSpPr>
        <p:spPr>
          <a:xfrm>
            <a:off x="5512760" y="1478789"/>
            <a:ext cx="1947945" cy="4967689"/>
          </a:xfrm>
          <a:custGeom>
            <a:avLst/>
            <a:gdLst>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9347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188812 w 1553136"/>
              <a:gd name="connsiteY12" fmla="*/ 2349360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151662 w 1553136"/>
              <a:gd name="connsiteY15" fmla="*/ 2719155 h 2783541"/>
              <a:gd name="connsiteX16" fmla="*/ 1553136 w 1553136"/>
              <a:gd name="connsiteY16" fmla="*/ 2783541 h 2783541"/>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739116 w 1739116"/>
              <a:gd name="connsiteY16"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618548 w 1739116"/>
              <a:gd name="connsiteY16" fmla="*/ 3008721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541056 w 1739116"/>
              <a:gd name="connsiteY17" fmla="*/ 2962227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599175 w 1739116"/>
              <a:gd name="connsiteY18" fmla="*/ 3020345 h 3081884"/>
              <a:gd name="connsiteX19" fmla="*/ 1739116 w 1739116"/>
              <a:gd name="connsiteY19"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366700 w 1739116"/>
              <a:gd name="connsiteY18" fmla="*/ 2985474 h 3081884"/>
              <a:gd name="connsiteX19" fmla="*/ 1739116 w 1739116"/>
              <a:gd name="connsiteY19" fmla="*/ 3081884 h 3081884"/>
              <a:gd name="connsiteX0" fmla="*/ 0 w 1382655"/>
              <a:gd name="connsiteY0" fmla="*/ 0 h 3085759"/>
              <a:gd name="connsiteX1" fmla="*/ 161365 w 1382655"/>
              <a:gd name="connsiteY1" fmla="*/ 403412 h 3085759"/>
              <a:gd name="connsiteX2" fmla="*/ 349624 w 1382655"/>
              <a:gd name="connsiteY2" fmla="*/ 726141 h 3085759"/>
              <a:gd name="connsiteX3" fmla="*/ 578224 w 1382655"/>
              <a:gd name="connsiteY3" fmla="*/ 1015253 h 3085759"/>
              <a:gd name="connsiteX4" fmla="*/ 658906 w 1382655"/>
              <a:gd name="connsiteY4" fmla="*/ 1264024 h 3085759"/>
              <a:gd name="connsiteX5" fmla="*/ 793377 w 1382655"/>
              <a:gd name="connsiteY5" fmla="*/ 1495472 h 3085759"/>
              <a:gd name="connsiteX6" fmla="*/ 846594 w 1382655"/>
              <a:gd name="connsiteY6" fmla="*/ 1702079 h 3085759"/>
              <a:gd name="connsiteX7" fmla="*/ 934115 w 1382655"/>
              <a:gd name="connsiteY7" fmla="*/ 1788459 h 3085759"/>
              <a:gd name="connsiteX8" fmla="*/ 894230 w 1382655"/>
              <a:gd name="connsiteY8" fmla="*/ 1882588 h 3085759"/>
              <a:gd name="connsiteX9" fmla="*/ 874059 w 1382655"/>
              <a:gd name="connsiteY9" fmla="*/ 1969994 h 3085759"/>
              <a:gd name="connsiteX10" fmla="*/ 961465 w 1382655"/>
              <a:gd name="connsiteY10" fmla="*/ 2064124 h 3085759"/>
              <a:gd name="connsiteX11" fmla="*/ 1130579 w 1382655"/>
              <a:gd name="connsiteY11" fmla="*/ 2216942 h 3085759"/>
              <a:gd name="connsiteX12" fmla="*/ 1208185 w 1382655"/>
              <a:gd name="connsiteY12" fmla="*/ 2368733 h 3085759"/>
              <a:gd name="connsiteX13" fmla="*/ 1351430 w 1382655"/>
              <a:gd name="connsiteY13" fmla="*/ 2501153 h 3085759"/>
              <a:gd name="connsiteX14" fmla="*/ 1381971 w 1382655"/>
              <a:gd name="connsiteY14" fmla="*/ 2618302 h 3085759"/>
              <a:gd name="connsiteX15" fmla="*/ 1151662 w 1382655"/>
              <a:gd name="connsiteY15" fmla="*/ 2719155 h 3085759"/>
              <a:gd name="connsiteX16" fmla="*/ 1231090 w 1382655"/>
              <a:gd name="connsiteY16" fmla="*/ 2756873 h 3085759"/>
              <a:gd name="connsiteX17" fmla="*/ 1273710 w 1382655"/>
              <a:gd name="connsiteY17" fmla="*/ 2869238 h 3085759"/>
              <a:gd name="connsiteX18" fmla="*/ 1366700 w 1382655"/>
              <a:gd name="connsiteY18" fmla="*/ 2985474 h 3085759"/>
              <a:gd name="connsiteX19" fmla="*/ 1382655 w 1382655"/>
              <a:gd name="connsiteY19" fmla="*/ 3085759 h 3085759"/>
              <a:gd name="connsiteX0" fmla="*/ 0 w 1381971"/>
              <a:gd name="connsiteY0" fmla="*/ 0 h 3089634"/>
              <a:gd name="connsiteX1" fmla="*/ 161365 w 1381971"/>
              <a:gd name="connsiteY1" fmla="*/ 403412 h 3089634"/>
              <a:gd name="connsiteX2" fmla="*/ 349624 w 1381971"/>
              <a:gd name="connsiteY2" fmla="*/ 726141 h 3089634"/>
              <a:gd name="connsiteX3" fmla="*/ 578224 w 1381971"/>
              <a:gd name="connsiteY3" fmla="*/ 1015253 h 3089634"/>
              <a:gd name="connsiteX4" fmla="*/ 658906 w 1381971"/>
              <a:gd name="connsiteY4" fmla="*/ 1264024 h 3089634"/>
              <a:gd name="connsiteX5" fmla="*/ 793377 w 1381971"/>
              <a:gd name="connsiteY5" fmla="*/ 1495472 h 3089634"/>
              <a:gd name="connsiteX6" fmla="*/ 846594 w 1381971"/>
              <a:gd name="connsiteY6" fmla="*/ 1702079 h 3089634"/>
              <a:gd name="connsiteX7" fmla="*/ 934115 w 1381971"/>
              <a:gd name="connsiteY7" fmla="*/ 1788459 h 3089634"/>
              <a:gd name="connsiteX8" fmla="*/ 894230 w 1381971"/>
              <a:gd name="connsiteY8" fmla="*/ 1882588 h 3089634"/>
              <a:gd name="connsiteX9" fmla="*/ 874059 w 1381971"/>
              <a:gd name="connsiteY9" fmla="*/ 1969994 h 3089634"/>
              <a:gd name="connsiteX10" fmla="*/ 961465 w 1381971"/>
              <a:gd name="connsiteY10" fmla="*/ 2064124 h 3089634"/>
              <a:gd name="connsiteX11" fmla="*/ 1130579 w 1381971"/>
              <a:gd name="connsiteY11" fmla="*/ 2216942 h 3089634"/>
              <a:gd name="connsiteX12" fmla="*/ 1208185 w 1381971"/>
              <a:gd name="connsiteY12" fmla="*/ 2368733 h 3089634"/>
              <a:gd name="connsiteX13" fmla="*/ 1351430 w 1381971"/>
              <a:gd name="connsiteY13" fmla="*/ 2501153 h 3089634"/>
              <a:gd name="connsiteX14" fmla="*/ 1381971 w 1381971"/>
              <a:gd name="connsiteY14" fmla="*/ 2618302 h 3089634"/>
              <a:gd name="connsiteX15" fmla="*/ 1151662 w 1381971"/>
              <a:gd name="connsiteY15" fmla="*/ 2719155 h 3089634"/>
              <a:gd name="connsiteX16" fmla="*/ 1231090 w 1381971"/>
              <a:gd name="connsiteY16" fmla="*/ 2756873 h 3089634"/>
              <a:gd name="connsiteX17" fmla="*/ 1273710 w 1381971"/>
              <a:gd name="connsiteY17" fmla="*/ 2869238 h 3089634"/>
              <a:gd name="connsiteX18" fmla="*/ 1366700 w 1381971"/>
              <a:gd name="connsiteY18" fmla="*/ 2985474 h 3089634"/>
              <a:gd name="connsiteX19" fmla="*/ 1367157 w 1381971"/>
              <a:gd name="connsiteY19" fmla="*/ 3089634 h 3089634"/>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66700 w 1471770"/>
              <a:gd name="connsiteY18" fmla="*/ 2985474 h 3023767"/>
              <a:gd name="connsiteX19" fmla="*/ 1471770 w 1471770"/>
              <a:gd name="connsiteY19" fmla="*/ 3023767 h 3023767"/>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82198 w 1471770"/>
              <a:gd name="connsiteY18" fmla="*/ 2981600 h 3023767"/>
              <a:gd name="connsiteX19" fmla="*/ 1471770 w 1471770"/>
              <a:gd name="connsiteY19" fmla="*/ 3023767 h 3023767"/>
              <a:gd name="connsiteX0" fmla="*/ 0 w 1436899"/>
              <a:gd name="connsiteY0" fmla="*/ 0 h 3023767"/>
              <a:gd name="connsiteX1" fmla="*/ 161365 w 1436899"/>
              <a:gd name="connsiteY1" fmla="*/ 403412 h 3023767"/>
              <a:gd name="connsiteX2" fmla="*/ 349624 w 1436899"/>
              <a:gd name="connsiteY2" fmla="*/ 726141 h 3023767"/>
              <a:gd name="connsiteX3" fmla="*/ 578224 w 1436899"/>
              <a:gd name="connsiteY3" fmla="*/ 1015253 h 3023767"/>
              <a:gd name="connsiteX4" fmla="*/ 658906 w 1436899"/>
              <a:gd name="connsiteY4" fmla="*/ 1264024 h 3023767"/>
              <a:gd name="connsiteX5" fmla="*/ 793377 w 1436899"/>
              <a:gd name="connsiteY5" fmla="*/ 1495472 h 3023767"/>
              <a:gd name="connsiteX6" fmla="*/ 846594 w 1436899"/>
              <a:gd name="connsiteY6" fmla="*/ 1702079 h 3023767"/>
              <a:gd name="connsiteX7" fmla="*/ 934115 w 1436899"/>
              <a:gd name="connsiteY7" fmla="*/ 1788459 h 3023767"/>
              <a:gd name="connsiteX8" fmla="*/ 894230 w 1436899"/>
              <a:gd name="connsiteY8" fmla="*/ 1882588 h 3023767"/>
              <a:gd name="connsiteX9" fmla="*/ 874059 w 1436899"/>
              <a:gd name="connsiteY9" fmla="*/ 1969994 h 3023767"/>
              <a:gd name="connsiteX10" fmla="*/ 961465 w 1436899"/>
              <a:gd name="connsiteY10" fmla="*/ 2064124 h 3023767"/>
              <a:gd name="connsiteX11" fmla="*/ 1130579 w 1436899"/>
              <a:gd name="connsiteY11" fmla="*/ 2216942 h 3023767"/>
              <a:gd name="connsiteX12" fmla="*/ 1208185 w 1436899"/>
              <a:gd name="connsiteY12" fmla="*/ 2368733 h 3023767"/>
              <a:gd name="connsiteX13" fmla="*/ 1351430 w 1436899"/>
              <a:gd name="connsiteY13" fmla="*/ 2501153 h 3023767"/>
              <a:gd name="connsiteX14" fmla="*/ 1381971 w 1436899"/>
              <a:gd name="connsiteY14" fmla="*/ 2618302 h 3023767"/>
              <a:gd name="connsiteX15" fmla="*/ 1151662 w 1436899"/>
              <a:gd name="connsiteY15" fmla="*/ 2719155 h 3023767"/>
              <a:gd name="connsiteX16" fmla="*/ 1231090 w 1436899"/>
              <a:gd name="connsiteY16" fmla="*/ 2756873 h 3023767"/>
              <a:gd name="connsiteX17" fmla="*/ 1273710 w 1436899"/>
              <a:gd name="connsiteY17" fmla="*/ 2869238 h 3023767"/>
              <a:gd name="connsiteX18" fmla="*/ 1382198 w 1436899"/>
              <a:gd name="connsiteY18" fmla="*/ 2981600 h 3023767"/>
              <a:gd name="connsiteX19" fmla="*/ 1436899 w 1436899"/>
              <a:gd name="connsiteY19" fmla="*/ 3023767 h 3023767"/>
              <a:gd name="connsiteX0" fmla="*/ 0 w 1657276"/>
              <a:gd name="connsiteY0" fmla="*/ 0 h 4987425"/>
              <a:gd name="connsiteX1" fmla="*/ 381742 w 1657276"/>
              <a:gd name="connsiteY1" fmla="*/ 2367070 h 4987425"/>
              <a:gd name="connsiteX2" fmla="*/ 570001 w 1657276"/>
              <a:gd name="connsiteY2" fmla="*/ 2689799 h 4987425"/>
              <a:gd name="connsiteX3" fmla="*/ 798601 w 1657276"/>
              <a:gd name="connsiteY3" fmla="*/ 2978911 h 4987425"/>
              <a:gd name="connsiteX4" fmla="*/ 879283 w 1657276"/>
              <a:gd name="connsiteY4" fmla="*/ 3227682 h 4987425"/>
              <a:gd name="connsiteX5" fmla="*/ 1013754 w 1657276"/>
              <a:gd name="connsiteY5" fmla="*/ 3459130 h 4987425"/>
              <a:gd name="connsiteX6" fmla="*/ 1066971 w 1657276"/>
              <a:gd name="connsiteY6" fmla="*/ 3665737 h 4987425"/>
              <a:gd name="connsiteX7" fmla="*/ 1154492 w 1657276"/>
              <a:gd name="connsiteY7" fmla="*/ 3752117 h 4987425"/>
              <a:gd name="connsiteX8" fmla="*/ 1114607 w 1657276"/>
              <a:gd name="connsiteY8" fmla="*/ 3846246 h 4987425"/>
              <a:gd name="connsiteX9" fmla="*/ 1094436 w 1657276"/>
              <a:gd name="connsiteY9" fmla="*/ 3933652 h 4987425"/>
              <a:gd name="connsiteX10" fmla="*/ 1181842 w 1657276"/>
              <a:gd name="connsiteY10" fmla="*/ 4027782 h 4987425"/>
              <a:gd name="connsiteX11" fmla="*/ 1350956 w 1657276"/>
              <a:gd name="connsiteY11" fmla="*/ 4180600 h 4987425"/>
              <a:gd name="connsiteX12" fmla="*/ 1428562 w 1657276"/>
              <a:gd name="connsiteY12" fmla="*/ 4332391 h 4987425"/>
              <a:gd name="connsiteX13" fmla="*/ 1571807 w 1657276"/>
              <a:gd name="connsiteY13" fmla="*/ 4464811 h 4987425"/>
              <a:gd name="connsiteX14" fmla="*/ 1602348 w 1657276"/>
              <a:gd name="connsiteY14" fmla="*/ 4581960 h 4987425"/>
              <a:gd name="connsiteX15" fmla="*/ 1372039 w 1657276"/>
              <a:gd name="connsiteY15" fmla="*/ 4682813 h 4987425"/>
              <a:gd name="connsiteX16" fmla="*/ 1451467 w 1657276"/>
              <a:gd name="connsiteY16" fmla="*/ 4720531 h 4987425"/>
              <a:gd name="connsiteX17" fmla="*/ 1494087 w 1657276"/>
              <a:gd name="connsiteY17" fmla="*/ 4832896 h 4987425"/>
              <a:gd name="connsiteX18" fmla="*/ 1602575 w 1657276"/>
              <a:gd name="connsiteY18" fmla="*/ 4945258 h 4987425"/>
              <a:gd name="connsiteX19" fmla="*/ 1657276 w 1657276"/>
              <a:gd name="connsiteY19" fmla="*/ 4987425 h 4987425"/>
              <a:gd name="connsiteX0" fmla="*/ 203738 w 1861014"/>
              <a:gd name="connsiteY0" fmla="*/ 0 h 4987425"/>
              <a:gd name="connsiteX1" fmla="*/ 0 w 1861014"/>
              <a:gd name="connsiteY1" fmla="*/ 877059 h 4987425"/>
              <a:gd name="connsiteX2" fmla="*/ 773739 w 1861014"/>
              <a:gd name="connsiteY2" fmla="*/ 2689799 h 4987425"/>
              <a:gd name="connsiteX3" fmla="*/ 1002339 w 1861014"/>
              <a:gd name="connsiteY3" fmla="*/ 2978911 h 4987425"/>
              <a:gd name="connsiteX4" fmla="*/ 1083021 w 1861014"/>
              <a:gd name="connsiteY4" fmla="*/ 3227682 h 4987425"/>
              <a:gd name="connsiteX5" fmla="*/ 1217492 w 1861014"/>
              <a:gd name="connsiteY5" fmla="*/ 3459130 h 4987425"/>
              <a:gd name="connsiteX6" fmla="*/ 1270709 w 1861014"/>
              <a:gd name="connsiteY6" fmla="*/ 3665737 h 4987425"/>
              <a:gd name="connsiteX7" fmla="*/ 1358230 w 1861014"/>
              <a:gd name="connsiteY7" fmla="*/ 3752117 h 4987425"/>
              <a:gd name="connsiteX8" fmla="*/ 1318345 w 1861014"/>
              <a:gd name="connsiteY8" fmla="*/ 3846246 h 4987425"/>
              <a:gd name="connsiteX9" fmla="*/ 1298174 w 1861014"/>
              <a:gd name="connsiteY9" fmla="*/ 3933652 h 4987425"/>
              <a:gd name="connsiteX10" fmla="*/ 1385580 w 1861014"/>
              <a:gd name="connsiteY10" fmla="*/ 4027782 h 4987425"/>
              <a:gd name="connsiteX11" fmla="*/ 1554694 w 1861014"/>
              <a:gd name="connsiteY11" fmla="*/ 4180600 h 4987425"/>
              <a:gd name="connsiteX12" fmla="*/ 1632300 w 1861014"/>
              <a:gd name="connsiteY12" fmla="*/ 4332391 h 4987425"/>
              <a:gd name="connsiteX13" fmla="*/ 1775545 w 1861014"/>
              <a:gd name="connsiteY13" fmla="*/ 4464811 h 4987425"/>
              <a:gd name="connsiteX14" fmla="*/ 1806086 w 1861014"/>
              <a:gd name="connsiteY14" fmla="*/ 4581960 h 4987425"/>
              <a:gd name="connsiteX15" fmla="*/ 1575777 w 1861014"/>
              <a:gd name="connsiteY15" fmla="*/ 4682813 h 4987425"/>
              <a:gd name="connsiteX16" fmla="*/ 1655205 w 1861014"/>
              <a:gd name="connsiteY16" fmla="*/ 4720531 h 4987425"/>
              <a:gd name="connsiteX17" fmla="*/ 1697825 w 1861014"/>
              <a:gd name="connsiteY17" fmla="*/ 4832896 h 4987425"/>
              <a:gd name="connsiteX18" fmla="*/ 1806313 w 1861014"/>
              <a:gd name="connsiteY18" fmla="*/ 4945258 h 4987425"/>
              <a:gd name="connsiteX19" fmla="*/ 1861014 w 1861014"/>
              <a:gd name="connsiteY19"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1002339 w 1861014"/>
              <a:gd name="connsiteY3" fmla="*/ 2978911 h 4987425"/>
              <a:gd name="connsiteX4" fmla="*/ 1083021 w 1861014"/>
              <a:gd name="connsiteY4" fmla="*/ 3227682 h 4987425"/>
              <a:gd name="connsiteX5" fmla="*/ 1217492 w 1861014"/>
              <a:gd name="connsiteY5" fmla="*/ 3459130 h 4987425"/>
              <a:gd name="connsiteX6" fmla="*/ 1270709 w 1861014"/>
              <a:gd name="connsiteY6" fmla="*/ 3665737 h 4987425"/>
              <a:gd name="connsiteX7" fmla="*/ 1358230 w 1861014"/>
              <a:gd name="connsiteY7" fmla="*/ 3752117 h 4987425"/>
              <a:gd name="connsiteX8" fmla="*/ 1318345 w 1861014"/>
              <a:gd name="connsiteY8" fmla="*/ 3846246 h 4987425"/>
              <a:gd name="connsiteX9" fmla="*/ 1298174 w 1861014"/>
              <a:gd name="connsiteY9" fmla="*/ 3933652 h 4987425"/>
              <a:gd name="connsiteX10" fmla="*/ 1385580 w 1861014"/>
              <a:gd name="connsiteY10" fmla="*/ 4027782 h 4987425"/>
              <a:gd name="connsiteX11" fmla="*/ 1554694 w 1861014"/>
              <a:gd name="connsiteY11" fmla="*/ 4180600 h 4987425"/>
              <a:gd name="connsiteX12" fmla="*/ 1632300 w 1861014"/>
              <a:gd name="connsiteY12" fmla="*/ 4332391 h 4987425"/>
              <a:gd name="connsiteX13" fmla="*/ 1775545 w 1861014"/>
              <a:gd name="connsiteY13" fmla="*/ 4464811 h 4987425"/>
              <a:gd name="connsiteX14" fmla="*/ 1806086 w 1861014"/>
              <a:gd name="connsiteY14" fmla="*/ 4581960 h 4987425"/>
              <a:gd name="connsiteX15" fmla="*/ 1575777 w 1861014"/>
              <a:gd name="connsiteY15" fmla="*/ 4682813 h 4987425"/>
              <a:gd name="connsiteX16" fmla="*/ 1655205 w 1861014"/>
              <a:gd name="connsiteY16" fmla="*/ 4720531 h 4987425"/>
              <a:gd name="connsiteX17" fmla="*/ 1697825 w 1861014"/>
              <a:gd name="connsiteY17" fmla="*/ 4832896 h 4987425"/>
              <a:gd name="connsiteX18" fmla="*/ 1806313 w 1861014"/>
              <a:gd name="connsiteY18" fmla="*/ 4945258 h 4987425"/>
              <a:gd name="connsiteX19" fmla="*/ 1861014 w 1861014"/>
              <a:gd name="connsiteY19"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634771 w 1861014"/>
              <a:gd name="connsiteY3" fmla="*/ 2405765 h 4987425"/>
              <a:gd name="connsiteX4" fmla="*/ 1002339 w 1861014"/>
              <a:gd name="connsiteY4" fmla="*/ 2978911 h 4987425"/>
              <a:gd name="connsiteX5" fmla="*/ 1083021 w 1861014"/>
              <a:gd name="connsiteY5" fmla="*/ 3227682 h 4987425"/>
              <a:gd name="connsiteX6" fmla="*/ 1217492 w 1861014"/>
              <a:gd name="connsiteY6" fmla="*/ 3459130 h 4987425"/>
              <a:gd name="connsiteX7" fmla="*/ 1270709 w 1861014"/>
              <a:gd name="connsiteY7" fmla="*/ 3665737 h 4987425"/>
              <a:gd name="connsiteX8" fmla="*/ 1358230 w 1861014"/>
              <a:gd name="connsiteY8" fmla="*/ 3752117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1002339 w 1861014"/>
              <a:gd name="connsiteY4" fmla="*/ 2978911 h 4987425"/>
              <a:gd name="connsiteX5" fmla="*/ 1083021 w 1861014"/>
              <a:gd name="connsiteY5" fmla="*/ 3227682 h 4987425"/>
              <a:gd name="connsiteX6" fmla="*/ 1217492 w 1861014"/>
              <a:gd name="connsiteY6" fmla="*/ 3459130 h 4987425"/>
              <a:gd name="connsiteX7" fmla="*/ 1270709 w 1861014"/>
              <a:gd name="connsiteY7" fmla="*/ 3665737 h 4987425"/>
              <a:gd name="connsiteX8" fmla="*/ 1358230 w 1861014"/>
              <a:gd name="connsiteY8" fmla="*/ 3752117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1083021 w 1861014"/>
              <a:gd name="connsiteY5" fmla="*/ 3227682 h 4987425"/>
              <a:gd name="connsiteX6" fmla="*/ 1217492 w 1861014"/>
              <a:gd name="connsiteY6" fmla="*/ 3459130 h 4987425"/>
              <a:gd name="connsiteX7" fmla="*/ 1270709 w 1861014"/>
              <a:gd name="connsiteY7" fmla="*/ 3665737 h 4987425"/>
              <a:gd name="connsiteX8" fmla="*/ 1358230 w 1861014"/>
              <a:gd name="connsiteY8" fmla="*/ 3752117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40943 w 1861014"/>
              <a:gd name="connsiteY5" fmla="*/ 2704698 h 4987425"/>
              <a:gd name="connsiteX6" fmla="*/ 1217492 w 1861014"/>
              <a:gd name="connsiteY6" fmla="*/ 3459130 h 4987425"/>
              <a:gd name="connsiteX7" fmla="*/ 1270709 w 1861014"/>
              <a:gd name="connsiteY7" fmla="*/ 3665737 h 4987425"/>
              <a:gd name="connsiteX8" fmla="*/ 1358230 w 1861014"/>
              <a:gd name="connsiteY8" fmla="*/ 3752117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1217492 w 1861014"/>
              <a:gd name="connsiteY6" fmla="*/ 3459130 h 4987425"/>
              <a:gd name="connsiteX7" fmla="*/ 1270709 w 1861014"/>
              <a:gd name="connsiteY7" fmla="*/ 3665737 h 4987425"/>
              <a:gd name="connsiteX8" fmla="*/ 1358230 w 1861014"/>
              <a:gd name="connsiteY8" fmla="*/ 3752117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270709 w 1861014"/>
              <a:gd name="connsiteY7" fmla="*/ 3665737 h 4987425"/>
              <a:gd name="connsiteX8" fmla="*/ 1358230 w 1861014"/>
              <a:gd name="connsiteY8" fmla="*/ 3752117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358230 w 1861014"/>
              <a:gd name="connsiteY8" fmla="*/ 3752117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101257 w 1861014"/>
              <a:gd name="connsiteY9" fmla="*/ 3461408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101257 w 1861014"/>
              <a:gd name="connsiteY9" fmla="*/ 3461408 h 4987425"/>
              <a:gd name="connsiteX10" fmla="*/ 1048194 w 1861014"/>
              <a:gd name="connsiteY10" fmla="*/ 3535658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101257 w 1861014"/>
              <a:gd name="connsiteY9" fmla="*/ 3461408 h 4987425"/>
              <a:gd name="connsiteX10" fmla="*/ 1048194 w 1861014"/>
              <a:gd name="connsiteY10" fmla="*/ 3535658 h 4987425"/>
              <a:gd name="connsiteX11" fmla="*/ 1184938 w 1861014"/>
              <a:gd name="connsiteY11" fmla="*/ 3656101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101257 w 1861014"/>
              <a:gd name="connsiteY9" fmla="*/ 3461408 h 4987425"/>
              <a:gd name="connsiteX10" fmla="*/ 1048194 w 1861014"/>
              <a:gd name="connsiteY10" fmla="*/ 3535658 h 4987425"/>
              <a:gd name="connsiteX11" fmla="*/ 1184938 w 1861014"/>
              <a:gd name="connsiteY11" fmla="*/ 3656101 h 4987425"/>
              <a:gd name="connsiteX12" fmla="*/ 1370498 w 1861014"/>
              <a:gd name="connsiteY12" fmla="*/ 3838522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101257 w 1861014"/>
              <a:gd name="connsiteY9" fmla="*/ 3461408 h 4987425"/>
              <a:gd name="connsiteX10" fmla="*/ 1048194 w 1861014"/>
              <a:gd name="connsiteY10" fmla="*/ 3535658 h 4987425"/>
              <a:gd name="connsiteX11" fmla="*/ 1184938 w 1861014"/>
              <a:gd name="connsiteY11" fmla="*/ 3656101 h 4987425"/>
              <a:gd name="connsiteX12" fmla="*/ 1370498 w 1861014"/>
              <a:gd name="connsiteY12" fmla="*/ 3838522 h 4987425"/>
              <a:gd name="connsiteX13" fmla="*/ 1523756 w 1861014"/>
              <a:gd name="connsiteY13" fmla="*/ 4016627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101257 w 1861014"/>
              <a:gd name="connsiteY9" fmla="*/ 3461408 h 4987425"/>
              <a:gd name="connsiteX10" fmla="*/ 1048194 w 1861014"/>
              <a:gd name="connsiteY10" fmla="*/ 3535658 h 4987425"/>
              <a:gd name="connsiteX11" fmla="*/ 1184938 w 1861014"/>
              <a:gd name="connsiteY11" fmla="*/ 3656101 h 4987425"/>
              <a:gd name="connsiteX12" fmla="*/ 1370498 w 1861014"/>
              <a:gd name="connsiteY12" fmla="*/ 3838522 h 4987425"/>
              <a:gd name="connsiteX13" fmla="*/ 1523756 w 1861014"/>
              <a:gd name="connsiteY13" fmla="*/ 4016627 h 4987425"/>
              <a:gd name="connsiteX14" fmla="*/ 1660423 w 1861014"/>
              <a:gd name="connsiteY14" fmla="*/ 4181939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101257 w 1861014"/>
              <a:gd name="connsiteY9" fmla="*/ 3461408 h 4987425"/>
              <a:gd name="connsiteX10" fmla="*/ 1048194 w 1861014"/>
              <a:gd name="connsiteY10" fmla="*/ 3535658 h 4987425"/>
              <a:gd name="connsiteX11" fmla="*/ 1184938 w 1861014"/>
              <a:gd name="connsiteY11" fmla="*/ 3656101 h 4987425"/>
              <a:gd name="connsiteX12" fmla="*/ 1370498 w 1861014"/>
              <a:gd name="connsiteY12" fmla="*/ 3838522 h 4987425"/>
              <a:gd name="connsiteX13" fmla="*/ 1523756 w 1861014"/>
              <a:gd name="connsiteY13" fmla="*/ 4016627 h 4987425"/>
              <a:gd name="connsiteX14" fmla="*/ 1660423 w 1861014"/>
              <a:gd name="connsiteY14" fmla="*/ 4181939 h 4987425"/>
              <a:gd name="connsiteX15" fmla="*/ 1799507 w 1861014"/>
              <a:gd name="connsiteY15" fmla="*/ 4328691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904697"/>
              <a:gd name="connsiteY0" fmla="*/ 0 h 4987425"/>
              <a:gd name="connsiteX1" fmla="*/ 0 w 1904697"/>
              <a:gd name="connsiteY1" fmla="*/ 877059 h 4987425"/>
              <a:gd name="connsiteX2" fmla="*/ 69849 w 1904697"/>
              <a:gd name="connsiteY2" fmla="*/ 1495816 h 4987425"/>
              <a:gd name="connsiteX3" fmla="*/ 378212 w 1904697"/>
              <a:gd name="connsiteY3" fmla="*/ 1968300 h 4987425"/>
              <a:gd name="connsiteX4" fmla="*/ 535271 w 1904697"/>
              <a:gd name="connsiteY4" fmla="*/ 2360540 h 4987425"/>
              <a:gd name="connsiteX5" fmla="*/ 727786 w 1904697"/>
              <a:gd name="connsiteY5" fmla="*/ 2688252 h 4987425"/>
              <a:gd name="connsiteX6" fmla="*/ 908306 w 1904697"/>
              <a:gd name="connsiteY6" fmla="*/ 2975616 h 4987425"/>
              <a:gd name="connsiteX7" fmla="*/ 1047043 w 1904697"/>
              <a:gd name="connsiteY7" fmla="*/ 3221694 h 4987425"/>
              <a:gd name="connsiteX8" fmla="*/ 1111540 w 1904697"/>
              <a:gd name="connsiteY8" fmla="*/ 3410040 h 4987425"/>
              <a:gd name="connsiteX9" fmla="*/ 1101257 w 1904697"/>
              <a:gd name="connsiteY9" fmla="*/ 3461408 h 4987425"/>
              <a:gd name="connsiteX10" fmla="*/ 1048194 w 1904697"/>
              <a:gd name="connsiteY10" fmla="*/ 3535658 h 4987425"/>
              <a:gd name="connsiteX11" fmla="*/ 1184938 w 1904697"/>
              <a:gd name="connsiteY11" fmla="*/ 3656101 h 4987425"/>
              <a:gd name="connsiteX12" fmla="*/ 1370498 w 1904697"/>
              <a:gd name="connsiteY12" fmla="*/ 3838522 h 4987425"/>
              <a:gd name="connsiteX13" fmla="*/ 1523756 w 1904697"/>
              <a:gd name="connsiteY13" fmla="*/ 4016627 h 4987425"/>
              <a:gd name="connsiteX14" fmla="*/ 1660423 w 1904697"/>
              <a:gd name="connsiteY14" fmla="*/ 4181939 h 4987425"/>
              <a:gd name="connsiteX15" fmla="*/ 1799507 w 1904697"/>
              <a:gd name="connsiteY15" fmla="*/ 4328691 h 4987425"/>
              <a:gd name="connsiteX16" fmla="*/ 1904697 w 1904697"/>
              <a:gd name="connsiteY16" fmla="*/ 4465726 h 4987425"/>
              <a:gd name="connsiteX17" fmla="*/ 1655205 w 1904697"/>
              <a:gd name="connsiteY17" fmla="*/ 4720531 h 4987425"/>
              <a:gd name="connsiteX18" fmla="*/ 1697825 w 1904697"/>
              <a:gd name="connsiteY18" fmla="*/ 4832896 h 4987425"/>
              <a:gd name="connsiteX19" fmla="*/ 1806313 w 1904697"/>
              <a:gd name="connsiteY19" fmla="*/ 4945258 h 4987425"/>
              <a:gd name="connsiteX20" fmla="*/ 1861014 w 1904697"/>
              <a:gd name="connsiteY20" fmla="*/ 4987425 h 4987425"/>
              <a:gd name="connsiteX0" fmla="*/ 203738 w 1947945"/>
              <a:gd name="connsiteY0" fmla="*/ 0 h 4987425"/>
              <a:gd name="connsiteX1" fmla="*/ 0 w 1947945"/>
              <a:gd name="connsiteY1" fmla="*/ 877059 h 4987425"/>
              <a:gd name="connsiteX2" fmla="*/ 69849 w 1947945"/>
              <a:gd name="connsiteY2" fmla="*/ 1495816 h 4987425"/>
              <a:gd name="connsiteX3" fmla="*/ 378212 w 1947945"/>
              <a:gd name="connsiteY3" fmla="*/ 1968300 h 4987425"/>
              <a:gd name="connsiteX4" fmla="*/ 535271 w 1947945"/>
              <a:gd name="connsiteY4" fmla="*/ 2360540 h 4987425"/>
              <a:gd name="connsiteX5" fmla="*/ 727786 w 1947945"/>
              <a:gd name="connsiteY5" fmla="*/ 2688252 h 4987425"/>
              <a:gd name="connsiteX6" fmla="*/ 908306 w 1947945"/>
              <a:gd name="connsiteY6" fmla="*/ 2975616 h 4987425"/>
              <a:gd name="connsiteX7" fmla="*/ 1047043 w 1947945"/>
              <a:gd name="connsiteY7" fmla="*/ 3221694 h 4987425"/>
              <a:gd name="connsiteX8" fmla="*/ 1111540 w 1947945"/>
              <a:gd name="connsiteY8" fmla="*/ 3410040 h 4987425"/>
              <a:gd name="connsiteX9" fmla="*/ 1101257 w 1947945"/>
              <a:gd name="connsiteY9" fmla="*/ 3461408 h 4987425"/>
              <a:gd name="connsiteX10" fmla="*/ 1048194 w 1947945"/>
              <a:gd name="connsiteY10" fmla="*/ 3535658 h 4987425"/>
              <a:gd name="connsiteX11" fmla="*/ 1184938 w 1947945"/>
              <a:gd name="connsiteY11" fmla="*/ 3656101 h 4987425"/>
              <a:gd name="connsiteX12" fmla="*/ 1370498 w 1947945"/>
              <a:gd name="connsiteY12" fmla="*/ 3838522 h 4987425"/>
              <a:gd name="connsiteX13" fmla="*/ 1523756 w 1947945"/>
              <a:gd name="connsiteY13" fmla="*/ 4016627 h 4987425"/>
              <a:gd name="connsiteX14" fmla="*/ 1660423 w 1947945"/>
              <a:gd name="connsiteY14" fmla="*/ 4181939 h 4987425"/>
              <a:gd name="connsiteX15" fmla="*/ 1799507 w 1947945"/>
              <a:gd name="connsiteY15" fmla="*/ 4328691 h 4987425"/>
              <a:gd name="connsiteX16" fmla="*/ 1904697 w 1947945"/>
              <a:gd name="connsiteY16" fmla="*/ 4465726 h 4987425"/>
              <a:gd name="connsiteX17" fmla="*/ 1947945 w 1947945"/>
              <a:gd name="connsiteY17" fmla="*/ 4519889 h 4987425"/>
              <a:gd name="connsiteX18" fmla="*/ 1697825 w 1947945"/>
              <a:gd name="connsiteY18" fmla="*/ 4832896 h 4987425"/>
              <a:gd name="connsiteX19" fmla="*/ 1806313 w 1947945"/>
              <a:gd name="connsiteY19" fmla="*/ 4945258 h 4987425"/>
              <a:gd name="connsiteX20" fmla="*/ 1861014 w 1947945"/>
              <a:gd name="connsiteY20" fmla="*/ 4987425 h 4987425"/>
              <a:gd name="connsiteX0" fmla="*/ 203738 w 1947945"/>
              <a:gd name="connsiteY0" fmla="*/ 0 h 4987425"/>
              <a:gd name="connsiteX1" fmla="*/ 0 w 1947945"/>
              <a:gd name="connsiteY1" fmla="*/ 877059 h 4987425"/>
              <a:gd name="connsiteX2" fmla="*/ 69849 w 1947945"/>
              <a:gd name="connsiteY2" fmla="*/ 1495816 h 4987425"/>
              <a:gd name="connsiteX3" fmla="*/ 378212 w 1947945"/>
              <a:gd name="connsiteY3" fmla="*/ 1968300 h 4987425"/>
              <a:gd name="connsiteX4" fmla="*/ 535271 w 1947945"/>
              <a:gd name="connsiteY4" fmla="*/ 2360540 h 4987425"/>
              <a:gd name="connsiteX5" fmla="*/ 727786 w 1947945"/>
              <a:gd name="connsiteY5" fmla="*/ 2688252 h 4987425"/>
              <a:gd name="connsiteX6" fmla="*/ 908306 w 1947945"/>
              <a:gd name="connsiteY6" fmla="*/ 2975616 h 4987425"/>
              <a:gd name="connsiteX7" fmla="*/ 1047043 w 1947945"/>
              <a:gd name="connsiteY7" fmla="*/ 3221694 h 4987425"/>
              <a:gd name="connsiteX8" fmla="*/ 1111540 w 1947945"/>
              <a:gd name="connsiteY8" fmla="*/ 3410040 h 4987425"/>
              <a:gd name="connsiteX9" fmla="*/ 1101257 w 1947945"/>
              <a:gd name="connsiteY9" fmla="*/ 3461408 h 4987425"/>
              <a:gd name="connsiteX10" fmla="*/ 1048194 w 1947945"/>
              <a:gd name="connsiteY10" fmla="*/ 3535658 h 4987425"/>
              <a:gd name="connsiteX11" fmla="*/ 1184938 w 1947945"/>
              <a:gd name="connsiteY11" fmla="*/ 3656101 h 4987425"/>
              <a:gd name="connsiteX12" fmla="*/ 1370498 w 1947945"/>
              <a:gd name="connsiteY12" fmla="*/ 3838522 h 4987425"/>
              <a:gd name="connsiteX13" fmla="*/ 1523756 w 1947945"/>
              <a:gd name="connsiteY13" fmla="*/ 4016627 h 4987425"/>
              <a:gd name="connsiteX14" fmla="*/ 1660423 w 1947945"/>
              <a:gd name="connsiteY14" fmla="*/ 4181939 h 4987425"/>
              <a:gd name="connsiteX15" fmla="*/ 1799507 w 1947945"/>
              <a:gd name="connsiteY15" fmla="*/ 4328691 h 4987425"/>
              <a:gd name="connsiteX16" fmla="*/ 1904697 w 1947945"/>
              <a:gd name="connsiteY16" fmla="*/ 4465726 h 4987425"/>
              <a:gd name="connsiteX17" fmla="*/ 1947945 w 1947945"/>
              <a:gd name="connsiteY17" fmla="*/ 4519889 h 4987425"/>
              <a:gd name="connsiteX18" fmla="*/ 1497183 w 1947945"/>
              <a:gd name="connsiteY18" fmla="*/ 4592784 h 4987425"/>
              <a:gd name="connsiteX19" fmla="*/ 1806313 w 1947945"/>
              <a:gd name="connsiteY19" fmla="*/ 4945258 h 4987425"/>
              <a:gd name="connsiteX20" fmla="*/ 1861014 w 1947945"/>
              <a:gd name="connsiteY20" fmla="*/ 4987425 h 4987425"/>
              <a:gd name="connsiteX0" fmla="*/ 203738 w 1947945"/>
              <a:gd name="connsiteY0" fmla="*/ 0 h 4987425"/>
              <a:gd name="connsiteX1" fmla="*/ 0 w 1947945"/>
              <a:gd name="connsiteY1" fmla="*/ 877059 h 4987425"/>
              <a:gd name="connsiteX2" fmla="*/ 69849 w 1947945"/>
              <a:gd name="connsiteY2" fmla="*/ 1495816 h 4987425"/>
              <a:gd name="connsiteX3" fmla="*/ 378212 w 1947945"/>
              <a:gd name="connsiteY3" fmla="*/ 1968300 h 4987425"/>
              <a:gd name="connsiteX4" fmla="*/ 535271 w 1947945"/>
              <a:gd name="connsiteY4" fmla="*/ 2360540 h 4987425"/>
              <a:gd name="connsiteX5" fmla="*/ 727786 w 1947945"/>
              <a:gd name="connsiteY5" fmla="*/ 2688252 h 4987425"/>
              <a:gd name="connsiteX6" fmla="*/ 908306 w 1947945"/>
              <a:gd name="connsiteY6" fmla="*/ 2975616 h 4987425"/>
              <a:gd name="connsiteX7" fmla="*/ 1047043 w 1947945"/>
              <a:gd name="connsiteY7" fmla="*/ 3221694 h 4987425"/>
              <a:gd name="connsiteX8" fmla="*/ 1111540 w 1947945"/>
              <a:gd name="connsiteY8" fmla="*/ 3410040 h 4987425"/>
              <a:gd name="connsiteX9" fmla="*/ 1101257 w 1947945"/>
              <a:gd name="connsiteY9" fmla="*/ 3461408 h 4987425"/>
              <a:gd name="connsiteX10" fmla="*/ 1048194 w 1947945"/>
              <a:gd name="connsiteY10" fmla="*/ 3535658 h 4987425"/>
              <a:gd name="connsiteX11" fmla="*/ 1184938 w 1947945"/>
              <a:gd name="connsiteY11" fmla="*/ 3656101 h 4987425"/>
              <a:gd name="connsiteX12" fmla="*/ 1370498 w 1947945"/>
              <a:gd name="connsiteY12" fmla="*/ 3838522 h 4987425"/>
              <a:gd name="connsiteX13" fmla="*/ 1523756 w 1947945"/>
              <a:gd name="connsiteY13" fmla="*/ 4016627 h 4987425"/>
              <a:gd name="connsiteX14" fmla="*/ 1660423 w 1947945"/>
              <a:gd name="connsiteY14" fmla="*/ 4181939 h 4987425"/>
              <a:gd name="connsiteX15" fmla="*/ 1799507 w 1947945"/>
              <a:gd name="connsiteY15" fmla="*/ 4328691 h 4987425"/>
              <a:gd name="connsiteX16" fmla="*/ 1904697 w 1947945"/>
              <a:gd name="connsiteY16" fmla="*/ 4465726 h 4987425"/>
              <a:gd name="connsiteX17" fmla="*/ 1947945 w 1947945"/>
              <a:gd name="connsiteY17" fmla="*/ 4519889 h 4987425"/>
              <a:gd name="connsiteX18" fmla="*/ 1497183 w 1947945"/>
              <a:gd name="connsiteY18" fmla="*/ 4592784 h 4987425"/>
              <a:gd name="connsiteX19" fmla="*/ 1654426 w 1947945"/>
              <a:gd name="connsiteY19" fmla="*/ 4777285 h 4987425"/>
              <a:gd name="connsiteX20" fmla="*/ 1806313 w 1947945"/>
              <a:gd name="connsiteY20" fmla="*/ 4945258 h 4987425"/>
              <a:gd name="connsiteX21" fmla="*/ 1861014 w 1947945"/>
              <a:gd name="connsiteY21" fmla="*/ 4987425 h 4987425"/>
              <a:gd name="connsiteX0" fmla="*/ 203738 w 1947945"/>
              <a:gd name="connsiteY0" fmla="*/ 0 h 4987425"/>
              <a:gd name="connsiteX1" fmla="*/ 0 w 1947945"/>
              <a:gd name="connsiteY1" fmla="*/ 877059 h 4987425"/>
              <a:gd name="connsiteX2" fmla="*/ 69849 w 1947945"/>
              <a:gd name="connsiteY2" fmla="*/ 1495816 h 4987425"/>
              <a:gd name="connsiteX3" fmla="*/ 378212 w 1947945"/>
              <a:gd name="connsiteY3" fmla="*/ 1968300 h 4987425"/>
              <a:gd name="connsiteX4" fmla="*/ 535271 w 1947945"/>
              <a:gd name="connsiteY4" fmla="*/ 2360540 h 4987425"/>
              <a:gd name="connsiteX5" fmla="*/ 727786 w 1947945"/>
              <a:gd name="connsiteY5" fmla="*/ 2688252 h 4987425"/>
              <a:gd name="connsiteX6" fmla="*/ 908306 w 1947945"/>
              <a:gd name="connsiteY6" fmla="*/ 2975616 h 4987425"/>
              <a:gd name="connsiteX7" fmla="*/ 1047043 w 1947945"/>
              <a:gd name="connsiteY7" fmla="*/ 3221694 h 4987425"/>
              <a:gd name="connsiteX8" fmla="*/ 1111540 w 1947945"/>
              <a:gd name="connsiteY8" fmla="*/ 3410040 h 4987425"/>
              <a:gd name="connsiteX9" fmla="*/ 1101257 w 1947945"/>
              <a:gd name="connsiteY9" fmla="*/ 3461408 h 4987425"/>
              <a:gd name="connsiteX10" fmla="*/ 1048194 w 1947945"/>
              <a:gd name="connsiteY10" fmla="*/ 3535658 h 4987425"/>
              <a:gd name="connsiteX11" fmla="*/ 1184938 w 1947945"/>
              <a:gd name="connsiteY11" fmla="*/ 3656101 h 4987425"/>
              <a:gd name="connsiteX12" fmla="*/ 1370498 w 1947945"/>
              <a:gd name="connsiteY12" fmla="*/ 3838522 h 4987425"/>
              <a:gd name="connsiteX13" fmla="*/ 1523756 w 1947945"/>
              <a:gd name="connsiteY13" fmla="*/ 4016627 h 4987425"/>
              <a:gd name="connsiteX14" fmla="*/ 1660423 w 1947945"/>
              <a:gd name="connsiteY14" fmla="*/ 4181939 h 4987425"/>
              <a:gd name="connsiteX15" fmla="*/ 1799507 w 1947945"/>
              <a:gd name="connsiteY15" fmla="*/ 4328691 h 4987425"/>
              <a:gd name="connsiteX16" fmla="*/ 1904697 w 1947945"/>
              <a:gd name="connsiteY16" fmla="*/ 4465726 h 4987425"/>
              <a:gd name="connsiteX17" fmla="*/ 1947945 w 1947945"/>
              <a:gd name="connsiteY17" fmla="*/ 4519889 h 4987425"/>
              <a:gd name="connsiteX18" fmla="*/ 1497183 w 1947945"/>
              <a:gd name="connsiteY18" fmla="*/ 4592784 h 4987425"/>
              <a:gd name="connsiteX19" fmla="*/ 1503122 w 1947945"/>
              <a:gd name="connsiteY19" fmla="*/ 4711500 h 4987425"/>
              <a:gd name="connsiteX20" fmla="*/ 1806313 w 1947945"/>
              <a:gd name="connsiteY20" fmla="*/ 4945258 h 4987425"/>
              <a:gd name="connsiteX21" fmla="*/ 1861014 w 1947945"/>
              <a:gd name="connsiteY21" fmla="*/ 4987425 h 4987425"/>
              <a:gd name="connsiteX0" fmla="*/ 203738 w 1947945"/>
              <a:gd name="connsiteY0" fmla="*/ 0 h 4987425"/>
              <a:gd name="connsiteX1" fmla="*/ 0 w 1947945"/>
              <a:gd name="connsiteY1" fmla="*/ 877059 h 4987425"/>
              <a:gd name="connsiteX2" fmla="*/ 69849 w 1947945"/>
              <a:gd name="connsiteY2" fmla="*/ 1495816 h 4987425"/>
              <a:gd name="connsiteX3" fmla="*/ 378212 w 1947945"/>
              <a:gd name="connsiteY3" fmla="*/ 1968300 h 4987425"/>
              <a:gd name="connsiteX4" fmla="*/ 535271 w 1947945"/>
              <a:gd name="connsiteY4" fmla="*/ 2360540 h 4987425"/>
              <a:gd name="connsiteX5" fmla="*/ 727786 w 1947945"/>
              <a:gd name="connsiteY5" fmla="*/ 2688252 h 4987425"/>
              <a:gd name="connsiteX6" fmla="*/ 908306 w 1947945"/>
              <a:gd name="connsiteY6" fmla="*/ 2975616 h 4987425"/>
              <a:gd name="connsiteX7" fmla="*/ 1047043 w 1947945"/>
              <a:gd name="connsiteY7" fmla="*/ 3221694 h 4987425"/>
              <a:gd name="connsiteX8" fmla="*/ 1111540 w 1947945"/>
              <a:gd name="connsiteY8" fmla="*/ 3410040 h 4987425"/>
              <a:gd name="connsiteX9" fmla="*/ 1101257 w 1947945"/>
              <a:gd name="connsiteY9" fmla="*/ 3461408 h 4987425"/>
              <a:gd name="connsiteX10" fmla="*/ 1048194 w 1947945"/>
              <a:gd name="connsiteY10" fmla="*/ 3535658 h 4987425"/>
              <a:gd name="connsiteX11" fmla="*/ 1184938 w 1947945"/>
              <a:gd name="connsiteY11" fmla="*/ 3656101 h 4987425"/>
              <a:gd name="connsiteX12" fmla="*/ 1370498 w 1947945"/>
              <a:gd name="connsiteY12" fmla="*/ 3838522 h 4987425"/>
              <a:gd name="connsiteX13" fmla="*/ 1523756 w 1947945"/>
              <a:gd name="connsiteY13" fmla="*/ 4016627 h 4987425"/>
              <a:gd name="connsiteX14" fmla="*/ 1660423 w 1947945"/>
              <a:gd name="connsiteY14" fmla="*/ 4181939 h 4987425"/>
              <a:gd name="connsiteX15" fmla="*/ 1799507 w 1947945"/>
              <a:gd name="connsiteY15" fmla="*/ 4328691 h 4987425"/>
              <a:gd name="connsiteX16" fmla="*/ 1904697 w 1947945"/>
              <a:gd name="connsiteY16" fmla="*/ 4465726 h 4987425"/>
              <a:gd name="connsiteX17" fmla="*/ 1947945 w 1947945"/>
              <a:gd name="connsiteY17" fmla="*/ 4519889 h 4987425"/>
              <a:gd name="connsiteX18" fmla="*/ 1497183 w 1947945"/>
              <a:gd name="connsiteY18" fmla="*/ 4592784 h 4987425"/>
              <a:gd name="connsiteX19" fmla="*/ 1503122 w 1947945"/>
              <a:gd name="connsiteY19" fmla="*/ 4711500 h 4987425"/>
              <a:gd name="connsiteX20" fmla="*/ 1579357 w 1947945"/>
              <a:gd name="connsiteY20" fmla="*/ 4830136 h 4987425"/>
              <a:gd name="connsiteX21" fmla="*/ 1861014 w 1947945"/>
              <a:gd name="connsiteY21" fmla="*/ 4987425 h 4987425"/>
              <a:gd name="connsiteX0" fmla="*/ 203738 w 1947945"/>
              <a:gd name="connsiteY0" fmla="*/ 0 h 4987425"/>
              <a:gd name="connsiteX1" fmla="*/ 0 w 1947945"/>
              <a:gd name="connsiteY1" fmla="*/ 877059 h 4987425"/>
              <a:gd name="connsiteX2" fmla="*/ 69849 w 1947945"/>
              <a:gd name="connsiteY2" fmla="*/ 1495816 h 4987425"/>
              <a:gd name="connsiteX3" fmla="*/ 378212 w 1947945"/>
              <a:gd name="connsiteY3" fmla="*/ 1968300 h 4987425"/>
              <a:gd name="connsiteX4" fmla="*/ 535271 w 1947945"/>
              <a:gd name="connsiteY4" fmla="*/ 2360540 h 4987425"/>
              <a:gd name="connsiteX5" fmla="*/ 727786 w 1947945"/>
              <a:gd name="connsiteY5" fmla="*/ 2688252 h 4987425"/>
              <a:gd name="connsiteX6" fmla="*/ 908306 w 1947945"/>
              <a:gd name="connsiteY6" fmla="*/ 2975616 h 4987425"/>
              <a:gd name="connsiteX7" fmla="*/ 1047043 w 1947945"/>
              <a:gd name="connsiteY7" fmla="*/ 3221694 h 4987425"/>
              <a:gd name="connsiteX8" fmla="*/ 1111540 w 1947945"/>
              <a:gd name="connsiteY8" fmla="*/ 3410040 h 4987425"/>
              <a:gd name="connsiteX9" fmla="*/ 1101257 w 1947945"/>
              <a:gd name="connsiteY9" fmla="*/ 3461408 h 4987425"/>
              <a:gd name="connsiteX10" fmla="*/ 1048194 w 1947945"/>
              <a:gd name="connsiteY10" fmla="*/ 3535658 h 4987425"/>
              <a:gd name="connsiteX11" fmla="*/ 1184938 w 1947945"/>
              <a:gd name="connsiteY11" fmla="*/ 3656101 h 4987425"/>
              <a:gd name="connsiteX12" fmla="*/ 1370498 w 1947945"/>
              <a:gd name="connsiteY12" fmla="*/ 3838522 h 4987425"/>
              <a:gd name="connsiteX13" fmla="*/ 1523756 w 1947945"/>
              <a:gd name="connsiteY13" fmla="*/ 4016627 h 4987425"/>
              <a:gd name="connsiteX14" fmla="*/ 1660423 w 1947945"/>
              <a:gd name="connsiteY14" fmla="*/ 4181939 h 4987425"/>
              <a:gd name="connsiteX15" fmla="*/ 1799507 w 1947945"/>
              <a:gd name="connsiteY15" fmla="*/ 4328691 h 4987425"/>
              <a:gd name="connsiteX16" fmla="*/ 1904697 w 1947945"/>
              <a:gd name="connsiteY16" fmla="*/ 4465726 h 4987425"/>
              <a:gd name="connsiteX17" fmla="*/ 1947945 w 1947945"/>
              <a:gd name="connsiteY17" fmla="*/ 4519889 h 4987425"/>
              <a:gd name="connsiteX18" fmla="*/ 1497183 w 1947945"/>
              <a:gd name="connsiteY18" fmla="*/ 4592784 h 4987425"/>
              <a:gd name="connsiteX19" fmla="*/ 1503122 w 1947945"/>
              <a:gd name="connsiteY19" fmla="*/ 4711500 h 4987425"/>
              <a:gd name="connsiteX20" fmla="*/ 1579357 w 1947945"/>
              <a:gd name="connsiteY20" fmla="*/ 4830136 h 4987425"/>
              <a:gd name="connsiteX21" fmla="*/ 1713631 w 1947945"/>
              <a:gd name="connsiteY21" fmla="*/ 4902275 h 4987425"/>
              <a:gd name="connsiteX22" fmla="*/ 1861014 w 1947945"/>
              <a:gd name="connsiteY22" fmla="*/ 4987425 h 4987425"/>
              <a:gd name="connsiteX0" fmla="*/ 203738 w 1947945"/>
              <a:gd name="connsiteY0" fmla="*/ 0 h 4987425"/>
              <a:gd name="connsiteX1" fmla="*/ 0 w 1947945"/>
              <a:gd name="connsiteY1" fmla="*/ 877059 h 4987425"/>
              <a:gd name="connsiteX2" fmla="*/ 69849 w 1947945"/>
              <a:gd name="connsiteY2" fmla="*/ 1495816 h 4987425"/>
              <a:gd name="connsiteX3" fmla="*/ 378212 w 1947945"/>
              <a:gd name="connsiteY3" fmla="*/ 1968300 h 4987425"/>
              <a:gd name="connsiteX4" fmla="*/ 535271 w 1947945"/>
              <a:gd name="connsiteY4" fmla="*/ 2360540 h 4987425"/>
              <a:gd name="connsiteX5" fmla="*/ 727786 w 1947945"/>
              <a:gd name="connsiteY5" fmla="*/ 2688252 h 4987425"/>
              <a:gd name="connsiteX6" fmla="*/ 908306 w 1947945"/>
              <a:gd name="connsiteY6" fmla="*/ 2975616 h 4987425"/>
              <a:gd name="connsiteX7" fmla="*/ 1047043 w 1947945"/>
              <a:gd name="connsiteY7" fmla="*/ 3221694 h 4987425"/>
              <a:gd name="connsiteX8" fmla="*/ 1111540 w 1947945"/>
              <a:gd name="connsiteY8" fmla="*/ 3410040 h 4987425"/>
              <a:gd name="connsiteX9" fmla="*/ 1101257 w 1947945"/>
              <a:gd name="connsiteY9" fmla="*/ 3461408 h 4987425"/>
              <a:gd name="connsiteX10" fmla="*/ 1048194 w 1947945"/>
              <a:gd name="connsiteY10" fmla="*/ 3535658 h 4987425"/>
              <a:gd name="connsiteX11" fmla="*/ 1184938 w 1947945"/>
              <a:gd name="connsiteY11" fmla="*/ 3656101 h 4987425"/>
              <a:gd name="connsiteX12" fmla="*/ 1370498 w 1947945"/>
              <a:gd name="connsiteY12" fmla="*/ 3838522 h 4987425"/>
              <a:gd name="connsiteX13" fmla="*/ 1523756 w 1947945"/>
              <a:gd name="connsiteY13" fmla="*/ 4016627 h 4987425"/>
              <a:gd name="connsiteX14" fmla="*/ 1660423 w 1947945"/>
              <a:gd name="connsiteY14" fmla="*/ 4181939 h 4987425"/>
              <a:gd name="connsiteX15" fmla="*/ 1799507 w 1947945"/>
              <a:gd name="connsiteY15" fmla="*/ 4328691 h 4987425"/>
              <a:gd name="connsiteX16" fmla="*/ 1904697 w 1947945"/>
              <a:gd name="connsiteY16" fmla="*/ 4465726 h 4987425"/>
              <a:gd name="connsiteX17" fmla="*/ 1947945 w 1947945"/>
              <a:gd name="connsiteY17" fmla="*/ 4519889 h 4987425"/>
              <a:gd name="connsiteX18" fmla="*/ 1497183 w 1947945"/>
              <a:gd name="connsiteY18" fmla="*/ 4592784 h 4987425"/>
              <a:gd name="connsiteX19" fmla="*/ 1503122 w 1947945"/>
              <a:gd name="connsiteY19" fmla="*/ 4711500 h 4987425"/>
              <a:gd name="connsiteX20" fmla="*/ 1579357 w 1947945"/>
              <a:gd name="connsiteY20" fmla="*/ 4830136 h 4987425"/>
              <a:gd name="connsiteX21" fmla="*/ 1700474 w 1947945"/>
              <a:gd name="connsiteY21" fmla="*/ 4941746 h 4987425"/>
              <a:gd name="connsiteX22" fmla="*/ 1861014 w 1947945"/>
              <a:gd name="connsiteY22" fmla="*/ 4987425 h 4987425"/>
              <a:gd name="connsiteX0" fmla="*/ 203738 w 1947945"/>
              <a:gd name="connsiteY0" fmla="*/ 0 h 4957822"/>
              <a:gd name="connsiteX1" fmla="*/ 0 w 1947945"/>
              <a:gd name="connsiteY1" fmla="*/ 877059 h 4957822"/>
              <a:gd name="connsiteX2" fmla="*/ 69849 w 1947945"/>
              <a:gd name="connsiteY2" fmla="*/ 1495816 h 4957822"/>
              <a:gd name="connsiteX3" fmla="*/ 378212 w 1947945"/>
              <a:gd name="connsiteY3" fmla="*/ 1968300 h 4957822"/>
              <a:gd name="connsiteX4" fmla="*/ 535271 w 1947945"/>
              <a:gd name="connsiteY4" fmla="*/ 2360540 h 4957822"/>
              <a:gd name="connsiteX5" fmla="*/ 727786 w 1947945"/>
              <a:gd name="connsiteY5" fmla="*/ 2688252 h 4957822"/>
              <a:gd name="connsiteX6" fmla="*/ 908306 w 1947945"/>
              <a:gd name="connsiteY6" fmla="*/ 2975616 h 4957822"/>
              <a:gd name="connsiteX7" fmla="*/ 1047043 w 1947945"/>
              <a:gd name="connsiteY7" fmla="*/ 3221694 h 4957822"/>
              <a:gd name="connsiteX8" fmla="*/ 1111540 w 1947945"/>
              <a:gd name="connsiteY8" fmla="*/ 3410040 h 4957822"/>
              <a:gd name="connsiteX9" fmla="*/ 1101257 w 1947945"/>
              <a:gd name="connsiteY9" fmla="*/ 3461408 h 4957822"/>
              <a:gd name="connsiteX10" fmla="*/ 1048194 w 1947945"/>
              <a:gd name="connsiteY10" fmla="*/ 3535658 h 4957822"/>
              <a:gd name="connsiteX11" fmla="*/ 1184938 w 1947945"/>
              <a:gd name="connsiteY11" fmla="*/ 3656101 h 4957822"/>
              <a:gd name="connsiteX12" fmla="*/ 1370498 w 1947945"/>
              <a:gd name="connsiteY12" fmla="*/ 3838522 h 4957822"/>
              <a:gd name="connsiteX13" fmla="*/ 1523756 w 1947945"/>
              <a:gd name="connsiteY13" fmla="*/ 4016627 h 4957822"/>
              <a:gd name="connsiteX14" fmla="*/ 1660423 w 1947945"/>
              <a:gd name="connsiteY14" fmla="*/ 4181939 h 4957822"/>
              <a:gd name="connsiteX15" fmla="*/ 1799507 w 1947945"/>
              <a:gd name="connsiteY15" fmla="*/ 4328691 h 4957822"/>
              <a:gd name="connsiteX16" fmla="*/ 1904697 w 1947945"/>
              <a:gd name="connsiteY16" fmla="*/ 4465726 h 4957822"/>
              <a:gd name="connsiteX17" fmla="*/ 1947945 w 1947945"/>
              <a:gd name="connsiteY17" fmla="*/ 4519889 h 4957822"/>
              <a:gd name="connsiteX18" fmla="*/ 1497183 w 1947945"/>
              <a:gd name="connsiteY18" fmla="*/ 4592784 h 4957822"/>
              <a:gd name="connsiteX19" fmla="*/ 1503122 w 1947945"/>
              <a:gd name="connsiteY19" fmla="*/ 4711500 h 4957822"/>
              <a:gd name="connsiteX20" fmla="*/ 1579357 w 1947945"/>
              <a:gd name="connsiteY20" fmla="*/ 4830136 h 4957822"/>
              <a:gd name="connsiteX21" fmla="*/ 1700474 w 1947945"/>
              <a:gd name="connsiteY21" fmla="*/ 4941746 h 4957822"/>
              <a:gd name="connsiteX22" fmla="*/ 1752470 w 1947945"/>
              <a:gd name="connsiteY22" fmla="*/ 4957822 h 4957822"/>
              <a:gd name="connsiteX0" fmla="*/ 203738 w 1947945"/>
              <a:gd name="connsiteY0" fmla="*/ 0 h 5040052"/>
              <a:gd name="connsiteX1" fmla="*/ 0 w 1947945"/>
              <a:gd name="connsiteY1" fmla="*/ 877059 h 5040052"/>
              <a:gd name="connsiteX2" fmla="*/ 69849 w 1947945"/>
              <a:gd name="connsiteY2" fmla="*/ 1495816 h 5040052"/>
              <a:gd name="connsiteX3" fmla="*/ 378212 w 1947945"/>
              <a:gd name="connsiteY3" fmla="*/ 1968300 h 5040052"/>
              <a:gd name="connsiteX4" fmla="*/ 535271 w 1947945"/>
              <a:gd name="connsiteY4" fmla="*/ 2360540 h 5040052"/>
              <a:gd name="connsiteX5" fmla="*/ 727786 w 1947945"/>
              <a:gd name="connsiteY5" fmla="*/ 2688252 h 5040052"/>
              <a:gd name="connsiteX6" fmla="*/ 908306 w 1947945"/>
              <a:gd name="connsiteY6" fmla="*/ 2975616 h 5040052"/>
              <a:gd name="connsiteX7" fmla="*/ 1047043 w 1947945"/>
              <a:gd name="connsiteY7" fmla="*/ 3221694 h 5040052"/>
              <a:gd name="connsiteX8" fmla="*/ 1111540 w 1947945"/>
              <a:gd name="connsiteY8" fmla="*/ 3410040 h 5040052"/>
              <a:gd name="connsiteX9" fmla="*/ 1101257 w 1947945"/>
              <a:gd name="connsiteY9" fmla="*/ 3461408 h 5040052"/>
              <a:gd name="connsiteX10" fmla="*/ 1048194 w 1947945"/>
              <a:gd name="connsiteY10" fmla="*/ 3535658 h 5040052"/>
              <a:gd name="connsiteX11" fmla="*/ 1184938 w 1947945"/>
              <a:gd name="connsiteY11" fmla="*/ 3656101 h 5040052"/>
              <a:gd name="connsiteX12" fmla="*/ 1370498 w 1947945"/>
              <a:gd name="connsiteY12" fmla="*/ 3838522 h 5040052"/>
              <a:gd name="connsiteX13" fmla="*/ 1523756 w 1947945"/>
              <a:gd name="connsiteY13" fmla="*/ 4016627 h 5040052"/>
              <a:gd name="connsiteX14" fmla="*/ 1660423 w 1947945"/>
              <a:gd name="connsiteY14" fmla="*/ 4181939 h 5040052"/>
              <a:gd name="connsiteX15" fmla="*/ 1799507 w 1947945"/>
              <a:gd name="connsiteY15" fmla="*/ 4328691 h 5040052"/>
              <a:gd name="connsiteX16" fmla="*/ 1904697 w 1947945"/>
              <a:gd name="connsiteY16" fmla="*/ 4465726 h 5040052"/>
              <a:gd name="connsiteX17" fmla="*/ 1947945 w 1947945"/>
              <a:gd name="connsiteY17" fmla="*/ 4519889 h 5040052"/>
              <a:gd name="connsiteX18" fmla="*/ 1497183 w 1947945"/>
              <a:gd name="connsiteY18" fmla="*/ 4592784 h 5040052"/>
              <a:gd name="connsiteX19" fmla="*/ 1503122 w 1947945"/>
              <a:gd name="connsiteY19" fmla="*/ 4711500 h 5040052"/>
              <a:gd name="connsiteX20" fmla="*/ 1579357 w 1947945"/>
              <a:gd name="connsiteY20" fmla="*/ 4830136 h 5040052"/>
              <a:gd name="connsiteX21" fmla="*/ 1700474 w 1947945"/>
              <a:gd name="connsiteY21" fmla="*/ 4941746 h 5040052"/>
              <a:gd name="connsiteX22" fmla="*/ 1732735 w 1947945"/>
              <a:gd name="connsiteY22" fmla="*/ 5040052 h 5040052"/>
              <a:gd name="connsiteX0" fmla="*/ 203738 w 1947945"/>
              <a:gd name="connsiteY0" fmla="*/ 0 h 5040052"/>
              <a:gd name="connsiteX1" fmla="*/ 0 w 1947945"/>
              <a:gd name="connsiteY1" fmla="*/ 877059 h 5040052"/>
              <a:gd name="connsiteX2" fmla="*/ 69849 w 1947945"/>
              <a:gd name="connsiteY2" fmla="*/ 1495816 h 5040052"/>
              <a:gd name="connsiteX3" fmla="*/ 378212 w 1947945"/>
              <a:gd name="connsiteY3" fmla="*/ 1968300 h 5040052"/>
              <a:gd name="connsiteX4" fmla="*/ 535271 w 1947945"/>
              <a:gd name="connsiteY4" fmla="*/ 2360540 h 5040052"/>
              <a:gd name="connsiteX5" fmla="*/ 727786 w 1947945"/>
              <a:gd name="connsiteY5" fmla="*/ 2688252 h 5040052"/>
              <a:gd name="connsiteX6" fmla="*/ 908306 w 1947945"/>
              <a:gd name="connsiteY6" fmla="*/ 2975616 h 5040052"/>
              <a:gd name="connsiteX7" fmla="*/ 1047043 w 1947945"/>
              <a:gd name="connsiteY7" fmla="*/ 3221694 h 5040052"/>
              <a:gd name="connsiteX8" fmla="*/ 1111540 w 1947945"/>
              <a:gd name="connsiteY8" fmla="*/ 3410040 h 5040052"/>
              <a:gd name="connsiteX9" fmla="*/ 1101257 w 1947945"/>
              <a:gd name="connsiteY9" fmla="*/ 3461408 h 5040052"/>
              <a:gd name="connsiteX10" fmla="*/ 1048194 w 1947945"/>
              <a:gd name="connsiteY10" fmla="*/ 3535658 h 5040052"/>
              <a:gd name="connsiteX11" fmla="*/ 1184938 w 1947945"/>
              <a:gd name="connsiteY11" fmla="*/ 3656101 h 5040052"/>
              <a:gd name="connsiteX12" fmla="*/ 1370498 w 1947945"/>
              <a:gd name="connsiteY12" fmla="*/ 3838522 h 5040052"/>
              <a:gd name="connsiteX13" fmla="*/ 1523756 w 1947945"/>
              <a:gd name="connsiteY13" fmla="*/ 4016627 h 5040052"/>
              <a:gd name="connsiteX14" fmla="*/ 1660423 w 1947945"/>
              <a:gd name="connsiteY14" fmla="*/ 4181939 h 5040052"/>
              <a:gd name="connsiteX15" fmla="*/ 1799507 w 1947945"/>
              <a:gd name="connsiteY15" fmla="*/ 4328691 h 5040052"/>
              <a:gd name="connsiteX16" fmla="*/ 1904697 w 1947945"/>
              <a:gd name="connsiteY16" fmla="*/ 4465726 h 5040052"/>
              <a:gd name="connsiteX17" fmla="*/ 1947945 w 1947945"/>
              <a:gd name="connsiteY17" fmla="*/ 4519889 h 5040052"/>
              <a:gd name="connsiteX18" fmla="*/ 1497183 w 1947945"/>
              <a:gd name="connsiteY18" fmla="*/ 4592784 h 5040052"/>
              <a:gd name="connsiteX19" fmla="*/ 1503122 w 1947945"/>
              <a:gd name="connsiteY19" fmla="*/ 4711500 h 5040052"/>
              <a:gd name="connsiteX20" fmla="*/ 1579357 w 1947945"/>
              <a:gd name="connsiteY20" fmla="*/ 4830136 h 5040052"/>
              <a:gd name="connsiteX21" fmla="*/ 1700474 w 1947945"/>
              <a:gd name="connsiteY21" fmla="*/ 4941746 h 5040052"/>
              <a:gd name="connsiteX22" fmla="*/ 1732735 w 1947945"/>
              <a:gd name="connsiteY22" fmla="*/ 5040052 h 5040052"/>
              <a:gd name="connsiteX0" fmla="*/ 203738 w 1947945"/>
              <a:gd name="connsiteY0" fmla="*/ 0 h 4967689"/>
              <a:gd name="connsiteX1" fmla="*/ 0 w 1947945"/>
              <a:gd name="connsiteY1" fmla="*/ 877059 h 4967689"/>
              <a:gd name="connsiteX2" fmla="*/ 69849 w 1947945"/>
              <a:gd name="connsiteY2" fmla="*/ 1495816 h 4967689"/>
              <a:gd name="connsiteX3" fmla="*/ 378212 w 1947945"/>
              <a:gd name="connsiteY3" fmla="*/ 1968300 h 4967689"/>
              <a:gd name="connsiteX4" fmla="*/ 535271 w 1947945"/>
              <a:gd name="connsiteY4" fmla="*/ 2360540 h 4967689"/>
              <a:gd name="connsiteX5" fmla="*/ 727786 w 1947945"/>
              <a:gd name="connsiteY5" fmla="*/ 2688252 h 4967689"/>
              <a:gd name="connsiteX6" fmla="*/ 908306 w 1947945"/>
              <a:gd name="connsiteY6" fmla="*/ 2975616 h 4967689"/>
              <a:gd name="connsiteX7" fmla="*/ 1047043 w 1947945"/>
              <a:gd name="connsiteY7" fmla="*/ 3221694 h 4967689"/>
              <a:gd name="connsiteX8" fmla="*/ 1111540 w 1947945"/>
              <a:gd name="connsiteY8" fmla="*/ 3410040 h 4967689"/>
              <a:gd name="connsiteX9" fmla="*/ 1101257 w 1947945"/>
              <a:gd name="connsiteY9" fmla="*/ 3461408 h 4967689"/>
              <a:gd name="connsiteX10" fmla="*/ 1048194 w 1947945"/>
              <a:gd name="connsiteY10" fmla="*/ 3535658 h 4967689"/>
              <a:gd name="connsiteX11" fmla="*/ 1184938 w 1947945"/>
              <a:gd name="connsiteY11" fmla="*/ 3656101 h 4967689"/>
              <a:gd name="connsiteX12" fmla="*/ 1370498 w 1947945"/>
              <a:gd name="connsiteY12" fmla="*/ 3838522 h 4967689"/>
              <a:gd name="connsiteX13" fmla="*/ 1523756 w 1947945"/>
              <a:gd name="connsiteY13" fmla="*/ 4016627 h 4967689"/>
              <a:gd name="connsiteX14" fmla="*/ 1660423 w 1947945"/>
              <a:gd name="connsiteY14" fmla="*/ 4181939 h 4967689"/>
              <a:gd name="connsiteX15" fmla="*/ 1799507 w 1947945"/>
              <a:gd name="connsiteY15" fmla="*/ 4328691 h 4967689"/>
              <a:gd name="connsiteX16" fmla="*/ 1904697 w 1947945"/>
              <a:gd name="connsiteY16" fmla="*/ 4465726 h 4967689"/>
              <a:gd name="connsiteX17" fmla="*/ 1947945 w 1947945"/>
              <a:gd name="connsiteY17" fmla="*/ 4519889 h 4967689"/>
              <a:gd name="connsiteX18" fmla="*/ 1497183 w 1947945"/>
              <a:gd name="connsiteY18" fmla="*/ 4592784 h 4967689"/>
              <a:gd name="connsiteX19" fmla="*/ 1503122 w 1947945"/>
              <a:gd name="connsiteY19" fmla="*/ 4711500 h 4967689"/>
              <a:gd name="connsiteX20" fmla="*/ 1579357 w 1947945"/>
              <a:gd name="connsiteY20" fmla="*/ 4830136 h 4967689"/>
              <a:gd name="connsiteX21" fmla="*/ 1700474 w 1947945"/>
              <a:gd name="connsiteY21" fmla="*/ 4941746 h 4967689"/>
              <a:gd name="connsiteX22" fmla="*/ 1749181 w 1947945"/>
              <a:gd name="connsiteY22" fmla="*/ 4967689 h 496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47945" h="4967689">
                <a:moveTo>
                  <a:pt x="203738" y="0"/>
                </a:moveTo>
                <a:lnTo>
                  <a:pt x="0" y="877059"/>
                </a:lnTo>
                <a:lnTo>
                  <a:pt x="69849" y="1495816"/>
                </a:lnTo>
                <a:lnTo>
                  <a:pt x="378212" y="1968300"/>
                </a:lnTo>
                <a:lnTo>
                  <a:pt x="535271" y="2360540"/>
                </a:lnTo>
                <a:lnTo>
                  <a:pt x="727786" y="2688252"/>
                </a:lnTo>
                <a:lnTo>
                  <a:pt x="908306" y="2975616"/>
                </a:lnTo>
                <a:lnTo>
                  <a:pt x="1047043" y="3221694"/>
                </a:lnTo>
                <a:lnTo>
                  <a:pt x="1111540" y="3410040"/>
                </a:lnTo>
                <a:lnTo>
                  <a:pt x="1101257" y="3461408"/>
                </a:lnTo>
                <a:lnTo>
                  <a:pt x="1048194" y="3535658"/>
                </a:lnTo>
                <a:lnTo>
                  <a:pt x="1184938" y="3656101"/>
                </a:lnTo>
                <a:lnTo>
                  <a:pt x="1370498" y="3838522"/>
                </a:lnTo>
                <a:lnTo>
                  <a:pt x="1523756" y="4016627"/>
                </a:lnTo>
                <a:lnTo>
                  <a:pt x="1660423" y="4181939"/>
                </a:lnTo>
                <a:lnTo>
                  <a:pt x="1799507" y="4328691"/>
                </a:lnTo>
                <a:lnTo>
                  <a:pt x="1904697" y="4465726"/>
                </a:lnTo>
                <a:lnTo>
                  <a:pt x="1947945" y="4519889"/>
                </a:lnTo>
                <a:lnTo>
                  <a:pt x="1497183" y="4592784"/>
                </a:lnTo>
                <a:lnTo>
                  <a:pt x="1503122" y="4711500"/>
                </a:lnTo>
                <a:lnTo>
                  <a:pt x="1579357" y="4830136"/>
                </a:lnTo>
                <a:cubicBezTo>
                  <a:pt x="1614442" y="4861932"/>
                  <a:pt x="1653531" y="4915531"/>
                  <a:pt x="1700474" y="4941746"/>
                </a:cubicBezTo>
                <a:lnTo>
                  <a:pt x="1749181" y="4967689"/>
                </a:ln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a:extLst>
              <a:ext uri="{FF2B5EF4-FFF2-40B4-BE49-F238E27FC236}">
                <a16:creationId xmlns:a16="http://schemas.microsoft.com/office/drawing/2014/main" id="{D01F475A-6E74-B442-B577-167177991963}"/>
              </a:ext>
            </a:extLst>
          </p:cNvPr>
          <p:cNvSpPr/>
          <p:nvPr/>
        </p:nvSpPr>
        <p:spPr>
          <a:xfrm>
            <a:off x="3741393" y="2348606"/>
            <a:ext cx="3348080" cy="4105853"/>
          </a:xfrm>
          <a:custGeom>
            <a:avLst/>
            <a:gdLst>
              <a:gd name="connsiteX0" fmla="*/ 0 w 2483604"/>
              <a:gd name="connsiteY0" fmla="*/ 0 h 3010545"/>
              <a:gd name="connsiteX1" fmla="*/ 631556 w 2483604"/>
              <a:gd name="connsiteY1" fmla="*/ 402956 h 3010545"/>
              <a:gd name="connsiteX2" fmla="*/ 1030637 w 2483604"/>
              <a:gd name="connsiteY2" fmla="*/ 724545 h 3010545"/>
              <a:gd name="connsiteX3" fmla="*/ 887278 w 2483604"/>
              <a:gd name="connsiteY3" fmla="*/ 1019013 h 3010545"/>
              <a:gd name="connsiteX4" fmla="*/ 65868 w 2483604"/>
              <a:gd name="connsiteY4" fmla="*/ 1266986 h 3010545"/>
              <a:gd name="connsiteX5" fmla="*/ 728421 w 2483604"/>
              <a:gd name="connsiteY5" fmla="*/ 1495586 h 3010545"/>
              <a:gd name="connsiteX6" fmla="*/ 968644 w 2483604"/>
              <a:gd name="connsiteY6" fmla="*/ 1700939 h 3010545"/>
              <a:gd name="connsiteX7" fmla="*/ 449451 w 2483604"/>
              <a:gd name="connsiteY7" fmla="*/ 1797803 h 3010545"/>
              <a:gd name="connsiteX8" fmla="*/ 848532 w 2483604"/>
              <a:gd name="connsiteY8" fmla="*/ 1886918 h 3010545"/>
              <a:gd name="connsiteX9" fmla="*/ 1557580 w 2483604"/>
              <a:gd name="connsiteY9" fmla="*/ 1976034 h 3010545"/>
              <a:gd name="connsiteX10" fmla="*/ 1697065 w 2483604"/>
              <a:gd name="connsiteY10" fmla="*/ 2061274 h 3010545"/>
              <a:gd name="connsiteX11" fmla="*/ 1708688 w 2483604"/>
              <a:gd name="connsiteY11" fmla="*/ 2220132 h 3010545"/>
              <a:gd name="connsiteX12" fmla="*/ 1770682 w 2483604"/>
              <a:gd name="connsiteY12" fmla="*/ 2363491 h 3010545"/>
              <a:gd name="connsiteX13" fmla="*/ 1607949 w 2483604"/>
              <a:gd name="connsiteY13" fmla="*/ 2502976 h 3010545"/>
              <a:gd name="connsiteX14" fmla="*/ 1685441 w 2483604"/>
              <a:gd name="connsiteY14" fmla="*/ 2630837 h 3010545"/>
              <a:gd name="connsiteX15" fmla="*/ 2262753 w 2483604"/>
              <a:gd name="connsiteY15" fmla="*/ 2731576 h 3010545"/>
              <a:gd name="connsiteX16" fmla="*/ 2289875 w 2483604"/>
              <a:gd name="connsiteY16" fmla="*/ 2754823 h 3010545"/>
              <a:gd name="connsiteX17" fmla="*/ 2386739 w 2483604"/>
              <a:gd name="connsiteY17" fmla="*/ 2871061 h 3010545"/>
              <a:gd name="connsiteX18" fmla="*/ 2394488 w 2483604"/>
              <a:gd name="connsiteY18" fmla="*/ 2979549 h 3010545"/>
              <a:gd name="connsiteX19" fmla="*/ 2483604 w 2483604"/>
              <a:gd name="connsiteY19" fmla="*/ 3010545 h 3010545"/>
              <a:gd name="connsiteX20" fmla="*/ 2479729 w 2483604"/>
              <a:gd name="connsiteY20" fmla="*/ 3010545 h 3010545"/>
              <a:gd name="connsiteX0" fmla="*/ 0 w 3190783"/>
              <a:gd name="connsiteY0" fmla="*/ 0 h 4102563"/>
              <a:gd name="connsiteX1" fmla="*/ 1338735 w 3190783"/>
              <a:gd name="connsiteY1" fmla="*/ 1494974 h 4102563"/>
              <a:gd name="connsiteX2" fmla="*/ 1737816 w 3190783"/>
              <a:gd name="connsiteY2" fmla="*/ 1816563 h 4102563"/>
              <a:gd name="connsiteX3" fmla="*/ 1594457 w 3190783"/>
              <a:gd name="connsiteY3" fmla="*/ 2111031 h 4102563"/>
              <a:gd name="connsiteX4" fmla="*/ 773047 w 3190783"/>
              <a:gd name="connsiteY4" fmla="*/ 2359004 h 4102563"/>
              <a:gd name="connsiteX5" fmla="*/ 1435600 w 3190783"/>
              <a:gd name="connsiteY5" fmla="*/ 2587604 h 4102563"/>
              <a:gd name="connsiteX6" fmla="*/ 1675823 w 3190783"/>
              <a:gd name="connsiteY6" fmla="*/ 279295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1737816 w 3190783"/>
              <a:gd name="connsiteY2" fmla="*/ 1816563 h 4102563"/>
              <a:gd name="connsiteX3" fmla="*/ 1594457 w 3190783"/>
              <a:gd name="connsiteY3" fmla="*/ 2111031 h 4102563"/>
              <a:gd name="connsiteX4" fmla="*/ 773047 w 3190783"/>
              <a:gd name="connsiteY4" fmla="*/ 2359004 h 4102563"/>
              <a:gd name="connsiteX5" fmla="*/ 1435600 w 3190783"/>
              <a:gd name="connsiteY5" fmla="*/ 2587604 h 4102563"/>
              <a:gd name="connsiteX6" fmla="*/ 1675823 w 3190783"/>
              <a:gd name="connsiteY6" fmla="*/ 279295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1594457 w 3190783"/>
              <a:gd name="connsiteY3" fmla="*/ 2111031 h 4102563"/>
              <a:gd name="connsiteX4" fmla="*/ 773047 w 3190783"/>
              <a:gd name="connsiteY4" fmla="*/ 2359004 h 4102563"/>
              <a:gd name="connsiteX5" fmla="*/ 1435600 w 3190783"/>
              <a:gd name="connsiteY5" fmla="*/ 2587604 h 4102563"/>
              <a:gd name="connsiteX6" fmla="*/ 1675823 w 3190783"/>
              <a:gd name="connsiteY6" fmla="*/ 279295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773047 w 3190783"/>
              <a:gd name="connsiteY4" fmla="*/ 2359004 h 4102563"/>
              <a:gd name="connsiteX5" fmla="*/ 1435600 w 3190783"/>
              <a:gd name="connsiteY5" fmla="*/ 2587604 h 4102563"/>
              <a:gd name="connsiteX6" fmla="*/ 1675823 w 3190783"/>
              <a:gd name="connsiteY6" fmla="*/ 279295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1435600 w 3190783"/>
              <a:gd name="connsiteY5" fmla="*/ 2587604 h 4102563"/>
              <a:gd name="connsiteX6" fmla="*/ 1675823 w 3190783"/>
              <a:gd name="connsiteY6" fmla="*/ 279295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639450 w 3190783"/>
              <a:gd name="connsiteY5" fmla="*/ 2110668 h 4102563"/>
              <a:gd name="connsiteX6" fmla="*/ 1675823 w 3190783"/>
              <a:gd name="connsiteY6" fmla="*/ 279295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1675823 w 3190783"/>
              <a:gd name="connsiteY6" fmla="*/ 279295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374641 w 3190783"/>
              <a:gd name="connsiteY10" fmla="*/ 315658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374641 w 3190783"/>
              <a:gd name="connsiteY10" fmla="*/ 3156582 h 4102563"/>
              <a:gd name="connsiteX11" fmla="*/ 2475073 w 3190783"/>
              <a:gd name="connsiteY11" fmla="*/ 331544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374641 w 3190783"/>
              <a:gd name="connsiteY10" fmla="*/ 3156582 h 4102563"/>
              <a:gd name="connsiteX11" fmla="*/ 2475073 w 3190783"/>
              <a:gd name="connsiteY11" fmla="*/ 3315440 h 4102563"/>
              <a:gd name="connsiteX12" fmla="*/ 2444969 w 3190783"/>
              <a:gd name="connsiteY12" fmla="*/ 345879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374641 w 3190783"/>
              <a:gd name="connsiteY10" fmla="*/ 3156582 h 4102563"/>
              <a:gd name="connsiteX11" fmla="*/ 2475073 w 3190783"/>
              <a:gd name="connsiteY11" fmla="*/ 3315440 h 4102563"/>
              <a:gd name="connsiteX12" fmla="*/ 2444969 w 3190783"/>
              <a:gd name="connsiteY12" fmla="*/ 3458799 h 4102563"/>
              <a:gd name="connsiteX13" fmla="*/ 2354599 w 3190783"/>
              <a:gd name="connsiteY13" fmla="*/ 3601573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374641 w 3190783"/>
              <a:gd name="connsiteY10" fmla="*/ 3156582 h 4102563"/>
              <a:gd name="connsiteX11" fmla="*/ 2475073 w 3190783"/>
              <a:gd name="connsiteY11" fmla="*/ 3315440 h 4102563"/>
              <a:gd name="connsiteX12" fmla="*/ 2444969 w 3190783"/>
              <a:gd name="connsiteY12" fmla="*/ 3458799 h 4102563"/>
              <a:gd name="connsiteX13" fmla="*/ 2354599 w 3190783"/>
              <a:gd name="connsiteY13" fmla="*/ 3601573 h 4102563"/>
              <a:gd name="connsiteX14" fmla="*/ 2441958 w 3190783"/>
              <a:gd name="connsiteY14" fmla="*/ 3673517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374641 w 3190783"/>
              <a:gd name="connsiteY10" fmla="*/ 3156582 h 4102563"/>
              <a:gd name="connsiteX11" fmla="*/ 2475073 w 3190783"/>
              <a:gd name="connsiteY11" fmla="*/ 3315440 h 4102563"/>
              <a:gd name="connsiteX12" fmla="*/ 2444969 w 3190783"/>
              <a:gd name="connsiteY12" fmla="*/ 3458799 h 4102563"/>
              <a:gd name="connsiteX13" fmla="*/ 2354599 w 3190783"/>
              <a:gd name="connsiteY13" fmla="*/ 3601573 h 4102563"/>
              <a:gd name="connsiteX14" fmla="*/ 2441958 w 3190783"/>
              <a:gd name="connsiteY14" fmla="*/ 3673517 h 4102563"/>
              <a:gd name="connsiteX15" fmla="*/ 3029137 w 3190783"/>
              <a:gd name="connsiteY15" fmla="*/ 3724918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374641 w 3190783"/>
              <a:gd name="connsiteY10" fmla="*/ 3156582 h 4102563"/>
              <a:gd name="connsiteX11" fmla="*/ 2475073 w 3190783"/>
              <a:gd name="connsiteY11" fmla="*/ 3315440 h 4102563"/>
              <a:gd name="connsiteX12" fmla="*/ 2444969 w 3190783"/>
              <a:gd name="connsiteY12" fmla="*/ 3458799 h 4102563"/>
              <a:gd name="connsiteX13" fmla="*/ 2354599 w 3190783"/>
              <a:gd name="connsiteY13" fmla="*/ 3601573 h 4102563"/>
              <a:gd name="connsiteX14" fmla="*/ 2441958 w 3190783"/>
              <a:gd name="connsiteY14" fmla="*/ 3673517 h 4102563"/>
              <a:gd name="connsiteX15" fmla="*/ 3029137 w 3190783"/>
              <a:gd name="connsiteY15" fmla="*/ 3724918 h 4102563"/>
              <a:gd name="connsiteX16" fmla="*/ 3145069 w 3190783"/>
              <a:gd name="connsiteY16" fmla="*/ 384355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311006"/>
              <a:gd name="connsiteY0" fmla="*/ 0 h 4102563"/>
              <a:gd name="connsiteX1" fmla="*/ 575638 w 3311006"/>
              <a:gd name="connsiteY1" fmla="*/ 613466 h 4102563"/>
              <a:gd name="connsiteX2" fmla="*/ 593171 w 3311006"/>
              <a:gd name="connsiteY2" fmla="*/ 1092937 h 4102563"/>
              <a:gd name="connsiteX3" fmla="*/ 640587 w 3311006"/>
              <a:gd name="connsiteY3" fmla="*/ 1486081 h 4102563"/>
              <a:gd name="connsiteX4" fmla="*/ 1690736 w 3311006"/>
              <a:gd name="connsiteY4" fmla="*/ 1819574 h 4102563"/>
              <a:gd name="connsiteX5" fmla="*/ 2172382 w 3311006"/>
              <a:gd name="connsiteY5" fmla="*/ 2107379 h 4102563"/>
              <a:gd name="connsiteX6" fmla="*/ 2234989 w 3311006"/>
              <a:gd name="connsiteY6" fmla="*/ 2589027 h 4102563"/>
              <a:gd name="connsiteX7" fmla="*/ 2620328 w 3311006"/>
              <a:gd name="connsiteY7" fmla="*/ 2662866 h 4102563"/>
              <a:gd name="connsiteX8" fmla="*/ 2476690 w 3311006"/>
              <a:gd name="connsiteY8" fmla="*/ 2788161 h 4102563"/>
              <a:gd name="connsiteX9" fmla="*/ 2202264 w 3311006"/>
              <a:gd name="connsiteY9" fmla="*/ 2982532 h 4102563"/>
              <a:gd name="connsiteX10" fmla="*/ 2374641 w 3311006"/>
              <a:gd name="connsiteY10" fmla="*/ 3156582 h 4102563"/>
              <a:gd name="connsiteX11" fmla="*/ 2475073 w 3311006"/>
              <a:gd name="connsiteY11" fmla="*/ 3315440 h 4102563"/>
              <a:gd name="connsiteX12" fmla="*/ 2444969 w 3311006"/>
              <a:gd name="connsiteY12" fmla="*/ 3458799 h 4102563"/>
              <a:gd name="connsiteX13" fmla="*/ 2354599 w 3311006"/>
              <a:gd name="connsiteY13" fmla="*/ 3601573 h 4102563"/>
              <a:gd name="connsiteX14" fmla="*/ 2441958 w 3311006"/>
              <a:gd name="connsiteY14" fmla="*/ 3673517 h 4102563"/>
              <a:gd name="connsiteX15" fmla="*/ 3029137 w 3311006"/>
              <a:gd name="connsiteY15" fmla="*/ 3724918 h 4102563"/>
              <a:gd name="connsiteX16" fmla="*/ 3145069 w 3311006"/>
              <a:gd name="connsiteY16" fmla="*/ 3843551 h 4102563"/>
              <a:gd name="connsiteX17" fmla="*/ 3311006 w 3311006"/>
              <a:gd name="connsiteY17" fmla="*/ 3959790 h 4102563"/>
              <a:gd name="connsiteX18" fmla="*/ 3101667 w 3311006"/>
              <a:gd name="connsiteY18" fmla="*/ 4071567 h 4102563"/>
              <a:gd name="connsiteX19" fmla="*/ 3190783 w 3311006"/>
              <a:gd name="connsiteY19" fmla="*/ 4102563 h 4102563"/>
              <a:gd name="connsiteX20" fmla="*/ 3186908 w 3311006"/>
              <a:gd name="connsiteY20" fmla="*/ 4102563 h 4102563"/>
              <a:gd name="connsiteX0" fmla="*/ 0 w 3335201"/>
              <a:gd name="connsiteY0" fmla="*/ 0 h 4102563"/>
              <a:gd name="connsiteX1" fmla="*/ 575638 w 3335201"/>
              <a:gd name="connsiteY1" fmla="*/ 613466 h 4102563"/>
              <a:gd name="connsiteX2" fmla="*/ 593171 w 3335201"/>
              <a:gd name="connsiteY2" fmla="*/ 1092937 h 4102563"/>
              <a:gd name="connsiteX3" fmla="*/ 640587 w 3335201"/>
              <a:gd name="connsiteY3" fmla="*/ 1486081 h 4102563"/>
              <a:gd name="connsiteX4" fmla="*/ 1690736 w 3335201"/>
              <a:gd name="connsiteY4" fmla="*/ 1819574 h 4102563"/>
              <a:gd name="connsiteX5" fmla="*/ 2172382 w 3335201"/>
              <a:gd name="connsiteY5" fmla="*/ 2107379 h 4102563"/>
              <a:gd name="connsiteX6" fmla="*/ 2234989 w 3335201"/>
              <a:gd name="connsiteY6" fmla="*/ 2589027 h 4102563"/>
              <a:gd name="connsiteX7" fmla="*/ 2620328 w 3335201"/>
              <a:gd name="connsiteY7" fmla="*/ 2662866 h 4102563"/>
              <a:gd name="connsiteX8" fmla="*/ 2476690 w 3335201"/>
              <a:gd name="connsiteY8" fmla="*/ 2788161 h 4102563"/>
              <a:gd name="connsiteX9" fmla="*/ 2202264 w 3335201"/>
              <a:gd name="connsiteY9" fmla="*/ 2982532 h 4102563"/>
              <a:gd name="connsiteX10" fmla="*/ 2374641 w 3335201"/>
              <a:gd name="connsiteY10" fmla="*/ 3156582 h 4102563"/>
              <a:gd name="connsiteX11" fmla="*/ 2475073 w 3335201"/>
              <a:gd name="connsiteY11" fmla="*/ 3315440 h 4102563"/>
              <a:gd name="connsiteX12" fmla="*/ 2444969 w 3335201"/>
              <a:gd name="connsiteY12" fmla="*/ 3458799 h 4102563"/>
              <a:gd name="connsiteX13" fmla="*/ 2354599 w 3335201"/>
              <a:gd name="connsiteY13" fmla="*/ 3601573 h 4102563"/>
              <a:gd name="connsiteX14" fmla="*/ 2441958 w 3335201"/>
              <a:gd name="connsiteY14" fmla="*/ 3673517 h 4102563"/>
              <a:gd name="connsiteX15" fmla="*/ 3029137 w 3335201"/>
              <a:gd name="connsiteY15" fmla="*/ 3724918 h 4102563"/>
              <a:gd name="connsiteX16" fmla="*/ 3145069 w 3335201"/>
              <a:gd name="connsiteY16" fmla="*/ 3843551 h 4102563"/>
              <a:gd name="connsiteX17" fmla="*/ 3311006 w 3335201"/>
              <a:gd name="connsiteY17" fmla="*/ 3959790 h 4102563"/>
              <a:gd name="connsiteX18" fmla="*/ 3335201 w 3335201"/>
              <a:gd name="connsiteY18" fmla="*/ 4074856 h 4102563"/>
              <a:gd name="connsiteX19" fmla="*/ 3190783 w 3335201"/>
              <a:gd name="connsiteY19" fmla="*/ 4102563 h 4102563"/>
              <a:gd name="connsiteX20" fmla="*/ 3186908 w 3335201"/>
              <a:gd name="connsiteY20" fmla="*/ 4102563 h 4102563"/>
              <a:gd name="connsiteX0" fmla="*/ 0 w 3338212"/>
              <a:gd name="connsiteY0" fmla="*/ 0 h 4128877"/>
              <a:gd name="connsiteX1" fmla="*/ 575638 w 3338212"/>
              <a:gd name="connsiteY1" fmla="*/ 613466 h 4128877"/>
              <a:gd name="connsiteX2" fmla="*/ 593171 w 3338212"/>
              <a:gd name="connsiteY2" fmla="*/ 1092937 h 4128877"/>
              <a:gd name="connsiteX3" fmla="*/ 640587 w 3338212"/>
              <a:gd name="connsiteY3" fmla="*/ 1486081 h 4128877"/>
              <a:gd name="connsiteX4" fmla="*/ 1690736 w 3338212"/>
              <a:gd name="connsiteY4" fmla="*/ 1819574 h 4128877"/>
              <a:gd name="connsiteX5" fmla="*/ 2172382 w 3338212"/>
              <a:gd name="connsiteY5" fmla="*/ 2107379 h 4128877"/>
              <a:gd name="connsiteX6" fmla="*/ 2234989 w 3338212"/>
              <a:gd name="connsiteY6" fmla="*/ 2589027 h 4128877"/>
              <a:gd name="connsiteX7" fmla="*/ 2620328 w 3338212"/>
              <a:gd name="connsiteY7" fmla="*/ 2662866 h 4128877"/>
              <a:gd name="connsiteX8" fmla="*/ 2476690 w 3338212"/>
              <a:gd name="connsiteY8" fmla="*/ 2788161 h 4128877"/>
              <a:gd name="connsiteX9" fmla="*/ 2202264 w 3338212"/>
              <a:gd name="connsiteY9" fmla="*/ 2982532 h 4128877"/>
              <a:gd name="connsiteX10" fmla="*/ 2374641 w 3338212"/>
              <a:gd name="connsiteY10" fmla="*/ 3156582 h 4128877"/>
              <a:gd name="connsiteX11" fmla="*/ 2475073 w 3338212"/>
              <a:gd name="connsiteY11" fmla="*/ 3315440 h 4128877"/>
              <a:gd name="connsiteX12" fmla="*/ 2444969 w 3338212"/>
              <a:gd name="connsiteY12" fmla="*/ 3458799 h 4128877"/>
              <a:gd name="connsiteX13" fmla="*/ 2354599 w 3338212"/>
              <a:gd name="connsiteY13" fmla="*/ 3601573 h 4128877"/>
              <a:gd name="connsiteX14" fmla="*/ 2441958 w 3338212"/>
              <a:gd name="connsiteY14" fmla="*/ 3673517 h 4128877"/>
              <a:gd name="connsiteX15" fmla="*/ 3029137 w 3338212"/>
              <a:gd name="connsiteY15" fmla="*/ 3724918 h 4128877"/>
              <a:gd name="connsiteX16" fmla="*/ 3145069 w 3338212"/>
              <a:gd name="connsiteY16" fmla="*/ 3843551 h 4128877"/>
              <a:gd name="connsiteX17" fmla="*/ 3311006 w 3338212"/>
              <a:gd name="connsiteY17" fmla="*/ 3959790 h 4128877"/>
              <a:gd name="connsiteX18" fmla="*/ 3335201 w 3338212"/>
              <a:gd name="connsiteY18" fmla="*/ 4074856 h 4128877"/>
              <a:gd name="connsiteX19" fmla="*/ 3190783 w 3338212"/>
              <a:gd name="connsiteY19" fmla="*/ 4102563 h 4128877"/>
              <a:gd name="connsiteX20" fmla="*/ 3338212 w 3338212"/>
              <a:gd name="connsiteY20" fmla="*/ 4128877 h 4128877"/>
              <a:gd name="connsiteX0" fmla="*/ 0 w 3338490"/>
              <a:gd name="connsiteY0" fmla="*/ 0 h 4128877"/>
              <a:gd name="connsiteX1" fmla="*/ 575638 w 3338490"/>
              <a:gd name="connsiteY1" fmla="*/ 613466 h 4128877"/>
              <a:gd name="connsiteX2" fmla="*/ 593171 w 3338490"/>
              <a:gd name="connsiteY2" fmla="*/ 1092937 h 4128877"/>
              <a:gd name="connsiteX3" fmla="*/ 640587 w 3338490"/>
              <a:gd name="connsiteY3" fmla="*/ 1486081 h 4128877"/>
              <a:gd name="connsiteX4" fmla="*/ 1690736 w 3338490"/>
              <a:gd name="connsiteY4" fmla="*/ 1819574 h 4128877"/>
              <a:gd name="connsiteX5" fmla="*/ 2172382 w 3338490"/>
              <a:gd name="connsiteY5" fmla="*/ 2107379 h 4128877"/>
              <a:gd name="connsiteX6" fmla="*/ 2234989 w 3338490"/>
              <a:gd name="connsiteY6" fmla="*/ 2589027 h 4128877"/>
              <a:gd name="connsiteX7" fmla="*/ 2620328 w 3338490"/>
              <a:gd name="connsiteY7" fmla="*/ 2662866 h 4128877"/>
              <a:gd name="connsiteX8" fmla="*/ 2476690 w 3338490"/>
              <a:gd name="connsiteY8" fmla="*/ 2788161 h 4128877"/>
              <a:gd name="connsiteX9" fmla="*/ 2202264 w 3338490"/>
              <a:gd name="connsiteY9" fmla="*/ 2982532 h 4128877"/>
              <a:gd name="connsiteX10" fmla="*/ 2374641 w 3338490"/>
              <a:gd name="connsiteY10" fmla="*/ 3156582 h 4128877"/>
              <a:gd name="connsiteX11" fmla="*/ 2475073 w 3338490"/>
              <a:gd name="connsiteY11" fmla="*/ 3315440 h 4128877"/>
              <a:gd name="connsiteX12" fmla="*/ 2444969 w 3338490"/>
              <a:gd name="connsiteY12" fmla="*/ 3458799 h 4128877"/>
              <a:gd name="connsiteX13" fmla="*/ 2354599 w 3338490"/>
              <a:gd name="connsiteY13" fmla="*/ 3601573 h 4128877"/>
              <a:gd name="connsiteX14" fmla="*/ 2441958 w 3338490"/>
              <a:gd name="connsiteY14" fmla="*/ 3673517 h 4128877"/>
              <a:gd name="connsiteX15" fmla="*/ 3029137 w 3338490"/>
              <a:gd name="connsiteY15" fmla="*/ 3724918 h 4128877"/>
              <a:gd name="connsiteX16" fmla="*/ 3145069 w 3338490"/>
              <a:gd name="connsiteY16" fmla="*/ 3843551 h 4128877"/>
              <a:gd name="connsiteX17" fmla="*/ 3311006 w 3338490"/>
              <a:gd name="connsiteY17" fmla="*/ 3959790 h 4128877"/>
              <a:gd name="connsiteX18" fmla="*/ 3338490 w 3338490"/>
              <a:gd name="connsiteY18" fmla="*/ 4071567 h 4128877"/>
              <a:gd name="connsiteX19" fmla="*/ 3190783 w 3338490"/>
              <a:gd name="connsiteY19" fmla="*/ 4102563 h 4128877"/>
              <a:gd name="connsiteX20" fmla="*/ 3338212 w 3338490"/>
              <a:gd name="connsiteY20" fmla="*/ 4128877 h 4128877"/>
              <a:gd name="connsiteX0" fmla="*/ 0 w 3338490"/>
              <a:gd name="connsiteY0" fmla="*/ 0 h 4128877"/>
              <a:gd name="connsiteX1" fmla="*/ 575638 w 3338490"/>
              <a:gd name="connsiteY1" fmla="*/ 613466 h 4128877"/>
              <a:gd name="connsiteX2" fmla="*/ 593171 w 3338490"/>
              <a:gd name="connsiteY2" fmla="*/ 1092937 h 4128877"/>
              <a:gd name="connsiteX3" fmla="*/ 640587 w 3338490"/>
              <a:gd name="connsiteY3" fmla="*/ 1486081 h 4128877"/>
              <a:gd name="connsiteX4" fmla="*/ 1690736 w 3338490"/>
              <a:gd name="connsiteY4" fmla="*/ 1819574 h 4128877"/>
              <a:gd name="connsiteX5" fmla="*/ 2172382 w 3338490"/>
              <a:gd name="connsiteY5" fmla="*/ 2107379 h 4128877"/>
              <a:gd name="connsiteX6" fmla="*/ 2234989 w 3338490"/>
              <a:gd name="connsiteY6" fmla="*/ 2589027 h 4128877"/>
              <a:gd name="connsiteX7" fmla="*/ 2620328 w 3338490"/>
              <a:gd name="connsiteY7" fmla="*/ 2662866 h 4128877"/>
              <a:gd name="connsiteX8" fmla="*/ 2476690 w 3338490"/>
              <a:gd name="connsiteY8" fmla="*/ 2788161 h 4128877"/>
              <a:gd name="connsiteX9" fmla="*/ 2202264 w 3338490"/>
              <a:gd name="connsiteY9" fmla="*/ 2982532 h 4128877"/>
              <a:gd name="connsiteX10" fmla="*/ 2374641 w 3338490"/>
              <a:gd name="connsiteY10" fmla="*/ 3156582 h 4128877"/>
              <a:gd name="connsiteX11" fmla="*/ 2475073 w 3338490"/>
              <a:gd name="connsiteY11" fmla="*/ 3315440 h 4128877"/>
              <a:gd name="connsiteX12" fmla="*/ 2444969 w 3338490"/>
              <a:gd name="connsiteY12" fmla="*/ 3458799 h 4128877"/>
              <a:gd name="connsiteX13" fmla="*/ 2354599 w 3338490"/>
              <a:gd name="connsiteY13" fmla="*/ 3601573 h 4128877"/>
              <a:gd name="connsiteX14" fmla="*/ 2441958 w 3338490"/>
              <a:gd name="connsiteY14" fmla="*/ 3673517 h 4128877"/>
              <a:gd name="connsiteX15" fmla="*/ 3029137 w 3338490"/>
              <a:gd name="connsiteY15" fmla="*/ 3724918 h 4128877"/>
              <a:gd name="connsiteX16" fmla="*/ 3145069 w 3338490"/>
              <a:gd name="connsiteY16" fmla="*/ 3843551 h 4128877"/>
              <a:gd name="connsiteX17" fmla="*/ 3311006 w 3338490"/>
              <a:gd name="connsiteY17" fmla="*/ 3959790 h 4128877"/>
              <a:gd name="connsiteX18" fmla="*/ 3338490 w 3338490"/>
              <a:gd name="connsiteY18" fmla="*/ 4071567 h 4128877"/>
              <a:gd name="connsiteX19" fmla="*/ 3338212 w 3338490"/>
              <a:gd name="connsiteY19" fmla="*/ 4128877 h 4128877"/>
              <a:gd name="connsiteX0" fmla="*/ 0 w 3348080"/>
              <a:gd name="connsiteY0" fmla="*/ 0 h 4105853"/>
              <a:gd name="connsiteX1" fmla="*/ 575638 w 3348080"/>
              <a:gd name="connsiteY1" fmla="*/ 613466 h 4105853"/>
              <a:gd name="connsiteX2" fmla="*/ 593171 w 3348080"/>
              <a:gd name="connsiteY2" fmla="*/ 1092937 h 4105853"/>
              <a:gd name="connsiteX3" fmla="*/ 640587 w 3348080"/>
              <a:gd name="connsiteY3" fmla="*/ 1486081 h 4105853"/>
              <a:gd name="connsiteX4" fmla="*/ 1690736 w 3348080"/>
              <a:gd name="connsiteY4" fmla="*/ 1819574 h 4105853"/>
              <a:gd name="connsiteX5" fmla="*/ 2172382 w 3348080"/>
              <a:gd name="connsiteY5" fmla="*/ 2107379 h 4105853"/>
              <a:gd name="connsiteX6" fmla="*/ 2234989 w 3348080"/>
              <a:gd name="connsiteY6" fmla="*/ 2589027 h 4105853"/>
              <a:gd name="connsiteX7" fmla="*/ 2620328 w 3348080"/>
              <a:gd name="connsiteY7" fmla="*/ 2662866 h 4105853"/>
              <a:gd name="connsiteX8" fmla="*/ 2476690 w 3348080"/>
              <a:gd name="connsiteY8" fmla="*/ 2788161 h 4105853"/>
              <a:gd name="connsiteX9" fmla="*/ 2202264 w 3348080"/>
              <a:gd name="connsiteY9" fmla="*/ 2982532 h 4105853"/>
              <a:gd name="connsiteX10" fmla="*/ 2374641 w 3348080"/>
              <a:gd name="connsiteY10" fmla="*/ 3156582 h 4105853"/>
              <a:gd name="connsiteX11" fmla="*/ 2475073 w 3348080"/>
              <a:gd name="connsiteY11" fmla="*/ 3315440 h 4105853"/>
              <a:gd name="connsiteX12" fmla="*/ 2444969 w 3348080"/>
              <a:gd name="connsiteY12" fmla="*/ 3458799 h 4105853"/>
              <a:gd name="connsiteX13" fmla="*/ 2354599 w 3348080"/>
              <a:gd name="connsiteY13" fmla="*/ 3601573 h 4105853"/>
              <a:gd name="connsiteX14" fmla="*/ 2441958 w 3348080"/>
              <a:gd name="connsiteY14" fmla="*/ 3673517 h 4105853"/>
              <a:gd name="connsiteX15" fmla="*/ 3029137 w 3348080"/>
              <a:gd name="connsiteY15" fmla="*/ 3724918 h 4105853"/>
              <a:gd name="connsiteX16" fmla="*/ 3145069 w 3348080"/>
              <a:gd name="connsiteY16" fmla="*/ 3843551 h 4105853"/>
              <a:gd name="connsiteX17" fmla="*/ 3311006 w 3348080"/>
              <a:gd name="connsiteY17" fmla="*/ 3959790 h 4105853"/>
              <a:gd name="connsiteX18" fmla="*/ 3338490 w 3348080"/>
              <a:gd name="connsiteY18" fmla="*/ 4071567 h 4105853"/>
              <a:gd name="connsiteX19" fmla="*/ 3348080 w 3348080"/>
              <a:gd name="connsiteY19" fmla="*/ 4105853 h 410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48080" h="4105853">
                <a:moveTo>
                  <a:pt x="0" y="0"/>
                </a:moveTo>
                <a:lnTo>
                  <a:pt x="575638" y="613466"/>
                </a:lnTo>
                <a:lnTo>
                  <a:pt x="593171" y="1092937"/>
                </a:lnTo>
                <a:lnTo>
                  <a:pt x="640587" y="1486081"/>
                </a:lnTo>
                <a:lnTo>
                  <a:pt x="1690736" y="1819574"/>
                </a:lnTo>
                <a:lnTo>
                  <a:pt x="2172382" y="2107379"/>
                </a:lnTo>
                <a:lnTo>
                  <a:pt x="2234989" y="2589027"/>
                </a:lnTo>
                <a:lnTo>
                  <a:pt x="2620328" y="2662866"/>
                </a:lnTo>
                <a:lnTo>
                  <a:pt x="2476690" y="2788161"/>
                </a:lnTo>
                <a:lnTo>
                  <a:pt x="2202264" y="2982532"/>
                </a:lnTo>
                <a:lnTo>
                  <a:pt x="2374641" y="3156582"/>
                </a:lnTo>
                <a:lnTo>
                  <a:pt x="2475073" y="3315440"/>
                </a:lnTo>
                <a:cubicBezTo>
                  <a:pt x="2476002" y="3362130"/>
                  <a:pt x="2444040" y="3412109"/>
                  <a:pt x="2444969" y="3458799"/>
                </a:cubicBezTo>
                <a:lnTo>
                  <a:pt x="2354599" y="3601573"/>
                </a:lnTo>
                <a:lnTo>
                  <a:pt x="2441958" y="3673517"/>
                </a:lnTo>
                <a:lnTo>
                  <a:pt x="3029137" y="3724918"/>
                </a:lnTo>
                <a:lnTo>
                  <a:pt x="3145069" y="3843551"/>
                </a:lnTo>
                <a:lnTo>
                  <a:pt x="3311006" y="3959790"/>
                </a:lnTo>
                <a:lnTo>
                  <a:pt x="3338490" y="4071567"/>
                </a:lnTo>
                <a:cubicBezTo>
                  <a:pt x="3338397" y="4090670"/>
                  <a:pt x="3348173" y="4086750"/>
                  <a:pt x="3348080" y="4105853"/>
                </a:cubicBezTo>
              </a:path>
            </a:pathLst>
          </a:custGeom>
          <a:noFill/>
          <a:ln w="2222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3669B5EF-2EC6-A64B-BFC1-53114BEBDA8F}"/>
              </a:ext>
            </a:extLst>
          </p:cNvPr>
          <p:cNvGrpSpPr/>
          <p:nvPr/>
        </p:nvGrpSpPr>
        <p:grpSpPr>
          <a:xfrm>
            <a:off x="8122458" y="1589832"/>
            <a:ext cx="320040" cy="82296"/>
            <a:chOff x="5288456" y="1431166"/>
            <a:chExt cx="320040" cy="82296"/>
          </a:xfrm>
          <a:solidFill>
            <a:srgbClr val="0432FF"/>
          </a:solidFill>
          <a:scene3d>
            <a:camera prst="orthographicFront">
              <a:rot lat="0" lon="0" rev="4080000"/>
            </a:camera>
            <a:lightRig rig="threePt" dir="t"/>
          </a:scene3d>
        </p:grpSpPr>
        <p:cxnSp>
          <p:nvCxnSpPr>
            <p:cNvPr id="8" name="Straight Connector 7">
              <a:extLst>
                <a:ext uri="{FF2B5EF4-FFF2-40B4-BE49-F238E27FC236}">
                  <a16:creationId xmlns:a16="http://schemas.microsoft.com/office/drawing/2014/main" id="{F7D015AB-A265-EB47-86B6-262BA2A9B0E7}"/>
                </a:ext>
              </a:extLst>
            </p:cNvPr>
            <p:cNvCxnSpPr/>
            <p:nvPr/>
          </p:nvCxnSpPr>
          <p:spPr>
            <a:xfrm rot="10800000">
              <a:off x="5288456" y="150711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427407E-DA1E-344E-9FBF-F905296F6AB1}"/>
                </a:ext>
              </a:extLst>
            </p:cNvPr>
            <p:cNvCxnSpPr/>
            <p:nvPr/>
          </p:nvCxnSpPr>
          <p:spPr>
            <a:xfrm rot="10800000">
              <a:off x="5297622" y="1431166"/>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1EB68166-716F-8D49-A0D1-65C95716D47D}"/>
              </a:ext>
            </a:extLst>
          </p:cNvPr>
          <p:cNvGrpSpPr/>
          <p:nvPr/>
        </p:nvGrpSpPr>
        <p:grpSpPr>
          <a:xfrm>
            <a:off x="8048075" y="2951966"/>
            <a:ext cx="320040" cy="158752"/>
            <a:chOff x="5297622" y="3779782"/>
            <a:chExt cx="320040" cy="158752"/>
          </a:xfrm>
          <a:solidFill>
            <a:srgbClr val="0432FF"/>
          </a:solidFill>
          <a:scene3d>
            <a:camera prst="orthographicFront">
              <a:rot lat="0" lon="0" rev="2580000"/>
            </a:camera>
            <a:lightRig rig="threePt" dir="t"/>
          </a:scene3d>
        </p:grpSpPr>
        <p:cxnSp>
          <p:nvCxnSpPr>
            <p:cNvPr id="11" name="Straight Connector 10">
              <a:extLst>
                <a:ext uri="{FF2B5EF4-FFF2-40B4-BE49-F238E27FC236}">
                  <a16:creationId xmlns:a16="http://schemas.microsoft.com/office/drawing/2014/main" id="{86C7418F-CD95-FB4E-9188-28B1DF198919}"/>
                </a:ext>
              </a:extLst>
            </p:cNvPr>
            <p:cNvCxnSpPr/>
            <p:nvPr/>
          </p:nvCxnSpPr>
          <p:spPr>
            <a:xfrm rot="10800000">
              <a:off x="5297622" y="393218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E523664-2049-BC40-B0A0-D0996C659EBB}"/>
                </a:ext>
              </a:extLst>
            </p:cNvPr>
            <p:cNvCxnSpPr/>
            <p:nvPr/>
          </p:nvCxnSpPr>
          <p:spPr>
            <a:xfrm rot="10800000">
              <a:off x="5306788" y="3779782"/>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4C06F88-D88A-FE40-AA09-FF6ED6F5694C}"/>
                </a:ext>
              </a:extLst>
            </p:cNvPr>
            <p:cNvCxnSpPr/>
            <p:nvPr/>
          </p:nvCxnSpPr>
          <p:spPr>
            <a:xfrm rot="10800000">
              <a:off x="5348422" y="3779783"/>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642CBDB-9DAD-274F-B5E8-F79360D7CE47}"/>
                </a:ext>
              </a:extLst>
            </p:cNvPr>
            <p:cNvCxnSpPr/>
            <p:nvPr/>
          </p:nvCxnSpPr>
          <p:spPr>
            <a:xfrm rot="10800000">
              <a:off x="5394960" y="3779782"/>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286CF0C-BB7B-F44C-A9D7-35CFB85FCFE8}"/>
                </a:ext>
              </a:extLst>
            </p:cNvPr>
            <p:cNvCxnSpPr/>
            <p:nvPr/>
          </p:nvCxnSpPr>
          <p:spPr>
            <a:xfrm rot="10800000">
              <a:off x="5442585" y="3779784"/>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6" name="Group 15">
            <a:extLst>
              <a:ext uri="{FF2B5EF4-FFF2-40B4-BE49-F238E27FC236}">
                <a16:creationId xmlns:a16="http://schemas.microsoft.com/office/drawing/2014/main" id="{D67B9D9E-9C93-1B45-9895-ABE22FB330A4}"/>
              </a:ext>
            </a:extLst>
          </p:cNvPr>
          <p:cNvGrpSpPr/>
          <p:nvPr/>
        </p:nvGrpSpPr>
        <p:grpSpPr>
          <a:xfrm>
            <a:off x="8084714" y="3889981"/>
            <a:ext cx="320040" cy="158751"/>
            <a:chOff x="5297622" y="2927579"/>
            <a:chExt cx="320040" cy="158751"/>
          </a:xfrm>
          <a:solidFill>
            <a:srgbClr val="0432FF"/>
          </a:solidFill>
          <a:scene3d>
            <a:camera prst="orthographicFront">
              <a:rot lat="0" lon="0" rev="4140000"/>
            </a:camera>
            <a:lightRig rig="threePt" dir="t"/>
          </a:scene3d>
        </p:grpSpPr>
        <p:cxnSp>
          <p:nvCxnSpPr>
            <p:cNvPr id="17" name="Straight Connector 16">
              <a:extLst>
                <a:ext uri="{FF2B5EF4-FFF2-40B4-BE49-F238E27FC236}">
                  <a16:creationId xmlns:a16="http://schemas.microsoft.com/office/drawing/2014/main" id="{83E30DD2-68F3-AF4E-B240-9DCEE87C8560}"/>
                </a:ext>
              </a:extLst>
            </p:cNvPr>
            <p:cNvCxnSpPr/>
            <p:nvPr/>
          </p:nvCxnSpPr>
          <p:spPr>
            <a:xfrm rot="10800000">
              <a:off x="5297622" y="307997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C89604D-8405-424D-BF2D-EF332F993CBB}"/>
                </a:ext>
              </a:extLst>
            </p:cNvPr>
            <p:cNvCxnSpPr/>
            <p:nvPr/>
          </p:nvCxnSpPr>
          <p:spPr>
            <a:xfrm rot="10800000">
              <a:off x="5306788"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FBCBF42-5756-0E46-83EC-61D3C22A0FDC}"/>
                </a:ext>
              </a:extLst>
            </p:cNvPr>
            <p:cNvCxnSpPr/>
            <p:nvPr/>
          </p:nvCxnSpPr>
          <p:spPr>
            <a:xfrm rot="10800000">
              <a:off x="5348422" y="2927580"/>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11F0C937-D225-6F49-8610-B359ACEDF087}"/>
                </a:ext>
              </a:extLst>
            </p:cNvPr>
            <p:cNvCxnSpPr/>
            <p:nvPr/>
          </p:nvCxnSpPr>
          <p:spPr>
            <a:xfrm rot="10800000">
              <a:off x="5394960"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282BDF43-B039-EE42-ABBA-D545F527756C}"/>
              </a:ext>
            </a:extLst>
          </p:cNvPr>
          <p:cNvGrpSpPr/>
          <p:nvPr/>
        </p:nvGrpSpPr>
        <p:grpSpPr>
          <a:xfrm>
            <a:off x="8103586" y="4519919"/>
            <a:ext cx="320040" cy="158750"/>
            <a:chOff x="5288456" y="1818642"/>
            <a:chExt cx="320040" cy="158750"/>
          </a:xfrm>
          <a:solidFill>
            <a:srgbClr val="0432FF"/>
          </a:solidFill>
          <a:scene3d>
            <a:camera prst="orthographicFront">
              <a:rot lat="0" lon="0" rev="4560000"/>
            </a:camera>
            <a:lightRig rig="threePt" dir="t"/>
          </a:scene3d>
        </p:grpSpPr>
        <p:cxnSp>
          <p:nvCxnSpPr>
            <p:cNvPr id="23" name="Straight Connector 22">
              <a:extLst>
                <a:ext uri="{FF2B5EF4-FFF2-40B4-BE49-F238E27FC236}">
                  <a16:creationId xmlns:a16="http://schemas.microsoft.com/office/drawing/2014/main" id="{9015FE8B-FF06-4C47-B75A-E2C07A3F82F5}"/>
                </a:ext>
              </a:extLst>
            </p:cNvPr>
            <p:cNvCxnSpPr/>
            <p:nvPr/>
          </p:nvCxnSpPr>
          <p:spPr>
            <a:xfrm rot="10800000">
              <a:off x="5288456" y="197104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5A78F62-2E19-9C46-A49F-8E85D7BCEC60}"/>
                </a:ext>
              </a:extLst>
            </p:cNvPr>
            <p:cNvCxnSpPr/>
            <p:nvPr/>
          </p:nvCxnSpPr>
          <p:spPr>
            <a:xfrm rot="10800000">
              <a:off x="5297622" y="1818642"/>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69097FCD-B0F2-F042-BB16-E257B721E3ED}"/>
                </a:ext>
              </a:extLst>
            </p:cNvPr>
            <p:cNvCxnSpPr/>
            <p:nvPr/>
          </p:nvCxnSpPr>
          <p:spPr>
            <a:xfrm rot="10800000">
              <a:off x="5348422" y="1895096"/>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8" name="Group 27">
            <a:extLst>
              <a:ext uri="{FF2B5EF4-FFF2-40B4-BE49-F238E27FC236}">
                <a16:creationId xmlns:a16="http://schemas.microsoft.com/office/drawing/2014/main" id="{51DB85CD-C157-B043-A6BB-E1B83E8B7140}"/>
              </a:ext>
            </a:extLst>
          </p:cNvPr>
          <p:cNvGrpSpPr/>
          <p:nvPr/>
        </p:nvGrpSpPr>
        <p:grpSpPr>
          <a:xfrm>
            <a:off x="8354667" y="4973672"/>
            <a:ext cx="320040" cy="158750"/>
            <a:chOff x="5288456" y="1818642"/>
            <a:chExt cx="320040" cy="158750"/>
          </a:xfrm>
          <a:solidFill>
            <a:srgbClr val="0432FF"/>
          </a:solidFill>
          <a:scene3d>
            <a:camera prst="orthographicFront">
              <a:rot lat="0" lon="0" rev="10140000"/>
            </a:camera>
            <a:lightRig rig="threePt" dir="t"/>
          </a:scene3d>
        </p:grpSpPr>
        <p:cxnSp>
          <p:nvCxnSpPr>
            <p:cNvPr id="29" name="Straight Connector 28">
              <a:extLst>
                <a:ext uri="{FF2B5EF4-FFF2-40B4-BE49-F238E27FC236}">
                  <a16:creationId xmlns:a16="http://schemas.microsoft.com/office/drawing/2014/main" id="{5A07C9AE-FF03-3145-A525-C4659A75FBDC}"/>
                </a:ext>
              </a:extLst>
            </p:cNvPr>
            <p:cNvCxnSpPr/>
            <p:nvPr/>
          </p:nvCxnSpPr>
          <p:spPr>
            <a:xfrm rot="10800000">
              <a:off x="5288456" y="197104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942467B3-48B2-2544-A64C-7C1E01846F6F}"/>
                </a:ext>
              </a:extLst>
            </p:cNvPr>
            <p:cNvCxnSpPr/>
            <p:nvPr/>
          </p:nvCxnSpPr>
          <p:spPr>
            <a:xfrm rot="10800000">
              <a:off x="5297622" y="1818642"/>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6FB651F1-A03A-E042-BB05-B1EDB791A634}"/>
                </a:ext>
              </a:extLst>
            </p:cNvPr>
            <p:cNvCxnSpPr/>
            <p:nvPr/>
          </p:nvCxnSpPr>
          <p:spPr>
            <a:xfrm rot="10800000">
              <a:off x="5348422" y="1895096"/>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2" name="Group 31">
            <a:extLst>
              <a:ext uri="{FF2B5EF4-FFF2-40B4-BE49-F238E27FC236}">
                <a16:creationId xmlns:a16="http://schemas.microsoft.com/office/drawing/2014/main" id="{2607A83A-355E-4E49-9C48-99A16E79D070}"/>
              </a:ext>
            </a:extLst>
          </p:cNvPr>
          <p:cNvGrpSpPr/>
          <p:nvPr/>
        </p:nvGrpSpPr>
        <p:grpSpPr>
          <a:xfrm>
            <a:off x="8388287" y="5302257"/>
            <a:ext cx="320040" cy="158752"/>
            <a:chOff x="5297621" y="2872279"/>
            <a:chExt cx="320040" cy="158752"/>
          </a:xfrm>
          <a:solidFill>
            <a:srgbClr val="0432FF"/>
          </a:solidFill>
          <a:scene3d>
            <a:camera prst="orthographicFront">
              <a:rot lat="0" lon="0" rev="11160000"/>
            </a:camera>
            <a:lightRig rig="threePt" dir="t"/>
          </a:scene3d>
        </p:grpSpPr>
        <p:grpSp>
          <p:nvGrpSpPr>
            <p:cNvPr id="33" name="Group 32">
              <a:extLst>
                <a:ext uri="{FF2B5EF4-FFF2-40B4-BE49-F238E27FC236}">
                  <a16:creationId xmlns:a16="http://schemas.microsoft.com/office/drawing/2014/main" id="{EA036031-06B3-3F44-81CD-09C419085B9A}"/>
                </a:ext>
              </a:extLst>
            </p:cNvPr>
            <p:cNvGrpSpPr/>
            <p:nvPr/>
          </p:nvGrpSpPr>
          <p:grpSpPr>
            <a:xfrm>
              <a:off x="5297621" y="2872279"/>
              <a:ext cx="320040" cy="158751"/>
              <a:chOff x="5297622" y="2513644"/>
              <a:chExt cx="320040" cy="158751"/>
            </a:xfrm>
            <a:grpFill/>
          </p:grpSpPr>
          <p:cxnSp>
            <p:nvCxnSpPr>
              <p:cNvPr id="35" name="Straight Connector 34">
                <a:extLst>
                  <a:ext uri="{FF2B5EF4-FFF2-40B4-BE49-F238E27FC236}">
                    <a16:creationId xmlns:a16="http://schemas.microsoft.com/office/drawing/2014/main" id="{8CE0EC22-A9EF-9A45-9155-9FF0F259118E}"/>
                  </a:ext>
                </a:extLst>
              </p:cNvPr>
              <p:cNvCxnSpPr/>
              <p:nvPr/>
            </p:nvCxnSpPr>
            <p:spPr>
              <a:xfrm rot="10800000">
                <a:off x="5297622" y="2666044"/>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603747EC-6967-C449-B619-335CB3B8B710}"/>
                  </a:ext>
                </a:extLst>
              </p:cNvPr>
              <p:cNvCxnSpPr/>
              <p:nvPr/>
            </p:nvCxnSpPr>
            <p:spPr>
              <a:xfrm rot="10800000">
                <a:off x="5306788" y="2513644"/>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33227D5A-BF9A-B849-BB7D-5F22F39B9A61}"/>
                  </a:ext>
                </a:extLst>
              </p:cNvPr>
              <p:cNvCxnSpPr/>
              <p:nvPr/>
            </p:nvCxnSpPr>
            <p:spPr>
              <a:xfrm rot="10800000">
                <a:off x="5348422" y="2513645"/>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4" name="Straight Connector 33">
              <a:extLst>
                <a:ext uri="{FF2B5EF4-FFF2-40B4-BE49-F238E27FC236}">
                  <a16:creationId xmlns:a16="http://schemas.microsoft.com/office/drawing/2014/main" id="{545D37E6-D95C-A243-A97F-7AA040DAB32E}"/>
                </a:ext>
              </a:extLst>
            </p:cNvPr>
            <p:cNvCxnSpPr/>
            <p:nvPr/>
          </p:nvCxnSpPr>
          <p:spPr>
            <a:xfrm rot="10800000">
              <a:off x="5394960" y="2948735"/>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8" name="Group 37">
            <a:extLst>
              <a:ext uri="{FF2B5EF4-FFF2-40B4-BE49-F238E27FC236}">
                <a16:creationId xmlns:a16="http://schemas.microsoft.com/office/drawing/2014/main" id="{B7CF12D1-E0A3-8249-A728-105AD5D7EA9C}"/>
              </a:ext>
            </a:extLst>
          </p:cNvPr>
          <p:cNvGrpSpPr/>
          <p:nvPr/>
        </p:nvGrpSpPr>
        <p:grpSpPr>
          <a:xfrm>
            <a:off x="8381563" y="5646414"/>
            <a:ext cx="320040" cy="158751"/>
            <a:chOff x="5288456" y="3465714"/>
            <a:chExt cx="320040" cy="158751"/>
          </a:xfrm>
          <a:solidFill>
            <a:srgbClr val="0432FF"/>
          </a:solidFill>
          <a:scene3d>
            <a:camera prst="orthographicFront">
              <a:rot lat="0" lon="0" rev="10980000"/>
            </a:camera>
            <a:lightRig rig="threePt" dir="t"/>
          </a:scene3d>
        </p:grpSpPr>
        <p:grpSp>
          <p:nvGrpSpPr>
            <p:cNvPr id="39" name="Group 38">
              <a:extLst>
                <a:ext uri="{FF2B5EF4-FFF2-40B4-BE49-F238E27FC236}">
                  <a16:creationId xmlns:a16="http://schemas.microsoft.com/office/drawing/2014/main" id="{25130CE6-9A34-3044-A042-FCED3BE8E0A7}"/>
                </a:ext>
              </a:extLst>
            </p:cNvPr>
            <p:cNvGrpSpPr/>
            <p:nvPr/>
          </p:nvGrpSpPr>
          <p:grpSpPr>
            <a:xfrm>
              <a:off x="5288456" y="3465714"/>
              <a:ext cx="320040" cy="158751"/>
              <a:chOff x="5297622" y="2927579"/>
              <a:chExt cx="320040" cy="158751"/>
            </a:xfrm>
            <a:grpFill/>
          </p:grpSpPr>
          <p:cxnSp>
            <p:nvCxnSpPr>
              <p:cNvPr id="41" name="Straight Connector 40">
                <a:extLst>
                  <a:ext uri="{FF2B5EF4-FFF2-40B4-BE49-F238E27FC236}">
                    <a16:creationId xmlns:a16="http://schemas.microsoft.com/office/drawing/2014/main" id="{A51B9CD7-3527-3641-8786-2DE89A7B96EE}"/>
                  </a:ext>
                </a:extLst>
              </p:cNvPr>
              <p:cNvCxnSpPr/>
              <p:nvPr/>
            </p:nvCxnSpPr>
            <p:spPr>
              <a:xfrm rot="10800000">
                <a:off x="5297622" y="307997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3730D578-6E60-FC43-9876-523D47D4B73D}"/>
                  </a:ext>
                </a:extLst>
              </p:cNvPr>
              <p:cNvCxnSpPr/>
              <p:nvPr/>
            </p:nvCxnSpPr>
            <p:spPr>
              <a:xfrm rot="10800000">
                <a:off x="5306788"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B03BCCBD-A950-CE41-8902-C7D74AE3FAF3}"/>
                  </a:ext>
                </a:extLst>
              </p:cNvPr>
              <p:cNvCxnSpPr/>
              <p:nvPr/>
            </p:nvCxnSpPr>
            <p:spPr>
              <a:xfrm rot="10800000">
                <a:off x="5348422" y="2927580"/>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C229B25B-ADD0-F344-AD32-6B2E6150344F}"/>
                  </a:ext>
                </a:extLst>
              </p:cNvPr>
              <p:cNvCxnSpPr/>
              <p:nvPr/>
            </p:nvCxnSpPr>
            <p:spPr>
              <a:xfrm rot="10800000">
                <a:off x="5394960"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40" name="Straight Connector 39">
              <a:extLst>
                <a:ext uri="{FF2B5EF4-FFF2-40B4-BE49-F238E27FC236}">
                  <a16:creationId xmlns:a16="http://schemas.microsoft.com/office/drawing/2014/main" id="{5A385998-4168-A845-AE3E-5C7E8BBF1EBC}"/>
                </a:ext>
              </a:extLst>
            </p:cNvPr>
            <p:cNvCxnSpPr/>
            <p:nvPr/>
          </p:nvCxnSpPr>
          <p:spPr>
            <a:xfrm rot="10800000">
              <a:off x="5433419" y="3542169"/>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5" name="Group 44">
            <a:extLst>
              <a:ext uri="{FF2B5EF4-FFF2-40B4-BE49-F238E27FC236}">
                <a16:creationId xmlns:a16="http://schemas.microsoft.com/office/drawing/2014/main" id="{0CFC2790-1AAF-E74F-A2BC-37BE7C703DEE}"/>
              </a:ext>
            </a:extLst>
          </p:cNvPr>
          <p:cNvGrpSpPr/>
          <p:nvPr/>
        </p:nvGrpSpPr>
        <p:grpSpPr>
          <a:xfrm>
            <a:off x="8391306" y="5901176"/>
            <a:ext cx="320040" cy="158752"/>
            <a:chOff x="5297621" y="2872279"/>
            <a:chExt cx="320040" cy="158752"/>
          </a:xfrm>
          <a:solidFill>
            <a:srgbClr val="0432FF"/>
          </a:solidFill>
          <a:scene3d>
            <a:camera prst="orthographicFront">
              <a:rot lat="0" lon="0" rev="11640000"/>
            </a:camera>
            <a:lightRig rig="threePt" dir="t"/>
          </a:scene3d>
        </p:grpSpPr>
        <p:grpSp>
          <p:nvGrpSpPr>
            <p:cNvPr id="46" name="Group 45">
              <a:extLst>
                <a:ext uri="{FF2B5EF4-FFF2-40B4-BE49-F238E27FC236}">
                  <a16:creationId xmlns:a16="http://schemas.microsoft.com/office/drawing/2014/main" id="{B81C1E61-2B86-2046-9BCA-888BCBAF7318}"/>
                </a:ext>
              </a:extLst>
            </p:cNvPr>
            <p:cNvGrpSpPr/>
            <p:nvPr/>
          </p:nvGrpSpPr>
          <p:grpSpPr>
            <a:xfrm>
              <a:off x="5297621" y="2872279"/>
              <a:ext cx="320040" cy="158751"/>
              <a:chOff x="5297622" y="2513644"/>
              <a:chExt cx="320040" cy="158751"/>
            </a:xfrm>
            <a:grpFill/>
          </p:grpSpPr>
          <p:cxnSp>
            <p:nvCxnSpPr>
              <p:cNvPr id="48" name="Straight Connector 47">
                <a:extLst>
                  <a:ext uri="{FF2B5EF4-FFF2-40B4-BE49-F238E27FC236}">
                    <a16:creationId xmlns:a16="http://schemas.microsoft.com/office/drawing/2014/main" id="{C130BD91-A176-3747-8B6D-3B4774641A69}"/>
                  </a:ext>
                </a:extLst>
              </p:cNvPr>
              <p:cNvCxnSpPr/>
              <p:nvPr/>
            </p:nvCxnSpPr>
            <p:spPr>
              <a:xfrm rot="10800000">
                <a:off x="5297622" y="2666044"/>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825E5B52-7006-F945-A8EC-A25BC05F8F5D}"/>
                  </a:ext>
                </a:extLst>
              </p:cNvPr>
              <p:cNvCxnSpPr/>
              <p:nvPr/>
            </p:nvCxnSpPr>
            <p:spPr>
              <a:xfrm rot="10800000">
                <a:off x="5306788" y="2513644"/>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9C7425FA-F32B-5849-9746-CB912A5D73A1}"/>
                  </a:ext>
                </a:extLst>
              </p:cNvPr>
              <p:cNvCxnSpPr/>
              <p:nvPr/>
            </p:nvCxnSpPr>
            <p:spPr>
              <a:xfrm rot="10800000">
                <a:off x="5348422" y="2513645"/>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47" name="Straight Connector 46">
              <a:extLst>
                <a:ext uri="{FF2B5EF4-FFF2-40B4-BE49-F238E27FC236}">
                  <a16:creationId xmlns:a16="http://schemas.microsoft.com/office/drawing/2014/main" id="{EA20CA04-097C-D346-9BBF-213B1E2C7890}"/>
                </a:ext>
              </a:extLst>
            </p:cNvPr>
            <p:cNvCxnSpPr/>
            <p:nvPr/>
          </p:nvCxnSpPr>
          <p:spPr>
            <a:xfrm rot="10800000">
              <a:off x="5394960" y="2948735"/>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1" name="Group 50">
            <a:extLst>
              <a:ext uri="{FF2B5EF4-FFF2-40B4-BE49-F238E27FC236}">
                <a16:creationId xmlns:a16="http://schemas.microsoft.com/office/drawing/2014/main" id="{169001EB-9C34-0445-8AC0-D0D0DCA98AE2}"/>
              </a:ext>
            </a:extLst>
          </p:cNvPr>
          <p:cNvGrpSpPr/>
          <p:nvPr/>
        </p:nvGrpSpPr>
        <p:grpSpPr>
          <a:xfrm>
            <a:off x="8381563" y="6170472"/>
            <a:ext cx="320040" cy="158750"/>
            <a:chOff x="5288456" y="1818642"/>
            <a:chExt cx="320040" cy="158750"/>
          </a:xfrm>
          <a:solidFill>
            <a:srgbClr val="0432FF"/>
          </a:solidFill>
          <a:scene3d>
            <a:camera prst="orthographicFront">
              <a:rot lat="0" lon="0" rev="11220000"/>
            </a:camera>
            <a:lightRig rig="threePt" dir="t"/>
          </a:scene3d>
        </p:grpSpPr>
        <p:cxnSp>
          <p:nvCxnSpPr>
            <p:cNvPr id="52" name="Straight Connector 51">
              <a:extLst>
                <a:ext uri="{FF2B5EF4-FFF2-40B4-BE49-F238E27FC236}">
                  <a16:creationId xmlns:a16="http://schemas.microsoft.com/office/drawing/2014/main" id="{9CD29D37-F366-2B4B-B283-420B02B64E70}"/>
                </a:ext>
              </a:extLst>
            </p:cNvPr>
            <p:cNvCxnSpPr/>
            <p:nvPr/>
          </p:nvCxnSpPr>
          <p:spPr>
            <a:xfrm rot="10800000">
              <a:off x="5288456" y="197104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2D217433-AB2C-7646-A8D7-40593B87B7B9}"/>
                </a:ext>
              </a:extLst>
            </p:cNvPr>
            <p:cNvCxnSpPr/>
            <p:nvPr/>
          </p:nvCxnSpPr>
          <p:spPr>
            <a:xfrm rot="10800000">
              <a:off x="5297622" y="1818642"/>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E0C06BE4-B2D5-534D-93F7-6131BBB8FB9E}"/>
                </a:ext>
              </a:extLst>
            </p:cNvPr>
            <p:cNvCxnSpPr/>
            <p:nvPr/>
          </p:nvCxnSpPr>
          <p:spPr>
            <a:xfrm rot="10800000">
              <a:off x="5348422" y="1895096"/>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5" name="Group 54">
            <a:extLst>
              <a:ext uri="{FF2B5EF4-FFF2-40B4-BE49-F238E27FC236}">
                <a16:creationId xmlns:a16="http://schemas.microsoft.com/office/drawing/2014/main" id="{A9896BA0-71DA-2048-805F-A27E60B021EC}"/>
              </a:ext>
            </a:extLst>
          </p:cNvPr>
          <p:cNvGrpSpPr/>
          <p:nvPr/>
        </p:nvGrpSpPr>
        <p:grpSpPr>
          <a:xfrm>
            <a:off x="8393515" y="6336319"/>
            <a:ext cx="320040" cy="158751"/>
            <a:chOff x="5297622" y="2513644"/>
            <a:chExt cx="320040" cy="158751"/>
          </a:xfrm>
          <a:solidFill>
            <a:srgbClr val="0432FF"/>
          </a:solidFill>
          <a:scene3d>
            <a:camera prst="orthographicFront">
              <a:rot lat="0" lon="0" rev="12480000"/>
            </a:camera>
            <a:lightRig rig="threePt" dir="t"/>
          </a:scene3d>
        </p:grpSpPr>
        <p:cxnSp>
          <p:nvCxnSpPr>
            <p:cNvPr id="56" name="Straight Connector 55">
              <a:extLst>
                <a:ext uri="{FF2B5EF4-FFF2-40B4-BE49-F238E27FC236}">
                  <a16:creationId xmlns:a16="http://schemas.microsoft.com/office/drawing/2014/main" id="{D1C26EE9-C2F1-9A4B-AAA7-4DA28917CD26}"/>
                </a:ext>
              </a:extLst>
            </p:cNvPr>
            <p:cNvCxnSpPr/>
            <p:nvPr/>
          </p:nvCxnSpPr>
          <p:spPr>
            <a:xfrm rot="10800000">
              <a:off x="5297622" y="2666044"/>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E633B7A4-F0FC-BB46-A47C-A5F50930D930}"/>
                </a:ext>
              </a:extLst>
            </p:cNvPr>
            <p:cNvCxnSpPr/>
            <p:nvPr/>
          </p:nvCxnSpPr>
          <p:spPr>
            <a:xfrm rot="10800000">
              <a:off x="5306788" y="2513644"/>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78F0438D-ECA2-854B-B869-6B159DB1CBAF}"/>
                </a:ext>
              </a:extLst>
            </p:cNvPr>
            <p:cNvCxnSpPr/>
            <p:nvPr/>
          </p:nvCxnSpPr>
          <p:spPr>
            <a:xfrm rot="10800000">
              <a:off x="5348422" y="2513645"/>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 name="Slide Number Placeholder 1">
            <a:extLst>
              <a:ext uri="{FF2B5EF4-FFF2-40B4-BE49-F238E27FC236}">
                <a16:creationId xmlns:a16="http://schemas.microsoft.com/office/drawing/2014/main" id="{37428EC1-DD0E-C342-A917-52821F4A74AE}"/>
              </a:ext>
            </a:extLst>
          </p:cNvPr>
          <p:cNvSpPr>
            <a:spLocks noGrp="1"/>
          </p:cNvSpPr>
          <p:nvPr>
            <p:ph type="sldNum" sz="quarter" idx="12"/>
          </p:nvPr>
        </p:nvSpPr>
        <p:spPr/>
        <p:txBody>
          <a:bodyPr/>
          <a:lstStyle/>
          <a:p>
            <a:fld id="{8E467315-E945-B64F-99A4-7CB110957EDD}" type="slidenum">
              <a:rPr lang="en-US" smtClean="0"/>
              <a:t>30</a:t>
            </a:fld>
            <a:endParaRPr lang="en-US"/>
          </a:p>
        </p:txBody>
      </p:sp>
      <p:sp>
        <p:nvSpPr>
          <p:cNvPr id="59" name="Freeform 58">
            <a:extLst>
              <a:ext uri="{FF2B5EF4-FFF2-40B4-BE49-F238E27FC236}">
                <a16:creationId xmlns:a16="http://schemas.microsoft.com/office/drawing/2014/main" id="{17FEF894-696D-574D-88C5-D1066407457A}"/>
              </a:ext>
            </a:extLst>
          </p:cNvPr>
          <p:cNvSpPr/>
          <p:nvPr/>
        </p:nvSpPr>
        <p:spPr>
          <a:xfrm>
            <a:off x="5949749" y="5015302"/>
            <a:ext cx="1501159" cy="1056045"/>
          </a:xfrm>
          <a:custGeom>
            <a:avLst/>
            <a:gdLst>
              <a:gd name="connsiteX0" fmla="*/ 0 w 1371600"/>
              <a:gd name="connsiteY0" fmla="*/ 0 h 800100"/>
              <a:gd name="connsiteX1" fmla="*/ 482600 w 1371600"/>
              <a:gd name="connsiteY1" fmla="*/ 444500 h 800100"/>
              <a:gd name="connsiteX2" fmla="*/ 438150 w 1371600"/>
              <a:gd name="connsiteY2" fmla="*/ 615950 h 800100"/>
              <a:gd name="connsiteX3" fmla="*/ 203200 w 1371600"/>
              <a:gd name="connsiteY3" fmla="*/ 730250 h 800100"/>
              <a:gd name="connsiteX4" fmla="*/ 1098550 w 1371600"/>
              <a:gd name="connsiteY4" fmla="*/ 800100 h 800100"/>
              <a:gd name="connsiteX5" fmla="*/ 1257300 w 1371600"/>
              <a:gd name="connsiteY5" fmla="*/ 787400 h 800100"/>
              <a:gd name="connsiteX6" fmla="*/ 1371600 w 1371600"/>
              <a:gd name="connsiteY6" fmla="*/ 641350 h 800100"/>
              <a:gd name="connsiteX7" fmla="*/ 755650 w 1371600"/>
              <a:gd name="connsiteY7" fmla="*/ 6350 h 800100"/>
              <a:gd name="connsiteX8" fmla="*/ 0 w 1371600"/>
              <a:gd name="connsiteY8" fmla="*/ 0 h 800100"/>
              <a:gd name="connsiteX0" fmla="*/ 0 w 1371600"/>
              <a:gd name="connsiteY0" fmla="*/ 0 h 812800"/>
              <a:gd name="connsiteX1" fmla="*/ 482600 w 1371600"/>
              <a:gd name="connsiteY1" fmla="*/ 444500 h 812800"/>
              <a:gd name="connsiteX2" fmla="*/ 438150 w 1371600"/>
              <a:gd name="connsiteY2" fmla="*/ 615950 h 812800"/>
              <a:gd name="connsiteX3" fmla="*/ 203200 w 1371600"/>
              <a:gd name="connsiteY3" fmla="*/ 730250 h 812800"/>
              <a:gd name="connsiteX4" fmla="*/ 1079500 w 1371600"/>
              <a:gd name="connsiteY4" fmla="*/ 812800 h 812800"/>
              <a:gd name="connsiteX5" fmla="*/ 1257300 w 1371600"/>
              <a:gd name="connsiteY5" fmla="*/ 787400 h 812800"/>
              <a:gd name="connsiteX6" fmla="*/ 1371600 w 1371600"/>
              <a:gd name="connsiteY6" fmla="*/ 641350 h 812800"/>
              <a:gd name="connsiteX7" fmla="*/ 755650 w 1371600"/>
              <a:gd name="connsiteY7" fmla="*/ 6350 h 812800"/>
              <a:gd name="connsiteX8" fmla="*/ 0 w 1371600"/>
              <a:gd name="connsiteY8" fmla="*/ 0 h 812800"/>
              <a:gd name="connsiteX0" fmla="*/ 0 w 1352550"/>
              <a:gd name="connsiteY0" fmla="*/ 0 h 812800"/>
              <a:gd name="connsiteX1" fmla="*/ 482600 w 1352550"/>
              <a:gd name="connsiteY1" fmla="*/ 444500 h 812800"/>
              <a:gd name="connsiteX2" fmla="*/ 438150 w 1352550"/>
              <a:gd name="connsiteY2" fmla="*/ 615950 h 812800"/>
              <a:gd name="connsiteX3" fmla="*/ 203200 w 1352550"/>
              <a:gd name="connsiteY3" fmla="*/ 730250 h 812800"/>
              <a:gd name="connsiteX4" fmla="*/ 1079500 w 1352550"/>
              <a:gd name="connsiteY4" fmla="*/ 812800 h 812800"/>
              <a:gd name="connsiteX5" fmla="*/ 1257300 w 1352550"/>
              <a:gd name="connsiteY5" fmla="*/ 787400 h 812800"/>
              <a:gd name="connsiteX6" fmla="*/ 1352550 w 1352550"/>
              <a:gd name="connsiteY6" fmla="*/ 641350 h 812800"/>
              <a:gd name="connsiteX7" fmla="*/ 755650 w 1352550"/>
              <a:gd name="connsiteY7" fmla="*/ 6350 h 812800"/>
              <a:gd name="connsiteX8" fmla="*/ 0 w 1352550"/>
              <a:gd name="connsiteY8" fmla="*/ 0 h 812800"/>
              <a:gd name="connsiteX0" fmla="*/ 0 w 1376227"/>
              <a:gd name="connsiteY0" fmla="*/ 60455 h 806450"/>
              <a:gd name="connsiteX1" fmla="*/ 506277 w 1376227"/>
              <a:gd name="connsiteY1" fmla="*/ 438150 h 806450"/>
              <a:gd name="connsiteX2" fmla="*/ 461827 w 1376227"/>
              <a:gd name="connsiteY2" fmla="*/ 609600 h 806450"/>
              <a:gd name="connsiteX3" fmla="*/ 226877 w 1376227"/>
              <a:gd name="connsiteY3" fmla="*/ 723900 h 806450"/>
              <a:gd name="connsiteX4" fmla="*/ 1103177 w 1376227"/>
              <a:gd name="connsiteY4" fmla="*/ 806450 h 806450"/>
              <a:gd name="connsiteX5" fmla="*/ 1280977 w 1376227"/>
              <a:gd name="connsiteY5" fmla="*/ 781050 h 806450"/>
              <a:gd name="connsiteX6" fmla="*/ 1376227 w 1376227"/>
              <a:gd name="connsiteY6" fmla="*/ 635000 h 806450"/>
              <a:gd name="connsiteX7" fmla="*/ 779327 w 1376227"/>
              <a:gd name="connsiteY7" fmla="*/ 0 h 806450"/>
              <a:gd name="connsiteX8" fmla="*/ 0 w 1376227"/>
              <a:gd name="connsiteY8" fmla="*/ 60455 h 806450"/>
              <a:gd name="connsiteX0" fmla="*/ 0 w 1376227"/>
              <a:gd name="connsiteY0" fmla="*/ 4784 h 750779"/>
              <a:gd name="connsiteX1" fmla="*/ 506277 w 1376227"/>
              <a:gd name="connsiteY1" fmla="*/ 382479 h 750779"/>
              <a:gd name="connsiteX2" fmla="*/ 461827 w 1376227"/>
              <a:gd name="connsiteY2" fmla="*/ 553929 h 750779"/>
              <a:gd name="connsiteX3" fmla="*/ 226877 w 1376227"/>
              <a:gd name="connsiteY3" fmla="*/ 668229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76227"/>
              <a:gd name="connsiteY0" fmla="*/ 4784 h 750779"/>
              <a:gd name="connsiteX1" fmla="*/ 506277 w 1376227"/>
              <a:gd name="connsiteY1" fmla="*/ 382479 h 750779"/>
              <a:gd name="connsiteX2" fmla="*/ 461827 w 1376227"/>
              <a:gd name="connsiteY2" fmla="*/ 553929 h 750779"/>
              <a:gd name="connsiteX3" fmla="*/ 262393 w 1376227"/>
              <a:gd name="connsiteY3" fmla="*/ 701632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76227"/>
              <a:gd name="connsiteY0" fmla="*/ 4784 h 750779"/>
              <a:gd name="connsiteX1" fmla="*/ 506277 w 1376227"/>
              <a:gd name="connsiteY1" fmla="*/ 382479 h 750779"/>
              <a:gd name="connsiteX2" fmla="*/ 461827 w 1376227"/>
              <a:gd name="connsiteY2" fmla="*/ 553929 h 750779"/>
              <a:gd name="connsiteX3" fmla="*/ 297908 w 1376227"/>
              <a:gd name="connsiteY3" fmla="*/ 690499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28872"/>
              <a:gd name="connsiteY0" fmla="*/ 4784 h 750779"/>
              <a:gd name="connsiteX1" fmla="*/ 506277 w 1328872"/>
              <a:gd name="connsiteY1" fmla="*/ 382479 h 750779"/>
              <a:gd name="connsiteX2" fmla="*/ 461827 w 1328872"/>
              <a:gd name="connsiteY2" fmla="*/ 553929 h 750779"/>
              <a:gd name="connsiteX3" fmla="*/ 297908 w 1328872"/>
              <a:gd name="connsiteY3" fmla="*/ 690499 h 750779"/>
              <a:gd name="connsiteX4" fmla="*/ 1103177 w 1328872"/>
              <a:gd name="connsiteY4" fmla="*/ 750779 h 750779"/>
              <a:gd name="connsiteX5" fmla="*/ 1280977 w 1328872"/>
              <a:gd name="connsiteY5" fmla="*/ 725379 h 750779"/>
              <a:gd name="connsiteX6" fmla="*/ 1328872 w 1328872"/>
              <a:gd name="connsiteY6" fmla="*/ 579330 h 750779"/>
              <a:gd name="connsiteX7" fmla="*/ 791164 w 1328872"/>
              <a:gd name="connsiteY7" fmla="*/ 0 h 750779"/>
              <a:gd name="connsiteX8" fmla="*/ 0 w 1328872"/>
              <a:gd name="connsiteY8" fmla="*/ 4784 h 750779"/>
              <a:gd name="connsiteX0" fmla="*/ 0 w 1328872"/>
              <a:gd name="connsiteY0" fmla="*/ 4784 h 750779"/>
              <a:gd name="connsiteX1" fmla="*/ 306502 w 1328872"/>
              <a:gd name="connsiteY1" fmla="*/ 378303 h 750779"/>
              <a:gd name="connsiteX2" fmla="*/ 461827 w 1328872"/>
              <a:gd name="connsiteY2" fmla="*/ 553929 h 750779"/>
              <a:gd name="connsiteX3" fmla="*/ 297908 w 1328872"/>
              <a:gd name="connsiteY3" fmla="*/ 690499 h 750779"/>
              <a:gd name="connsiteX4" fmla="*/ 1103177 w 1328872"/>
              <a:gd name="connsiteY4" fmla="*/ 750779 h 750779"/>
              <a:gd name="connsiteX5" fmla="*/ 1280977 w 1328872"/>
              <a:gd name="connsiteY5" fmla="*/ 725379 h 750779"/>
              <a:gd name="connsiteX6" fmla="*/ 1328872 w 1328872"/>
              <a:gd name="connsiteY6" fmla="*/ 579330 h 750779"/>
              <a:gd name="connsiteX7" fmla="*/ 791164 w 1328872"/>
              <a:gd name="connsiteY7" fmla="*/ 0 h 750779"/>
              <a:gd name="connsiteX8" fmla="*/ 0 w 1328872"/>
              <a:gd name="connsiteY8" fmla="*/ 4784 h 750779"/>
              <a:gd name="connsiteX0" fmla="*/ 0 w 1284478"/>
              <a:gd name="connsiteY0" fmla="*/ 0 h 883781"/>
              <a:gd name="connsiteX1" fmla="*/ 262108 w 1284478"/>
              <a:gd name="connsiteY1" fmla="*/ 511305 h 883781"/>
              <a:gd name="connsiteX2" fmla="*/ 417433 w 1284478"/>
              <a:gd name="connsiteY2" fmla="*/ 686931 h 883781"/>
              <a:gd name="connsiteX3" fmla="*/ 253514 w 1284478"/>
              <a:gd name="connsiteY3" fmla="*/ 823501 h 883781"/>
              <a:gd name="connsiteX4" fmla="*/ 1058783 w 1284478"/>
              <a:gd name="connsiteY4" fmla="*/ 883781 h 883781"/>
              <a:gd name="connsiteX5" fmla="*/ 1236583 w 1284478"/>
              <a:gd name="connsiteY5" fmla="*/ 858381 h 883781"/>
              <a:gd name="connsiteX6" fmla="*/ 1284478 w 1284478"/>
              <a:gd name="connsiteY6" fmla="*/ 712332 h 883781"/>
              <a:gd name="connsiteX7" fmla="*/ 746770 w 1284478"/>
              <a:gd name="connsiteY7" fmla="*/ 133002 h 883781"/>
              <a:gd name="connsiteX8" fmla="*/ 0 w 1284478"/>
              <a:gd name="connsiteY8" fmla="*/ 0 h 883781"/>
              <a:gd name="connsiteX0" fmla="*/ 0 w 1284478"/>
              <a:gd name="connsiteY0" fmla="*/ 0 h 883781"/>
              <a:gd name="connsiteX1" fmla="*/ 120550 w 1284478"/>
              <a:gd name="connsiteY1" fmla="*/ 238481 h 883781"/>
              <a:gd name="connsiteX2" fmla="*/ 262108 w 1284478"/>
              <a:gd name="connsiteY2" fmla="*/ 511305 h 883781"/>
              <a:gd name="connsiteX3" fmla="*/ 417433 w 1284478"/>
              <a:gd name="connsiteY3" fmla="*/ 686931 h 883781"/>
              <a:gd name="connsiteX4" fmla="*/ 253514 w 1284478"/>
              <a:gd name="connsiteY4" fmla="*/ 823501 h 883781"/>
              <a:gd name="connsiteX5" fmla="*/ 1058783 w 1284478"/>
              <a:gd name="connsiteY5" fmla="*/ 883781 h 883781"/>
              <a:gd name="connsiteX6" fmla="*/ 1236583 w 1284478"/>
              <a:gd name="connsiteY6" fmla="*/ 858381 h 883781"/>
              <a:gd name="connsiteX7" fmla="*/ 1284478 w 1284478"/>
              <a:gd name="connsiteY7" fmla="*/ 712332 h 883781"/>
              <a:gd name="connsiteX8" fmla="*/ 746770 w 1284478"/>
              <a:gd name="connsiteY8" fmla="*/ 133002 h 883781"/>
              <a:gd name="connsiteX9" fmla="*/ 0 w 1284478"/>
              <a:gd name="connsiteY9" fmla="*/ 0 h 883781"/>
              <a:gd name="connsiteX0" fmla="*/ 0 w 1284478"/>
              <a:gd name="connsiteY0" fmla="*/ 0 h 883781"/>
              <a:gd name="connsiteX1" fmla="*/ 156066 w 1284478"/>
              <a:gd name="connsiteY1" fmla="*/ 113221 h 883781"/>
              <a:gd name="connsiteX2" fmla="*/ 262108 w 1284478"/>
              <a:gd name="connsiteY2" fmla="*/ 511305 h 883781"/>
              <a:gd name="connsiteX3" fmla="*/ 417433 w 1284478"/>
              <a:gd name="connsiteY3" fmla="*/ 686931 h 883781"/>
              <a:gd name="connsiteX4" fmla="*/ 253514 w 1284478"/>
              <a:gd name="connsiteY4" fmla="*/ 823501 h 883781"/>
              <a:gd name="connsiteX5" fmla="*/ 1058783 w 1284478"/>
              <a:gd name="connsiteY5" fmla="*/ 883781 h 883781"/>
              <a:gd name="connsiteX6" fmla="*/ 1236583 w 1284478"/>
              <a:gd name="connsiteY6" fmla="*/ 858381 h 883781"/>
              <a:gd name="connsiteX7" fmla="*/ 1284478 w 1284478"/>
              <a:gd name="connsiteY7" fmla="*/ 712332 h 883781"/>
              <a:gd name="connsiteX8" fmla="*/ 746770 w 1284478"/>
              <a:gd name="connsiteY8" fmla="*/ 133002 h 883781"/>
              <a:gd name="connsiteX9" fmla="*/ 0 w 1284478"/>
              <a:gd name="connsiteY9" fmla="*/ 0 h 883781"/>
              <a:gd name="connsiteX0" fmla="*/ 0 w 1284478"/>
              <a:gd name="connsiteY0" fmla="*/ 0 h 883781"/>
              <a:gd name="connsiteX1" fmla="*/ 156066 w 1284478"/>
              <a:gd name="connsiteY1" fmla="*/ 113221 h 883781"/>
              <a:gd name="connsiteX2" fmla="*/ 204899 w 1284478"/>
              <a:gd name="connsiteY2" fmla="*/ 317813 h 883781"/>
              <a:gd name="connsiteX3" fmla="*/ 262108 w 1284478"/>
              <a:gd name="connsiteY3" fmla="*/ 511305 h 883781"/>
              <a:gd name="connsiteX4" fmla="*/ 417433 w 1284478"/>
              <a:gd name="connsiteY4" fmla="*/ 686931 h 883781"/>
              <a:gd name="connsiteX5" fmla="*/ 253514 w 1284478"/>
              <a:gd name="connsiteY5" fmla="*/ 823501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883781"/>
              <a:gd name="connsiteX1" fmla="*/ 156066 w 1284478"/>
              <a:gd name="connsiteY1" fmla="*/ 113221 h 883781"/>
              <a:gd name="connsiteX2" fmla="*/ 178263 w 1284478"/>
              <a:gd name="connsiteY2" fmla="*/ 330339 h 883781"/>
              <a:gd name="connsiteX3" fmla="*/ 262108 w 1284478"/>
              <a:gd name="connsiteY3" fmla="*/ 511305 h 883781"/>
              <a:gd name="connsiteX4" fmla="*/ 417433 w 1284478"/>
              <a:gd name="connsiteY4" fmla="*/ 686931 h 883781"/>
              <a:gd name="connsiteX5" fmla="*/ 253514 w 1284478"/>
              <a:gd name="connsiteY5" fmla="*/ 823501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883781"/>
              <a:gd name="connsiteX1" fmla="*/ 156066 w 1284478"/>
              <a:gd name="connsiteY1" fmla="*/ 113221 h 883781"/>
              <a:gd name="connsiteX2" fmla="*/ 178263 w 1284478"/>
              <a:gd name="connsiteY2" fmla="*/ 330339 h 883781"/>
              <a:gd name="connsiteX3" fmla="*/ 262108 w 1284478"/>
              <a:gd name="connsiteY3" fmla="*/ 511305 h 883781"/>
              <a:gd name="connsiteX4" fmla="*/ 31202 w 1284478"/>
              <a:gd name="connsiteY4" fmla="*/ 699457 h 883781"/>
              <a:gd name="connsiteX5" fmla="*/ 253514 w 1284478"/>
              <a:gd name="connsiteY5" fmla="*/ 823501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883781"/>
              <a:gd name="connsiteX1" fmla="*/ 156066 w 1284478"/>
              <a:gd name="connsiteY1" fmla="*/ 113221 h 883781"/>
              <a:gd name="connsiteX2" fmla="*/ 178263 w 1284478"/>
              <a:gd name="connsiteY2" fmla="*/ 330339 h 883781"/>
              <a:gd name="connsiteX3" fmla="*/ 262108 w 1284478"/>
              <a:gd name="connsiteY3" fmla="*/ 511305 h 883781"/>
              <a:gd name="connsiteX4" fmla="*/ 31202 w 1284478"/>
              <a:gd name="connsiteY4" fmla="*/ 699457 h 883781"/>
              <a:gd name="connsiteX5" fmla="*/ 133649 w 1284478"/>
              <a:gd name="connsiteY5" fmla="*/ 856904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1000691"/>
              <a:gd name="connsiteX1" fmla="*/ 156066 w 1284478"/>
              <a:gd name="connsiteY1" fmla="*/ 113221 h 1000691"/>
              <a:gd name="connsiteX2" fmla="*/ 178263 w 1284478"/>
              <a:gd name="connsiteY2" fmla="*/ 330339 h 1000691"/>
              <a:gd name="connsiteX3" fmla="*/ 262108 w 1284478"/>
              <a:gd name="connsiteY3" fmla="*/ 511305 h 1000691"/>
              <a:gd name="connsiteX4" fmla="*/ 31202 w 1284478"/>
              <a:gd name="connsiteY4" fmla="*/ 699457 h 1000691"/>
              <a:gd name="connsiteX5" fmla="*/ 133649 w 1284478"/>
              <a:gd name="connsiteY5" fmla="*/ 856904 h 1000691"/>
              <a:gd name="connsiteX6" fmla="*/ 965554 w 1284478"/>
              <a:gd name="connsiteY6" fmla="*/ 1000691 h 1000691"/>
              <a:gd name="connsiteX7" fmla="*/ 1236583 w 1284478"/>
              <a:gd name="connsiteY7" fmla="*/ 858381 h 1000691"/>
              <a:gd name="connsiteX8" fmla="*/ 1284478 w 1284478"/>
              <a:gd name="connsiteY8" fmla="*/ 712332 h 1000691"/>
              <a:gd name="connsiteX9" fmla="*/ 746770 w 1284478"/>
              <a:gd name="connsiteY9" fmla="*/ 133002 h 1000691"/>
              <a:gd name="connsiteX10" fmla="*/ 0 w 1284478"/>
              <a:gd name="connsiteY10"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284478 w 1396402"/>
              <a:gd name="connsiteY8" fmla="*/ 712332 h 1000691"/>
              <a:gd name="connsiteX9" fmla="*/ 746770 w 1396402"/>
              <a:gd name="connsiteY9" fmla="*/ 133002 h 1000691"/>
              <a:gd name="connsiteX10" fmla="*/ 0 w 1396402"/>
              <a:gd name="connsiteY10"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746770 w 1396402"/>
              <a:gd name="connsiteY9" fmla="*/ 133002 h 1000691"/>
              <a:gd name="connsiteX10" fmla="*/ 0 w 1396402"/>
              <a:gd name="connsiteY10"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972923 w 1396402"/>
              <a:gd name="connsiteY9" fmla="*/ 342865 h 1000691"/>
              <a:gd name="connsiteX10" fmla="*/ 746770 w 1396402"/>
              <a:gd name="connsiteY10" fmla="*/ 133002 h 1000691"/>
              <a:gd name="connsiteX11" fmla="*/ 0 w 1396402"/>
              <a:gd name="connsiteY11"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043954 w 1396402"/>
              <a:gd name="connsiteY9" fmla="*/ 313637 h 1000691"/>
              <a:gd name="connsiteX10" fmla="*/ 746770 w 1396402"/>
              <a:gd name="connsiteY10" fmla="*/ 133002 h 1000691"/>
              <a:gd name="connsiteX11" fmla="*/ 0 w 1396402"/>
              <a:gd name="connsiteY11"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203774 w 1396402"/>
              <a:gd name="connsiteY9" fmla="*/ 518229 h 1000691"/>
              <a:gd name="connsiteX10" fmla="*/ 1043954 w 1396402"/>
              <a:gd name="connsiteY10" fmla="*/ 313637 h 1000691"/>
              <a:gd name="connsiteX11" fmla="*/ 746770 w 1396402"/>
              <a:gd name="connsiteY11" fmla="*/ 133002 h 1000691"/>
              <a:gd name="connsiteX12" fmla="*/ 0 w 1396402"/>
              <a:gd name="connsiteY12"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150500 w 1396402"/>
              <a:gd name="connsiteY9" fmla="*/ 522404 h 1000691"/>
              <a:gd name="connsiteX10" fmla="*/ 1043954 w 1396402"/>
              <a:gd name="connsiteY10" fmla="*/ 313637 h 1000691"/>
              <a:gd name="connsiteX11" fmla="*/ 746770 w 1396402"/>
              <a:gd name="connsiteY11" fmla="*/ 133002 h 1000691"/>
              <a:gd name="connsiteX12" fmla="*/ 0 w 1396402"/>
              <a:gd name="connsiteY12"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150500 w 1396402"/>
              <a:gd name="connsiteY9" fmla="*/ 522404 h 1000691"/>
              <a:gd name="connsiteX10" fmla="*/ 1043954 w 1396402"/>
              <a:gd name="connsiteY10" fmla="*/ 313637 h 1000691"/>
              <a:gd name="connsiteX11" fmla="*/ 702375 w 1396402"/>
              <a:gd name="connsiteY11" fmla="*/ 7742 h 1000691"/>
              <a:gd name="connsiteX12" fmla="*/ 0 w 1396402"/>
              <a:gd name="connsiteY12"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159379 w 1396402"/>
              <a:gd name="connsiteY7" fmla="*/ 931588 h 1000691"/>
              <a:gd name="connsiteX8" fmla="*/ 1396402 w 1396402"/>
              <a:gd name="connsiteY8" fmla="*/ 850030 h 1000691"/>
              <a:gd name="connsiteX9" fmla="*/ 1351069 w 1396402"/>
              <a:gd name="connsiteY9" fmla="*/ 687280 h 1000691"/>
              <a:gd name="connsiteX10" fmla="*/ 1150500 w 1396402"/>
              <a:gd name="connsiteY10" fmla="*/ 522404 h 1000691"/>
              <a:gd name="connsiteX11" fmla="*/ 1043954 w 1396402"/>
              <a:gd name="connsiteY11" fmla="*/ 313637 h 1000691"/>
              <a:gd name="connsiteX12" fmla="*/ 702375 w 1396402"/>
              <a:gd name="connsiteY12" fmla="*/ 7742 h 1000691"/>
              <a:gd name="connsiteX13" fmla="*/ 0 w 1396402"/>
              <a:gd name="connsiteY13"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088348 w 1396402"/>
              <a:gd name="connsiteY7" fmla="*/ 990043 h 1000691"/>
              <a:gd name="connsiteX8" fmla="*/ 1396402 w 1396402"/>
              <a:gd name="connsiteY8" fmla="*/ 850030 h 1000691"/>
              <a:gd name="connsiteX9" fmla="*/ 1351069 w 1396402"/>
              <a:gd name="connsiteY9" fmla="*/ 687280 h 1000691"/>
              <a:gd name="connsiteX10" fmla="*/ 1150500 w 1396402"/>
              <a:gd name="connsiteY10" fmla="*/ 522404 h 1000691"/>
              <a:gd name="connsiteX11" fmla="*/ 1043954 w 1396402"/>
              <a:gd name="connsiteY11" fmla="*/ 313637 h 1000691"/>
              <a:gd name="connsiteX12" fmla="*/ 702375 w 1396402"/>
              <a:gd name="connsiteY12" fmla="*/ 7742 h 1000691"/>
              <a:gd name="connsiteX13" fmla="*/ 0 w 1396402"/>
              <a:gd name="connsiteY13" fmla="*/ 0 h 1000691"/>
              <a:gd name="connsiteX0" fmla="*/ 0 w 1396402"/>
              <a:gd name="connsiteY0" fmla="*/ 0 h 996516"/>
              <a:gd name="connsiteX1" fmla="*/ 156066 w 1396402"/>
              <a:gd name="connsiteY1" fmla="*/ 113221 h 996516"/>
              <a:gd name="connsiteX2" fmla="*/ 178263 w 1396402"/>
              <a:gd name="connsiteY2" fmla="*/ 330339 h 996516"/>
              <a:gd name="connsiteX3" fmla="*/ 262108 w 1396402"/>
              <a:gd name="connsiteY3" fmla="*/ 511305 h 996516"/>
              <a:gd name="connsiteX4" fmla="*/ 31202 w 1396402"/>
              <a:gd name="connsiteY4" fmla="*/ 699457 h 996516"/>
              <a:gd name="connsiteX5" fmla="*/ 133649 w 1396402"/>
              <a:gd name="connsiteY5" fmla="*/ 856904 h 996516"/>
              <a:gd name="connsiteX6" fmla="*/ 938917 w 1396402"/>
              <a:gd name="connsiteY6" fmla="*/ 996516 h 996516"/>
              <a:gd name="connsiteX7" fmla="*/ 1088348 w 1396402"/>
              <a:gd name="connsiteY7" fmla="*/ 990043 h 996516"/>
              <a:gd name="connsiteX8" fmla="*/ 1396402 w 1396402"/>
              <a:gd name="connsiteY8" fmla="*/ 850030 h 996516"/>
              <a:gd name="connsiteX9" fmla="*/ 1351069 w 1396402"/>
              <a:gd name="connsiteY9" fmla="*/ 687280 h 996516"/>
              <a:gd name="connsiteX10" fmla="*/ 1150500 w 1396402"/>
              <a:gd name="connsiteY10" fmla="*/ 522404 h 996516"/>
              <a:gd name="connsiteX11" fmla="*/ 1043954 w 1396402"/>
              <a:gd name="connsiteY11" fmla="*/ 313637 h 996516"/>
              <a:gd name="connsiteX12" fmla="*/ 702375 w 1396402"/>
              <a:gd name="connsiteY12" fmla="*/ 7742 h 996516"/>
              <a:gd name="connsiteX13" fmla="*/ 0 w 1396402"/>
              <a:gd name="connsiteY13" fmla="*/ 0 h 996516"/>
              <a:gd name="connsiteX0" fmla="*/ 0 w 1396402"/>
              <a:gd name="connsiteY0" fmla="*/ 127174 h 1123690"/>
              <a:gd name="connsiteX1" fmla="*/ 156066 w 1396402"/>
              <a:gd name="connsiteY1" fmla="*/ 240395 h 1123690"/>
              <a:gd name="connsiteX2" fmla="*/ 178263 w 1396402"/>
              <a:gd name="connsiteY2" fmla="*/ 457513 h 1123690"/>
              <a:gd name="connsiteX3" fmla="*/ 262108 w 1396402"/>
              <a:gd name="connsiteY3" fmla="*/ 638479 h 1123690"/>
              <a:gd name="connsiteX4" fmla="*/ 31202 w 1396402"/>
              <a:gd name="connsiteY4" fmla="*/ 826631 h 1123690"/>
              <a:gd name="connsiteX5" fmla="*/ 133649 w 1396402"/>
              <a:gd name="connsiteY5" fmla="*/ 984078 h 1123690"/>
              <a:gd name="connsiteX6" fmla="*/ 938917 w 1396402"/>
              <a:gd name="connsiteY6" fmla="*/ 1123690 h 1123690"/>
              <a:gd name="connsiteX7" fmla="*/ 1088348 w 1396402"/>
              <a:gd name="connsiteY7" fmla="*/ 1117217 h 1123690"/>
              <a:gd name="connsiteX8" fmla="*/ 1396402 w 1396402"/>
              <a:gd name="connsiteY8" fmla="*/ 977204 h 1123690"/>
              <a:gd name="connsiteX9" fmla="*/ 1351069 w 1396402"/>
              <a:gd name="connsiteY9" fmla="*/ 814454 h 1123690"/>
              <a:gd name="connsiteX10" fmla="*/ 1150500 w 1396402"/>
              <a:gd name="connsiteY10" fmla="*/ 649578 h 1123690"/>
              <a:gd name="connsiteX11" fmla="*/ 1043954 w 1396402"/>
              <a:gd name="connsiteY11" fmla="*/ 440811 h 1123690"/>
              <a:gd name="connsiteX12" fmla="*/ 727323 w 1396402"/>
              <a:gd name="connsiteY12" fmla="*/ 0 h 1123690"/>
              <a:gd name="connsiteX13" fmla="*/ 0 w 1396402"/>
              <a:gd name="connsiteY13" fmla="*/ 127174 h 1123690"/>
              <a:gd name="connsiteX0" fmla="*/ 0 w 2094932"/>
              <a:gd name="connsiteY0" fmla="*/ 39186 h 1123690"/>
              <a:gd name="connsiteX1" fmla="*/ 854596 w 2094932"/>
              <a:gd name="connsiteY1" fmla="*/ 240395 h 1123690"/>
              <a:gd name="connsiteX2" fmla="*/ 876793 w 2094932"/>
              <a:gd name="connsiteY2" fmla="*/ 457513 h 1123690"/>
              <a:gd name="connsiteX3" fmla="*/ 960638 w 2094932"/>
              <a:gd name="connsiteY3" fmla="*/ 638479 h 1123690"/>
              <a:gd name="connsiteX4" fmla="*/ 729732 w 2094932"/>
              <a:gd name="connsiteY4" fmla="*/ 826631 h 1123690"/>
              <a:gd name="connsiteX5" fmla="*/ 832179 w 2094932"/>
              <a:gd name="connsiteY5" fmla="*/ 984078 h 1123690"/>
              <a:gd name="connsiteX6" fmla="*/ 1637447 w 2094932"/>
              <a:gd name="connsiteY6" fmla="*/ 1123690 h 1123690"/>
              <a:gd name="connsiteX7" fmla="*/ 1786878 w 2094932"/>
              <a:gd name="connsiteY7" fmla="*/ 1117217 h 1123690"/>
              <a:gd name="connsiteX8" fmla="*/ 2094932 w 2094932"/>
              <a:gd name="connsiteY8" fmla="*/ 977204 h 1123690"/>
              <a:gd name="connsiteX9" fmla="*/ 2049599 w 2094932"/>
              <a:gd name="connsiteY9" fmla="*/ 814454 h 1123690"/>
              <a:gd name="connsiteX10" fmla="*/ 1849030 w 2094932"/>
              <a:gd name="connsiteY10" fmla="*/ 649578 h 1123690"/>
              <a:gd name="connsiteX11" fmla="*/ 1742484 w 2094932"/>
              <a:gd name="connsiteY11" fmla="*/ 440811 h 1123690"/>
              <a:gd name="connsiteX12" fmla="*/ 1425853 w 2094932"/>
              <a:gd name="connsiteY12" fmla="*/ 0 h 1123690"/>
              <a:gd name="connsiteX13" fmla="*/ 0 w 2094932"/>
              <a:gd name="connsiteY13" fmla="*/ 39186 h 1123690"/>
              <a:gd name="connsiteX0" fmla="*/ 0 w 2094932"/>
              <a:gd name="connsiteY0" fmla="*/ 0 h 1084504"/>
              <a:gd name="connsiteX1" fmla="*/ 854596 w 2094932"/>
              <a:gd name="connsiteY1" fmla="*/ 201209 h 1084504"/>
              <a:gd name="connsiteX2" fmla="*/ 876793 w 2094932"/>
              <a:gd name="connsiteY2" fmla="*/ 418327 h 1084504"/>
              <a:gd name="connsiteX3" fmla="*/ 960638 w 2094932"/>
              <a:gd name="connsiteY3" fmla="*/ 599293 h 1084504"/>
              <a:gd name="connsiteX4" fmla="*/ 729732 w 2094932"/>
              <a:gd name="connsiteY4" fmla="*/ 787445 h 1084504"/>
              <a:gd name="connsiteX5" fmla="*/ 832179 w 2094932"/>
              <a:gd name="connsiteY5" fmla="*/ 944892 h 1084504"/>
              <a:gd name="connsiteX6" fmla="*/ 1637447 w 2094932"/>
              <a:gd name="connsiteY6" fmla="*/ 1084504 h 1084504"/>
              <a:gd name="connsiteX7" fmla="*/ 1786878 w 2094932"/>
              <a:gd name="connsiteY7" fmla="*/ 1078031 h 1084504"/>
              <a:gd name="connsiteX8" fmla="*/ 2094932 w 2094932"/>
              <a:gd name="connsiteY8" fmla="*/ 938018 h 1084504"/>
              <a:gd name="connsiteX9" fmla="*/ 2049599 w 2094932"/>
              <a:gd name="connsiteY9" fmla="*/ 775268 h 1084504"/>
              <a:gd name="connsiteX10" fmla="*/ 1849030 w 2094932"/>
              <a:gd name="connsiteY10" fmla="*/ 610392 h 1084504"/>
              <a:gd name="connsiteX11" fmla="*/ 1742484 w 2094932"/>
              <a:gd name="connsiteY11" fmla="*/ 401625 h 1084504"/>
              <a:gd name="connsiteX12" fmla="*/ 1425853 w 2094932"/>
              <a:gd name="connsiteY12" fmla="*/ 1876 h 1084504"/>
              <a:gd name="connsiteX13" fmla="*/ 0 w 2094932"/>
              <a:gd name="connsiteY13" fmla="*/ 0 h 1084504"/>
              <a:gd name="connsiteX0" fmla="*/ 0 w 2094932"/>
              <a:gd name="connsiteY0" fmla="*/ 0 h 1084504"/>
              <a:gd name="connsiteX1" fmla="*/ 854596 w 2094932"/>
              <a:gd name="connsiteY1" fmla="*/ 201209 h 1084504"/>
              <a:gd name="connsiteX2" fmla="*/ 876793 w 2094932"/>
              <a:gd name="connsiteY2" fmla="*/ 418327 h 1084504"/>
              <a:gd name="connsiteX3" fmla="*/ 960638 w 2094932"/>
              <a:gd name="connsiteY3" fmla="*/ 599293 h 1084504"/>
              <a:gd name="connsiteX4" fmla="*/ 729732 w 2094932"/>
              <a:gd name="connsiteY4" fmla="*/ 787445 h 1084504"/>
              <a:gd name="connsiteX5" fmla="*/ 832179 w 2094932"/>
              <a:gd name="connsiteY5" fmla="*/ 944892 h 1084504"/>
              <a:gd name="connsiteX6" fmla="*/ 1637447 w 2094932"/>
              <a:gd name="connsiteY6" fmla="*/ 1084504 h 1084504"/>
              <a:gd name="connsiteX7" fmla="*/ 1786878 w 2094932"/>
              <a:gd name="connsiteY7" fmla="*/ 1078031 h 1084504"/>
              <a:gd name="connsiteX8" fmla="*/ 2094932 w 2094932"/>
              <a:gd name="connsiteY8" fmla="*/ 938018 h 1084504"/>
              <a:gd name="connsiteX9" fmla="*/ 2049599 w 2094932"/>
              <a:gd name="connsiteY9" fmla="*/ 775268 h 1084504"/>
              <a:gd name="connsiteX10" fmla="*/ 1849030 w 2094932"/>
              <a:gd name="connsiteY10" fmla="*/ 610392 h 1084504"/>
              <a:gd name="connsiteX11" fmla="*/ 1742484 w 2094932"/>
              <a:gd name="connsiteY11" fmla="*/ 401625 h 1084504"/>
              <a:gd name="connsiteX12" fmla="*/ 1600486 w 2094932"/>
              <a:gd name="connsiteY12" fmla="*/ 240681 h 1084504"/>
              <a:gd name="connsiteX13" fmla="*/ 1425853 w 2094932"/>
              <a:gd name="connsiteY13" fmla="*/ 1876 h 1084504"/>
              <a:gd name="connsiteX14" fmla="*/ 0 w 2094932"/>
              <a:gd name="connsiteY14" fmla="*/ 0 h 1084504"/>
              <a:gd name="connsiteX0" fmla="*/ 0 w 2094932"/>
              <a:gd name="connsiteY0" fmla="*/ 0 h 1084504"/>
              <a:gd name="connsiteX1" fmla="*/ 854596 w 2094932"/>
              <a:gd name="connsiteY1" fmla="*/ 201209 h 1084504"/>
              <a:gd name="connsiteX2" fmla="*/ 876793 w 2094932"/>
              <a:gd name="connsiteY2" fmla="*/ 418327 h 1084504"/>
              <a:gd name="connsiteX3" fmla="*/ 960638 w 2094932"/>
              <a:gd name="connsiteY3" fmla="*/ 599293 h 1084504"/>
              <a:gd name="connsiteX4" fmla="*/ 729732 w 2094932"/>
              <a:gd name="connsiteY4" fmla="*/ 787445 h 1084504"/>
              <a:gd name="connsiteX5" fmla="*/ 832179 w 2094932"/>
              <a:gd name="connsiteY5" fmla="*/ 944892 h 1084504"/>
              <a:gd name="connsiteX6" fmla="*/ 1637447 w 2094932"/>
              <a:gd name="connsiteY6" fmla="*/ 1084504 h 1084504"/>
              <a:gd name="connsiteX7" fmla="*/ 1786878 w 2094932"/>
              <a:gd name="connsiteY7" fmla="*/ 1078031 h 1084504"/>
              <a:gd name="connsiteX8" fmla="*/ 2094932 w 2094932"/>
              <a:gd name="connsiteY8" fmla="*/ 938018 h 1084504"/>
              <a:gd name="connsiteX9" fmla="*/ 2049599 w 2094932"/>
              <a:gd name="connsiteY9" fmla="*/ 775268 h 1084504"/>
              <a:gd name="connsiteX10" fmla="*/ 1849030 w 2094932"/>
              <a:gd name="connsiteY10" fmla="*/ 610392 h 1084504"/>
              <a:gd name="connsiteX11" fmla="*/ 1742484 w 2094932"/>
              <a:gd name="connsiteY11" fmla="*/ 401625 h 1084504"/>
              <a:gd name="connsiteX12" fmla="*/ 1394669 w 2094932"/>
              <a:gd name="connsiteY12" fmla="*/ 88170 h 1084504"/>
              <a:gd name="connsiteX13" fmla="*/ 1425853 w 2094932"/>
              <a:gd name="connsiteY13" fmla="*/ 1876 h 1084504"/>
              <a:gd name="connsiteX14" fmla="*/ 0 w 2094932"/>
              <a:gd name="connsiteY14" fmla="*/ 0 h 1084504"/>
              <a:gd name="connsiteX0" fmla="*/ 0 w 1433825"/>
              <a:gd name="connsiteY0" fmla="*/ 39183 h 1082627"/>
              <a:gd name="connsiteX1" fmla="*/ 193489 w 1433825"/>
              <a:gd name="connsiteY1" fmla="*/ 199332 h 1082627"/>
              <a:gd name="connsiteX2" fmla="*/ 215686 w 1433825"/>
              <a:gd name="connsiteY2" fmla="*/ 416450 h 1082627"/>
              <a:gd name="connsiteX3" fmla="*/ 299531 w 1433825"/>
              <a:gd name="connsiteY3" fmla="*/ 597416 h 1082627"/>
              <a:gd name="connsiteX4" fmla="*/ 68625 w 1433825"/>
              <a:gd name="connsiteY4" fmla="*/ 785568 h 1082627"/>
              <a:gd name="connsiteX5" fmla="*/ 171072 w 1433825"/>
              <a:gd name="connsiteY5" fmla="*/ 943015 h 1082627"/>
              <a:gd name="connsiteX6" fmla="*/ 976340 w 1433825"/>
              <a:gd name="connsiteY6" fmla="*/ 1082627 h 1082627"/>
              <a:gd name="connsiteX7" fmla="*/ 1125771 w 1433825"/>
              <a:gd name="connsiteY7" fmla="*/ 1076154 h 1082627"/>
              <a:gd name="connsiteX8" fmla="*/ 1433825 w 1433825"/>
              <a:gd name="connsiteY8" fmla="*/ 936141 h 1082627"/>
              <a:gd name="connsiteX9" fmla="*/ 1388492 w 1433825"/>
              <a:gd name="connsiteY9" fmla="*/ 773391 h 1082627"/>
              <a:gd name="connsiteX10" fmla="*/ 1187923 w 1433825"/>
              <a:gd name="connsiteY10" fmla="*/ 608515 h 1082627"/>
              <a:gd name="connsiteX11" fmla="*/ 1081377 w 1433825"/>
              <a:gd name="connsiteY11" fmla="*/ 399748 h 1082627"/>
              <a:gd name="connsiteX12" fmla="*/ 733562 w 1433825"/>
              <a:gd name="connsiteY12" fmla="*/ 86293 h 1082627"/>
              <a:gd name="connsiteX13" fmla="*/ 764746 w 1433825"/>
              <a:gd name="connsiteY13" fmla="*/ -1 h 1082627"/>
              <a:gd name="connsiteX14" fmla="*/ 0 w 1433825"/>
              <a:gd name="connsiteY14" fmla="*/ 39183 h 1082627"/>
              <a:gd name="connsiteX0" fmla="*/ 0 w 1433825"/>
              <a:gd name="connsiteY0" fmla="*/ 1 h 1043445"/>
              <a:gd name="connsiteX1" fmla="*/ 193489 w 1433825"/>
              <a:gd name="connsiteY1" fmla="*/ 160150 h 1043445"/>
              <a:gd name="connsiteX2" fmla="*/ 215686 w 1433825"/>
              <a:gd name="connsiteY2" fmla="*/ 377268 h 1043445"/>
              <a:gd name="connsiteX3" fmla="*/ 299531 w 1433825"/>
              <a:gd name="connsiteY3" fmla="*/ 558234 h 1043445"/>
              <a:gd name="connsiteX4" fmla="*/ 68625 w 1433825"/>
              <a:gd name="connsiteY4" fmla="*/ 746386 h 1043445"/>
              <a:gd name="connsiteX5" fmla="*/ 171072 w 1433825"/>
              <a:gd name="connsiteY5" fmla="*/ 903833 h 1043445"/>
              <a:gd name="connsiteX6" fmla="*/ 976340 w 1433825"/>
              <a:gd name="connsiteY6" fmla="*/ 1043445 h 1043445"/>
              <a:gd name="connsiteX7" fmla="*/ 1125771 w 1433825"/>
              <a:gd name="connsiteY7" fmla="*/ 1036972 h 1043445"/>
              <a:gd name="connsiteX8" fmla="*/ 1433825 w 1433825"/>
              <a:gd name="connsiteY8" fmla="*/ 896959 h 1043445"/>
              <a:gd name="connsiteX9" fmla="*/ 1388492 w 1433825"/>
              <a:gd name="connsiteY9" fmla="*/ 734209 h 1043445"/>
              <a:gd name="connsiteX10" fmla="*/ 1187923 w 1433825"/>
              <a:gd name="connsiteY10" fmla="*/ 569333 h 1043445"/>
              <a:gd name="connsiteX11" fmla="*/ 1081377 w 1433825"/>
              <a:gd name="connsiteY11" fmla="*/ 360566 h 1043445"/>
              <a:gd name="connsiteX12" fmla="*/ 733562 w 1433825"/>
              <a:gd name="connsiteY12" fmla="*/ 47111 h 1043445"/>
              <a:gd name="connsiteX13" fmla="*/ 752272 w 1433825"/>
              <a:gd name="connsiteY13" fmla="*/ 1878 h 1043445"/>
              <a:gd name="connsiteX14" fmla="*/ 0 w 1433825"/>
              <a:gd name="connsiteY14" fmla="*/ 1 h 1043445"/>
              <a:gd name="connsiteX0" fmla="*/ 0 w 1527379"/>
              <a:gd name="connsiteY0" fmla="*/ 27452 h 1041567"/>
              <a:gd name="connsiteX1" fmla="*/ 287043 w 1527379"/>
              <a:gd name="connsiteY1" fmla="*/ 158272 h 1041567"/>
              <a:gd name="connsiteX2" fmla="*/ 309240 w 1527379"/>
              <a:gd name="connsiteY2" fmla="*/ 375390 h 1041567"/>
              <a:gd name="connsiteX3" fmla="*/ 393085 w 1527379"/>
              <a:gd name="connsiteY3" fmla="*/ 556356 h 1041567"/>
              <a:gd name="connsiteX4" fmla="*/ 162179 w 1527379"/>
              <a:gd name="connsiteY4" fmla="*/ 744508 h 1041567"/>
              <a:gd name="connsiteX5" fmla="*/ 264626 w 1527379"/>
              <a:gd name="connsiteY5" fmla="*/ 901955 h 1041567"/>
              <a:gd name="connsiteX6" fmla="*/ 1069894 w 1527379"/>
              <a:gd name="connsiteY6" fmla="*/ 1041567 h 1041567"/>
              <a:gd name="connsiteX7" fmla="*/ 1219325 w 1527379"/>
              <a:gd name="connsiteY7" fmla="*/ 1035094 h 1041567"/>
              <a:gd name="connsiteX8" fmla="*/ 1527379 w 1527379"/>
              <a:gd name="connsiteY8" fmla="*/ 895081 h 1041567"/>
              <a:gd name="connsiteX9" fmla="*/ 1482046 w 1527379"/>
              <a:gd name="connsiteY9" fmla="*/ 732331 h 1041567"/>
              <a:gd name="connsiteX10" fmla="*/ 1281477 w 1527379"/>
              <a:gd name="connsiteY10" fmla="*/ 567455 h 1041567"/>
              <a:gd name="connsiteX11" fmla="*/ 1174931 w 1527379"/>
              <a:gd name="connsiteY11" fmla="*/ 358688 h 1041567"/>
              <a:gd name="connsiteX12" fmla="*/ 827116 w 1527379"/>
              <a:gd name="connsiteY12" fmla="*/ 45233 h 1041567"/>
              <a:gd name="connsiteX13" fmla="*/ 845826 w 1527379"/>
              <a:gd name="connsiteY13" fmla="*/ 0 h 1041567"/>
              <a:gd name="connsiteX14" fmla="*/ 0 w 1527379"/>
              <a:gd name="connsiteY14" fmla="*/ 27452 h 1041567"/>
              <a:gd name="connsiteX0" fmla="*/ 0 w 1714486"/>
              <a:gd name="connsiteY0" fmla="*/ 3989 h 1041567"/>
              <a:gd name="connsiteX1" fmla="*/ 474150 w 1714486"/>
              <a:gd name="connsiteY1" fmla="*/ 158272 h 1041567"/>
              <a:gd name="connsiteX2" fmla="*/ 496347 w 1714486"/>
              <a:gd name="connsiteY2" fmla="*/ 375390 h 1041567"/>
              <a:gd name="connsiteX3" fmla="*/ 580192 w 1714486"/>
              <a:gd name="connsiteY3" fmla="*/ 556356 h 1041567"/>
              <a:gd name="connsiteX4" fmla="*/ 349286 w 1714486"/>
              <a:gd name="connsiteY4" fmla="*/ 744508 h 1041567"/>
              <a:gd name="connsiteX5" fmla="*/ 451733 w 1714486"/>
              <a:gd name="connsiteY5" fmla="*/ 901955 h 1041567"/>
              <a:gd name="connsiteX6" fmla="*/ 1257001 w 1714486"/>
              <a:gd name="connsiteY6" fmla="*/ 1041567 h 1041567"/>
              <a:gd name="connsiteX7" fmla="*/ 1406432 w 1714486"/>
              <a:gd name="connsiteY7" fmla="*/ 1035094 h 1041567"/>
              <a:gd name="connsiteX8" fmla="*/ 1714486 w 1714486"/>
              <a:gd name="connsiteY8" fmla="*/ 895081 h 1041567"/>
              <a:gd name="connsiteX9" fmla="*/ 1669153 w 1714486"/>
              <a:gd name="connsiteY9" fmla="*/ 732331 h 1041567"/>
              <a:gd name="connsiteX10" fmla="*/ 1468584 w 1714486"/>
              <a:gd name="connsiteY10" fmla="*/ 567455 h 1041567"/>
              <a:gd name="connsiteX11" fmla="*/ 1362038 w 1714486"/>
              <a:gd name="connsiteY11" fmla="*/ 358688 h 1041567"/>
              <a:gd name="connsiteX12" fmla="*/ 1014223 w 1714486"/>
              <a:gd name="connsiteY12" fmla="*/ 45233 h 1041567"/>
              <a:gd name="connsiteX13" fmla="*/ 1032933 w 1714486"/>
              <a:gd name="connsiteY13" fmla="*/ 0 h 1041567"/>
              <a:gd name="connsiteX14" fmla="*/ 0 w 1714486"/>
              <a:gd name="connsiteY14" fmla="*/ 3989 h 1041567"/>
              <a:gd name="connsiteX0" fmla="*/ 0 w 1714486"/>
              <a:gd name="connsiteY0" fmla="*/ 3989 h 1041567"/>
              <a:gd name="connsiteX1" fmla="*/ 265799 w 1714486"/>
              <a:gd name="connsiteY1" fmla="*/ 92159 h 1041567"/>
              <a:gd name="connsiteX2" fmla="*/ 474150 w 1714486"/>
              <a:gd name="connsiteY2" fmla="*/ 158272 h 1041567"/>
              <a:gd name="connsiteX3" fmla="*/ 496347 w 1714486"/>
              <a:gd name="connsiteY3" fmla="*/ 375390 h 1041567"/>
              <a:gd name="connsiteX4" fmla="*/ 580192 w 1714486"/>
              <a:gd name="connsiteY4" fmla="*/ 556356 h 1041567"/>
              <a:gd name="connsiteX5" fmla="*/ 349286 w 1714486"/>
              <a:gd name="connsiteY5" fmla="*/ 744508 h 1041567"/>
              <a:gd name="connsiteX6" fmla="*/ 451733 w 1714486"/>
              <a:gd name="connsiteY6" fmla="*/ 901955 h 1041567"/>
              <a:gd name="connsiteX7" fmla="*/ 1257001 w 1714486"/>
              <a:gd name="connsiteY7" fmla="*/ 1041567 h 1041567"/>
              <a:gd name="connsiteX8" fmla="*/ 1406432 w 1714486"/>
              <a:gd name="connsiteY8" fmla="*/ 1035094 h 1041567"/>
              <a:gd name="connsiteX9" fmla="*/ 1714486 w 1714486"/>
              <a:gd name="connsiteY9" fmla="*/ 895081 h 1041567"/>
              <a:gd name="connsiteX10" fmla="*/ 1669153 w 1714486"/>
              <a:gd name="connsiteY10" fmla="*/ 732331 h 1041567"/>
              <a:gd name="connsiteX11" fmla="*/ 1468584 w 1714486"/>
              <a:gd name="connsiteY11" fmla="*/ 567455 h 1041567"/>
              <a:gd name="connsiteX12" fmla="*/ 1362038 w 1714486"/>
              <a:gd name="connsiteY12" fmla="*/ 358688 h 1041567"/>
              <a:gd name="connsiteX13" fmla="*/ 1014223 w 1714486"/>
              <a:gd name="connsiteY13" fmla="*/ 45233 h 1041567"/>
              <a:gd name="connsiteX14" fmla="*/ 1032933 w 1714486"/>
              <a:gd name="connsiteY14" fmla="*/ 0 h 1041567"/>
              <a:gd name="connsiteX15" fmla="*/ 0 w 1714486"/>
              <a:gd name="connsiteY15" fmla="*/ 3989 h 1041567"/>
              <a:gd name="connsiteX0" fmla="*/ 0 w 1714486"/>
              <a:gd name="connsiteY0" fmla="*/ 3989 h 1041567"/>
              <a:gd name="connsiteX1" fmla="*/ 278273 w 1714486"/>
              <a:gd name="connsiteY1" fmla="*/ 45232 h 1041567"/>
              <a:gd name="connsiteX2" fmla="*/ 474150 w 1714486"/>
              <a:gd name="connsiteY2" fmla="*/ 158272 h 1041567"/>
              <a:gd name="connsiteX3" fmla="*/ 496347 w 1714486"/>
              <a:gd name="connsiteY3" fmla="*/ 375390 h 1041567"/>
              <a:gd name="connsiteX4" fmla="*/ 580192 w 1714486"/>
              <a:gd name="connsiteY4" fmla="*/ 556356 h 1041567"/>
              <a:gd name="connsiteX5" fmla="*/ 349286 w 1714486"/>
              <a:gd name="connsiteY5" fmla="*/ 744508 h 1041567"/>
              <a:gd name="connsiteX6" fmla="*/ 451733 w 1714486"/>
              <a:gd name="connsiteY6" fmla="*/ 901955 h 1041567"/>
              <a:gd name="connsiteX7" fmla="*/ 1257001 w 1714486"/>
              <a:gd name="connsiteY7" fmla="*/ 1041567 h 1041567"/>
              <a:gd name="connsiteX8" fmla="*/ 1406432 w 1714486"/>
              <a:gd name="connsiteY8" fmla="*/ 1035094 h 1041567"/>
              <a:gd name="connsiteX9" fmla="*/ 1714486 w 1714486"/>
              <a:gd name="connsiteY9" fmla="*/ 895081 h 1041567"/>
              <a:gd name="connsiteX10" fmla="*/ 1669153 w 1714486"/>
              <a:gd name="connsiteY10" fmla="*/ 732331 h 1041567"/>
              <a:gd name="connsiteX11" fmla="*/ 1468584 w 1714486"/>
              <a:gd name="connsiteY11" fmla="*/ 567455 h 1041567"/>
              <a:gd name="connsiteX12" fmla="*/ 1362038 w 1714486"/>
              <a:gd name="connsiteY12" fmla="*/ 358688 h 1041567"/>
              <a:gd name="connsiteX13" fmla="*/ 1014223 w 1714486"/>
              <a:gd name="connsiteY13" fmla="*/ 45233 h 1041567"/>
              <a:gd name="connsiteX14" fmla="*/ 1032933 w 1714486"/>
              <a:gd name="connsiteY14" fmla="*/ 0 h 1041567"/>
              <a:gd name="connsiteX15" fmla="*/ 0 w 1714486"/>
              <a:gd name="connsiteY15" fmla="*/ 3989 h 1041567"/>
              <a:gd name="connsiteX0" fmla="*/ 0 w 1758144"/>
              <a:gd name="connsiteY0" fmla="*/ 0 h 1072774"/>
              <a:gd name="connsiteX1" fmla="*/ 321931 w 1758144"/>
              <a:gd name="connsiteY1" fmla="*/ 76439 h 1072774"/>
              <a:gd name="connsiteX2" fmla="*/ 517808 w 1758144"/>
              <a:gd name="connsiteY2" fmla="*/ 189479 h 1072774"/>
              <a:gd name="connsiteX3" fmla="*/ 540005 w 1758144"/>
              <a:gd name="connsiteY3" fmla="*/ 406597 h 1072774"/>
              <a:gd name="connsiteX4" fmla="*/ 623850 w 1758144"/>
              <a:gd name="connsiteY4" fmla="*/ 587563 h 1072774"/>
              <a:gd name="connsiteX5" fmla="*/ 392944 w 1758144"/>
              <a:gd name="connsiteY5" fmla="*/ 775715 h 1072774"/>
              <a:gd name="connsiteX6" fmla="*/ 495391 w 1758144"/>
              <a:gd name="connsiteY6" fmla="*/ 933162 h 1072774"/>
              <a:gd name="connsiteX7" fmla="*/ 1300659 w 1758144"/>
              <a:gd name="connsiteY7" fmla="*/ 1072774 h 1072774"/>
              <a:gd name="connsiteX8" fmla="*/ 1450090 w 1758144"/>
              <a:gd name="connsiteY8" fmla="*/ 1066301 h 1072774"/>
              <a:gd name="connsiteX9" fmla="*/ 1758144 w 1758144"/>
              <a:gd name="connsiteY9" fmla="*/ 926288 h 1072774"/>
              <a:gd name="connsiteX10" fmla="*/ 1712811 w 1758144"/>
              <a:gd name="connsiteY10" fmla="*/ 763538 h 1072774"/>
              <a:gd name="connsiteX11" fmla="*/ 1512242 w 1758144"/>
              <a:gd name="connsiteY11" fmla="*/ 598662 h 1072774"/>
              <a:gd name="connsiteX12" fmla="*/ 1405696 w 1758144"/>
              <a:gd name="connsiteY12" fmla="*/ 389895 h 1072774"/>
              <a:gd name="connsiteX13" fmla="*/ 1057881 w 1758144"/>
              <a:gd name="connsiteY13" fmla="*/ 76440 h 1072774"/>
              <a:gd name="connsiteX14" fmla="*/ 1076591 w 1758144"/>
              <a:gd name="connsiteY14" fmla="*/ 31207 h 1072774"/>
              <a:gd name="connsiteX15" fmla="*/ 0 w 1758144"/>
              <a:gd name="connsiteY15" fmla="*/ 0 h 1072774"/>
              <a:gd name="connsiteX0" fmla="*/ 0 w 1845461"/>
              <a:gd name="connsiteY0" fmla="*/ 0 h 1061042"/>
              <a:gd name="connsiteX1" fmla="*/ 409248 w 1845461"/>
              <a:gd name="connsiteY1" fmla="*/ 64707 h 1061042"/>
              <a:gd name="connsiteX2" fmla="*/ 605125 w 1845461"/>
              <a:gd name="connsiteY2" fmla="*/ 177747 h 1061042"/>
              <a:gd name="connsiteX3" fmla="*/ 627322 w 1845461"/>
              <a:gd name="connsiteY3" fmla="*/ 394865 h 1061042"/>
              <a:gd name="connsiteX4" fmla="*/ 711167 w 1845461"/>
              <a:gd name="connsiteY4" fmla="*/ 575831 h 1061042"/>
              <a:gd name="connsiteX5" fmla="*/ 480261 w 1845461"/>
              <a:gd name="connsiteY5" fmla="*/ 763983 h 1061042"/>
              <a:gd name="connsiteX6" fmla="*/ 582708 w 1845461"/>
              <a:gd name="connsiteY6" fmla="*/ 921430 h 1061042"/>
              <a:gd name="connsiteX7" fmla="*/ 1387976 w 1845461"/>
              <a:gd name="connsiteY7" fmla="*/ 1061042 h 1061042"/>
              <a:gd name="connsiteX8" fmla="*/ 1537407 w 1845461"/>
              <a:gd name="connsiteY8" fmla="*/ 1054569 h 1061042"/>
              <a:gd name="connsiteX9" fmla="*/ 1845461 w 1845461"/>
              <a:gd name="connsiteY9" fmla="*/ 914556 h 1061042"/>
              <a:gd name="connsiteX10" fmla="*/ 1800128 w 1845461"/>
              <a:gd name="connsiteY10" fmla="*/ 751806 h 1061042"/>
              <a:gd name="connsiteX11" fmla="*/ 1599559 w 1845461"/>
              <a:gd name="connsiteY11" fmla="*/ 586930 h 1061042"/>
              <a:gd name="connsiteX12" fmla="*/ 1493013 w 1845461"/>
              <a:gd name="connsiteY12" fmla="*/ 378163 h 1061042"/>
              <a:gd name="connsiteX13" fmla="*/ 1145198 w 1845461"/>
              <a:gd name="connsiteY13" fmla="*/ 64708 h 1061042"/>
              <a:gd name="connsiteX14" fmla="*/ 1163908 w 1845461"/>
              <a:gd name="connsiteY14" fmla="*/ 19475 h 1061042"/>
              <a:gd name="connsiteX15" fmla="*/ 0 w 1845461"/>
              <a:gd name="connsiteY15" fmla="*/ 0 h 1061042"/>
              <a:gd name="connsiteX0" fmla="*/ 89016 w 1436213"/>
              <a:gd name="connsiteY0" fmla="*/ 0 h 1529663"/>
              <a:gd name="connsiteX1" fmla="*/ 0 w 1436213"/>
              <a:gd name="connsiteY1" fmla="*/ 533328 h 1529663"/>
              <a:gd name="connsiteX2" fmla="*/ 195877 w 1436213"/>
              <a:gd name="connsiteY2" fmla="*/ 646368 h 1529663"/>
              <a:gd name="connsiteX3" fmla="*/ 218074 w 1436213"/>
              <a:gd name="connsiteY3" fmla="*/ 863486 h 1529663"/>
              <a:gd name="connsiteX4" fmla="*/ 301919 w 1436213"/>
              <a:gd name="connsiteY4" fmla="*/ 1044452 h 1529663"/>
              <a:gd name="connsiteX5" fmla="*/ 71013 w 1436213"/>
              <a:gd name="connsiteY5" fmla="*/ 1232604 h 1529663"/>
              <a:gd name="connsiteX6" fmla="*/ 173460 w 1436213"/>
              <a:gd name="connsiteY6" fmla="*/ 1390051 h 1529663"/>
              <a:gd name="connsiteX7" fmla="*/ 978728 w 1436213"/>
              <a:gd name="connsiteY7" fmla="*/ 1529663 h 1529663"/>
              <a:gd name="connsiteX8" fmla="*/ 1128159 w 1436213"/>
              <a:gd name="connsiteY8" fmla="*/ 1523190 h 1529663"/>
              <a:gd name="connsiteX9" fmla="*/ 1436213 w 1436213"/>
              <a:gd name="connsiteY9" fmla="*/ 1383177 h 1529663"/>
              <a:gd name="connsiteX10" fmla="*/ 1390880 w 1436213"/>
              <a:gd name="connsiteY10" fmla="*/ 1220427 h 1529663"/>
              <a:gd name="connsiteX11" fmla="*/ 1190311 w 1436213"/>
              <a:gd name="connsiteY11" fmla="*/ 1055551 h 1529663"/>
              <a:gd name="connsiteX12" fmla="*/ 1083765 w 1436213"/>
              <a:gd name="connsiteY12" fmla="*/ 846784 h 1529663"/>
              <a:gd name="connsiteX13" fmla="*/ 735950 w 1436213"/>
              <a:gd name="connsiteY13" fmla="*/ 533329 h 1529663"/>
              <a:gd name="connsiteX14" fmla="*/ 754660 w 1436213"/>
              <a:gd name="connsiteY14" fmla="*/ 488096 h 1529663"/>
              <a:gd name="connsiteX15" fmla="*/ 89016 w 1436213"/>
              <a:gd name="connsiteY15" fmla="*/ 0 h 1529663"/>
              <a:gd name="connsiteX0" fmla="*/ 582577 w 1929774"/>
              <a:gd name="connsiteY0" fmla="*/ 0 h 1529663"/>
              <a:gd name="connsiteX1" fmla="*/ 0 w 1929774"/>
              <a:gd name="connsiteY1" fmla="*/ 418384 h 1529663"/>
              <a:gd name="connsiteX2" fmla="*/ 689438 w 1929774"/>
              <a:gd name="connsiteY2" fmla="*/ 646368 h 1529663"/>
              <a:gd name="connsiteX3" fmla="*/ 711635 w 1929774"/>
              <a:gd name="connsiteY3" fmla="*/ 863486 h 1529663"/>
              <a:gd name="connsiteX4" fmla="*/ 795480 w 1929774"/>
              <a:gd name="connsiteY4" fmla="*/ 1044452 h 1529663"/>
              <a:gd name="connsiteX5" fmla="*/ 564574 w 1929774"/>
              <a:gd name="connsiteY5" fmla="*/ 1232604 h 1529663"/>
              <a:gd name="connsiteX6" fmla="*/ 667021 w 1929774"/>
              <a:gd name="connsiteY6" fmla="*/ 1390051 h 1529663"/>
              <a:gd name="connsiteX7" fmla="*/ 1472289 w 1929774"/>
              <a:gd name="connsiteY7" fmla="*/ 1529663 h 1529663"/>
              <a:gd name="connsiteX8" fmla="*/ 1621720 w 1929774"/>
              <a:gd name="connsiteY8" fmla="*/ 1523190 h 1529663"/>
              <a:gd name="connsiteX9" fmla="*/ 1929774 w 1929774"/>
              <a:gd name="connsiteY9" fmla="*/ 1383177 h 1529663"/>
              <a:gd name="connsiteX10" fmla="*/ 1884441 w 1929774"/>
              <a:gd name="connsiteY10" fmla="*/ 1220427 h 1529663"/>
              <a:gd name="connsiteX11" fmla="*/ 1683872 w 1929774"/>
              <a:gd name="connsiteY11" fmla="*/ 1055551 h 1529663"/>
              <a:gd name="connsiteX12" fmla="*/ 1577326 w 1929774"/>
              <a:gd name="connsiteY12" fmla="*/ 846784 h 1529663"/>
              <a:gd name="connsiteX13" fmla="*/ 1229511 w 1929774"/>
              <a:gd name="connsiteY13" fmla="*/ 533329 h 1529663"/>
              <a:gd name="connsiteX14" fmla="*/ 1248221 w 1929774"/>
              <a:gd name="connsiteY14" fmla="*/ 488096 h 1529663"/>
              <a:gd name="connsiteX15" fmla="*/ 582577 w 1929774"/>
              <a:gd name="connsiteY15" fmla="*/ 0 h 1529663"/>
              <a:gd name="connsiteX0" fmla="*/ 582577 w 1929774"/>
              <a:gd name="connsiteY0" fmla="*/ 0 h 1529663"/>
              <a:gd name="connsiteX1" fmla="*/ 0 w 1929774"/>
              <a:gd name="connsiteY1" fmla="*/ 418384 h 1529663"/>
              <a:gd name="connsiteX2" fmla="*/ 252283 w 1929774"/>
              <a:gd name="connsiteY2" fmla="*/ 637526 h 1529663"/>
              <a:gd name="connsiteX3" fmla="*/ 711635 w 1929774"/>
              <a:gd name="connsiteY3" fmla="*/ 863486 h 1529663"/>
              <a:gd name="connsiteX4" fmla="*/ 795480 w 1929774"/>
              <a:gd name="connsiteY4" fmla="*/ 1044452 h 1529663"/>
              <a:gd name="connsiteX5" fmla="*/ 564574 w 1929774"/>
              <a:gd name="connsiteY5" fmla="*/ 1232604 h 1529663"/>
              <a:gd name="connsiteX6" fmla="*/ 667021 w 1929774"/>
              <a:gd name="connsiteY6" fmla="*/ 1390051 h 1529663"/>
              <a:gd name="connsiteX7" fmla="*/ 1472289 w 1929774"/>
              <a:gd name="connsiteY7" fmla="*/ 1529663 h 1529663"/>
              <a:gd name="connsiteX8" fmla="*/ 1621720 w 1929774"/>
              <a:gd name="connsiteY8" fmla="*/ 1523190 h 1529663"/>
              <a:gd name="connsiteX9" fmla="*/ 1929774 w 1929774"/>
              <a:gd name="connsiteY9" fmla="*/ 1383177 h 1529663"/>
              <a:gd name="connsiteX10" fmla="*/ 1884441 w 1929774"/>
              <a:gd name="connsiteY10" fmla="*/ 1220427 h 1529663"/>
              <a:gd name="connsiteX11" fmla="*/ 1683872 w 1929774"/>
              <a:gd name="connsiteY11" fmla="*/ 1055551 h 1529663"/>
              <a:gd name="connsiteX12" fmla="*/ 1577326 w 1929774"/>
              <a:gd name="connsiteY12" fmla="*/ 846784 h 1529663"/>
              <a:gd name="connsiteX13" fmla="*/ 1229511 w 1929774"/>
              <a:gd name="connsiteY13" fmla="*/ 533329 h 1529663"/>
              <a:gd name="connsiteX14" fmla="*/ 1248221 w 1929774"/>
              <a:gd name="connsiteY14" fmla="*/ 488096 h 1529663"/>
              <a:gd name="connsiteX15" fmla="*/ 582577 w 1929774"/>
              <a:gd name="connsiteY15" fmla="*/ 0 h 1529663"/>
              <a:gd name="connsiteX0" fmla="*/ 582577 w 1929774"/>
              <a:gd name="connsiteY0" fmla="*/ 0 h 1529663"/>
              <a:gd name="connsiteX1" fmla="*/ 0 w 1929774"/>
              <a:gd name="connsiteY1" fmla="*/ 418384 h 1529663"/>
              <a:gd name="connsiteX2" fmla="*/ 252283 w 1929774"/>
              <a:gd name="connsiteY2" fmla="*/ 637526 h 1529663"/>
              <a:gd name="connsiteX3" fmla="*/ 391995 w 1929774"/>
              <a:gd name="connsiteY3" fmla="*/ 863485 h 1529663"/>
              <a:gd name="connsiteX4" fmla="*/ 795480 w 1929774"/>
              <a:gd name="connsiteY4" fmla="*/ 1044452 h 1529663"/>
              <a:gd name="connsiteX5" fmla="*/ 564574 w 1929774"/>
              <a:gd name="connsiteY5" fmla="*/ 1232604 h 1529663"/>
              <a:gd name="connsiteX6" fmla="*/ 667021 w 1929774"/>
              <a:gd name="connsiteY6" fmla="*/ 1390051 h 1529663"/>
              <a:gd name="connsiteX7" fmla="*/ 1472289 w 1929774"/>
              <a:gd name="connsiteY7" fmla="*/ 1529663 h 1529663"/>
              <a:gd name="connsiteX8" fmla="*/ 1621720 w 1929774"/>
              <a:gd name="connsiteY8" fmla="*/ 1523190 h 1529663"/>
              <a:gd name="connsiteX9" fmla="*/ 1929774 w 1929774"/>
              <a:gd name="connsiteY9" fmla="*/ 1383177 h 1529663"/>
              <a:gd name="connsiteX10" fmla="*/ 1884441 w 1929774"/>
              <a:gd name="connsiteY10" fmla="*/ 1220427 h 1529663"/>
              <a:gd name="connsiteX11" fmla="*/ 1683872 w 1929774"/>
              <a:gd name="connsiteY11" fmla="*/ 1055551 h 1529663"/>
              <a:gd name="connsiteX12" fmla="*/ 1577326 w 1929774"/>
              <a:gd name="connsiteY12" fmla="*/ 846784 h 1529663"/>
              <a:gd name="connsiteX13" fmla="*/ 1229511 w 1929774"/>
              <a:gd name="connsiteY13" fmla="*/ 533329 h 1529663"/>
              <a:gd name="connsiteX14" fmla="*/ 1248221 w 1929774"/>
              <a:gd name="connsiteY14" fmla="*/ 488096 h 1529663"/>
              <a:gd name="connsiteX15" fmla="*/ 582577 w 1929774"/>
              <a:gd name="connsiteY15" fmla="*/ 0 h 1529663"/>
              <a:gd name="connsiteX0" fmla="*/ 582577 w 1929774"/>
              <a:gd name="connsiteY0" fmla="*/ 0 h 1529663"/>
              <a:gd name="connsiteX1" fmla="*/ 0 w 1929774"/>
              <a:gd name="connsiteY1" fmla="*/ 418384 h 1529663"/>
              <a:gd name="connsiteX2" fmla="*/ 252283 w 1929774"/>
              <a:gd name="connsiteY2" fmla="*/ 637526 h 1529663"/>
              <a:gd name="connsiteX3" fmla="*/ 391995 w 1929774"/>
              <a:gd name="connsiteY3" fmla="*/ 863485 h 1529663"/>
              <a:gd name="connsiteX4" fmla="*/ 348924 w 1929774"/>
              <a:gd name="connsiteY4" fmla="*/ 1057715 h 1529663"/>
              <a:gd name="connsiteX5" fmla="*/ 564574 w 1929774"/>
              <a:gd name="connsiteY5" fmla="*/ 1232604 h 1529663"/>
              <a:gd name="connsiteX6" fmla="*/ 667021 w 1929774"/>
              <a:gd name="connsiteY6" fmla="*/ 1390051 h 1529663"/>
              <a:gd name="connsiteX7" fmla="*/ 1472289 w 1929774"/>
              <a:gd name="connsiteY7" fmla="*/ 1529663 h 1529663"/>
              <a:gd name="connsiteX8" fmla="*/ 1621720 w 1929774"/>
              <a:gd name="connsiteY8" fmla="*/ 1523190 h 1529663"/>
              <a:gd name="connsiteX9" fmla="*/ 1929774 w 1929774"/>
              <a:gd name="connsiteY9" fmla="*/ 1383177 h 1529663"/>
              <a:gd name="connsiteX10" fmla="*/ 1884441 w 1929774"/>
              <a:gd name="connsiteY10" fmla="*/ 1220427 h 1529663"/>
              <a:gd name="connsiteX11" fmla="*/ 1683872 w 1929774"/>
              <a:gd name="connsiteY11" fmla="*/ 1055551 h 1529663"/>
              <a:gd name="connsiteX12" fmla="*/ 1577326 w 1929774"/>
              <a:gd name="connsiteY12" fmla="*/ 846784 h 1529663"/>
              <a:gd name="connsiteX13" fmla="*/ 1229511 w 1929774"/>
              <a:gd name="connsiteY13" fmla="*/ 533329 h 1529663"/>
              <a:gd name="connsiteX14" fmla="*/ 1248221 w 1929774"/>
              <a:gd name="connsiteY14" fmla="*/ 488096 h 1529663"/>
              <a:gd name="connsiteX15" fmla="*/ 582577 w 1929774"/>
              <a:gd name="connsiteY15" fmla="*/ 0 h 1529663"/>
              <a:gd name="connsiteX0" fmla="*/ 582577 w 1929774"/>
              <a:gd name="connsiteY0" fmla="*/ 0 h 1529663"/>
              <a:gd name="connsiteX1" fmla="*/ 0 w 1929774"/>
              <a:gd name="connsiteY1" fmla="*/ 418384 h 1529663"/>
              <a:gd name="connsiteX2" fmla="*/ 252283 w 1929774"/>
              <a:gd name="connsiteY2" fmla="*/ 637526 h 1529663"/>
              <a:gd name="connsiteX3" fmla="*/ 391995 w 1929774"/>
              <a:gd name="connsiteY3" fmla="*/ 863485 h 1529663"/>
              <a:gd name="connsiteX4" fmla="*/ 348924 w 1929774"/>
              <a:gd name="connsiteY4" fmla="*/ 1057715 h 1529663"/>
              <a:gd name="connsiteX5" fmla="*/ 240233 w 1929774"/>
              <a:gd name="connsiteY5" fmla="*/ 1241447 h 1529663"/>
              <a:gd name="connsiteX6" fmla="*/ 667021 w 1929774"/>
              <a:gd name="connsiteY6" fmla="*/ 1390051 h 1529663"/>
              <a:gd name="connsiteX7" fmla="*/ 1472289 w 1929774"/>
              <a:gd name="connsiteY7" fmla="*/ 1529663 h 1529663"/>
              <a:gd name="connsiteX8" fmla="*/ 1621720 w 1929774"/>
              <a:gd name="connsiteY8" fmla="*/ 1523190 h 1529663"/>
              <a:gd name="connsiteX9" fmla="*/ 1929774 w 1929774"/>
              <a:gd name="connsiteY9" fmla="*/ 1383177 h 1529663"/>
              <a:gd name="connsiteX10" fmla="*/ 1884441 w 1929774"/>
              <a:gd name="connsiteY10" fmla="*/ 1220427 h 1529663"/>
              <a:gd name="connsiteX11" fmla="*/ 1683872 w 1929774"/>
              <a:gd name="connsiteY11" fmla="*/ 1055551 h 1529663"/>
              <a:gd name="connsiteX12" fmla="*/ 1577326 w 1929774"/>
              <a:gd name="connsiteY12" fmla="*/ 846784 h 1529663"/>
              <a:gd name="connsiteX13" fmla="*/ 1229511 w 1929774"/>
              <a:gd name="connsiteY13" fmla="*/ 533329 h 1529663"/>
              <a:gd name="connsiteX14" fmla="*/ 1248221 w 1929774"/>
              <a:gd name="connsiteY14" fmla="*/ 488096 h 1529663"/>
              <a:gd name="connsiteX15" fmla="*/ 582577 w 1929774"/>
              <a:gd name="connsiteY15" fmla="*/ 0 h 1529663"/>
              <a:gd name="connsiteX0" fmla="*/ 582577 w 1929774"/>
              <a:gd name="connsiteY0" fmla="*/ 0 h 1529663"/>
              <a:gd name="connsiteX1" fmla="*/ 0 w 1929774"/>
              <a:gd name="connsiteY1" fmla="*/ 418384 h 1529663"/>
              <a:gd name="connsiteX2" fmla="*/ 252283 w 1929774"/>
              <a:gd name="connsiteY2" fmla="*/ 637526 h 1529663"/>
              <a:gd name="connsiteX3" fmla="*/ 391995 w 1929774"/>
              <a:gd name="connsiteY3" fmla="*/ 863485 h 1529663"/>
              <a:gd name="connsiteX4" fmla="*/ 348924 w 1929774"/>
              <a:gd name="connsiteY4" fmla="*/ 1057715 h 1529663"/>
              <a:gd name="connsiteX5" fmla="*/ 216732 w 1929774"/>
              <a:gd name="connsiteY5" fmla="*/ 1232606 h 1529663"/>
              <a:gd name="connsiteX6" fmla="*/ 667021 w 1929774"/>
              <a:gd name="connsiteY6" fmla="*/ 1390051 h 1529663"/>
              <a:gd name="connsiteX7" fmla="*/ 1472289 w 1929774"/>
              <a:gd name="connsiteY7" fmla="*/ 1529663 h 1529663"/>
              <a:gd name="connsiteX8" fmla="*/ 1621720 w 1929774"/>
              <a:gd name="connsiteY8" fmla="*/ 1523190 h 1529663"/>
              <a:gd name="connsiteX9" fmla="*/ 1929774 w 1929774"/>
              <a:gd name="connsiteY9" fmla="*/ 1383177 h 1529663"/>
              <a:gd name="connsiteX10" fmla="*/ 1884441 w 1929774"/>
              <a:gd name="connsiteY10" fmla="*/ 1220427 h 1529663"/>
              <a:gd name="connsiteX11" fmla="*/ 1683872 w 1929774"/>
              <a:gd name="connsiteY11" fmla="*/ 1055551 h 1529663"/>
              <a:gd name="connsiteX12" fmla="*/ 1577326 w 1929774"/>
              <a:gd name="connsiteY12" fmla="*/ 846784 h 1529663"/>
              <a:gd name="connsiteX13" fmla="*/ 1229511 w 1929774"/>
              <a:gd name="connsiteY13" fmla="*/ 533329 h 1529663"/>
              <a:gd name="connsiteX14" fmla="*/ 1248221 w 1929774"/>
              <a:gd name="connsiteY14" fmla="*/ 488096 h 1529663"/>
              <a:gd name="connsiteX15" fmla="*/ 582577 w 1929774"/>
              <a:gd name="connsiteY15" fmla="*/ 0 h 1529663"/>
              <a:gd name="connsiteX0" fmla="*/ 582577 w 1929774"/>
              <a:gd name="connsiteY0" fmla="*/ 0 h 1529663"/>
              <a:gd name="connsiteX1" fmla="*/ 0 w 1929774"/>
              <a:gd name="connsiteY1" fmla="*/ 418384 h 1529663"/>
              <a:gd name="connsiteX2" fmla="*/ 252283 w 1929774"/>
              <a:gd name="connsiteY2" fmla="*/ 637526 h 1529663"/>
              <a:gd name="connsiteX3" fmla="*/ 391995 w 1929774"/>
              <a:gd name="connsiteY3" fmla="*/ 863485 h 1529663"/>
              <a:gd name="connsiteX4" fmla="*/ 348924 w 1929774"/>
              <a:gd name="connsiteY4" fmla="*/ 1057715 h 1529663"/>
              <a:gd name="connsiteX5" fmla="*/ 216732 w 1929774"/>
              <a:gd name="connsiteY5" fmla="*/ 1232606 h 1529663"/>
              <a:gd name="connsiteX6" fmla="*/ 347381 w 1929774"/>
              <a:gd name="connsiteY6" fmla="*/ 1332579 h 1529663"/>
              <a:gd name="connsiteX7" fmla="*/ 1472289 w 1929774"/>
              <a:gd name="connsiteY7" fmla="*/ 1529663 h 1529663"/>
              <a:gd name="connsiteX8" fmla="*/ 1621720 w 1929774"/>
              <a:gd name="connsiteY8" fmla="*/ 1523190 h 1529663"/>
              <a:gd name="connsiteX9" fmla="*/ 1929774 w 1929774"/>
              <a:gd name="connsiteY9" fmla="*/ 1383177 h 1529663"/>
              <a:gd name="connsiteX10" fmla="*/ 1884441 w 1929774"/>
              <a:gd name="connsiteY10" fmla="*/ 1220427 h 1529663"/>
              <a:gd name="connsiteX11" fmla="*/ 1683872 w 1929774"/>
              <a:gd name="connsiteY11" fmla="*/ 1055551 h 1529663"/>
              <a:gd name="connsiteX12" fmla="*/ 1577326 w 1929774"/>
              <a:gd name="connsiteY12" fmla="*/ 846784 h 1529663"/>
              <a:gd name="connsiteX13" fmla="*/ 1229511 w 1929774"/>
              <a:gd name="connsiteY13" fmla="*/ 533329 h 1529663"/>
              <a:gd name="connsiteX14" fmla="*/ 1248221 w 1929774"/>
              <a:gd name="connsiteY14" fmla="*/ 488096 h 1529663"/>
              <a:gd name="connsiteX15" fmla="*/ 582577 w 1929774"/>
              <a:gd name="connsiteY15" fmla="*/ 0 h 1529663"/>
              <a:gd name="connsiteX0" fmla="*/ 582577 w 1929774"/>
              <a:gd name="connsiteY0" fmla="*/ 0 h 1523190"/>
              <a:gd name="connsiteX1" fmla="*/ 0 w 1929774"/>
              <a:gd name="connsiteY1" fmla="*/ 418384 h 1523190"/>
              <a:gd name="connsiteX2" fmla="*/ 252283 w 1929774"/>
              <a:gd name="connsiteY2" fmla="*/ 637526 h 1523190"/>
              <a:gd name="connsiteX3" fmla="*/ 391995 w 1929774"/>
              <a:gd name="connsiteY3" fmla="*/ 863485 h 1523190"/>
              <a:gd name="connsiteX4" fmla="*/ 348924 w 1929774"/>
              <a:gd name="connsiteY4" fmla="*/ 1057715 h 1523190"/>
              <a:gd name="connsiteX5" fmla="*/ 216732 w 1929774"/>
              <a:gd name="connsiteY5" fmla="*/ 1232606 h 1523190"/>
              <a:gd name="connsiteX6" fmla="*/ 347381 w 1929774"/>
              <a:gd name="connsiteY6" fmla="*/ 1332579 h 1523190"/>
              <a:gd name="connsiteX7" fmla="*/ 1147949 w 1929774"/>
              <a:gd name="connsiteY7" fmla="*/ 1392613 h 1523190"/>
              <a:gd name="connsiteX8" fmla="*/ 1621720 w 1929774"/>
              <a:gd name="connsiteY8" fmla="*/ 1523190 h 1523190"/>
              <a:gd name="connsiteX9" fmla="*/ 1929774 w 1929774"/>
              <a:gd name="connsiteY9" fmla="*/ 1383177 h 1523190"/>
              <a:gd name="connsiteX10" fmla="*/ 1884441 w 1929774"/>
              <a:gd name="connsiteY10" fmla="*/ 1220427 h 1523190"/>
              <a:gd name="connsiteX11" fmla="*/ 1683872 w 1929774"/>
              <a:gd name="connsiteY11" fmla="*/ 1055551 h 1523190"/>
              <a:gd name="connsiteX12" fmla="*/ 1577326 w 1929774"/>
              <a:gd name="connsiteY12" fmla="*/ 846784 h 1523190"/>
              <a:gd name="connsiteX13" fmla="*/ 1229511 w 1929774"/>
              <a:gd name="connsiteY13" fmla="*/ 533329 h 1523190"/>
              <a:gd name="connsiteX14" fmla="*/ 1248221 w 1929774"/>
              <a:gd name="connsiteY14" fmla="*/ 488096 h 1523190"/>
              <a:gd name="connsiteX15" fmla="*/ 582577 w 1929774"/>
              <a:gd name="connsiteY15" fmla="*/ 0 h 1523190"/>
              <a:gd name="connsiteX0" fmla="*/ 582577 w 1929774"/>
              <a:gd name="connsiteY0" fmla="*/ 0 h 1403825"/>
              <a:gd name="connsiteX1" fmla="*/ 0 w 1929774"/>
              <a:gd name="connsiteY1" fmla="*/ 418384 h 1403825"/>
              <a:gd name="connsiteX2" fmla="*/ 252283 w 1929774"/>
              <a:gd name="connsiteY2" fmla="*/ 637526 h 1403825"/>
              <a:gd name="connsiteX3" fmla="*/ 391995 w 1929774"/>
              <a:gd name="connsiteY3" fmla="*/ 863485 h 1403825"/>
              <a:gd name="connsiteX4" fmla="*/ 348924 w 1929774"/>
              <a:gd name="connsiteY4" fmla="*/ 1057715 h 1403825"/>
              <a:gd name="connsiteX5" fmla="*/ 216732 w 1929774"/>
              <a:gd name="connsiteY5" fmla="*/ 1232606 h 1403825"/>
              <a:gd name="connsiteX6" fmla="*/ 347381 w 1929774"/>
              <a:gd name="connsiteY6" fmla="*/ 1332579 h 1403825"/>
              <a:gd name="connsiteX7" fmla="*/ 1147949 w 1929774"/>
              <a:gd name="connsiteY7" fmla="*/ 1392613 h 1403825"/>
              <a:gd name="connsiteX8" fmla="*/ 1513606 w 1929774"/>
              <a:gd name="connsiteY8" fmla="*/ 1403825 h 1403825"/>
              <a:gd name="connsiteX9" fmla="*/ 1929774 w 1929774"/>
              <a:gd name="connsiteY9" fmla="*/ 1383177 h 1403825"/>
              <a:gd name="connsiteX10" fmla="*/ 1884441 w 1929774"/>
              <a:gd name="connsiteY10" fmla="*/ 1220427 h 1403825"/>
              <a:gd name="connsiteX11" fmla="*/ 1683872 w 1929774"/>
              <a:gd name="connsiteY11" fmla="*/ 1055551 h 1403825"/>
              <a:gd name="connsiteX12" fmla="*/ 1577326 w 1929774"/>
              <a:gd name="connsiteY12" fmla="*/ 846784 h 1403825"/>
              <a:gd name="connsiteX13" fmla="*/ 1229511 w 1929774"/>
              <a:gd name="connsiteY13" fmla="*/ 533329 h 1403825"/>
              <a:gd name="connsiteX14" fmla="*/ 1248221 w 1929774"/>
              <a:gd name="connsiteY14" fmla="*/ 488096 h 1403825"/>
              <a:gd name="connsiteX15" fmla="*/ 582577 w 1929774"/>
              <a:gd name="connsiteY15"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84441 w 2131899"/>
              <a:gd name="connsiteY10" fmla="*/ 1220427 h 1403825"/>
              <a:gd name="connsiteX11" fmla="*/ 1683872 w 2131899"/>
              <a:gd name="connsiteY11" fmla="*/ 1055551 h 1403825"/>
              <a:gd name="connsiteX12" fmla="*/ 1577326 w 2131899"/>
              <a:gd name="connsiteY12" fmla="*/ 846784 h 1403825"/>
              <a:gd name="connsiteX13" fmla="*/ 1229511 w 2131899"/>
              <a:gd name="connsiteY13" fmla="*/ 533329 h 1403825"/>
              <a:gd name="connsiteX14" fmla="*/ 1248221 w 2131899"/>
              <a:gd name="connsiteY14" fmla="*/ 488096 h 1403825"/>
              <a:gd name="connsiteX15" fmla="*/ 582577 w 2131899"/>
              <a:gd name="connsiteY15"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93843 w 2131899"/>
              <a:gd name="connsiteY10" fmla="*/ 1025906 h 1403825"/>
              <a:gd name="connsiteX11" fmla="*/ 1683872 w 2131899"/>
              <a:gd name="connsiteY11" fmla="*/ 1055551 h 1403825"/>
              <a:gd name="connsiteX12" fmla="*/ 1577326 w 2131899"/>
              <a:gd name="connsiteY12" fmla="*/ 846784 h 1403825"/>
              <a:gd name="connsiteX13" fmla="*/ 1229511 w 2131899"/>
              <a:gd name="connsiteY13" fmla="*/ 533329 h 1403825"/>
              <a:gd name="connsiteX14" fmla="*/ 1248221 w 2131899"/>
              <a:gd name="connsiteY14" fmla="*/ 488096 h 1403825"/>
              <a:gd name="connsiteX15" fmla="*/ 582577 w 2131899"/>
              <a:gd name="connsiteY15"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93843 w 2131899"/>
              <a:gd name="connsiteY10" fmla="*/ 1025906 h 1403825"/>
              <a:gd name="connsiteX11" fmla="*/ 1871896 w 2131899"/>
              <a:gd name="connsiteY11" fmla="*/ 175780 h 1403825"/>
              <a:gd name="connsiteX12" fmla="*/ 1577326 w 2131899"/>
              <a:gd name="connsiteY12" fmla="*/ 846784 h 1403825"/>
              <a:gd name="connsiteX13" fmla="*/ 1229511 w 2131899"/>
              <a:gd name="connsiteY13" fmla="*/ 533329 h 1403825"/>
              <a:gd name="connsiteX14" fmla="*/ 1248221 w 2131899"/>
              <a:gd name="connsiteY14" fmla="*/ 488096 h 1403825"/>
              <a:gd name="connsiteX15" fmla="*/ 582577 w 2131899"/>
              <a:gd name="connsiteY15"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93843 w 2131899"/>
              <a:gd name="connsiteY10" fmla="*/ 1025906 h 1403825"/>
              <a:gd name="connsiteX11" fmla="*/ 1577326 w 2131899"/>
              <a:gd name="connsiteY11" fmla="*/ 846784 h 1403825"/>
              <a:gd name="connsiteX12" fmla="*/ 1229511 w 2131899"/>
              <a:gd name="connsiteY12" fmla="*/ 533329 h 1403825"/>
              <a:gd name="connsiteX13" fmla="*/ 1248221 w 2131899"/>
              <a:gd name="connsiteY13" fmla="*/ 488096 h 1403825"/>
              <a:gd name="connsiteX14" fmla="*/ 582577 w 2131899"/>
              <a:gd name="connsiteY14"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93843 w 2131899"/>
              <a:gd name="connsiteY10" fmla="*/ 1025906 h 1403825"/>
              <a:gd name="connsiteX11" fmla="*/ 1229511 w 2131899"/>
              <a:gd name="connsiteY11" fmla="*/ 533329 h 1403825"/>
              <a:gd name="connsiteX12" fmla="*/ 1248221 w 2131899"/>
              <a:gd name="connsiteY12" fmla="*/ 488096 h 1403825"/>
              <a:gd name="connsiteX13" fmla="*/ 582577 w 2131899"/>
              <a:gd name="connsiteY13"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93843 w 2131899"/>
              <a:gd name="connsiteY10" fmla="*/ 1025906 h 1403825"/>
              <a:gd name="connsiteX11" fmla="*/ 1229511 w 2131899"/>
              <a:gd name="connsiteY11" fmla="*/ 533329 h 1403825"/>
              <a:gd name="connsiteX12" fmla="*/ 881574 w 2131899"/>
              <a:gd name="connsiteY12" fmla="*/ 1790 h 1403825"/>
              <a:gd name="connsiteX13" fmla="*/ 582577 w 2131899"/>
              <a:gd name="connsiteY13"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93843 w 2131899"/>
              <a:gd name="connsiteY10" fmla="*/ 1025906 h 1403825"/>
              <a:gd name="connsiteX11" fmla="*/ 1459839 w 2131899"/>
              <a:gd name="connsiteY11" fmla="*/ 542170 h 1403825"/>
              <a:gd name="connsiteX12" fmla="*/ 881574 w 2131899"/>
              <a:gd name="connsiteY12" fmla="*/ 1790 h 1403825"/>
              <a:gd name="connsiteX13" fmla="*/ 582577 w 2131899"/>
              <a:gd name="connsiteY13"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93843 w 2131899"/>
              <a:gd name="connsiteY10" fmla="*/ 1025906 h 1403825"/>
              <a:gd name="connsiteX11" fmla="*/ 1464540 w 2131899"/>
              <a:gd name="connsiteY11" fmla="*/ 559855 h 1403825"/>
              <a:gd name="connsiteX12" fmla="*/ 881574 w 2131899"/>
              <a:gd name="connsiteY12" fmla="*/ 1790 h 1403825"/>
              <a:gd name="connsiteX13" fmla="*/ 582577 w 2131899"/>
              <a:gd name="connsiteY13"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32735 w 2131899"/>
              <a:gd name="connsiteY10" fmla="*/ 972854 h 1403825"/>
              <a:gd name="connsiteX11" fmla="*/ 1464540 w 2131899"/>
              <a:gd name="connsiteY11" fmla="*/ 559855 h 1403825"/>
              <a:gd name="connsiteX12" fmla="*/ 881574 w 2131899"/>
              <a:gd name="connsiteY12" fmla="*/ 1790 h 1403825"/>
              <a:gd name="connsiteX13" fmla="*/ 582577 w 2131899"/>
              <a:gd name="connsiteY13" fmla="*/ 0 h 1403825"/>
              <a:gd name="connsiteX0" fmla="*/ 582577 w 2117798"/>
              <a:gd name="connsiteY0" fmla="*/ 0 h 1403825"/>
              <a:gd name="connsiteX1" fmla="*/ 0 w 2117798"/>
              <a:gd name="connsiteY1" fmla="*/ 418384 h 1403825"/>
              <a:gd name="connsiteX2" fmla="*/ 252283 w 2117798"/>
              <a:gd name="connsiteY2" fmla="*/ 637526 h 1403825"/>
              <a:gd name="connsiteX3" fmla="*/ 391995 w 2117798"/>
              <a:gd name="connsiteY3" fmla="*/ 863485 h 1403825"/>
              <a:gd name="connsiteX4" fmla="*/ 348924 w 2117798"/>
              <a:gd name="connsiteY4" fmla="*/ 1057715 h 1403825"/>
              <a:gd name="connsiteX5" fmla="*/ 216732 w 2117798"/>
              <a:gd name="connsiteY5" fmla="*/ 1232606 h 1403825"/>
              <a:gd name="connsiteX6" fmla="*/ 347381 w 2117798"/>
              <a:gd name="connsiteY6" fmla="*/ 1332579 h 1403825"/>
              <a:gd name="connsiteX7" fmla="*/ 1147949 w 2117798"/>
              <a:gd name="connsiteY7" fmla="*/ 1392613 h 1403825"/>
              <a:gd name="connsiteX8" fmla="*/ 1513606 w 2117798"/>
              <a:gd name="connsiteY8" fmla="*/ 1403825 h 1403825"/>
              <a:gd name="connsiteX9" fmla="*/ 2117798 w 2117798"/>
              <a:gd name="connsiteY9" fmla="*/ 1290337 h 1403825"/>
              <a:gd name="connsiteX10" fmla="*/ 1832735 w 2117798"/>
              <a:gd name="connsiteY10" fmla="*/ 972854 h 1403825"/>
              <a:gd name="connsiteX11" fmla="*/ 1464540 w 2117798"/>
              <a:gd name="connsiteY11" fmla="*/ 559855 h 1403825"/>
              <a:gd name="connsiteX12" fmla="*/ 881574 w 2117798"/>
              <a:gd name="connsiteY12" fmla="*/ 1790 h 1403825"/>
              <a:gd name="connsiteX13" fmla="*/ 582577 w 2117798"/>
              <a:gd name="connsiteY13" fmla="*/ 0 h 1403825"/>
              <a:gd name="connsiteX0" fmla="*/ 582577 w 2117798"/>
              <a:gd name="connsiteY0" fmla="*/ 0 h 1392613"/>
              <a:gd name="connsiteX1" fmla="*/ 0 w 2117798"/>
              <a:gd name="connsiteY1" fmla="*/ 418384 h 1392613"/>
              <a:gd name="connsiteX2" fmla="*/ 252283 w 2117798"/>
              <a:gd name="connsiteY2" fmla="*/ 637526 h 1392613"/>
              <a:gd name="connsiteX3" fmla="*/ 391995 w 2117798"/>
              <a:gd name="connsiteY3" fmla="*/ 863485 h 1392613"/>
              <a:gd name="connsiteX4" fmla="*/ 348924 w 2117798"/>
              <a:gd name="connsiteY4" fmla="*/ 1057715 h 1392613"/>
              <a:gd name="connsiteX5" fmla="*/ 216732 w 2117798"/>
              <a:gd name="connsiteY5" fmla="*/ 1232606 h 1392613"/>
              <a:gd name="connsiteX6" fmla="*/ 347381 w 2117798"/>
              <a:gd name="connsiteY6" fmla="*/ 1332579 h 1392613"/>
              <a:gd name="connsiteX7" fmla="*/ 1147949 w 2117798"/>
              <a:gd name="connsiteY7" fmla="*/ 1392613 h 1392613"/>
              <a:gd name="connsiteX8" fmla="*/ 1513606 w 2117798"/>
              <a:gd name="connsiteY8" fmla="*/ 1390563 h 1392613"/>
              <a:gd name="connsiteX9" fmla="*/ 2117798 w 2117798"/>
              <a:gd name="connsiteY9" fmla="*/ 1290337 h 1392613"/>
              <a:gd name="connsiteX10" fmla="*/ 1832735 w 2117798"/>
              <a:gd name="connsiteY10" fmla="*/ 972854 h 1392613"/>
              <a:gd name="connsiteX11" fmla="*/ 1464540 w 2117798"/>
              <a:gd name="connsiteY11" fmla="*/ 559855 h 1392613"/>
              <a:gd name="connsiteX12" fmla="*/ 881574 w 2117798"/>
              <a:gd name="connsiteY12" fmla="*/ 1790 h 1392613"/>
              <a:gd name="connsiteX13" fmla="*/ 582577 w 2117798"/>
              <a:gd name="connsiteY13" fmla="*/ 0 h 1392613"/>
              <a:gd name="connsiteX0" fmla="*/ 582577 w 2117798"/>
              <a:gd name="connsiteY0" fmla="*/ 0 h 1392613"/>
              <a:gd name="connsiteX1" fmla="*/ 0 w 2117798"/>
              <a:gd name="connsiteY1" fmla="*/ 418384 h 1392613"/>
              <a:gd name="connsiteX2" fmla="*/ 252283 w 2117798"/>
              <a:gd name="connsiteY2" fmla="*/ 637526 h 1392613"/>
              <a:gd name="connsiteX3" fmla="*/ 420199 w 2117798"/>
              <a:gd name="connsiteY3" fmla="*/ 867907 h 1392613"/>
              <a:gd name="connsiteX4" fmla="*/ 348924 w 2117798"/>
              <a:gd name="connsiteY4" fmla="*/ 1057715 h 1392613"/>
              <a:gd name="connsiteX5" fmla="*/ 216732 w 2117798"/>
              <a:gd name="connsiteY5" fmla="*/ 1232606 h 1392613"/>
              <a:gd name="connsiteX6" fmla="*/ 347381 w 2117798"/>
              <a:gd name="connsiteY6" fmla="*/ 1332579 h 1392613"/>
              <a:gd name="connsiteX7" fmla="*/ 1147949 w 2117798"/>
              <a:gd name="connsiteY7" fmla="*/ 1392613 h 1392613"/>
              <a:gd name="connsiteX8" fmla="*/ 1513606 w 2117798"/>
              <a:gd name="connsiteY8" fmla="*/ 1390563 h 1392613"/>
              <a:gd name="connsiteX9" fmla="*/ 2117798 w 2117798"/>
              <a:gd name="connsiteY9" fmla="*/ 1290337 h 1392613"/>
              <a:gd name="connsiteX10" fmla="*/ 1832735 w 2117798"/>
              <a:gd name="connsiteY10" fmla="*/ 972854 h 1392613"/>
              <a:gd name="connsiteX11" fmla="*/ 1464540 w 2117798"/>
              <a:gd name="connsiteY11" fmla="*/ 559855 h 1392613"/>
              <a:gd name="connsiteX12" fmla="*/ 881574 w 2117798"/>
              <a:gd name="connsiteY12" fmla="*/ 1790 h 1392613"/>
              <a:gd name="connsiteX13" fmla="*/ 582577 w 2117798"/>
              <a:gd name="connsiteY13" fmla="*/ 0 h 1392613"/>
              <a:gd name="connsiteX0" fmla="*/ 563775 w 2098996"/>
              <a:gd name="connsiteY0" fmla="*/ 0 h 1392613"/>
              <a:gd name="connsiteX1" fmla="*/ 0 w 2098996"/>
              <a:gd name="connsiteY1" fmla="*/ 436068 h 1392613"/>
              <a:gd name="connsiteX2" fmla="*/ 233481 w 2098996"/>
              <a:gd name="connsiteY2" fmla="*/ 637526 h 1392613"/>
              <a:gd name="connsiteX3" fmla="*/ 401397 w 2098996"/>
              <a:gd name="connsiteY3" fmla="*/ 867907 h 1392613"/>
              <a:gd name="connsiteX4" fmla="*/ 330122 w 2098996"/>
              <a:gd name="connsiteY4" fmla="*/ 1057715 h 1392613"/>
              <a:gd name="connsiteX5" fmla="*/ 197930 w 2098996"/>
              <a:gd name="connsiteY5" fmla="*/ 1232606 h 1392613"/>
              <a:gd name="connsiteX6" fmla="*/ 328579 w 2098996"/>
              <a:gd name="connsiteY6" fmla="*/ 1332579 h 1392613"/>
              <a:gd name="connsiteX7" fmla="*/ 1129147 w 2098996"/>
              <a:gd name="connsiteY7" fmla="*/ 1392613 h 1392613"/>
              <a:gd name="connsiteX8" fmla="*/ 1494804 w 2098996"/>
              <a:gd name="connsiteY8" fmla="*/ 1390563 h 1392613"/>
              <a:gd name="connsiteX9" fmla="*/ 2098996 w 2098996"/>
              <a:gd name="connsiteY9" fmla="*/ 1290337 h 1392613"/>
              <a:gd name="connsiteX10" fmla="*/ 1813933 w 2098996"/>
              <a:gd name="connsiteY10" fmla="*/ 972854 h 1392613"/>
              <a:gd name="connsiteX11" fmla="*/ 1445738 w 2098996"/>
              <a:gd name="connsiteY11" fmla="*/ 559855 h 1392613"/>
              <a:gd name="connsiteX12" fmla="*/ 862772 w 2098996"/>
              <a:gd name="connsiteY12" fmla="*/ 1790 h 1392613"/>
              <a:gd name="connsiteX13" fmla="*/ 563775 w 2098996"/>
              <a:gd name="connsiteY13" fmla="*/ 0 h 1392613"/>
              <a:gd name="connsiteX0" fmla="*/ 577877 w 2098996"/>
              <a:gd name="connsiteY0" fmla="*/ 11472 h 1390823"/>
              <a:gd name="connsiteX1" fmla="*/ 0 w 2098996"/>
              <a:gd name="connsiteY1" fmla="*/ 434278 h 1390823"/>
              <a:gd name="connsiteX2" fmla="*/ 233481 w 2098996"/>
              <a:gd name="connsiteY2" fmla="*/ 635736 h 1390823"/>
              <a:gd name="connsiteX3" fmla="*/ 401397 w 2098996"/>
              <a:gd name="connsiteY3" fmla="*/ 866117 h 1390823"/>
              <a:gd name="connsiteX4" fmla="*/ 330122 w 2098996"/>
              <a:gd name="connsiteY4" fmla="*/ 1055925 h 1390823"/>
              <a:gd name="connsiteX5" fmla="*/ 197930 w 2098996"/>
              <a:gd name="connsiteY5" fmla="*/ 1230816 h 1390823"/>
              <a:gd name="connsiteX6" fmla="*/ 328579 w 2098996"/>
              <a:gd name="connsiteY6" fmla="*/ 1330789 h 1390823"/>
              <a:gd name="connsiteX7" fmla="*/ 1129147 w 2098996"/>
              <a:gd name="connsiteY7" fmla="*/ 1390823 h 1390823"/>
              <a:gd name="connsiteX8" fmla="*/ 1494804 w 2098996"/>
              <a:gd name="connsiteY8" fmla="*/ 1388773 h 1390823"/>
              <a:gd name="connsiteX9" fmla="*/ 2098996 w 2098996"/>
              <a:gd name="connsiteY9" fmla="*/ 1288547 h 1390823"/>
              <a:gd name="connsiteX10" fmla="*/ 1813933 w 2098996"/>
              <a:gd name="connsiteY10" fmla="*/ 971064 h 1390823"/>
              <a:gd name="connsiteX11" fmla="*/ 1445738 w 2098996"/>
              <a:gd name="connsiteY11" fmla="*/ 558065 h 1390823"/>
              <a:gd name="connsiteX12" fmla="*/ 862772 w 2098996"/>
              <a:gd name="connsiteY12" fmla="*/ 0 h 1390823"/>
              <a:gd name="connsiteX13" fmla="*/ 577877 w 2098996"/>
              <a:gd name="connsiteY13" fmla="*/ 11472 h 1390823"/>
              <a:gd name="connsiteX0" fmla="*/ 577877 w 2098996"/>
              <a:gd name="connsiteY0" fmla="*/ 11472 h 1390823"/>
              <a:gd name="connsiteX1" fmla="*/ 0 w 2098996"/>
              <a:gd name="connsiteY1" fmla="*/ 434278 h 1390823"/>
              <a:gd name="connsiteX2" fmla="*/ 233481 w 2098996"/>
              <a:gd name="connsiteY2" fmla="*/ 635736 h 1390823"/>
              <a:gd name="connsiteX3" fmla="*/ 401397 w 2098996"/>
              <a:gd name="connsiteY3" fmla="*/ 866117 h 1390823"/>
              <a:gd name="connsiteX4" fmla="*/ 334824 w 2098996"/>
              <a:gd name="connsiteY4" fmla="*/ 1064767 h 1390823"/>
              <a:gd name="connsiteX5" fmla="*/ 197930 w 2098996"/>
              <a:gd name="connsiteY5" fmla="*/ 1230816 h 1390823"/>
              <a:gd name="connsiteX6" fmla="*/ 328579 w 2098996"/>
              <a:gd name="connsiteY6" fmla="*/ 1330789 h 1390823"/>
              <a:gd name="connsiteX7" fmla="*/ 1129147 w 2098996"/>
              <a:gd name="connsiteY7" fmla="*/ 1390823 h 1390823"/>
              <a:gd name="connsiteX8" fmla="*/ 1494804 w 2098996"/>
              <a:gd name="connsiteY8" fmla="*/ 1388773 h 1390823"/>
              <a:gd name="connsiteX9" fmla="*/ 2098996 w 2098996"/>
              <a:gd name="connsiteY9" fmla="*/ 1288547 h 1390823"/>
              <a:gd name="connsiteX10" fmla="*/ 1813933 w 2098996"/>
              <a:gd name="connsiteY10" fmla="*/ 971064 h 1390823"/>
              <a:gd name="connsiteX11" fmla="*/ 1445738 w 2098996"/>
              <a:gd name="connsiteY11" fmla="*/ 558065 h 1390823"/>
              <a:gd name="connsiteX12" fmla="*/ 862772 w 2098996"/>
              <a:gd name="connsiteY12" fmla="*/ 0 h 1390823"/>
              <a:gd name="connsiteX13" fmla="*/ 577877 w 2098996"/>
              <a:gd name="connsiteY13" fmla="*/ 11472 h 1390823"/>
              <a:gd name="connsiteX0" fmla="*/ 577877 w 2098996"/>
              <a:gd name="connsiteY0" fmla="*/ 11472 h 1390823"/>
              <a:gd name="connsiteX1" fmla="*/ 0 w 2098996"/>
              <a:gd name="connsiteY1" fmla="*/ 434278 h 1390823"/>
              <a:gd name="connsiteX2" fmla="*/ 233481 w 2098996"/>
              <a:gd name="connsiteY2" fmla="*/ 635736 h 1390823"/>
              <a:gd name="connsiteX3" fmla="*/ 401397 w 2098996"/>
              <a:gd name="connsiteY3" fmla="*/ 866117 h 1390823"/>
              <a:gd name="connsiteX4" fmla="*/ 334824 w 2098996"/>
              <a:gd name="connsiteY4" fmla="*/ 1064767 h 1390823"/>
              <a:gd name="connsiteX5" fmla="*/ 212031 w 2098996"/>
              <a:gd name="connsiteY5" fmla="*/ 1235236 h 1390823"/>
              <a:gd name="connsiteX6" fmla="*/ 328579 w 2098996"/>
              <a:gd name="connsiteY6" fmla="*/ 1330789 h 1390823"/>
              <a:gd name="connsiteX7" fmla="*/ 1129147 w 2098996"/>
              <a:gd name="connsiteY7" fmla="*/ 1390823 h 1390823"/>
              <a:gd name="connsiteX8" fmla="*/ 1494804 w 2098996"/>
              <a:gd name="connsiteY8" fmla="*/ 1388773 h 1390823"/>
              <a:gd name="connsiteX9" fmla="*/ 2098996 w 2098996"/>
              <a:gd name="connsiteY9" fmla="*/ 1288547 h 1390823"/>
              <a:gd name="connsiteX10" fmla="*/ 1813933 w 2098996"/>
              <a:gd name="connsiteY10" fmla="*/ 971064 h 1390823"/>
              <a:gd name="connsiteX11" fmla="*/ 1445738 w 2098996"/>
              <a:gd name="connsiteY11" fmla="*/ 558065 h 1390823"/>
              <a:gd name="connsiteX12" fmla="*/ 862772 w 2098996"/>
              <a:gd name="connsiteY12" fmla="*/ 0 h 1390823"/>
              <a:gd name="connsiteX13" fmla="*/ 577877 w 2098996"/>
              <a:gd name="connsiteY13" fmla="*/ 11472 h 1390823"/>
              <a:gd name="connsiteX0" fmla="*/ 577877 w 2098996"/>
              <a:gd name="connsiteY0" fmla="*/ 11472 h 1390823"/>
              <a:gd name="connsiteX1" fmla="*/ 0 w 2098996"/>
              <a:gd name="connsiteY1" fmla="*/ 434278 h 1390823"/>
              <a:gd name="connsiteX2" fmla="*/ 233481 w 2098996"/>
              <a:gd name="connsiteY2" fmla="*/ 635736 h 1390823"/>
              <a:gd name="connsiteX3" fmla="*/ 401397 w 2098996"/>
              <a:gd name="connsiteY3" fmla="*/ 866117 h 1390823"/>
              <a:gd name="connsiteX4" fmla="*/ 334824 w 2098996"/>
              <a:gd name="connsiteY4" fmla="*/ 1064767 h 1390823"/>
              <a:gd name="connsiteX5" fmla="*/ 212031 w 2098996"/>
              <a:gd name="connsiteY5" fmla="*/ 1235236 h 1390823"/>
              <a:gd name="connsiteX6" fmla="*/ 333280 w 2098996"/>
              <a:gd name="connsiteY6" fmla="*/ 1313105 h 1390823"/>
              <a:gd name="connsiteX7" fmla="*/ 1129147 w 2098996"/>
              <a:gd name="connsiteY7" fmla="*/ 1390823 h 1390823"/>
              <a:gd name="connsiteX8" fmla="*/ 1494804 w 2098996"/>
              <a:gd name="connsiteY8" fmla="*/ 1388773 h 1390823"/>
              <a:gd name="connsiteX9" fmla="*/ 2098996 w 2098996"/>
              <a:gd name="connsiteY9" fmla="*/ 1288547 h 1390823"/>
              <a:gd name="connsiteX10" fmla="*/ 1813933 w 2098996"/>
              <a:gd name="connsiteY10" fmla="*/ 971064 h 1390823"/>
              <a:gd name="connsiteX11" fmla="*/ 1445738 w 2098996"/>
              <a:gd name="connsiteY11" fmla="*/ 558065 h 1390823"/>
              <a:gd name="connsiteX12" fmla="*/ 862772 w 2098996"/>
              <a:gd name="connsiteY12" fmla="*/ 0 h 1390823"/>
              <a:gd name="connsiteX13" fmla="*/ 577877 w 2098996"/>
              <a:gd name="connsiteY13" fmla="*/ 11472 h 1390823"/>
              <a:gd name="connsiteX0" fmla="*/ 577877 w 2098996"/>
              <a:gd name="connsiteY0" fmla="*/ 11472 h 1388773"/>
              <a:gd name="connsiteX1" fmla="*/ 0 w 2098996"/>
              <a:gd name="connsiteY1" fmla="*/ 434278 h 1388773"/>
              <a:gd name="connsiteX2" fmla="*/ 233481 w 2098996"/>
              <a:gd name="connsiteY2" fmla="*/ 635736 h 1388773"/>
              <a:gd name="connsiteX3" fmla="*/ 401397 w 2098996"/>
              <a:gd name="connsiteY3" fmla="*/ 866117 h 1388773"/>
              <a:gd name="connsiteX4" fmla="*/ 334824 w 2098996"/>
              <a:gd name="connsiteY4" fmla="*/ 1064767 h 1388773"/>
              <a:gd name="connsiteX5" fmla="*/ 212031 w 2098996"/>
              <a:gd name="connsiteY5" fmla="*/ 1235236 h 1388773"/>
              <a:gd name="connsiteX6" fmla="*/ 333280 w 2098996"/>
              <a:gd name="connsiteY6" fmla="*/ 1313105 h 1388773"/>
              <a:gd name="connsiteX7" fmla="*/ 1124448 w 2098996"/>
              <a:gd name="connsiteY7" fmla="*/ 1377559 h 1388773"/>
              <a:gd name="connsiteX8" fmla="*/ 1494804 w 2098996"/>
              <a:gd name="connsiteY8" fmla="*/ 1388773 h 1388773"/>
              <a:gd name="connsiteX9" fmla="*/ 2098996 w 2098996"/>
              <a:gd name="connsiteY9" fmla="*/ 1288547 h 1388773"/>
              <a:gd name="connsiteX10" fmla="*/ 1813933 w 2098996"/>
              <a:gd name="connsiteY10" fmla="*/ 971064 h 1388773"/>
              <a:gd name="connsiteX11" fmla="*/ 1445738 w 2098996"/>
              <a:gd name="connsiteY11" fmla="*/ 558065 h 1388773"/>
              <a:gd name="connsiteX12" fmla="*/ 862772 w 2098996"/>
              <a:gd name="connsiteY12" fmla="*/ 0 h 1388773"/>
              <a:gd name="connsiteX13" fmla="*/ 577877 w 2098996"/>
              <a:gd name="connsiteY13" fmla="*/ 11472 h 138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8996" h="1388773">
                <a:moveTo>
                  <a:pt x="577877" y="11472"/>
                </a:moveTo>
                <a:lnTo>
                  <a:pt x="0" y="434278"/>
                </a:lnTo>
                <a:lnTo>
                  <a:pt x="233481" y="635736"/>
                </a:lnTo>
                <a:lnTo>
                  <a:pt x="401397" y="866117"/>
                </a:lnTo>
                <a:lnTo>
                  <a:pt x="334824" y="1064767"/>
                </a:lnTo>
                <a:lnTo>
                  <a:pt x="212031" y="1235236"/>
                </a:lnTo>
                <a:lnTo>
                  <a:pt x="333280" y="1313105"/>
                </a:lnTo>
                <a:lnTo>
                  <a:pt x="1124448" y="1377559"/>
                </a:lnTo>
                <a:lnTo>
                  <a:pt x="1494804" y="1388773"/>
                </a:lnTo>
                <a:lnTo>
                  <a:pt x="2098996" y="1288547"/>
                </a:lnTo>
                <a:lnTo>
                  <a:pt x="1813933" y="971064"/>
                </a:lnTo>
                <a:lnTo>
                  <a:pt x="1445738" y="558065"/>
                </a:lnTo>
                <a:lnTo>
                  <a:pt x="862772" y="0"/>
                </a:lnTo>
                <a:lnTo>
                  <a:pt x="577877" y="11472"/>
                </a:lnTo>
                <a:close/>
              </a:path>
            </a:pathLst>
          </a:custGeom>
          <a:solidFill>
            <a:srgbClr val="FFFF00">
              <a:alpha val="3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SAL</a:t>
            </a:r>
          </a:p>
        </p:txBody>
      </p:sp>
      <p:sp>
        <p:nvSpPr>
          <p:cNvPr id="62" name="Rectangle 61">
            <a:extLst>
              <a:ext uri="{FF2B5EF4-FFF2-40B4-BE49-F238E27FC236}">
                <a16:creationId xmlns:a16="http://schemas.microsoft.com/office/drawing/2014/main" id="{6B552008-10AD-4A4F-B992-B2506E4214A5}"/>
              </a:ext>
            </a:extLst>
          </p:cNvPr>
          <p:cNvSpPr/>
          <p:nvPr/>
        </p:nvSpPr>
        <p:spPr>
          <a:xfrm flipV="1">
            <a:off x="8287355" y="5015302"/>
            <a:ext cx="536360" cy="1121692"/>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6" name="Group 65">
            <a:extLst>
              <a:ext uri="{FF2B5EF4-FFF2-40B4-BE49-F238E27FC236}">
                <a16:creationId xmlns:a16="http://schemas.microsoft.com/office/drawing/2014/main" id="{CA754017-6213-2145-AC6B-1431F7FC809A}"/>
              </a:ext>
            </a:extLst>
          </p:cNvPr>
          <p:cNvGrpSpPr/>
          <p:nvPr/>
        </p:nvGrpSpPr>
        <p:grpSpPr>
          <a:xfrm>
            <a:off x="4054502" y="6515585"/>
            <a:ext cx="3855738" cy="342415"/>
            <a:chOff x="4054502" y="6515585"/>
            <a:chExt cx="3855738" cy="342415"/>
          </a:xfrm>
        </p:grpSpPr>
        <p:sp>
          <p:nvSpPr>
            <p:cNvPr id="67" name="TextBox 66">
              <a:extLst>
                <a:ext uri="{FF2B5EF4-FFF2-40B4-BE49-F238E27FC236}">
                  <a16:creationId xmlns:a16="http://schemas.microsoft.com/office/drawing/2014/main" id="{1B03A4A6-AF50-9246-970B-68D2402F169E}"/>
                </a:ext>
              </a:extLst>
            </p:cNvPr>
            <p:cNvSpPr txBox="1"/>
            <p:nvPr/>
          </p:nvSpPr>
          <p:spPr>
            <a:xfrm>
              <a:off x="6743639" y="6515585"/>
              <a:ext cx="1166601" cy="338554"/>
            </a:xfrm>
            <a:prstGeom prst="rect">
              <a:avLst/>
            </a:prstGeom>
            <a:noFill/>
          </p:spPr>
          <p:txBody>
            <a:bodyPr wrap="none" rtlCol="0">
              <a:spAutoFit/>
            </a:bodyPr>
            <a:lstStyle/>
            <a:p>
              <a:r>
                <a:rPr lang="en-US" sz="1600" dirty="0"/>
                <a:t>Climatology</a:t>
              </a:r>
            </a:p>
          </p:txBody>
        </p:sp>
        <p:grpSp>
          <p:nvGrpSpPr>
            <p:cNvPr id="68" name="Group 67">
              <a:extLst>
                <a:ext uri="{FF2B5EF4-FFF2-40B4-BE49-F238E27FC236}">
                  <a16:creationId xmlns:a16="http://schemas.microsoft.com/office/drawing/2014/main" id="{2BF1BB97-05D1-7948-911A-5211F03D56A5}"/>
                </a:ext>
              </a:extLst>
            </p:cNvPr>
            <p:cNvGrpSpPr/>
            <p:nvPr/>
          </p:nvGrpSpPr>
          <p:grpSpPr>
            <a:xfrm>
              <a:off x="6223739" y="6679113"/>
              <a:ext cx="539015" cy="0"/>
              <a:chOff x="2674220" y="5327839"/>
              <a:chExt cx="539015" cy="0"/>
            </a:xfrm>
          </p:grpSpPr>
          <p:cxnSp>
            <p:nvCxnSpPr>
              <p:cNvPr id="73" name="Straight Connector 72">
                <a:extLst>
                  <a:ext uri="{FF2B5EF4-FFF2-40B4-BE49-F238E27FC236}">
                    <a16:creationId xmlns:a16="http://schemas.microsoft.com/office/drawing/2014/main" id="{52B06E6C-AB89-CE41-B31E-2DC5DA22A772}"/>
                  </a:ext>
                </a:extLst>
              </p:cNvPr>
              <p:cNvCxnSpPr/>
              <p:nvPr/>
            </p:nvCxnSpPr>
            <p:spPr>
              <a:xfrm>
                <a:off x="2938915" y="5327839"/>
                <a:ext cx="274320" cy="0"/>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13E1132-E79E-6C4C-B111-9C988B8C9A83}"/>
                  </a:ext>
                </a:extLst>
              </p:cNvPr>
              <p:cNvCxnSpPr/>
              <p:nvPr/>
            </p:nvCxnSpPr>
            <p:spPr>
              <a:xfrm>
                <a:off x="2674220" y="5327839"/>
                <a:ext cx="274320" cy="0"/>
              </a:xfrm>
              <a:prstGeom prst="line">
                <a:avLst/>
              </a:prstGeom>
              <a:ln w="25400">
                <a:solidFill>
                  <a:srgbClr val="0432FF"/>
                </a:solidFill>
                <a:prstDash val="sysDot"/>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B2A02F0E-CC2B-C141-A29E-FC32461F39FA}"/>
                </a:ext>
              </a:extLst>
            </p:cNvPr>
            <p:cNvGrpSpPr/>
            <p:nvPr/>
          </p:nvGrpSpPr>
          <p:grpSpPr>
            <a:xfrm>
              <a:off x="4054502" y="6684862"/>
              <a:ext cx="539015" cy="0"/>
              <a:chOff x="2674220" y="5327839"/>
              <a:chExt cx="539015" cy="0"/>
            </a:xfrm>
          </p:grpSpPr>
          <p:cxnSp>
            <p:nvCxnSpPr>
              <p:cNvPr id="71" name="Straight Connector 70">
                <a:extLst>
                  <a:ext uri="{FF2B5EF4-FFF2-40B4-BE49-F238E27FC236}">
                    <a16:creationId xmlns:a16="http://schemas.microsoft.com/office/drawing/2014/main" id="{FA721610-9586-C647-9B26-71BABC7B7ABB}"/>
                  </a:ext>
                </a:extLst>
              </p:cNvPr>
              <p:cNvCxnSpPr/>
              <p:nvPr/>
            </p:nvCxnSpPr>
            <p:spPr>
              <a:xfrm>
                <a:off x="2938915" y="5327839"/>
                <a:ext cx="274320" cy="0"/>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B15AF92-458B-CE48-A311-0042EBE960F7}"/>
                  </a:ext>
                </a:extLst>
              </p:cNvPr>
              <p:cNvCxnSpPr/>
              <p:nvPr/>
            </p:nvCxnSpPr>
            <p:spPr>
              <a:xfrm>
                <a:off x="2674220" y="5327839"/>
                <a:ext cx="274320" cy="0"/>
              </a:xfrm>
              <a:prstGeom prst="line">
                <a:avLst/>
              </a:prstGeom>
              <a:ln w="25400">
                <a:solidFill>
                  <a:srgbClr val="0432FF"/>
                </a:solidFill>
                <a:prstDash val="solid"/>
              </a:ln>
            </p:spPr>
            <p:style>
              <a:lnRef idx="1">
                <a:schemeClr val="accent1"/>
              </a:lnRef>
              <a:fillRef idx="0">
                <a:schemeClr val="accent1"/>
              </a:fillRef>
              <a:effectRef idx="0">
                <a:schemeClr val="accent1"/>
              </a:effectRef>
              <a:fontRef idx="minor">
                <a:schemeClr val="tx1"/>
              </a:fontRef>
            </p:style>
          </p:cxnSp>
        </p:grpSp>
        <p:sp>
          <p:nvSpPr>
            <p:cNvPr id="70" name="TextBox 69">
              <a:extLst>
                <a:ext uri="{FF2B5EF4-FFF2-40B4-BE49-F238E27FC236}">
                  <a16:creationId xmlns:a16="http://schemas.microsoft.com/office/drawing/2014/main" id="{DBD8E6B7-6518-9F42-9077-49A444AF8FD1}"/>
                </a:ext>
              </a:extLst>
            </p:cNvPr>
            <p:cNvSpPr txBox="1"/>
            <p:nvPr/>
          </p:nvSpPr>
          <p:spPr>
            <a:xfrm>
              <a:off x="4573340" y="6519446"/>
              <a:ext cx="1406604" cy="338554"/>
            </a:xfrm>
            <a:prstGeom prst="rect">
              <a:avLst/>
            </a:prstGeom>
            <a:noFill/>
          </p:spPr>
          <p:txBody>
            <a:bodyPr wrap="none" rtlCol="0">
              <a:spAutoFit/>
            </a:bodyPr>
            <a:lstStyle/>
            <a:p>
              <a:r>
                <a:rPr lang="en-US" sz="1600" dirty="0"/>
                <a:t>GH Dropsonde</a:t>
              </a:r>
            </a:p>
          </p:txBody>
        </p:sp>
      </p:grpSp>
      <p:sp>
        <p:nvSpPr>
          <p:cNvPr id="64" name="TextBox 63">
            <a:extLst>
              <a:ext uri="{FF2B5EF4-FFF2-40B4-BE49-F238E27FC236}">
                <a16:creationId xmlns:a16="http://schemas.microsoft.com/office/drawing/2014/main" id="{871C2BF9-EA42-A446-BC24-31ABD74B4C79}"/>
              </a:ext>
            </a:extLst>
          </p:cNvPr>
          <p:cNvSpPr txBox="1"/>
          <p:nvPr/>
        </p:nvSpPr>
        <p:spPr>
          <a:xfrm>
            <a:off x="2432304" y="1143000"/>
            <a:ext cx="7315200" cy="830997"/>
          </a:xfrm>
          <a:prstGeom prst="rect">
            <a:avLst/>
          </a:prstGeom>
          <a:solidFill>
            <a:schemeClr val="bg1"/>
          </a:solidFill>
        </p:spPr>
        <p:txBody>
          <a:bodyPr wrap="square" rtlCol="0">
            <a:spAutoFit/>
          </a:bodyPr>
          <a:lstStyle/>
          <a:p>
            <a:pPr marL="401638" indent="-284163"/>
            <a:r>
              <a:rPr lang="en-US" sz="2400" i="1" dirty="0"/>
              <a:t>4. What is the strongest wind in this SAL layer and at  what pressure level(s) and height(s) is it?</a:t>
            </a:r>
          </a:p>
        </p:txBody>
      </p:sp>
      <p:sp>
        <p:nvSpPr>
          <p:cNvPr id="61" name="TextBox 60">
            <a:extLst>
              <a:ext uri="{FF2B5EF4-FFF2-40B4-BE49-F238E27FC236}">
                <a16:creationId xmlns:a16="http://schemas.microsoft.com/office/drawing/2014/main" id="{6F1BD2EF-30FF-F243-9781-96582592DD34}"/>
              </a:ext>
            </a:extLst>
          </p:cNvPr>
          <p:cNvSpPr txBox="1"/>
          <p:nvPr/>
        </p:nvSpPr>
        <p:spPr>
          <a:xfrm>
            <a:off x="2432304" y="1143000"/>
            <a:ext cx="7315200" cy="1384995"/>
          </a:xfrm>
          <a:prstGeom prst="rect">
            <a:avLst/>
          </a:prstGeom>
          <a:solidFill>
            <a:schemeClr val="bg1"/>
          </a:solidFill>
        </p:spPr>
        <p:txBody>
          <a:bodyPr wrap="square" rtlCol="0">
            <a:spAutoFit/>
          </a:bodyPr>
          <a:lstStyle/>
          <a:p>
            <a:pPr marL="401638" indent="-284163"/>
            <a:r>
              <a:rPr lang="en-US" sz="2400" i="1" dirty="0"/>
              <a:t>4. What is the strongest wind in this SAL layer and at  what pressure level(s) and height(s) is it?</a:t>
            </a:r>
          </a:p>
          <a:p>
            <a:pPr marL="804863" lvl="1" indent="-230188">
              <a:buFont typeface="Arial" panose="020B0604020202020204" pitchFamily="34" charset="0"/>
              <a:buChar char="•"/>
            </a:pPr>
            <a:r>
              <a:rPr lang="en-US" i="1" dirty="0">
                <a:solidFill>
                  <a:srgbClr val="FF0000"/>
                </a:solidFill>
              </a:rPr>
              <a:t>35 </a:t>
            </a:r>
            <a:r>
              <a:rPr lang="en-US" i="1" dirty="0" err="1">
                <a:solidFill>
                  <a:srgbClr val="FF0000"/>
                </a:solidFill>
              </a:rPr>
              <a:t>kt</a:t>
            </a:r>
            <a:r>
              <a:rPr lang="en-US" i="1" dirty="0">
                <a:solidFill>
                  <a:srgbClr val="FF0000"/>
                </a:solidFill>
              </a:rPr>
              <a:t> from the east-northeast (83-87 degrees) at both 650 </a:t>
            </a:r>
            <a:r>
              <a:rPr lang="en-US" i="1" dirty="0" err="1">
                <a:solidFill>
                  <a:srgbClr val="FF0000"/>
                </a:solidFill>
              </a:rPr>
              <a:t>hPa</a:t>
            </a:r>
            <a:r>
              <a:rPr lang="en-US" i="1" dirty="0">
                <a:solidFill>
                  <a:srgbClr val="FF0000"/>
                </a:solidFill>
              </a:rPr>
              <a:t> (11,780 ft) and 700 </a:t>
            </a:r>
            <a:r>
              <a:rPr lang="en-US" i="1" dirty="0" err="1">
                <a:solidFill>
                  <a:srgbClr val="FF0000"/>
                </a:solidFill>
              </a:rPr>
              <a:t>hPa</a:t>
            </a:r>
            <a:r>
              <a:rPr lang="en-US" i="1" dirty="0">
                <a:solidFill>
                  <a:srgbClr val="FF0000"/>
                </a:solidFill>
              </a:rPr>
              <a:t> (9,882 ft)</a:t>
            </a:r>
          </a:p>
        </p:txBody>
      </p:sp>
    </p:spTree>
    <p:extLst>
      <p:ext uri="{BB962C8B-B14F-4D97-AF65-F5344CB8AC3E}">
        <p14:creationId xmlns:p14="http://schemas.microsoft.com/office/powerpoint/2010/main" val="1436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22731A-EA8A-1847-BB08-AED4106192AD}"/>
              </a:ext>
            </a:extLst>
          </p:cNvPr>
          <p:cNvPicPr>
            <a:picLocks noChangeAspect="1"/>
          </p:cNvPicPr>
          <p:nvPr/>
        </p:nvPicPr>
        <p:blipFill>
          <a:blip r:embed="rId3"/>
          <a:stretch>
            <a:fillRect/>
          </a:stretch>
        </p:blipFill>
        <p:spPr>
          <a:xfrm rot="5400000">
            <a:off x="3273851" y="314681"/>
            <a:ext cx="5652657" cy="7315200"/>
          </a:xfrm>
          <a:prstGeom prst="rect">
            <a:avLst/>
          </a:prstGeom>
          <a:solidFill>
            <a:schemeClr val="bg1"/>
          </a:solidFill>
        </p:spPr>
      </p:pic>
      <p:sp>
        <p:nvSpPr>
          <p:cNvPr id="61" name="Freeform 60">
            <a:extLst>
              <a:ext uri="{FF2B5EF4-FFF2-40B4-BE49-F238E27FC236}">
                <a16:creationId xmlns:a16="http://schemas.microsoft.com/office/drawing/2014/main" id="{92451D86-E3CB-784E-A189-1D093635C153}"/>
              </a:ext>
            </a:extLst>
          </p:cNvPr>
          <p:cNvSpPr/>
          <p:nvPr/>
        </p:nvSpPr>
        <p:spPr>
          <a:xfrm>
            <a:off x="5339640" y="1486932"/>
            <a:ext cx="1979434" cy="4966333"/>
          </a:xfrm>
          <a:custGeom>
            <a:avLst/>
            <a:gdLst>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9347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188812 w 1553136"/>
              <a:gd name="connsiteY12" fmla="*/ 2349360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151662 w 1553136"/>
              <a:gd name="connsiteY15" fmla="*/ 2719155 h 2783541"/>
              <a:gd name="connsiteX16" fmla="*/ 1553136 w 1553136"/>
              <a:gd name="connsiteY16" fmla="*/ 2783541 h 2783541"/>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739116 w 1739116"/>
              <a:gd name="connsiteY16"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618548 w 1739116"/>
              <a:gd name="connsiteY16" fmla="*/ 3008721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541056 w 1739116"/>
              <a:gd name="connsiteY17" fmla="*/ 2962227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599175 w 1739116"/>
              <a:gd name="connsiteY18" fmla="*/ 3020345 h 3081884"/>
              <a:gd name="connsiteX19" fmla="*/ 1739116 w 1739116"/>
              <a:gd name="connsiteY19"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366700 w 1739116"/>
              <a:gd name="connsiteY18" fmla="*/ 2985474 h 3081884"/>
              <a:gd name="connsiteX19" fmla="*/ 1739116 w 1739116"/>
              <a:gd name="connsiteY19" fmla="*/ 3081884 h 3081884"/>
              <a:gd name="connsiteX0" fmla="*/ 0 w 1382655"/>
              <a:gd name="connsiteY0" fmla="*/ 0 h 3085759"/>
              <a:gd name="connsiteX1" fmla="*/ 161365 w 1382655"/>
              <a:gd name="connsiteY1" fmla="*/ 403412 h 3085759"/>
              <a:gd name="connsiteX2" fmla="*/ 349624 w 1382655"/>
              <a:gd name="connsiteY2" fmla="*/ 726141 h 3085759"/>
              <a:gd name="connsiteX3" fmla="*/ 578224 w 1382655"/>
              <a:gd name="connsiteY3" fmla="*/ 1015253 h 3085759"/>
              <a:gd name="connsiteX4" fmla="*/ 658906 w 1382655"/>
              <a:gd name="connsiteY4" fmla="*/ 1264024 h 3085759"/>
              <a:gd name="connsiteX5" fmla="*/ 793377 w 1382655"/>
              <a:gd name="connsiteY5" fmla="*/ 1495472 h 3085759"/>
              <a:gd name="connsiteX6" fmla="*/ 846594 w 1382655"/>
              <a:gd name="connsiteY6" fmla="*/ 1702079 h 3085759"/>
              <a:gd name="connsiteX7" fmla="*/ 934115 w 1382655"/>
              <a:gd name="connsiteY7" fmla="*/ 1788459 h 3085759"/>
              <a:gd name="connsiteX8" fmla="*/ 894230 w 1382655"/>
              <a:gd name="connsiteY8" fmla="*/ 1882588 h 3085759"/>
              <a:gd name="connsiteX9" fmla="*/ 874059 w 1382655"/>
              <a:gd name="connsiteY9" fmla="*/ 1969994 h 3085759"/>
              <a:gd name="connsiteX10" fmla="*/ 961465 w 1382655"/>
              <a:gd name="connsiteY10" fmla="*/ 2064124 h 3085759"/>
              <a:gd name="connsiteX11" fmla="*/ 1130579 w 1382655"/>
              <a:gd name="connsiteY11" fmla="*/ 2216942 h 3085759"/>
              <a:gd name="connsiteX12" fmla="*/ 1208185 w 1382655"/>
              <a:gd name="connsiteY12" fmla="*/ 2368733 h 3085759"/>
              <a:gd name="connsiteX13" fmla="*/ 1351430 w 1382655"/>
              <a:gd name="connsiteY13" fmla="*/ 2501153 h 3085759"/>
              <a:gd name="connsiteX14" fmla="*/ 1381971 w 1382655"/>
              <a:gd name="connsiteY14" fmla="*/ 2618302 h 3085759"/>
              <a:gd name="connsiteX15" fmla="*/ 1151662 w 1382655"/>
              <a:gd name="connsiteY15" fmla="*/ 2719155 h 3085759"/>
              <a:gd name="connsiteX16" fmla="*/ 1231090 w 1382655"/>
              <a:gd name="connsiteY16" fmla="*/ 2756873 h 3085759"/>
              <a:gd name="connsiteX17" fmla="*/ 1273710 w 1382655"/>
              <a:gd name="connsiteY17" fmla="*/ 2869238 h 3085759"/>
              <a:gd name="connsiteX18" fmla="*/ 1366700 w 1382655"/>
              <a:gd name="connsiteY18" fmla="*/ 2985474 h 3085759"/>
              <a:gd name="connsiteX19" fmla="*/ 1382655 w 1382655"/>
              <a:gd name="connsiteY19" fmla="*/ 3085759 h 3085759"/>
              <a:gd name="connsiteX0" fmla="*/ 0 w 1381971"/>
              <a:gd name="connsiteY0" fmla="*/ 0 h 3089634"/>
              <a:gd name="connsiteX1" fmla="*/ 161365 w 1381971"/>
              <a:gd name="connsiteY1" fmla="*/ 403412 h 3089634"/>
              <a:gd name="connsiteX2" fmla="*/ 349624 w 1381971"/>
              <a:gd name="connsiteY2" fmla="*/ 726141 h 3089634"/>
              <a:gd name="connsiteX3" fmla="*/ 578224 w 1381971"/>
              <a:gd name="connsiteY3" fmla="*/ 1015253 h 3089634"/>
              <a:gd name="connsiteX4" fmla="*/ 658906 w 1381971"/>
              <a:gd name="connsiteY4" fmla="*/ 1264024 h 3089634"/>
              <a:gd name="connsiteX5" fmla="*/ 793377 w 1381971"/>
              <a:gd name="connsiteY5" fmla="*/ 1495472 h 3089634"/>
              <a:gd name="connsiteX6" fmla="*/ 846594 w 1381971"/>
              <a:gd name="connsiteY6" fmla="*/ 1702079 h 3089634"/>
              <a:gd name="connsiteX7" fmla="*/ 934115 w 1381971"/>
              <a:gd name="connsiteY7" fmla="*/ 1788459 h 3089634"/>
              <a:gd name="connsiteX8" fmla="*/ 894230 w 1381971"/>
              <a:gd name="connsiteY8" fmla="*/ 1882588 h 3089634"/>
              <a:gd name="connsiteX9" fmla="*/ 874059 w 1381971"/>
              <a:gd name="connsiteY9" fmla="*/ 1969994 h 3089634"/>
              <a:gd name="connsiteX10" fmla="*/ 961465 w 1381971"/>
              <a:gd name="connsiteY10" fmla="*/ 2064124 h 3089634"/>
              <a:gd name="connsiteX11" fmla="*/ 1130579 w 1381971"/>
              <a:gd name="connsiteY11" fmla="*/ 2216942 h 3089634"/>
              <a:gd name="connsiteX12" fmla="*/ 1208185 w 1381971"/>
              <a:gd name="connsiteY12" fmla="*/ 2368733 h 3089634"/>
              <a:gd name="connsiteX13" fmla="*/ 1351430 w 1381971"/>
              <a:gd name="connsiteY13" fmla="*/ 2501153 h 3089634"/>
              <a:gd name="connsiteX14" fmla="*/ 1381971 w 1381971"/>
              <a:gd name="connsiteY14" fmla="*/ 2618302 h 3089634"/>
              <a:gd name="connsiteX15" fmla="*/ 1151662 w 1381971"/>
              <a:gd name="connsiteY15" fmla="*/ 2719155 h 3089634"/>
              <a:gd name="connsiteX16" fmla="*/ 1231090 w 1381971"/>
              <a:gd name="connsiteY16" fmla="*/ 2756873 h 3089634"/>
              <a:gd name="connsiteX17" fmla="*/ 1273710 w 1381971"/>
              <a:gd name="connsiteY17" fmla="*/ 2869238 h 3089634"/>
              <a:gd name="connsiteX18" fmla="*/ 1366700 w 1381971"/>
              <a:gd name="connsiteY18" fmla="*/ 2985474 h 3089634"/>
              <a:gd name="connsiteX19" fmla="*/ 1367157 w 1381971"/>
              <a:gd name="connsiteY19" fmla="*/ 3089634 h 3089634"/>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66700 w 1471770"/>
              <a:gd name="connsiteY18" fmla="*/ 2985474 h 3023767"/>
              <a:gd name="connsiteX19" fmla="*/ 1471770 w 1471770"/>
              <a:gd name="connsiteY19" fmla="*/ 3023767 h 3023767"/>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82198 w 1471770"/>
              <a:gd name="connsiteY18" fmla="*/ 2981600 h 3023767"/>
              <a:gd name="connsiteX19" fmla="*/ 1471770 w 1471770"/>
              <a:gd name="connsiteY19" fmla="*/ 3023767 h 3023767"/>
              <a:gd name="connsiteX0" fmla="*/ 0 w 1436899"/>
              <a:gd name="connsiteY0" fmla="*/ 0 h 3023767"/>
              <a:gd name="connsiteX1" fmla="*/ 161365 w 1436899"/>
              <a:gd name="connsiteY1" fmla="*/ 403412 h 3023767"/>
              <a:gd name="connsiteX2" fmla="*/ 349624 w 1436899"/>
              <a:gd name="connsiteY2" fmla="*/ 726141 h 3023767"/>
              <a:gd name="connsiteX3" fmla="*/ 578224 w 1436899"/>
              <a:gd name="connsiteY3" fmla="*/ 1015253 h 3023767"/>
              <a:gd name="connsiteX4" fmla="*/ 658906 w 1436899"/>
              <a:gd name="connsiteY4" fmla="*/ 1264024 h 3023767"/>
              <a:gd name="connsiteX5" fmla="*/ 793377 w 1436899"/>
              <a:gd name="connsiteY5" fmla="*/ 1495472 h 3023767"/>
              <a:gd name="connsiteX6" fmla="*/ 846594 w 1436899"/>
              <a:gd name="connsiteY6" fmla="*/ 1702079 h 3023767"/>
              <a:gd name="connsiteX7" fmla="*/ 934115 w 1436899"/>
              <a:gd name="connsiteY7" fmla="*/ 1788459 h 3023767"/>
              <a:gd name="connsiteX8" fmla="*/ 894230 w 1436899"/>
              <a:gd name="connsiteY8" fmla="*/ 1882588 h 3023767"/>
              <a:gd name="connsiteX9" fmla="*/ 874059 w 1436899"/>
              <a:gd name="connsiteY9" fmla="*/ 1969994 h 3023767"/>
              <a:gd name="connsiteX10" fmla="*/ 961465 w 1436899"/>
              <a:gd name="connsiteY10" fmla="*/ 2064124 h 3023767"/>
              <a:gd name="connsiteX11" fmla="*/ 1130579 w 1436899"/>
              <a:gd name="connsiteY11" fmla="*/ 2216942 h 3023767"/>
              <a:gd name="connsiteX12" fmla="*/ 1208185 w 1436899"/>
              <a:gd name="connsiteY12" fmla="*/ 2368733 h 3023767"/>
              <a:gd name="connsiteX13" fmla="*/ 1351430 w 1436899"/>
              <a:gd name="connsiteY13" fmla="*/ 2501153 h 3023767"/>
              <a:gd name="connsiteX14" fmla="*/ 1381971 w 1436899"/>
              <a:gd name="connsiteY14" fmla="*/ 2618302 h 3023767"/>
              <a:gd name="connsiteX15" fmla="*/ 1151662 w 1436899"/>
              <a:gd name="connsiteY15" fmla="*/ 2719155 h 3023767"/>
              <a:gd name="connsiteX16" fmla="*/ 1231090 w 1436899"/>
              <a:gd name="connsiteY16" fmla="*/ 2756873 h 3023767"/>
              <a:gd name="connsiteX17" fmla="*/ 1273710 w 1436899"/>
              <a:gd name="connsiteY17" fmla="*/ 2869238 h 3023767"/>
              <a:gd name="connsiteX18" fmla="*/ 1382198 w 1436899"/>
              <a:gd name="connsiteY18" fmla="*/ 2981600 h 3023767"/>
              <a:gd name="connsiteX19" fmla="*/ 1436899 w 1436899"/>
              <a:gd name="connsiteY19" fmla="*/ 3023767 h 3023767"/>
              <a:gd name="connsiteX0" fmla="*/ 0 w 1673205"/>
              <a:gd name="connsiteY0" fmla="*/ 0 h 4979282"/>
              <a:gd name="connsiteX1" fmla="*/ 397671 w 1673205"/>
              <a:gd name="connsiteY1" fmla="*/ 2358927 h 4979282"/>
              <a:gd name="connsiteX2" fmla="*/ 585930 w 1673205"/>
              <a:gd name="connsiteY2" fmla="*/ 2681656 h 4979282"/>
              <a:gd name="connsiteX3" fmla="*/ 814530 w 1673205"/>
              <a:gd name="connsiteY3" fmla="*/ 2970768 h 4979282"/>
              <a:gd name="connsiteX4" fmla="*/ 895212 w 1673205"/>
              <a:gd name="connsiteY4" fmla="*/ 3219539 h 4979282"/>
              <a:gd name="connsiteX5" fmla="*/ 1029683 w 1673205"/>
              <a:gd name="connsiteY5" fmla="*/ 3450987 h 4979282"/>
              <a:gd name="connsiteX6" fmla="*/ 1082900 w 1673205"/>
              <a:gd name="connsiteY6" fmla="*/ 3657594 h 4979282"/>
              <a:gd name="connsiteX7" fmla="*/ 1170421 w 1673205"/>
              <a:gd name="connsiteY7" fmla="*/ 3743974 h 4979282"/>
              <a:gd name="connsiteX8" fmla="*/ 1130536 w 1673205"/>
              <a:gd name="connsiteY8" fmla="*/ 3838103 h 4979282"/>
              <a:gd name="connsiteX9" fmla="*/ 1110365 w 1673205"/>
              <a:gd name="connsiteY9" fmla="*/ 3925509 h 4979282"/>
              <a:gd name="connsiteX10" fmla="*/ 1197771 w 1673205"/>
              <a:gd name="connsiteY10" fmla="*/ 4019639 h 4979282"/>
              <a:gd name="connsiteX11" fmla="*/ 1366885 w 1673205"/>
              <a:gd name="connsiteY11" fmla="*/ 4172457 h 4979282"/>
              <a:gd name="connsiteX12" fmla="*/ 1444491 w 1673205"/>
              <a:gd name="connsiteY12" fmla="*/ 4324248 h 4979282"/>
              <a:gd name="connsiteX13" fmla="*/ 1587736 w 1673205"/>
              <a:gd name="connsiteY13" fmla="*/ 4456668 h 4979282"/>
              <a:gd name="connsiteX14" fmla="*/ 1618277 w 1673205"/>
              <a:gd name="connsiteY14" fmla="*/ 4573817 h 4979282"/>
              <a:gd name="connsiteX15" fmla="*/ 1387968 w 1673205"/>
              <a:gd name="connsiteY15" fmla="*/ 4674670 h 4979282"/>
              <a:gd name="connsiteX16" fmla="*/ 1467396 w 1673205"/>
              <a:gd name="connsiteY16" fmla="*/ 4712388 h 4979282"/>
              <a:gd name="connsiteX17" fmla="*/ 1510016 w 1673205"/>
              <a:gd name="connsiteY17" fmla="*/ 4824753 h 4979282"/>
              <a:gd name="connsiteX18" fmla="*/ 1618504 w 1673205"/>
              <a:gd name="connsiteY18" fmla="*/ 4937115 h 4979282"/>
              <a:gd name="connsiteX19" fmla="*/ 1673205 w 1673205"/>
              <a:gd name="connsiteY19" fmla="*/ 4979282 h 4979282"/>
              <a:gd name="connsiteX0" fmla="*/ 537277 w 2210482"/>
              <a:gd name="connsiteY0" fmla="*/ 0 h 4979282"/>
              <a:gd name="connsiteX1" fmla="*/ 0 w 2210482"/>
              <a:gd name="connsiteY1" fmla="*/ 1300689 h 4979282"/>
              <a:gd name="connsiteX2" fmla="*/ 1123207 w 2210482"/>
              <a:gd name="connsiteY2" fmla="*/ 2681656 h 4979282"/>
              <a:gd name="connsiteX3" fmla="*/ 1351807 w 2210482"/>
              <a:gd name="connsiteY3" fmla="*/ 2970768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1351807 w 2210482"/>
              <a:gd name="connsiteY3" fmla="*/ 2970768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745370 w 2210482"/>
              <a:gd name="connsiteY7" fmla="*/ 3672055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67813 w 2210482"/>
              <a:gd name="connsiteY7" fmla="*/ 3838103 h 4979282"/>
              <a:gd name="connsiteX8" fmla="*/ 1647642 w 2210482"/>
              <a:gd name="connsiteY8" fmla="*/ 3925509 h 4979282"/>
              <a:gd name="connsiteX9" fmla="*/ 1735048 w 2210482"/>
              <a:gd name="connsiteY9" fmla="*/ 4019639 h 4979282"/>
              <a:gd name="connsiteX10" fmla="*/ 1904162 w 2210482"/>
              <a:gd name="connsiteY10" fmla="*/ 4172457 h 4979282"/>
              <a:gd name="connsiteX11" fmla="*/ 1981768 w 2210482"/>
              <a:gd name="connsiteY11" fmla="*/ 4324248 h 4979282"/>
              <a:gd name="connsiteX12" fmla="*/ 2125013 w 2210482"/>
              <a:gd name="connsiteY12" fmla="*/ 4456668 h 4979282"/>
              <a:gd name="connsiteX13" fmla="*/ 2155554 w 2210482"/>
              <a:gd name="connsiteY13" fmla="*/ 4573817 h 4979282"/>
              <a:gd name="connsiteX14" fmla="*/ 1925245 w 2210482"/>
              <a:gd name="connsiteY14" fmla="*/ 4674670 h 4979282"/>
              <a:gd name="connsiteX15" fmla="*/ 2004673 w 2210482"/>
              <a:gd name="connsiteY15" fmla="*/ 4712388 h 4979282"/>
              <a:gd name="connsiteX16" fmla="*/ 2047293 w 2210482"/>
              <a:gd name="connsiteY16" fmla="*/ 4824753 h 4979282"/>
              <a:gd name="connsiteX17" fmla="*/ 2155781 w 2210482"/>
              <a:gd name="connsiteY17" fmla="*/ 4937115 h 4979282"/>
              <a:gd name="connsiteX18" fmla="*/ 2210482 w 2210482"/>
              <a:gd name="connsiteY18"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47642 w 2210482"/>
              <a:gd name="connsiteY7" fmla="*/ 3925509 h 4979282"/>
              <a:gd name="connsiteX8" fmla="*/ 1735048 w 2210482"/>
              <a:gd name="connsiteY8" fmla="*/ 4019639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35048 w 2210482"/>
              <a:gd name="connsiteY8" fmla="*/ 4019639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81768 w 2210482"/>
              <a:gd name="connsiteY9" fmla="*/ 4324248 h 4979282"/>
              <a:gd name="connsiteX10" fmla="*/ 2125013 w 2210482"/>
              <a:gd name="connsiteY10" fmla="*/ 4456668 h 4979282"/>
              <a:gd name="connsiteX11" fmla="*/ 2155554 w 2210482"/>
              <a:gd name="connsiteY11" fmla="*/ 4573817 h 4979282"/>
              <a:gd name="connsiteX12" fmla="*/ 1925245 w 2210482"/>
              <a:gd name="connsiteY12" fmla="*/ 4674670 h 4979282"/>
              <a:gd name="connsiteX13" fmla="*/ 2004673 w 2210482"/>
              <a:gd name="connsiteY13" fmla="*/ 4712388 h 4979282"/>
              <a:gd name="connsiteX14" fmla="*/ 2047293 w 2210482"/>
              <a:gd name="connsiteY14" fmla="*/ 4824753 h 4979282"/>
              <a:gd name="connsiteX15" fmla="*/ 2155781 w 2210482"/>
              <a:gd name="connsiteY15" fmla="*/ 4937115 h 4979282"/>
              <a:gd name="connsiteX16" fmla="*/ 2210482 w 2210482"/>
              <a:gd name="connsiteY16"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2125013 w 2210482"/>
              <a:gd name="connsiteY9" fmla="*/ 4456668 h 4979282"/>
              <a:gd name="connsiteX10" fmla="*/ 2155554 w 2210482"/>
              <a:gd name="connsiteY10" fmla="*/ 4573817 h 4979282"/>
              <a:gd name="connsiteX11" fmla="*/ 1925245 w 2210482"/>
              <a:gd name="connsiteY11" fmla="*/ 4674670 h 4979282"/>
              <a:gd name="connsiteX12" fmla="*/ 2004673 w 2210482"/>
              <a:gd name="connsiteY12" fmla="*/ 4712388 h 4979282"/>
              <a:gd name="connsiteX13" fmla="*/ 2047293 w 2210482"/>
              <a:gd name="connsiteY13" fmla="*/ 4824753 h 4979282"/>
              <a:gd name="connsiteX14" fmla="*/ 2155781 w 2210482"/>
              <a:gd name="connsiteY14" fmla="*/ 4937115 h 4979282"/>
              <a:gd name="connsiteX15" fmla="*/ 2210482 w 2210482"/>
              <a:gd name="connsiteY15"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2155554 w 2210482"/>
              <a:gd name="connsiteY9" fmla="*/ 4573817 h 4979282"/>
              <a:gd name="connsiteX10" fmla="*/ 1925245 w 2210482"/>
              <a:gd name="connsiteY10" fmla="*/ 4674670 h 4979282"/>
              <a:gd name="connsiteX11" fmla="*/ 2004673 w 2210482"/>
              <a:gd name="connsiteY11" fmla="*/ 4712388 h 4979282"/>
              <a:gd name="connsiteX12" fmla="*/ 2047293 w 2210482"/>
              <a:gd name="connsiteY12" fmla="*/ 4824753 h 4979282"/>
              <a:gd name="connsiteX13" fmla="*/ 2155781 w 2210482"/>
              <a:gd name="connsiteY13" fmla="*/ 4937115 h 4979282"/>
              <a:gd name="connsiteX14" fmla="*/ 2210482 w 2210482"/>
              <a:gd name="connsiteY14"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1925245 w 2210482"/>
              <a:gd name="connsiteY10" fmla="*/ 4674670 h 4979282"/>
              <a:gd name="connsiteX11" fmla="*/ 2004673 w 2210482"/>
              <a:gd name="connsiteY11" fmla="*/ 4712388 h 4979282"/>
              <a:gd name="connsiteX12" fmla="*/ 2047293 w 2210482"/>
              <a:gd name="connsiteY12" fmla="*/ 4824753 h 4979282"/>
              <a:gd name="connsiteX13" fmla="*/ 2155781 w 2210482"/>
              <a:gd name="connsiteY13" fmla="*/ 4937115 h 4979282"/>
              <a:gd name="connsiteX14" fmla="*/ 2210482 w 2210482"/>
              <a:gd name="connsiteY14"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04673 w 2210482"/>
              <a:gd name="connsiteY10" fmla="*/ 4712388 h 4979282"/>
              <a:gd name="connsiteX11" fmla="*/ 2047293 w 2210482"/>
              <a:gd name="connsiteY11" fmla="*/ 4824753 h 4979282"/>
              <a:gd name="connsiteX12" fmla="*/ 2155781 w 2210482"/>
              <a:gd name="connsiteY12" fmla="*/ 4937115 h 4979282"/>
              <a:gd name="connsiteX13" fmla="*/ 2210482 w 2210482"/>
              <a:gd name="connsiteY13"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47293 w 2210482"/>
              <a:gd name="connsiteY10" fmla="*/ 4824753 h 4979282"/>
              <a:gd name="connsiteX11" fmla="*/ 2155781 w 2210482"/>
              <a:gd name="connsiteY11" fmla="*/ 4937115 h 4979282"/>
              <a:gd name="connsiteX12" fmla="*/ 2210482 w 2210482"/>
              <a:gd name="connsiteY12"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19896 w 2210482"/>
              <a:gd name="connsiteY10" fmla="*/ 4766533 h 4979282"/>
              <a:gd name="connsiteX11" fmla="*/ 2155781 w 2210482"/>
              <a:gd name="connsiteY11" fmla="*/ 4937115 h 4979282"/>
              <a:gd name="connsiteX12" fmla="*/ 2210482 w 2210482"/>
              <a:gd name="connsiteY12" fmla="*/ 4979282 h 4979282"/>
              <a:gd name="connsiteX0" fmla="*/ 537277 w 2155781"/>
              <a:gd name="connsiteY0" fmla="*/ 0 h 4975858"/>
              <a:gd name="connsiteX1" fmla="*/ 0 w 2155781"/>
              <a:gd name="connsiteY1" fmla="*/ 1300689 h 4975858"/>
              <a:gd name="connsiteX2" fmla="*/ 400591 w 2155781"/>
              <a:gd name="connsiteY2" fmla="*/ 1486429 h 4975858"/>
              <a:gd name="connsiteX3" fmla="*/ 680563 w 2155781"/>
              <a:gd name="connsiteY3" fmla="*/ 1963901 h 4975858"/>
              <a:gd name="connsiteX4" fmla="*/ 942754 w 2155781"/>
              <a:gd name="connsiteY4" fmla="*/ 2353085 h 4975858"/>
              <a:gd name="connsiteX5" fmla="*/ 1303257 w 2155781"/>
              <a:gd name="connsiteY5" fmla="*/ 2968101 h 4975858"/>
              <a:gd name="connsiteX6" fmla="*/ 1496887 w 2155781"/>
              <a:gd name="connsiteY6" fmla="*/ 3445262 h 4975858"/>
              <a:gd name="connsiteX7" fmla="*/ 1637368 w 2155781"/>
              <a:gd name="connsiteY7" fmla="*/ 3836467 h 4975858"/>
              <a:gd name="connsiteX8" fmla="*/ 1786419 w 2155781"/>
              <a:gd name="connsiteY8" fmla="*/ 4163477 h 4975858"/>
              <a:gd name="connsiteX9" fmla="*/ 1926098 w 2155781"/>
              <a:gd name="connsiteY9" fmla="*/ 4577242 h 4975858"/>
              <a:gd name="connsiteX10" fmla="*/ 2019896 w 2155781"/>
              <a:gd name="connsiteY10" fmla="*/ 4766533 h 4975858"/>
              <a:gd name="connsiteX11" fmla="*/ 2155781 w 2155781"/>
              <a:gd name="connsiteY11" fmla="*/ 4937115 h 4975858"/>
              <a:gd name="connsiteX12" fmla="*/ 2138563 w 2155781"/>
              <a:gd name="connsiteY12" fmla="*/ 4975858 h 4975858"/>
              <a:gd name="connsiteX0" fmla="*/ 537277 w 2155782"/>
              <a:gd name="connsiteY0" fmla="*/ 0 h 4966333"/>
              <a:gd name="connsiteX1" fmla="*/ 0 w 2155782"/>
              <a:gd name="connsiteY1" fmla="*/ 1300689 h 4966333"/>
              <a:gd name="connsiteX2" fmla="*/ 400591 w 2155782"/>
              <a:gd name="connsiteY2" fmla="*/ 1486429 h 4966333"/>
              <a:gd name="connsiteX3" fmla="*/ 680563 w 2155782"/>
              <a:gd name="connsiteY3" fmla="*/ 1963901 h 4966333"/>
              <a:gd name="connsiteX4" fmla="*/ 942754 w 2155782"/>
              <a:gd name="connsiteY4" fmla="*/ 2353085 h 4966333"/>
              <a:gd name="connsiteX5" fmla="*/ 1303257 w 2155782"/>
              <a:gd name="connsiteY5" fmla="*/ 2968101 h 4966333"/>
              <a:gd name="connsiteX6" fmla="*/ 1496887 w 2155782"/>
              <a:gd name="connsiteY6" fmla="*/ 3445262 h 4966333"/>
              <a:gd name="connsiteX7" fmla="*/ 1637368 w 2155782"/>
              <a:gd name="connsiteY7" fmla="*/ 3836467 h 4966333"/>
              <a:gd name="connsiteX8" fmla="*/ 1786419 w 2155782"/>
              <a:gd name="connsiteY8" fmla="*/ 4163477 h 4966333"/>
              <a:gd name="connsiteX9" fmla="*/ 1926098 w 2155782"/>
              <a:gd name="connsiteY9" fmla="*/ 4577242 h 4966333"/>
              <a:gd name="connsiteX10" fmla="*/ 2019896 w 2155782"/>
              <a:gd name="connsiteY10" fmla="*/ 4766533 h 4966333"/>
              <a:gd name="connsiteX11" fmla="*/ 2155781 w 2155782"/>
              <a:gd name="connsiteY11" fmla="*/ 4937115 h 4966333"/>
              <a:gd name="connsiteX12" fmla="*/ 2141738 w 2155782"/>
              <a:gd name="connsiteY12" fmla="*/ 4966333 h 4966333"/>
              <a:gd name="connsiteX0" fmla="*/ 357663 w 1976168"/>
              <a:gd name="connsiteY0" fmla="*/ 0 h 4966333"/>
              <a:gd name="connsiteX1" fmla="*/ 0 w 1976168"/>
              <a:gd name="connsiteY1" fmla="*/ 866349 h 4966333"/>
              <a:gd name="connsiteX2" fmla="*/ 220977 w 1976168"/>
              <a:gd name="connsiteY2" fmla="*/ 1486429 h 4966333"/>
              <a:gd name="connsiteX3" fmla="*/ 500949 w 1976168"/>
              <a:gd name="connsiteY3" fmla="*/ 1963901 h 4966333"/>
              <a:gd name="connsiteX4" fmla="*/ 763140 w 1976168"/>
              <a:gd name="connsiteY4" fmla="*/ 2353085 h 4966333"/>
              <a:gd name="connsiteX5" fmla="*/ 1123643 w 1976168"/>
              <a:gd name="connsiteY5" fmla="*/ 2968101 h 4966333"/>
              <a:gd name="connsiteX6" fmla="*/ 1317273 w 1976168"/>
              <a:gd name="connsiteY6" fmla="*/ 3445262 h 4966333"/>
              <a:gd name="connsiteX7" fmla="*/ 1457754 w 1976168"/>
              <a:gd name="connsiteY7" fmla="*/ 3836467 h 4966333"/>
              <a:gd name="connsiteX8" fmla="*/ 1606805 w 1976168"/>
              <a:gd name="connsiteY8" fmla="*/ 4163477 h 4966333"/>
              <a:gd name="connsiteX9" fmla="*/ 1746484 w 1976168"/>
              <a:gd name="connsiteY9" fmla="*/ 4577242 h 4966333"/>
              <a:gd name="connsiteX10" fmla="*/ 1840282 w 1976168"/>
              <a:gd name="connsiteY10" fmla="*/ 4766533 h 4966333"/>
              <a:gd name="connsiteX11" fmla="*/ 1976167 w 1976168"/>
              <a:gd name="connsiteY11" fmla="*/ 4937115 h 4966333"/>
              <a:gd name="connsiteX12" fmla="*/ 1962124 w 1976168"/>
              <a:gd name="connsiteY12" fmla="*/ 4966333 h 4966333"/>
              <a:gd name="connsiteX0" fmla="*/ 377258 w 1995763"/>
              <a:gd name="connsiteY0" fmla="*/ 0 h 4966333"/>
              <a:gd name="connsiteX1" fmla="*/ 0 w 1995763"/>
              <a:gd name="connsiteY1" fmla="*/ 863084 h 4966333"/>
              <a:gd name="connsiteX2" fmla="*/ 240572 w 1995763"/>
              <a:gd name="connsiteY2" fmla="*/ 1486429 h 4966333"/>
              <a:gd name="connsiteX3" fmla="*/ 520544 w 1995763"/>
              <a:gd name="connsiteY3" fmla="*/ 1963901 h 4966333"/>
              <a:gd name="connsiteX4" fmla="*/ 782735 w 1995763"/>
              <a:gd name="connsiteY4" fmla="*/ 2353085 h 4966333"/>
              <a:gd name="connsiteX5" fmla="*/ 1143238 w 1995763"/>
              <a:gd name="connsiteY5" fmla="*/ 2968101 h 4966333"/>
              <a:gd name="connsiteX6" fmla="*/ 1336868 w 1995763"/>
              <a:gd name="connsiteY6" fmla="*/ 3445262 h 4966333"/>
              <a:gd name="connsiteX7" fmla="*/ 1477349 w 1995763"/>
              <a:gd name="connsiteY7" fmla="*/ 3836467 h 4966333"/>
              <a:gd name="connsiteX8" fmla="*/ 1626400 w 1995763"/>
              <a:gd name="connsiteY8" fmla="*/ 4163477 h 4966333"/>
              <a:gd name="connsiteX9" fmla="*/ 1766079 w 1995763"/>
              <a:gd name="connsiteY9" fmla="*/ 4577242 h 4966333"/>
              <a:gd name="connsiteX10" fmla="*/ 1859877 w 1995763"/>
              <a:gd name="connsiteY10" fmla="*/ 4766533 h 4966333"/>
              <a:gd name="connsiteX11" fmla="*/ 1995762 w 1995763"/>
              <a:gd name="connsiteY11" fmla="*/ 4937115 h 4966333"/>
              <a:gd name="connsiteX12" fmla="*/ 1981719 w 1995763"/>
              <a:gd name="connsiteY12" fmla="*/ 4966333 h 4966333"/>
              <a:gd name="connsiteX0" fmla="*/ 360929 w 1979434"/>
              <a:gd name="connsiteY0" fmla="*/ 0 h 4966333"/>
              <a:gd name="connsiteX1" fmla="*/ 0 w 1979434"/>
              <a:gd name="connsiteY1" fmla="*/ 859818 h 4966333"/>
              <a:gd name="connsiteX2" fmla="*/ 224243 w 1979434"/>
              <a:gd name="connsiteY2" fmla="*/ 1486429 h 4966333"/>
              <a:gd name="connsiteX3" fmla="*/ 504215 w 1979434"/>
              <a:gd name="connsiteY3" fmla="*/ 1963901 h 4966333"/>
              <a:gd name="connsiteX4" fmla="*/ 766406 w 1979434"/>
              <a:gd name="connsiteY4" fmla="*/ 2353085 h 4966333"/>
              <a:gd name="connsiteX5" fmla="*/ 1126909 w 1979434"/>
              <a:gd name="connsiteY5" fmla="*/ 2968101 h 4966333"/>
              <a:gd name="connsiteX6" fmla="*/ 1320539 w 1979434"/>
              <a:gd name="connsiteY6" fmla="*/ 3445262 h 4966333"/>
              <a:gd name="connsiteX7" fmla="*/ 1461020 w 1979434"/>
              <a:gd name="connsiteY7" fmla="*/ 3836467 h 4966333"/>
              <a:gd name="connsiteX8" fmla="*/ 1610071 w 1979434"/>
              <a:gd name="connsiteY8" fmla="*/ 4163477 h 4966333"/>
              <a:gd name="connsiteX9" fmla="*/ 1749750 w 1979434"/>
              <a:gd name="connsiteY9" fmla="*/ 4577242 h 4966333"/>
              <a:gd name="connsiteX10" fmla="*/ 1843548 w 1979434"/>
              <a:gd name="connsiteY10" fmla="*/ 4766533 h 4966333"/>
              <a:gd name="connsiteX11" fmla="*/ 1979433 w 1979434"/>
              <a:gd name="connsiteY11" fmla="*/ 4937115 h 4966333"/>
              <a:gd name="connsiteX12" fmla="*/ 1965390 w 1979434"/>
              <a:gd name="connsiteY12" fmla="*/ 4966333 h 4966333"/>
              <a:gd name="connsiteX0" fmla="*/ 360929 w 1979434"/>
              <a:gd name="connsiteY0" fmla="*/ 0 h 4966333"/>
              <a:gd name="connsiteX1" fmla="*/ 0 w 1979434"/>
              <a:gd name="connsiteY1" fmla="*/ 859818 h 4966333"/>
              <a:gd name="connsiteX2" fmla="*/ 224243 w 1979434"/>
              <a:gd name="connsiteY2" fmla="*/ 1486429 h 4966333"/>
              <a:gd name="connsiteX3" fmla="*/ 504215 w 1979434"/>
              <a:gd name="connsiteY3" fmla="*/ 1963901 h 4966333"/>
              <a:gd name="connsiteX4" fmla="*/ 766406 w 1979434"/>
              <a:gd name="connsiteY4" fmla="*/ 2353085 h 4966333"/>
              <a:gd name="connsiteX5" fmla="*/ 1126909 w 1979434"/>
              <a:gd name="connsiteY5" fmla="*/ 2968101 h 4966333"/>
              <a:gd name="connsiteX6" fmla="*/ 1320539 w 1979434"/>
              <a:gd name="connsiteY6" fmla="*/ 3445262 h 4966333"/>
              <a:gd name="connsiteX7" fmla="*/ 1461020 w 1979434"/>
              <a:gd name="connsiteY7" fmla="*/ 3836467 h 4966333"/>
              <a:gd name="connsiteX8" fmla="*/ 1610071 w 1979434"/>
              <a:gd name="connsiteY8" fmla="*/ 4163477 h 4966333"/>
              <a:gd name="connsiteX9" fmla="*/ 1749750 w 1979434"/>
              <a:gd name="connsiteY9" fmla="*/ 4577242 h 4966333"/>
              <a:gd name="connsiteX10" fmla="*/ 1843548 w 1979434"/>
              <a:gd name="connsiteY10" fmla="*/ 4766533 h 4966333"/>
              <a:gd name="connsiteX11" fmla="*/ 1979433 w 1979434"/>
              <a:gd name="connsiteY11" fmla="*/ 4937115 h 4966333"/>
              <a:gd name="connsiteX12" fmla="*/ 1965390 w 1979434"/>
              <a:gd name="connsiteY12" fmla="*/ 4966333 h 496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79434" h="4966333">
                <a:moveTo>
                  <a:pt x="360929" y="0"/>
                </a:moveTo>
                <a:lnTo>
                  <a:pt x="0" y="859818"/>
                </a:lnTo>
                <a:lnTo>
                  <a:pt x="224243" y="1486429"/>
                </a:lnTo>
                <a:lnTo>
                  <a:pt x="504215" y="1963901"/>
                </a:lnTo>
                <a:lnTo>
                  <a:pt x="766406" y="2353085"/>
                </a:lnTo>
                <a:lnTo>
                  <a:pt x="1126909" y="2968101"/>
                </a:lnTo>
                <a:lnTo>
                  <a:pt x="1320539" y="3445262"/>
                </a:lnTo>
                <a:lnTo>
                  <a:pt x="1461020" y="3836467"/>
                </a:lnTo>
                <a:lnTo>
                  <a:pt x="1610071" y="4163477"/>
                </a:lnTo>
                <a:lnTo>
                  <a:pt x="1749750" y="4577242"/>
                </a:lnTo>
                <a:lnTo>
                  <a:pt x="1843548" y="4766533"/>
                </a:lnTo>
                <a:lnTo>
                  <a:pt x="1979433" y="4937115"/>
                </a:lnTo>
                <a:cubicBezTo>
                  <a:pt x="1979585" y="4971835"/>
                  <a:pt x="1965238" y="4931613"/>
                  <a:pt x="1965390" y="4966333"/>
                </a:cubicBezTo>
              </a:path>
            </a:pathLst>
          </a:custGeom>
          <a:noFill/>
          <a:ln w="158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Freeform 63">
            <a:extLst>
              <a:ext uri="{FF2B5EF4-FFF2-40B4-BE49-F238E27FC236}">
                <a16:creationId xmlns:a16="http://schemas.microsoft.com/office/drawing/2014/main" id="{49FA7311-4A25-5D49-820F-9BF840B24291}"/>
              </a:ext>
            </a:extLst>
          </p:cNvPr>
          <p:cNvSpPr/>
          <p:nvPr/>
        </p:nvSpPr>
        <p:spPr>
          <a:xfrm>
            <a:off x="4899563" y="1475209"/>
            <a:ext cx="2204257" cy="4991836"/>
          </a:xfrm>
          <a:custGeom>
            <a:avLst/>
            <a:gdLst>
              <a:gd name="connsiteX0" fmla="*/ 0 w 2483604"/>
              <a:gd name="connsiteY0" fmla="*/ 0 h 3010545"/>
              <a:gd name="connsiteX1" fmla="*/ 631556 w 2483604"/>
              <a:gd name="connsiteY1" fmla="*/ 402956 h 3010545"/>
              <a:gd name="connsiteX2" fmla="*/ 1030637 w 2483604"/>
              <a:gd name="connsiteY2" fmla="*/ 724545 h 3010545"/>
              <a:gd name="connsiteX3" fmla="*/ 887278 w 2483604"/>
              <a:gd name="connsiteY3" fmla="*/ 1019013 h 3010545"/>
              <a:gd name="connsiteX4" fmla="*/ 65868 w 2483604"/>
              <a:gd name="connsiteY4" fmla="*/ 1266986 h 3010545"/>
              <a:gd name="connsiteX5" fmla="*/ 728421 w 2483604"/>
              <a:gd name="connsiteY5" fmla="*/ 1495586 h 3010545"/>
              <a:gd name="connsiteX6" fmla="*/ 968644 w 2483604"/>
              <a:gd name="connsiteY6" fmla="*/ 1700939 h 3010545"/>
              <a:gd name="connsiteX7" fmla="*/ 449451 w 2483604"/>
              <a:gd name="connsiteY7" fmla="*/ 1797803 h 3010545"/>
              <a:gd name="connsiteX8" fmla="*/ 848532 w 2483604"/>
              <a:gd name="connsiteY8" fmla="*/ 1886918 h 3010545"/>
              <a:gd name="connsiteX9" fmla="*/ 1557580 w 2483604"/>
              <a:gd name="connsiteY9" fmla="*/ 1976034 h 3010545"/>
              <a:gd name="connsiteX10" fmla="*/ 1697065 w 2483604"/>
              <a:gd name="connsiteY10" fmla="*/ 2061274 h 3010545"/>
              <a:gd name="connsiteX11" fmla="*/ 1708688 w 2483604"/>
              <a:gd name="connsiteY11" fmla="*/ 2220132 h 3010545"/>
              <a:gd name="connsiteX12" fmla="*/ 1770682 w 2483604"/>
              <a:gd name="connsiteY12" fmla="*/ 2363491 h 3010545"/>
              <a:gd name="connsiteX13" fmla="*/ 1607949 w 2483604"/>
              <a:gd name="connsiteY13" fmla="*/ 2502976 h 3010545"/>
              <a:gd name="connsiteX14" fmla="*/ 1685441 w 2483604"/>
              <a:gd name="connsiteY14" fmla="*/ 2630837 h 3010545"/>
              <a:gd name="connsiteX15" fmla="*/ 2262753 w 2483604"/>
              <a:gd name="connsiteY15" fmla="*/ 2731576 h 3010545"/>
              <a:gd name="connsiteX16" fmla="*/ 2289875 w 2483604"/>
              <a:gd name="connsiteY16" fmla="*/ 2754823 h 3010545"/>
              <a:gd name="connsiteX17" fmla="*/ 2386739 w 2483604"/>
              <a:gd name="connsiteY17" fmla="*/ 2871061 h 3010545"/>
              <a:gd name="connsiteX18" fmla="*/ 2394488 w 2483604"/>
              <a:gd name="connsiteY18" fmla="*/ 2979549 h 3010545"/>
              <a:gd name="connsiteX19" fmla="*/ 2483604 w 2483604"/>
              <a:gd name="connsiteY19" fmla="*/ 3010545 h 3010545"/>
              <a:gd name="connsiteX20" fmla="*/ 2479729 w 2483604"/>
              <a:gd name="connsiteY20" fmla="*/ 3010545 h 3010545"/>
              <a:gd name="connsiteX0" fmla="*/ 172257 w 2417736"/>
              <a:gd name="connsiteY0" fmla="*/ 0 h 4972695"/>
              <a:gd name="connsiteX1" fmla="*/ 565688 w 2417736"/>
              <a:gd name="connsiteY1" fmla="*/ 2365106 h 4972695"/>
              <a:gd name="connsiteX2" fmla="*/ 964769 w 2417736"/>
              <a:gd name="connsiteY2" fmla="*/ 268669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964769 w 2417736"/>
              <a:gd name="connsiteY2" fmla="*/ 268669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28169 w 2417736"/>
              <a:gd name="connsiteY2" fmla="*/ 1369070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12294 w 2417736"/>
              <a:gd name="connsiteY2" fmla="*/ 148654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12294 w 2417736"/>
              <a:gd name="connsiteY2" fmla="*/ 1486545 h 4972695"/>
              <a:gd name="connsiteX3" fmla="*/ 443585 w 2417736"/>
              <a:gd name="connsiteY3" fmla="*/ 197151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563590 w 2318773"/>
              <a:gd name="connsiteY5" fmla="*/ 3457736 h 4972695"/>
              <a:gd name="connsiteX6" fmla="*/ 803813 w 2318773"/>
              <a:gd name="connsiteY6" fmla="*/ 3663089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803813 w 2318773"/>
              <a:gd name="connsiteY6" fmla="*/ 3663089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392749 w 2318773"/>
              <a:gd name="connsiteY8" fmla="*/ 3938184 h 4972695"/>
              <a:gd name="connsiteX9" fmla="*/ 1532234 w 2318773"/>
              <a:gd name="connsiteY9" fmla="*/ 4023424 h 4972695"/>
              <a:gd name="connsiteX10" fmla="*/ 1543857 w 2318773"/>
              <a:gd name="connsiteY10" fmla="*/ 4182282 h 4972695"/>
              <a:gd name="connsiteX11" fmla="*/ 1605851 w 2318773"/>
              <a:gd name="connsiteY11" fmla="*/ 4325641 h 4972695"/>
              <a:gd name="connsiteX12" fmla="*/ 1443118 w 2318773"/>
              <a:gd name="connsiteY12" fmla="*/ 4465126 h 4972695"/>
              <a:gd name="connsiteX13" fmla="*/ 1520610 w 2318773"/>
              <a:gd name="connsiteY13" fmla="*/ 4592987 h 4972695"/>
              <a:gd name="connsiteX14" fmla="*/ 2097922 w 2318773"/>
              <a:gd name="connsiteY14" fmla="*/ 4693726 h 4972695"/>
              <a:gd name="connsiteX15" fmla="*/ 2125044 w 2318773"/>
              <a:gd name="connsiteY15" fmla="*/ 4716973 h 4972695"/>
              <a:gd name="connsiteX16" fmla="*/ 2221908 w 2318773"/>
              <a:gd name="connsiteY16" fmla="*/ 4833211 h 4972695"/>
              <a:gd name="connsiteX17" fmla="*/ 2229657 w 2318773"/>
              <a:gd name="connsiteY17" fmla="*/ 4941699 h 4972695"/>
              <a:gd name="connsiteX18" fmla="*/ 2318773 w 2318773"/>
              <a:gd name="connsiteY18" fmla="*/ 4972695 h 4972695"/>
              <a:gd name="connsiteX19" fmla="*/ 2314898 w 2318773"/>
              <a:gd name="connsiteY19"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532234 w 2318773"/>
              <a:gd name="connsiteY8" fmla="*/ 4023424 h 4972695"/>
              <a:gd name="connsiteX9" fmla="*/ 1543857 w 2318773"/>
              <a:gd name="connsiteY9" fmla="*/ 4182282 h 4972695"/>
              <a:gd name="connsiteX10" fmla="*/ 1605851 w 2318773"/>
              <a:gd name="connsiteY10" fmla="*/ 4325641 h 4972695"/>
              <a:gd name="connsiteX11" fmla="*/ 1443118 w 2318773"/>
              <a:gd name="connsiteY11" fmla="*/ 4465126 h 4972695"/>
              <a:gd name="connsiteX12" fmla="*/ 1520610 w 2318773"/>
              <a:gd name="connsiteY12" fmla="*/ 4592987 h 4972695"/>
              <a:gd name="connsiteX13" fmla="*/ 2097922 w 2318773"/>
              <a:gd name="connsiteY13" fmla="*/ 4693726 h 4972695"/>
              <a:gd name="connsiteX14" fmla="*/ 2125044 w 2318773"/>
              <a:gd name="connsiteY14" fmla="*/ 4716973 h 4972695"/>
              <a:gd name="connsiteX15" fmla="*/ 2221908 w 2318773"/>
              <a:gd name="connsiteY15" fmla="*/ 4833211 h 4972695"/>
              <a:gd name="connsiteX16" fmla="*/ 2229657 w 2318773"/>
              <a:gd name="connsiteY16" fmla="*/ 4941699 h 4972695"/>
              <a:gd name="connsiteX17" fmla="*/ 2318773 w 2318773"/>
              <a:gd name="connsiteY17" fmla="*/ 4972695 h 4972695"/>
              <a:gd name="connsiteX18" fmla="*/ 2314898 w 2318773"/>
              <a:gd name="connsiteY18"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543857 w 2318773"/>
              <a:gd name="connsiteY8" fmla="*/ 4182282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2026457 w 2318773"/>
              <a:gd name="connsiteY8" fmla="*/ 4182282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443118 w 2318773"/>
              <a:gd name="connsiteY9" fmla="*/ 4465126 h 4972695"/>
              <a:gd name="connsiteX10" fmla="*/ 1520610 w 2318773"/>
              <a:gd name="connsiteY10" fmla="*/ 4592987 h 4972695"/>
              <a:gd name="connsiteX11" fmla="*/ 2097922 w 2318773"/>
              <a:gd name="connsiteY11" fmla="*/ 4693726 h 4972695"/>
              <a:gd name="connsiteX12" fmla="*/ 2125044 w 2318773"/>
              <a:gd name="connsiteY12" fmla="*/ 4716973 h 4972695"/>
              <a:gd name="connsiteX13" fmla="*/ 2221908 w 2318773"/>
              <a:gd name="connsiteY13" fmla="*/ 4833211 h 4972695"/>
              <a:gd name="connsiteX14" fmla="*/ 2229657 w 2318773"/>
              <a:gd name="connsiteY14" fmla="*/ 4941699 h 4972695"/>
              <a:gd name="connsiteX15" fmla="*/ 2318773 w 2318773"/>
              <a:gd name="connsiteY15" fmla="*/ 4972695 h 4972695"/>
              <a:gd name="connsiteX16" fmla="*/ 2314898 w 2318773"/>
              <a:gd name="connsiteY16"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520610 w 2318773"/>
              <a:gd name="connsiteY9" fmla="*/ 4592987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04785 w 2318773"/>
              <a:gd name="connsiteY9" fmla="*/ 4596162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25044 w 2318773"/>
              <a:gd name="connsiteY10" fmla="*/ 4716973 h 4972695"/>
              <a:gd name="connsiteX11" fmla="*/ 2221908 w 2318773"/>
              <a:gd name="connsiteY11" fmla="*/ 4833211 h 4972695"/>
              <a:gd name="connsiteX12" fmla="*/ 2229657 w 2318773"/>
              <a:gd name="connsiteY12" fmla="*/ 4941699 h 4972695"/>
              <a:gd name="connsiteX13" fmla="*/ 2318773 w 2318773"/>
              <a:gd name="connsiteY13" fmla="*/ 4972695 h 4972695"/>
              <a:gd name="connsiteX14" fmla="*/ 2314898 w 2318773"/>
              <a:gd name="connsiteY14"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25044 w 2318773"/>
              <a:gd name="connsiteY10" fmla="*/ 4716973 h 4972695"/>
              <a:gd name="connsiteX11" fmla="*/ 2229657 w 2318773"/>
              <a:gd name="connsiteY11" fmla="*/ 494169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9657 w 2318773"/>
              <a:gd name="connsiteY11" fmla="*/ 494169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3307 w 2318773"/>
              <a:gd name="connsiteY11" fmla="*/ 494804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3307 w 2318773"/>
              <a:gd name="connsiteY11" fmla="*/ 4948049 h 4972695"/>
              <a:gd name="connsiteX12" fmla="*/ 2318773 w 2318773"/>
              <a:gd name="connsiteY12" fmla="*/ 4972695 h 4972695"/>
              <a:gd name="connsiteX13" fmla="*/ 2210123 w 2318773"/>
              <a:gd name="connsiteY13" fmla="*/ 4972695 h 4972695"/>
              <a:gd name="connsiteX0" fmla="*/ 73294 w 2223307"/>
              <a:gd name="connsiteY0" fmla="*/ 0 h 4972695"/>
              <a:gd name="connsiteX1" fmla="*/ 0 w 2223307"/>
              <a:gd name="connsiteY1" fmla="*/ 869681 h 4972695"/>
              <a:gd name="connsiteX2" fmla="*/ 113331 w 2223307"/>
              <a:gd name="connsiteY2" fmla="*/ 1486545 h 4972695"/>
              <a:gd name="connsiteX3" fmla="*/ 344622 w 2223307"/>
              <a:gd name="connsiteY3" fmla="*/ 1971513 h 4972695"/>
              <a:gd name="connsiteX4" fmla="*/ 523337 w 2223307"/>
              <a:gd name="connsiteY4" fmla="*/ 2365536 h 4972695"/>
              <a:gd name="connsiteX5" fmla="*/ 690590 w 2223307"/>
              <a:gd name="connsiteY5" fmla="*/ 2981486 h 4972695"/>
              <a:gd name="connsiteX6" fmla="*/ 1153063 w 2223307"/>
              <a:gd name="connsiteY6" fmla="*/ 3450364 h 4972695"/>
              <a:gd name="connsiteX7" fmla="*/ 1373645 w 2223307"/>
              <a:gd name="connsiteY7" fmla="*/ 3848853 h 4972695"/>
              <a:gd name="connsiteX8" fmla="*/ 1658157 w 2223307"/>
              <a:gd name="connsiteY8" fmla="*/ 4179107 h 4972695"/>
              <a:gd name="connsiteX9" fmla="*/ 1965110 w 2223307"/>
              <a:gd name="connsiteY9" fmla="*/ 4596162 h 4972695"/>
              <a:gd name="connsiteX10" fmla="*/ 2112344 w 2223307"/>
              <a:gd name="connsiteY10" fmla="*/ 4777298 h 4972695"/>
              <a:gd name="connsiteX11" fmla="*/ 2223307 w 2223307"/>
              <a:gd name="connsiteY11" fmla="*/ 4948049 h 4972695"/>
              <a:gd name="connsiteX12" fmla="*/ 2210123 w 2223307"/>
              <a:gd name="connsiteY12" fmla="*/ 4972695 h 4972695"/>
              <a:gd name="connsiteX0" fmla="*/ 73294 w 2264098"/>
              <a:gd name="connsiteY0" fmla="*/ 0 h 5052070"/>
              <a:gd name="connsiteX1" fmla="*/ 0 w 2264098"/>
              <a:gd name="connsiteY1" fmla="*/ 869681 h 5052070"/>
              <a:gd name="connsiteX2" fmla="*/ 113331 w 2264098"/>
              <a:gd name="connsiteY2" fmla="*/ 1486545 h 5052070"/>
              <a:gd name="connsiteX3" fmla="*/ 344622 w 2264098"/>
              <a:gd name="connsiteY3" fmla="*/ 1971513 h 5052070"/>
              <a:gd name="connsiteX4" fmla="*/ 523337 w 2264098"/>
              <a:gd name="connsiteY4" fmla="*/ 2365536 h 5052070"/>
              <a:gd name="connsiteX5" fmla="*/ 690590 w 2264098"/>
              <a:gd name="connsiteY5" fmla="*/ 2981486 h 5052070"/>
              <a:gd name="connsiteX6" fmla="*/ 1153063 w 2264098"/>
              <a:gd name="connsiteY6" fmla="*/ 3450364 h 5052070"/>
              <a:gd name="connsiteX7" fmla="*/ 1373645 w 2264098"/>
              <a:gd name="connsiteY7" fmla="*/ 3848853 h 5052070"/>
              <a:gd name="connsiteX8" fmla="*/ 1658157 w 2264098"/>
              <a:gd name="connsiteY8" fmla="*/ 4179107 h 5052070"/>
              <a:gd name="connsiteX9" fmla="*/ 1965110 w 2264098"/>
              <a:gd name="connsiteY9" fmla="*/ 4596162 h 5052070"/>
              <a:gd name="connsiteX10" fmla="*/ 2112344 w 2264098"/>
              <a:gd name="connsiteY10" fmla="*/ 4777298 h 5052070"/>
              <a:gd name="connsiteX11" fmla="*/ 2223307 w 2264098"/>
              <a:gd name="connsiteY11" fmla="*/ 4948049 h 5052070"/>
              <a:gd name="connsiteX12" fmla="*/ 2264098 w 2264098"/>
              <a:gd name="connsiteY12" fmla="*/ 5052070 h 5052070"/>
              <a:gd name="connsiteX0" fmla="*/ 73294 w 2223307"/>
              <a:gd name="connsiteY0" fmla="*/ 0 h 4988570"/>
              <a:gd name="connsiteX1" fmla="*/ 0 w 2223307"/>
              <a:gd name="connsiteY1" fmla="*/ 869681 h 4988570"/>
              <a:gd name="connsiteX2" fmla="*/ 113331 w 2223307"/>
              <a:gd name="connsiteY2" fmla="*/ 1486545 h 4988570"/>
              <a:gd name="connsiteX3" fmla="*/ 344622 w 2223307"/>
              <a:gd name="connsiteY3" fmla="*/ 1971513 h 4988570"/>
              <a:gd name="connsiteX4" fmla="*/ 523337 w 2223307"/>
              <a:gd name="connsiteY4" fmla="*/ 2365536 h 4988570"/>
              <a:gd name="connsiteX5" fmla="*/ 690590 w 2223307"/>
              <a:gd name="connsiteY5" fmla="*/ 2981486 h 4988570"/>
              <a:gd name="connsiteX6" fmla="*/ 1153063 w 2223307"/>
              <a:gd name="connsiteY6" fmla="*/ 3450364 h 4988570"/>
              <a:gd name="connsiteX7" fmla="*/ 1373645 w 2223307"/>
              <a:gd name="connsiteY7" fmla="*/ 3848853 h 4988570"/>
              <a:gd name="connsiteX8" fmla="*/ 1658157 w 2223307"/>
              <a:gd name="connsiteY8" fmla="*/ 4179107 h 4988570"/>
              <a:gd name="connsiteX9" fmla="*/ 1965110 w 2223307"/>
              <a:gd name="connsiteY9" fmla="*/ 4596162 h 4988570"/>
              <a:gd name="connsiteX10" fmla="*/ 2112344 w 2223307"/>
              <a:gd name="connsiteY10" fmla="*/ 4777298 h 4988570"/>
              <a:gd name="connsiteX11" fmla="*/ 2223307 w 2223307"/>
              <a:gd name="connsiteY11" fmla="*/ 4948049 h 4988570"/>
              <a:gd name="connsiteX12" fmla="*/ 2191073 w 2223307"/>
              <a:gd name="connsiteY12" fmla="*/ 4988570 h 4988570"/>
              <a:gd name="connsiteX0" fmla="*/ 73294 w 2204257"/>
              <a:gd name="connsiteY0" fmla="*/ 0 h 4988570"/>
              <a:gd name="connsiteX1" fmla="*/ 0 w 2204257"/>
              <a:gd name="connsiteY1" fmla="*/ 869681 h 4988570"/>
              <a:gd name="connsiteX2" fmla="*/ 113331 w 2204257"/>
              <a:gd name="connsiteY2" fmla="*/ 1486545 h 4988570"/>
              <a:gd name="connsiteX3" fmla="*/ 344622 w 2204257"/>
              <a:gd name="connsiteY3" fmla="*/ 1971513 h 4988570"/>
              <a:gd name="connsiteX4" fmla="*/ 523337 w 2204257"/>
              <a:gd name="connsiteY4" fmla="*/ 2365536 h 4988570"/>
              <a:gd name="connsiteX5" fmla="*/ 690590 w 2204257"/>
              <a:gd name="connsiteY5" fmla="*/ 2981486 h 4988570"/>
              <a:gd name="connsiteX6" fmla="*/ 1153063 w 2204257"/>
              <a:gd name="connsiteY6" fmla="*/ 3450364 h 4988570"/>
              <a:gd name="connsiteX7" fmla="*/ 1373645 w 2204257"/>
              <a:gd name="connsiteY7" fmla="*/ 3848853 h 4988570"/>
              <a:gd name="connsiteX8" fmla="*/ 1658157 w 2204257"/>
              <a:gd name="connsiteY8" fmla="*/ 4179107 h 4988570"/>
              <a:gd name="connsiteX9" fmla="*/ 1965110 w 2204257"/>
              <a:gd name="connsiteY9" fmla="*/ 4596162 h 4988570"/>
              <a:gd name="connsiteX10" fmla="*/ 2112344 w 2204257"/>
              <a:gd name="connsiteY10" fmla="*/ 4777298 h 4988570"/>
              <a:gd name="connsiteX11" fmla="*/ 2204257 w 2204257"/>
              <a:gd name="connsiteY11" fmla="*/ 4944874 h 4988570"/>
              <a:gd name="connsiteX12" fmla="*/ 2191073 w 2204257"/>
              <a:gd name="connsiteY12" fmla="*/ 4988570 h 4988570"/>
              <a:gd name="connsiteX0" fmla="*/ 73294 w 2204257"/>
              <a:gd name="connsiteY0" fmla="*/ 0 h 4988570"/>
              <a:gd name="connsiteX1" fmla="*/ 0 w 2204257"/>
              <a:gd name="connsiteY1" fmla="*/ 869681 h 4988570"/>
              <a:gd name="connsiteX2" fmla="*/ 113331 w 2204257"/>
              <a:gd name="connsiteY2" fmla="*/ 1486545 h 4988570"/>
              <a:gd name="connsiteX3" fmla="*/ 344622 w 2204257"/>
              <a:gd name="connsiteY3" fmla="*/ 1971513 h 4988570"/>
              <a:gd name="connsiteX4" fmla="*/ 523337 w 2204257"/>
              <a:gd name="connsiteY4" fmla="*/ 2365536 h 4988570"/>
              <a:gd name="connsiteX5" fmla="*/ 690590 w 2204257"/>
              <a:gd name="connsiteY5" fmla="*/ 2981486 h 4988570"/>
              <a:gd name="connsiteX6" fmla="*/ 1137188 w 2204257"/>
              <a:gd name="connsiteY6" fmla="*/ 3459889 h 4988570"/>
              <a:gd name="connsiteX7" fmla="*/ 1373645 w 2204257"/>
              <a:gd name="connsiteY7" fmla="*/ 3848853 h 4988570"/>
              <a:gd name="connsiteX8" fmla="*/ 1658157 w 2204257"/>
              <a:gd name="connsiteY8" fmla="*/ 4179107 h 4988570"/>
              <a:gd name="connsiteX9" fmla="*/ 1965110 w 2204257"/>
              <a:gd name="connsiteY9" fmla="*/ 4596162 h 4988570"/>
              <a:gd name="connsiteX10" fmla="*/ 2112344 w 2204257"/>
              <a:gd name="connsiteY10" fmla="*/ 4777298 h 4988570"/>
              <a:gd name="connsiteX11" fmla="*/ 2204257 w 2204257"/>
              <a:gd name="connsiteY11" fmla="*/ 4944874 h 4988570"/>
              <a:gd name="connsiteX12" fmla="*/ 2191073 w 2204257"/>
              <a:gd name="connsiteY12" fmla="*/ 4988570 h 4988570"/>
              <a:gd name="connsiteX0" fmla="*/ 393334 w 2204257"/>
              <a:gd name="connsiteY0" fmla="*/ 0 h 4991836"/>
              <a:gd name="connsiteX1" fmla="*/ 0 w 2204257"/>
              <a:gd name="connsiteY1" fmla="*/ 872947 h 4991836"/>
              <a:gd name="connsiteX2" fmla="*/ 113331 w 2204257"/>
              <a:gd name="connsiteY2" fmla="*/ 1489811 h 4991836"/>
              <a:gd name="connsiteX3" fmla="*/ 344622 w 2204257"/>
              <a:gd name="connsiteY3" fmla="*/ 1974779 h 4991836"/>
              <a:gd name="connsiteX4" fmla="*/ 523337 w 2204257"/>
              <a:gd name="connsiteY4" fmla="*/ 2368802 h 4991836"/>
              <a:gd name="connsiteX5" fmla="*/ 690590 w 2204257"/>
              <a:gd name="connsiteY5" fmla="*/ 2984752 h 4991836"/>
              <a:gd name="connsiteX6" fmla="*/ 1137188 w 2204257"/>
              <a:gd name="connsiteY6" fmla="*/ 3463155 h 4991836"/>
              <a:gd name="connsiteX7" fmla="*/ 1373645 w 2204257"/>
              <a:gd name="connsiteY7" fmla="*/ 3852119 h 4991836"/>
              <a:gd name="connsiteX8" fmla="*/ 1658157 w 2204257"/>
              <a:gd name="connsiteY8" fmla="*/ 4182373 h 4991836"/>
              <a:gd name="connsiteX9" fmla="*/ 1965110 w 2204257"/>
              <a:gd name="connsiteY9" fmla="*/ 4599428 h 4991836"/>
              <a:gd name="connsiteX10" fmla="*/ 2112344 w 2204257"/>
              <a:gd name="connsiteY10" fmla="*/ 4780564 h 4991836"/>
              <a:gd name="connsiteX11" fmla="*/ 2204257 w 2204257"/>
              <a:gd name="connsiteY11" fmla="*/ 4948140 h 4991836"/>
              <a:gd name="connsiteX12" fmla="*/ 2191073 w 2204257"/>
              <a:gd name="connsiteY12" fmla="*/ 4991836 h 4991836"/>
              <a:gd name="connsiteX0" fmla="*/ 393334 w 2204257"/>
              <a:gd name="connsiteY0" fmla="*/ 0 h 4991836"/>
              <a:gd name="connsiteX1" fmla="*/ 0 w 2204257"/>
              <a:gd name="connsiteY1" fmla="*/ 872947 h 4991836"/>
              <a:gd name="connsiteX2" fmla="*/ 113331 w 2204257"/>
              <a:gd name="connsiteY2" fmla="*/ 1489811 h 4991836"/>
              <a:gd name="connsiteX3" fmla="*/ 344622 w 2204257"/>
              <a:gd name="connsiteY3" fmla="*/ 1974779 h 4991836"/>
              <a:gd name="connsiteX4" fmla="*/ 523337 w 2204257"/>
              <a:gd name="connsiteY4" fmla="*/ 2368802 h 4991836"/>
              <a:gd name="connsiteX5" fmla="*/ 858865 w 2204257"/>
              <a:gd name="connsiteY5" fmla="*/ 2994277 h 4991836"/>
              <a:gd name="connsiteX6" fmla="*/ 1137188 w 2204257"/>
              <a:gd name="connsiteY6" fmla="*/ 3463155 h 4991836"/>
              <a:gd name="connsiteX7" fmla="*/ 1373645 w 2204257"/>
              <a:gd name="connsiteY7" fmla="*/ 3852119 h 4991836"/>
              <a:gd name="connsiteX8" fmla="*/ 1658157 w 2204257"/>
              <a:gd name="connsiteY8" fmla="*/ 4182373 h 4991836"/>
              <a:gd name="connsiteX9" fmla="*/ 1965110 w 2204257"/>
              <a:gd name="connsiteY9" fmla="*/ 4599428 h 4991836"/>
              <a:gd name="connsiteX10" fmla="*/ 2112344 w 2204257"/>
              <a:gd name="connsiteY10" fmla="*/ 4780564 h 4991836"/>
              <a:gd name="connsiteX11" fmla="*/ 2204257 w 2204257"/>
              <a:gd name="connsiteY11" fmla="*/ 4948140 h 4991836"/>
              <a:gd name="connsiteX12" fmla="*/ 2191073 w 2204257"/>
              <a:gd name="connsiteY12" fmla="*/ 4991836 h 499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4257" h="4991836">
                <a:moveTo>
                  <a:pt x="393334" y="0"/>
                </a:moveTo>
                <a:lnTo>
                  <a:pt x="0" y="872947"/>
                </a:lnTo>
                <a:lnTo>
                  <a:pt x="113331" y="1489811"/>
                </a:lnTo>
                <a:lnTo>
                  <a:pt x="344622" y="1974779"/>
                </a:lnTo>
                <a:lnTo>
                  <a:pt x="523337" y="2368802"/>
                </a:lnTo>
                <a:lnTo>
                  <a:pt x="858865" y="2994277"/>
                </a:lnTo>
                <a:lnTo>
                  <a:pt x="1137188" y="3463155"/>
                </a:lnTo>
                <a:lnTo>
                  <a:pt x="1373645" y="3852119"/>
                </a:lnTo>
                <a:lnTo>
                  <a:pt x="1658157" y="4182373"/>
                </a:lnTo>
                <a:lnTo>
                  <a:pt x="1965110" y="4599428"/>
                </a:lnTo>
                <a:lnTo>
                  <a:pt x="2112344" y="4780564"/>
                </a:lnTo>
                <a:lnTo>
                  <a:pt x="2204257" y="4948140"/>
                </a:lnTo>
                <a:lnTo>
                  <a:pt x="2191073" y="4991836"/>
                </a:lnTo>
              </a:path>
            </a:pathLst>
          </a:custGeom>
          <a:noFill/>
          <a:ln w="15875">
            <a:solidFill>
              <a:srgbClr val="0432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close up of a clock&#10;&#10;Description automatically generated">
            <a:extLst>
              <a:ext uri="{FF2B5EF4-FFF2-40B4-BE49-F238E27FC236}">
                <a16:creationId xmlns:a16="http://schemas.microsoft.com/office/drawing/2014/main" id="{1345A936-CBCE-054E-B9E5-FDD0ADCEB960}"/>
              </a:ext>
            </a:extLst>
          </p:cNvPr>
          <p:cNvPicPr>
            <a:picLocks noChangeAspect="1"/>
          </p:cNvPicPr>
          <p:nvPr/>
        </p:nvPicPr>
        <p:blipFill>
          <a:blip r:embed="rId4"/>
          <a:stretch>
            <a:fillRect/>
          </a:stretch>
        </p:blipFill>
        <p:spPr>
          <a:xfrm>
            <a:off x="8652141" y="3972281"/>
            <a:ext cx="1097280" cy="1097280"/>
          </a:xfrm>
          <a:prstGeom prst="rect">
            <a:avLst/>
          </a:prstGeom>
        </p:spPr>
      </p:pic>
      <p:sp>
        <p:nvSpPr>
          <p:cNvPr id="4" name="TextBox 3">
            <a:extLst>
              <a:ext uri="{FF2B5EF4-FFF2-40B4-BE49-F238E27FC236}">
                <a16:creationId xmlns:a16="http://schemas.microsoft.com/office/drawing/2014/main" id="{17CC313E-0FBE-2748-9592-49AE1B33CB87}"/>
              </a:ext>
            </a:extLst>
          </p:cNvPr>
          <p:cNvSpPr txBox="1"/>
          <p:nvPr/>
        </p:nvSpPr>
        <p:spPr>
          <a:xfrm>
            <a:off x="0" y="0"/>
            <a:ext cx="12192000" cy="1015663"/>
          </a:xfrm>
          <a:prstGeom prst="rect">
            <a:avLst/>
          </a:prstGeom>
          <a:noFill/>
        </p:spPr>
        <p:txBody>
          <a:bodyPr wrap="square" rtlCol="0">
            <a:spAutoFit/>
          </a:bodyPr>
          <a:lstStyle/>
          <a:p>
            <a:pPr algn="ctr"/>
            <a:r>
              <a:rPr lang="en-US" sz="4000" dirty="0"/>
              <a:t>Hurricane Hunter Data Exercise</a:t>
            </a:r>
          </a:p>
          <a:p>
            <a:pPr algn="ctr"/>
            <a:r>
              <a:rPr lang="en-US" sz="2000" dirty="0"/>
              <a:t>NASA Global Hawk: Sampling the Saharan Air Layer: August 24, 2013</a:t>
            </a:r>
          </a:p>
        </p:txBody>
      </p:sp>
      <p:sp>
        <p:nvSpPr>
          <p:cNvPr id="25" name="Freeform 24">
            <a:extLst>
              <a:ext uri="{FF2B5EF4-FFF2-40B4-BE49-F238E27FC236}">
                <a16:creationId xmlns:a16="http://schemas.microsoft.com/office/drawing/2014/main" id="{9FC934B2-9E71-EA44-BB72-046894235531}"/>
              </a:ext>
            </a:extLst>
          </p:cNvPr>
          <p:cNvSpPr/>
          <p:nvPr/>
        </p:nvSpPr>
        <p:spPr>
          <a:xfrm>
            <a:off x="5512760" y="1478789"/>
            <a:ext cx="1947945" cy="4967689"/>
          </a:xfrm>
          <a:custGeom>
            <a:avLst/>
            <a:gdLst>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9347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188812 w 1553136"/>
              <a:gd name="connsiteY12" fmla="*/ 2349360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151662 w 1553136"/>
              <a:gd name="connsiteY15" fmla="*/ 2719155 h 2783541"/>
              <a:gd name="connsiteX16" fmla="*/ 1553136 w 1553136"/>
              <a:gd name="connsiteY16" fmla="*/ 2783541 h 2783541"/>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739116 w 1739116"/>
              <a:gd name="connsiteY16"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618548 w 1739116"/>
              <a:gd name="connsiteY16" fmla="*/ 3008721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541056 w 1739116"/>
              <a:gd name="connsiteY17" fmla="*/ 2962227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599175 w 1739116"/>
              <a:gd name="connsiteY18" fmla="*/ 3020345 h 3081884"/>
              <a:gd name="connsiteX19" fmla="*/ 1739116 w 1739116"/>
              <a:gd name="connsiteY19"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366700 w 1739116"/>
              <a:gd name="connsiteY18" fmla="*/ 2985474 h 3081884"/>
              <a:gd name="connsiteX19" fmla="*/ 1739116 w 1739116"/>
              <a:gd name="connsiteY19" fmla="*/ 3081884 h 3081884"/>
              <a:gd name="connsiteX0" fmla="*/ 0 w 1382655"/>
              <a:gd name="connsiteY0" fmla="*/ 0 h 3085759"/>
              <a:gd name="connsiteX1" fmla="*/ 161365 w 1382655"/>
              <a:gd name="connsiteY1" fmla="*/ 403412 h 3085759"/>
              <a:gd name="connsiteX2" fmla="*/ 349624 w 1382655"/>
              <a:gd name="connsiteY2" fmla="*/ 726141 h 3085759"/>
              <a:gd name="connsiteX3" fmla="*/ 578224 w 1382655"/>
              <a:gd name="connsiteY3" fmla="*/ 1015253 h 3085759"/>
              <a:gd name="connsiteX4" fmla="*/ 658906 w 1382655"/>
              <a:gd name="connsiteY4" fmla="*/ 1264024 h 3085759"/>
              <a:gd name="connsiteX5" fmla="*/ 793377 w 1382655"/>
              <a:gd name="connsiteY5" fmla="*/ 1495472 h 3085759"/>
              <a:gd name="connsiteX6" fmla="*/ 846594 w 1382655"/>
              <a:gd name="connsiteY6" fmla="*/ 1702079 h 3085759"/>
              <a:gd name="connsiteX7" fmla="*/ 934115 w 1382655"/>
              <a:gd name="connsiteY7" fmla="*/ 1788459 h 3085759"/>
              <a:gd name="connsiteX8" fmla="*/ 894230 w 1382655"/>
              <a:gd name="connsiteY8" fmla="*/ 1882588 h 3085759"/>
              <a:gd name="connsiteX9" fmla="*/ 874059 w 1382655"/>
              <a:gd name="connsiteY9" fmla="*/ 1969994 h 3085759"/>
              <a:gd name="connsiteX10" fmla="*/ 961465 w 1382655"/>
              <a:gd name="connsiteY10" fmla="*/ 2064124 h 3085759"/>
              <a:gd name="connsiteX11" fmla="*/ 1130579 w 1382655"/>
              <a:gd name="connsiteY11" fmla="*/ 2216942 h 3085759"/>
              <a:gd name="connsiteX12" fmla="*/ 1208185 w 1382655"/>
              <a:gd name="connsiteY12" fmla="*/ 2368733 h 3085759"/>
              <a:gd name="connsiteX13" fmla="*/ 1351430 w 1382655"/>
              <a:gd name="connsiteY13" fmla="*/ 2501153 h 3085759"/>
              <a:gd name="connsiteX14" fmla="*/ 1381971 w 1382655"/>
              <a:gd name="connsiteY14" fmla="*/ 2618302 h 3085759"/>
              <a:gd name="connsiteX15" fmla="*/ 1151662 w 1382655"/>
              <a:gd name="connsiteY15" fmla="*/ 2719155 h 3085759"/>
              <a:gd name="connsiteX16" fmla="*/ 1231090 w 1382655"/>
              <a:gd name="connsiteY16" fmla="*/ 2756873 h 3085759"/>
              <a:gd name="connsiteX17" fmla="*/ 1273710 w 1382655"/>
              <a:gd name="connsiteY17" fmla="*/ 2869238 h 3085759"/>
              <a:gd name="connsiteX18" fmla="*/ 1366700 w 1382655"/>
              <a:gd name="connsiteY18" fmla="*/ 2985474 h 3085759"/>
              <a:gd name="connsiteX19" fmla="*/ 1382655 w 1382655"/>
              <a:gd name="connsiteY19" fmla="*/ 3085759 h 3085759"/>
              <a:gd name="connsiteX0" fmla="*/ 0 w 1381971"/>
              <a:gd name="connsiteY0" fmla="*/ 0 h 3089634"/>
              <a:gd name="connsiteX1" fmla="*/ 161365 w 1381971"/>
              <a:gd name="connsiteY1" fmla="*/ 403412 h 3089634"/>
              <a:gd name="connsiteX2" fmla="*/ 349624 w 1381971"/>
              <a:gd name="connsiteY2" fmla="*/ 726141 h 3089634"/>
              <a:gd name="connsiteX3" fmla="*/ 578224 w 1381971"/>
              <a:gd name="connsiteY3" fmla="*/ 1015253 h 3089634"/>
              <a:gd name="connsiteX4" fmla="*/ 658906 w 1381971"/>
              <a:gd name="connsiteY4" fmla="*/ 1264024 h 3089634"/>
              <a:gd name="connsiteX5" fmla="*/ 793377 w 1381971"/>
              <a:gd name="connsiteY5" fmla="*/ 1495472 h 3089634"/>
              <a:gd name="connsiteX6" fmla="*/ 846594 w 1381971"/>
              <a:gd name="connsiteY6" fmla="*/ 1702079 h 3089634"/>
              <a:gd name="connsiteX7" fmla="*/ 934115 w 1381971"/>
              <a:gd name="connsiteY7" fmla="*/ 1788459 h 3089634"/>
              <a:gd name="connsiteX8" fmla="*/ 894230 w 1381971"/>
              <a:gd name="connsiteY8" fmla="*/ 1882588 h 3089634"/>
              <a:gd name="connsiteX9" fmla="*/ 874059 w 1381971"/>
              <a:gd name="connsiteY9" fmla="*/ 1969994 h 3089634"/>
              <a:gd name="connsiteX10" fmla="*/ 961465 w 1381971"/>
              <a:gd name="connsiteY10" fmla="*/ 2064124 h 3089634"/>
              <a:gd name="connsiteX11" fmla="*/ 1130579 w 1381971"/>
              <a:gd name="connsiteY11" fmla="*/ 2216942 h 3089634"/>
              <a:gd name="connsiteX12" fmla="*/ 1208185 w 1381971"/>
              <a:gd name="connsiteY12" fmla="*/ 2368733 h 3089634"/>
              <a:gd name="connsiteX13" fmla="*/ 1351430 w 1381971"/>
              <a:gd name="connsiteY13" fmla="*/ 2501153 h 3089634"/>
              <a:gd name="connsiteX14" fmla="*/ 1381971 w 1381971"/>
              <a:gd name="connsiteY14" fmla="*/ 2618302 h 3089634"/>
              <a:gd name="connsiteX15" fmla="*/ 1151662 w 1381971"/>
              <a:gd name="connsiteY15" fmla="*/ 2719155 h 3089634"/>
              <a:gd name="connsiteX16" fmla="*/ 1231090 w 1381971"/>
              <a:gd name="connsiteY16" fmla="*/ 2756873 h 3089634"/>
              <a:gd name="connsiteX17" fmla="*/ 1273710 w 1381971"/>
              <a:gd name="connsiteY17" fmla="*/ 2869238 h 3089634"/>
              <a:gd name="connsiteX18" fmla="*/ 1366700 w 1381971"/>
              <a:gd name="connsiteY18" fmla="*/ 2985474 h 3089634"/>
              <a:gd name="connsiteX19" fmla="*/ 1367157 w 1381971"/>
              <a:gd name="connsiteY19" fmla="*/ 3089634 h 3089634"/>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66700 w 1471770"/>
              <a:gd name="connsiteY18" fmla="*/ 2985474 h 3023767"/>
              <a:gd name="connsiteX19" fmla="*/ 1471770 w 1471770"/>
              <a:gd name="connsiteY19" fmla="*/ 3023767 h 3023767"/>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82198 w 1471770"/>
              <a:gd name="connsiteY18" fmla="*/ 2981600 h 3023767"/>
              <a:gd name="connsiteX19" fmla="*/ 1471770 w 1471770"/>
              <a:gd name="connsiteY19" fmla="*/ 3023767 h 3023767"/>
              <a:gd name="connsiteX0" fmla="*/ 0 w 1436899"/>
              <a:gd name="connsiteY0" fmla="*/ 0 h 3023767"/>
              <a:gd name="connsiteX1" fmla="*/ 161365 w 1436899"/>
              <a:gd name="connsiteY1" fmla="*/ 403412 h 3023767"/>
              <a:gd name="connsiteX2" fmla="*/ 349624 w 1436899"/>
              <a:gd name="connsiteY2" fmla="*/ 726141 h 3023767"/>
              <a:gd name="connsiteX3" fmla="*/ 578224 w 1436899"/>
              <a:gd name="connsiteY3" fmla="*/ 1015253 h 3023767"/>
              <a:gd name="connsiteX4" fmla="*/ 658906 w 1436899"/>
              <a:gd name="connsiteY4" fmla="*/ 1264024 h 3023767"/>
              <a:gd name="connsiteX5" fmla="*/ 793377 w 1436899"/>
              <a:gd name="connsiteY5" fmla="*/ 1495472 h 3023767"/>
              <a:gd name="connsiteX6" fmla="*/ 846594 w 1436899"/>
              <a:gd name="connsiteY6" fmla="*/ 1702079 h 3023767"/>
              <a:gd name="connsiteX7" fmla="*/ 934115 w 1436899"/>
              <a:gd name="connsiteY7" fmla="*/ 1788459 h 3023767"/>
              <a:gd name="connsiteX8" fmla="*/ 894230 w 1436899"/>
              <a:gd name="connsiteY8" fmla="*/ 1882588 h 3023767"/>
              <a:gd name="connsiteX9" fmla="*/ 874059 w 1436899"/>
              <a:gd name="connsiteY9" fmla="*/ 1969994 h 3023767"/>
              <a:gd name="connsiteX10" fmla="*/ 961465 w 1436899"/>
              <a:gd name="connsiteY10" fmla="*/ 2064124 h 3023767"/>
              <a:gd name="connsiteX11" fmla="*/ 1130579 w 1436899"/>
              <a:gd name="connsiteY11" fmla="*/ 2216942 h 3023767"/>
              <a:gd name="connsiteX12" fmla="*/ 1208185 w 1436899"/>
              <a:gd name="connsiteY12" fmla="*/ 2368733 h 3023767"/>
              <a:gd name="connsiteX13" fmla="*/ 1351430 w 1436899"/>
              <a:gd name="connsiteY13" fmla="*/ 2501153 h 3023767"/>
              <a:gd name="connsiteX14" fmla="*/ 1381971 w 1436899"/>
              <a:gd name="connsiteY14" fmla="*/ 2618302 h 3023767"/>
              <a:gd name="connsiteX15" fmla="*/ 1151662 w 1436899"/>
              <a:gd name="connsiteY15" fmla="*/ 2719155 h 3023767"/>
              <a:gd name="connsiteX16" fmla="*/ 1231090 w 1436899"/>
              <a:gd name="connsiteY16" fmla="*/ 2756873 h 3023767"/>
              <a:gd name="connsiteX17" fmla="*/ 1273710 w 1436899"/>
              <a:gd name="connsiteY17" fmla="*/ 2869238 h 3023767"/>
              <a:gd name="connsiteX18" fmla="*/ 1382198 w 1436899"/>
              <a:gd name="connsiteY18" fmla="*/ 2981600 h 3023767"/>
              <a:gd name="connsiteX19" fmla="*/ 1436899 w 1436899"/>
              <a:gd name="connsiteY19" fmla="*/ 3023767 h 3023767"/>
              <a:gd name="connsiteX0" fmla="*/ 0 w 1657276"/>
              <a:gd name="connsiteY0" fmla="*/ 0 h 4987425"/>
              <a:gd name="connsiteX1" fmla="*/ 381742 w 1657276"/>
              <a:gd name="connsiteY1" fmla="*/ 2367070 h 4987425"/>
              <a:gd name="connsiteX2" fmla="*/ 570001 w 1657276"/>
              <a:gd name="connsiteY2" fmla="*/ 2689799 h 4987425"/>
              <a:gd name="connsiteX3" fmla="*/ 798601 w 1657276"/>
              <a:gd name="connsiteY3" fmla="*/ 2978911 h 4987425"/>
              <a:gd name="connsiteX4" fmla="*/ 879283 w 1657276"/>
              <a:gd name="connsiteY4" fmla="*/ 3227682 h 4987425"/>
              <a:gd name="connsiteX5" fmla="*/ 1013754 w 1657276"/>
              <a:gd name="connsiteY5" fmla="*/ 3459130 h 4987425"/>
              <a:gd name="connsiteX6" fmla="*/ 1066971 w 1657276"/>
              <a:gd name="connsiteY6" fmla="*/ 3665737 h 4987425"/>
              <a:gd name="connsiteX7" fmla="*/ 1154492 w 1657276"/>
              <a:gd name="connsiteY7" fmla="*/ 3752117 h 4987425"/>
              <a:gd name="connsiteX8" fmla="*/ 1114607 w 1657276"/>
              <a:gd name="connsiteY8" fmla="*/ 3846246 h 4987425"/>
              <a:gd name="connsiteX9" fmla="*/ 1094436 w 1657276"/>
              <a:gd name="connsiteY9" fmla="*/ 3933652 h 4987425"/>
              <a:gd name="connsiteX10" fmla="*/ 1181842 w 1657276"/>
              <a:gd name="connsiteY10" fmla="*/ 4027782 h 4987425"/>
              <a:gd name="connsiteX11" fmla="*/ 1350956 w 1657276"/>
              <a:gd name="connsiteY11" fmla="*/ 4180600 h 4987425"/>
              <a:gd name="connsiteX12" fmla="*/ 1428562 w 1657276"/>
              <a:gd name="connsiteY12" fmla="*/ 4332391 h 4987425"/>
              <a:gd name="connsiteX13" fmla="*/ 1571807 w 1657276"/>
              <a:gd name="connsiteY13" fmla="*/ 4464811 h 4987425"/>
              <a:gd name="connsiteX14" fmla="*/ 1602348 w 1657276"/>
              <a:gd name="connsiteY14" fmla="*/ 4581960 h 4987425"/>
              <a:gd name="connsiteX15" fmla="*/ 1372039 w 1657276"/>
              <a:gd name="connsiteY15" fmla="*/ 4682813 h 4987425"/>
              <a:gd name="connsiteX16" fmla="*/ 1451467 w 1657276"/>
              <a:gd name="connsiteY16" fmla="*/ 4720531 h 4987425"/>
              <a:gd name="connsiteX17" fmla="*/ 1494087 w 1657276"/>
              <a:gd name="connsiteY17" fmla="*/ 4832896 h 4987425"/>
              <a:gd name="connsiteX18" fmla="*/ 1602575 w 1657276"/>
              <a:gd name="connsiteY18" fmla="*/ 4945258 h 4987425"/>
              <a:gd name="connsiteX19" fmla="*/ 1657276 w 1657276"/>
              <a:gd name="connsiteY19" fmla="*/ 4987425 h 4987425"/>
              <a:gd name="connsiteX0" fmla="*/ 203738 w 1861014"/>
              <a:gd name="connsiteY0" fmla="*/ 0 h 4987425"/>
              <a:gd name="connsiteX1" fmla="*/ 0 w 1861014"/>
              <a:gd name="connsiteY1" fmla="*/ 877059 h 4987425"/>
              <a:gd name="connsiteX2" fmla="*/ 773739 w 1861014"/>
              <a:gd name="connsiteY2" fmla="*/ 2689799 h 4987425"/>
              <a:gd name="connsiteX3" fmla="*/ 1002339 w 1861014"/>
              <a:gd name="connsiteY3" fmla="*/ 2978911 h 4987425"/>
              <a:gd name="connsiteX4" fmla="*/ 1083021 w 1861014"/>
              <a:gd name="connsiteY4" fmla="*/ 3227682 h 4987425"/>
              <a:gd name="connsiteX5" fmla="*/ 1217492 w 1861014"/>
              <a:gd name="connsiteY5" fmla="*/ 3459130 h 4987425"/>
              <a:gd name="connsiteX6" fmla="*/ 1270709 w 1861014"/>
              <a:gd name="connsiteY6" fmla="*/ 3665737 h 4987425"/>
              <a:gd name="connsiteX7" fmla="*/ 1358230 w 1861014"/>
              <a:gd name="connsiteY7" fmla="*/ 3752117 h 4987425"/>
              <a:gd name="connsiteX8" fmla="*/ 1318345 w 1861014"/>
              <a:gd name="connsiteY8" fmla="*/ 3846246 h 4987425"/>
              <a:gd name="connsiteX9" fmla="*/ 1298174 w 1861014"/>
              <a:gd name="connsiteY9" fmla="*/ 3933652 h 4987425"/>
              <a:gd name="connsiteX10" fmla="*/ 1385580 w 1861014"/>
              <a:gd name="connsiteY10" fmla="*/ 4027782 h 4987425"/>
              <a:gd name="connsiteX11" fmla="*/ 1554694 w 1861014"/>
              <a:gd name="connsiteY11" fmla="*/ 4180600 h 4987425"/>
              <a:gd name="connsiteX12" fmla="*/ 1632300 w 1861014"/>
              <a:gd name="connsiteY12" fmla="*/ 4332391 h 4987425"/>
              <a:gd name="connsiteX13" fmla="*/ 1775545 w 1861014"/>
              <a:gd name="connsiteY13" fmla="*/ 4464811 h 4987425"/>
              <a:gd name="connsiteX14" fmla="*/ 1806086 w 1861014"/>
              <a:gd name="connsiteY14" fmla="*/ 4581960 h 4987425"/>
              <a:gd name="connsiteX15" fmla="*/ 1575777 w 1861014"/>
              <a:gd name="connsiteY15" fmla="*/ 4682813 h 4987425"/>
              <a:gd name="connsiteX16" fmla="*/ 1655205 w 1861014"/>
              <a:gd name="connsiteY16" fmla="*/ 4720531 h 4987425"/>
              <a:gd name="connsiteX17" fmla="*/ 1697825 w 1861014"/>
              <a:gd name="connsiteY17" fmla="*/ 4832896 h 4987425"/>
              <a:gd name="connsiteX18" fmla="*/ 1806313 w 1861014"/>
              <a:gd name="connsiteY18" fmla="*/ 4945258 h 4987425"/>
              <a:gd name="connsiteX19" fmla="*/ 1861014 w 1861014"/>
              <a:gd name="connsiteY19"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1002339 w 1861014"/>
              <a:gd name="connsiteY3" fmla="*/ 2978911 h 4987425"/>
              <a:gd name="connsiteX4" fmla="*/ 1083021 w 1861014"/>
              <a:gd name="connsiteY4" fmla="*/ 3227682 h 4987425"/>
              <a:gd name="connsiteX5" fmla="*/ 1217492 w 1861014"/>
              <a:gd name="connsiteY5" fmla="*/ 3459130 h 4987425"/>
              <a:gd name="connsiteX6" fmla="*/ 1270709 w 1861014"/>
              <a:gd name="connsiteY6" fmla="*/ 3665737 h 4987425"/>
              <a:gd name="connsiteX7" fmla="*/ 1358230 w 1861014"/>
              <a:gd name="connsiteY7" fmla="*/ 3752117 h 4987425"/>
              <a:gd name="connsiteX8" fmla="*/ 1318345 w 1861014"/>
              <a:gd name="connsiteY8" fmla="*/ 3846246 h 4987425"/>
              <a:gd name="connsiteX9" fmla="*/ 1298174 w 1861014"/>
              <a:gd name="connsiteY9" fmla="*/ 3933652 h 4987425"/>
              <a:gd name="connsiteX10" fmla="*/ 1385580 w 1861014"/>
              <a:gd name="connsiteY10" fmla="*/ 4027782 h 4987425"/>
              <a:gd name="connsiteX11" fmla="*/ 1554694 w 1861014"/>
              <a:gd name="connsiteY11" fmla="*/ 4180600 h 4987425"/>
              <a:gd name="connsiteX12" fmla="*/ 1632300 w 1861014"/>
              <a:gd name="connsiteY12" fmla="*/ 4332391 h 4987425"/>
              <a:gd name="connsiteX13" fmla="*/ 1775545 w 1861014"/>
              <a:gd name="connsiteY13" fmla="*/ 4464811 h 4987425"/>
              <a:gd name="connsiteX14" fmla="*/ 1806086 w 1861014"/>
              <a:gd name="connsiteY14" fmla="*/ 4581960 h 4987425"/>
              <a:gd name="connsiteX15" fmla="*/ 1575777 w 1861014"/>
              <a:gd name="connsiteY15" fmla="*/ 4682813 h 4987425"/>
              <a:gd name="connsiteX16" fmla="*/ 1655205 w 1861014"/>
              <a:gd name="connsiteY16" fmla="*/ 4720531 h 4987425"/>
              <a:gd name="connsiteX17" fmla="*/ 1697825 w 1861014"/>
              <a:gd name="connsiteY17" fmla="*/ 4832896 h 4987425"/>
              <a:gd name="connsiteX18" fmla="*/ 1806313 w 1861014"/>
              <a:gd name="connsiteY18" fmla="*/ 4945258 h 4987425"/>
              <a:gd name="connsiteX19" fmla="*/ 1861014 w 1861014"/>
              <a:gd name="connsiteY19"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634771 w 1861014"/>
              <a:gd name="connsiteY3" fmla="*/ 2405765 h 4987425"/>
              <a:gd name="connsiteX4" fmla="*/ 1002339 w 1861014"/>
              <a:gd name="connsiteY4" fmla="*/ 2978911 h 4987425"/>
              <a:gd name="connsiteX5" fmla="*/ 1083021 w 1861014"/>
              <a:gd name="connsiteY5" fmla="*/ 3227682 h 4987425"/>
              <a:gd name="connsiteX6" fmla="*/ 1217492 w 1861014"/>
              <a:gd name="connsiteY6" fmla="*/ 3459130 h 4987425"/>
              <a:gd name="connsiteX7" fmla="*/ 1270709 w 1861014"/>
              <a:gd name="connsiteY7" fmla="*/ 3665737 h 4987425"/>
              <a:gd name="connsiteX8" fmla="*/ 1358230 w 1861014"/>
              <a:gd name="connsiteY8" fmla="*/ 3752117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1002339 w 1861014"/>
              <a:gd name="connsiteY4" fmla="*/ 2978911 h 4987425"/>
              <a:gd name="connsiteX5" fmla="*/ 1083021 w 1861014"/>
              <a:gd name="connsiteY5" fmla="*/ 3227682 h 4987425"/>
              <a:gd name="connsiteX6" fmla="*/ 1217492 w 1861014"/>
              <a:gd name="connsiteY6" fmla="*/ 3459130 h 4987425"/>
              <a:gd name="connsiteX7" fmla="*/ 1270709 w 1861014"/>
              <a:gd name="connsiteY7" fmla="*/ 3665737 h 4987425"/>
              <a:gd name="connsiteX8" fmla="*/ 1358230 w 1861014"/>
              <a:gd name="connsiteY8" fmla="*/ 3752117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1083021 w 1861014"/>
              <a:gd name="connsiteY5" fmla="*/ 3227682 h 4987425"/>
              <a:gd name="connsiteX6" fmla="*/ 1217492 w 1861014"/>
              <a:gd name="connsiteY6" fmla="*/ 3459130 h 4987425"/>
              <a:gd name="connsiteX7" fmla="*/ 1270709 w 1861014"/>
              <a:gd name="connsiteY7" fmla="*/ 3665737 h 4987425"/>
              <a:gd name="connsiteX8" fmla="*/ 1358230 w 1861014"/>
              <a:gd name="connsiteY8" fmla="*/ 3752117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40943 w 1861014"/>
              <a:gd name="connsiteY5" fmla="*/ 2704698 h 4987425"/>
              <a:gd name="connsiteX6" fmla="*/ 1217492 w 1861014"/>
              <a:gd name="connsiteY6" fmla="*/ 3459130 h 4987425"/>
              <a:gd name="connsiteX7" fmla="*/ 1270709 w 1861014"/>
              <a:gd name="connsiteY7" fmla="*/ 3665737 h 4987425"/>
              <a:gd name="connsiteX8" fmla="*/ 1358230 w 1861014"/>
              <a:gd name="connsiteY8" fmla="*/ 3752117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1217492 w 1861014"/>
              <a:gd name="connsiteY6" fmla="*/ 3459130 h 4987425"/>
              <a:gd name="connsiteX7" fmla="*/ 1270709 w 1861014"/>
              <a:gd name="connsiteY7" fmla="*/ 3665737 h 4987425"/>
              <a:gd name="connsiteX8" fmla="*/ 1358230 w 1861014"/>
              <a:gd name="connsiteY8" fmla="*/ 3752117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270709 w 1861014"/>
              <a:gd name="connsiteY7" fmla="*/ 3665737 h 4987425"/>
              <a:gd name="connsiteX8" fmla="*/ 1358230 w 1861014"/>
              <a:gd name="connsiteY8" fmla="*/ 3752117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358230 w 1861014"/>
              <a:gd name="connsiteY8" fmla="*/ 3752117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318345 w 1861014"/>
              <a:gd name="connsiteY9" fmla="*/ 3846246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101257 w 1861014"/>
              <a:gd name="connsiteY9" fmla="*/ 3461408 h 4987425"/>
              <a:gd name="connsiteX10" fmla="*/ 1298174 w 1861014"/>
              <a:gd name="connsiteY10" fmla="*/ 3933652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101257 w 1861014"/>
              <a:gd name="connsiteY9" fmla="*/ 3461408 h 4987425"/>
              <a:gd name="connsiteX10" fmla="*/ 1048194 w 1861014"/>
              <a:gd name="connsiteY10" fmla="*/ 3535658 h 4987425"/>
              <a:gd name="connsiteX11" fmla="*/ 1385580 w 1861014"/>
              <a:gd name="connsiteY11" fmla="*/ 4027782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101257 w 1861014"/>
              <a:gd name="connsiteY9" fmla="*/ 3461408 h 4987425"/>
              <a:gd name="connsiteX10" fmla="*/ 1048194 w 1861014"/>
              <a:gd name="connsiteY10" fmla="*/ 3535658 h 4987425"/>
              <a:gd name="connsiteX11" fmla="*/ 1184938 w 1861014"/>
              <a:gd name="connsiteY11" fmla="*/ 3656101 h 4987425"/>
              <a:gd name="connsiteX12" fmla="*/ 1554694 w 1861014"/>
              <a:gd name="connsiteY12" fmla="*/ 4180600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101257 w 1861014"/>
              <a:gd name="connsiteY9" fmla="*/ 3461408 h 4987425"/>
              <a:gd name="connsiteX10" fmla="*/ 1048194 w 1861014"/>
              <a:gd name="connsiteY10" fmla="*/ 3535658 h 4987425"/>
              <a:gd name="connsiteX11" fmla="*/ 1184938 w 1861014"/>
              <a:gd name="connsiteY11" fmla="*/ 3656101 h 4987425"/>
              <a:gd name="connsiteX12" fmla="*/ 1370498 w 1861014"/>
              <a:gd name="connsiteY12" fmla="*/ 3838522 h 4987425"/>
              <a:gd name="connsiteX13" fmla="*/ 1632300 w 1861014"/>
              <a:gd name="connsiteY13" fmla="*/ 4332391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101257 w 1861014"/>
              <a:gd name="connsiteY9" fmla="*/ 3461408 h 4987425"/>
              <a:gd name="connsiteX10" fmla="*/ 1048194 w 1861014"/>
              <a:gd name="connsiteY10" fmla="*/ 3535658 h 4987425"/>
              <a:gd name="connsiteX11" fmla="*/ 1184938 w 1861014"/>
              <a:gd name="connsiteY11" fmla="*/ 3656101 h 4987425"/>
              <a:gd name="connsiteX12" fmla="*/ 1370498 w 1861014"/>
              <a:gd name="connsiteY12" fmla="*/ 3838522 h 4987425"/>
              <a:gd name="connsiteX13" fmla="*/ 1523756 w 1861014"/>
              <a:gd name="connsiteY13" fmla="*/ 4016627 h 4987425"/>
              <a:gd name="connsiteX14" fmla="*/ 1775545 w 1861014"/>
              <a:gd name="connsiteY14" fmla="*/ 4464811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101257 w 1861014"/>
              <a:gd name="connsiteY9" fmla="*/ 3461408 h 4987425"/>
              <a:gd name="connsiteX10" fmla="*/ 1048194 w 1861014"/>
              <a:gd name="connsiteY10" fmla="*/ 3535658 h 4987425"/>
              <a:gd name="connsiteX11" fmla="*/ 1184938 w 1861014"/>
              <a:gd name="connsiteY11" fmla="*/ 3656101 h 4987425"/>
              <a:gd name="connsiteX12" fmla="*/ 1370498 w 1861014"/>
              <a:gd name="connsiteY12" fmla="*/ 3838522 h 4987425"/>
              <a:gd name="connsiteX13" fmla="*/ 1523756 w 1861014"/>
              <a:gd name="connsiteY13" fmla="*/ 4016627 h 4987425"/>
              <a:gd name="connsiteX14" fmla="*/ 1660423 w 1861014"/>
              <a:gd name="connsiteY14" fmla="*/ 4181939 h 4987425"/>
              <a:gd name="connsiteX15" fmla="*/ 1806086 w 1861014"/>
              <a:gd name="connsiteY15" fmla="*/ 4581960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861014"/>
              <a:gd name="connsiteY0" fmla="*/ 0 h 4987425"/>
              <a:gd name="connsiteX1" fmla="*/ 0 w 1861014"/>
              <a:gd name="connsiteY1" fmla="*/ 877059 h 4987425"/>
              <a:gd name="connsiteX2" fmla="*/ 69849 w 1861014"/>
              <a:gd name="connsiteY2" fmla="*/ 1495816 h 4987425"/>
              <a:gd name="connsiteX3" fmla="*/ 378212 w 1861014"/>
              <a:gd name="connsiteY3" fmla="*/ 1968300 h 4987425"/>
              <a:gd name="connsiteX4" fmla="*/ 535271 w 1861014"/>
              <a:gd name="connsiteY4" fmla="*/ 2360540 h 4987425"/>
              <a:gd name="connsiteX5" fmla="*/ 727786 w 1861014"/>
              <a:gd name="connsiteY5" fmla="*/ 2688252 h 4987425"/>
              <a:gd name="connsiteX6" fmla="*/ 908306 w 1861014"/>
              <a:gd name="connsiteY6" fmla="*/ 2975616 h 4987425"/>
              <a:gd name="connsiteX7" fmla="*/ 1047043 w 1861014"/>
              <a:gd name="connsiteY7" fmla="*/ 3221694 h 4987425"/>
              <a:gd name="connsiteX8" fmla="*/ 1111540 w 1861014"/>
              <a:gd name="connsiteY8" fmla="*/ 3410040 h 4987425"/>
              <a:gd name="connsiteX9" fmla="*/ 1101257 w 1861014"/>
              <a:gd name="connsiteY9" fmla="*/ 3461408 h 4987425"/>
              <a:gd name="connsiteX10" fmla="*/ 1048194 w 1861014"/>
              <a:gd name="connsiteY10" fmla="*/ 3535658 h 4987425"/>
              <a:gd name="connsiteX11" fmla="*/ 1184938 w 1861014"/>
              <a:gd name="connsiteY11" fmla="*/ 3656101 h 4987425"/>
              <a:gd name="connsiteX12" fmla="*/ 1370498 w 1861014"/>
              <a:gd name="connsiteY12" fmla="*/ 3838522 h 4987425"/>
              <a:gd name="connsiteX13" fmla="*/ 1523756 w 1861014"/>
              <a:gd name="connsiteY13" fmla="*/ 4016627 h 4987425"/>
              <a:gd name="connsiteX14" fmla="*/ 1660423 w 1861014"/>
              <a:gd name="connsiteY14" fmla="*/ 4181939 h 4987425"/>
              <a:gd name="connsiteX15" fmla="*/ 1799507 w 1861014"/>
              <a:gd name="connsiteY15" fmla="*/ 4328691 h 4987425"/>
              <a:gd name="connsiteX16" fmla="*/ 1575777 w 1861014"/>
              <a:gd name="connsiteY16" fmla="*/ 4682813 h 4987425"/>
              <a:gd name="connsiteX17" fmla="*/ 1655205 w 1861014"/>
              <a:gd name="connsiteY17" fmla="*/ 4720531 h 4987425"/>
              <a:gd name="connsiteX18" fmla="*/ 1697825 w 1861014"/>
              <a:gd name="connsiteY18" fmla="*/ 4832896 h 4987425"/>
              <a:gd name="connsiteX19" fmla="*/ 1806313 w 1861014"/>
              <a:gd name="connsiteY19" fmla="*/ 4945258 h 4987425"/>
              <a:gd name="connsiteX20" fmla="*/ 1861014 w 1861014"/>
              <a:gd name="connsiteY20" fmla="*/ 4987425 h 4987425"/>
              <a:gd name="connsiteX0" fmla="*/ 203738 w 1904697"/>
              <a:gd name="connsiteY0" fmla="*/ 0 h 4987425"/>
              <a:gd name="connsiteX1" fmla="*/ 0 w 1904697"/>
              <a:gd name="connsiteY1" fmla="*/ 877059 h 4987425"/>
              <a:gd name="connsiteX2" fmla="*/ 69849 w 1904697"/>
              <a:gd name="connsiteY2" fmla="*/ 1495816 h 4987425"/>
              <a:gd name="connsiteX3" fmla="*/ 378212 w 1904697"/>
              <a:gd name="connsiteY3" fmla="*/ 1968300 h 4987425"/>
              <a:gd name="connsiteX4" fmla="*/ 535271 w 1904697"/>
              <a:gd name="connsiteY4" fmla="*/ 2360540 h 4987425"/>
              <a:gd name="connsiteX5" fmla="*/ 727786 w 1904697"/>
              <a:gd name="connsiteY5" fmla="*/ 2688252 h 4987425"/>
              <a:gd name="connsiteX6" fmla="*/ 908306 w 1904697"/>
              <a:gd name="connsiteY6" fmla="*/ 2975616 h 4987425"/>
              <a:gd name="connsiteX7" fmla="*/ 1047043 w 1904697"/>
              <a:gd name="connsiteY7" fmla="*/ 3221694 h 4987425"/>
              <a:gd name="connsiteX8" fmla="*/ 1111540 w 1904697"/>
              <a:gd name="connsiteY8" fmla="*/ 3410040 h 4987425"/>
              <a:gd name="connsiteX9" fmla="*/ 1101257 w 1904697"/>
              <a:gd name="connsiteY9" fmla="*/ 3461408 h 4987425"/>
              <a:gd name="connsiteX10" fmla="*/ 1048194 w 1904697"/>
              <a:gd name="connsiteY10" fmla="*/ 3535658 h 4987425"/>
              <a:gd name="connsiteX11" fmla="*/ 1184938 w 1904697"/>
              <a:gd name="connsiteY11" fmla="*/ 3656101 h 4987425"/>
              <a:gd name="connsiteX12" fmla="*/ 1370498 w 1904697"/>
              <a:gd name="connsiteY12" fmla="*/ 3838522 h 4987425"/>
              <a:gd name="connsiteX13" fmla="*/ 1523756 w 1904697"/>
              <a:gd name="connsiteY13" fmla="*/ 4016627 h 4987425"/>
              <a:gd name="connsiteX14" fmla="*/ 1660423 w 1904697"/>
              <a:gd name="connsiteY14" fmla="*/ 4181939 h 4987425"/>
              <a:gd name="connsiteX15" fmla="*/ 1799507 w 1904697"/>
              <a:gd name="connsiteY15" fmla="*/ 4328691 h 4987425"/>
              <a:gd name="connsiteX16" fmla="*/ 1904697 w 1904697"/>
              <a:gd name="connsiteY16" fmla="*/ 4465726 h 4987425"/>
              <a:gd name="connsiteX17" fmla="*/ 1655205 w 1904697"/>
              <a:gd name="connsiteY17" fmla="*/ 4720531 h 4987425"/>
              <a:gd name="connsiteX18" fmla="*/ 1697825 w 1904697"/>
              <a:gd name="connsiteY18" fmla="*/ 4832896 h 4987425"/>
              <a:gd name="connsiteX19" fmla="*/ 1806313 w 1904697"/>
              <a:gd name="connsiteY19" fmla="*/ 4945258 h 4987425"/>
              <a:gd name="connsiteX20" fmla="*/ 1861014 w 1904697"/>
              <a:gd name="connsiteY20" fmla="*/ 4987425 h 4987425"/>
              <a:gd name="connsiteX0" fmla="*/ 203738 w 1947945"/>
              <a:gd name="connsiteY0" fmla="*/ 0 h 4987425"/>
              <a:gd name="connsiteX1" fmla="*/ 0 w 1947945"/>
              <a:gd name="connsiteY1" fmla="*/ 877059 h 4987425"/>
              <a:gd name="connsiteX2" fmla="*/ 69849 w 1947945"/>
              <a:gd name="connsiteY2" fmla="*/ 1495816 h 4987425"/>
              <a:gd name="connsiteX3" fmla="*/ 378212 w 1947945"/>
              <a:gd name="connsiteY3" fmla="*/ 1968300 h 4987425"/>
              <a:gd name="connsiteX4" fmla="*/ 535271 w 1947945"/>
              <a:gd name="connsiteY4" fmla="*/ 2360540 h 4987425"/>
              <a:gd name="connsiteX5" fmla="*/ 727786 w 1947945"/>
              <a:gd name="connsiteY5" fmla="*/ 2688252 h 4987425"/>
              <a:gd name="connsiteX6" fmla="*/ 908306 w 1947945"/>
              <a:gd name="connsiteY6" fmla="*/ 2975616 h 4987425"/>
              <a:gd name="connsiteX7" fmla="*/ 1047043 w 1947945"/>
              <a:gd name="connsiteY7" fmla="*/ 3221694 h 4987425"/>
              <a:gd name="connsiteX8" fmla="*/ 1111540 w 1947945"/>
              <a:gd name="connsiteY8" fmla="*/ 3410040 h 4987425"/>
              <a:gd name="connsiteX9" fmla="*/ 1101257 w 1947945"/>
              <a:gd name="connsiteY9" fmla="*/ 3461408 h 4987425"/>
              <a:gd name="connsiteX10" fmla="*/ 1048194 w 1947945"/>
              <a:gd name="connsiteY10" fmla="*/ 3535658 h 4987425"/>
              <a:gd name="connsiteX11" fmla="*/ 1184938 w 1947945"/>
              <a:gd name="connsiteY11" fmla="*/ 3656101 h 4987425"/>
              <a:gd name="connsiteX12" fmla="*/ 1370498 w 1947945"/>
              <a:gd name="connsiteY12" fmla="*/ 3838522 h 4987425"/>
              <a:gd name="connsiteX13" fmla="*/ 1523756 w 1947945"/>
              <a:gd name="connsiteY13" fmla="*/ 4016627 h 4987425"/>
              <a:gd name="connsiteX14" fmla="*/ 1660423 w 1947945"/>
              <a:gd name="connsiteY14" fmla="*/ 4181939 h 4987425"/>
              <a:gd name="connsiteX15" fmla="*/ 1799507 w 1947945"/>
              <a:gd name="connsiteY15" fmla="*/ 4328691 h 4987425"/>
              <a:gd name="connsiteX16" fmla="*/ 1904697 w 1947945"/>
              <a:gd name="connsiteY16" fmla="*/ 4465726 h 4987425"/>
              <a:gd name="connsiteX17" fmla="*/ 1947945 w 1947945"/>
              <a:gd name="connsiteY17" fmla="*/ 4519889 h 4987425"/>
              <a:gd name="connsiteX18" fmla="*/ 1697825 w 1947945"/>
              <a:gd name="connsiteY18" fmla="*/ 4832896 h 4987425"/>
              <a:gd name="connsiteX19" fmla="*/ 1806313 w 1947945"/>
              <a:gd name="connsiteY19" fmla="*/ 4945258 h 4987425"/>
              <a:gd name="connsiteX20" fmla="*/ 1861014 w 1947945"/>
              <a:gd name="connsiteY20" fmla="*/ 4987425 h 4987425"/>
              <a:gd name="connsiteX0" fmla="*/ 203738 w 1947945"/>
              <a:gd name="connsiteY0" fmla="*/ 0 h 4987425"/>
              <a:gd name="connsiteX1" fmla="*/ 0 w 1947945"/>
              <a:gd name="connsiteY1" fmla="*/ 877059 h 4987425"/>
              <a:gd name="connsiteX2" fmla="*/ 69849 w 1947945"/>
              <a:gd name="connsiteY2" fmla="*/ 1495816 h 4987425"/>
              <a:gd name="connsiteX3" fmla="*/ 378212 w 1947945"/>
              <a:gd name="connsiteY3" fmla="*/ 1968300 h 4987425"/>
              <a:gd name="connsiteX4" fmla="*/ 535271 w 1947945"/>
              <a:gd name="connsiteY4" fmla="*/ 2360540 h 4987425"/>
              <a:gd name="connsiteX5" fmla="*/ 727786 w 1947945"/>
              <a:gd name="connsiteY5" fmla="*/ 2688252 h 4987425"/>
              <a:gd name="connsiteX6" fmla="*/ 908306 w 1947945"/>
              <a:gd name="connsiteY6" fmla="*/ 2975616 h 4987425"/>
              <a:gd name="connsiteX7" fmla="*/ 1047043 w 1947945"/>
              <a:gd name="connsiteY7" fmla="*/ 3221694 h 4987425"/>
              <a:gd name="connsiteX8" fmla="*/ 1111540 w 1947945"/>
              <a:gd name="connsiteY8" fmla="*/ 3410040 h 4987425"/>
              <a:gd name="connsiteX9" fmla="*/ 1101257 w 1947945"/>
              <a:gd name="connsiteY9" fmla="*/ 3461408 h 4987425"/>
              <a:gd name="connsiteX10" fmla="*/ 1048194 w 1947945"/>
              <a:gd name="connsiteY10" fmla="*/ 3535658 h 4987425"/>
              <a:gd name="connsiteX11" fmla="*/ 1184938 w 1947945"/>
              <a:gd name="connsiteY11" fmla="*/ 3656101 h 4987425"/>
              <a:gd name="connsiteX12" fmla="*/ 1370498 w 1947945"/>
              <a:gd name="connsiteY12" fmla="*/ 3838522 h 4987425"/>
              <a:gd name="connsiteX13" fmla="*/ 1523756 w 1947945"/>
              <a:gd name="connsiteY13" fmla="*/ 4016627 h 4987425"/>
              <a:gd name="connsiteX14" fmla="*/ 1660423 w 1947945"/>
              <a:gd name="connsiteY14" fmla="*/ 4181939 h 4987425"/>
              <a:gd name="connsiteX15" fmla="*/ 1799507 w 1947945"/>
              <a:gd name="connsiteY15" fmla="*/ 4328691 h 4987425"/>
              <a:gd name="connsiteX16" fmla="*/ 1904697 w 1947945"/>
              <a:gd name="connsiteY16" fmla="*/ 4465726 h 4987425"/>
              <a:gd name="connsiteX17" fmla="*/ 1947945 w 1947945"/>
              <a:gd name="connsiteY17" fmla="*/ 4519889 h 4987425"/>
              <a:gd name="connsiteX18" fmla="*/ 1497183 w 1947945"/>
              <a:gd name="connsiteY18" fmla="*/ 4592784 h 4987425"/>
              <a:gd name="connsiteX19" fmla="*/ 1806313 w 1947945"/>
              <a:gd name="connsiteY19" fmla="*/ 4945258 h 4987425"/>
              <a:gd name="connsiteX20" fmla="*/ 1861014 w 1947945"/>
              <a:gd name="connsiteY20" fmla="*/ 4987425 h 4987425"/>
              <a:gd name="connsiteX0" fmla="*/ 203738 w 1947945"/>
              <a:gd name="connsiteY0" fmla="*/ 0 h 4987425"/>
              <a:gd name="connsiteX1" fmla="*/ 0 w 1947945"/>
              <a:gd name="connsiteY1" fmla="*/ 877059 h 4987425"/>
              <a:gd name="connsiteX2" fmla="*/ 69849 w 1947945"/>
              <a:gd name="connsiteY2" fmla="*/ 1495816 h 4987425"/>
              <a:gd name="connsiteX3" fmla="*/ 378212 w 1947945"/>
              <a:gd name="connsiteY3" fmla="*/ 1968300 h 4987425"/>
              <a:gd name="connsiteX4" fmla="*/ 535271 w 1947945"/>
              <a:gd name="connsiteY4" fmla="*/ 2360540 h 4987425"/>
              <a:gd name="connsiteX5" fmla="*/ 727786 w 1947945"/>
              <a:gd name="connsiteY5" fmla="*/ 2688252 h 4987425"/>
              <a:gd name="connsiteX6" fmla="*/ 908306 w 1947945"/>
              <a:gd name="connsiteY6" fmla="*/ 2975616 h 4987425"/>
              <a:gd name="connsiteX7" fmla="*/ 1047043 w 1947945"/>
              <a:gd name="connsiteY7" fmla="*/ 3221694 h 4987425"/>
              <a:gd name="connsiteX8" fmla="*/ 1111540 w 1947945"/>
              <a:gd name="connsiteY8" fmla="*/ 3410040 h 4987425"/>
              <a:gd name="connsiteX9" fmla="*/ 1101257 w 1947945"/>
              <a:gd name="connsiteY9" fmla="*/ 3461408 h 4987425"/>
              <a:gd name="connsiteX10" fmla="*/ 1048194 w 1947945"/>
              <a:gd name="connsiteY10" fmla="*/ 3535658 h 4987425"/>
              <a:gd name="connsiteX11" fmla="*/ 1184938 w 1947945"/>
              <a:gd name="connsiteY11" fmla="*/ 3656101 h 4987425"/>
              <a:gd name="connsiteX12" fmla="*/ 1370498 w 1947945"/>
              <a:gd name="connsiteY12" fmla="*/ 3838522 h 4987425"/>
              <a:gd name="connsiteX13" fmla="*/ 1523756 w 1947945"/>
              <a:gd name="connsiteY13" fmla="*/ 4016627 h 4987425"/>
              <a:gd name="connsiteX14" fmla="*/ 1660423 w 1947945"/>
              <a:gd name="connsiteY14" fmla="*/ 4181939 h 4987425"/>
              <a:gd name="connsiteX15" fmla="*/ 1799507 w 1947945"/>
              <a:gd name="connsiteY15" fmla="*/ 4328691 h 4987425"/>
              <a:gd name="connsiteX16" fmla="*/ 1904697 w 1947945"/>
              <a:gd name="connsiteY16" fmla="*/ 4465726 h 4987425"/>
              <a:gd name="connsiteX17" fmla="*/ 1947945 w 1947945"/>
              <a:gd name="connsiteY17" fmla="*/ 4519889 h 4987425"/>
              <a:gd name="connsiteX18" fmla="*/ 1497183 w 1947945"/>
              <a:gd name="connsiteY18" fmla="*/ 4592784 h 4987425"/>
              <a:gd name="connsiteX19" fmla="*/ 1654426 w 1947945"/>
              <a:gd name="connsiteY19" fmla="*/ 4777285 h 4987425"/>
              <a:gd name="connsiteX20" fmla="*/ 1806313 w 1947945"/>
              <a:gd name="connsiteY20" fmla="*/ 4945258 h 4987425"/>
              <a:gd name="connsiteX21" fmla="*/ 1861014 w 1947945"/>
              <a:gd name="connsiteY21" fmla="*/ 4987425 h 4987425"/>
              <a:gd name="connsiteX0" fmla="*/ 203738 w 1947945"/>
              <a:gd name="connsiteY0" fmla="*/ 0 h 4987425"/>
              <a:gd name="connsiteX1" fmla="*/ 0 w 1947945"/>
              <a:gd name="connsiteY1" fmla="*/ 877059 h 4987425"/>
              <a:gd name="connsiteX2" fmla="*/ 69849 w 1947945"/>
              <a:gd name="connsiteY2" fmla="*/ 1495816 h 4987425"/>
              <a:gd name="connsiteX3" fmla="*/ 378212 w 1947945"/>
              <a:gd name="connsiteY3" fmla="*/ 1968300 h 4987425"/>
              <a:gd name="connsiteX4" fmla="*/ 535271 w 1947945"/>
              <a:gd name="connsiteY4" fmla="*/ 2360540 h 4987425"/>
              <a:gd name="connsiteX5" fmla="*/ 727786 w 1947945"/>
              <a:gd name="connsiteY5" fmla="*/ 2688252 h 4987425"/>
              <a:gd name="connsiteX6" fmla="*/ 908306 w 1947945"/>
              <a:gd name="connsiteY6" fmla="*/ 2975616 h 4987425"/>
              <a:gd name="connsiteX7" fmla="*/ 1047043 w 1947945"/>
              <a:gd name="connsiteY7" fmla="*/ 3221694 h 4987425"/>
              <a:gd name="connsiteX8" fmla="*/ 1111540 w 1947945"/>
              <a:gd name="connsiteY8" fmla="*/ 3410040 h 4987425"/>
              <a:gd name="connsiteX9" fmla="*/ 1101257 w 1947945"/>
              <a:gd name="connsiteY9" fmla="*/ 3461408 h 4987425"/>
              <a:gd name="connsiteX10" fmla="*/ 1048194 w 1947945"/>
              <a:gd name="connsiteY10" fmla="*/ 3535658 h 4987425"/>
              <a:gd name="connsiteX11" fmla="*/ 1184938 w 1947945"/>
              <a:gd name="connsiteY11" fmla="*/ 3656101 h 4987425"/>
              <a:gd name="connsiteX12" fmla="*/ 1370498 w 1947945"/>
              <a:gd name="connsiteY12" fmla="*/ 3838522 h 4987425"/>
              <a:gd name="connsiteX13" fmla="*/ 1523756 w 1947945"/>
              <a:gd name="connsiteY13" fmla="*/ 4016627 h 4987425"/>
              <a:gd name="connsiteX14" fmla="*/ 1660423 w 1947945"/>
              <a:gd name="connsiteY14" fmla="*/ 4181939 h 4987425"/>
              <a:gd name="connsiteX15" fmla="*/ 1799507 w 1947945"/>
              <a:gd name="connsiteY15" fmla="*/ 4328691 h 4987425"/>
              <a:gd name="connsiteX16" fmla="*/ 1904697 w 1947945"/>
              <a:gd name="connsiteY16" fmla="*/ 4465726 h 4987425"/>
              <a:gd name="connsiteX17" fmla="*/ 1947945 w 1947945"/>
              <a:gd name="connsiteY17" fmla="*/ 4519889 h 4987425"/>
              <a:gd name="connsiteX18" fmla="*/ 1497183 w 1947945"/>
              <a:gd name="connsiteY18" fmla="*/ 4592784 h 4987425"/>
              <a:gd name="connsiteX19" fmla="*/ 1503122 w 1947945"/>
              <a:gd name="connsiteY19" fmla="*/ 4711500 h 4987425"/>
              <a:gd name="connsiteX20" fmla="*/ 1806313 w 1947945"/>
              <a:gd name="connsiteY20" fmla="*/ 4945258 h 4987425"/>
              <a:gd name="connsiteX21" fmla="*/ 1861014 w 1947945"/>
              <a:gd name="connsiteY21" fmla="*/ 4987425 h 4987425"/>
              <a:gd name="connsiteX0" fmla="*/ 203738 w 1947945"/>
              <a:gd name="connsiteY0" fmla="*/ 0 h 4987425"/>
              <a:gd name="connsiteX1" fmla="*/ 0 w 1947945"/>
              <a:gd name="connsiteY1" fmla="*/ 877059 h 4987425"/>
              <a:gd name="connsiteX2" fmla="*/ 69849 w 1947945"/>
              <a:gd name="connsiteY2" fmla="*/ 1495816 h 4987425"/>
              <a:gd name="connsiteX3" fmla="*/ 378212 w 1947945"/>
              <a:gd name="connsiteY3" fmla="*/ 1968300 h 4987425"/>
              <a:gd name="connsiteX4" fmla="*/ 535271 w 1947945"/>
              <a:gd name="connsiteY4" fmla="*/ 2360540 h 4987425"/>
              <a:gd name="connsiteX5" fmla="*/ 727786 w 1947945"/>
              <a:gd name="connsiteY5" fmla="*/ 2688252 h 4987425"/>
              <a:gd name="connsiteX6" fmla="*/ 908306 w 1947945"/>
              <a:gd name="connsiteY6" fmla="*/ 2975616 h 4987425"/>
              <a:gd name="connsiteX7" fmla="*/ 1047043 w 1947945"/>
              <a:gd name="connsiteY7" fmla="*/ 3221694 h 4987425"/>
              <a:gd name="connsiteX8" fmla="*/ 1111540 w 1947945"/>
              <a:gd name="connsiteY8" fmla="*/ 3410040 h 4987425"/>
              <a:gd name="connsiteX9" fmla="*/ 1101257 w 1947945"/>
              <a:gd name="connsiteY9" fmla="*/ 3461408 h 4987425"/>
              <a:gd name="connsiteX10" fmla="*/ 1048194 w 1947945"/>
              <a:gd name="connsiteY10" fmla="*/ 3535658 h 4987425"/>
              <a:gd name="connsiteX11" fmla="*/ 1184938 w 1947945"/>
              <a:gd name="connsiteY11" fmla="*/ 3656101 h 4987425"/>
              <a:gd name="connsiteX12" fmla="*/ 1370498 w 1947945"/>
              <a:gd name="connsiteY12" fmla="*/ 3838522 h 4987425"/>
              <a:gd name="connsiteX13" fmla="*/ 1523756 w 1947945"/>
              <a:gd name="connsiteY13" fmla="*/ 4016627 h 4987425"/>
              <a:gd name="connsiteX14" fmla="*/ 1660423 w 1947945"/>
              <a:gd name="connsiteY14" fmla="*/ 4181939 h 4987425"/>
              <a:gd name="connsiteX15" fmla="*/ 1799507 w 1947945"/>
              <a:gd name="connsiteY15" fmla="*/ 4328691 h 4987425"/>
              <a:gd name="connsiteX16" fmla="*/ 1904697 w 1947945"/>
              <a:gd name="connsiteY16" fmla="*/ 4465726 h 4987425"/>
              <a:gd name="connsiteX17" fmla="*/ 1947945 w 1947945"/>
              <a:gd name="connsiteY17" fmla="*/ 4519889 h 4987425"/>
              <a:gd name="connsiteX18" fmla="*/ 1497183 w 1947945"/>
              <a:gd name="connsiteY18" fmla="*/ 4592784 h 4987425"/>
              <a:gd name="connsiteX19" fmla="*/ 1503122 w 1947945"/>
              <a:gd name="connsiteY19" fmla="*/ 4711500 h 4987425"/>
              <a:gd name="connsiteX20" fmla="*/ 1579357 w 1947945"/>
              <a:gd name="connsiteY20" fmla="*/ 4830136 h 4987425"/>
              <a:gd name="connsiteX21" fmla="*/ 1861014 w 1947945"/>
              <a:gd name="connsiteY21" fmla="*/ 4987425 h 4987425"/>
              <a:gd name="connsiteX0" fmla="*/ 203738 w 1947945"/>
              <a:gd name="connsiteY0" fmla="*/ 0 h 4987425"/>
              <a:gd name="connsiteX1" fmla="*/ 0 w 1947945"/>
              <a:gd name="connsiteY1" fmla="*/ 877059 h 4987425"/>
              <a:gd name="connsiteX2" fmla="*/ 69849 w 1947945"/>
              <a:gd name="connsiteY2" fmla="*/ 1495816 h 4987425"/>
              <a:gd name="connsiteX3" fmla="*/ 378212 w 1947945"/>
              <a:gd name="connsiteY3" fmla="*/ 1968300 h 4987425"/>
              <a:gd name="connsiteX4" fmla="*/ 535271 w 1947945"/>
              <a:gd name="connsiteY4" fmla="*/ 2360540 h 4987425"/>
              <a:gd name="connsiteX5" fmla="*/ 727786 w 1947945"/>
              <a:gd name="connsiteY5" fmla="*/ 2688252 h 4987425"/>
              <a:gd name="connsiteX6" fmla="*/ 908306 w 1947945"/>
              <a:gd name="connsiteY6" fmla="*/ 2975616 h 4987425"/>
              <a:gd name="connsiteX7" fmla="*/ 1047043 w 1947945"/>
              <a:gd name="connsiteY7" fmla="*/ 3221694 h 4987425"/>
              <a:gd name="connsiteX8" fmla="*/ 1111540 w 1947945"/>
              <a:gd name="connsiteY8" fmla="*/ 3410040 h 4987425"/>
              <a:gd name="connsiteX9" fmla="*/ 1101257 w 1947945"/>
              <a:gd name="connsiteY9" fmla="*/ 3461408 h 4987425"/>
              <a:gd name="connsiteX10" fmla="*/ 1048194 w 1947945"/>
              <a:gd name="connsiteY10" fmla="*/ 3535658 h 4987425"/>
              <a:gd name="connsiteX11" fmla="*/ 1184938 w 1947945"/>
              <a:gd name="connsiteY11" fmla="*/ 3656101 h 4987425"/>
              <a:gd name="connsiteX12" fmla="*/ 1370498 w 1947945"/>
              <a:gd name="connsiteY12" fmla="*/ 3838522 h 4987425"/>
              <a:gd name="connsiteX13" fmla="*/ 1523756 w 1947945"/>
              <a:gd name="connsiteY13" fmla="*/ 4016627 h 4987425"/>
              <a:gd name="connsiteX14" fmla="*/ 1660423 w 1947945"/>
              <a:gd name="connsiteY14" fmla="*/ 4181939 h 4987425"/>
              <a:gd name="connsiteX15" fmla="*/ 1799507 w 1947945"/>
              <a:gd name="connsiteY15" fmla="*/ 4328691 h 4987425"/>
              <a:gd name="connsiteX16" fmla="*/ 1904697 w 1947945"/>
              <a:gd name="connsiteY16" fmla="*/ 4465726 h 4987425"/>
              <a:gd name="connsiteX17" fmla="*/ 1947945 w 1947945"/>
              <a:gd name="connsiteY17" fmla="*/ 4519889 h 4987425"/>
              <a:gd name="connsiteX18" fmla="*/ 1497183 w 1947945"/>
              <a:gd name="connsiteY18" fmla="*/ 4592784 h 4987425"/>
              <a:gd name="connsiteX19" fmla="*/ 1503122 w 1947945"/>
              <a:gd name="connsiteY19" fmla="*/ 4711500 h 4987425"/>
              <a:gd name="connsiteX20" fmla="*/ 1579357 w 1947945"/>
              <a:gd name="connsiteY20" fmla="*/ 4830136 h 4987425"/>
              <a:gd name="connsiteX21" fmla="*/ 1713631 w 1947945"/>
              <a:gd name="connsiteY21" fmla="*/ 4902275 h 4987425"/>
              <a:gd name="connsiteX22" fmla="*/ 1861014 w 1947945"/>
              <a:gd name="connsiteY22" fmla="*/ 4987425 h 4987425"/>
              <a:gd name="connsiteX0" fmla="*/ 203738 w 1947945"/>
              <a:gd name="connsiteY0" fmla="*/ 0 h 4987425"/>
              <a:gd name="connsiteX1" fmla="*/ 0 w 1947945"/>
              <a:gd name="connsiteY1" fmla="*/ 877059 h 4987425"/>
              <a:gd name="connsiteX2" fmla="*/ 69849 w 1947945"/>
              <a:gd name="connsiteY2" fmla="*/ 1495816 h 4987425"/>
              <a:gd name="connsiteX3" fmla="*/ 378212 w 1947945"/>
              <a:gd name="connsiteY3" fmla="*/ 1968300 h 4987425"/>
              <a:gd name="connsiteX4" fmla="*/ 535271 w 1947945"/>
              <a:gd name="connsiteY4" fmla="*/ 2360540 h 4987425"/>
              <a:gd name="connsiteX5" fmla="*/ 727786 w 1947945"/>
              <a:gd name="connsiteY5" fmla="*/ 2688252 h 4987425"/>
              <a:gd name="connsiteX6" fmla="*/ 908306 w 1947945"/>
              <a:gd name="connsiteY6" fmla="*/ 2975616 h 4987425"/>
              <a:gd name="connsiteX7" fmla="*/ 1047043 w 1947945"/>
              <a:gd name="connsiteY7" fmla="*/ 3221694 h 4987425"/>
              <a:gd name="connsiteX8" fmla="*/ 1111540 w 1947945"/>
              <a:gd name="connsiteY8" fmla="*/ 3410040 h 4987425"/>
              <a:gd name="connsiteX9" fmla="*/ 1101257 w 1947945"/>
              <a:gd name="connsiteY9" fmla="*/ 3461408 h 4987425"/>
              <a:gd name="connsiteX10" fmla="*/ 1048194 w 1947945"/>
              <a:gd name="connsiteY10" fmla="*/ 3535658 h 4987425"/>
              <a:gd name="connsiteX11" fmla="*/ 1184938 w 1947945"/>
              <a:gd name="connsiteY11" fmla="*/ 3656101 h 4987425"/>
              <a:gd name="connsiteX12" fmla="*/ 1370498 w 1947945"/>
              <a:gd name="connsiteY12" fmla="*/ 3838522 h 4987425"/>
              <a:gd name="connsiteX13" fmla="*/ 1523756 w 1947945"/>
              <a:gd name="connsiteY13" fmla="*/ 4016627 h 4987425"/>
              <a:gd name="connsiteX14" fmla="*/ 1660423 w 1947945"/>
              <a:gd name="connsiteY14" fmla="*/ 4181939 h 4987425"/>
              <a:gd name="connsiteX15" fmla="*/ 1799507 w 1947945"/>
              <a:gd name="connsiteY15" fmla="*/ 4328691 h 4987425"/>
              <a:gd name="connsiteX16" fmla="*/ 1904697 w 1947945"/>
              <a:gd name="connsiteY16" fmla="*/ 4465726 h 4987425"/>
              <a:gd name="connsiteX17" fmla="*/ 1947945 w 1947945"/>
              <a:gd name="connsiteY17" fmla="*/ 4519889 h 4987425"/>
              <a:gd name="connsiteX18" fmla="*/ 1497183 w 1947945"/>
              <a:gd name="connsiteY18" fmla="*/ 4592784 h 4987425"/>
              <a:gd name="connsiteX19" fmla="*/ 1503122 w 1947945"/>
              <a:gd name="connsiteY19" fmla="*/ 4711500 h 4987425"/>
              <a:gd name="connsiteX20" fmla="*/ 1579357 w 1947945"/>
              <a:gd name="connsiteY20" fmla="*/ 4830136 h 4987425"/>
              <a:gd name="connsiteX21" fmla="*/ 1700474 w 1947945"/>
              <a:gd name="connsiteY21" fmla="*/ 4941746 h 4987425"/>
              <a:gd name="connsiteX22" fmla="*/ 1861014 w 1947945"/>
              <a:gd name="connsiteY22" fmla="*/ 4987425 h 4987425"/>
              <a:gd name="connsiteX0" fmla="*/ 203738 w 1947945"/>
              <a:gd name="connsiteY0" fmla="*/ 0 h 4957822"/>
              <a:gd name="connsiteX1" fmla="*/ 0 w 1947945"/>
              <a:gd name="connsiteY1" fmla="*/ 877059 h 4957822"/>
              <a:gd name="connsiteX2" fmla="*/ 69849 w 1947945"/>
              <a:gd name="connsiteY2" fmla="*/ 1495816 h 4957822"/>
              <a:gd name="connsiteX3" fmla="*/ 378212 w 1947945"/>
              <a:gd name="connsiteY3" fmla="*/ 1968300 h 4957822"/>
              <a:gd name="connsiteX4" fmla="*/ 535271 w 1947945"/>
              <a:gd name="connsiteY4" fmla="*/ 2360540 h 4957822"/>
              <a:gd name="connsiteX5" fmla="*/ 727786 w 1947945"/>
              <a:gd name="connsiteY5" fmla="*/ 2688252 h 4957822"/>
              <a:gd name="connsiteX6" fmla="*/ 908306 w 1947945"/>
              <a:gd name="connsiteY6" fmla="*/ 2975616 h 4957822"/>
              <a:gd name="connsiteX7" fmla="*/ 1047043 w 1947945"/>
              <a:gd name="connsiteY7" fmla="*/ 3221694 h 4957822"/>
              <a:gd name="connsiteX8" fmla="*/ 1111540 w 1947945"/>
              <a:gd name="connsiteY8" fmla="*/ 3410040 h 4957822"/>
              <a:gd name="connsiteX9" fmla="*/ 1101257 w 1947945"/>
              <a:gd name="connsiteY9" fmla="*/ 3461408 h 4957822"/>
              <a:gd name="connsiteX10" fmla="*/ 1048194 w 1947945"/>
              <a:gd name="connsiteY10" fmla="*/ 3535658 h 4957822"/>
              <a:gd name="connsiteX11" fmla="*/ 1184938 w 1947945"/>
              <a:gd name="connsiteY11" fmla="*/ 3656101 h 4957822"/>
              <a:gd name="connsiteX12" fmla="*/ 1370498 w 1947945"/>
              <a:gd name="connsiteY12" fmla="*/ 3838522 h 4957822"/>
              <a:gd name="connsiteX13" fmla="*/ 1523756 w 1947945"/>
              <a:gd name="connsiteY13" fmla="*/ 4016627 h 4957822"/>
              <a:gd name="connsiteX14" fmla="*/ 1660423 w 1947945"/>
              <a:gd name="connsiteY14" fmla="*/ 4181939 h 4957822"/>
              <a:gd name="connsiteX15" fmla="*/ 1799507 w 1947945"/>
              <a:gd name="connsiteY15" fmla="*/ 4328691 h 4957822"/>
              <a:gd name="connsiteX16" fmla="*/ 1904697 w 1947945"/>
              <a:gd name="connsiteY16" fmla="*/ 4465726 h 4957822"/>
              <a:gd name="connsiteX17" fmla="*/ 1947945 w 1947945"/>
              <a:gd name="connsiteY17" fmla="*/ 4519889 h 4957822"/>
              <a:gd name="connsiteX18" fmla="*/ 1497183 w 1947945"/>
              <a:gd name="connsiteY18" fmla="*/ 4592784 h 4957822"/>
              <a:gd name="connsiteX19" fmla="*/ 1503122 w 1947945"/>
              <a:gd name="connsiteY19" fmla="*/ 4711500 h 4957822"/>
              <a:gd name="connsiteX20" fmla="*/ 1579357 w 1947945"/>
              <a:gd name="connsiteY20" fmla="*/ 4830136 h 4957822"/>
              <a:gd name="connsiteX21" fmla="*/ 1700474 w 1947945"/>
              <a:gd name="connsiteY21" fmla="*/ 4941746 h 4957822"/>
              <a:gd name="connsiteX22" fmla="*/ 1752470 w 1947945"/>
              <a:gd name="connsiteY22" fmla="*/ 4957822 h 4957822"/>
              <a:gd name="connsiteX0" fmla="*/ 203738 w 1947945"/>
              <a:gd name="connsiteY0" fmla="*/ 0 h 5040052"/>
              <a:gd name="connsiteX1" fmla="*/ 0 w 1947945"/>
              <a:gd name="connsiteY1" fmla="*/ 877059 h 5040052"/>
              <a:gd name="connsiteX2" fmla="*/ 69849 w 1947945"/>
              <a:gd name="connsiteY2" fmla="*/ 1495816 h 5040052"/>
              <a:gd name="connsiteX3" fmla="*/ 378212 w 1947945"/>
              <a:gd name="connsiteY3" fmla="*/ 1968300 h 5040052"/>
              <a:gd name="connsiteX4" fmla="*/ 535271 w 1947945"/>
              <a:gd name="connsiteY4" fmla="*/ 2360540 h 5040052"/>
              <a:gd name="connsiteX5" fmla="*/ 727786 w 1947945"/>
              <a:gd name="connsiteY5" fmla="*/ 2688252 h 5040052"/>
              <a:gd name="connsiteX6" fmla="*/ 908306 w 1947945"/>
              <a:gd name="connsiteY6" fmla="*/ 2975616 h 5040052"/>
              <a:gd name="connsiteX7" fmla="*/ 1047043 w 1947945"/>
              <a:gd name="connsiteY7" fmla="*/ 3221694 h 5040052"/>
              <a:gd name="connsiteX8" fmla="*/ 1111540 w 1947945"/>
              <a:gd name="connsiteY8" fmla="*/ 3410040 h 5040052"/>
              <a:gd name="connsiteX9" fmla="*/ 1101257 w 1947945"/>
              <a:gd name="connsiteY9" fmla="*/ 3461408 h 5040052"/>
              <a:gd name="connsiteX10" fmla="*/ 1048194 w 1947945"/>
              <a:gd name="connsiteY10" fmla="*/ 3535658 h 5040052"/>
              <a:gd name="connsiteX11" fmla="*/ 1184938 w 1947945"/>
              <a:gd name="connsiteY11" fmla="*/ 3656101 h 5040052"/>
              <a:gd name="connsiteX12" fmla="*/ 1370498 w 1947945"/>
              <a:gd name="connsiteY12" fmla="*/ 3838522 h 5040052"/>
              <a:gd name="connsiteX13" fmla="*/ 1523756 w 1947945"/>
              <a:gd name="connsiteY13" fmla="*/ 4016627 h 5040052"/>
              <a:gd name="connsiteX14" fmla="*/ 1660423 w 1947945"/>
              <a:gd name="connsiteY14" fmla="*/ 4181939 h 5040052"/>
              <a:gd name="connsiteX15" fmla="*/ 1799507 w 1947945"/>
              <a:gd name="connsiteY15" fmla="*/ 4328691 h 5040052"/>
              <a:gd name="connsiteX16" fmla="*/ 1904697 w 1947945"/>
              <a:gd name="connsiteY16" fmla="*/ 4465726 h 5040052"/>
              <a:gd name="connsiteX17" fmla="*/ 1947945 w 1947945"/>
              <a:gd name="connsiteY17" fmla="*/ 4519889 h 5040052"/>
              <a:gd name="connsiteX18" fmla="*/ 1497183 w 1947945"/>
              <a:gd name="connsiteY18" fmla="*/ 4592784 h 5040052"/>
              <a:gd name="connsiteX19" fmla="*/ 1503122 w 1947945"/>
              <a:gd name="connsiteY19" fmla="*/ 4711500 h 5040052"/>
              <a:gd name="connsiteX20" fmla="*/ 1579357 w 1947945"/>
              <a:gd name="connsiteY20" fmla="*/ 4830136 h 5040052"/>
              <a:gd name="connsiteX21" fmla="*/ 1700474 w 1947945"/>
              <a:gd name="connsiteY21" fmla="*/ 4941746 h 5040052"/>
              <a:gd name="connsiteX22" fmla="*/ 1732735 w 1947945"/>
              <a:gd name="connsiteY22" fmla="*/ 5040052 h 5040052"/>
              <a:gd name="connsiteX0" fmla="*/ 203738 w 1947945"/>
              <a:gd name="connsiteY0" fmla="*/ 0 h 5040052"/>
              <a:gd name="connsiteX1" fmla="*/ 0 w 1947945"/>
              <a:gd name="connsiteY1" fmla="*/ 877059 h 5040052"/>
              <a:gd name="connsiteX2" fmla="*/ 69849 w 1947945"/>
              <a:gd name="connsiteY2" fmla="*/ 1495816 h 5040052"/>
              <a:gd name="connsiteX3" fmla="*/ 378212 w 1947945"/>
              <a:gd name="connsiteY3" fmla="*/ 1968300 h 5040052"/>
              <a:gd name="connsiteX4" fmla="*/ 535271 w 1947945"/>
              <a:gd name="connsiteY4" fmla="*/ 2360540 h 5040052"/>
              <a:gd name="connsiteX5" fmla="*/ 727786 w 1947945"/>
              <a:gd name="connsiteY5" fmla="*/ 2688252 h 5040052"/>
              <a:gd name="connsiteX6" fmla="*/ 908306 w 1947945"/>
              <a:gd name="connsiteY6" fmla="*/ 2975616 h 5040052"/>
              <a:gd name="connsiteX7" fmla="*/ 1047043 w 1947945"/>
              <a:gd name="connsiteY7" fmla="*/ 3221694 h 5040052"/>
              <a:gd name="connsiteX8" fmla="*/ 1111540 w 1947945"/>
              <a:gd name="connsiteY8" fmla="*/ 3410040 h 5040052"/>
              <a:gd name="connsiteX9" fmla="*/ 1101257 w 1947945"/>
              <a:gd name="connsiteY9" fmla="*/ 3461408 h 5040052"/>
              <a:gd name="connsiteX10" fmla="*/ 1048194 w 1947945"/>
              <a:gd name="connsiteY10" fmla="*/ 3535658 h 5040052"/>
              <a:gd name="connsiteX11" fmla="*/ 1184938 w 1947945"/>
              <a:gd name="connsiteY11" fmla="*/ 3656101 h 5040052"/>
              <a:gd name="connsiteX12" fmla="*/ 1370498 w 1947945"/>
              <a:gd name="connsiteY12" fmla="*/ 3838522 h 5040052"/>
              <a:gd name="connsiteX13" fmla="*/ 1523756 w 1947945"/>
              <a:gd name="connsiteY13" fmla="*/ 4016627 h 5040052"/>
              <a:gd name="connsiteX14" fmla="*/ 1660423 w 1947945"/>
              <a:gd name="connsiteY14" fmla="*/ 4181939 h 5040052"/>
              <a:gd name="connsiteX15" fmla="*/ 1799507 w 1947945"/>
              <a:gd name="connsiteY15" fmla="*/ 4328691 h 5040052"/>
              <a:gd name="connsiteX16" fmla="*/ 1904697 w 1947945"/>
              <a:gd name="connsiteY16" fmla="*/ 4465726 h 5040052"/>
              <a:gd name="connsiteX17" fmla="*/ 1947945 w 1947945"/>
              <a:gd name="connsiteY17" fmla="*/ 4519889 h 5040052"/>
              <a:gd name="connsiteX18" fmla="*/ 1497183 w 1947945"/>
              <a:gd name="connsiteY18" fmla="*/ 4592784 h 5040052"/>
              <a:gd name="connsiteX19" fmla="*/ 1503122 w 1947945"/>
              <a:gd name="connsiteY19" fmla="*/ 4711500 h 5040052"/>
              <a:gd name="connsiteX20" fmla="*/ 1579357 w 1947945"/>
              <a:gd name="connsiteY20" fmla="*/ 4830136 h 5040052"/>
              <a:gd name="connsiteX21" fmla="*/ 1700474 w 1947945"/>
              <a:gd name="connsiteY21" fmla="*/ 4941746 h 5040052"/>
              <a:gd name="connsiteX22" fmla="*/ 1732735 w 1947945"/>
              <a:gd name="connsiteY22" fmla="*/ 5040052 h 5040052"/>
              <a:gd name="connsiteX0" fmla="*/ 203738 w 1947945"/>
              <a:gd name="connsiteY0" fmla="*/ 0 h 4967689"/>
              <a:gd name="connsiteX1" fmla="*/ 0 w 1947945"/>
              <a:gd name="connsiteY1" fmla="*/ 877059 h 4967689"/>
              <a:gd name="connsiteX2" fmla="*/ 69849 w 1947945"/>
              <a:gd name="connsiteY2" fmla="*/ 1495816 h 4967689"/>
              <a:gd name="connsiteX3" fmla="*/ 378212 w 1947945"/>
              <a:gd name="connsiteY3" fmla="*/ 1968300 h 4967689"/>
              <a:gd name="connsiteX4" fmla="*/ 535271 w 1947945"/>
              <a:gd name="connsiteY4" fmla="*/ 2360540 h 4967689"/>
              <a:gd name="connsiteX5" fmla="*/ 727786 w 1947945"/>
              <a:gd name="connsiteY5" fmla="*/ 2688252 h 4967689"/>
              <a:gd name="connsiteX6" fmla="*/ 908306 w 1947945"/>
              <a:gd name="connsiteY6" fmla="*/ 2975616 h 4967689"/>
              <a:gd name="connsiteX7" fmla="*/ 1047043 w 1947945"/>
              <a:gd name="connsiteY7" fmla="*/ 3221694 h 4967689"/>
              <a:gd name="connsiteX8" fmla="*/ 1111540 w 1947945"/>
              <a:gd name="connsiteY8" fmla="*/ 3410040 h 4967689"/>
              <a:gd name="connsiteX9" fmla="*/ 1101257 w 1947945"/>
              <a:gd name="connsiteY9" fmla="*/ 3461408 h 4967689"/>
              <a:gd name="connsiteX10" fmla="*/ 1048194 w 1947945"/>
              <a:gd name="connsiteY10" fmla="*/ 3535658 h 4967689"/>
              <a:gd name="connsiteX11" fmla="*/ 1184938 w 1947945"/>
              <a:gd name="connsiteY11" fmla="*/ 3656101 h 4967689"/>
              <a:gd name="connsiteX12" fmla="*/ 1370498 w 1947945"/>
              <a:gd name="connsiteY12" fmla="*/ 3838522 h 4967689"/>
              <a:gd name="connsiteX13" fmla="*/ 1523756 w 1947945"/>
              <a:gd name="connsiteY13" fmla="*/ 4016627 h 4967689"/>
              <a:gd name="connsiteX14" fmla="*/ 1660423 w 1947945"/>
              <a:gd name="connsiteY14" fmla="*/ 4181939 h 4967689"/>
              <a:gd name="connsiteX15" fmla="*/ 1799507 w 1947945"/>
              <a:gd name="connsiteY15" fmla="*/ 4328691 h 4967689"/>
              <a:gd name="connsiteX16" fmla="*/ 1904697 w 1947945"/>
              <a:gd name="connsiteY16" fmla="*/ 4465726 h 4967689"/>
              <a:gd name="connsiteX17" fmla="*/ 1947945 w 1947945"/>
              <a:gd name="connsiteY17" fmla="*/ 4519889 h 4967689"/>
              <a:gd name="connsiteX18" fmla="*/ 1497183 w 1947945"/>
              <a:gd name="connsiteY18" fmla="*/ 4592784 h 4967689"/>
              <a:gd name="connsiteX19" fmla="*/ 1503122 w 1947945"/>
              <a:gd name="connsiteY19" fmla="*/ 4711500 h 4967689"/>
              <a:gd name="connsiteX20" fmla="*/ 1579357 w 1947945"/>
              <a:gd name="connsiteY20" fmla="*/ 4830136 h 4967689"/>
              <a:gd name="connsiteX21" fmla="*/ 1700474 w 1947945"/>
              <a:gd name="connsiteY21" fmla="*/ 4941746 h 4967689"/>
              <a:gd name="connsiteX22" fmla="*/ 1749181 w 1947945"/>
              <a:gd name="connsiteY22" fmla="*/ 4967689 h 496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47945" h="4967689">
                <a:moveTo>
                  <a:pt x="203738" y="0"/>
                </a:moveTo>
                <a:lnTo>
                  <a:pt x="0" y="877059"/>
                </a:lnTo>
                <a:lnTo>
                  <a:pt x="69849" y="1495816"/>
                </a:lnTo>
                <a:lnTo>
                  <a:pt x="378212" y="1968300"/>
                </a:lnTo>
                <a:lnTo>
                  <a:pt x="535271" y="2360540"/>
                </a:lnTo>
                <a:lnTo>
                  <a:pt x="727786" y="2688252"/>
                </a:lnTo>
                <a:lnTo>
                  <a:pt x="908306" y="2975616"/>
                </a:lnTo>
                <a:lnTo>
                  <a:pt x="1047043" y="3221694"/>
                </a:lnTo>
                <a:lnTo>
                  <a:pt x="1111540" y="3410040"/>
                </a:lnTo>
                <a:lnTo>
                  <a:pt x="1101257" y="3461408"/>
                </a:lnTo>
                <a:lnTo>
                  <a:pt x="1048194" y="3535658"/>
                </a:lnTo>
                <a:lnTo>
                  <a:pt x="1184938" y="3656101"/>
                </a:lnTo>
                <a:lnTo>
                  <a:pt x="1370498" y="3838522"/>
                </a:lnTo>
                <a:lnTo>
                  <a:pt x="1523756" y="4016627"/>
                </a:lnTo>
                <a:lnTo>
                  <a:pt x="1660423" y="4181939"/>
                </a:lnTo>
                <a:lnTo>
                  <a:pt x="1799507" y="4328691"/>
                </a:lnTo>
                <a:lnTo>
                  <a:pt x="1904697" y="4465726"/>
                </a:lnTo>
                <a:lnTo>
                  <a:pt x="1947945" y="4519889"/>
                </a:lnTo>
                <a:lnTo>
                  <a:pt x="1497183" y="4592784"/>
                </a:lnTo>
                <a:lnTo>
                  <a:pt x="1503122" y="4711500"/>
                </a:lnTo>
                <a:lnTo>
                  <a:pt x="1579357" y="4830136"/>
                </a:lnTo>
                <a:cubicBezTo>
                  <a:pt x="1614442" y="4861932"/>
                  <a:pt x="1653531" y="4915531"/>
                  <a:pt x="1700474" y="4941746"/>
                </a:cubicBezTo>
                <a:lnTo>
                  <a:pt x="1749181" y="4967689"/>
                </a:ln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a:extLst>
              <a:ext uri="{FF2B5EF4-FFF2-40B4-BE49-F238E27FC236}">
                <a16:creationId xmlns:a16="http://schemas.microsoft.com/office/drawing/2014/main" id="{D01F475A-6E74-B442-B577-167177991963}"/>
              </a:ext>
            </a:extLst>
          </p:cNvPr>
          <p:cNvSpPr/>
          <p:nvPr/>
        </p:nvSpPr>
        <p:spPr>
          <a:xfrm>
            <a:off x="3741393" y="2348606"/>
            <a:ext cx="3348080" cy="4105853"/>
          </a:xfrm>
          <a:custGeom>
            <a:avLst/>
            <a:gdLst>
              <a:gd name="connsiteX0" fmla="*/ 0 w 2483604"/>
              <a:gd name="connsiteY0" fmla="*/ 0 h 3010545"/>
              <a:gd name="connsiteX1" fmla="*/ 631556 w 2483604"/>
              <a:gd name="connsiteY1" fmla="*/ 402956 h 3010545"/>
              <a:gd name="connsiteX2" fmla="*/ 1030637 w 2483604"/>
              <a:gd name="connsiteY2" fmla="*/ 724545 h 3010545"/>
              <a:gd name="connsiteX3" fmla="*/ 887278 w 2483604"/>
              <a:gd name="connsiteY3" fmla="*/ 1019013 h 3010545"/>
              <a:gd name="connsiteX4" fmla="*/ 65868 w 2483604"/>
              <a:gd name="connsiteY4" fmla="*/ 1266986 h 3010545"/>
              <a:gd name="connsiteX5" fmla="*/ 728421 w 2483604"/>
              <a:gd name="connsiteY5" fmla="*/ 1495586 h 3010545"/>
              <a:gd name="connsiteX6" fmla="*/ 968644 w 2483604"/>
              <a:gd name="connsiteY6" fmla="*/ 1700939 h 3010545"/>
              <a:gd name="connsiteX7" fmla="*/ 449451 w 2483604"/>
              <a:gd name="connsiteY7" fmla="*/ 1797803 h 3010545"/>
              <a:gd name="connsiteX8" fmla="*/ 848532 w 2483604"/>
              <a:gd name="connsiteY8" fmla="*/ 1886918 h 3010545"/>
              <a:gd name="connsiteX9" fmla="*/ 1557580 w 2483604"/>
              <a:gd name="connsiteY9" fmla="*/ 1976034 h 3010545"/>
              <a:gd name="connsiteX10" fmla="*/ 1697065 w 2483604"/>
              <a:gd name="connsiteY10" fmla="*/ 2061274 h 3010545"/>
              <a:gd name="connsiteX11" fmla="*/ 1708688 w 2483604"/>
              <a:gd name="connsiteY11" fmla="*/ 2220132 h 3010545"/>
              <a:gd name="connsiteX12" fmla="*/ 1770682 w 2483604"/>
              <a:gd name="connsiteY12" fmla="*/ 2363491 h 3010545"/>
              <a:gd name="connsiteX13" fmla="*/ 1607949 w 2483604"/>
              <a:gd name="connsiteY13" fmla="*/ 2502976 h 3010545"/>
              <a:gd name="connsiteX14" fmla="*/ 1685441 w 2483604"/>
              <a:gd name="connsiteY14" fmla="*/ 2630837 h 3010545"/>
              <a:gd name="connsiteX15" fmla="*/ 2262753 w 2483604"/>
              <a:gd name="connsiteY15" fmla="*/ 2731576 h 3010545"/>
              <a:gd name="connsiteX16" fmla="*/ 2289875 w 2483604"/>
              <a:gd name="connsiteY16" fmla="*/ 2754823 h 3010545"/>
              <a:gd name="connsiteX17" fmla="*/ 2386739 w 2483604"/>
              <a:gd name="connsiteY17" fmla="*/ 2871061 h 3010545"/>
              <a:gd name="connsiteX18" fmla="*/ 2394488 w 2483604"/>
              <a:gd name="connsiteY18" fmla="*/ 2979549 h 3010545"/>
              <a:gd name="connsiteX19" fmla="*/ 2483604 w 2483604"/>
              <a:gd name="connsiteY19" fmla="*/ 3010545 h 3010545"/>
              <a:gd name="connsiteX20" fmla="*/ 2479729 w 2483604"/>
              <a:gd name="connsiteY20" fmla="*/ 3010545 h 3010545"/>
              <a:gd name="connsiteX0" fmla="*/ 0 w 3190783"/>
              <a:gd name="connsiteY0" fmla="*/ 0 h 4102563"/>
              <a:gd name="connsiteX1" fmla="*/ 1338735 w 3190783"/>
              <a:gd name="connsiteY1" fmla="*/ 1494974 h 4102563"/>
              <a:gd name="connsiteX2" fmla="*/ 1737816 w 3190783"/>
              <a:gd name="connsiteY2" fmla="*/ 1816563 h 4102563"/>
              <a:gd name="connsiteX3" fmla="*/ 1594457 w 3190783"/>
              <a:gd name="connsiteY3" fmla="*/ 2111031 h 4102563"/>
              <a:gd name="connsiteX4" fmla="*/ 773047 w 3190783"/>
              <a:gd name="connsiteY4" fmla="*/ 2359004 h 4102563"/>
              <a:gd name="connsiteX5" fmla="*/ 1435600 w 3190783"/>
              <a:gd name="connsiteY5" fmla="*/ 2587604 h 4102563"/>
              <a:gd name="connsiteX6" fmla="*/ 1675823 w 3190783"/>
              <a:gd name="connsiteY6" fmla="*/ 279295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1737816 w 3190783"/>
              <a:gd name="connsiteY2" fmla="*/ 1816563 h 4102563"/>
              <a:gd name="connsiteX3" fmla="*/ 1594457 w 3190783"/>
              <a:gd name="connsiteY3" fmla="*/ 2111031 h 4102563"/>
              <a:gd name="connsiteX4" fmla="*/ 773047 w 3190783"/>
              <a:gd name="connsiteY4" fmla="*/ 2359004 h 4102563"/>
              <a:gd name="connsiteX5" fmla="*/ 1435600 w 3190783"/>
              <a:gd name="connsiteY5" fmla="*/ 2587604 h 4102563"/>
              <a:gd name="connsiteX6" fmla="*/ 1675823 w 3190783"/>
              <a:gd name="connsiteY6" fmla="*/ 279295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1594457 w 3190783"/>
              <a:gd name="connsiteY3" fmla="*/ 2111031 h 4102563"/>
              <a:gd name="connsiteX4" fmla="*/ 773047 w 3190783"/>
              <a:gd name="connsiteY4" fmla="*/ 2359004 h 4102563"/>
              <a:gd name="connsiteX5" fmla="*/ 1435600 w 3190783"/>
              <a:gd name="connsiteY5" fmla="*/ 2587604 h 4102563"/>
              <a:gd name="connsiteX6" fmla="*/ 1675823 w 3190783"/>
              <a:gd name="connsiteY6" fmla="*/ 279295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773047 w 3190783"/>
              <a:gd name="connsiteY4" fmla="*/ 2359004 h 4102563"/>
              <a:gd name="connsiteX5" fmla="*/ 1435600 w 3190783"/>
              <a:gd name="connsiteY5" fmla="*/ 2587604 h 4102563"/>
              <a:gd name="connsiteX6" fmla="*/ 1675823 w 3190783"/>
              <a:gd name="connsiteY6" fmla="*/ 279295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1435600 w 3190783"/>
              <a:gd name="connsiteY5" fmla="*/ 2587604 h 4102563"/>
              <a:gd name="connsiteX6" fmla="*/ 1675823 w 3190783"/>
              <a:gd name="connsiteY6" fmla="*/ 279295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639450 w 3190783"/>
              <a:gd name="connsiteY5" fmla="*/ 2110668 h 4102563"/>
              <a:gd name="connsiteX6" fmla="*/ 1675823 w 3190783"/>
              <a:gd name="connsiteY6" fmla="*/ 279295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1675823 w 3190783"/>
              <a:gd name="connsiteY6" fmla="*/ 279295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1156630 w 3190783"/>
              <a:gd name="connsiteY7" fmla="*/ 2889821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1555711 w 3190783"/>
              <a:gd name="connsiteY8" fmla="*/ 2978936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64759 w 3190783"/>
              <a:gd name="connsiteY9" fmla="*/ 306805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404244 w 3190783"/>
              <a:gd name="connsiteY10" fmla="*/ 315329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374641 w 3190783"/>
              <a:gd name="connsiteY10" fmla="*/ 3156582 h 4102563"/>
              <a:gd name="connsiteX11" fmla="*/ 2415867 w 3190783"/>
              <a:gd name="connsiteY11" fmla="*/ 331215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374641 w 3190783"/>
              <a:gd name="connsiteY10" fmla="*/ 3156582 h 4102563"/>
              <a:gd name="connsiteX11" fmla="*/ 2475073 w 3190783"/>
              <a:gd name="connsiteY11" fmla="*/ 3315440 h 4102563"/>
              <a:gd name="connsiteX12" fmla="*/ 2477861 w 3190783"/>
              <a:gd name="connsiteY12" fmla="*/ 345550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374641 w 3190783"/>
              <a:gd name="connsiteY10" fmla="*/ 3156582 h 4102563"/>
              <a:gd name="connsiteX11" fmla="*/ 2475073 w 3190783"/>
              <a:gd name="connsiteY11" fmla="*/ 3315440 h 4102563"/>
              <a:gd name="connsiteX12" fmla="*/ 2444969 w 3190783"/>
              <a:gd name="connsiteY12" fmla="*/ 3458799 h 4102563"/>
              <a:gd name="connsiteX13" fmla="*/ 2315128 w 3190783"/>
              <a:gd name="connsiteY13" fmla="*/ 3594994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374641 w 3190783"/>
              <a:gd name="connsiteY10" fmla="*/ 3156582 h 4102563"/>
              <a:gd name="connsiteX11" fmla="*/ 2475073 w 3190783"/>
              <a:gd name="connsiteY11" fmla="*/ 3315440 h 4102563"/>
              <a:gd name="connsiteX12" fmla="*/ 2444969 w 3190783"/>
              <a:gd name="connsiteY12" fmla="*/ 3458799 h 4102563"/>
              <a:gd name="connsiteX13" fmla="*/ 2354599 w 3190783"/>
              <a:gd name="connsiteY13" fmla="*/ 3601573 h 4102563"/>
              <a:gd name="connsiteX14" fmla="*/ 2392620 w 3190783"/>
              <a:gd name="connsiteY14" fmla="*/ 3722855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374641 w 3190783"/>
              <a:gd name="connsiteY10" fmla="*/ 3156582 h 4102563"/>
              <a:gd name="connsiteX11" fmla="*/ 2475073 w 3190783"/>
              <a:gd name="connsiteY11" fmla="*/ 3315440 h 4102563"/>
              <a:gd name="connsiteX12" fmla="*/ 2444969 w 3190783"/>
              <a:gd name="connsiteY12" fmla="*/ 3458799 h 4102563"/>
              <a:gd name="connsiteX13" fmla="*/ 2354599 w 3190783"/>
              <a:gd name="connsiteY13" fmla="*/ 3601573 h 4102563"/>
              <a:gd name="connsiteX14" fmla="*/ 2441958 w 3190783"/>
              <a:gd name="connsiteY14" fmla="*/ 3673517 h 4102563"/>
              <a:gd name="connsiteX15" fmla="*/ 2969932 w 3190783"/>
              <a:gd name="connsiteY15" fmla="*/ 3823594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374641 w 3190783"/>
              <a:gd name="connsiteY10" fmla="*/ 3156582 h 4102563"/>
              <a:gd name="connsiteX11" fmla="*/ 2475073 w 3190783"/>
              <a:gd name="connsiteY11" fmla="*/ 3315440 h 4102563"/>
              <a:gd name="connsiteX12" fmla="*/ 2444969 w 3190783"/>
              <a:gd name="connsiteY12" fmla="*/ 3458799 h 4102563"/>
              <a:gd name="connsiteX13" fmla="*/ 2354599 w 3190783"/>
              <a:gd name="connsiteY13" fmla="*/ 3601573 h 4102563"/>
              <a:gd name="connsiteX14" fmla="*/ 2441958 w 3190783"/>
              <a:gd name="connsiteY14" fmla="*/ 3673517 h 4102563"/>
              <a:gd name="connsiteX15" fmla="*/ 3029137 w 3190783"/>
              <a:gd name="connsiteY15" fmla="*/ 3724918 h 4102563"/>
              <a:gd name="connsiteX16" fmla="*/ 2997054 w 3190783"/>
              <a:gd name="connsiteY16" fmla="*/ 384684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190783"/>
              <a:gd name="connsiteY0" fmla="*/ 0 h 4102563"/>
              <a:gd name="connsiteX1" fmla="*/ 575638 w 3190783"/>
              <a:gd name="connsiteY1" fmla="*/ 613466 h 4102563"/>
              <a:gd name="connsiteX2" fmla="*/ 593171 w 3190783"/>
              <a:gd name="connsiteY2" fmla="*/ 1092937 h 4102563"/>
              <a:gd name="connsiteX3" fmla="*/ 640587 w 3190783"/>
              <a:gd name="connsiteY3" fmla="*/ 1486081 h 4102563"/>
              <a:gd name="connsiteX4" fmla="*/ 1690736 w 3190783"/>
              <a:gd name="connsiteY4" fmla="*/ 1819574 h 4102563"/>
              <a:gd name="connsiteX5" fmla="*/ 2172382 w 3190783"/>
              <a:gd name="connsiteY5" fmla="*/ 2107379 h 4102563"/>
              <a:gd name="connsiteX6" fmla="*/ 2234989 w 3190783"/>
              <a:gd name="connsiteY6" fmla="*/ 2589027 h 4102563"/>
              <a:gd name="connsiteX7" fmla="*/ 2620328 w 3190783"/>
              <a:gd name="connsiteY7" fmla="*/ 2662866 h 4102563"/>
              <a:gd name="connsiteX8" fmla="*/ 2476690 w 3190783"/>
              <a:gd name="connsiteY8" fmla="*/ 2788161 h 4102563"/>
              <a:gd name="connsiteX9" fmla="*/ 2202264 w 3190783"/>
              <a:gd name="connsiteY9" fmla="*/ 2982532 h 4102563"/>
              <a:gd name="connsiteX10" fmla="*/ 2374641 w 3190783"/>
              <a:gd name="connsiteY10" fmla="*/ 3156582 h 4102563"/>
              <a:gd name="connsiteX11" fmla="*/ 2475073 w 3190783"/>
              <a:gd name="connsiteY11" fmla="*/ 3315440 h 4102563"/>
              <a:gd name="connsiteX12" fmla="*/ 2444969 w 3190783"/>
              <a:gd name="connsiteY12" fmla="*/ 3458799 h 4102563"/>
              <a:gd name="connsiteX13" fmla="*/ 2354599 w 3190783"/>
              <a:gd name="connsiteY13" fmla="*/ 3601573 h 4102563"/>
              <a:gd name="connsiteX14" fmla="*/ 2441958 w 3190783"/>
              <a:gd name="connsiteY14" fmla="*/ 3673517 h 4102563"/>
              <a:gd name="connsiteX15" fmla="*/ 3029137 w 3190783"/>
              <a:gd name="connsiteY15" fmla="*/ 3724918 h 4102563"/>
              <a:gd name="connsiteX16" fmla="*/ 3145069 w 3190783"/>
              <a:gd name="connsiteY16" fmla="*/ 3843551 h 4102563"/>
              <a:gd name="connsiteX17" fmla="*/ 3093918 w 3190783"/>
              <a:gd name="connsiteY17" fmla="*/ 3963079 h 4102563"/>
              <a:gd name="connsiteX18" fmla="*/ 3101667 w 3190783"/>
              <a:gd name="connsiteY18" fmla="*/ 4071567 h 4102563"/>
              <a:gd name="connsiteX19" fmla="*/ 3190783 w 3190783"/>
              <a:gd name="connsiteY19" fmla="*/ 4102563 h 4102563"/>
              <a:gd name="connsiteX20" fmla="*/ 3186908 w 3190783"/>
              <a:gd name="connsiteY20" fmla="*/ 4102563 h 4102563"/>
              <a:gd name="connsiteX0" fmla="*/ 0 w 3311006"/>
              <a:gd name="connsiteY0" fmla="*/ 0 h 4102563"/>
              <a:gd name="connsiteX1" fmla="*/ 575638 w 3311006"/>
              <a:gd name="connsiteY1" fmla="*/ 613466 h 4102563"/>
              <a:gd name="connsiteX2" fmla="*/ 593171 w 3311006"/>
              <a:gd name="connsiteY2" fmla="*/ 1092937 h 4102563"/>
              <a:gd name="connsiteX3" fmla="*/ 640587 w 3311006"/>
              <a:gd name="connsiteY3" fmla="*/ 1486081 h 4102563"/>
              <a:gd name="connsiteX4" fmla="*/ 1690736 w 3311006"/>
              <a:gd name="connsiteY4" fmla="*/ 1819574 h 4102563"/>
              <a:gd name="connsiteX5" fmla="*/ 2172382 w 3311006"/>
              <a:gd name="connsiteY5" fmla="*/ 2107379 h 4102563"/>
              <a:gd name="connsiteX6" fmla="*/ 2234989 w 3311006"/>
              <a:gd name="connsiteY6" fmla="*/ 2589027 h 4102563"/>
              <a:gd name="connsiteX7" fmla="*/ 2620328 w 3311006"/>
              <a:gd name="connsiteY7" fmla="*/ 2662866 h 4102563"/>
              <a:gd name="connsiteX8" fmla="*/ 2476690 w 3311006"/>
              <a:gd name="connsiteY8" fmla="*/ 2788161 h 4102563"/>
              <a:gd name="connsiteX9" fmla="*/ 2202264 w 3311006"/>
              <a:gd name="connsiteY9" fmla="*/ 2982532 h 4102563"/>
              <a:gd name="connsiteX10" fmla="*/ 2374641 w 3311006"/>
              <a:gd name="connsiteY10" fmla="*/ 3156582 h 4102563"/>
              <a:gd name="connsiteX11" fmla="*/ 2475073 w 3311006"/>
              <a:gd name="connsiteY11" fmla="*/ 3315440 h 4102563"/>
              <a:gd name="connsiteX12" fmla="*/ 2444969 w 3311006"/>
              <a:gd name="connsiteY12" fmla="*/ 3458799 h 4102563"/>
              <a:gd name="connsiteX13" fmla="*/ 2354599 w 3311006"/>
              <a:gd name="connsiteY13" fmla="*/ 3601573 h 4102563"/>
              <a:gd name="connsiteX14" fmla="*/ 2441958 w 3311006"/>
              <a:gd name="connsiteY14" fmla="*/ 3673517 h 4102563"/>
              <a:gd name="connsiteX15" fmla="*/ 3029137 w 3311006"/>
              <a:gd name="connsiteY15" fmla="*/ 3724918 h 4102563"/>
              <a:gd name="connsiteX16" fmla="*/ 3145069 w 3311006"/>
              <a:gd name="connsiteY16" fmla="*/ 3843551 h 4102563"/>
              <a:gd name="connsiteX17" fmla="*/ 3311006 w 3311006"/>
              <a:gd name="connsiteY17" fmla="*/ 3959790 h 4102563"/>
              <a:gd name="connsiteX18" fmla="*/ 3101667 w 3311006"/>
              <a:gd name="connsiteY18" fmla="*/ 4071567 h 4102563"/>
              <a:gd name="connsiteX19" fmla="*/ 3190783 w 3311006"/>
              <a:gd name="connsiteY19" fmla="*/ 4102563 h 4102563"/>
              <a:gd name="connsiteX20" fmla="*/ 3186908 w 3311006"/>
              <a:gd name="connsiteY20" fmla="*/ 4102563 h 4102563"/>
              <a:gd name="connsiteX0" fmla="*/ 0 w 3335201"/>
              <a:gd name="connsiteY0" fmla="*/ 0 h 4102563"/>
              <a:gd name="connsiteX1" fmla="*/ 575638 w 3335201"/>
              <a:gd name="connsiteY1" fmla="*/ 613466 h 4102563"/>
              <a:gd name="connsiteX2" fmla="*/ 593171 w 3335201"/>
              <a:gd name="connsiteY2" fmla="*/ 1092937 h 4102563"/>
              <a:gd name="connsiteX3" fmla="*/ 640587 w 3335201"/>
              <a:gd name="connsiteY3" fmla="*/ 1486081 h 4102563"/>
              <a:gd name="connsiteX4" fmla="*/ 1690736 w 3335201"/>
              <a:gd name="connsiteY4" fmla="*/ 1819574 h 4102563"/>
              <a:gd name="connsiteX5" fmla="*/ 2172382 w 3335201"/>
              <a:gd name="connsiteY5" fmla="*/ 2107379 h 4102563"/>
              <a:gd name="connsiteX6" fmla="*/ 2234989 w 3335201"/>
              <a:gd name="connsiteY6" fmla="*/ 2589027 h 4102563"/>
              <a:gd name="connsiteX7" fmla="*/ 2620328 w 3335201"/>
              <a:gd name="connsiteY7" fmla="*/ 2662866 h 4102563"/>
              <a:gd name="connsiteX8" fmla="*/ 2476690 w 3335201"/>
              <a:gd name="connsiteY8" fmla="*/ 2788161 h 4102563"/>
              <a:gd name="connsiteX9" fmla="*/ 2202264 w 3335201"/>
              <a:gd name="connsiteY9" fmla="*/ 2982532 h 4102563"/>
              <a:gd name="connsiteX10" fmla="*/ 2374641 w 3335201"/>
              <a:gd name="connsiteY10" fmla="*/ 3156582 h 4102563"/>
              <a:gd name="connsiteX11" fmla="*/ 2475073 w 3335201"/>
              <a:gd name="connsiteY11" fmla="*/ 3315440 h 4102563"/>
              <a:gd name="connsiteX12" fmla="*/ 2444969 w 3335201"/>
              <a:gd name="connsiteY12" fmla="*/ 3458799 h 4102563"/>
              <a:gd name="connsiteX13" fmla="*/ 2354599 w 3335201"/>
              <a:gd name="connsiteY13" fmla="*/ 3601573 h 4102563"/>
              <a:gd name="connsiteX14" fmla="*/ 2441958 w 3335201"/>
              <a:gd name="connsiteY14" fmla="*/ 3673517 h 4102563"/>
              <a:gd name="connsiteX15" fmla="*/ 3029137 w 3335201"/>
              <a:gd name="connsiteY15" fmla="*/ 3724918 h 4102563"/>
              <a:gd name="connsiteX16" fmla="*/ 3145069 w 3335201"/>
              <a:gd name="connsiteY16" fmla="*/ 3843551 h 4102563"/>
              <a:gd name="connsiteX17" fmla="*/ 3311006 w 3335201"/>
              <a:gd name="connsiteY17" fmla="*/ 3959790 h 4102563"/>
              <a:gd name="connsiteX18" fmla="*/ 3335201 w 3335201"/>
              <a:gd name="connsiteY18" fmla="*/ 4074856 h 4102563"/>
              <a:gd name="connsiteX19" fmla="*/ 3190783 w 3335201"/>
              <a:gd name="connsiteY19" fmla="*/ 4102563 h 4102563"/>
              <a:gd name="connsiteX20" fmla="*/ 3186908 w 3335201"/>
              <a:gd name="connsiteY20" fmla="*/ 4102563 h 4102563"/>
              <a:gd name="connsiteX0" fmla="*/ 0 w 3338212"/>
              <a:gd name="connsiteY0" fmla="*/ 0 h 4128877"/>
              <a:gd name="connsiteX1" fmla="*/ 575638 w 3338212"/>
              <a:gd name="connsiteY1" fmla="*/ 613466 h 4128877"/>
              <a:gd name="connsiteX2" fmla="*/ 593171 w 3338212"/>
              <a:gd name="connsiteY2" fmla="*/ 1092937 h 4128877"/>
              <a:gd name="connsiteX3" fmla="*/ 640587 w 3338212"/>
              <a:gd name="connsiteY3" fmla="*/ 1486081 h 4128877"/>
              <a:gd name="connsiteX4" fmla="*/ 1690736 w 3338212"/>
              <a:gd name="connsiteY4" fmla="*/ 1819574 h 4128877"/>
              <a:gd name="connsiteX5" fmla="*/ 2172382 w 3338212"/>
              <a:gd name="connsiteY5" fmla="*/ 2107379 h 4128877"/>
              <a:gd name="connsiteX6" fmla="*/ 2234989 w 3338212"/>
              <a:gd name="connsiteY6" fmla="*/ 2589027 h 4128877"/>
              <a:gd name="connsiteX7" fmla="*/ 2620328 w 3338212"/>
              <a:gd name="connsiteY7" fmla="*/ 2662866 h 4128877"/>
              <a:gd name="connsiteX8" fmla="*/ 2476690 w 3338212"/>
              <a:gd name="connsiteY8" fmla="*/ 2788161 h 4128877"/>
              <a:gd name="connsiteX9" fmla="*/ 2202264 w 3338212"/>
              <a:gd name="connsiteY9" fmla="*/ 2982532 h 4128877"/>
              <a:gd name="connsiteX10" fmla="*/ 2374641 w 3338212"/>
              <a:gd name="connsiteY10" fmla="*/ 3156582 h 4128877"/>
              <a:gd name="connsiteX11" fmla="*/ 2475073 w 3338212"/>
              <a:gd name="connsiteY11" fmla="*/ 3315440 h 4128877"/>
              <a:gd name="connsiteX12" fmla="*/ 2444969 w 3338212"/>
              <a:gd name="connsiteY12" fmla="*/ 3458799 h 4128877"/>
              <a:gd name="connsiteX13" fmla="*/ 2354599 w 3338212"/>
              <a:gd name="connsiteY13" fmla="*/ 3601573 h 4128877"/>
              <a:gd name="connsiteX14" fmla="*/ 2441958 w 3338212"/>
              <a:gd name="connsiteY14" fmla="*/ 3673517 h 4128877"/>
              <a:gd name="connsiteX15" fmla="*/ 3029137 w 3338212"/>
              <a:gd name="connsiteY15" fmla="*/ 3724918 h 4128877"/>
              <a:gd name="connsiteX16" fmla="*/ 3145069 w 3338212"/>
              <a:gd name="connsiteY16" fmla="*/ 3843551 h 4128877"/>
              <a:gd name="connsiteX17" fmla="*/ 3311006 w 3338212"/>
              <a:gd name="connsiteY17" fmla="*/ 3959790 h 4128877"/>
              <a:gd name="connsiteX18" fmla="*/ 3335201 w 3338212"/>
              <a:gd name="connsiteY18" fmla="*/ 4074856 h 4128877"/>
              <a:gd name="connsiteX19" fmla="*/ 3190783 w 3338212"/>
              <a:gd name="connsiteY19" fmla="*/ 4102563 h 4128877"/>
              <a:gd name="connsiteX20" fmla="*/ 3338212 w 3338212"/>
              <a:gd name="connsiteY20" fmla="*/ 4128877 h 4128877"/>
              <a:gd name="connsiteX0" fmla="*/ 0 w 3338490"/>
              <a:gd name="connsiteY0" fmla="*/ 0 h 4128877"/>
              <a:gd name="connsiteX1" fmla="*/ 575638 w 3338490"/>
              <a:gd name="connsiteY1" fmla="*/ 613466 h 4128877"/>
              <a:gd name="connsiteX2" fmla="*/ 593171 w 3338490"/>
              <a:gd name="connsiteY2" fmla="*/ 1092937 h 4128877"/>
              <a:gd name="connsiteX3" fmla="*/ 640587 w 3338490"/>
              <a:gd name="connsiteY3" fmla="*/ 1486081 h 4128877"/>
              <a:gd name="connsiteX4" fmla="*/ 1690736 w 3338490"/>
              <a:gd name="connsiteY4" fmla="*/ 1819574 h 4128877"/>
              <a:gd name="connsiteX5" fmla="*/ 2172382 w 3338490"/>
              <a:gd name="connsiteY5" fmla="*/ 2107379 h 4128877"/>
              <a:gd name="connsiteX6" fmla="*/ 2234989 w 3338490"/>
              <a:gd name="connsiteY6" fmla="*/ 2589027 h 4128877"/>
              <a:gd name="connsiteX7" fmla="*/ 2620328 w 3338490"/>
              <a:gd name="connsiteY7" fmla="*/ 2662866 h 4128877"/>
              <a:gd name="connsiteX8" fmla="*/ 2476690 w 3338490"/>
              <a:gd name="connsiteY8" fmla="*/ 2788161 h 4128877"/>
              <a:gd name="connsiteX9" fmla="*/ 2202264 w 3338490"/>
              <a:gd name="connsiteY9" fmla="*/ 2982532 h 4128877"/>
              <a:gd name="connsiteX10" fmla="*/ 2374641 w 3338490"/>
              <a:gd name="connsiteY10" fmla="*/ 3156582 h 4128877"/>
              <a:gd name="connsiteX11" fmla="*/ 2475073 w 3338490"/>
              <a:gd name="connsiteY11" fmla="*/ 3315440 h 4128877"/>
              <a:gd name="connsiteX12" fmla="*/ 2444969 w 3338490"/>
              <a:gd name="connsiteY12" fmla="*/ 3458799 h 4128877"/>
              <a:gd name="connsiteX13" fmla="*/ 2354599 w 3338490"/>
              <a:gd name="connsiteY13" fmla="*/ 3601573 h 4128877"/>
              <a:gd name="connsiteX14" fmla="*/ 2441958 w 3338490"/>
              <a:gd name="connsiteY14" fmla="*/ 3673517 h 4128877"/>
              <a:gd name="connsiteX15" fmla="*/ 3029137 w 3338490"/>
              <a:gd name="connsiteY15" fmla="*/ 3724918 h 4128877"/>
              <a:gd name="connsiteX16" fmla="*/ 3145069 w 3338490"/>
              <a:gd name="connsiteY16" fmla="*/ 3843551 h 4128877"/>
              <a:gd name="connsiteX17" fmla="*/ 3311006 w 3338490"/>
              <a:gd name="connsiteY17" fmla="*/ 3959790 h 4128877"/>
              <a:gd name="connsiteX18" fmla="*/ 3338490 w 3338490"/>
              <a:gd name="connsiteY18" fmla="*/ 4071567 h 4128877"/>
              <a:gd name="connsiteX19" fmla="*/ 3190783 w 3338490"/>
              <a:gd name="connsiteY19" fmla="*/ 4102563 h 4128877"/>
              <a:gd name="connsiteX20" fmla="*/ 3338212 w 3338490"/>
              <a:gd name="connsiteY20" fmla="*/ 4128877 h 4128877"/>
              <a:gd name="connsiteX0" fmla="*/ 0 w 3338490"/>
              <a:gd name="connsiteY0" fmla="*/ 0 h 4128877"/>
              <a:gd name="connsiteX1" fmla="*/ 575638 w 3338490"/>
              <a:gd name="connsiteY1" fmla="*/ 613466 h 4128877"/>
              <a:gd name="connsiteX2" fmla="*/ 593171 w 3338490"/>
              <a:gd name="connsiteY2" fmla="*/ 1092937 h 4128877"/>
              <a:gd name="connsiteX3" fmla="*/ 640587 w 3338490"/>
              <a:gd name="connsiteY3" fmla="*/ 1486081 h 4128877"/>
              <a:gd name="connsiteX4" fmla="*/ 1690736 w 3338490"/>
              <a:gd name="connsiteY4" fmla="*/ 1819574 h 4128877"/>
              <a:gd name="connsiteX5" fmla="*/ 2172382 w 3338490"/>
              <a:gd name="connsiteY5" fmla="*/ 2107379 h 4128877"/>
              <a:gd name="connsiteX6" fmla="*/ 2234989 w 3338490"/>
              <a:gd name="connsiteY6" fmla="*/ 2589027 h 4128877"/>
              <a:gd name="connsiteX7" fmla="*/ 2620328 w 3338490"/>
              <a:gd name="connsiteY7" fmla="*/ 2662866 h 4128877"/>
              <a:gd name="connsiteX8" fmla="*/ 2476690 w 3338490"/>
              <a:gd name="connsiteY8" fmla="*/ 2788161 h 4128877"/>
              <a:gd name="connsiteX9" fmla="*/ 2202264 w 3338490"/>
              <a:gd name="connsiteY9" fmla="*/ 2982532 h 4128877"/>
              <a:gd name="connsiteX10" fmla="*/ 2374641 w 3338490"/>
              <a:gd name="connsiteY10" fmla="*/ 3156582 h 4128877"/>
              <a:gd name="connsiteX11" fmla="*/ 2475073 w 3338490"/>
              <a:gd name="connsiteY11" fmla="*/ 3315440 h 4128877"/>
              <a:gd name="connsiteX12" fmla="*/ 2444969 w 3338490"/>
              <a:gd name="connsiteY12" fmla="*/ 3458799 h 4128877"/>
              <a:gd name="connsiteX13" fmla="*/ 2354599 w 3338490"/>
              <a:gd name="connsiteY13" fmla="*/ 3601573 h 4128877"/>
              <a:gd name="connsiteX14" fmla="*/ 2441958 w 3338490"/>
              <a:gd name="connsiteY14" fmla="*/ 3673517 h 4128877"/>
              <a:gd name="connsiteX15" fmla="*/ 3029137 w 3338490"/>
              <a:gd name="connsiteY15" fmla="*/ 3724918 h 4128877"/>
              <a:gd name="connsiteX16" fmla="*/ 3145069 w 3338490"/>
              <a:gd name="connsiteY16" fmla="*/ 3843551 h 4128877"/>
              <a:gd name="connsiteX17" fmla="*/ 3311006 w 3338490"/>
              <a:gd name="connsiteY17" fmla="*/ 3959790 h 4128877"/>
              <a:gd name="connsiteX18" fmla="*/ 3338490 w 3338490"/>
              <a:gd name="connsiteY18" fmla="*/ 4071567 h 4128877"/>
              <a:gd name="connsiteX19" fmla="*/ 3338212 w 3338490"/>
              <a:gd name="connsiteY19" fmla="*/ 4128877 h 4128877"/>
              <a:gd name="connsiteX0" fmla="*/ 0 w 3348080"/>
              <a:gd name="connsiteY0" fmla="*/ 0 h 4105853"/>
              <a:gd name="connsiteX1" fmla="*/ 575638 w 3348080"/>
              <a:gd name="connsiteY1" fmla="*/ 613466 h 4105853"/>
              <a:gd name="connsiteX2" fmla="*/ 593171 w 3348080"/>
              <a:gd name="connsiteY2" fmla="*/ 1092937 h 4105853"/>
              <a:gd name="connsiteX3" fmla="*/ 640587 w 3348080"/>
              <a:gd name="connsiteY3" fmla="*/ 1486081 h 4105853"/>
              <a:gd name="connsiteX4" fmla="*/ 1690736 w 3348080"/>
              <a:gd name="connsiteY4" fmla="*/ 1819574 h 4105853"/>
              <a:gd name="connsiteX5" fmla="*/ 2172382 w 3348080"/>
              <a:gd name="connsiteY5" fmla="*/ 2107379 h 4105853"/>
              <a:gd name="connsiteX6" fmla="*/ 2234989 w 3348080"/>
              <a:gd name="connsiteY6" fmla="*/ 2589027 h 4105853"/>
              <a:gd name="connsiteX7" fmla="*/ 2620328 w 3348080"/>
              <a:gd name="connsiteY7" fmla="*/ 2662866 h 4105853"/>
              <a:gd name="connsiteX8" fmla="*/ 2476690 w 3348080"/>
              <a:gd name="connsiteY8" fmla="*/ 2788161 h 4105853"/>
              <a:gd name="connsiteX9" fmla="*/ 2202264 w 3348080"/>
              <a:gd name="connsiteY9" fmla="*/ 2982532 h 4105853"/>
              <a:gd name="connsiteX10" fmla="*/ 2374641 w 3348080"/>
              <a:gd name="connsiteY10" fmla="*/ 3156582 h 4105853"/>
              <a:gd name="connsiteX11" fmla="*/ 2475073 w 3348080"/>
              <a:gd name="connsiteY11" fmla="*/ 3315440 h 4105853"/>
              <a:gd name="connsiteX12" fmla="*/ 2444969 w 3348080"/>
              <a:gd name="connsiteY12" fmla="*/ 3458799 h 4105853"/>
              <a:gd name="connsiteX13" fmla="*/ 2354599 w 3348080"/>
              <a:gd name="connsiteY13" fmla="*/ 3601573 h 4105853"/>
              <a:gd name="connsiteX14" fmla="*/ 2441958 w 3348080"/>
              <a:gd name="connsiteY14" fmla="*/ 3673517 h 4105853"/>
              <a:gd name="connsiteX15" fmla="*/ 3029137 w 3348080"/>
              <a:gd name="connsiteY15" fmla="*/ 3724918 h 4105853"/>
              <a:gd name="connsiteX16" fmla="*/ 3145069 w 3348080"/>
              <a:gd name="connsiteY16" fmla="*/ 3843551 h 4105853"/>
              <a:gd name="connsiteX17" fmla="*/ 3311006 w 3348080"/>
              <a:gd name="connsiteY17" fmla="*/ 3959790 h 4105853"/>
              <a:gd name="connsiteX18" fmla="*/ 3338490 w 3348080"/>
              <a:gd name="connsiteY18" fmla="*/ 4071567 h 4105853"/>
              <a:gd name="connsiteX19" fmla="*/ 3348080 w 3348080"/>
              <a:gd name="connsiteY19" fmla="*/ 4105853 h 410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48080" h="4105853">
                <a:moveTo>
                  <a:pt x="0" y="0"/>
                </a:moveTo>
                <a:lnTo>
                  <a:pt x="575638" y="613466"/>
                </a:lnTo>
                <a:lnTo>
                  <a:pt x="593171" y="1092937"/>
                </a:lnTo>
                <a:lnTo>
                  <a:pt x="640587" y="1486081"/>
                </a:lnTo>
                <a:lnTo>
                  <a:pt x="1690736" y="1819574"/>
                </a:lnTo>
                <a:lnTo>
                  <a:pt x="2172382" y="2107379"/>
                </a:lnTo>
                <a:lnTo>
                  <a:pt x="2234989" y="2589027"/>
                </a:lnTo>
                <a:lnTo>
                  <a:pt x="2620328" y="2662866"/>
                </a:lnTo>
                <a:lnTo>
                  <a:pt x="2476690" y="2788161"/>
                </a:lnTo>
                <a:lnTo>
                  <a:pt x="2202264" y="2982532"/>
                </a:lnTo>
                <a:lnTo>
                  <a:pt x="2374641" y="3156582"/>
                </a:lnTo>
                <a:lnTo>
                  <a:pt x="2475073" y="3315440"/>
                </a:lnTo>
                <a:cubicBezTo>
                  <a:pt x="2476002" y="3362130"/>
                  <a:pt x="2444040" y="3412109"/>
                  <a:pt x="2444969" y="3458799"/>
                </a:cubicBezTo>
                <a:lnTo>
                  <a:pt x="2354599" y="3601573"/>
                </a:lnTo>
                <a:lnTo>
                  <a:pt x="2441958" y="3673517"/>
                </a:lnTo>
                <a:lnTo>
                  <a:pt x="3029137" y="3724918"/>
                </a:lnTo>
                <a:lnTo>
                  <a:pt x="3145069" y="3843551"/>
                </a:lnTo>
                <a:lnTo>
                  <a:pt x="3311006" y="3959790"/>
                </a:lnTo>
                <a:lnTo>
                  <a:pt x="3338490" y="4071567"/>
                </a:lnTo>
                <a:cubicBezTo>
                  <a:pt x="3338397" y="4090670"/>
                  <a:pt x="3348173" y="4086750"/>
                  <a:pt x="3348080" y="4105853"/>
                </a:cubicBezTo>
              </a:path>
            </a:pathLst>
          </a:custGeom>
          <a:noFill/>
          <a:ln w="2222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3669B5EF-2EC6-A64B-BFC1-53114BEBDA8F}"/>
              </a:ext>
            </a:extLst>
          </p:cNvPr>
          <p:cNvGrpSpPr/>
          <p:nvPr/>
        </p:nvGrpSpPr>
        <p:grpSpPr>
          <a:xfrm>
            <a:off x="8122458" y="1589832"/>
            <a:ext cx="320040" cy="82296"/>
            <a:chOff x="5288456" y="1431166"/>
            <a:chExt cx="320040" cy="82296"/>
          </a:xfrm>
          <a:solidFill>
            <a:srgbClr val="0432FF"/>
          </a:solidFill>
          <a:scene3d>
            <a:camera prst="orthographicFront">
              <a:rot lat="0" lon="0" rev="4080000"/>
            </a:camera>
            <a:lightRig rig="threePt" dir="t"/>
          </a:scene3d>
        </p:grpSpPr>
        <p:cxnSp>
          <p:nvCxnSpPr>
            <p:cNvPr id="8" name="Straight Connector 7">
              <a:extLst>
                <a:ext uri="{FF2B5EF4-FFF2-40B4-BE49-F238E27FC236}">
                  <a16:creationId xmlns:a16="http://schemas.microsoft.com/office/drawing/2014/main" id="{F7D015AB-A265-EB47-86B6-262BA2A9B0E7}"/>
                </a:ext>
              </a:extLst>
            </p:cNvPr>
            <p:cNvCxnSpPr/>
            <p:nvPr/>
          </p:nvCxnSpPr>
          <p:spPr>
            <a:xfrm rot="10800000">
              <a:off x="5288456" y="150711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427407E-DA1E-344E-9FBF-F905296F6AB1}"/>
                </a:ext>
              </a:extLst>
            </p:cNvPr>
            <p:cNvCxnSpPr/>
            <p:nvPr/>
          </p:nvCxnSpPr>
          <p:spPr>
            <a:xfrm rot="10800000">
              <a:off x="5297622" y="1431166"/>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1EB68166-716F-8D49-A0D1-65C95716D47D}"/>
              </a:ext>
            </a:extLst>
          </p:cNvPr>
          <p:cNvGrpSpPr/>
          <p:nvPr/>
        </p:nvGrpSpPr>
        <p:grpSpPr>
          <a:xfrm>
            <a:off x="8048075" y="2951966"/>
            <a:ext cx="320040" cy="158752"/>
            <a:chOff x="5297622" y="3779782"/>
            <a:chExt cx="320040" cy="158752"/>
          </a:xfrm>
          <a:solidFill>
            <a:srgbClr val="0432FF"/>
          </a:solidFill>
          <a:scene3d>
            <a:camera prst="orthographicFront">
              <a:rot lat="0" lon="0" rev="2580000"/>
            </a:camera>
            <a:lightRig rig="threePt" dir="t"/>
          </a:scene3d>
        </p:grpSpPr>
        <p:cxnSp>
          <p:nvCxnSpPr>
            <p:cNvPr id="11" name="Straight Connector 10">
              <a:extLst>
                <a:ext uri="{FF2B5EF4-FFF2-40B4-BE49-F238E27FC236}">
                  <a16:creationId xmlns:a16="http://schemas.microsoft.com/office/drawing/2014/main" id="{86C7418F-CD95-FB4E-9188-28B1DF198919}"/>
                </a:ext>
              </a:extLst>
            </p:cNvPr>
            <p:cNvCxnSpPr/>
            <p:nvPr/>
          </p:nvCxnSpPr>
          <p:spPr>
            <a:xfrm rot="10800000">
              <a:off x="5297622" y="393218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E523664-2049-BC40-B0A0-D0996C659EBB}"/>
                </a:ext>
              </a:extLst>
            </p:cNvPr>
            <p:cNvCxnSpPr/>
            <p:nvPr/>
          </p:nvCxnSpPr>
          <p:spPr>
            <a:xfrm rot="10800000">
              <a:off x="5306788" y="3779782"/>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4C06F88-D88A-FE40-AA09-FF6ED6F5694C}"/>
                </a:ext>
              </a:extLst>
            </p:cNvPr>
            <p:cNvCxnSpPr/>
            <p:nvPr/>
          </p:nvCxnSpPr>
          <p:spPr>
            <a:xfrm rot="10800000">
              <a:off x="5348422" y="3779783"/>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642CBDB-9DAD-274F-B5E8-F79360D7CE47}"/>
                </a:ext>
              </a:extLst>
            </p:cNvPr>
            <p:cNvCxnSpPr/>
            <p:nvPr/>
          </p:nvCxnSpPr>
          <p:spPr>
            <a:xfrm rot="10800000">
              <a:off x="5394960" y="3779782"/>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286CF0C-BB7B-F44C-A9D7-35CFB85FCFE8}"/>
                </a:ext>
              </a:extLst>
            </p:cNvPr>
            <p:cNvCxnSpPr/>
            <p:nvPr/>
          </p:nvCxnSpPr>
          <p:spPr>
            <a:xfrm rot="10800000">
              <a:off x="5442585" y="3779784"/>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6" name="Group 15">
            <a:extLst>
              <a:ext uri="{FF2B5EF4-FFF2-40B4-BE49-F238E27FC236}">
                <a16:creationId xmlns:a16="http://schemas.microsoft.com/office/drawing/2014/main" id="{D67B9D9E-9C93-1B45-9895-ABE22FB330A4}"/>
              </a:ext>
            </a:extLst>
          </p:cNvPr>
          <p:cNvGrpSpPr/>
          <p:nvPr/>
        </p:nvGrpSpPr>
        <p:grpSpPr>
          <a:xfrm>
            <a:off x="8084714" y="3889981"/>
            <a:ext cx="320040" cy="158751"/>
            <a:chOff x="5297622" y="2927579"/>
            <a:chExt cx="320040" cy="158751"/>
          </a:xfrm>
          <a:solidFill>
            <a:srgbClr val="0432FF"/>
          </a:solidFill>
          <a:scene3d>
            <a:camera prst="orthographicFront">
              <a:rot lat="0" lon="0" rev="4140000"/>
            </a:camera>
            <a:lightRig rig="threePt" dir="t"/>
          </a:scene3d>
        </p:grpSpPr>
        <p:cxnSp>
          <p:nvCxnSpPr>
            <p:cNvPr id="17" name="Straight Connector 16">
              <a:extLst>
                <a:ext uri="{FF2B5EF4-FFF2-40B4-BE49-F238E27FC236}">
                  <a16:creationId xmlns:a16="http://schemas.microsoft.com/office/drawing/2014/main" id="{83E30DD2-68F3-AF4E-B240-9DCEE87C8560}"/>
                </a:ext>
              </a:extLst>
            </p:cNvPr>
            <p:cNvCxnSpPr/>
            <p:nvPr/>
          </p:nvCxnSpPr>
          <p:spPr>
            <a:xfrm rot="10800000">
              <a:off x="5297622" y="307997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C89604D-8405-424D-BF2D-EF332F993CBB}"/>
                </a:ext>
              </a:extLst>
            </p:cNvPr>
            <p:cNvCxnSpPr/>
            <p:nvPr/>
          </p:nvCxnSpPr>
          <p:spPr>
            <a:xfrm rot="10800000">
              <a:off x="5306788"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FBCBF42-5756-0E46-83EC-61D3C22A0FDC}"/>
                </a:ext>
              </a:extLst>
            </p:cNvPr>
            <p:cNvCxnSpPr/>
            <p:nvPr/>
          </p:nvCxnSpPr>
          <p:spPr>
            <a:xfrm rot="10800000">
              <a:off x="5348422" y="2927580"/>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11F0C937-D225-6F49-8610-B359ACEDF087}"/>
                </a:ext>
              </a:extLst>
            </p:cNvPr>
            <p:cNvCxnSpPr/>
            <p:nvPr/>
          </p:nvCxnSpPr>
          <p:spPr>
            <a:xfrm rot="10800000">
              <a:off x="5394960"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282BDF43-B039-EE42-ABBA-D545F527756C}"/>
              </a:ext>
            </a:extLst>
          </p:cNvPr>
          <p:cNvGrpSpPr/>
          <p:nvPr/>
        </p:nvGrpSpPr>
        <p:grpSpPr>
          <a:xfrm>
            <a:off x="8103586" y="4519919"/>
            <a:ext cx="320040" cy="158750"/>
            <a:chOff x="5288456" y="1818642"/>
            <a:chExt cx="320040" cy="158750"/>
          </a:xfrm>
          <a:solidFill>
            <a:srgbClr val="0432FF"/>
          </a:solidFill>
          <a:scene3d>
            <a:camera prst="orthographicFront">
              <a:rot lat="0" lon="0" rev="4560000"/>
            </a:camera>
            <a:lightRig rig="threePt" dir="t"/>
          </a:scene3d>
        </p:grpSpPr>
        <p:cxnSp>
          <p:nvCxnSpPr>
            <p:cNvPr id="23" name="Straight Connector 22">
              <a:extLst>
                <a:ext uri="{FF2B5EF4-FFF2-40B4-BE49-F238E27FC236}">
                  <a16:creationId xmlns:a16="http://schemas.microsoft.com/office/drawing/2014/main" id="{9015FE8B-FF06-4C47-B75A-E2C07A3F82F5}"/>
                </a:ext>
              </a:extLst>
            </p:cNvPr>
            <p:cNvCxnSpPr/>
            <p:nvPr/>
          </p:nvCxnSpPr>
          <p:spPr>
            <a:xfrm rot="10800000">
              <a:off x="5288456" y="197104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5A78F62-2E19-9C46-A49F-8E85D7BCEC60}"/>
                </a:ext>
              </a:extLst>
            </p:cNvPr>
            <p:cNvCxnSpPr/>
            <p:nvPr/>
          </p:nvCxnSpPr>
          <p:spPr>
            <a:xfrm rot="10800000">
              <a:off x="5297622" y="1818642"/>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69097FCD-B0F2-F042-BB16-E257B721E3ED}"/>
                </a:ext>
              </a:extLst>
            </p:cNvPr>
            <p:cNvCxnSpPr/>
            <p:nvPr/>
          </p:nvCxnSpPr>
          <p:spPr>
            <a:xfrm rot="10800000">
              <a:off x="5348422" y="1895096"/>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8" name="Group 27">
            <a:extLst>
              <a:ext uri="{FF2B5EF4-FFF2-40B4-BE49-F238E27FC236}">
                <a16:creationId xmlns:a16="http://schemas.microsoft.com/office/drawing/2014/main" id="{51DB85CD-C157-B043-A6BB-E1B83E8B7140}"/>
              </a:ext>
            </a:extLst>
          </p:cNvPr>
          <p:cNvGrpSpPr/>
          <p:nvPr/>
        </p:nvGrpSpPr>
        <p:grpSpPr>
          <a:xfrm>
            <a:off x="8354667" y="4973672"/>
            <a:ext cx="320040" cy="158750"/>
            <a:chOff x="5288456" y="1818642"/>
            <a:chExt cx="320040" cy="158750"/>
          </a:xfrm>
          <a:solidFill>
            <a:srgbClr val="0432FF"/>
          </a:solidFill>
          <a:scene3d>
            <a:camera prst="orthographicFront">
              <a:rot lat="0" lon="0" rev="10140000"/>
            </a:camera>
            <a:lightRig rig="threePt" dir="t"/>
          </a:scene3d>
        </p:grpSpPr>
        <p:cxnSp>
          <p:nvCxnSpPr>
            <p:cNvPr id="29" name="Straight Connector 28">
              <a:extLst>
                <a:ext uri="{FF2B5EF4-FFF2-40B4-BE49-F238E27FC236}">
                  <a16:creationId xmlns:a16="http://schemas.microsoft.com/office/drawing/2014/main" id="{5A07C9AE-FF03-3145-A525-C4659A75FBDC}"/>
                </a:ext>
              </a:extLst>
            </p:cNvPr>
            <p:cNvCxnSpPr/>
            <p:nvPr/>
          </p:nvCxnSpPr>
          <p:spPr>
            <a:xfrm rot="10800000">
              <a:off x="5288456" y="197104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942467B3-48B2-2544-A64C-7C1E01846F6F}"/>
                </a:ext>
              </a:extLst>
            </p:cNvPr>
            <p:cNvCxnSpPr/>
            <p:nvPr/>
          </p:nvCxnSpPr>
          <p:spPr>
            <a:xfrm rot="10800000">
              <a:off x="5297622" y="1818642"/>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6FB651F1-A03A-E042-BB05-B1EDB791A634}"/>
                </a:ext>
              </a:extLst>
            </p:cNvPr>
            <p:cNvCxnSpPr/>
            <p:nvPr/>
          </p:nvCxnSpPr>
          <p:spPr>
            <a:xfrm rot="10800000">
              <a:off x="5348422" y="1895096"/>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2" name="Group 31">
            <a:extLst>
              <a:ext uri="{FF2B5EF4-FFF2-40B4-BE49-F238E27FC236}">
                <a16:creationId xmlns:a16="http://schemas.microsoft.com/office/drawing/2014/main" id="{2607A83A-355E-4E49-9C48-99A16E79D070}"/>
              </a:ext>
            </a:extLst>
          </p:cNvPr>
          <p:cNvGrpSpPr/>
          <p:nvPr/>
        </p:nvGrpSpPr>
        <p:grpSpPr>
          <a:xfrm>
            <a:off x="8388287" y="5302257"/>
            <a:ext cx="320040" cy="158752"/>
            <a:chOff x="5297621" y="2872279"/>
            <a:chExt cx="320040" cy="158752"/>
          </a:xfrm>
          <a:solidFill>
            <a:srgbClr val="0432FF"/>
          </a:solidFill>
          <a:scene3d>
            <a:camera prst="orthographicFront">
              <a:rot lat="0" lon="0" rev="11160000"/>
            </a:camera>
            <a:lightRig rig="threePt" dir="t"/>
          </a:scene3d>
        </p:grpSpPr>
        <p:grpSp>
          <p:nvGrpSpPr>
            <p:cNvPr id="33" name="Group 32">
              <a:extLst>
                <a:ext uri="{FF2B5EF4-FFF2-40B4-BE49-F238E27FC236}">
                  <a16:creationId xmlns:a16="http://schemas.microsoft.com/office/drawing/2014/main" id="{EA036031-06B3-3F44-81CD-09C419085B9A}"/>
                </a:ext>
              </a:extLst>
            </p:cNvPr>
            <p:cNvGrpSpPr/>
            <p:nvPr/>
          </p:nvGrpSpPr>
          <p:grpSpPr>
            <a:xfrm>
              <a:off x="5297621" y="2872279"/>
              <a:ext cx="320040" cy="158751"/>
              <a:chOff x="5297622" y="2513644"/>
              <a:chExt cx="320040" cy="158751"/>
            </a:xfrm>
            <a:grpFill/>
          </p:grpSpPr>
          <p:cxnSp>
            <p:nvCxnSpPr>
              <p:cNvPr id="35" name="Straight Connector 34">
                <a:extLst>
                  <a:ext uri="{FF2B5EF4-FFF2-40B4-BE49-F238E27FC236}">
                    <a16:creationId xmlns:a16="http://schemas.microsoft.com/office/drawing/2014/main" id="{8CE0EC22-A9EF-9A45-9155-9FF0F259118E}"/>
                  </a:ext>
                </a:extLst>
              </p:cNvPr>
              <p:cNvCxnSpPr/>
              <p:nvPr/>
            </p:nvCxnSpPr>
            <p:spPr>
              <a:xfrm rot="10800000">
                <a:off x="5297622" y="2666044"/>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603747EC-6967-C449-B619-335CB3B8B710}"/>
                  </a:ext>
                </a:extLst>
              </p:cNvPr>
              <p:cNvCxnSpPr/>
              <p:nvPr/>
            </p:nvCxnSpPr>
            <p:spPr>
              <a:xfrm rot="10800000">
                <a:off x="5306788" y="2513644"/>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33227D5A-BF9A-B849-BB7D-5F22F39B9A61}"/>
                  </a:ext>
                </a:extLst>
              </p:cNvPr>
              <p:cNvCxnSpPr/>
              <p:nvPr/>
            </p:nvCxnSpPr>
            <p:spPr>
              <a:xfrm rot="10800000">
                <a:off x="5348422" y="2513645"/>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4" name="Straight Connector 33">
              <a:extLst>
                <a:ext uri="{FF2B5EF4-FFF2-40B4-BE49-F238E27FC236}">
                  <a16:creationId xmlns:a16="http://schemas.microsoft.com/office/drawing/2014/main" id="{545D37E6-D95C-A243-A97F-7AA040DAB32E}"/>
                </a:ext>
              </a:extLst>
            </p:cNvPr>
            <p:cNvCxnSpPr/>
            <p:nvPr/>
          </p:nvCxnSpPr>
          <p:spPr>
            <a:xfrm rot="10800000">
              <a:off x="5394960" y="2948735"/>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8" name="Group 37">
            <a:extLst>
              <a:ext uri="{FF2B5EF4-FFF2-40B4-BE49-F238E27FC236}">
                <a16:creationId xmlns:a16="http://schemas.microsoft.com/office/drawing/2014/main" id="{B7CF12D1-E0A3-8249-A728-105AD5D7EA9C}"/>
              </a:ext>
            </a:extLst>
          </p:cNvPr>
          <p:cNvGrpSpPr/>
          <p:nvPr/>
        </p:nvGrpSpPr>
        <p:grpSpPr>
          <a:xfrm>
            <a:off x="8381563" y="5646414"/>
            <a:ext cx="320040" cy="158751"/>
            <a:chOff x="5288456" y="3465714"/>
            <a:chExt cx="320040" cy="158751"/>
          </a:xfrm>
          <a:solidFill>
            <a:srgbClr val="0432FF"/>
          </a:solidFill>
          <a:scene3d>
            <a:camera prst="orthographicFront">
              <a:rot lat="0" lon="0" rev="10980000"/>
            </a:camera>
            <a:lightRig rig="threePt" dir="t"/>
          </a:scene3d>
        </p:grpSpPr>
        <p:grpSp>
          <p:nvGrpSpPr>
            <p:cNvPr id="39" name="Group 38">
              <a:extLst>
                <a:ext uri="{FF2B5EF4-FFF2-40B4-BE49-F238E27FC236}">
                  <a16:creationId xmlns:a16="http://schemas.microsoft.com/office/drawing/2014/main" id="{25130CE6-9A34-3044-A042-FCED3BE8E0A7}"/>
                </a:ext>
              </a:extLst>
            </p:cNvPr>
            <p:cNvGrpSpPr/>
            <p:nvPr/>
          </p:nvGrpSpPr>
          <p:grpSpPr>
            <a:xfrm>
              <a:off x="5288456" y="3465714"/>
              <a:ext cx="320040" cy="158751"/>
              <a:chOff x="5297622" y="2927579"/>
              <a:chExt cx="320040" cy="158751"/>
            </a:xfrm>
            <a:grpFill/>
          </p:grpSpPr>
          <p:cxnSp>
            <p:nvCxnSpPr>
              <p:cNvPr id="41" name="Straight Connector 40">
                <a:extLst>
                  <a:ext uri="{FF2B5EF4-FFF2-40B4-BE49-F238E27FC236}">
                    <a16:creationId xmlns:a16="http://schemas.microsoft.com/office/drawing/2014/main" id="{A51B9CD7-3527-3641-8786-2DE89A7B96EE}"/>
                  </a:ext>
                </a:extLst>
              </p:cNvPr>
              <p:cNvCxnSpPr/>
              <p:nvPr/>
            </p:nvCxnSpPr>
            <p:spPr>
              <a:xfrm rot="10800000">
                <a:off x="5297622" y="307997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3730D578-6E60-FC43-9876-523D47D4B73D}"/>
                  </a:ext>
                </a:extLst>
              </p:cNvPr>
              <p:cNvCxnSpPr/>
              <p:nvPr/>
            </p:nvCxnSpPr>
            <p:spPr>
              <a:xfrm rot="10800000">
                <a:off x="5306788"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B03BCCBD-A950-CE41-8902-C7D74AE3FAF3}"/>
                  </a:ext>
                </a:extLst>
              </p:cNvPr>
              <p:cNvCxnSpPr/>
              <p:nvPr/>
            </p:nvCxnSpPr>
            <p:spPr>
              <a:xfrm rot="10800000">
                <a:off x="5348422" y="2927580"/>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C229B25B-ADD0-F344-AD32-6B2E6150344F}"/>
                  </a:ext>
                </a:extLst>
              </p:cNvPr>
              <p:cNvCxnSpPr/>
              <p:nvPr/>
            </p:nvCxnSpPr>
            <p:spPr>
              <a:xfrm rot="10800000">
                <a:off x="5394960" y="2927579"/>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40" name="Straight Connector 39">
              <a:extLst>
                <a:ext uri="{FF2B5EF4-FFF2-40B4-BE49-F238E27FC236}">
                  <a16:creationId xmlns:a16="http://schemas.microsoft.com/office/drawing/2014/main" id="{5A385998-4168-A845-AE3E-5C7E8BBF1EBC}"/>
                </a:ext>
              </a:extLst>
            </p:cNvPr>
            <p:cNvCxnSpPr/>
            <p:nvPr/>
          </p:nvCxnSpPr>
          <p:spPr>
            <a:xfrm rot="10800000">
              <a:off x="5433419" y="3542169"/>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5" name="Group 44">
            <a:extLst>
              <a:ext uri="{FF2B5EF4-FFF2-40B4-BE49-F238E27FC236}">
                <a16:creationId xmlns:a16="http://schemas.microsoft.com/office/drawing/2014/main" id="{0CFC2790-1AAF-E74F-A2BC-37BE7C703DEE}"/>
              </a:ext>
            </a:extLst>
          </p:cNvPr>
          <p:cNvGrpSpPr/>
          <p:nvPr/>
        </p:nvGrpSpPr>
        <p:grpSpPr>
          <a:xfrm>
            <a:off x="8391306" y="5901176"/>
            <a:ext cx="320040" cy="158752"/>
            <a:chOff x="5297621" y="2872279"/>
            <a:chExt cx="320040" cy="158752"/>
          </a:xfrm>
          <a:solidFill>
            <a:srgbClr val="0432FF"/>
          </a:solidFill>
          <a:scene3d>
            <a:camera prst="orthographicFront">
              <a:rot lat="0" lon="0" rev="11640000"/>
            </a:camera>
            <a:lightRig rig="threePt" dir="t"/>
          </a:scene3d>
        </p:grpSpPr>
        <p:grpSp>
          <p:nvGrpSpPr>
            <p:cNvPr id="46" name="Group 45">
              <a:extLst>
                <a:ext uri="{FF2B5EF4-FFF2-40B4-BE49-F238E27FC236}">
                  <a16:creationId xmlns:a16="http://schemas.microsoft.com/office/drawing/2014/main" id="{B81C1E61-2B86-2046-9BCA-888BCBAF7318}"/>
                </a:ext>
              </a:extLst>
            </p:cNvPr>
            <p:cNvGrpSpPr/>
            <p:nvPr/>
          </p:nvGrpSpPr>
          <p:grpSpPr>
            <a:xfrm>
              <a:off x="5297621" y="2872279"/>
              <a:ext cx="320040" cy="158751"/>
              <a:chOff x="5297622" y="2513644"/>
              <a:chExt cx="320040" cy="158751"/>
            </a:xfrm>
            <a:grpFill/>
          </p:grpSpPr>
          <p:cxnSp>
            <p:nvCxnSpPr>
              <p:cNvPr id="48" name="Straight Connector 47">
                <a:extLst>
                  <a:ext uri="{FF2B5EF4-FFF2-40B4-BE49-F238E27FC236}">
                    <a16:creationId xmlns:a16="http://schemas.microsoft.com/office/drawing/2014/main" id="{C130BD91-A176-3747-8B6D-3B4774641A69}"/>
                  </a:ext>
                </a:extLst>
              </p:cNvPr>
              <p:cNvCxnSpPr/>
              <p:nvPr/>
            </p:nvCxnSpPr>
            <p:spPr>
              <a:xfrm rot="10800000">
                <a:off x="5297622" y="2666044"/>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825E5B52-7006-F945-A8EC-A25BC05F8F5D}"/>
                  </a:ext>
                </a:extLst>
              </p:cNvPr>
              <p:cNvCxnSpPr/>
              <p:nvPr/>
            </p:nvCxnSpPr>
            <p:spPr>
              <a:xfrm rot="10800000">
                <a:off x="5306788" y="2513644"/>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9C7425FA-F32B-5849-9746-CB912A5D73A1}"/>
                  </a:ext>
                </a:extLst>
              </p:cNvPr>
              <p:cNvCxnSpPr/>
              <p:nvPr/>
            </p:nvCxnSpPr>
            <p:spPr>
              <a:xfrm rot="10800000">
                <a:off x="5348422" y="2513645"/>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47" name="Straight Connector 46">
              <a:extLst>
                <a:ext uri="{FF2B5EF4-FFF2-40B4-BE49-F238E27FC236}">
                  <a16:creationId xmlns:a16="http://schemas.microsoft.com/office/drawing/2014/main" id="{EA20CA04-097C-D346-9BBF-213B1E2C7890}"/>
                </a:ext>
              </a:extLst>
            </p:cNvPr>
            <p:cNvCxnSpPr/>
            <p:nvPr/>
          </p:nvCxnSpPr>
          <p:spPr>
            <a:xfrm rot="10800000">
              <a:off x="5394960" y="2948735"/>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1" name="Group 50">
            <a:extLst>
              <a:ext uri="{FF2B5EF4-FFF2-40B4-BE49-F238E27FC236}">
                <a16:creationId xmlns:a16="http://schemas.microsoft.com/office/drawing/2014/main" id="{169001EB-9C34-0445-8AC0-D0D0DCA98AE2}"/>
              </a:ext>
            </a:extLst>
          </p:cNvPr>
          <p:cNvGrpSpPr/>
          <p:nvPr/>
        </p:nvGrpSpPr>
        <p:grpSpPr>
          <a:xfrm>
            <a:off x="8381563" y="6170472"/>
            <a:ext cx="320040" cy="158750"/>
            <a:chOff x="5288456" y="1818642"/>
            <a:chExt cx="320040" cy="158750"/>
          </a:xfrm>
          <a:solidFill>
            <a:srgbClr val="0432FF"/>
          </a:solidFill>
          <a:scene3d>
            <a:camera prst="orthographicFront">
              <a:rot lat="0" lon="0" rev="11220000"/>
            </a:camera>
            <a:lightRig rig="threePt" dir="t"/>
          </a:scene3d>
        </p:grpSpPr>
        <p:cxnSp>
          <p:nvCxnSpPr>
            <p:cNvPr id="52" name="Straight Connector 51">
              <a:extLst>
                <a:ext uri="{FF2B5EF4-FFF2-40B4-BE49-F238E27FC236}">
                  <a16:creationId xmlns:a16="http://schemas.microsoft.com/office/drawing/2014/main" id="{9CD29D37-F366-2B4B-B283-420B02B64E70}"/>
                </a:ext>
              </a:extLst>
            </p:cNvPr>
            <p:cNvCxnSpPr/>
            <p:nvPr/>
          </p:nvCxnSpPr>
          <p:spPr>
            <a:xfrm rot="10800000">
              <a:off x="5288456" y="197104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2D217433-AB2C-7646-A8D7-40593B87B7B9}"/>
                </a:ext>
              </a:extLst>
            </p:cNvPr>
            <p:cNvCxnSpPr/>
            <p:nvPr/>
          </p:nvCxnSpPr>
          <p:spPr>
            <a:xfrm rot="10800000">
              <a:off x="5297622" y="1818642"/>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E0C06BE4-B2D5-534D-93F7-6131BBB8FB9E}"/>
                </a:ext>
              </a:extLst>
            </p:cNvPr>
            <p:cNvCxnSpPr/>
            <p:nvPr/>
          </p:nvCxnSpPr>
          <p:spPr>
            <a:xfrm rot="10800000">
              <a:off x="5348422" y="1895096"/>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5" name="Group 54">
            <a:extLst>
              <a:ext uri="{FF2B5EF4-FFF2-40B4-BE49-F238E27FC236}">
                <a16:creationId xmlns:a16="http://schemas.microsoft.com/office/drawing/2014/main" id="{A9896BA0-71DA-2048-805F-A27E60B021EC}"/>
              </a:ext>
            </a:extLst>
          </p:cNvPr>
          <p:cNvGrpSpPr/>
          <p:nvPr/>
        </p:nvGrpSpPr>
        <p:grpSpPr>
          <a:xfrm>
            <a:off x="8393515" y="6336319"/>
            <a:ext cx="320040" cy="158751"/>
            <a:chOff x="5297622" y="2513644"/>
            <a:chExt cx="320040" cy="158751"/>
          </a:xfrm>
          <a:solidFill>
            <a:srgbClr val="0432FF"/>
          </a:solidFill>
          <a:scene3d>
            <a:camera prst="orthographicFront">
              <a:rot lat="0" lon="0" rev="12480000"/>
            </a:camera>
            <a:lightRig rig="threePt" dir="t"/>
          </a:scene3d>
        </p:grpSpPr>
        <p:cxnSp>
          <p:nvCxnSpPr>
            <p:cNvPr id="56" name="Straight Connector 55">
              <a:extLst>
                <a:ext uri="{FF2B5EF4-FFF2-40B4-BE49-F238E27FC236}">
                  <a16:creationId xmlns:a16="http://schemas.microsoft.com/office/drawing/2014/main" id="{D1C26EE9-C2F1-9A4B-AAA7-4DA28917CD26}"/>
                </a:ext>
              </a:extLst>
            </p:cNvPr>
            <p:cNvCxnSpPr/>
            <p:nvPr/>
          </p:nvCxnSpPr>
          <p:spPr>
            <a:xfrm rot="10800000">
              <a:off x="5297622" y="2666044"/>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E633B7A4-F0FC-BB46-A47C-A5F50930D930}"/>
                </a:ext>
              </a:extLst>
            </p:cNvPr>
            <p:cNvCxnSpPr/>
            <p:nvPr/>
          </p:nvCxnSpPr>
          <p:spPr>
            <a:xfrm rot="10800000">
              <a:off x="5306788" y="2513644"/>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78F0438D-ECA2-854B-B869-6B159DB1CBAF}"/>
                </a:ext>
              </a:extLst>
            </p:cNvPr>
            <p:cNvCxnSpPr/>
            <p:nvPr/>
          </p:nvCxnSpPr>
          <p:spPr>
            <a:xfrm rot="10800000">
              <a:off x="5348422" y="2513645"/>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 name="Slide Number Placeholder 1">
            <a:extLst>
              <a:ext uri="{FF2B5EF4-FFF2-40B4-BE49-F238E27FC236}">
                <a16:creationId xmlns:a16="http://schemas.microsoft.com/office/drawing/2014/main" id="{37428EC1-DD0E-C342-A917-52821F4A74AE}"/>
              </a:ext>
            </a:extLst>
          </p:cNvPr>
          <p:cNvSpPr>
            <a:spLocks noGrp="1"/>
          </p:cNvSpPr>
          <p:nvPr>
            <p:ph type="sldNum" sz="quarter" idx="12"/>
          </p:nvPr>
        </p:nvSpPr>
        <p:spPr/>
        <p:txBody>
          <a:bodyPr/>
          <a:lstStyle/>
          <a:p>
            <a:fld id="{8E467315-E945-B64F-99A4-7CB110957EDD}" type="slidenum">
              <a:rPr lang="en-US" smtClean="0"/>
              <a:t>31</a:t>
            </a:fld>
            <a:endParaRPr lang="en-US"/>
          </a:p>
        </p:txBody>
      </p:sp>
      <p:sp>
        <p:nvSpPr>
          <p:cNvPr id="59" name="Freeform 58">
            <a:extLst>
              <a:ext uri="{FF2B5EF4-FFF2-40B4-BE49-F238E27FC236}">
                <a16:creationId xmlns:a16="http://schemas.microsoft.com/office/drawing/2014/main" id="{17FEF894-696D-574D-88C5-D1066407457A}"/>
              </a:ext>
            </a:extLst>
          </p:cNvPr>
          <p:cNvSpPr/>
          <p:nvPr/>
        </p:nvSpPr>
        <p:spPr>
          <a:xfrm>
            <a:off x="5949749" y="5015302"/>
            <a:ext cx="1501159" cy="1056045"/>
          </a:xfrm>
          <a:custGeom>
            <a:avLst/>
            <a:gdLst>
              <a:gd name="connsiteX0" fmla="*/ 0 w 1371600"/>
              <a:gd name="connsiteY0" fmla="*/ 0 h 800100"/>
              <a:gd name="connsiteX1" fmla="*/ 482600 w 1371600"/>
              <a:gd name="connsiteY1" fmla="*/ 444500 h 800100"/>
              <a:gd name="connsiteX2" fmla="*/ 438150 w 1371600"/>
              <a:gd name="connsiteY2" fmla="*/ 615950 h 800100"/>
              <a:gd name="connsiteX3" fmla="*/ 203200 w 1371600"/>
              <a:gd name="connsiteY3" fmla="*/ 730250 h 800100"/>
              <a:gd name="connsiteX4" fmla="*/ 1098550 w 1371600"/>
              <a:gd name="connsiteY4" fmla="*/ 800100 h 800100"/>
              <a:gd name="connsiteX5" fmla="*/ 1257300 w 1371600"/>
              <a:gd name="connsiteY5" fmla="*/ 787400 h 800100"/>
              <a:gd name="connsiteX6" fmla="*/ 1371600 w 1371600"/>
              <a:gd name="connsiteY6" fmla="*/ 641350 h 800100"/>
              <a:gd name="connsiteX7" fmla="*/ 755650 w 1371600"/>
              <a:gd name="connsiteY7" fmla="*/ 6350 h 800100"/>
              <a:gd name="connsiteX8" fmla="*/ 0 w 1371600"/>
              <a:gd name="connsiteY8" fmla="*/ 0 h 800100"/>
              <a:gd name="connsiteX0" fmla="*/ 0 w 1371600"/>
              <a:gd name="connsiteY0" fmla="*/ 0 h 812800"/>
              <a:gd name="connsiteX1" fmla="*/ 482600 w 1371600"/>
              <a:gd name="connsiteY1" fmla="*/ 444500 h 812800"/>
              <a:gd name="connsiteX2" fmla="*/ 438150 w 1371600"/>
              <a:gd name="connsiteY2" fmla="*/ 615950 h 812800"/>
              <a:gd name="connsiteX3" fmla="*/ 203200 w 1371600"/>
              <a:gd name="connsiteY3" fmla="*/ 730250 h 812800"/>
              <a:gd name="connsiteX4" fmla="*/ 1079500 w 1371600"/>
              <a:gd name="connsiteY4" fmla="*/ 812800 h 812800"/>
              <a:gd name="connsiteX5" fmla="*/ 1257300 w 1371600"/>
              <a:gd name="connsiteY5" fmla="*/ 787400 h 812800"/>
              <a:gd name="connsiteX6" fmla="*/ 1371600 w 1371600"/>
              <a:gd name="connsiteY6" fmla="*/ 641350 h 812800"/>
              <a:gd name="connsiteX7" fmla="*/ 755650 w 1371600"/>
              <a:gd name="connsiteY7" fmla="*/ 6350 h 812800"/>
              <a:gd name="connsiteX8" fmla="*/ 0 w 1371600"/>
              <a:gd name="connsiteY8" fmla="*/ 0 h 812800"/>
              <a:gd name="connsiteX0" fmla="*/ 0 w 1352550"/>
              <a:gd name="connsiteY0" fmla="*/ 0 h 812800"/>
              <a:gd name="connsiteX1" fmla="*/ 482600 w 1352550"/>
              <a:gd name="connsiteY1" fmla="*/ 444500 h 812800"/>
              <a:gd name="connsiteX2" fmla="*/ 438150 w 1352550"/>
              <a:gd name="connsiteY2" fmla="*/ 615950 h 812800"/>
              <a:gd name="connsiteX3" fmla="*/ 203200 w 1352550"/>
              <a:gd name="connsiteY3" fmla="*/ 730250 h 812800"/>
              <a:gd name="connsiteX4" fmla="*/ 1079500 w 1352550"/>
              <a:gd name="connsiteY4" fmla="*/ 812800 h 812800"/>
              <a:gd name="connsiteX5" fmla="*/ 1257300 w 1352550"/>
              <a:gd name="connsiteY5" fmla="*/ 787400 h 812800"/>
              <a:gd name="connsiteX6" fmla="*/ 1352550 w 1352550"/>
              <a:gd name="connsiteY6" fmla="*/ 641350 h 812800"/>
              <a:gd name="connsiteX7" fmla="*/ 755650 w 1352550"/>
              <a:gd name="connsiteY7" fmla="*/ 6350 h 812800"/>
              <a:gd name="connsiteX8" fmla="*/ 0 w 1352550"/>
              <a:gd name="connsiteY8" fmla="*/ 0 h 812800"/>
              <a:gd name="connsiteX0" fmla="*/ 0 w 1376227"/>
              <a:gd name="connsiteY0" fmla="*/ 60455 h 806450"/>
              <a:gd name="connsiteX1" fmla="*/ 506277 w 1376227"/>
              <a:gd name="connsiteY1" fmla="*/ 438150 h 806450"/>
              <a:gd name="connsiteX2" fmla="*/ 461827 w 1376227"/>
              <a:gd name="connsiteY2" fmla="*/ 609600 h 806450"/>
              <a:gd name="connsiteX3" fmla="*/ 226877 w 1376227"/>
              <a:gd name="connsiteY3" fmla="*/ 723900 h 806450"/>
              <a:gd name="connsiteX4" fmla="*/ 1103177 w 1376227"/>
              <a:gd name="connsiteY4" fmla="*/ 806450 h 806450"/>
              <a:gd name="connsiteX5" fmla="*/ 1280977 w 1376227"/>
              <a:gd name="connsiteY5" fmla="*/ 781050 h 806450"/>
              <a:gd name="connsiteX6" fmla="*/ 1376227 w 1376227"/>
              <a:gd name="connsiteY6" fmla="*/ 635000 h 806450"/>
              <a:gd name="connsiteX7" fmla="*/ 779327 w 1376227"/>
              <a:gd name="connsiteY7" fmla="*/ 0 h 806450"/>
              <a:gd name="connsiteX8" fmla="*/ 0 w 1376227"/>
              <a:gd name="connsiteY8" fmla="*/ 60455 h 806450"/>
              <a:gd name="connsiteX0" fmla="*/ 0 w 1376227"/>
              <a:gd name="connsiteY0" fmla="*/ 4784 h 750779"/>
              <a:gd name="connsiteX1" fmla="*/ 506277 w 1376227"/>
              <a:gd name="connsiteY1" fmla="*/ 382479 h 750779"/>
              <a:gd name="connsiteX2" fmla="*/ 461827 w 1376227"/>
              <a:gd name="connsiteY2" fmla="*/ 553929 h 750779"/>
              <a:gd name="connsiteX3" fmla="*/ 226877 w 1376227"/>
              <a:gd name="connsiteY3" fmla="*/ 668229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76227"/>
              <a:gd name="connsiteY0" fmla="*/ 4784 h 750779"/>
              <a:gd name="connsiteX1" fmla="*/ 506277 w 1376227"/>
              <a:gd name="connsiteY1" fmla="*/ 382479 h 750779"/>
              <a:gd name="connsiteX2" fmla="*/ 461827 w 1376227"/>
              <a:gd name="connsiteY2" fmla="*/ 553929 h 750779"/>
              <a:gd name="connsiteX3" fmla="*/ 262393 w 1376227"/>
              <a:gd name="connsiteY3" fmla="*/ 701632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76227"/>
              <a:gd name="connsiteY0" fmla="*/ 4784 h 750779"/>
              <a:gd name="connsiteX1" fmla="*/ 506277 w 1376227"/>
              <a:gd name="connsiteY1" fmla="*/ 382479 h 750779"/>
              <a:gd name="connsiteX2" fmla="*/ 461827 w 1376227"/>
              <a:gd name="connsiteY2" fmla="*/ 553929 h 750779"/>
              <a:gd name="connsiteX3" fmla="*/ 297908 w 1376227"/>
              <a:gd name="connsiteY3" fmla="*/ 690499 h 750779"/>
              <a:gd name="connsiteX4" fmla="*/ 1103177 w 1376227"/>
              <a:gd name="connsiteY4" fmla="*/ 750779 h 750779"/>
              <a:gd name="connsiteX5" fmla="*/ 1280977 w 1376227"/>
              <a:gd name="connsiteY5" fmla="*/ 725379 h 750779"/>
              <a:gd name="connsiteX6" fmla="*/ 1376227 w 1376227"/>
              <a:gd name="connsiteY6" fmla="*/ 579329 h 750779"/>
              <a:gd name="connsiteX7" fmla="*/ 791164 w 1376227"/>
              <a:gd name="connsiteY7" fmla="*/ 0 h 750779"/>
              <a:gd name="connsiteX8" fmla="*/ 0 w 1376227"/>
              <a:gd name="connsiteY8" fmla="*/ 4784 h 750779"/>
              <a:gd name="connsiteX0" fmla="*/ 0 w 1328872"/>
              <a:gd name="connsiteY0" fmla="*/ 4784 h 750779"/>
              <a:gd name="connsiteX1" fmla="*/ 506277 w 1328872"/>
              <a:gd name="connsiteY1" fmla="*/ 382479 h 750779"/>
              <a:gd name="connsiteX2" fmla="*/ 461827 w 1328872"/>
              <a:gd name="connsiteY2" fmla="*/ 553929 h 750779"/>
              <a:gd name="connsiteX3" fmla="*/ 297908 w 1328872"/>
              <a:gd name="connsiteY3" fmla="*/ 690499 h 750779"/>
              <a:gd name="connsiteX4" fmla="*/ 1103177 w 1328872"/>
              <a:gd name="connsiteY4" fmla="*/ 750779 h 750779"/>
              <a:gd name="connsiteX5" fmla="*/ 1280977 w 1328872"/>
              <a:gd name="connsiteY5" fmla="*/ 725379 h 750779"/>
              <a:gd name="connsiteX6" fmla="*/ 1328872 w 1328872"/>
              <a:gd name="connsiteY6" fmla="*/ 579330 h 750779"/>
              <a:gd name="connsiteX7" fmla="*/ 791164 w 1328872"/>
              <a:gd name="connsiteY7" fmla="*/ 0 h 750779"/>
              <a:gd name="connsiteX8" fmla="*/ 0 w 1328872"/>
              <a:gd name="connsiteY8" fmla="*/ 4784 h 750779"/>
              <a:gd name="connsiteX0" fmla="*/ 0 w 1328872"/>
              <a:gd name="connsiteY0" fmla="*/ 4784 h 750779"/>
              <a:gd name="connsiteX1" fmla="*/ 306502 w 1328872"/>
              <a:gd name="connsiteY1" fmla="*/ 378303 h 750779"/>
              <a:gd name="connsiteX2" fmla="*/ 461827 w 1328872"/>
              <a:gd name="connsiteY2" fmla="*/ 553929 h 750779"/>
              <a:gd name="connsiteX3" fmla="*/ 297908 w 1328872"/>
              <a:gd name="connsiteY3" fmla="*/ 690499 h 750779"/>
              <a:gd name="connsiteX4" fmla="*/ 1103177 w 1328872"/>
              <a:gd name="connsiteY4" fmla="*/ 750779 h 750779"/>
              <a:gd name="connsiteX5" fmla="*/ 1280977 w 1328872"/>
              <a:gd name="connsiteY5" fmla="*/ 725379 h 750779"/>
              <a:gd name="connsiteX6" fmla="*/ 1328872 w 1328872"/>
              <a:gd name="connsiteY6" fmla="*/ 579330 h 750779"/>
              <a:gd name="connsiteX7" fmla="*/ 791164 w 1328872"/>
              <a:gd name="connsiteY7" fmla="*/ 0 h 750779"/>
              <a:gd name="connsiteX8" fmla="*/ 0 w 1328872"/>
              <a:gd name="connsiteY8" fmla="*/ 4784 h 750779"/>
              <a:gd name="connsiteX0" fmla="*/ 0 w 1284478"/>
              <a:gd name="connsiteY0" fmla="*/ 0 h 883781"/>
              <a:gd name="connsiteX1" fmla="*/ 262108 w 1284478"/>
              <a:gd name="connsiteY1" fmla="*/ 511305 h 883781"/>
              <a:gd name="connsiteX2" fmla="*/ 417433 w 1284478"/>
              <a:gd name="connsiteY2" fmla="*/ 686931 h 883781"/>
              <a:gd name="connsiteX3" fmla="*/ 253514 w 1284478"/>
              <a:gd name="connsiteY3" fmla="*/ 823501 h 883781"/>
              <a:gd name="connsiteX4" fmla="*/ 1058783 w 1284478"/>
              <a:gd name="connsiteY4" fmla="*/ 883781 h 883781"/>
              <a:gd name="connsiteX5" fmla="*/ 1236583 w 1284478"/>
              <a:gd name="connsiteY5" fmla="*/ 858381 h 883781"/>
              <a:gd name="connsiteX6" fmla="*/ 1284478 w 1284478"/>
              <a:gd name="connsiteY6" fmla="*/ 712332 h 883781"/>
              <a:gd name="connsiteX7" fmla="*/ 746770 w 1284478"/>
              <a:gd name="connsiteY7" fmla="*/ 133002 h 883781"/>
              <a:gd name="connsiteX8" fmla="*/ 0 w 1284478"/>
              <a:gd name="connsiteY8" fmla="*/ 0 h 883781"/>
              <a:gd name="connsiteX0" fmla="*/ 0 w 1284478"/>
              <a:gd name="connsiteY0" fmla="*/ 0 h 883781"/>
              <a:gd name="connsiteX1" fmla="*/ 120550 w 1284478"/>
              <a:gd name="connsiteY1" fmla="*/ 238481 h 883781"/>
              <a:gd name="connsiteX2" fmla="*/ 262108 w 1284478"/>
              <a:gd name="connsiteY2" fmla="*/ 511305 h 883781"/>
              <a:gd name="connsiteX3" fmla="*/ 417433 w 1284478"/>
              <a:gd name="connsiteY3" fmla="*/ 686931 h 883781"/>
              <a:gd name="connsiteX4" fmla="*/ 253514 w 1284478"/>
              <a:gd name="connsiteY4" fmla="*/ 823501 h 883781"/>
              <a:gd name="connsiteX5" fmla="*/ 1058783 w 1284478"/>
              <a:gd name="connsiteY5" fmla="*/ 883781 h 883781"/>
              <a:gd name="connsiteX6" fmla="*/ 1236583 w 1284478"/>
              <a:gd name="connsiteY6" fmla="*/ 858381 h 883781"/>
              <a:gd name="connsiteX7" fmla="*/ 1284478 w 1284478"/>
              <a:gd name="connsiteY7" fmla="*/ 712332 h 883781"/>
              <a:gd name="connsiteX8" fmla="*/ 746770 w 1284478"/>
              <a:gd name="connsiteY8" fmla="*/ 133002 h 883781"/>
              <a:gd name="connsiteX9" fmla="*/ 0 w 1284478"/>
              <a:gd name="connsiteY9" fmla="*/ 0 h 883781"/>
              <a:gd name="connsiteX0" fmla="*/ 0 w 1284478"/>
              <a:gd name="connsiteY0" fmla="*/ 0 h 883781"/>
              <a:gd name="connsiteX1" fmla="*/ 156066 w 1284478"/>
              <a:gd name="connsiteY1" fmla="*/ 113221 h 883781"/>
              <a:gd name="connsiteX2" fmla="*/ 262108 w 1284478"/>
              <a:gd name="connsiteY2" fmla="*/ 511305 h 883781"/>
              <a:gd name="connsiteX3" fmla="*/ 417433 w 1284478"/>
              <a:gd name="connsiteY3" fmla="*/ 686931 h 883781"/>
              <a:gd name="connsiteX4" fmla="*/ 253514 w 1284478"/>
              <a:gd name="connsiteY4" fmla="*/ 823501 h 883781"/>
              <a:gd name="connsiteX5" fmla="*/ 1058783 w 1284478"/>
              <a:gd name="connsiteY5" fmla="*/ 883781 h 883781"/>
              <a:gd name="connsiteX6" fmla="*/ 1236583 w 1284478"/>
              <a:gd name="connsiteY6" fmla="*/ 858381 h 883781"/>
              <a:gd name="connsiteX7" fmla="*/ 1284478 w 1284478"/>
              <a:gd name="connsiteY7" fmla="*/ 712332 h 883781"/>
              <a:gd name="connsiteX8" fmla="*/ 746770 w 1284478"/>
              <a:gd name="connsiteY8" fmla="*/ 133002 h 883781"/>
              <a:gd name="connsiteX9" fmla="*/ 0 w 1284478"/>
              <a:gd name="connsiteY9" fmla="*/ 0 h 883781"/>
              <a:gd name="connsiteX0" fmla="*/ 0 w 1284478"/>
              <a:gd name="connsiteY0" fmla="*/ 0 h 883781"/>
              <a:gd name="connsiteX1" fmla="*/ 156066 w 1284478"/>
              <a:gd name="connsiteY1" fmla="*/ 113221 h 883781"/>
              <a:gd name="connsiteX2" fmla="*/ 204899 w 1284478"/>
              <a:gd name="connsiteY2" fmla="*/ 317813 h 883781"/>
              <a:gd name="connsiteX3" fmla="*/ 262108 w 1284478"/>
              <a:gd name="connsiteY3" fmla="*/ 511305 h 883781"/>
              <a:gd name="connsiteX4" fmla="*/ 417433 w 1284478"/>
              <a:gd name="connsiteY4" fmla="*/ 686931 h 883781"/>
              <a:gd name="connsiteX5" fmla="*/ 253514 w 1284478"/>
              <a:gd name="connsiteY5" fmla="*/ 823501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883781"/>
              <a:gd name="connsiteX1" fmla="*/ 156066 w 1284478"/>
              <a:gd name="connsiteY1" fmla="*/ 113221 h 883781"/>
              <a:gd name="connsiteX2" fmla="*/ 178263 w 1284478"/>
              <a:gd name="connsiteY2" fmla="*/ 330339 h 883781"/>
              <a:gd name="connsiteX3" fmla="*/ 262108 w 1284478"/>
              <a:gd name="connsiteY3" fmla="*/ 511305 h 883781"/>
              <a:gd name="connsiteX4" fmla="*/ 417433 w 1284478"/>
              <a:gd name="connsiteY4" fmla="*/ 686931 h 883781"/>
              <a:gd name="connsiteX5" fmla="*/ 253514 w 1284478"/>
              <a:gd name="connsiteY5" fmla="*/ 823501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883781"/>
              <a:gd name="connsiteX1" fmla="*/ 156066 w 1284478"/>
              <a:gd name="connsiteY1" fmla="*/ 113221 h 883781"/>
              <a:gd name="connsiteX2" fmla="*/ 178263 w 1284478"/>
              <a:gd name="connsiteY2" fmla="*/ 330339 h 883781"/>
              <a:gd name="connsiteX3" fmla="*/ 262108 w 1284478"/>
              <a:gd name="connsiteY3" fmla="*/ 511305 h 883781"/>
              <a:gd name="connsiteX4" fmla="*/ 31202 w 1284478"/>
              <a:gd name="connsiteY4" fmla="*/ 699457 h 883781"/>
              <a:gd name="connsiteX5" fmla="*/ 253514 w 1284478"/>
              <a:gd name="connsiteY5" fmla="*/ 823501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883781"/>
              <a:gd name="connsiteX1" fmla="*/ 156066 w 1284478"/>
              <a:gd name="connsiteY1" fmla="*/ 113221 h 883781"/>
              <a:gd name="connsiteX2" fmla="*/ 178263 w 1284478"/>
              <a:gd name="connsiteY2" fmla="*/ 330339 h 883781"/>
              <a:gd name="connsiteX3" fmla="*/ 262108 w 1284478"/>
              <a:gd name="connsiteY3" fmla="*/ 511305 h 883781"/>
              <a:gd name="connsiteX4" fmla="*/ 31202 w 1284478"/>
              <a:gd name="connsiteY4" fmla="*/ 699457 h 883781"/>
              <a:gd name="connsiteX5" fmla="*/ 133649 w 1284478"/>
              <a:gd name="connsiteY5" fmla="*/ 856904 h 883781"/>
              <a:gd name="connsiteX6" fmla="*/ 1058783 w 1284478"/>
              <a:gd name="connsiteY6" fmla="*/ 883781 h 883781"/>
              <a:gd name="connsiteX7" fmla="*/ 1236583 w 1284478"/>
              <a:gd name="connsiteY7" fmla="*/ 858381 h 883781"/>
              <a:gd name="connsiteX8" fmla="*/ 1284478 w 1284478"/>
              <a:gd name="connsiteY8" fmla="*/ 712332 h 883781"/>
              <a:gd name="connsiteX9" fmla="*/ 746770 w 1284478"/>
              <a:gd name="connsiteY9" fmla="*/ 133002 h 883781"/>
              <a:gd name="connsiteX10" fmla="*/ 0 w 1284478"/>
              <a:gd name="connsiteY10" fmla="*/ 0 h 883781"/>
              <a:gd name="connsiteX0" fmla="*/ 0 w 1284478"/>
              <a:gd name="connsiteY0" fmla="*/ 0 h 1000691"/>
              <a:gd name="connsiteX1" fmla="*/ 156066 w 1284478"/>
              <a:gd name="connsiteY1" fmla="*/ 113221 h 1000691"/>
              <a:gd name="connsiteX2" fmla="*/ 178263 w 1284478"/>
              <a:gd name="connsiteY2" fmla="*/ 330339 h 1000691"/>
              <a:gd name="connsiteX3" fmla="*/ 262108 w 1284478"/>
              <a:gd name="connsiteY3" fmla="*/ 511305 h 1000691"/>
              <a:gd name="connsiteX4" fmla="*/ 31202 w 1284478"/>
              <a:gd name="connsiteY4" fmla="*/ 699457 h 1000691"/>
              <a:gd name="connsiteX5" fmla="*/ 133649 w 1284478"/>
              <a:gd name="connsiteY5" fmla="*/ 856904 h 1000691"/>
              <a:gd name="connsiteX6" fmla="*/ 965554 w 1284478"/>
              <a:gd name="connsiteY6" fmla="*/ 1000691 h 1000691"/>
              <a:gd name="connsiteX7" fmla="*/ 1236583 w 1284478"/>
              <a:gd name="connsiteY7" fmla="*/ 858381 h 1000691"/>
              <a:gd name="connsiteX8" fmla="*/ 1284478 w 1284478"/>
              <a:gd name="connsiteY8" fmla="*/ 712332 h 1000691"/>
              <a:gd name="connsiteX9" fmla="*/ 746770 w 1284478"/>
              <a:gd name="connsiteY9" fmla="*/ 133002 h 1000691"/>
              <a:gd name="connsiteX10" fmla="*/ 0 w 1284478"/>
              <a:gd name="connsiteY10"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284478 w 1396402"/>
              <a:gd name="connsiteY8" fmla="*/ 712332 h 1000691"/>
              <a:gd name="connsiteX9" fmla="*/ 746770 w 1396402"/>
              <a:gd name="connsiteY9" fmla="*/ 133002 h 1000691"/>
              <a:gd name="connsiteX10" fmla="*/ 0 w 1396402"/>
              <a:gd name="connsiteY10"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746770 w 1396402"/>
              <a:gd name="connsiteY9" fmla="*/ 133002 h 1000691"/>
              <a:gd name="connsiteX10" fmla="*/ 0 w 1396402"/>
              <a:gd name="connsiteY10"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972923 w 1396402"/>
              <a:gd name="connsiteY9" fmla="*/ 342865 h 1000691"/>
              <a:gd name="connsiteX10" fmla="*/ 746770 w 1396402"/>
              <a:gd name="connsiteY10" fmla="*/ 133002 h 1000691"/>
              <a:gd name="connsiteX11" fmla="*/ 0 w 1396402"/>
              <a:gd name="connsiteY11"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043954 w 1396402"/>
              <a:gd name="connsiteY9" fmla="*/ 313637 h 1000691"/>
              <a:gd name="connsiteX10" fmla="*/ 746770 w 1396402"/>
              <a:gd name="connsiteY10" fmla="*/ 133002 h 1000691"/>
              <a:gd name="connsiteX11" fmla="*/ 0 w 1396402"/>
              <a:gd name="connsiteY11"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203774 w 1396402"/>
              <a:gd name="connsiteY9" fmla="*/ 518229 h 1000691"/>
              <a:gd name="connsiteX10" fmla="*/ 1043954 w 1396402"/>
              <a:gd name="connsiteY10" fmla="*/ 313637 h 1000691"/>
              <a:gd name="connsiteX11" fmla="*/ 746770 w 1396402"/>
              <a:gd name="connsiteY11" fmla="*/ 133002 h 1000691"/>
              <a:gd name="connsiteX12" fmla="*/ 0 w 1396402"/>
              <a:gd name="connsiteY12"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150500 w 1396402"/>
              <a:gd name="connsiteY9" fmla="*/ 522404 h 1000691"/>
              <a:gd name="connsiteX10" fmla="*/ 1043954 w 1396402"/>
              <a:gd name="connsiteY10" fmla="*/ 313637 h 1000691"/>
              <a:gd name="connsiteX11" fmla="*/ 746770 w 1396402"/>
              <a:gd name="connsiteY11" fmla="*/ 133002 h 1000691"/>
              <a:gd name="connsiteX12" fmla="*/ 0 w 1396402"/>
              <a:gd name="connsiteY12"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396402 w 1396402"/>
              <a:gd name="connsiteY7" fmla="*/ 850030 h 1000691"/>
              <a:gd name="connsiteX8" fmla="*/ 1351069 w 1396402"/>
              <a:gd name="connsiteY8" fmla="*/ 687280 h 1000691"/>
              <a:gd name="connsiteX9" fmla="*/ 1150500 w 1396402"/>
              <a:gd name="connsiteY9" fmla="*/ 522404 h 1000691"/>
              <a:gd name="connsiteX10" fmla="*/ 1043954 w 1396402"/>
              <a:gd name="connsiteY10" fmla="*/ 313637 h 1000691"/>
              <a:gd name="connsiteX11" fmla="*/ 702375 w 1396402"/>
              <a:gd name="connsiteY11" fmla="*/ 7742 h 1000691"/>
              <a:gd name="connsiteX12" fmla="*/ 0 w 1396402"/>
              <a:gd name="connsiteY12"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159379 w 1396402"/>
              <a:gd name="connsiteY7" fmla="*/ 931588 h 1000691"/>
              <a:gd name="connsiteX8" fmla="*/ 1396402 w 1396402"/>
              <a:gd name="connsiteY8" fmla="*/ 850030 h 1000691"/>
              <a:gd name="connsiteX9" fmla="*/ 1351069 w 1396402"/>
              <a:gd name="connsiteY9" fmla="*/ 687280 h 1000691"/>
              <a:gd name="connsiteX10" fmla="*/ 1150500 w 1396402"/>
              <a:gd name="connsiteY10" fmla="*/ 522404 h 1000691"/>
              <a:gd name="connsiteX11" fmla="*/ 1043954 w 1396402"/>
              <a:gd name="connsiteY11" fmla="*/ 313637 h 1000691"/>
              <a:gd name="connsiteX12" fmla="*/ 702375 w 1396402"/>
              <a:gd name="connsiteY12" fmla="*/ 7742 h 1000691"/>
              <a:gd name="connsiteX13" fmla="*/ 0 w 1396402"/>
              <a:gd name="connsiteY13" fmla="*/ 0 h 1000691"/>
              <a:gd name="connsiteX0" fmla="*/ 0 w 1396402"/>
              <a:gd name="connsiteY0" fmla="*/ 0 h 1000691"/>
              <a:gd name="connsiteX1" fmla="*/ 156066 w 1396402"/>
              <a:gd name="connsiteY1" fmla="*/ 113221 h 1000691"/>
              <a:gd name="connsiteX2" fmla="*/ 178263 w 1396402"/>
              <a:gd name="connsiteY2" fmla="*/ 330339 h 1000691"/>
              <a:gd name="connsiteX3" fmla="*/ 262108 w 1396402"/>
              <a:gd name="connsiteY3" fmla="*/ 511305 h 1000691"/>
              <a:gd name="connsiteX4" fmla="*/ 31202 w 1396402"/>
              <a:gd name="connsiteY4" fmla="*/ 699457 h 1000691"/>
              <a:gd name="connsiteX5" fmla="*/ 133649 w 1396402"/>
              <a:gd name="connsiteY5" fmla="*/ 856904 h 1000691"/>
              <a:gd name="connsiteX6" fmla="*/ 965554 w 1396402"/>
              <a:gd name="connsiteY6" fmla="*/ 1000691 h 1000691"/>
              <a:gd name="connsiteX7" fmla="*/ 1088348 w 1396402"/>
              <a:gd name="connsiteY7" fmla="*/ 990043 h 1000691"/>
              <a:gd name="connsiteX8" fmla="*/ 1396402 w 1396402"/>
              <a:gd name="connsiteY8" fmla="*/ 850030 h 1000691"/>
              <a:gd name="connsiteX9" fmla="*/ 1351069 w 1396402"/>
              <a:gd name="connsiteY9" fmla="*/ 687280 h 1000691"/>
              <a:gd name="connsiteX10" fmla="*/ 1150500 w 1396402"/>
              <a:gd name="connsiteY10" fmla="*/ 522404 h 1000691"/>
              <a:gd name="connsiteX11" fmla="*/ 1043954 w 1396402"/>
              <a:gd name="connsiteY11" fmla="*/ 313637 h 1000691"/>
              <a:gd name="connsiteX12" fmla="*/ 702375 w 1396402"/>
              <a:gd name="connsiteY12" fmla="*/ 7742 h 1000691"/>
              <a:gd name="connsiteX13" fmla="*/ 0 w 1396402"/>
              <a:gd name="connsiteY13" fmla="*/ 0 h 1000691"/>
              <a:gd name="connsiteX0" fmla="*/ 0 w 1396402"/>
              <a:gd name="connsiteY0" fmla="*/ 0 h 996516"/>
              <a:gd name="connsiteX1" fmla="*/ 156066 w 1396402"/>
              <a:gd name="connsiteY1" fmla="*/ 113221 h 996516"/>
              <a:gd name="connsiteX2" fmla="*/ 178263 w 1396402"/>
              <a:gd name="connsiteY2" fmla="*/ 330339 h 996516"/>
              <a:gd name="connsiteX3" fmla="*/ 262108 w 1396402"/>
              <a:gd name="connsiteY3" fmla="*/ 511305 h 996516"/>
              <a:gd name="connsiteX4" fmla="*/ 31202 w 1396402"/>
              <a:gd name="connsiteY4" fmla="*/ 699457 h 996516"/>
              <a:gd name="connsiteX5" fmla="*/ 133649 w 1396402"/>
              <a:gd name="connsiteY5" fmla="*/ 856904 h 996516"/>
              <a:gd name="connsiteX6" fmla="*/ 938917 w 1396402"/>
              <a:gd name="connsiteY6" fmla="*/ 996516 h 996516"/>
              <a:gd name="connsiteX7" fmla="*/ 1088348 w 1396402"/>
              <a:gd name="connsiteY7" fmla="*/ 990043 h 996516"/>
              <a:gd name="connsiteX8" fmla="*/ 1396402 w 1396402"/>
              <a:gd name="connsiteY8" fmla="*/ 850030 h 996516"/>
              <a:gd name="connsiteX9" fmla="*/ 1351069 w 1396402"/>
              <a:gd name="connsiteY9" fmla="*/ 687280 h 996516"/>
              <a:gd name="connsiteX10" fmla="*/ 1150500 w 1396402"/>
              <a:gd name="connsiteY10" fmla="*/ 522404 h 996516"/>
              <a:gd name="connsiteX11" fmla="*/ 1043954 w 1396402"/>
              <a:gd name="connsiteY11" fmla="*/ 313637 h 996516"/>
              <a:gd name="connsiteX12" fmla="*/ 702375 w 1396402"/>
              <a:gd name="connsiteY12" fmla="*/ 7742 h 996516"/>
              <a:gd name="connsiteX13" fmla="*/ 0 w 1396402"/>
              <a:gd name="connsiteY13" fmla="*/ 0 h 996516"/>
              <a:gd name="connsiteX0" fmla="*/ 0 w 1396402"/>
              <a:gd name="connsiteY0" fmla="*/ 127174 h 1123690"/>
              <a:gd name="connsiteX1" fmla="*/ 156066 w 1396402"/>
              <a:gd name="connsiteY1" fmla="*/ 240395 h 1123690"/>
              <a:gd name="connsiteX2" fmla="*/ 178263 w 1396402"/>
              <a:gd name="connsiteY2" fmla="*/ 457513 h 1123690"/>
              <a:gd name="connsiteX3" fmla="*/ 262108 w 1396402"/>
              <a:gd name="connsiteY3" fmla="*/ 638479 h 1123690"/>
              <a:gd name="connsiteX4" fmla="*/ 31202 w 1396402"/>
              <a:gd name="connsiteY4" fmla="*/ 826631 h 1123690"/>
              <a:gd name="connsiteX5" fmla="*/ 133649 w 1396402"/>
              <a:gd name="connsiteY5" fmla="*/ 984078 h 1123690"/>
              <a:gd name="connsiteX6" fmla="*/ 938917 w 1396402"/>
              <a:gd name="connsiteY6" fmla="*/ 1123690 h 1123690"/>
              <a:gd name="connsiteX7" fmla="*/ 1088348 w 1396402"/>
              <a:gd name="connsiteY7" fmla="*/ 1117217 h 1123690"/>
              <a:gd name="connsiteX8" fmla="*/ 1396402 w 1396402"/>
              <a:gd name="connsiteY8" fmla="*/ 977204 h 1123690"/>
              <a:gd name="connsiteX9" fmla="*/ 1351069 w 1396402"/>
              <a:gd name="connsiteY9" fmla="*/ 814454 h 1123690"/>
              <a:gd name="connsiteX10" fmla="*/ 1150500 w 1396402"/>
              <a:gd name="connsiteY10" fmla="*/ 649578 h 1123690"/>
              <a:gd name="connsiteX11" fmla="*/ 1043954 w 1396402"/>
              <a:gd name="connsiteY11" fmla="*/ 440811 h 1123690"/>
              <a:gd name="connsiteX12" fmla="*/ 727323 w 1396402"/>
              <a:gd name="connsiteY12" fmla="*/ 0 h 1123690"/>
              <a:gd name="connsiteX13" fmla="*/ 0 w 1396402"/>
              <a:gd name="connsiteY13" fmla="*/ 127174 h 1123690"/>
              <a:gd name="connsiteX0" fmla="*/ 0 w 2094932"/>
              <a:gd name="connsiteY0" fmla="*/ 39186 h 1123690"/>
              <a:gd name="connsiteX1" fmla="*/ 854596 w 2094932"/>
              <a:gd name="connsiteY1" fmla="*/ 240395 h 1123690"/>
              <a:gd name="connsiteX2" fmla="*/ 876793 w 2094932"/>
              <a:gd name="connsiteY2" fmla="*/ 457513 h 1123690"/>
              <a:gd name="connsiteX3" fmla="*/ 960638 w 2094932"/>
              <a:gd name="connsiteY3" fmla="*/ 638479 h 1123690"/>
              <a:gd name="connsiteX4" fmla="*/ 729732 w 2094932"/>
              <a:gd name="connsiteY4" fmla="*/ 826631 h 1123690"/>
              <a:gd name="connsiteX5" fmla="*/ 832179 w 2094932"/>
              <a:gd name="connsiteY5" fmla="*/ 984078 h 1123690"/>
              <a:gd name="connsiteX6" fmla="*/ 1637447 w 2094932"/>
              <a:gd name="connsiteY6" fmla="*/ 1123690 h 1123690"/>
              <a:gd name="connsiteX7" fmla="*/ 1786878 w 2094932"/>
              <a:gd name="connsiteY7" fmla="*/ 1117217 h 1123690"/>
              <a:gd name="connsiteX8" fmla="*/ 2094932 w 2094932"/>
              <a:gd name="connsiteY8" fmla="*/ 977204 h 1123690"/>
              <a:gd name="connsiteX9" fmla="*/ 2049599 w 2094932"/>
              <a:gd name="connsiteY9" fmla="*/ 814454 h 1123690"/>
              <a:gd name="connsiteX10" fmla="*/ 1849030 w 2094932"/>
              <a:gd name="connsiteY10" fmla="*/ 649578 h 1123690"/>
              <a:gd name="connsiteX11" fmla="*/ 1742484 w 2094932"/>
              <a:gd name="connsiteY11" fmla="*/ 440811 h 1123690"/>
              <a:gd name="connsiteX12" fmla="*/ 1425853 w 2094932"/>
              <a:gd name="connsiteY12" fmla="*/ 0 h 1123690"/>
              <a:gd name="connsiteX13" fmla="*/ 0 w 2094932"/>
              <a:gd name="connsiteY13" fmla="*/ 39186 h 1123690"/>
              <a:gd name="connsiteX0" fmla="*/ 0 w 2094932"/>
              <a:gd name="connsiteY0" fmla="*/ 0 h 1084504"/>
              <a:gd name="connsiteX1" fmla="*/ 854596 w 2094932"/>
              <a:gd name="connsiteY1" fmla="*/ 201209 h 1084504"/>
              <a:gd name="connsiteX2" fmla="*/ 876793 w 2094932"/>
              <a:gd name="connsiteY2" fmla="*/ 418327 h 1084504"/>
              <a:gd name="connsiteX3" fmla="*/ 960638 w 2094932"/>
              <a:gd name="connsiteY3" fmla="*/ 599293 h 1084504"/>
              <a:gd name="connsiteX4" fmla="*/ 729732 w 2094932"/>
              <a:gd name="connsiteY4" fmla="*/ 787445 h 1084504"/>
              <a:gd name="connsiteX5" fmla="*/ 832179 w 2094932"/>
              <a:gd name="connsiteY5" fmla="*/ 944892 h 1084504"/>
              <a:gd name="connsiteX6" fmla="*/ 1637447 w 2094932"/>
              <a:gd name="connsiteY6" fmla="*/ 1084504 h 1084504"/>
              <a:gd name="connsiteX7" fmla="*/ 1786878 w 2094932"/>
              <a:gd name="connsiteY7" fmla="*/ 1078031 h 1084504"/>
              <a:gd name="connsiteX8" fmla="*/ 2094932 w 2094932"/>
              <a:gd name="connsiteY8" fmla="*/ 938018 h 1084504"/>
              <a:gd name="connsiteX9" fmla="*/ 2049599 w 2094932"/>
              <a:gd name="connsiteY9" fmla="*/ 775268 h 1084504"/>
              <a:gd name="connsiteX10" fmla="*/ 1849030 w 2094932"/>
              <a:gd name="connsiteY10" fmla="*/ 610392 h 1084504"/>
              <a:gd name="connsiteX11" fmla="*/ 1742484 w 2094932"/>
              <a:gd name="connsiteY11" fmla="*/ 401625 h 1084504"/>
              <a:gd name="connsiteX12" fmla="*/ 1425853 w 2094932"/>
              <a:gd name="connsiteY12" fmla="*/ 1876 h 1084504"/>
              <a:gd name="connsiteX13" fmla="*/ 0 w 2094932"/>
              <a:gd name="connsiteY13" fmla="*/ 0 h 1084504"/>
              <a:gd name="connsiteX0" fmla="*/ 0 w 2094932"/>
              <a:gd name="connsiteY0" fmla="*/ 0 h 1084504"/>
              <a:gd name="connsiteX1" fmla="*/ 854596 w 2094932"/>
              <a:gd name="connsiteY1" fmla="*/ 201209 h 1084504"/>
              <a:gd name="connsiteX2" fmla="*/ 876793 w 2094932"/>
              <a:gd name="connsiteY2" fmla="*/ 418327 h 1084504"/>
              <a:gd name="connsiteX3" fmla="*/ 960638 w 2094932"/>
              <a:gd name="connsiteY3" fmla="*/ 599293 h 1084504"/>
              <a:gd name="connsiteX4" fmla="*/ 729732 w 2094932"/>
              <a:gd name="connsiteY4" fmla="*/ 787445 h 1084504"/>
              <a:gd name="connsiteX5" fmla="*/ 832179 w 2094932"/>
              <a:gd name="connsiteY5" fmla="*/ 944892 h 1084504"/>
              <a:gd name="connsiteX6" fmla="*/ 1637447 w 2094932"/>
              <a:gd name="connsiteY6" fmla="*/ 1084504 h 1084504"/>
              <a:gd name="connsiteX7" fmla="*/ 1786878 w 2094932"/>
              <a:gd name="connsiteY7" fmla="*/ 1078031 h 1084504"/>
              <a:gd name="connsiteX8" fmla="*/ 2094932 w 2094932"/>
              <a:gd name="connsiteY8" fmla="*/ 938018 h 1084504"/>
              <a:gd name="connsiteX9" fmla="*/ 2049599 w 2094932"/>
              <a:gd name="connsiteY9" fmla="*/ 775268 h 1084504"/>
              <a:gd name="connsiteX10" fmla="*/ 1849030 w 2094932"/>
              <a:gd name="connsiteY10" fmla="*/ 610392 h 1084504"/>
              <a:gd name="connsiteX11" fmla="*/ 1742484 w 2094932"/>
              <a:gd name="connsiteY11" fmla="*/ 401625 h 1084504"/>
              <a:gd name="connsiteX12" fmla="*/ 1600486 w 2094932"/>
              <a:gd name="connsiteY12" fmla="*/ 240681 h 1084504"/>
              <a:gd name="connsiteX13" fmla="*/ 1425853 w 2094932"/>
              <a:gd name="connsiteY13" fmla="*/ 1876 h 1084504"/>
              <a:gd name="connsiteX14" fmla="*/ 0 w 2094932"/>
              <a:gd name="connsiteY14" fmla="*/ 0 h 1084504"/>
              <a:gd name="connsiteX0" fmla="*/ 0 w 2094932"/>
              <a:gd name="connsiteY0" fmla="*/ 0 h 1084504"/>
              <a:gd name="connsiteX1" fmla="*/ 854596 w 2094932"/>
              <a:gd name="connsiteY1" fmla="*/ 201209 h 1084504"/>
              <a:gd name="connsiteX2" fmla="*/ 876793 w 2094932"/>
              <a:gd name="connsiteY2" fmla="*/ 418327 h 1084504"/>
              <a:gd name="connsiteX3" fmla="*/ 960638 w 2094932"/>
              <a:gd name="connsiteY3" fmla="*/ 599293 h 1084504"/>
              <a:gd name="connsiteX4" fmla="*/ 729732 w 2094932"/>
              <a:gd name="connsiteY4" fmla="*/ 787445 h 1084504"/>
              <a:gd name="connsiteX5" fmla="*/ 832179 w 2094932"/>
              <a:gd name="connsiteY5" fmla="*/ 944892 h 1084504"/>
              <a:gd name="connsiteX6" fmla="*/ 1637447 w 2094932"/>
              <a:gd name="connsiteY6" fmla="*/ 1084504 h 1084504"/>
              <a:gd name="connsiteX7" fmla="*/ 1786878 w 2094932"/>
              <a:gd name="connsiteY7" fmla="*/ 1078031 h 1084504"/>
              <a:gd name="connsiteX8" fmla="*/ 2094932 w 2094932"/>
              <a:gd name="connsiteY8" fmla="*/ 938018 h 1084504"/>
              <a:gd name="connsiteX9" fmla="*/ 2049599 w 2094932"/>
              <a:gd name="connsiteY9" fmla="*/ 775268 h 1084504"/>
              <a:gd name="connsiteX10" fmla="*/ 1849030 w 2094932"/>
              <a:gd name="connsiteY10" fmla="*/ 610392 h 1084504"/>
              <a:gd name="connsiteX11" fmla="*/ 1742484 w 2094932"/>
              <a:gd name="connsiteY11" fmla="*/ 401625 h 1084504"/>
              <a:gd name="connsiteX12" fmla="*/ 1394669 w 2094932"/>
              <a:gd name="connsiteY12" fmla="*/ 88170 h 1084504"/>
              <a:gd name="connsiteX13" fmla="*/ 1425853 w 2094932"/>
              <a:gd name="connsiteY13" fmla="*/ 1876 h 1084504"/>
              <a:gd name="connsiteX14" fmla="*/ 0 w 2094932"/>
              <a:gd name="connsiteY14" fmla="*/ 0 h 1084504"/>
              <a:gd name="connsiteX0" fmla="*/ 0 w 1433825"/>
              <a:gd name="connsiteY0" fmla="*/ 39183 h 1082627"/>
              <a:gd name="connsiteX1" fmla="*/ 193489 w 1433825"/>
              <a:gd name="connsiteY1" fmla="*/ 199332 h 1082627"/>
              <a:gd name="connsiteX2" fmla="*/ 215686 w 1433825"/>
              <a:gd name="connsiteY2" fmla="*/ 416450 h 1082627"/>
              <a:gd name="connsiteX3" fmla="*/ 299531 w 1433825"/>
              <a:gd name="connsiteY3" fmla="*/ 597416 h 1082627"/>
              <a:gd name="connsiteX4" fmla="*/ 68625 w 1433825"/>
              <a:gd name="connsiteY4" fmla="*/ 785568 h 1082627"/>
              <a:gd name="connsiteX5" fmla="*/ 171072 w 1433825"/>
              <a:gd name="connsiteY5" fmla="*/ 943015 h 1082627"/>
              <a:gd name="connsiteX6" fmla="*/ 976340 w 1433825"/>
              <a:gd name="connsiteY6" fmla="*/ 1082627 h 1082627"/>
              <a:gd name="connsiteX7" fmla="*/ 1125771 w 1433825"/>
              <a:gd name="connsiteY7" fmla="*/ 1076154 h 1082627"/>
              <a:gd name="connsiteX8" fmla="*/ 1433825 w 1433825"/>
              <a:gd name="connsiteY8" fmla="*/ 936141 h 1082627"/>
              <a:gd name="connsiteX9" fmla="*/ 1388492 w 1433825"/>
              <a:gd name="connsiteY9" fmla="*/ 773391 h 1082627"/>
              <a:gd name="connsiteX10" fmla="*/ 1187923 w 1433825"/>
              <a:gd name="connsiteY10" fmla="*/ 608515 h 1082627"/>
              <a:gd name="connsiteX11" fmla="*/ 1081377 w 1433825"/>
              <a:gd name="connsiteY11" fmla="*/ 399748 h 1082627"/>
              <a:gd name="connsiteX12" fmla="*/ 733562 w 1433825"/>
              <a:gd name="connsiteY12" fmla="*/ 86293 h 1082627"/>
              <a:gd name="connsiteX13" fmla="*/ 764746 w 1433825"/>
              <a:gd name="connsiteY13" fmla="*/ -1 h 1082627"/>
              <a:gd name="connsiteX14" fmla="*/ 0 w 1433825"/>
              <a:gd name="connsiteY14" fmla="*/ 39183 h 1082627"/>
              <a:gd name="connsiteX0" fmla="*/ 0 w 1433825"/>
              <a:gd name="connsiteY0" fmla="*/ 1 h 1043445"/>
              <a:gd name="connsiteX1" fmla="*/ 193489 w 1433825"/>
              <a:gd name="connsiteY1" fmla="*/ 160150 h 1043445"/>
              <a:gd name="connsiteX2" fmla="*/ 215686 w 1433825"/>
              <a:gd name="connsiteY2" fmla="*/ 377268 h 1043445"/>
              <a:gd name="connsiteX3" fmla="*/ 299531 w 1433825"/>
              <a:gd name="connsiteY3" fmla="*/ 558234 h 1043445"/>
              <a:gd name="connsiteX4" fmla="*/ 68625 w 1433825"/>
              <a:gd name="connsiteY4" fmla="*/ 746386 h 1043445"/>
              <a:gd name="connsiteX5" fmla="*/ 171072 w 1433825"/>
              <a:gd name="connsiteY5" fmla="*/ 903833 h 1043445"/>
              <a:gd name="connsiteX6" fmla="*/ 976340 w 1433825"/>
              <a:gd name="connsiteY6" fmla="*/ 1043445 h 1043445"/>
              <a:gd name="connsiteX7" fmla="*/ 1125771 w 1433825"/>
              <a:gd name="connsiteY7" fmla="*/ 1036972 h 1043445"/>
              <a:gd name="connsiteX8" fmla="*/ 1433825 w 1433825"/>
              <a:gd name="connsiteY8" fmla="*/ 896959 h 1043445"/>
              <a:gd name="connsiteX9" fmla="*/ 1388492 w 1433825"/>
              <a:gd name="connsiteY9" fmla="*/ 734209 h 1043445"/>
              <a:gd name="connsiteX10" fmla="*/ 1187923 w 1433825"/>
              <a:gd name="connsiteY10" fmla="*/ 569333 h 1043445"/>
              <a:gd name="connsiteX11" fmla="*/ 1081377 w 1433825"/>
              <a:gd name="connsiteY11" fmla="*/ 360566 h 1043445"/>
              <a:gd name="connsiteX12" fmla="*/ 733562 w 1433825"/>
              <a:gd name="connsiteY12" fmla="*/ 47111 h 1043445"/>
              <a:gd name="connsiteX13" fmla="*/ 752272 w 1433825"/>
              <a:gd name="connsiteY13" fmla="*/ 1878 h 1043445"/>
              <a:gd name="connsiteX14" fmla="*/ 0 w 1433825"/>
              <a:gd name="connsiteY14" fmla="*/ 1 h 1043445"/>
              <a:gd name="connsiteX0" fmla="*/ 0 w 1527379"/>
              <a:gd name="connsiteY0" fmla="*/ 27452 h 1041567"/>
              <a:gd name="connsiteX1" fmla="*/ 287043 w 1527379"/>
              <a:gd name="connsiteY1" fmla="*/ 158272 h 1041567"/>
              <a:gd name="connsiteX2" fmla="*/ 309240 w 1527379"/>
              <a:gd name="connsiteY2" fmla="*/ 375390 h 1041567"/>
              <a:gd name="connsiteX3" fmla="*/ 393085 w 1527379"/>
              <a:gd name="connsiteY3" fmla="*/ 556356 h 1041567"/>
              <a:gd name="connsiteX4" fmla="*/ 162179 w 1527379"/>
              <a:gd name="connsiteY4" fmla="*/ 744508 h 1041567"/>
              <a:gd name="connsiteX5" fmla="*/ 264626 w 1527379"/>
              <a:gd name="connsiteY5" fmla="*/ 901955 h 1041567"/>
              <a:gd name="connsiteX6" fmla="*/ 1069894 w 1527379"/>
              <a:gd name="connsiteY6" fmla="*/ 1041567 h 1041567"/>
              <a:gd name="connsiteX7" fmla="*/ 1219325 w 1527379"/>
              <a:gd name="connsiteY7" fmla="*/ 1035094 h 1041567"/>
              <a:gd name="connsiteX8" fmla="*/ 1527379 w 1527379"/>
              <a:gd name="connsiteY8" fmla="*/ 895081 h 1041567"/>
              <a:gd name="connsiteX9" fmla="*/ 1482046 w 1527379"/>
              <a:gd name="connsiteY9" fmla="*/ 732331 h 1041567"/>
              <a:gd name="connsiteX10" fmla="*/ 1281477 w 1527379"/>
              <a:gd name="connsiteY10" fmla="*/ 567455 h 1041567"/>
              <a:gd name="connsiteX11" fmla="*/ 1174931 w 1527379"/>
              <a:gd name="connsiteY11" fmla="*/ 358688 h 1041567"/>
              <a:gd name="connsiteX12" fmla="*/ 827116 w 1527379"/>
              <a:gd name="connsiteY12" fmla="*/ 45233 h 1041567"/>
              <a:gd name="connsiteX13" fmla="*/ 845826 w 1527379"/>
              <a:gd name="connsiteY13" fmla="*/ 0 h 1041567"/>
              <a:gd name="connsiteX14" fmla="*/ 0 w 1527379"/>
              <a:gd name="connsiteY14" fmla="*/ 27452 h 1041567"/>
              <a:gd name="connsiteX0" fmla="*/ 0 w 1714486"/>
              <a:gd name="connsiteY0" fmla="*/ 3989 h 1041567"/>
              <a:gd name="connsiteX1" fmla="*/ 474150 w 1714486"/>
              <a:gd name="connsiteY1" fmla="*/ 158272 h 1041567"/>
              <a:gd name="connsiteX2" fmla="*/ 496347 w 1714486"/>
              <a:gd name="connsiteY2" fmla="*/ 375390 h 1041567"/>
              <a:gd name="connsiteX3" fmla="*/ 580192 w 1714486"/>
              <a:gd name="connsiteY3" fmla="*/ 556356 h 1041567"/>
              <a:gd name="connsiteX4" fmla="*/ 349286 w 1714486"/>
              <a:gd name="connsiteY4" fmla="*/ 744508 h 1041567"/>
              <a:gd name="connsiteX5" fmla="*/ 451733 w 1714486"/>
              <a:gd name="connsiteY5" fmla="*/ 901955 h 1041567"/>
              <a:gd name="connsiteX6" fmla="*/ 1257001 w 1714486"/>
              <a:gd name="connsiteY6" fmla="*/ 1041567 h 1041567"/>
              <a:gd name="connsiteX7" fmla="*/ 1406432 w 1714486"/>
              <a:gd name="connsiteY7" fmla="*/ 1035094 h 1041567"/>
              <a:gd name="connsiteX8" fmla="*/ 1714486 w 1714486"/>
              <a:gd name="connsiteY8" fmla="*/ 895081 h 1041567"/>
              <a:gd name="connsiteX9" fmla="*/ 1669153 w 1714486"/>
              <a:gd name="connsiteY9" fmla="*/ 732331 h 1041567"/>
              <a:gd name="connsiteX10" fmla="*/ 1468584 w 1714486"/>
              <a:gd name="connsiteY10" fmla="*/ 567455 h 1041567"/>
              <a:gd name="connsiteX11" fmla="*/ 1362038 w 1714486"/>
              <a:gd name="connsiteY11" fmla="*/ 358688 h 1041567"/>
              <a:gd name="connsiteX12" fmla="*/ 1014223 w 1714486"/>
              <a:gd name="connsiteY12" fmla="*/ 45233 h 1041567"/>
              <a:gd name="connsiteX13" fmla="*/ 1032933 w 1714486"/>
              <a:gd name="connsiteY13" fmla="*/ 0 h 1041567"/>
              <a:gd name="connsiteX14" fmla="*/ 0 w 1714486"/>
              <a:gd name="connsiteY14" fmla="*/ 3989 h 1041567"/>
              <a:gd name="connsiteX0" fmla="*/ 0 w 1714486"/>
              <a:gd name="connsiteY0" fmla="*/ 3989 h 1041567"/>
              <a:gd name="connsiteX1" fmla="*/ 265799 w 1714486"/>
              <a:gd name="connsiteY1" fmla="*/ 92159 h 1041567"/>
              <a:gd name="connsiteX2" fmla="*/ 474150 w 1714486"/>
              <a:gd name="connsiteY2" fmla="*/ 158272 h 1041567"/>
              <a:gd name="connsiteX3" fmla="*/ 496347 w 1714486"/>
              <a:gd name="connsiteY3" fmla="*/ 375390 h 1041567"/>
              <a:gd name="connsiteX4" fmla="*/ 580192 w 1714486"/>
              <a:gd name="connsiteY4" fmla="*/ 556356 h 1041567"/>
              <a:gd name="connsiteX5" fmla="*/ 349286 w 1714486"/>
              <a:gd name="connsiteY5" fmla="*/ 744508 h 1041567"/>
              <a:gd name="connsiteX6" fmla="*/ 451733 w 1714486"/>
              <a:gd name="connsiteY6" fmla="*/ 901955 h 1041567"/>
              <a:gd name="connsiteX7" fmla="*/ 1257001 w 1714486"/>
              <a:gd name="connsiteY7" fmla="*/ 1041567 h 1041567"/>
              <a:gd name="connsiteX8" fmla="*/ 1406432 w 1714486"/>
              <a:gd name="connsiteY8" fmla="*/ 1035094 h 1041567"/>
              <a:gd name="connsiteX9" fmla="*/ 1714486 w 1714486"/>
              <a:gd name="connsiteY9" fmla="*/ 895081 h 1041567"/>
              <a:gd name="connsiteX10" fmla="*/ 1669153 w 1714486"/>
              <a:gd name="connsiteY10" fmla="*/ 732331 h 1041567"/>
              <a:gd name="connsiteX11" fmla="*/ 1468584 w 1714486"/>
              <a:gd name="connsiteY11" fmla="*/ 567455 h 1041567"/>
              <a:gd name="connsiteX12" fmla="*/ 1362038 w 1714486"/>
              <a:gd name="connsiteY12" fmla="*/ 358688 h 1041567"/>
              <a:gd name="connsiteX13" fmla="*/ 1014223 w 1714486"/>
              <a:gd name="connsiteY13" fmla="*/ 45233 h 1041567"/>
              <a:gd name="connsiteX14" fmla="*/ 1032933 w 1714486"/>
              <a:gd name="connsiteY14" fmla="*/ 0 h 1041567"/>
              <a:gd name="connsiteX15" fmla="*/ 0 w 1714486"/>
              <a:gd name="connsiteY15" fmla="*/ 3989 h 1041567"/>
              <a:gd name="connsiteX0" fmla="*/ 0 w 1714486"/>
              <a:gd name="connsiteY0" fmla="*/ 3989 h 1041567"/>
              <a:gd name="connsiteX1" fmla="*/ 278273 w 1714486"/>
              <a:gd name="connsiteY1" fmla="*/ 45232 h 1041567"/>
              <a:gd name="connsiteX2" fmla="*/ 474150 w 1714486"/>
              <a:gd name="connsiteY2" fmla="*/ 158272 h 1041567"/>
              <a:gd name="connsiteX3" fmla="*/ 496347 w 1714486"/>
              <a:gd name="connsiteY3" fmla="*/ 375390 h 1041567"/>
              <a:gd name="connsiteX4" fmla="*/ 580192 w 1714486"/>
              <a:gd name="connsiteY4" fmla="*/ 556356 h 1041567"/>
              <a:gd name="connsiteX5" fmla="*/ 349286 w 1714486"/>
              <a:gd name="connsiteY5" fmla="*/ 744508 h 1041567"/>
              <a:gd name="connsiteX6" fmla="*/ 451733 w 1714486"/>
              <a:gd name="connsiteY6" fmla="*/ 901955 h 1041567"/>
              <a:gd name="connsiteX7" fmla="*/ 1257001 w 1714486"/>
              <a:gd name="connsiteY7" fmla="*/ 1041567 h 1041567"/>
              <a:gd name="connsiteX8" fmla="*/ 1406432 w 1714486"/>
              <a:gd name="connsiteY8" fmla="*/ 1035094 h 1041567"/>
              <a:gd name="connsiteX9" fmla="*/ 1714486 w 1714486"/>
              <a:gd name="connsiteY9" fmla="*/ 895081 h 1041567"/>
              <a:gd name="connsiteX10" fmla="*/ 1669153 w 1714486"/>
              <a:gd name="connsiteY10" fmla="*/ 732331 h 1041567"/>
              <a:gd name="connsiteX11" fmla="*/ 1468584 w 1714486"/>
              <a:gd name="connsiteY11" fmla="*/ 567455 h 1041567"/>
              <a:gd name="connsiteX12" fmla="*/ 1362038 w 1714486"/>
              <a:gd name="connsiteY12" fmla="*/ 358688 h 1041567"/>
              <a:gd name="connsiteX13" fmla="*/ 1014223 w 1714486"/>
              <a:gd name="connsiteY13" fmla="*/ 45233 h 1041567"/>
              <a:gd name="connsiteX14" fmla="*/ 1032933 w 1714486"/>
              <a:gd name="connsiteY14" fmla="*/ 0 h 1041567"/>
              <a:gd name="connsiteX15" fmla="*/ 0 w 1714486"/>
              <a:gd name="connsiteY15" fmla="*/ 3989 h 1041567"/>
              <a:gd name="connsiteX0" fmla="*/ 0 w 1758144"/>
              <a:gd name="connsiteY0" fmla="*/ 0 h 1072774"/>
              <a:gd name="connsiteX1" fmla="*/ 321931 w 1758144"/>
              <a:gd name="connsiteY1" fmla="*/ 76439 h 1072774"/>
              <a:gd name="connsiteX2" fmla="*/ 517808 w 1758144"/>
              <a:gd name="connsiteY2" fmla="*/ 189479 h 1072774"/>
              <a:gd name="connsiteX3" fmla="*/ 540005 w 1758144"/>
              <a:gd name="connsiteY3" fmla="*/ 406597 h 1072774"/>
              <a:gd name="connsiteX4" fmla="*/ 623850 w 1758144"/>
              <a:gd name="connsiteY4" fmla="*/ 587563 h 1072774"/>
              <a:gd name="connsiteX5" fmla="*/ 392944 w 1758144"/>
              <a:gd name="connsiteY5" fmla="*/ 775715 h 1072774"/>
              <a:gd name="connsiteX6" fmla="*/ 495391 w 1758144"/>
              <a:gd name="connsiteY6" fmla="*/ 933162 h 1072774"/>
              <a:gd name="connsiteX7" fmla="*/ 1300659 w 1758144"/>
              <a:gd name="connsiteY7" fmla="*/ 1072774 h 1072774"/>
              <a:gd name="connsiteX8" fmla="*/ 1450090 w 1758144"/>
              <a:gd name="connsiteY8" fmla="*/ 1066301 h 1072774"/>
              <a:gd name="connsiteX9" fmla="*/ 1758144 w 1758144"/>
              <a:gd name="connsiteY9" fmla="*/ 926288 h 1072774"/>
              <a:gd name="connsiteX10" fmla="*/ 1712811 w 1758144"/>
              <a:gd name="connsiteY10" fmla="*/ 763538 h 1072774"/>
              <a:gd name="connsiteX11" fmla="*/ 1512242 w 1758144"/>
              <a:gd name="connsiteY11" fmla="*/ 598662 h 1072774"/>
              <a:gd name="connsiteX12" fmla="*/ 1405696 w 1758144"/>
              <a:gd name="connsiteY12" fmla="*/ 389895 h 1072774"/>
              <a:gd name="connsiteX13" fmla="*/ 1057881 w 1758144"/>
              <a:gd name="connsiteY13" fmla="*/ 76440 h 1072774"/>
              <a:gd name="connsiteX14" fmla="*/ 1076591 w 1758144"/>
              <a:gd name="connsiteY14" fmla="*/ 31207 h 1072774"/>
              <a:gd name="connsiteX15" fmla="*/ 0 w 1758144"/>
              <a:gd name="connsiteY15" fmla="*/ 0 h 1072774"/>
              <a:gd name="connsiteX0" fmla="*/ 0 w 1845461"/>
              <a:gd name="connsiteY0" fmla="*/ 0 h 1061042"/>
              <a:gd name="connsiteX1" fmla="*/ 409248 w 1845461"/>
              <a:gd name="connsiteY1" fmla="*/ 64707 h 1061042"/>
              <a:gd name="connsiteX2" fmla="*/ 605125 w 1845461"/>
              <a:gd name="connsiteY2" fmla="*/ 177747 h 1061042"/>
              <a:gd name="connsiteX3" fmla="*/ 627322 w 1845461"/>
              <a:gd name="connsiteY3" fmla="*/ 394865 h 1061042"/>
              <a:gd name="connsiteX4" fmla="*/ 711167 w 1845461"/>
              <a:gd name="connsiteY4" fmla="*/ 575831 h 1061042"/>
              <a:gd name="connsiteX5" fmla="*/ 480261 w 1845461"/>
              <a:gd name="connsiteY5" fmla="*/ 763983 h 1061042"/>
              <a:gd name="connsiteX6" fmla="*/ 582708 w 1845461"/>
              <a:gd name="connsiteY6" fmla="*/ 921430 h 1061042"/>
              <a:gd name="connsiteX7" fmla="*/ 1387976 w 1845461"/>
              <a:gd name="connsiteY7" fmla="*/ 1061042 h 1061042"/>
              <a:gd name="connsiteX8" fmla="*/ 1537407 w 1845461"/>
              <a:gd name="connsiteY8" fmla="*/ 1054569 h 1061042"/>
              <a:gd name="connsiteX9" fmla="*/ 1845461 w 1845461"/>
              <a:gd name="connsiteY9" fmla="*/ 914556 h 1061042"/>
              <a:gd name="connsiteX10" fmla="*/ 1800128 w 1845461"/>
              <a:gd name="connsiteY10" fmla="*/ 751806 h 1061042"/>
              <a:gd name="connsiteX11" fmla="*/ 1599559 w 1845461"/>
              <a:gd name="connsiteY11" fmla="*/ 586930 h 1061042"/>
              <a:gd name="connsiteX12" fmla="*/ 1493013 w 1845461"/>
              <a:gd name="connsiteY12" fmla="*/ 378163 h 1061042"/>
              <a:gd name="connsiteX13" fmla="*/ 1145198 w 1845461"/>
              <a:gd name="connsiteY13" fmla="*/ 64708 h 1061042"/>
              <a:gd name="connsiteX14" fmla="*/ 1163908 w 1845461"/>
              <a:gd name="connsiteY14" fmla="*/ 19475 h 1061042"/>
              <a:gd name="connsiteX15" fmla="*/ 0 w 1845461"/>
              <a:gd name="connsiteY15" fmla="*/ 0 h 1061042"/>
              <a:gd name="connsiteX0" fmla="*/ 89016 w 1436213"/>
              <a:gd name="connsiteY0" fmla="*/ 0 h 1529663"/>
              <a:gd name="connsiteX1" fmla="*/ 0 w 1436213"/>
              <a:gd name="connsiteY1" fmla="*/ 533328 h 1529663"/>
              <a:gd name="connsiteX2" fmla="*/ 195877 w 1436213"/>
              <a:gd name="connsiteY2" fmla="*/ 646368 h 1529663"/>
              <a:gd name="connsiteX3" fmla="*/ 218074 w 1436213"/>
              <a:gd name="connsiteY3" fmla="*/ 863486 h 1529663"/>
              <a:gd name="connsiteX4" fmla="*/ 301919 w 1436213"/>
              <a:gd name="connsiteY4" fmla="*/ 1044452 h 1529663"/>
              <a:gd name="connsiteX5" fmla="*/ 71013 w 1436213"/>
              <a:gd name="connsiteY5" fmla="*/ 1232604 h 1529663"/>
              <a:gd name="connsiteX6" fmla="*/ 173460 w 1436213"/>
              <a:gd name="connsiteY6" fmla="*/ 1390051 h 1529663"/>
              <a:gd name="connsiteX7" fmla="*/ 978728 w 1436213"/>
              <a:gd name="connsiteY7" fmla="*/ 1529663 h 1529663"/>
              <a:gd name="connsiteX8" fmla="*/ 1128159 w 1436213"/>
              <a:gd name="connsiteY8" fmla="*/ 1523190 h 1529663"/>
              <a:gd name="connsiteX9" fmla="*/ 1436213 w 1436213"/>
              <a:gd name="connsiteY9" fmla="*/ 1383177 h 1529663"/>
              <a:gd name="connsiteX10" fmla="*/ 1390880 w 1436213"/>
              <a:gd name="connsiteY10" fmla="*/ 1220427 h 1529663"/>
              <a:gd name="connsiteX11" fmla="*/ 1190311 w 1436213"/>
              <a:gd name="connsiteY11" fmla="*/ 1055551 h 1529663"/>
              <a:gd name="connsiteX12" fmla="*/ 1083765 w 1436213"/>
              <a:gd name="connsiteY12" fmla="*/ 846784 h 1529663"/>
              <a:gd name="connsiteX13" fmla="*/ 735950 w 1436213"/>
              <a:gd name="connsiteY13" fmla="*/ 533329 h 1529663"/>
              <a:gd name="connsiteX14" fmla="*/ 754660 w 1436213"/>
              <a:gd name="connsiteY14" fmla="*/ 488096 h 1529663"/>
              <a:gd name="connsiteX15" fmla="*/ 89016 w 1436213"/>
              <a:gd name="connsiteY15" fmla="*/ 0 h 1529663"/>
              <a:gd name="connsiteX0" fmla="*/ 582577 w 1929774"/>
              <a:gd name="connsiteY0" fmla="*/ 0 h 1529663"/>
              <a:gd name="connsiteX1" fmla="*/ 0 w 1929774"/>
              <a:gd name="connsiteY1" fmla="*/ 418384 h 1529663"/>
              <a:gd name="connsiteX2" fmla="*/ 689438 w 1929774"/>
              <a:gd name="connsiteY2" fmla="*/ 646368 h 1529663"/>
              <a:gd name="connsiteX3" fmla="*/ 711635 w 1929774"/>
              <a:gd name="connsiteY3" fmla="*/ 863486 h 1529663"/>
              <a:gd name="connsiteX4" fmla="*/ 795480 w 1929774"/>
              <a:gd name="connsiteY4" fmla="*/ 1044452 h 1529663"/>
              <a:gd name="connsiteX5" fmla="*/ 564574 w 1929774"/>
              <a:gd name="connsiteY5" fmla="*/ 1232604 h 1529663"/>
              <a:gd name="connsiteX6" fmla="*/ 667021 w 1929774"/>
              <a:gd name="connsiteY6" fmla="*/ 1390051 h 1529663"/>
              <a:gd name="connsiteX7" fmla="*/ 1472289 w 1929774"/>
              <a:gd name="connsiteY7" fmla="*/ 1529663 h 1529663"/>
              <a:gd name="connsiteX8" fmla="*/ 1621720 w 1929774"/>
              <a:gd name="connsiteY8" fmla="*/ 1523190 h 1529663"/>
              <a:gd name="connsiteX9" fmla="*/ 1929774 w 1929774"/>
              <a:gd name="connsiteY9" fmla="*/ 1383177 h 1529663"/>
              <a:gd name="connsiteX10" fmla="*/ 1884441 w 1929774"/>
              <a:gd name="connsiteY10" fmla="*/ 1220427 h 1529663"/>
              <a:gd name="connsiteX11" fmla="*/ 1683872 w 1929774"/>
              <a:gd name="connsiteY11" fmla="*/ 1055551 h 1529663"/>
              <a:gd name="connsiteX12" fmla="*/ 1577326 w 1929774"/>
              <a:gd name="connsiteY12" fmla="*/ 846784 h 1529663"/>
              <a:gd name="connsiteX13" fmla="*/ 1229511 w 1929774"/>
              <a:gd name="connsiteY13" fmla="*/ 533329 h 1529663"/>
              <a:gd name="connsiteX14" fmla="*/ 1248221 w 1929774"/>
              <a:gd name="connsiteY14" fmla="*/ 488096 h 1529663"/>
              <a:gd name="connsiteX15" fmla="*/ 582577 w 1929774"/>
              <a:gd name="connsiteY15" fmla="*/ 0 h 1529663"/>
              <a:gd name="connsiteX0" fmla="*/ 582577 w 1929774"/>
              <a:gd name="connsiteY0" fmla="*/ 0 h 1529663"/>
              <a:gd name="connsiteX1" fmla="*/ 0 w 1929774"/>
              <a:gd name="connsiteY1" fmla="*/ 418384 h 1529663"/>
              <a:gd name="connsiteX2" fmla="*/ 252283 w 1929774"/>
              <a:gd name="connsiteY2" fmla="*/ 637526 h 1529663"/>
              <a:gd name="connsiteX3" fmla="*/ 711635 w 1929774"/>
              <a:gd name="connsiteY3" fmla="*/ 863486 h 1529663"/>
              <a:gd name="connsiteX4" fmla="*/ 795480 w 1929774"/>
              <a:gd name="connsiteY4" fmla="*/ 1044452 h 1529663"/>
              <a:gd name="connsiteX5" fmla="*/ 564574 w 1929774"/>
              <a:gd name="connsiteY5" fmla="*/ 1232604 h 1529663"/>
              <a:gd name="connsiteX6" fmla="*/ 667021 w 1929774"/>
              <a:gd name="connsiteY6" fmla="*/ 1390051 h 1529663"/>
              <a:gd name="connsiteX7" fmla="*/ 1472289 w 1929774"/>
              <a:gd name="connsiteY7" fmla="*/ 1529663 h 1529663"/>
              <a:gd name="connsiteX8" fmla="*/ 1621720 w 1929774"/>
              <a:gd name="connsiteY8" fmla="*/ 1523190 h 1529663"/>
              <a:gd name="connsiteX9" fmla="*/ 1929774 w 1929774"/>
              <a:gd name="connsiteY9" fmla="*/ 1383177 h 1529663"/>
              <a:gd name="connsiteX10" fmla="*/ 1884441 w 1929774"/>
              <a:gd name="connsiteY10" fmla="*/ 1220427 h 1529663"/>
              <a:gd name="connsiteX11" fmla="*/ 1683872 w 1929774"/>
              <a:gd name="connsiteY11" fmla="*/ 1055551 h 1529663"/>
              <a:gd name="connsiteX12" fmla="*/ 1577326 w 1929774"/>
              <a:gd name="connsiteY12" fmla="*/ 846784 h 1529663"/>
              <a:gd name="connsiteX13" fmla="*/ 1229511 w 1929774"/>
              <a:gd name="connsiteY13" fmla="*/ 533329 h 1529663"/>
              <a:gd name="connsiteX14" fmla="*/ 1248221 w 1929774"/>
              <a:gd name="connsiteY14" fmla="*/ 488096 h 1529663"/>
              <a:gd name="connsiteX15" fmla="*/ 582577 w 1929774"/>
              <a:gd name="connsiteY15" fmla="*/ 0 h 1529663"/>
              <a:gd name="connsiteX0" fmla="*/ 582577 w 1929774"/>
              <a:gd name="connsiteY0" fmla="*/ 0 h 1529663"/>
              <a:gd name="connsiteX1" fmla="*/ 0 w 1929774"/>
              <a:gd name="connsiteY1" fmla="*/ 418384 h 1529663"/>
              <a:gd name="connsiteX2" fmla="*/ 252283 w 1929774"/>
              <a:gd name="connsiteY2" fmla="*/ 637526 h 1529663"/>
              <a:gd name="connsiteX3" fmla="*/ 391995 w 1929774"/>
              <a:gd name="connsiteY3" fmla="*/ 863485 h 1529663"/>
              <a:gd name="connsiteX4" fmla="*/ 795480 w 1929774"/>
              <a:gd name="connsiteY4" fmla="*/ 1044452 h 1529663"/>
              <a:gd name="connsiteX5" fmla="*/ 564574 w 1929774"/>
              <a:gd name="connsiteY5" fmla="*/ 1232604 h 1529663"/>
              <a:gd name="connsiteX6" fmla="*/ 667021 w 1929774"/>
              <a:gd name="connsiteY6" fmla="*/ 1390051 h 1529663"/>
              <a:gd name="connsiteX7" fmla="*/ 1472289 w 1929774"/>
              <a:gd name="connsiteY7" fmla="*/ 1529663 h 1529663"/>
              <a:gd name="connsiteX8" fmla="*/ 1621720 w 1929774"/>
              <a:gd name="connsiteY8" fmla="*/ 1523190 h 1529663"/>
              <a:gd name="connsiteX9" fmla="*/ 1929774 w 1929774"/>
              <a:gd name="connsiteY9" fmla="*/ 1383177 h 1529663"/>
              <a:gd name="connsiteX10" fmla="*/ 1884441 w 1929774"/>
              <a:gd name="connsiteY10" fmla="*/ 1220427 h 1529663"/>
              <a:gd name="connsiteX11" fmla="*/ 1683872 w 1929774"/>
              <a:gd name="connsiteY11" fmla="*/ 1055551 h 1529663"/>
              <a:gd name="connsiteX12" fmla="*/ 1577326 w 1929774"/>
              <a:gd name="connsiteY12" fmla="*/ 846784 h 1529663"/>
              <a:gd name="connsiteX13" fmla="*/ 1229511 w 1929774"/>
              <a:gd name="connsiteY13" fmla="*/ 533329 h 1529663"/>
              <a:gd name="connsiteX14" fmla="*/ 1248221 w 1929774"/>
              <a:gd name="connsiteY14" fmla="*/ 488096 h 1529663"/>
              <a:gd name="connsiteX15" fmla="*/ 582577 w 1929774"/>
              <a:gd name="connsiteY15" fmla="*/ 0 h 1529663"/>
              <a:gd name="connsiteX0" fmla="*/ 582577 w 1929774"/>
              <a:gd name="connsiteY0" fmla="*/ 0 h 1529663"/>
              <a:gd name="connsiteX1" fmla="*/ 0 w 1929774"/>
              <a:gd name="connsiteY1" fmla="*/ 418384 h 1529663"/>
              <a:gd name="connsiteX2" fmla="*/ 252283 w 1929774"/>
              <a:gd name="connsiteY2" fmla="*/ 637526 h 1529663"/>
              <a:gd name="connsiteX3" fmla="*/ 391995 w 1929774"/>
              <a:gd name="connsiteY3" fmla="*/ 863485 h 1529663"/>
              <a:gd name="connsiteX4" fmla="*/ 348924 w 1929774"/>
              <a:gd name="connsiteY4" fmla="*/ 1057715 h 1529663"/>
              <a:gd name="connsiteX5" fmla="*/ 564574 w 1929774"/>
              <a:gd name="connsiteY5" fmla="*/ 1232604 h 1529663"/>
              <a:gd name="connsiteX6" fmla="*/ 667021 w 1929774"/>
              <a:gd name="connsiteY6" fmla="*/ 1390051 h 1529663"/>
              <a:gd name="connsiteX7" fmla="*/ 1472289 w 1929774"/>
              <a:gd name="connsiteY7" fmla="*/ 1529663 h 1529663"/>
              <a:gd name="connsiteX8" fmla="*/ 1621720 w 1929774"/>
              <a:gd name="connsiteY8" fmla="*/ 1523190 h 1529663"/>
              <a:gd name="connsiteX9" fmla="*/ 1929774 w 1929774"/>
              <a:gd name="connsiteY9" fmla="*/ 1383177 h 1529663"/>
              <a:gd name="connsiteX10" fmla="*/ 1884441 w 1929774"/>
              <a:gd name="connsiteY10" fmla="*/ 1220427 h 1529663"/>
              <a:gd name="connsiteX11" fmla="*/ 1683872 w 1929774"/>
              <a:gd name="connsiteY11" fmla="*/ 1055551 h 1529663"/>
              <a:gd name="connsiteX12" fmla="*/ 1577326 w 1929774"/>
              <a:gd name="connsiteY12" fmla="*/ 846784 h 1529663"/>
              <a:gd name="connsiteX13" fmla="*/ 1229511 w 1929774"/>
              <a:gd name="connsiteY13" fmla="*/ 533329 h 1529663"/>
              <a:gd name="connsiteX14" fmla="*/ 1248221 w 1929774"/>
              <a:gd name="connsiteY14" fmla="*/ 488096 h 1529663"/>
              <a:gd name="connsiteX15" fmla="*/ 582577 w 1929774"/>
              <a:gd name="connsiteY15" fmla="*/ 0 h 1529663"/>
              <a:gd name="connsiteX0" fmla="*/ 582577 w 1929774"/>
              <a:gd name="connsiteY0" fmla="*/ 0 h 1529663"/>
              <a:gd name="connsiteX1" fmla="*/ 0 w 1929774"/>
              <a:gd name="connsiteY1" fmla="*/ 418384 h 1529663"/>
              <a:gd name="connsiteX2" fmla="*/ 252283 w 1929774"/>
              <a:gd name="connsiteY2" fmla="*/ 637526 h 1529663"/>
              <a:gd name="connsiteX3" fmla="*/ 391995 w 1929774"/>
              <a:gd name="connsiteY3" fmla="*/ 863485 h 1529663"/>
              <a:gd name="connsiteX4" fmla="*/ 348924 w 1929774"/>
              <a:gd name="connsiteY4" fmla="*/ 1057715 h 1529663"/>
              <a:gd name="connsiteX5" fmla="*/ 240233 w 1929774"/>
              <a:gd name="connsiteY5" fmla="*/ 1241447 h 1529663"/>
              <a:gd name="connsiteX6" fmla="*/ 667021 w 1929774"/>
              <a:gd name="connsiteY6" fmla="*/ 1390051 h 1529663"/>
              <a:gd name="connsiteX7" fmla="*/ 1472289 w 1929774"/>
              <a:gd name="connsiteY7" fmla="*/ 1529663 h 1529663"/>
              <a:gd name="connsiteX8" fmla="*/ 1621720 w 1929774"/>
              <a:gd name="connsiteY8" fmla="*/ 1523190 h 1529663"/>
              <a:gd name="connsiteX9" fmla="*/ 1929774 w 1929774"/>
              <a:gd name="connsiteY9" fmla="*/ 1383177 h 1529663"/>
              <a:gd name="connsiteX10" fmla="*/ 1884441 w 1929774"/>
              <a:gd name="connsiteY10" fmla="*/ 1220427 h 1529663"/>
              <a:gd name="connsiteX11" fmla="*/ 1683872 w 1929774"/>
              <a:gd name="connsiteY11" fmla="*/ 1055551 h 1529663"/>
              <a:gd name="connsiteX12" fmla="*/ 1577326 w 1929774"/>
              <a:gd name="connsiteY12" fmla="*/ 846784 h 1529663"/>
              <a:gd name="connsiteX13" fmla="*/ 1229511 w 1929774"/>
              <a:gd name="connsiteY13" fmla="*/ 533329 h 1529663"/>
              <a:gd name="connsiteX14" fmla="*/ 1248221 w 1929774"/>
              <a:gd name="connsiteY14" fmla="*/ 488096 h 1529663"/>
              <a:gd name="connsiteX15" fmla="*/ 582577 w 1929774"/>
              <a:gd name="connsiteY15" fmla="*/ 0 h 1529663"/>
              <a:gd name="connsiteX0" fmla="*/ 582577 w 1929774"/>
              <a:gd name="connsiteY0" fmla="*/ 0 h 1529663"/>
              <a:gd name="connsiteX1" fmla="*/ 0 w 1929774"/>
              <a:gd name="connsiteY1" fmla="*/ 418384 h 1529663"/>
              <a:gd name="connsiteX2" fmla="*/ 252283 w 1929774"/>
              <a:gd name="connsiteY2" fmla="*/ 637526 h 1529663"/>
              <a:gd name="connsiteX3" fmla="*/ 391995 w 1929774"/>
              <a:gd name="connsiteY3" fmla="*/ 863485 h 1529663"/>
              <a:gd name="connsiteX4" fmla="*/ 348924 w 1929774"/>
              <a:gd name="connsiteY4" fmla="*/ 1057715 h 1529663"/>
              <a:gd name="connsiteX5" fmla="*/ 216732 w 1929774"/>
              <a:gd name="connsiteY5" fmla="*/ 1232606 h 1529663"/>
              <a:gd name="connsiteX6" fmla="*/ 667021 w 1929774"/>
              <a:gd name="connsiteY6" fmla="*/ 1390051 h 1529663"/>
              <a:gd name="connsiteX7" fmla="*/ 1472289 w 1929774"/>
              <a:gd name="connsiteY7" fmla="*/ 1529663 h 1529663"/>
              <a:gd name="connsiteX8" fmla="*/ 1621720 w 1929774"/>
              <a:gd name="connsiteY8" fmla="*/ 1523190 h 1529663"/>
              <a:gd name="connsiteX9" fmla="*/ 1929774 w 1929774"/>
              <a:gd name="connsiteY9" fmla="*/ 1383177 h 1529663"/>
              <a:gd name="connsiteX10" fmla="*/ 1884441 w 1929774"/>
              <a:gd name="connsiteY10" fmla="*/ 1220427 h 1529663"/>
              <a:gd name="connsiteX11" fmla="*/ 1683872 w 1929774"/>
              <a:gd name="connsiteY11" fmla="*/ 1055551 h 1529663"/>
              <a:gd name="connsiteX12" fmla="*/ 1577326 w 1929774"/>
              <a:gd name="connsiteY12" fmla="*/ 846784 h 1529663"/>
              <a:gd name="connsiteX13" fmla="*/ 1229511 w 1929774"/>
              <a:gd name="connsiteY13" fmla="*/ 533329 h 1529663"/>
              <a:gd name="connsiteX14" fmla="*/ 1248221 w 1929774"/>
              <a:gd name="connsiteY14" fmla="*/ 488096 h 1529663"/>
              <a:gd name="connsiteX15" fmla="*/ 582577 w 1929774"/>
              <a:gd name="connsiteY15" fmla="*/ 0 h 1529663"/>
              <a:gd name="connsiteX0" fmla="*/ 582577 w 1929774"/>
              <a:gd name="connsiteY0" fmla="*/ 0 h 1529663"/>
              <a:gd name="connsiteX1" fmla="*/ 0 w 1929774"/>
              <a:gd name="connsiteY1" fmla="*/ 418384 h 1529663"/>
              <a:gd name="connsiteX2" fmla="*/ 252283 w 1929774"/>
              <a:gd name="connsiteY2" fmla="*/ 637526 h 1529663"/>
              <a:gd name="connsiteX3" fmla="*/ 391995 w 1929774"/>
              <a:gd name="connsiteY3" fmla="*/ 863485 h 1529663"/>
              <a:gd name="connsiteX4" fmla="*/ 348924 w 1929774"/>
              <a:gd name="connsiteY4" fmla="*/ 1057715 h 1529663"/>
              <a:gd name="connsiteX5" fmla="*/ 216732 w 1929774"/>
              <a:gd name="connsiteY5" fmla="*/ 1232606 h 1529663"/>
              <a:gd name="connsiteX6" fmla="*/ 347381 w 1929774"/>
              <a:gd name="connsiteY6" fmla="*/ 1332579 h 1529663"/>
              <a:gd name="connsiteX7" fmla="*/ 1472289 w 1929774"/>
              <a:gd name="connsiteY7" fmla="*/ 1529663 h 1529663"/>
              <a:gd name="connsiteX8" fmla="*/ 1621720 w 1929774"/>
              <a:gd name="connsiteY8" fmla="*/ 1523190 h 1529663"/>
              <a:gd name="connsiteX9" fmla="*/ 1929774 w 1929774"/>
              <a:gd name="connsiteY9" fmla="*/ 1383177 h 1529663"/>
              <a:gd name="connsiteX10" fmla="*/ 1884441 w 1929774"/>
              <a:gd name="connsiteY10" fmla="*/ 1220427 h 1529663"/>
              <a:gd name="connsiteX11" fmla="*/ 1683872 w 1929774"/>
              <a:gd name="connsiteY11" fmla="*/ 1055551 h 1529663"/>
              <a:gd name="connsiteX12" fmla="*/ 1577326 w 1929774"/>
              <a:gd name="connsiteY12" fmla="*/ 846784 h 1529663"/>
              <a:gd name="connsiteX13" fmla="*/ 1229511 w 1929774"/>
              <a:gd name="connsiteY13" fmla="*/ 533329 h 1529663"/>
              <a:gd name="connsiteX14" fmla="*/ 1248221 w 1929774"/>
              <a:gd name="connsiteY14" fmla="*/ 488096 h 1529663"/>
              <a:gd name="connsiteX15" fmla="*/ 582577 w 1929774"/>
              <a:gd name="connsiteY15" fmla="*/ 0 h 1529663"/>
              <a:gd name="connsiteX0" fmla="*/ 582577 w 1929774"/>
              <a:gd name="connsiteY0" fmla="*/ 0 h 1523190"/>
              <a:gd name="connsiteX1" fmla="*/ 0 w 1929774"/>
              <a:gd name="connsiteY1" fmla="*/ 418384 h 1523190"/>
              <a:gd name="connsiteX2" fmla="*/ 252283 w 1929774"/>
              <a:gd name="connsiteY2" fmla="*/ 637526 h 1523190"/>
              <a:gd name="connsiteX3" fmla="*/ 391995 w 1929774"/>
              <a:gd name="connsiteY3" fmla="*/ 863485 h 1523190"/>
              <a:gd name="connsiteX4" fmla="*/ 348924 w 1929774"/>
              <a:gd name="connsiteY4" fmla="*/ 1057715 h 1523190"/>
              <a:gd name="connsiteX5" fmla="*/ 216732 w 1929774"/>
              <a:gd name="connsiteY5" fmla="*/ 1232606 h 1523190"/>
              <a:gd name="connsiteX6" fmla="*/ 347381 w 1929774"/>
              <a:gd name="connsiteY6" fmla="*/ 1332579 h 1523190"/>
              <a:gd name="connsiteX7" fmla="*/ 1147949 w 1929774"/>
              <a:gd name="connsiteY7" fmla="*/ 1392613 h 1523190"/>
              <a:gd name="connsiteX8" fmla="*/ 1621720 w 1929774"/>
              <a:gd name="connsiteY8" fmla="*/ 1523190 h 1523190"/>
              <a:gd name="connsiteX9" fmla="*/ 1929774 w 1929774"/>
              <a:gd name="connsiteY9" fmla="*/ 1383177 h 1523190"/>
              <a:gd name="connsiteX10" fmla="*/ 1884441 w 1929774"/>
              <a:gd name="connsiteY10" fmla="*/ 1220427 h 1523190"/>
              <a:gd name="connsiteX11" fmla="*/ 1683872 w 1929774"/>
              <a:gd name="connsiteY11" fmla="*/ 1055551 h 1523190"/>
              <a:gd name="connsiteX12" fmla="*/ 1577326 w 1929774"/>
              <a:gd name="connsiteY12" fmla="*/ 846784 h 1523190"/>
              <a:gd name="connsiteX13" fmla="*/ 1229511 w 1929774"/>
              <a:gd name="connsiteY13" fmla="*/ 533329 h 1523190"/>
              <a:gd name="connsiteX14" fmla="*/ 1248221 w 1929774"/>
              <a:gd name="connsiteY14" fmla="*/ 488096 h 1523190"/>
              <a:gd name="connsiteX15" fmla="*/ 582577 w 1929774"/>
              <a:gd name="connsiteY15" fmla="*/ 0 h 1523190"/>
              <a:gd name="connsiteX0" fmla="*/ 582577 w 1929774"/>
              <a:gd name="connsiteY0" fmla="*/ 0 h 1403825"/>
              <a:gd name="connsiteX1" fmla="*/ 0 w 1929774"/>
              <a:gd name="connsiteY1" fmla="*/ 418384 h 1403825"/>
              <a:gd name="connsiteX2" fmla="*/ 252283 w 1929774"/>
              <a:gd name="connsiteY2" fmla="*/ 637526 h 1403825"/>
              <a:gd name="connsiteX3" fmla="*/ 391995 w 1929774"/>
              <a:gd name="connsiteY3" fmla="*/ 863485 h 1403825"/>
              <a:gd name="connsiteX4" fmla="*/ 348924 w 1929774"/>
              <a:gd name="connsiteY4" fmla="*/ 1057715 h 1403825"/>
              <a:gd name="connsiteX5" fmla="*/ 216732 w 1929774"/>
              <a:gd name="connsiteY5" fmla="*/ 1232606 h 1403825"/>
              <a:gd name="connsiteX6" fmla="*/ 347381 w 1929774"/>
              <a:gd name="connsiteY6" fmla="*/ 1332579 h 1403825"/>
              <a:gd name="connsiteX7" fmla="*/ 1147949 w 1929774"/>
              <a:gd name="connsiteY7" fmla="*/ 1392613 h 1403825"/>
              <a:gd name="connsiteX8" fmla="*/ 1513606 w 1929774"/>
              <a:gd name="connsiteY8" fmla="*/ 1403825 h 1403825"/>
              <a:gd name="connsiteX9" fmla="*/ 1929774 w 1929774"/>
              <a:gd name="connsiteY9" fmla="*/ 1383177 h 1403825"/>
              <a:gd name="connsiteX10" fmla="*/ 1884441 w 1929774"/>
              <a:gd name="connsiteY10" fmla="*/ 1220427 h 1403825"/>
              <a:gd name="connsiteX11" fmla="*/ 1683872 w 1929774"/>
              <a:gd name="connsiteY11" fmla="*/ 1055551 h 1403825"/>
              <a:gd name="connsiteX12" fmla="*/ 1577326 w 1929774"/>
              <a:gd name="connsiteY12" fmla="*/ 846784 h 1403825"/>
              <a:gd name="connsiteX13" fmla="*/ 1229511 w 1929774"/>
              <a:gd name="connsiteY13" fmla="*/ 533329 h 1403825"/>
              <a:gd name="connsiteX14" fmla="*/ 1248221 w 1929774"/>
              <a:gd name="connsiteY14" fmla="*/ 488096 h 1403825"/>
              <a:gd name="connsiteX15" fmla="*/ 582577 w 1929774"/>
              <a:gd name="connsiteY15"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84441 w 2131899"/>
              <a:gd name="connsiteY10" fmla="*/ 1220427 h 1403825"/>
              <a:gd name="connsiteX11" fmla="*/ 1683872 w 2131899"/>
              <a:gd name="connsiteY11" fmla="*/ 1055551 h 1403825"/>
              <a:gd name="connsiteX12" fmla="*/ 1577326 w 2131899"/>
              <a:gd name="connsiteY12" fmla="*/ 846784 h 1403825"/>
              <a:gd name="connsiteX13" fmla="*/ 1229511 w 2131899"/>
              <a:gd name="connsiteY13" fmla="*/ 533329 h 1403825"/>
              <a:gd name="connsiteX14" fmla="*/ 1248221 w 2131899"/>
              <a:gd name="connsiteY14" fmla="*/ 488096 h 1403825"/>
              <a:gd name="connsiteX15" fmla="*/ 582577 w 2131899"/>
              <a:gd name="connsiteY15"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93843 w 2131899"/>
              <a:gd name="connsiteY10" fmla="*/ 1025906 h 1403825"/>
              <a:gd name="connsiteX11" fmla="*/ 1683872 w 2131899"/>
              <a:gd name="connsiteY11" fmla="*/ 1055551 h 1403825"/>
              <a:gd name="connsiteX12" fmla="*/ 1577326 w 2131899"/>
              <a:gd name="connsiteY12" fmla="*/ 846784 h 1403825"/>
              <a:gd name="connsiteX13" fmla="*/ 1229511 w 2131899"/>
              <a:gd name="connsiteY13" fmla="*/ 533329 h 1403825"/>
              <a:gd name="connsiteX14" fmla="*/ 1248221 w 2131899"/>
              <a:gd name="connsiteY14" fmla="*/ 488096 h 1403825"/>
              <a:gd name="connsiteX15" fmla="*/ 582577 w 2131899"/>
              <a:gd name="connsiteY15"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93843 w 2131899"/>
              <a:gd name="connsiteY10" fmla="*/ 1025906 h 1403825"/>
              <a:gd name="connsiteX11" fmla="*/ 1871896 w 2131899"/>
              <a:gd name="connsiteY11" fmla="*/ 175780 h 1403825"/>
              <a:gd name="connsiteX12" fmla="*/ 1577326 w 2131899"/>
              <a:gd name="connsiteY12" fmla="*/ 846784 h 1403825"/>
              <a:gd name="connsiteX13" fmla="*/ 1229511 w 2131899"/>
              <a:gd name="connsiteY13" fmla="*/ 533329 h 1403825"/>
              <a:gd name="connsiteX14" fmla="*/ 1248221 w 2131899"/>
              <a:gd name="connsiteY14" fmla="*/ 488096 h 1403825"/>
              <a:gd name="connsiteX15" fmla="*/ 582577 w 2131899"/>
              <a:gd name="connsiteY15"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93843 w 2131899"/>
              <a:gd name="connsiteY10" fmla="*/ 1025906 h 1403825"/>
              <a:gd name="connsiteX11" fmla="*/ 1577326 w 2131899"/>
              <a:gd name="connsiteY11" fmla="*/ 846784 h 1403825"/>
              <a:gd name="connsiteX12" fmla="*/ 1229511 w 2131899"/>
              <a:gd name="connsiteY12" fmla="*/ 533329 h 1403825"/>
              <a:gd name="connsiteX13" fmla="*/ 1248221 w 2131899"/>
              <a:gd name="connsiteY13" fmla="*/ 488096 h 1403825"/>
              <a:gd name="connsiteX14" fmla="*/ 582577 w 2131899"/>
              <a:gd name="connsiteY14"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93843 w 2131899"/>
              <a:gd name="connsiteY10" fmla="*/ 1025906 h 1403825"/>
              <a:gd name="connsiteX11" fmla="*/ 1229511 w 2131899"/>
              <a:gd name="connsiteY11" fmla="*/ 533329 h 1403825"/>
              <a:gd name="connsiteX12" fmla="*/ 1248221 w 2131899"/>
              <a:gd name="connsiteY12" fmla="*/ 488096 h 1403825"/>
              <a:gd name="connsiteX13" fmla="*/ 582577 w 2131899"/>
              <a:gd name="connsiteY13"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93843 w 2131899"/>
              <a:gd name="connsiteY10" fmla="*/ 1025906 h 1403825"/>
              <a:gd name="connsiteX11" fmla="*/ 1229511 w 2131899"/>
              <a:gd name="connsiteY11" fmla="*/ 533329 h 1403825"/>
              <a:gd name="connsiteX12" fmla="*/ 881574 w 2131899"/>
              <a:gd name="connsiteY12" fmla="*/ 1790 h 1403825"/>
              <a:gd name="connsiteX13" fmla="*/ 582577 w 2131899"/>
              <a:gd name="connsiteY13"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93843 w 2131899"/>
              <a:gd name="connsiteY10" fmla="*/ 1025906 h 1403825"/>
              <a:gd name="connsiteX11" fmla="*/ 1459839 w 2131899"/>
              <a:gd name="connsiteY11" fmla="*/ 542170 h 1403825"/>
              <a:gd name="connsiteX12" fmla="*/ 881574 w 2131899"/>
              <a:gd name="connsiteY12" fmla="*/ 1790 h 1403825"/>
              <a:gd name="connsiteX13" fmla="*/ 582577 w 2131899"/>
              <a:gd name="connsiteY13"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93843 w 2131899"/>
              <a:gd name="connsiteY10" fmla="*/ 1025906 h 1403825"/>
              <a:gd name="connsiteX11" fmla="*/ 1464540 w 2131899"/>
              <a:gd name="connsiteY11" fmla="*/ 559855 h 1403825"/>
              <a:gd name="connsiteX12" fmla="*/ 881574 w 2131899"/>
              <a:gd name="connsiteY12" fmla="*/ 1790 h 1403825"/>
              <a:gd name="connsiteX13" fmla="*/ 582577 w 2131899"/>
              <a:gd name="connsiteY13" fmla="*/ 0 h 1403825"/>
              <a:gd name="connsiteX0" fmla="*/ 582577 w 2131899"/>
              <a:gd name="connsiteY0" fmla="*/ 0 h 1403825"/>
              <a:gd name="connsiteX1" fmla="*/ 0 w 2131899"/>
              <a:gd name="connsiteY1" fmla="*/ 418384 h 1403825"/>
              <a:gd name="connsiteX2" fmla="*/ 252283 w 2131899"/>
              <a:gd name="connsiteY2" fmla="*/ 637526 h 1403825"/>
              <a:gd name="connsiteX3" fmla="*/ 391995 w 2131899"/>
              <a:gd name="connsiteY3" fmla="*/ 863485 h 1403825"/>
              <a:gd name="connsiteX4" fmla="*/ 348924 w 2131899"/>
              <a:gd name="connsiteY4" fmla="*/ 1057715 h 1403825"/>
              <a:gd name="connsiteX5" fmla="*/ 216732 w 2131899"/>
              <a:gd name="connsiteY5" fmla="*/ 1232606 h 1403825"/>
              <a:gd name="connsiteX6" fmla="*/ 347381 w 2131899"/>
              <a:gd name="connsiteY6" fmla="*/ 1332579 h 1403825"/>
              <a:gd name="connsiteX7" fmla="*/ 1147949 w 2131899"/>
              <a:gd name="connsiteY7" fmla="*/ 1392613 h 1403825"/>
              <a:gd name="connsiteX8" fmla="*/ 1513606 w 2131899"/>
              <a:gd name="connsiteY8" fmla="*/ 1403825 h 1403825"/>
              <a:gd name="connsiteX9" fmla="*/ 2131899 w 2131899"/>
              <a:gd name="connsiteY9" fmla="*/ 1299178 h 1403825"/>
              <a:gd name="connsiteX10" fmla="*/ 1832735 w 2131899"/>
              <a:gd name="connsiteY10" fmla="*/ 972854 h 1403825"/>
              <a:gd name="connsiteX11" fmla="*/ 1464540 w 2131899"/>
              <a:gd name="connsiteY11" fmla="*/ 559855 h 1403825"/>
              <a:gd name="connsiteX12" fmla="*/ 881574 w 2131899"/>
              <a:gd name="connsiteY12" fmla="*/ 1790 h 1403825"/>
              <a:gd name="connsiteX13" fmla="*/ 582577 w 2131899"/>
              <a:gd name="connsiteY13" fmla="*/ 0 h 1403825"/>
              <a:gd name="connsiteX0" fmla="*/ 582577 w 2117798"/>
              <a:gd name="connsiteY0" fmla="*/ 0 h 1403825"/>
              <a:gd name="connsiteX1" fmla="*/ 0 w 2117798"/>
              <a:gd name="connsiteY1" fmla="*/ 418384 h 1403825"/>
              <a:gd name="connsiteX2" fmla="*/ 252283 w 2117798"/>
              <a:gd name="connsiteY2" fmla="*/ 637526 h 1403825"/>
              <a:gd name="connsiteX3" fmla="*/ 391995 w 2117798"/>
              <a:gd name="connsiteY3" fmla="*/ 863485 h 1403825"/>
              <a:gd name="connsiteX4" fmla="*/ 348924 w 2117798"/>
              <a:gd name="connsiteY4" fmla="*/ 1057715 h 1403825"/>
              <a:gd name="connsiteX5" fmla="*/ 216732 w 2117798"/>
              <a:gd name="connsiteY5" fmla="*/ 1232606 h 1403825"/>
              <a:gd name="connsiteX6" fmla="*/ 347381 w 2117798"/>
              <a:gd name="connsiteY6" fmla="*/ 1332579 h 1403825"/>
              <a:gd name="connsiteX7" fmla="*/ 1147949 w 2117798"/>
              <a:gd name="connsiteY7" fmla="*/ 1392613 h 1403825"/>
              <a:gd name="connsiteX8" fmla="*/ 1513606 w 2117798"/>
              <a:gd name="connsiteY8" fmla="*/ 1403825 h 1403825"/>
              <a:gd name="connsiteX9" fmla="*/ 2117798 w 2117798"/>
              <a:gd name="connsiteY9" fmla="*/ 1290337 h 1403825"/>
              <a:gd name="connsiteX10" fmla="*/ 1832735 w 2117798"/>
              <a:gd name="connsiteY10" fmla="*/ 972854 h 1403825"/>
              <a:gd name="connsiteX11" fmla="*/ 1464540 w 2117798"/>
              <a:gd name="connsiteY11" fmla="*/ 559855 h 1403825"/>
              <a:gd name="connsiteX12" fmla="*/ 881574 w 2117798"/>
              <a:gd name="connsiteY12" fmla="*/ 1790 h 1403825"/>
              <a:gd name="connsiteX13" fmla="*/ 582577 w 2117798"/>
              <a:gd name="connsiteY13" fmla="*/ 0 h 1403825"/>
              <a:gd name="connsiteX0" fmla="*/ 582577 w 2117798"/>
              <a:gd name="connsiteY0" fmla="*/ 0 h 1392613"/>
              <a:gd name="connsiteX1" fmla="*/ 0 w 2117798"/>
              <a:gd name="connsiteY1" fmla="*/ 418384 h 1392613"/>
              <a:gd name="connsiteX2" fmla="*/ 252283 w 2117798"/>
              <a:gd name="connsiteY2" fmla="*/ 637526 h 1392613"/>
              <a:gd name="connsiteX3" fmla="*/ 391995 w 2117798"/>
              <a:gd name="connsiteY3" fmla="*/ 863485 h 1392613"/>
              <a:gd name="connsiteX4" fmla="*/ 348924 w 2117798"/>
              <a:gd name="connsiteY4" fmla="*/ 1057715 h 1392613"/>
              <a:gd name="connsiteX5" fmla="*/ 216732 w 2117798"/>
              <a:gd name="connsiteY5" fmla="*/ 1232606 h 1392613"/>
              <a:gd name="connsiteX6" fmla="*/ 347381 w 2117798"/>
              <a:gd name="connsiteY6" fmla="*/ 1332579 h 1392613"/>
              <a:gd name="connsiteX7" fmla="*/ 1147949 w 2117798"/>
              <a:gd name="connsiteY7" fmla="*/ 1392613 h 1392613"/>
              <a:gd name="connsiteX8" fmla="*/ 1513606 w 2117798"/>
              <a:gd name="connsiteY8" fmla="*/ 1390563 h 1392613"/>
              <a:gd name="connsiteX9" fmla="*/ 2117798 w 2117798"/>
              <a:gd name="connsiteY9" fmla="*/ 1290337 h 1392613"/>
              <a:gd name="connsiteX10" fmla="*/ 1832735 w 2117798"/>
              <a:gd name="connsiteY10" fmla="*/ 972854 h 1392613"/>
              <a:gd name="connsiteX11" fmla="*/ 1464540 w 2117798"/>
              <a:gd name="connsiteY11" fmla="*/ 559855 h 1392613"/>
              <a:gd name="connsiteX12" fmla="*/ 881574 w 2117798"/>
              <a:gd name="connsiteY12" fmla="*/ 1790 h 1392613"/>
              <a:gd name="connsiteX13" fmla="*/ 582577 w 2117798"/>
              <a:gd name="connsiteY13" fmla="*/ 0 h 1392613"/>
              <a:gd name="connsiteX0" fmla="*/ 582577 w 2117798"/>
              <a:gd name="connsiteY0" fmla="*/ 0 h 1392613"/>
              <a:gd name="connsiteX1" fmla="*/ 0 w 2117798"/>
              <a:gd name="connsiteY1" fmla="*/ 418384 h 1392613"/>
              <a:gd name="connsiteX2" fmla="*/ 252283 w 2117798"/>
              <a:gd name="connsiteY2" fmla="*/ 637526 h 1392613"/>
              <a:gd name="connsiteX3" fmla="*/ 420199 w 2117798"/>
              <a:gd name="connsiteY3" fmla="*/ 867907 h 1392613"/>
              <a:gd name="connsiteX4" fmla="*/ 348924 w 2117798"/>
              <a:gd name="connsiteY4" fmla="*/ 1057715 h 1392613"/>
              <a:gd name="connsiteX5" fmla="*/ 216732 w 2117798"/>
              <a:gd name="connsiteY5" fmla="*/ 1232606 h 1392613"/>
              <a:gd name="connsiteX6" fmla="*/ 347381 w 2117798"/>
              <a:gd name="connsiteY6" fmla="*/ 1332579 h 1392613"/>
              <a:gd name="connsiteX7" fmla="*/ 1147949 w 2117798"/>
              <a:gd name="connsiteY7" fmla="*/ 1392613 h 1392613"/>
              <a:gd name="connsiteX8" fmla="*/ 1513606 w 2117798"/>
              <a:gd name="connsiteY8" fmla="*/ 1390563 h 1392613"/>
              <a:gd name="connsiteX9" fmla="*/ 2117798 w 2117798"/>
              <a:gd name="connsiteY9" fmla="*/ 1290337 h 1392613"/>
              <a:gd name="connsiteX10" fmla="*/ 1832735 w 2117798"/>
              <a:gd name="connsiteY10" fmla="*/ 972854 h 1392613"/>
              <a:gd name="connsiteX11" fmla="*/ 1464540 w 2117798"/>
              <a:gd name="connsiteY11" fmla="*/ 559855 h 1392613"/>
              <a:gd name="connsiteX12" fmla="*/ 881574 w 2117798"/>
              <a:gd name="connsiteY12" fmla="*/ 1790 h 1392613"/>
              <a:gd name="connsiteX13" fmla="*/ 582577 w 2117798"/>
              <a:gd name="connsiteY13" fmla="*/ 0 h 1392613"/>
              <a:gd name="connsiteX0" fmla="*/ 563775 w 2098996"/>
              <a:gd name="connsiteY0" fmla="*/ 0 h 1392613"/>
              <a:gd name="connsiteX1" fmla="*/ 0 w 2098996"/>
              <a:gd name="connsiteY1" fmla="*/ 436068 h 1392613"/>
              <a:gd name="connsiteX2" fmla="*/ 233481 w 2098996"/>
              <a:gd name="connsiteY2" fmla="*/ 637526 h 1392613"/>
              <a:gd name="connsiteX3" fmla="*/ 401397 w 2098996"/>
              <a:gd name="connsiteY3" fmla="*/ 867907 h 1392613"/>
              <a:gd name="connsiteX4" fmla="*/ 330122 w 2098996"/>
              <a:gd name="connsiteY4" fmla="*/ 1057715 h 1392613"/>
              <a:gd name="connsiteX5" fmla="*/ 197930 w 2098996"/>
              <a:gd name="connsiteY5" fmla="*/ 1232606 h 1392613"/>
              <a:gd name="connsiteX6" fmla="*/ 328579 w 2098996"/>
              <a:gd name="connsiteY6" fmla="*/ 1332579 h 1392613"/>
              <a:gd name="connsiteX7" fmla="*/ 1129147 w 2098996"/>
              <a:gd name="connsiteY7" fmla="*/ 1392613 h 1392613"/>
              <a:gd name="connsiteX8" fmla="*/ 1494804 w 2098996"/>
              <a:gd name="connsiteY8" fmla="*/ 1390563 h 1392613"/>
              <a:gd name="connsiteX9" fmla="*/ 2098996 w 2098996"/>
              <a:gd name="connsiteY9" fmla="*/ 1290337 h 1392613"/>
              <a:gd name="connsiteX10" fmla="*/ 1813933 w 2098996"/>
              <a:gd name="connsiteY10" fmla="*/ 972854 h 1392613"/>
              <a:gd name="connsiteX11" fmla="*/ 1445738 w 2098996"/>
              <a:gd name="connsiteY11" fmla="*/ 559855 h 1392613"/>
              <a:gd name="connsiteX12" fmla="*/ 862772 w 2098996"/>
              <a:gd name="connsiteY12" fmla="*/ 1790 h 1392613"/>
              <a:gd name="connsiteX13" fmla="*/ 563775 w 2098996"/>
              <a:gd name="connsiteY13" fmla="*/ 0 h 1392613"/>
              <a:gd name="connsiteX0" fmla="*/ 577877 w 2098996"/>
              <a:gd name="connsiteY0" fmla="*/ 11472 h 1390823"/>
              <a:gd name="connsiteX1" fmla="*/ 0 w 2098996"/>
              <a:gd name="connsiteY1" fmla="*/ 434278 h 1390823"/>
              <a:gd name="connsiteX2" fmla="*/ 233481 w 2098996"/>
              <a:gd name="connsiteY2" fmla="*/ 635736 h 1390823"/>
              <a:gd name="connsiteX3" fmla="*/ 401397 w 2098996"/>
              <a:gd name="connsiteY3" fmla="*/ 866117 h 1390823"/>
              <a:gd name="connsiteX4" fmla="*/ 330122 w 2098996"/>
              <a:gd name="connsiteY4" fmla="*/ 1055925 h 1390823"/>
              <a:gd name="connsiteX5" fmla="*/ 197930 w 2098996"/>
              <a:gd name="connsiteY5" fmla="*/ 1230816 h 1390823"/>
              <a:gd name="connsiteX6" fmla="*/ 328579 w 2098996"/>
              <a:gd name="connsiteY6" fmla="*/ 1330789 h 1390823"/>
              <a:gd name="connsiteX7" fmla="*/ 1129147 w 2098996"/>
              <a:gd name="connsiteY7" fmla="*/ 1390823 h 1390823"/>
              <a:gd name="connsiteX8" fmla="*/ 1494804 w 2098996"/>
              <a:gd name="connsiteY8" fmla="*/ 1388773 h 1390823"/>
              <a:gd name="connsiteX9" fmla="*/ 2098996 w 2098996"/>
              <a:gd name="connsiteY9" fmla="*/ 1288547 h 1390823"/>
              <a:gd name="connsiteX10" fmla="*/ 1813933 w 2098996"/>
              <a:gd name="connsiteY10" fmla="*/ 971064 h 1390823"/>
              <a:gd name="connsiteX11" fmla="*/ 1445738 w 2098996"/>
              <a:gd name="connsiteY11" fmla="*/ 558065 h 1390823"/>
              <a:gd name="connsiteX12" fmla="*/ 862772 w 2098996"/>
              <a:gd name="connsiteY12" fmla="*/ 0 h 1390823"/>
              <a:gd name="connsiteX13" fmla="*/ 577877 w 2098996"/>
              <a:gd name="connsiteY13" fmla="*/ 11472 h 1390823"/>
              <a:gd name="connsiteX0" fmla="*/ 577877 w 2098996"/>
              <a:gd name="connsiteY0" fmla="*/ 11472 h 1390823"/>
              <a:gd name="connsiteX1" fmla="*/ 0 w 2098996"/>
              <a:gd name="connsiteY1" fmla="*/ 434278 h 1390823"/>
              <a:gd name="connsiteX2" fmla="*/ 233481 w 2098996"/>
              <a:gd name="connsiteY2" fmla="*/ 635736 h 1390823"/>
              <a:gd name="connsiteX3" fmla="*/ 401397 w 2098996"/>
              <a:gd name="connsiteY3" fmla="*/ 866117 h 1390823"/>
              <a:gd name="connsiteX4" fmla="*/ 334824 w 2098996"/>
              <a:gd name="connsiteY4" fmla="*/ 1064767 h 1390823"/>
              <a:gd name="connsiteX5" fmla="*/ 197930 w 2098996"/>
              <a:gd name="connsiteY5" fmla="*/ 1230816 h 1390823"/>
              <a:gd name="connsiteX6" fmla="*/ 328579 w 2098996"/>
              <a:gd name="connsiteY6" fmla="*/ 1330789 h 1390823"/>
              <a:gd name="connsiteX7" fmla="*/ 1129147 w 2098996"/>
              <a:gd name="connsiteY7" fmla="*/ 1390823 h 1390823"/>
              <a:gd name="connsiteX8" fmla="*/ 1494804 w 2098996"/>
              <a:gd name="connsiteY8" fmla="*/ 1388773 h 1390823"/>
              <a:gd name="connsiteX9" fmla="*/ 2098996 w 2098996"/>
              <a:gd name="connsiteY9" fmla="*/ 1288547 h 1390823"/>
              <a:gd name="connsiteX10" fmla="*/ 1813933 w 2098996"/>
              <a:gd name="connsiteY10" fmla="*/ 971064 h 1390823"/>
              <a:gd name="connsiteX11" fmla="*/ 1445738 w 2098996"/>
              <a:gd name="connsiteY11" fmla="*/ 558065 h 1390823"/>
              <a:gd name="connsiteX12" fmla="*/ 862772 w 2098996"/>
              <a:gd name="connsiteY12" fmla="*/ 0 h 1390823"/>
              <a:gd name="connsiteX13" fmla="*/ 577877 w 2098996"/>
              <a:gd name="connsiteY13" fmla="*/ 11472 h 1390823"/>
              <a:gd name="connsiteX0" fmla="*/ 577877 w 2098996"/>
              <a:gd name="connsiteY0" fmla="*/ 11472 h 1390823"/>
              <a:gd name="connsiteX1" fmla="*/ 0 w 2098996"/>
              <a:gd name="connsiteY1" fmla="*/ 434278 h 1390823"/>
              <a:gd name="connsiteX2" fmla="*/ 233481 w 2098996"/>
              <a:gd name="connsiteY2" fmla="*/ 635736 h 1390823"/>
              <a:gd name="connsiteX3" fmla="*/ 401397 w 2098996"/>
              <a:gd name="connsiteY3" fmla="*/ 866117 h 1390823"/>
              <a:gd name="connsiteX4" fmla="*/ 334824 w 2098996"/>
              <a:gd name="connsiteY4" fmla="*/ 1064767 h 1390823"/>
              <a:gd name="connsiteX5" fmla="*/ 212031 w 2098996"/>
              <a:gd name="connsiteY5" fmla="*/ 1235236 h 1390823"/>
              <a:gd name="connsiteX6" fmla="*/ 328579 w 2098996"/>
              <a:gd name="connsiteY6" fmla="*/ 1330789 h 1390823"/>
              <a:gd name="connsiteX7" fmla="*/ 1129147 w 2098996"/>
              <a:gd name="connsiteY7" fmla="*/ 1390823 h 1390823"/>
              <a:gd name="connsiteX8" fmla="*/ 1494804 w 2098996"/>
              <a:gd name="connsiteY8" fmla="*/ 1388773 h 1390823"/>
              <a:gd name="connsiteX9" fmla="*/ 2098996 w 2098996"/>
              <a:gd name="connsiteY9" fmla="*/ 1288547 h 1390823"/>
              <a:gd name="connsiteX10" fmla="*/ 1813933 w 2098996"/>
              <a:gd name="connsiteY10" fmla="*/ 971064 h 1390823"/>
              <a:gd name="connsiteX11" fmla="*/ 1445738 w 2098996"/>
              <a:gd name="connsiteY11" fmla="*/ 558065 h 1390823"/>
              <a:gd name="connsiteX12" fmla="*/ 862772 w 2098996"/>
              <a:gd name="connsiteY12" fmla="*/ 0 h 1390823"/>
              <a:gd name="connsiteX13" fmla="*/ 577877 w 2098996"/>
              <a:gd name="connsiteY13" fmla="*/ 11472 h 1390823"/>
              <a:gd name="connsiteX0" fmla="*/ 577877 w 2098996"/>
              <a:gd name="connsiteY0" fmla="*/ 11472 h 1390823"/>
              <a:gd name="connsiteX1" fmla="*/ 0 w 2098996"/>
              <a:gd name="connsiteY1" fmla="*/ 434278 h 1390823"/>
              <a:gd name="connsiteX2" fmla="*/ 233481 w 2098996"/>
              <a:gd name="connsiteY2" fmla="*/ 635736 h 1390823"/>
              <a:gd name="connsiteX3" fmla="*/ 401397 w 2098996"/>
              <a:gd name="connsiteY3" fmla="*/ 866117 h 1390823"/>
              <a:gd name="connsiteX4" fmla="*/ 334824 w 2098996"/>
              <a:gd name="connsiteY4" fmla="*/ 1064767 h 1390823"/>
              <a:gd name="connsiteX5" fmla="*/ 212031 w 2098996"/>
              <a:gd name="connsiteY5" fmla="*/ 1235236 h 1390823"/>
              <a:gd name="connsiteX6" fmla="*/ 333280 w 2098996"/>
              <a:gd name="connsiteY6" fmla="*/ 1313105 h 1390823"/>
              <a:gd name="connsiteX7" fmla="*/ 1129147 w 2098996"/>
              <a:gd name="connsiteY7" fmla="*/ 1390823 h 1390823"/>
              <a:gd name="connsiteX8" fmla="*/ 1494804 w 2098996"/>
              <a:gd name="connsiteY8" fmla="*/ 1388773 h 1390823"/>
              <a:gd name="connsiteX9" fmla="*/ 2098996 w 2098996"/>
              <a:gd name="connsiteY9" fmla="*/ 1288547 h 1390823"/>
              <a:gd name="connsiteX10" fmla="*/ 1813933 w 2098996"/>
              <a:gd name="connsiteY10" fmla="*/ 971064 h 1390823"/>
              <a:gd name="connsiteX11" fmla="*/ 1445738 w 2098996"/>
              <a:gd name="connsiteY11" fmla="*/ 558065 h 1390823"/>
              <a:gd name="connsiteX12" fmla="*/ 862772 w 2098996"/>
              <a:gd name="connsiteY12" fmla="*/ 0 h 1390823"/>
              <a:gd name="connsiteX13" fmla="*/ 577877 w 2098996"/>
              <a:gd name="connsiteY13" fmla="*/ 11472 h 1390823"/>
              <a:gd name="connsiteX0" fmla="*/ 577877 w 2098996"/>
              <a:gd name="connsiteY0" fmla="*/ 11472 h 1388773"/>
              <a:gd name="connsiteX1" fmla="*/ 0 w 2098996"/>
              <a:gd name="connsiteY1" fmla="*/ 434278 h 1388773"/>
              <a:gd name="connsiteX2" fmla="*/ 233481 w 2098996"/>
              <a:gd name="connsiteY2" fmla="*/ 635736 h 1388773"/>
              <a:gd name="connsiteX3" fmla="*/ 401397 w 2098996"/>
              <a:gd name="connsiteY3" fmla="*/ 866117 h 1388773"/>
              <a:gd name="connsiteX4" fmla="*/ 334824 w 2098996"/>
              <a:gd name="connsiteY4" fmla="*/ 1064767 h 1388773"/>
              <a:gd name="connsiteX5" fmla="*/ 212031 w 2098996"/>
              <a:gd name="connsiteY5" fmla="*/ 1235236 h 1388773"/>
              <a:gd name="connsiteX6" fmla="*/ 333280 w 2098996"/>
              <a:gd name="connsiteY6" fmla="*/ 1313105 h 1388773"/>
              <a:gd name="connsiteX7" fmla="*/ 1124448 w 2098996"/>
              <a:gd name="connsiteY7" fmla="*/ 1377559 h 1388773"/>
              <a:gd name="connsiteX8" fmla="*/ 1494804 w 2098996"/>
              <a:gd name="connsiteY8" fmla="*/ 1388773 h 1388773"/>
              <a:gd name="connsiteX9" fmla="*/ 2098996 w 2098996"/>
              <a:gd name="connsiteY9" fmla="*/ 1288547 h 1388773"/>
              <a:gd name="connsiteX10" fmla="*/ 1813933 w 2098996"/>
              <a:gd name="connsiteY10" fmla="*/ 971064 h 1388773"/>
              <a:gd name="connsiteX11" fmla="*/ 1445738 w 2098996"/>
              <a:gd name="connsiteY11" fmla="*/ 558065 h 1388773"/>
              <a:gd name="connsiteX12" fmla="*/ 862772 w 2098996"/>
              <a:gd name="connsiteY12" fmla="*/ 0 h 1388773"/>
              <a:gd name="connsiteX13" fmla="*/ 577877 w 2098996"/>
              <a:gd name="connsiteY13" fmla="*/ 11472 h 138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8996" h="1388773">
                <a:moveTo>
                  <a:pt x="577877" y="11472"/>
                </a:moveTo>
                <a:lnTo>
                  <a:pt x="0" y="434278"/>
                </a:lnTo>
                <a:lnTo>
                  <a:pt x="233481" y="635736"/>
                </a:lnTo>
                <a:lnTo>
                  <a:pt x="401397" y="866117"/>
                </a:lnTo>
                <a:lnTo>
                  <a:pt x="334824" y="1064767"/>
                </a:lnTo>
                <a:lnTo>
                  <a:pt x="212031" y="1235236"/>
                </a:lnTo>
                <a:lnTo>
                  <a:pt x="333280" y="1313105"/>
                </a:lnTo>
                <a:lnTo>
                  <a:pt x="1124448" y="1377559"/>
                </a:lnTo>
                <a:lnTo>
                  <a:pt x="1494804" y="1388773"/>
                </a:lnTo>
                <a:lnTo>
                  <a:pt x="2098996" y="1288547"/>
                </a:lnTo>
                <a:lnTo>
                  <a:pt x="1813933" y="971064"/>
                </a:lnTo>
                <a:lnTo>
                  <a:pt x="1445738" y="558065"/>
                </a:lnTo>
                <a:lnTo>
                  <a:pt x="862772" y="0"/>
                </a:lnTo>
                <a:lnTo>
                  <a:pt x="577877" y="11472"/>
                </a:lnTo>
                <a:close/>
              </a:path>
            </a:pathLst>
          </a:custGeom>
          <a:solidFill>
            <a:srgbClr val="FFFF00">
              <a:alpha val="3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SAL</a:t>
            </a:r>
          </a:p>
        </p:txBody>
      </p:sp>
      <p:sp>
        <p:nvSpPr>
          <p:cNvPr id="62" name="Rectangle 61">
            <a:extLst>
              <a:ext uri="{FF2B5EF4-FFF2-40B4-BE49-F238E27FC236}">
                <a16:creationId xmlns:a16="http://schemas.microsoft.com/office/drawing/2014/main" id="{6B552008-10AD-4A4F-B992-B2506E4214A5}"/>
              </a:ext>
            </a:extLst>
          </p:cNvPr>
          <p:cNvSpPr/>
          <p:nvPr/>
        </p:nvSpPr>
        <p:spPr>
          <a:xfrm flipV="1">
            <a:off x="8287355" y="5015302"/>
            <a:ext cx="536360" cy="1121692"/>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6" name="Group 65">
            <a:extLst>
              <a:ext uri="{FF2B5EF4-FFF2-40B4-BE49-F238E27FC236}">
                <a16:creationId xmlns:a16="http://schemas.microsoft.com/office/drawing/2014/main" id="{E1CE920D-47CB-E842-80E4-23D3794965BF}"/>
              </a:ext>
            </a:extLst>
          </p:cNvPr>
          <p:cNvGrpSpPr/>
          <p:nvPr/>
        </p:nvGrpSpPr>
        <p:grpSpPr>
          <a:xfrm>
            <a:off x="4054502" y="6515585"/>
            <a:ext cx="3855738" cy="342415"/>
            <a:chOff x="4054502" y="6515585"/>
            <a:chExt cx="3855738" cy="342415"/>
          </a:xfrm>
        </p:grpSpPr>
        <p:sp>
          <p:nvSpPr>
            <p:cNvPr id="67" name="TextBox 66">
              <a:extLst>
                <a:ext uri="{FF2B5EF4-FFF2-40B4-BE49-F238E27FC236}">
                  <a16:creationId xmlns:a16="http://schemas.microsoft.com/office/drawing/2014/main" id="{2BEAA939-324B-1D48-B242-3A8EBBDEE6F4}"/>
                </a:ext>
              </a:extLst>
            </p:cNvPr>
            <p:cNvSpPr txBox="1"/>
            <p:nvPr/>
          </p:nvSpPr>
          <p:spPr>
            <a:xfrm>
              <a:off x="6743639" y="6515585"/>
              <a:ext cx="1166601" cy="338554"/>
            </a:xfrm>
            <a:prstGeom prst="rect">
              <a:avLst/>
            </a:prstGeom>
            <a:noFill/>
          </p:spPr>
          <p:txBody>
            <a:bodyPr wrap="none" rtlCol="0">
              <a:spAutoFit/>
            </a:bodyPr>
            <a:lstStyle/>
            <a:p>
              <a:r>
                <a:rPr lang="en-US" sz="1600" dirty="0"/>
                <a:t>Climatology</a:t>
              </a:r>
            </a:p>
          </p:txBody>
        </p:sp>
        <p:grpSp>
          <p:nvGrpSpPr>
            <p:cNvPr id="68" name="Group 67">
              <a:extLst>
                <a:ext uri="{FF2B5EF4-FFF2-40B4-BE49-F238E27FC236}">
                  <a16:creationId xmlns:a16="http://schemas.microsoft.com/office/drawing/2014/main" id="{F470E979-FAD0-8D40-9B2F-598CF4B6CC15}"/>
                </a:ext>
              </a:extLst>
            </p:cNvPr>
            <p:cNvGrpSpPr/>
            <p:nvPr/>
          </p:nvGrpSpPr>
          <p:grpSpPr>
            <a:xfrm>
              <a:off x="6223739" y="6679113"/>
              <a:ext cx="539015" cy="0"/>
              <a:chOff x="2674220" y="5327839"/>
              <a:chExt cx="539015" cy="0"/>
            </a:xfrm>
          </p:grpSpPr>
          <p:cxnSp>
            <p:nvCxnSpPr>
              <p:cNvPr id="73" name="Straight Connector 72">
                <a:extLst>
                  <a:ext uri="{FF2B5EF4-FFF2-40B4-BE49-F238E27FC236}">
                    <a16:creationId xmlns:a16="http://schemas.microsoft.com/office/drawing/2014/main" id="{A510FE20-59D9-DD43-AB90-94E4F3C223ED}"/>
                  </a:ext>
                </a:extLst>
              </p:cNvPr>
              <p:cNvCxnSpPr/>
              <p:nvPr/>
            </p:nvCxnSpPr>
            <p:spPr>
              <a:xfrm>
                <a:off x="2938915" y="5327839"/>
                <a:ext cx="274320" cy="0"/>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3701F1A-6F7C-6A47-8762-4E39363E5A3D}"/>
                  </a:ext>
                </a:extLst>
              </p:cNvPr>
              <p:cNvCxnSpPr/>
              <p:nvPr/>
            </p:nvCxnSpPr>
            <p:spPr>
              <a:xfrm>
                <a:off x="2674220" y="5327839"/>
                <a:ext cx="274320" cy="0"/>
              </a:xfrm>
              <a:prstGeom prst="line">
                <a:avLst/>
              </a:prstGeom>
              <a:ln w="25400">
                <a:solidFill>
                  <a:srgbClr val="0432FF"/>
                </a:solidFill>
                <a:prstDash val="sysDot"/>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DB662797-BCE2-7D44-B882-AB710883CF59}"/>
                </a:ext>
              </a:extLst>
            </p:cNvPr>
            <p:cNvGrpSpPr/>
            <p:nvPr/>
          </p:nvGrpSpPr>
          <p:grpSpPr>
            <a:xfrm>
              <a:off x="4054502" y="6684862"/>
              <a:ext cx="539015" cy="0"/>
              <a:chOff x="2674220" y="5327839"/>
              <a:chExt cx="539015" cy="0"/>
            </a:xfrm>
          </p:grpSpPr>
          <p:cxnSp>
            <p:nvCxnSpPr>
              <p:cNvPr id="71" name="Straight Connector 70">
                <a:extLst>
                  <a:ext uri="{FF2B5EF4-FFF2-40B4-BE49-F238E27FC236}">
                    <a16:creationId xmlns:a16="http://schemas.microsoft.com/office/drawing/2014/main" id="{76F1724A-E11B-F442-8DD8-F23F363743B2}"/>
                  </a:ext>
                </a:extLst>
              </p:cNvPr>
              <p:cNvCxnSpPr/>
              <p:nvPr/>
            </p:nvCxnSpPr>
            <p:spPr>
              <a:xfrm>
                <a:off x="2938915" y="5327839"/>
                <a:ext cx="274320" cy="0"/>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220ACF2-D1F7-B34A-ABF1-BABD7ABD653F}"/>
                  </a:ext>
                </a:extLst>
              </p:cNvPr>
              <p:cNvCxnSpPr/>
              <p:nvPr/>
            </p:nvCxnSpPr>
            <p:spPr>
              <a:xfrm>
                <a:off x="2674220" y="5327839"/>
                <a:ext cx="274320" cy="0"/>
              </a:xfrm>
              <a:prstGeom prst="line">
                <a:avLst/>
              </a:prstGeom>
              <a:ln w="25400">
                <a:solidFill>
                  <a:srgbClr val="0432FF"/>
                </a:solidFill>
                <a:prstDash val="solid"/>
              </a:ln>
            </p:spPr>
            <p:style>
              <a:lnRef idx="1">
                <a:schemeClr val="accent1"/>
              </a:lnRef>
              <a:fillRef idx="0">
                <a:schemeClr val="accent1"/>
              </a:fillRef>
              <a:effectRef idx="0">
                <a:schemeClr val="accent1"/>
              </a:effectRef>
              <a:fontRef idx="minor">
                <a:schemeClr val="tx1"/>
              </a:fontRef>
            </p:style>
          </p:cxnSp>
        </p:grpSp>
        <p:sp>
          <p:nvSpPr>
            <p:cNvPr id="70" name="TextBox 69">
              <a:extLst>
                <a:ext uri="{FF2B5EF4-FFF2-40B4-BE49-F238E27FC236}">
                  <a16:creationId xmlns:a16="http://schemas.microsoft.com/office/drawing/2014/main" id="{8F537E7A-3C60-5342-80D9-28D0C2C0550A}"/>
                </a:ext>
              </a:extLst>
            </p:cNvPr>
            <p:cNvSpPr txBox="1"/>
            <p:nvPr/>
          </p:nvSpPr>
          <p:spPr>
            <a:xfrm>
              <a:off x="4573340" y="6519446"/>
              <a:ext cx="1406604" cy="338554"/>
            </a:xfrm>
            <a:prstGeom prst="rect">
              <a:avLst/>
            </a:prstGeom>
            <a:noFill/>
          </p:spPr>
          <p:txBody>
            <a:bodyPr wrap="none" rtlCol="0">
              <a:spAutoFit/>
            </a:bodyPr>
            <a:lstStyle/>
            <a:p>
              <a:r>
                <a:rPr lang="en-US" sz="1600" dirty="0"/>
                <a:t>GH Dropsonde</a:t>
              </a:r>
            </a:p>
          </p:txBody>
        </p:sp>
      </p:grpSp>
      <p:sp>
        <p:nvSpPr>
          <p:cNvPr id="65" name="TextBox 64">
            <a:extLst>
              <a:ext uri="{FF2B5EF4-FFF2-40B4-BE49-F238E27FC236}">
                <a16:creationId xmlns:a16="http://schemas.microsoft.com/office/drawing/2014/main" id="{2070C656-381E-CE4D-B8A8-33155065DC14}"/>
              </a:ext>
            </a:extLst>
          </p:cNvPr>
          <p:cNvSpPr txBox="1"/>
          <p:nvPr/>
        </p:nvSpPr>
        <p:spPr>
          <a:xfrm>
            <a:off x="2434220" y="1143372"/>
            <a:ext cx="7315200" cy="1569660"/>
          </a:xfrm>
          <a:prstGeom prst="rect">
            <a:avLst/>
          </a:prstGeom>
          <a:solidFill>
            <a:schemeClr val="bg1"/>
          </a:solidFill>
        </p:spPr>
        <p:txBody>
          <a:bodyPr wrap="square" rtlCol="0">
            <a:spAutoFit/>
          </a:bodyPr>
          <a:lstStyle/>
          <a:p>
            <a:pPr marL="401638" indent="-284163"/>
            <a:r>
              <a:rPr lang="en-US" sz="2400" i="1" dirty="0"/>
              <a:t>5. What component of this SAL profile (temperature, humidity, or winds) do you think differs the most from the previous G-IV profile?  Do you think this difference would help or hurt cloud and storm formation?</a:t>
            </a:r>
          </a:p>
        </p:txBody>
      </p:sp>
      <p:sp>
        <p:nvSpPr>
          <p:cNvPr id="63" name="TextBox 62">
            <a:extLst>
              <a:ext uri="{FF2B5EF4-FFF2-40B4-BE49-F238E27FC236}">
                <a16:creationId xmlns:a16="http://schemas.microsoft.com/office/drawing/2014/main" id="{4783A10F-1E8C-584E-9CC0-E7EF71AFE2BC}"/>
              </a:ext>
            </a:extLst>
          </p:cNvPr>
          <p:cNvSpPr txBox="1"/>
          <p:nvPr/>
        </p:nvSpPr>
        <p:spPr>
          <a:xfrm>
            <a:off x="2434220" y="1143000"/>
            <a:ext cx="7315200" cy="3231654"/>
          </a:xfrm>
          <a:prstGeom prst="rect">
            <a:avLst/>
          </a:prstGeom>
          <a:solidFill>
            <a:schemeClr val="bg1"/>
          </a:solidFill>
        </p:spPr>
        <p:txBody>
          <a:bodyPr wrap="square" rtlCol="0">
            <a:spAutoFit/>
          </a:bodyPr>
          <a:lstStyle/>
          <a:p>
            <a:pPr marL="401638" indent="-284163"/>
            <a:r>
              <a:rPr lang="en-US" sz="2400" i="1" dirty="0"/>
              <a:t>5. What component of this SAL profile (temperature, humidity, or winds) do you think differs the most from the G-IV profile?  Do you think this difference would be better or worse for cloud and storm formation? </a:t>
            </a:r>
          </a:p>
          <a:p>
            <a:pPr marL="804863" lvl="1" indent="-230188">
              <a:buFont typeface="Arial" panose="020B0604020202020204" pitchFamily="34" charset="0"/>
              <a:buChar char="•"/>
            </a:pPr>
            <a:r>
              <a:rPr lang="en-US" i="1" dirty="0">
                <a:solidFill>
                  <a:srgbClr val="FF0000"/>
                </a:solidFill>
              </a:rPr>
              <a:t>The temperature in this SAL profile is significantly warmer and has a much stronger temperature inversion (5.1</a:t>
            </a:r>
            <a:r>
              <a:rPr lang="en-US" i="1" baseline="30000" dirty="0">
                <a:solidFill>
                  <a:srgbClr val="FF0000"/>
                </a:solidFill>
              </a:rPr>
              <a:t>o</a:t>
            </a:r>
            <a:r>
              <a:rPr lang="en-US" i="1" dirty="0">
                <a:solidFill>
                  <a:srgbClr val="FF0000"/>
                </a:solidFill>
              </a:rPr>
              <a:t>C stronger) than the NOAA G-IV SAL profile.</a:t>
            </a:r>
          </a:p>
          <a:p>
            <a:pPr marL="804863" lvl="1" indent="-230188">
              <a:buFont typeface="Arial" panose="020B0604020202020204" pitchFamily="34" charset="0"/>
              <a:buChar char="•"/>
            </a:pPr>
            <a:r>
              <a:rPr lang="en-US" i="1" dirty="0">
                <a:solidFill>
                  <a:srgbClr val="FF0000"/>
                </a:solidFill>
              </a:rPr>
              <a:t>This SAL temperature in this Global Hawk profile would probably be worse for (suppress) cloud and storm formation (compared to the NOAA G-IV SAL temperature profile).</a:t>
            </a:r>
          </a:p>
        </p:txBody>
      </p:sp>
    </p:spTree>
    <p:extLst>
      <p:ext uri="{BB962C8B-B14F-4D97-AF65-F5344CB8AC3E}">
        <p14:creationId xmlns:p14="http://schemas.microsoft.com/office/powerpoint/2010/main" val="150608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nature, surfing, riding&#10;&#10;Description automatically generated">
            <a:extLst>
              <a:ext uri="{FF2B5EF4-FFF2-40B4-BE49-F238E27FC236}">
                <a16:creationId xmlns:a16="http://schemas.microsoft.com/office/drawing/2014/main" id="{367A0163-F94A-AF4F-9DE8-AE7F052AAAB0}"/>
              </a:ext>
            </a:extLst>
          </p:cNvPr>
          <p:cNvPicPr>
            <a:picLocks noChangeAspect="1"/>
          </p:cNvPicPr>
          <p:nvPr/>
        </p:nvPicPr>
        <p:blipFill>
          <a:blip r:embed="rId2">
            <a:alphaModFix amt="60000"/>
          </a:blip>
          <a:stretch>
            <a:fillRect/>
          </a:stretch>
        </p:blipFill>
        <p:spPr>
          <a:xfrm>
            <a:off x="0" y="-1"/>
            <a:ext cx="12195912" cy="6858001"/>
          </a:xfrm>
          <a:prstGeom prst="rect">
            <a:avLst/>
          </a:prstGeom>
        </p:spPr>
      </p:pic>
      <p:sp>
        <p:nvSpPr>
          <p:cNvPr id="4" name="Slide Number Placeholder 3">
            <a:extLst>
              <a:ext uri="{FF2B5EF4-FFF2-40B4-BE49-F238E27FC236}">
                <a16:creationId xmlns:a16="http://schemas.microsoft.com/office/drawing/2014/main" id="{A685ABA5-D6DD-AF4A-B46C-9CB27A6DDD81}"/>
              </a:ext>
            </a:extLst>
          </p:cNvPr>
          <p:cNvSpPr>
            <a:spLocks noGrp="1"/>
          </p:cNvSpPr>
          <p:nvPr>
            <p:ph type="sldNum" sz="quarter" idx="12"/>
          </p:nvPr>
        </p:nvSpPr>
        <p:spPr/>
        <p:txBody>
          <a:bodyPr/>
          <a:lstStyle/>
          <a:p>
            <a:fld id="{8E467315-E945-B64F-99A4-7CB110957EDD}" type="slidenum">
              <a:rPr lang="en-US" smtClean="0"/>
              <a:t>32</a:t>
            </a:fld>
            <a:endParaRPr lang="en-US"/>
          </a:p>
        </p:txBody>
      </p:sp>
      <p:sp>
        <p:nvSpPr>
          <p:cNvPr id="5" name="TextBox 9">
            <a:extLst>
              <a:ext uri="{FF2B5EF4-FFF2-40B4-BE49-F238E27FC236}">
                <a16:creationId xmlns:a16="http://schemas.microsoft.com/office/drawing/2014/main" id="{76A7A7ED-86FE-884E-B9FC-505D0B138CB8}"/>
              </a:ext>
            </a:extLst>
          </p:cNvPr>
          <p:cNvSpPr txBox="1">
            <a:spLocks noChangeArrowheads="1"/>
          </p:cNvSpPr>
          <p:nvPr/>
        </p:nvSpPr>
        <p:spPr bwMode="auto">
          <a:xfrm>
            <a:off x="0" y="2828835"/>
            <a:ext cx="12192000" cy="1200329"/>
          </a:xfrm>
          <a:prstGeom prst="rect">
            <a:avLst/>
          </a:prstGeom>
          <a:noFill/>
          <a:ln w="9525">
            <a:noFill/>
            <a:miter lim="800000"/>
            <a:headEnd/>
            <a:tailEnd/>
          </a:ln>
        </p:spPr>
        <p:txBody>
          <a:bodyPr wrap="square">
            <a:spAutoFit/>
          </a:bodyPr>
          <a:lstStyle/>
          <a:p>
            <a:pPr algn="ctr"/>
            <a:r>
              <a:rPr lang="en-US" sz="7200" dirty="0"/>
              <a:t>Great Work!!</a:t>
            </a:r>
            <a:endParaRPr lang="en-US" sz="7200" i="1" dirty="0">
              <a:cs typeface="Comic Sans MS"/>
            </a:endParaRPr>
          </a:p>
        </p:txBody>
      </p:sp>
    </p:spTree>
    <p:extLst>
      <p:ext uri="{BB962C8B-B14F-4D97-AF65-F5344CB8AC3E}">
        <p14:creationId xmlns:p14="http://schemas.microsoft.com/office/powerpoint/2010/main" val="1949048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CC313E-0FBE-2748-9592-49AE1B33CB87}"/>
              </a:ext>
            </a:extLst>
          </p:cNvPr>
          <p:cNvSpPr txBox="1"/>
          <p:nvPr/>
        </p:nvSpPr>
        <p:spPr>
          <a:xfrm>
            <a:off x="0" y="0"/>
            <a:ext cx="12192000" cy="1077218"/>
          </a:xfrm>
          <a:prstGeom prst="rect">
            <a:avLst/>
          </a:prstGeom>
          <a:noFill/>
        </p:spPr>
        <p:txBody>
          <a:bodyPr wrap="square" rtlCol="0">
            <a:spAutoFit/>
          </a:bodyPr>
          <a:lstStyle/>
          <a:p>
            <a:pPr algn="ctr"/>
            <a:r>
              <a:rPr lang="en-US" sz="4000" dirty="0"/>
              <a:t>Hurricane Hunter Data Exercise</a:t>
            </a:r>
          </a:p>
          <a:p>
            <a:pPr algn="ctr"/>
            <a:r>
              <a:rPr lang="en-US" sz="2400" i="1" dirty="0"/>
              <a:t>Weather Balloons (Rawinsondes)</a:t>
            </a:r>
          </a:p>
        </p:txBody>
      </p:sp>
      <p:grpSp>
        <p:nvGrpSpPr>
          <p:cNvPr id="27" name="Group 26">
            <a:extLst>
              <a:ext uri="{FF2B5EF4-FFF2-40B4-BE49-F238E27FC236}">
                <a16:creationId xmlns:a16="http://schemas.microsoft.com/office/drawing/2014/main" id="{F13518C5-767F-E94C-A241-7F36A5C38E29}"/>
              </a:ext>
            </a:extLst>
          </p:cNvPr>
          <p:cNvGrpSpPr/>
          <p:nvPr/>
        </p:nvGrpSpPr>
        <p:grpSpPr>
          <a:xfrm>
            <a:off x="1737035" y="1699286"/>
            <a:ext cx="4145403" cy="3109052"/>
            <a:chOff x="1607287" y="1874474"/>
            <a:chExt cx="4145403" cy="3109052"/>
          </a:xfrm>
        </p:grpSpPr>
        <p:pic>
          <p:nvPicPr>
            <p:cNvPr id="11" name="Picture 10" descr="A picture containing sky, grass, outdoor, man&#10;&#10;Description automatically generated">
              <a:extLst>
                <a:ext uri="{FF2B5EF4-FFF2-40B4-BE49-F238E27FC236}">
                  <a16:creationId xmlns:a16="http://schemas.microsoft.com/office/drawing/2014/main" id="{5BABBF4E-8B02-614D-BE21-DA19237B23B0}"/>
                </a:ext>
              </a:extLst>
            </p:cNvPr>
            <p:cNvPicPr>
              <a:picLocks noChangeAspect="1"/>
            </p:cNvPicPr>
            <p:nvPr/>
          </p:nvPicPr>
          <p:blipFill>
            <a:blip r:embed="rId3"/>
            <a:stretch>
              <a:fillRect/>
            </a:stretch>
          </p:blipFill>
          <p:spPr>
            <a:xfrm>
              <a:off x="1607287" y="1874474"/>
              <a:ext cx="4145403" cy="3109052"/>
            </a:xfrm>
            <a:prstGeom prst="rect">
              <a:avLst/>
            </a:prstGeom>
          </p:spPr>
        </p:pic>
        <p:cxnSp>
          <p:nvCxnSpPr>
            <p:cNvPr id="12" name="Straight Arrow Connector 11">
              <a:extLst>
                <a:ext uri="{FF2B5EF4-FFF2-40B4-BE49-F238E27FC236}">
                  <a16:creationId xmlns:a16="http://schemas.microsoft.com/office/drawing/2014/main" id="{53CDDE67-BD9F-CB48-B40E-70E0A9391405}"/>
                </a:ext>
              </a:extLst>
            </p:cNvPr>
            <p:cNvCxnSpPr>
              <a:cxnSpLocks/>
            </p:cNvCxnSpPr>
            <p:nvPr/>
          </p:nvCxnSpPr>
          <p:spPr>
            <a:xfrm>
              <a:off x="3479620" y="2208215"/>
              <a:ext cx="1168580"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F12CBD3-9C52-094B-A6E7-FAA33591DA2B}"/>
                </a:ext>
              </a:extLst>
            </p:cNvPr>
            <p:cNvSpPr txBox="1"/>
            <p:nvPr/>
          </p:nvSpPr>
          <p:spPr>
            <a:xfrm>
              <a:off x="3509911" y="2239367"/>
              <a:ext cx="1107997" cy="338554"/>
            </a:xfrm>
            <a:prstGeom prst="rect">
              <a:avLst/>
            </a:prstGeom>
            <a:noFill/>
          </p:spPr>
          <p:txBody>
            <a:bodyPr wrap="none" rtlCol="0">
              <a:spAutoFit/>
            </a:bodyPr>
            <a:lstStyle/>
            <a:p>
              <a:pPr algn="ctr"/>
              <a:r>
                <a:rPr lang="en-US" sz="1600" i="1" dirty="0"/>
                <a:t>5 ft (1.5 m)</a:t>
              </a:r>
            </a:p>
          </p:txBody>
        </p:sp>
        <p:sp>
          <p:nvSpPr>
            <p:cNvPr id="20" name="TextBox 19">
              <a:extLst>
                <a:ext uri="{FF2B5EF4-FFF2-40B4-BE49-F238E27FC236}">
                  <a16:creationId xmlns:a16="http://schemas.microsoft.com/office/drawing/2014/main" id="{EC05D406-CA37-AC49-9623-C07F1EE01E63}"/>
                </a:ext>
              </a:extLst>
            </p:cNvPr>
            <p:cNvSpPr txBox="1"/>
            <p:nvPr/>
          </p:nvSpPr>
          <p:spPr>
            <a:xfrm>
              <a:off x="2460585" y="3226352"/>
              <a:ext cx="1126270" cy="369332"/>
            </a:xfrm>
            <a:prstGeom prst="rect">
              <a:avLst/>
            </a:prstGeom>
            <a:noFill/>
          </p:spPr>
          <p:txBody>
            <a:bodyPr wrap="none" rtlCol="0">
              <a:spAutoFit/>
            </a:bodyPr>
            <a:lstStyle/>
            <a:p>
              <a:pPr algn="ctr"/>
              <a:r>
                <a:rPr lang="en-US" i="1" dirty="0"/>
                <a:t>Parachute</a:t>
              </a:r>
            </a:p>
          </p:txBody>
        </p:sp>
        <p:cxnSp>
          <p:nvCxnSpPr>
            <p:cNvPr id="22" name="Straight Connector 21">
              <a:extLst>
                <a:ext uri="{FF2B5EF4-FFF2-40B4-BE49-F238E27FC236}">
                  <a16:creationId xmlns:a16="http://schemas.microsoft.com/office/drawing/2014/main" id="{7AA8041F-6D06-7647-8427-BC218337C53F}"/>
                </a:ext>
              </a:extLst>
            </p:cNvPr>
            <p:cNvCxnSpPr/>
            <p:nvPr/>
          </p:nvCxnSpPr>
          <p:spPr>
            <a:xfrm flipH="1" flipV="1">
              <a:off x="3509911" y="3488267"/>
              <a:ext cx="359356" cy="212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DA5A42D-352F-AC41-ABF4-7CE2B4F5DB0B}"/>
                </a:ext>
              </a:extLst>
            </p:cNvPr>
            <p:cNvSpPr txBox="1"/>
            <p:nvPr/>
          </p:nvSpPr>
          <p:spPr>
            <a:xfrm>
              <a:off x="2660165" y="4331385"/>
              <a:ext cx="819455" cy="369332"/>
            </a:xfrm>
            <a:prstGeom prst="rect">
              <a:avLst/>
            </a:prstGeom>
            <a:noFill/>
          </p:spPr>
          <p:txBody>
            <a:bodyPr wrap="none" rtlCol="0">
              <a:spAutoFit/>
            </a:bodyPr>
            <a:lstStyle/>
            <a:p>
              <a:pPr algn="ctr"/>
              <a:r>
                <a:rPr lang="en-US" i="1" dirty="0"/>
                <a:t>Sensor</a:t>
              </a:r>
            </a:p>
          </p:txBody>
        </p:sp>
        <p:cxnSp>
          <p:nvCxnSpPr>
            <p:cNvPr id="24" name="Straight Connector 23">
              <a:extLst>
                <a:ext uri="{FF2B5EF4-FFF2-40B4-BE49-F238E27FC236}">
                  <a16:creationId xmlns:a16="http://schemas.microsoft.com/office/drawing/2014/main" id="{08D8FDA8-17DC-5747-8645-CBFCBD9AA4CD}"/>
                </a:ext>
              </a:extLst>
            </p:cNvPr>
            <p:cNvCxnSpPr>
              <a:cxnSpLocks/>
            </p:cNvCxnSpPr>
            <p:nvPr/>
          </p:nvCxnSpPr>
          <p:spPr>
            <a:xfrm flipH="1" flipV="1">
              <a:off x="3407177" y="4523062"/>
              <a:ext cx="462090" cy="882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DF31A7F-36F1-6C4F-A040-B010E80D83AB}"/>
              </a:ext>
            </a:extLst>
          </p:cNvPr>
          <p:cNvGrpSpPr/>
          <p:nvPr/>
        </p:nvGrpSpPr>
        <p:grpSpPr>
          <a:xfrm>
            <a:off x="127418" y="569386"/>
            <a:ext cx="1221173" cy="6063121"/>
            <a:chOff x="127418" y="569386"/>
            <a:chExt cx="1221173" cy="6063121"/>
          </a:xfrm>
        </p:grpSpPr>
        <p:pic>
          <p:nvPicPr>
            <p:cNvPr id="8" name="Picture 7" descr="A picture containing sky, person, outdoor&#10;&#10;Description automatically generated">
              <a:extLst>
                <a:ext uri="{FF2B5EF4-FFF2-40B4-BE49-F238E27FC236}">
                  <a16:creationId xmlns:a16="http://schemas.microsoft.com/office/drawing/2014/main" id="{F5D35AA1-397E-CC4F-879C-55CE728F3AAB}"/>
                </a:ext>
              </a:extLst>
            </p:cNvPr>
            <p:cNvPicPr>
              <a:picLocks noChangeAspect="1"/>
            </p:cNvPicPr>
            <p:nvPr/>
          </p:nvPicPr>
          <p:blipFill>
            <a:blip r:embed="rId4"/>
            <a:stretch>
              <a:fillRect/>
            </a:stretch>
          </p:blipFill>
          <p:spPr>
            <a:xfrm>
              <a:off x="127418" y="569386"/>
              <a:ext cx="1221173" cy="6063121"/>
            </a:xfrm>
            <a:prstGeom prst="rect">
              <a:avLst/>
            </a:prstGeom>
          </p:spPr>
        </p:pic>
        <p:sp>
          <p:nvSpPr>
            <p:cNvPr id="26" name="TextBox 25">
              <a:extLst>
                <a:ext uri="{FF2B5EF4-FFF2-40B4-BE49-F238E27FC236}">
                  <a16:creationId xmlns:a16="http://schemas.microsoft.com/office/drawing/2014/main" id="{7AAEF8FD-B210-734A-9436-72A01A953CC0}"/>
                </a:ext>
              </a:extLst>
            </p:cNvPr>
            <p:cNvSpPr txBox="1"/>
            <p:nvPr/>
          </p:nvSpPr>
          <p:spPr>
            <a:xfrm>
              <a:off x="148208" y="3267894"/>
              <a:ext cx="998991" cy="584775"/>
            </a:xfrm>
            <a:prstGeom prst="rect">
              <a:avLst/>
            </a:prstGeom>
            <a:noFill/>
          </p:spPr>
          <p:txBody>
            <a:bodyPr wrap="none" rtlCol="0">
              <a:spAutoFit/>
            </a:bodyPr>
            <a:lstStyle/>
            <a:p>
              <a:pPr algn="ctr"/>
              <a:r>
                <a:rPr lang="en-US" sz="1600" i="1" dirty="0"/>
                <a:t>80-115 ft</a:t>
              </a:r>
            </a:p>
            <a:p>
              <a:pPr algn="ctr"/>
              <a:r>
                <a:rPr lang="en-US" sz="1600" i="1" dirty="0"/>
                <a:t>(24-35 m)</a:t>
              </a:r>
            </a:p>
          </p:txBody>
        </p:sp>
        <p:sp>
          <p:nvSpPr>
            <p:cNvPr id="28" name="Left Bracket 27">
              <a:extLst>
                <a:ext uri="{FF2B5EF4-FFF2-40B4-BE49-F238E27FC236}">
                  <a16:creationId xmlns:a16="http://schemas.microsoft.com/office/drawing/2014/main" id="{399ECE6B-E2B0-B645-8C79-38F178B7EA46}"/>
                </a:ext>
              </a:extLst>
            </p:cNvPr>
            <p:cNvSpPr/>
            <p:nvPr/>
          </p:nvSpPr>
          <p:spPr>
            <a:xfrm flipH="1">
              <a:off x="1024023" y="1002966"/>
              <a:ext cx="115873" cy="5226379"/>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2" name="TextBox 31">
            <a:extLst>
              <a:ext uri="{FF2B5EF4-FFF2-40B4-BE49-F238E27FC236}">
                <a16:creationId xmlns:a16="http://schemas.microsoft.com/office/drawing/2014/main" id="{D6D803A6-DA4B-D145-BA00-574338AE519C}"/>
              </a:ext>
            </a:extLst>
          </p:cNvPr>
          <p:cNvSpPr txBox="1"/>
          <p:nvPr/>
        </p:nvSpPr>
        <p:spPr>
          <a:xfrm>
            <a:off x="1738564" y="4768026"/>
            <a:ext cx="4143874" cy="1200329"/>
          </a:xfrm>
          <a:prstGeom prst="rect">
            <a:avLst/>
          </a:prstGeom>
          <a:noFill/>
        </p:spPr>
        <p:txBody>
          <a:bodyPr wrap="square" rtlCol="0">
            <a:spAutoFit/>
          </a:bodyPr>
          <a:lstStyle/>
          <a:p>
            <a:r>
              <a:rPr lang="en-US" i="1" dirty="0"/>
              <a:t>Rawinsonde launch: balloon reaches 100,000-115,000 ft (30,500-35,000 m) and expands to 25-35 ft (7.5-10.5 m) before popping.</a:t>
            </a:r>
          </a:p>
        </p:txBody>
      </p:sp>
      <p:grpSp>
        <p:nvGrpSpPr>
          <p:cNvPr id="36" name="Group 35">
            <a:extLst>
              <a:ext uri="{FF2B5EF4-FFF2-40B4-BE49-F238E27FC236}">
                <a16:creationId xmlns:a16="http://schemas.microsoft.com/office/drawing/2014/main" id="{6E04AFFE-2597-7444-A898-AFC8B5A4FB6F}"/>
              </a:ext>
            </a:extLst>
          </p:cNvPr>
          <p:cNvGrpSpPr/>
          <p:nvPr/>
        </p:nvGrpSpPr>
        <p:grpSpPr>
          <a:xfrm>
            <a:off x="6819406" y="1075031"/>
            <a:ext cx="4695702" cy="2904771"/>
            <a:chOff x="6819406" y="1125833"/>
            <a:chExt cx="4695702" cy="2904771"/>
          </a:xfrm>
        </p:grpSpPr>
        <p:pic>
          <p:nvPicPr>
            <p:cNvPr id="15" name="Picture 14" descr="A close up of a map&#10;&#10;Description automatically generated">
              <a:extLst>
                <a:ext uri="{FF2B5EF4-FFF2-40B4-BE49-F238E27FC236}">
                  <a16:creationId xmlns:a16="http://schemas.microsoft.com/office/drawing/2014/main" id="{5B5361E4-E57A-AC4E-8479-9608F3FCF8AA}"/>
                </a:ext>
              </a:extLst>
            </p:cNvPr>
            <p:cNvPicPr>
              <a:picLocks noChangeAspect="1"/>
            </p:cNvPicPr>
            <p:nvPr/>
          </p:nvPicPr>
          <p:blipFill>
            <a:blip r:embed="rId5"/>
            <a:stretch>
              <a:fillRect/>
            </a:stretch>
          </p:blipFill>
          <p:spPr>
            <a:xfrm>
              <a:off x="6819407" y="1125833"/>
              <a:ext cx="4572000" cy="2316023"/>
            </a:xfrm>
            <a:prstGeom prst="rect">
              <a:avLst/>
            </a:prstGeom>
          </p:spPr>
        </p:pic>
        <p:sp>
          <p:nvSpPr>
            <p:cNvPr id="33" name="TextBox 32">
              <a:extLst>
                <a:ext uri="{FF2B5EF4-FFF2-40B4-BE49-F238E27FC236}">
                  <a16:creationId xmlns:a16="http://schemas.microsoft.com/office/drawing/2014/main" id="{C0F2EF6A-3423-904F-A370-BC9D1C484E8D}"/>
                </a:ext>
              </a:extLst>
            </p:cNvPr>
            <p:cNvSpPr txBox="1"/>
            <p:nvPr/>
          </p:nvSpPr>
          <p:spPr>
            <a:xfrm>
              <a:off x="6819406" y="3384273"/>
              <a:ext cx="4695702" cy="646331"/>
            </a:xfrm>
            <a:prstGeom prst="rect">
              <a:avLst/>
            </a:prstGeom>
            <a:noFill/>
          </p:spPr>
          <p:txBody>
            <a:bodyPr wrap="square" rtlCol="0">
              <a:spAutoFit/>
            </a:bodyPr>
            <a:lstStyle/>
            <a:p>
              <a:r>
                <a:rPr lang="en-US" i="1" dirty="0"/>
                <a:t>Rawinsonde stations around the world (~1,300) and in the U.S. (~92)</a:t>
              </a:r>
            </a:p>
          </p:txBody>
        </p:sp>
      </p:grpSp>
      <p:grpSp>
        <p:nvGrpSpPr>
          <p:cNvPr id="38" name="Group 37">
            <a:extLst>
              <a:ext uri="{FF2B5EF4-FFF2-40B4-BE49-F238E27FC236}">
                <a16:creationId xmlns:a16="http://schemas.microsoft.com/office/drawing/2014/main" id="{70DC0C44-6201-7F47-AC4C-317FEE9EFC84}"/>
              </a:ext>
            </a:extLst>
          </p:cNvPr>
          <p:cNvGrpSpPr/>
          <p:nvPr/>
        </p:nvGrpSpPr>
        <p:grpSpPr>
          <a:xfrm>
            <a:off x="6819406" y="4072939"/>
            <a:ext cx="4572001" cy="2769635"/>
            <a:chOff x="6819406" y="4072939"/>
            <a:chExt cx="4572001" cy="2769635"/>
          </a:xfrm>
        </p:grpSpPr>
        <p:pic>
          <p:nvPicPr>
            <p:cNvPr id="13" name="Picture 12" descr="A picture containing outdoor&#10;&#10;Description automatically generated">
              <a:extLst>
                <a:ext uri="{FF2B5EF4-FFF2-40B4-BE49-F238E27FC236}">
                  <a16:creationId xmlns:a16="http://schemas.microsoft.com/office/drawing/2014/main" id="{BC9DBDCC-5F90-4A4A-80A8-845CD556421C}"/>
                </a:ext>
              </a:extLst>
            </p:cNvPr>
            <p:cNvPicPr>
              <a:picLocks noChangeAspect="1"/>
            </p:cNvPicPr>
            <p:nvPr/>
          </p:nvPicPr>
          <p:blipFill>
            <a:blip r:embed="rId6"/>
            <a:stretch>
              <a:fillRect/>
            </a:stretch>
          </p:blipFill>
          <p:spPr>
            <a:xfrm>
              <a:off x="6819407" y="4072939"/>
              <a:ext cx="4572000" cy="2463011"/>
            </a:xfrm>
            <a:prstGeom prst="rect">
              <a:avLst/>
            </a:prstGeom>
          </p:spPr>
        </p:pic>
        <p:sp>
          <p:nvSpPr>
            <p:cNvPr id="37" name="TextBox 36">
              <a:extLst>
                <a:ext uri="{FF2B5EF4-FFF2-40B4-BE49-F238E27FC236}">
                  <a16:creationId xmlns:a16="http://schemas.microsoft.com/office/drawing/2014/main" id="{65F69B7F-6B26-1D44-A399-2CC3A09649D8}"/>
                </a:ext>
              </a:extLst>
            </p:cNvPr>
            <p:cNvSpPr txBox="1"/>
            <p:nvPr/>
          </p:nvSpPr>
          <p:spPr>
            <a:xfrm>
              <a:off x="6819406" y="6473242"/>
              <a:ext cx="4572000" cy="369332"/>
            </a:xfrm>
            <a:prstGeom prst="rect">
              <a:avLst/>
            </a:prstGeom>
            <a:noFill/>
          </p:spPr>
          <p:txBody>
            <a:bodyPr wrap="square" rtlCol="0">
              <a:spAutoFit/>
            </a:bodyPr>
            <a:lstStyle/>
            <a:p>
              <a:pPr algn="ctr"/>
              <a:r>
                <a:rPr lang="en-US" i="1" dirty="0"/>
                <a:t>Rawinsonde data plotted on Skew-T diagrams</a:t>
              </a:r>
            </a:p>
          </p:txBody>
        </p:sp>
      </p:grpSp>
      <p:sp>
        <p:nvSpPr>
          <p:cNvPr id="2" name="Slide Number Placeholder 1">
            <a:extLst>
              <a:ext uri="{FF2B5EF4-FFF2-40B4-BE49-F238E27FC236}">
                <a16:creationId xmlns:a16="http://schemas.microsoft.com/office/drawing/2014/main" id="{3A22E524-63DA-F942-951A-43088CF97B4E}"/>
              </a:ext>
            </a:extLst>
          </p:cNvPr>
          <p:cNvSpPr>
            <a:spLocks noGrp="1"/>
          </p:cNvSpPr>
          <p:nvPr>
            <p:ph type="sldNum" sz="quarter" idx="12"/>
          </p:nvPr>
        </p:nvSpPr>
        <p:spPr/>
        <p:txBody>
          <a:bodyPr/>
          <a:lstStyle/>
          <a:p>
            <a:fld id="{8E467315-E945-B64F-99A4-7CB110957EDD}" type="slidenum">
              <a:rPr lang="en-US" smtClean="0"/>
              <a:t>4</a:t>
            </a:fld>
            <a:endParaRPr lang="en-US"/>
          </a:p>
        </p:txBody>
      </p:sp>
    </p:spTree>
    <p:extLst>
      <p:ext uri="{BB962C8B-B14F-4D97-AF65-F5344CB8AC3E}">
        <p14:creationId xmlns:p14="http://schemas.microsoft.com/office/powerpoint/2010/main" val="90174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B870DB8-D8B3-4944-832E-D46F7B2896B8}"/>
              </a:ext>
            </a:extLst>
          </p:cNvPr>
          <p:cNvGrpSpPr/>
          <p:nvPr/>
        </p:nvGrpSpPr>
        <p:grpSpPr>
          <a:xfrm>
            <a:off x="4534056" y="2579041"/>
            <a:ext cx="4389121" cy="3688020"/>
            <a:chOff x="4534056" y="2579041"/>
            <a:chExt cx="4389121" cy="3688020"/>
          </a:xfrm>
        </p:grpSpPr>
        <p:pic>
          <p:nvPicPr>
            <p:cNvPr id="3" name="Picture 2" descr="A close up of a map&#10;&#10;Description automatically generated">
              <a:extLst>
                <a:ext uri="{FF2B5EF4-FFF2-40B4-BE49-F238E27FC236}">
                  <a16:creationId xmlns:a16="http://schemas.microsoft.com/office/drawing/2014/main" id="{8E2DA2F4-644F-8145-B068-AA5E9E1AE676}"/>
                </a:ext>
              </a:extLst>
            </p:cNvPr>
            <p:cNvPicPr>
              <a:picLocks noChangeAspect="1"/>
            </p:cNvPicPr>
            <p:nvPr/>
          </p:nvPicPr>
          <p:blipFill>
            <a:blip r:embed="rId3"/>
            <a:stretch>
              <a:fillRect/>
            </a:stretch>
          </p:blipFill>
          <p:spPr>
            <a:xfrm>
              <a:off x="4534057" y="2579041"/>
              <a:ext cx="4389120" cy="3103245"/>
            </a:xfrm>
            <a:prstGeom prst="rect">
              <a:avLst/>
            </a:prstGeom>
          </p:spPr>
        </p:pic>
        <p:sp>
          <p:nvSpPr>
            <p:cNvPr id="14" name="TextBox 13">
              <a:extLst>
                <a:ext uri="{FF2B5EF4-FFF2-40B4-BE49-F238E27FC236}">
                  <a16:creationId xmlns:a16="http://schemas.microsoft.com/office/drawing/2014/main" id="{26A07357-586D-B942-8EEF-E7F003420006}"/>
                </a:ext>
              </a:extLst>
            </p:cNvPr>
            <p:cNvSpPr txBox="1"/>
            <p:nvPr/>
          </p:nvSpPr>
          <p:spPr>
            <a:xfrm>
              <a:off x="4534056" y="5682286"/>
              <a:ext cx="4389120" cy="584775"/>
            </a:xfrm>
            <a:prstGeom prst="rect">
              <a:avLst/>
            </a:prstGeom>
            <a:noFill/>
          </p:spPr>
          <p:txBody>
            <a:bodyPr wrap="square" rtlCol="0">
              <a:spAutoFit/>
            </a:bodyPr>
            <a:lstStyle/>
            <a:p>
              <a:r>
                <a:rPr lang="en-US" sz="1600" i="1" dirty="0"/>
                <a:t>European Centre for Medium-Range Weather Forecasts (ECMWF) Model</a:t>
              </a:r>
            </a:p>
          </p:txBody>
        </p:sp>
      </p:grpSp>
      <p:grpSp>
        <p:nvGrpSpPr>
          <p:cNvPr id="9" name="Group 8">
            <a:extLst>
              <a:ext uri="{FF2B5EF4-FFF2-40B4-BE49-F238E27FC236}">
                <a16:creationId xmlns:a16="http://schemas.microsoft.com/office/drawing/2014/main" id="{13572B55-4DE8-C243-AFD4-4D22A7D6D5D0}"/>
              </a:ext>
            </a:extLst>
          </p:cNvPr>
          <p:cNvGrpSpPr/>
          <p:nvPr/>
        </p:nvGrpSpPr>
        <p:grpSpPr>
          <a:xfrm>
            <a:off x="4438871" y="2801690"/>
            <a:ext cx="4677132" cy="2789069"/>
            <a:chOff x="6711221" y="1125833"/>
            <a:chExt cx="4929685" cy="2939671"/>
          </a:xfrm>
        </p:grpSpPr>
        <p:pic>
          <p:nvPicPr>
            <p:cNvPr id="10" name="Picture 9" descr="A close up of a map&#10;&#10;Description automatically generated">
              <a:extLst>
                <a:ext uri="{FF2B5EF4-FFF2-40B4-BE49-F238E27FC236}">
                  <a16:creationId xmlns:a16="http://schemas.microsoft.com/office/drawing/2014/main" id="{AA8BBEC9-BD38-F34B-80DD-6AAA55F23FE1}"/>
                </a:ext>
              </a:extLst>
            </p:cNvPr>
            <p:cNvPicPr>
              <a:picLocks noChangeAspect="1"/>
            </p:cNvPicPr>
            <p:nvPr/>
          </p:nvPicPr>
          <p:blipFill>
            <a:blip r:embed="rId4"/>
            <a:stretch>
              <a:fillRect/>
            </a:stretch>
          </p:blipFill>
          <p:spPr>
            <a:xfrm>
              <a:off x="6819407" y="1125833"/>
              <a:ext cx="4572000" cy="2316023"/>
            </a:xfrm>
            <a:prstGeom prst="rect">
              <a:avLst/>
            </a:prstGeom>
          </p:spPr>
        </p:pic>
        <p:sp>
          <p:nvSpPr>
            <p:cNvPr id="11" name="TextBox 10">
              <a:extLst>
                <a:ext uri="{FF2B5EF4-FFF2-40B4-BE49-F238E27FC236}">
                  <a16:creationId xmlns:a16="http://schemas.microsoft.com/office/drawing/2014/main" id="{87B5D739-5425-CF42-96E1-61953767E2F9}"/>
                </a:ext>
              </a:extLst>
            </p:cNvPr>
            <p:cNvSpPr txBox="1"/>
            <p:nvPr/>
          </p:nvSpPr>
          <p:spPr>
            <a:xfrm>
              <a:off x="6711221" y="3384273"/>
              <a:ext cx="4929685" cy="681231"/>
            </a:xfrm>
            <a:prstGeom prst="rect">
              <a:avLst/>
            </a:prstGeom>
            <a:noFill/>
          </p:spPr>
          <p:txBody>
            <a:bodyPr wrap="square" rtlCol="0">
              <a:spAutoFit/>
            </a:bodyPr>
            <a:lstStyle/>
            <a:p>
              <a:r>
                <a:rPr lang="en-US" i="1" dirty="0"/>
                <a:t>Rawinsonde stations around the world (~1,300) and in the U.S. (~92)</a:t>
              </a:r>
            </a:p>
          </p:txBody>
        </p:sp>
      </p:grpSp>
      <p:pic>
        <p:nvPicPr>
          <p:cNvPr id="5" name="Picture 4" descr="A close up of a map&#10;&#10;Description automatically generated">
            <a:extLst>
              <a:ext uri="{FF2B5EF4-FFF2-40B4-BE49-F238E27FC236}">
                <a16:creationId xmlns:a16="http://schemas.microsoft.com/office/drawing/2014/main" id="{2EF4A94E-6E7D-9141-B572-432A4D85227A}"/>
              </a:ext>
            </a:extLst>
          </p:cNvPr>
          <p:cNvPicPr>
            <a:picLocks noChangeAspect="1"/>
          </p:cNvPicPr>
          <p:nvPr/>
        </p:nvPicPr>
        <p:blipFill>
          <a:blip r:embed="rId5"/>
          <a:stretch>
            <a:fillRect/>
          </a:stretch>
        </p:blipFill>
        <p:spPr>
          <a:xfrm>
            <a:off x="76197" y="1082534"/>
            <a:ext cx="4389120" cy="3103245"/>
          </a:xfrm>
          <a:prstGeom prst="rect">
            <a:avLst/>
          </a:prstGeom>
        </p:spPr>
      </p:pic>
      <p:pic>
        <p:nvPicPr>
          <p:cNvPr id="6" name="Picture 5" descr="A close up of a map&#10;&#10;Description automatically generated">
            <a:extLst>
              <a:ext uri="{FF2B5EF4-FFF2-40B4-BE49-F238E27FC236}">
                <a16:creationId xmlns:a16="http://schemas.microsoft.com/office/drawing/2014/main" id="{86D0BD90-9579-2042-8E2D-A8C6F41B0DE0}"/>
              </a:ext>
            </a:extLst>
          </p:cNvPr>
          <p:cNvPicPr>
            <a:picLocks noChangeAspect="1"/>
          </p:cNvPicPr>
          <p:nvPr/>
        </p:nvPicPr>
        <p:blipFill>
          <a:blip r:embed="rId6"/>
          <a:stretch>
            <a:fillRect/>
          </a:stretch>
        </p:blipFill>
        <p:spPr>
          <a:xfrm>
            <a:off x="8991917" y="3556895"/>
            <a:ext cx="3123886" cy="2471043"/>
          </a:xfrm>
          <a:prstGeom prst="rect">
            <a:avLst/>
          </a:prstGeom>
        </p:spPr>
      </p:pic>
      <p:sp>
        <p:nvSpPr>
          <p:cNvPr id="7" name="TextBox 6">
            <a:extLst>
              <a:ext uri="{FF2B5EF4-FFF2-40B4-BE49-F238E27FC236}">
                <a16:creationId xmlns:a16="http://schemas.microsoft.com/office/drawing/2014/main" id="{3408E0D5-A45F-ED48-B0A9-4D3BD9104FAC}"/>
              </a:ext>
            </a:extLst>
          </p:cNvPr>
          <p:cNvSpPr txBox="1"/>
          <p:nvPr/>
        </p:nvSpPr>
        <p:spPr>
          <a:xfrm>
            <a:off x="0" y="0"/>
            <a:ext cx="12192000" cy="1077218"/>
          </a:xfrm>
          <a:prstGeom prst="rect">
            <a:avLst/>
          </a:prstGeom>
          <a:noFill/>
        </p:spPr>
        <p:txBody>
          <a:bodyPr wrap="square" rtlCol="0">
            <a:spAutoFit/>
          </a:bodyPr>
          <a:lstStyle/>
          <a:p>
            <a:pPr algn="ctr"/>
            <a:r>
              <a:rPr lang="en-US" sz="4000" dirty="0"/>
              <a:t>Hurricane Hunter Data Exercise</a:t>
            </a:r>
          </a:p>
          <a:p>
            <a:pPr algn="ctr"/>
            <a:r>
              <a:rPr lang="en-US" sz="2400" i="1" dirty="0"/>
              <a:t>Rawinsonde data is assimilated into forecast models around the world</a:t>
            </a:r>
          </a:p>
        </p:txBody>
      </p:sp>
      <p:sp>
        <p:nvSpPr>
          <p:cNvPr id="12" name="Oval 11">
            <a:extLst>
              <a:ext uri="{FF2B5EF4-FFF2-40B4-BE49-F238E27FC236}">
                <a16:creationId xmlns:a16="http://schemas.microsoft.com/office/drawing/2014/main" id="{32078150-EDC2-934B-8C5D-2A8EFC0E5358}"/>
              </a:ext>
            </a:extLst>
          </p:cNvPr>
          <p:cNvSpPr/>
          <p:nvPr/>
        </p:nvSpPr>
        <p:spPr>
          <a:xfrm>
            <a:off x="5990130" y="3254044"/>
            <a:ext cx="554603" cy="646331"/>
          </a:xfrm>
          <a:prstGeom prst="ellipse">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E9D32B9E-CA02-5543-8A08-20F7049DE2D4}"/>
              </a:ext>
            </a:extLst>
          </p:cNvPr>
          <p:cNvSpPr txBox="1"/>
          <p:nvPr/>
        </p:nvSpPr>
        <p:spPr>
          <a:xfrm>
            <a:off x="76197" y="4168349"/>
            <a:ext cx="4389120" cy="338554"/>
          </a:xfrm>
          <a:prstGeom prst="rect">
            <a:avLst/>
          </a:prstGeom>
          <a:noFill/>
        </p:spPr>
        <p:txBody>
          <a:bodyPr wrap="square" rtlCol="0">
            <a:spAutoFit/>
          </a:bodyPr>
          <a:lstStyle/>
          <a:p>
            <a:pPr algn="ctr"/>
            <a:r>
              <a:rPr lang="en-US" sz="1600" i="1" dirty="0"/>
              <a:t>NOAA’s Global Forecast System (GFS) Model</a:t>
            </a:r>
          </a:p>
        </p:txBody>
      </p:sp>
      <p:sp>
        <p:nvSpPr>
          <p:cNvPr id="17" name="TextBox 16">
            <a:extLst>
              <a:ext uri="{FF2B5EF4-FFF2-40B4-BE49-F238E27FC236}">
                <a16:creationId xmlns:a16="http://schemas.microsoft.com/office/drawing/2014/main" id="{0C914736-7A53-B04C-B195-624B9B825CF8}"/>
              </a:ext>
            </a:extLst>
          </p:cNvPr>
          <p:cNvSpPr txBox="1"/>
          <p:nvPr/>
        </p:nvSpPr>
        <p:spPr>
          <a:xfrm>
            <a:off x="8935272" y="6010023"/>
            <a:ext cx="3236517" cy="584775"/>
          </a:xfrm>
          <a:prstGeom prst="rect">
            <a:avLst/>
          </a:prstGeom>
          <a:noFill/>
        </p:spPr>
        <p:txBody>
          <a:bodyPr wrap="square" rtlCol="0">
            <a:spAutoFit/>
          </a:bodyPr>
          <a:lstStyle/>
          <a:p>
            <a:r>
              <a:rPr lang="en-US" sz="1600" i="1" dirty="0"/>
              <a:t>NOAA’s Hurricane Weather Research and Forecasting (HWRF) Model </a:t>
            </a:r>
          </a:p>
        </p:txBody>
      </p:sp>
      <p:sp>
        <p:nvSpPr>
          <p:cNvPr id="2" name="Slide Number Placeholder 1">
            <a:extLst>
              <a:ext uri="{FF2B5EF4-FFF2-40B4-BE49-F238E27FC236}">
                <a16:creationId xmlns:a16="http://schemas.microsoft.com/office/drawing/2014/main" id="{E647A9FB-B698-C64F-97FC-FFE69BD4E071}"/>
              </a:ext>
            </a:extLst>
          </p:cNvPr>
          <p:cNvSpPr>
            <a:spLocks noGrp="1"/>
          </p:cNvSpPr>
          <p:nvPr>
            <p:ph type="sldNum" sz="quarter" idx="12"/>
          </p:nvPr>
        </p:nvSpPr>
        <p:spPr/>
        <p:txBody>
          <a:bodyPr/>
          <a:lstStyle/>
          <a:p>
            <a:fld id="{8E467315-E945-B64F-99A4-7CB110957EDD}" type="slidenum">
              <a:rPr lang="en-US" smtClean="0"/>
              <a:t>5</a:t>
            </a:fld>
            <a:endParaRPr lang="en-US"/>
          </a:p>
        </p:txBody>
      </p:sp>
    </p:spTree>
    <p:extLst>
      <p:ext uri="{BB962C8B-B14F-4D97-AF65-F5344CB8AC3E}">
        <p14:creationId xmlns:p14="http://schemas.microsoft.com/office/powerpoint/2010/main" val="32038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iece of paper&#10;&#10;Description automatically generated">
            <a:extLst>
              <a:ext uri="{FF2B5EF4-FFF2-40B4-BE49-F238E27FC236}">
                <a16:creationId xmlns:a16="http://schemas.microsoft.com/office/drawing/2014/main" id="{F9C0ADC5-4106-EE4B-B964-9D9D658258AD}"/>
              </a:ext>
            </a:extLst>
          </p:cNvPr>
          <p:cNvPicPr>
            <a:picLocks noChangeAspect="1"/>
          </p:cNvPicPr>
          <p:nvPr/>
        </p:nvPicPr>
        <p:blipFill>
          <a:blip r:embed="rId3"/>
          <a:stretch>
            <a:fillRect/>
          </a:stretch>
        </p:blipFill>
        <p:spPr>
          <a:xfrm>
            <a:off x="2782266" y="1143000"/>
            <a:ext cx="6627467" cy="5669280"/>
          </a:xfrm>
          <a:prstGeom prst="rect">
            <a:avLst/>
          </a:prstGeom>
        </p:spPr>
      </p:pic>
      <p:pic>
        <p:nvPicPr>
          <p:cNvPr id="14" name="Picture 13">
            <a:extLst>
              <a:ext uri="{FF2B5EF4-FFF2-40B4-BE49-F238E27FC236}">
                <a16:creationId xmlns:a16="http://schemas.microsoft.com/office/drawing/2014/main" id="{B734BBB0-C2E6-BC46-BB91-2652F217F6ED}"/>
              </a:ext>
            </a:extLst>
          </p:cNvPr>
          <p:cNvPicPr>
            <a:picLocks/>
          </p:cNvPicPr>
          <p:nvPr/>
        </p:nvPicPr>
        <p:blipFill>
          <a:blip r:embed="rId4"/>
          <a:stretch>
            <a:fillRect/>
          </a:stretch>
        </p:blipFill>
        <p:spPr>
          <a:xfrm>
            <a:off x="2782265" y="1138773"/>
            <a:ext cx="6627467" cy="5669280"/>
          </a:xfrm>
          <a:prstGeom prst="rect">
            <a:avLst/>
          </a:prstGeom>
        </p:spPr>
      </p:pic>
      <p:sp>
        <p:nvSpPr>
          <p:cNvPr id="4" name="TextBox 3">
            <a:extLst>
              <a:ext uri="{FF2B5EF4-FFF2-40B4-BE49-F238E27FC236}">
                <a16:creationId xmlns:a16="http://schemas.microsoft.com/office/drawing/2014/main" id="{17CC313E-0FBE-2748-9592-49AE1B33CB87}"/>
              </a:ext>
            </a:extLst>
          </p:cNvPr>
          <p:cNvSpPr txBox="1"/>
          <p:nvPr/>
        </p:nvSpPr>
        <p:spPr>
          <a:xfrm>
            <a:off x="0" y="0"/>
            <a:ext cx="12192000" cy="1138773"/>
          </a:xfrm>
          <a:prstGeom prst="rect">
            <a:avLst/>
          </a:prstGeom>
          <a:noFill/>
        </p:spPr>
        <p:txBody>
          <a:bodyPr wrap="square" rtlCol="0">
            <a:spAutoFit/>
          </a:bodyPr>
          <a:lstStyle/>
          <a:p>
            <a:pPr algn="ctr"/>
            <a:r>
              <a:rPr lang="en-US" sz="4000" dirty="0"/>
              <a:t>Hurricane Hunter Data Exercise</a:t>
            </a:r>
          </a:p>
          <a:p>
            <a:pPr algn="ctr"/>
            <a:r>
              <a:rPr lang="en-US" sz="2800" dirty="0"/>
              <a:t>Skew-T Diagram: plotting Hurricane Hunter GPS dropsonde data</a:t>
            </a:r>
          </a:p>
        </p:txBody>
      </p:sp>
      <p:sp>
        <p:nvSpPr>
          <p:cNvPr id="2" name="TextBox 1">
            <a:extLst>
              <a:ext uri="{FF2B5EF4-FFF2-40B4-BE49-F238E27FC236}">
                <a16:creationId xmlns:a16="http://schemas.microsoft.com/office/drawing/2014/main" id="{4766EF92-F687-D94E-8C42-C6263D9DA4E8}"/>
              </a:ext>
            </a:extLst>
          </p:cNvPr>
          <p:cNvSpPr txBox="1"/>
          <p:nvPr/>
        </p:nvSpPr>
        <p:spPr>
          <a:xfrm>
            <a:off x="2782264" y="1134546"/>
            <a:ext cx="6627467" cy="400110"/>
          </a:xfrm>
          <a:prstGeom prst="rect">
            <a:avLst/>
          </a:prstGeom>
          <a:noFill/>
        </p:spPr>
        <p:txBody>
          <a:bodyPr wrap="square" rtlCol="0">
            <a:spAutoFit/>
          </a:bodyPr>
          <a:lstStyle/>
          <a:p>
            <a:pPr algn="ctr"/>
            <a:r>
              <a:rPr lang="en-US" sz="2000" i="1" dirty="0"/>
              <a:t>Pressure (</a:t>
            </a:r>
            <a:r>
              <a:rPr lang="en-US" sz="2000" i="1" dirty="0" err="1"/>
              <a:t>hPa</a:t>
            </a:r>
            <a:r>
              <a:rPr lang="en-US" sz="2000" i="1" dirty="0"/>
              <a:t>) &amp; Height (ft)</a:t>
            </a:r>
          </a:p>
        </p:txBody>
      </p:sp>
      <p:pic>
        <p:nvPicPr>
          <p:cNvPr id="8" name="Picture 7" descr="A close up of a logo&#10;&#10;Description automatically generated">
            <a:extLst>
              <a:ext uri="{FF2B5EF4-FFF2-40B4-BE49-F238E27FC236}">
                <a16:creationId xmlns:a16="http://schemas.microsoft.com/office/drawing/2014/main" id="{B32E416B-27AD-5A40-8E4D-8E913EFA6E38}"/>
              </a:ext>
            </a:extLst>
          </p:cNvPr>
          <p:cNvPicPr>
            <a:picLocks noChangeAspect="1"/>
          </p:cNvPicPr>
          <p:nvPr/>
        </p:nvPicPr>
        <p:blipFill>
          <a:blip r:embed="rId5"/>
          <a:stretch>
            <a:fillRect/>
          </a:stretch>
        </p:blipFill>
        <p:spPr>
          <a:xfrm>
            <a:off x="2806117" y="2311089"/>
            <a:ext cx="2070100" cy="1473200"/>
          </a:xfrm>
          <a:prstGeom prst="rect">
            <a:avLst/>
          </a:prstGeom>
          <a:ln>
            <a:solidFill>
              <a:schemeClr val="tx1"/>
            </a:solidFill>
          </a:ln>
        </p:spPr>
      </p:pic>
      <p:grpSp>
        <p:nvGrpSpPr>
          <p:cNvPr id="17" name="Group 16">
            <a:extLst>
              <a:ext uri="{FF2B5EF4-FFF2-40B4-BE49-F238E27FC236}">
                <a16:creationId xmlns:a16="http://schemas.microsoft.com/office/drawing/2014/main" id="{3FABCC99-7C45-8540-BDB7-16C27B01D66E}"/>
              </a:ext>
            </a:extLst>
          </p:cNvPr>
          <p:cNvGrpSpPr/>
          <p:nvPr/>
        </p:nvGrpSpPr>
        <p:grpSpPr>
          <a:xfrm>
            <a:off x="5083774" y="2399294"/>
            <a:ext cx="2137700" cy="1384995"/>
            <a:chOff x="5083774" y="2399294"/>
            <a:chExt cx="2137700" cy="1384995"/>
          </a:xfrm>
        </p:grpSpPr>
        <p:sp>
          <p:nvSpPr>
            <p:cNvPr id="13" name="TextBox 12">
              <a:extLst>
                <a:ext uri="{FF2B5EF4-FFF2-40B4-BE49-F238E27FC236}">
                  <a16:creationId xmlns:a16="http://schemas.microsoft.com/office/drawing/2014/main" id="{731D0749-02AE-5E4E-8527-AF259B67D3B4}"/>
                </a:ext>
              </a:extLst>
            </p:cNvPr>
            <p:cNvSpPr txBox="1"/>
            <p:nvPr/>
          </p:nvSpPr>
          <p:spPr>
            <a:xfrm>
              <a:off x="5597311" y="2399294"/>
              <a:ext cx="1624163" cy="1384995"/>
            </a:xfrm>
            <a:prstGeom prst="rect">
              <a:avLst/>
            </a:prstGeom>
            <a:noFill/>
          </p:spPr>
          <p:txBody>
            <a:bodyPr wrap="none" rtlCol="0">
              <a:spAutoFit/>
            </a:bodyPr>
            <a:lstStyle/>
            <a:p>
              <a:r>
                <a:rPr lang="en-US" sz="2800" dirty="0"/>
                <a:t>200 </a:t>
              </a:r>
              <a:r>
                <a:rPr lang="en-US" sz="2800" dirty="0" err="1"/>
                <a:t>hPa</a:t>
              </a:r>
              <a:endParaRPr lang="en-US" sz="2800" dirty="0"/>
            </a:p>
            <a:p>
              <a:endParaRPr lang="en-US" sz="2800" dirty="0"/>
            </a:p>
            <a:p>
              <a:r>
                <a:rPr lang="en-US" sz="2800" dirty="0"/>
                <a:t>38,662 ft)</a:t>
              </a:r>
            </a:p>
          </p:txBody>
        </p:sp>
        <p:sp>
          <p:nvSpPr>
            <p:cNvPr id="15" name="Right Arrow 14">
              <a:extLst>
                <a:ext uri="{FF2B5EF4-FFF2-40B4-BE49-F238E27FC236}">
                  <a16:creationId xmlns:a16="http://schemas.microsoft.com/office/drawing/2014/main" id="{BBB840EA-3E31-DA4C-AD55-5C6F7DDC13D9}"/>
                </a:ext>
              </a:extLst>
            </p:cNvPr>
            <p:cNvSpPr/>
            <p:nvPr/>
          </p:nvSpPr>
          <p:spPr>
            <a:xfrm>
              <a:off x="5083775" y="2502120"/>
              <a:ext cx="540689" cy="312971"/>
            </a:xfrm>
            <a:prstGeom prst="right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Arrow 15">
              <a:extLst>
                <a:ext uri="{FF2B5EF4-FFF2-40B4-BE49-F238E27FC236}">
                  <a16:creationId xmlns:a16="http://schemas.microsoft.com/office/drawing/2014/main" id="{44A06F14-B737-5C4A-873A-5E4F7B70BE77}"/>
                </a:ext>
              </a:extLst>
            </p:cNvPr>
            <p:cNvSpPr/>
            <p:nvPr/>
          </p:nvSpPr>
          <p:spPr>
            <a:xfrm>
              <a:off x="5083774" y="3372282"/>
              <a:ext cx="540689" cy="312971"/>
            </a:xfrm>
            <a:prstGeom prst="right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Slide Number Placeholder 17">
            <a:extLst>
              <a:ext uri="{FF2B5EF4-FFF2-40B4-BE49-F238E27FC236}">
                <a16:creationId xmlns:a16="http://schemas.microsoft.com/office/drawing/2014/main" id="{7BA23926-1663-0C4C-9528-4D8F81A9A578}"/>
              </a:ext>
            </a:extLst>
          </p:cNvPr>
          <p:cNvSpPr>
            <a:spLocks noGrp="1"/>
          </p:cNvSpPr>
          <p:nvPr>
            <p:ph type="sldNum" sz="quarter" idx="12"/>
          </p:nvPr>
        </p:nvSpPr>
        <p:spPr/>
        <p:txBody>
          <a:bodyPr/>
          <a:lstStyle/>
          <a:p>
            <a:fld id="{8E467315-E945-B64F-99A4-7CB110957EDD}" type="slidenum">
              <a:rPr lang="en-US" smtClean="0"/>
              <a:t>6</a:t>
            </a:fld>
            <a:endParaRPr lang="en-US"/>
          </a:p>
        </p:txBody>
      </p:sp>
    </p:spTree>
    <p:extLst>
      <p:ext uri="{BB962C8B-B14F-4D97-AF65-F5344CB8AC3E}">
        <p14:creationId xmlns:p14="http://schemas.microsoft.com/office/powerpoint/2010/main" val="172136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3000" fill="hold"/>
                                        <p:tgtEl>
                                          <p:spTgt spid="8"/>
                                        </p:tgtEl>
                                        <p:attrNameLst>
                                          <p:attrName>ppt_w</p:attrName>
                                        </p:attrNameLst>
                                      </p:cBhvr>
                                      <p:tavLst>
                                        <p:tav tm="0">
                                          <p:val>
                                            <p:fltVal val="0"/>
                                          </p:val>
                                        </p:tav>
                                        <p:tav tm="100000">
                                          <p:val>
                                            <p:strVal val="#ppt_w"/>
                                          </p:val>
                                        </p:tav>
                                      </p:tavLst>
                                    </p:anim>
                                    <p:anim calcmode="lin" valueType="num">
                                      <p:cBhvr>
                                        <p:cTn id="12" dur="3000" fill="hold"/>
                                        <p:tgtEl>
                                          <p:spTgt spid="8"/>
                                        </p:tgtEl>
                                        <p:attrNameLst>
                                          <p:attrName>ppt_h</p:attrName>
                                        </p:attrNameLst>
                                      </p:cBhvr>
                                      <p:tavLst>
                                        <p:tav tm="0">
                                          <p:val>
                                            <p:fltVal val="0"/>
                                          </p:val>
                                        </p:tav>
                                        <p:tav tm="100000">
                                          <p:val>
                                            <p:strVal val="#ppt_h"/>
                                          </p:val>
                                        </p:tav>
                                      </p:tavLst>
                                    </p:anim>
                                    <p:animEffect transition="in" filter="fade">
                                      <p:cBhvr>
                                        <p:cTn id="13" dur="3000"/>
                                        <p:tgtEl>
                                          <p:spTgt spid="8"/>
                                        </p:tgtEl>
                                      </p:cBhvr>
                                    </p:animEffect>
                                  </p:childTnLst>
                                </p:cTn>
                              </p:par>
                            </p:childTnLst>
                          </p:cTn>
                        </p:par>
                        <p:par>
                          <p:cTn id="14" fill="hold">
                            <p:stCondLst>
                              <p:cond delay="40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iece of paper&#10;&#10;Description automatically generated">
            <a:extLst>
              <a:ext uri="{FF2B5EF4-FFF2-40B4-BE49-F238E27FC236}">
                <a16:creationId xmlns:a16="http://schemas.microsoft.com/office/drawing/2014/main" id="{F9C0ADC5-4106-EE4B-B964-9D9D658258AD}"/>
              </a:ext>
            </a:extLst>
          </p:cNvPr>
          <p:cNvPicPr>
            <a:picLocks noChangeAspect="1"/>
          </p:cNvPicPr>
          <p:nvPr/>
        </p:nvPicPr>
        <p:blipFill>
          <a:blip r:embed="rId3"/>
          <a:stretch>
            <a:fillRect/>
          </a:stretch>
        </p:blipFill>
        <p:spPr>
          <a:xfrm>
            <a:off x="2779776" y="1143000"/>
            <a:ext cx="6627467" cy="5669280"/>
          </a:xfrm>
          <a:prstGeom prst="rect">
            <a:avLst/>
          </a:prstGeom>
        </p:spPr>
      </p:pic>
      <p:pic>
        <p:nvPicPr>
          <p:cNvPr id="8" name="Picture 7" descr="A close up of a piece of paper&#10;&#10;Description automatically generated">
            <a:extLst>
              <a:ext uri="{FF2B5EF4-FFF2-40B4-BE49-F238E27FC236}">
                <a16:creationId xmlns:a16="http://schemas.microsoft.com/office/drawing/2014/main" id="{B518D5DB-E185-0049-B2D9-0BD9A626C3F2}"/>
              </a:ext>
            </a:extLst>
          </p:cNvPr>
          <p:cNvPicPr>
            <a:picLocks noChangeAspect="1"/>
          </p:cNvPicPr>
          <p:nvPr/>
        </p:nvPicPr>
        <p:blipFill>
          <a:blip r:embed="rId4"/>
          <a:stretch>
            <a:fillRect/>
          </a:stretch>
        </p:blipFill>
        <p:spPr>
          <a:xfrm>
            <a:off x="2779776" y="1143000"/>
            <a:ext cx="6627467" cy="5669280"/>
          </a:xfrm>
          <a:prstGeom prst="rect">
            <a:avLst/>
          </a:prstGeom>
        </p:spPr>
      </p:pic>
      <p:sp>
        <p:nvSpPr>
          <p:cNvPr id="4" name="TextBox 3">
            <a:extLst>
              <a:ext uri="{FF2B5EF4-FFF2-40B4-BE49-F238E27FC236}">
                <a16:creationId xmlns:a16="http://schemas.microsoft.com/office/drawing/2014/main" id="{17CC313E-0FBE-2748-9592-49AE1B33CB87}"/>
              </a:ext>
            </a:extLst>
          </p:cNvPr>
          <p:cNvSpPr txBox="1"/>
          <p:nvPr/>
        </p:nvSpPr>
        <p:spPr>
          <a:xfrm>
            <a:off x="0" y="0"/>
            <a:ext cx="12192000" cy="1754326"/>
          </a:xfrm>
          <a:prstGeom prst="rect">
            <a:avLst/>
          </a:prstGeom>
          <a:noFill/>
        </p:spPr>
        <p:txBody>
          <a:bodyPr wrap="square" rtlCol="0">
            <a:spAutoFit/>
          </a:bodyPr>
          <a:lstStyle/>
          <a:p>
            <a:pPr algn="ctr"/>
            <a:r>
              <a:rPr lang="en-US" sz="4000" dirty="0"/>
              <a:t>Hurricane Hunter Data Exercise</a:t>
            </a:r>
          </a:p>
          <a:p>
            <a:pPr algn="ctr"/>
            <a:r>
              <a:rPr lang="en-US" sz="2800" dirty="0"/>
              <a:t>Skew-T Diagram: plotting Hurricane Hunter GPS dropsonde data</a:t>
            </a:r>
          </a:p>
          <a:p>
            <a:pPr algn="ctr"/>
            <a:endParaRPr lang="en-US" sz="4000" dirty="0"/>
          </a:p>
        </p:txBody>
      </p:sp>
      <p:pic>
        <p:nvPicPr>
          <p:cNvPr id="5" name="Picture 4" descr="A picture containing building, dome, shoji, yurt&#10;&#10;Description automatically generated">
            <a:extLst>
              <a:ext uri="{FF2B5EF4-FFF2-40B4-BE49-F238E27FC236}">
                <a16:creationId xmlns:a16="http://schemas.microsoft.com/office/drawing/2014/main" id="{E7432C4C-2F7D-954C-AC44-448BF7B2E947}"/>
              </a:ext>
            </a:extLst>
          </p:cNvPr>
          <p:cNvPicPr>
            <a:picLocks noChangeAspect="1"/>
          </p:cNvPicPr>
          <p:nvPr/>
        </p:nvPicPr>
        <p:blipFill>
          <a:blip r:embed="rId5"/>
          <a:stretch>
            <a:fillRect/>
          </a:stretch>
        </p:blipFill>
        <p:spPr>
          <a:xfrm>
            <a:off x="5489831" y="3786765"/>
            <a:ext cx="1570162" cy="1316910"/>
          </a:xfrm>
          <a:prstGeom prst="rect">
            <a:avLst/>
          </a:prstGeom>
          <a:ln>
            <a:solidFill>
              <a:schemeClr val="tx1"/>
            </a:solidFill>
          </a:ln>
        </p:spPr>
      </p:pic>
      <p:sp>
        <p:nvSpPr>
          <p:cNvPr id="9" name="TextBox 8">
            <a:extLst>
              <a:ext uri="{FF2B5EF4-FFF2-40B4-BE49-F238E27FC236}">
                <a16:creationId xmlns:a16="http://schemas.microsoft.com/office/drawing/2014/main" id="{7BBEFE2B-617E-224F-9AF5-15CFDF5BF168}"/>
              </a:ext>
            </a:extLst>
          </p:cNvPr>
          <p:cNvSpPr txBox="1"/>
          <p:nvPr/>
        </p:nvSpPr>
        <p:spPr>
          <a:xfrm>
            <a:off x="5281851" y="5039127"/>
            <a:ext cx="1986121" cy="523220"/>
          </a:xfrm>
          <a:prstGeom prst="rect">
            <a:avLst/>
          </a:prstGeom>
          <a:noFill/>
        </p:spPr>
        <p:txBody>
          <a:bodyPr wrap="none" rtlCol="0">
            <a:spAutoFit/>
          </a:bodyPr>
          <a:lstStyle/>
          <a:p>
            <a:pPr algn="ctr"/>
            <a:r>
              <a:rPr lang="en-US" sz="2800" dirty="0"/>
              <a:t>-30 to -20</a:t>
            </a:r>
            <a:r>
              <a:rPr lang="en-US" sz="2800" baseline="30000" dirty="0"/>
              <a:t>o</a:t>
            </a:r>
            <a:r>
              <a:rPr lang="en-US" sz="2800" dirty="0"/>
              <a:t>C</a:t>
            </a:r>
          </a:p>
        </p:txBody>
      </p:sp>
      <p:sp>
        <p:nvSpPr>
          <p:cNvPr id="10" name="TextBox 9">
            <a:extLst>
              <a:ext uri="{FF2B5EF4-FFF2-40B4-BE49-F238E27FC236}">
                <a16:creationId xmlns:a16="http://schemas.microsoft.com/office/drawing/2014/main" id="{5662F968-FB0F-164E-9F9B-E178B7B15051}"/>
              </a:ext>
            </a:extLst>
          </p:cNvPr>
          <p:cNvSpPr txBox="1"/>
          <p:nvPr/>
        </p:nvSpPr>
        <p:spPr>
          <a:xfrm>
            <a:off x="2782264" y="1134546"/>
            <a:ext cx="6627467" cy="400110"/>
          </a:xfrm>
          <a:prstGeom prst="rect">
            <a:avLst/>
          </a:prstGeom>
          <a:noFill/>
        </p:spPr>
        <p:txBody>
          <a:bodyPr wrap="square" rtlCol="0">
            <a:spAutoFit/>
          </a:bodyPr>
          <a:lstStyle/>
          <a:p>
            <a:pPr algn="ctr"/>
            <a:r>
              <a:rPr lang="en-US" sz="2000" i="1" dirty="0"/>
              <a:t>Temperature (C)</a:t>
            </a:r>
          </a:p>
        </p:txBody>
      </p:sp>
      <p:sp>
        <p:nvSpPr>
          <p:cNvPr id="11" name="Slide Number Placeholder 10">
            <a:extLst>
              <a:ext uri="{FF2B5EF4-FFF2-40B4-BE49-F238E27FC236}">
                <a16:creationId xmlns:a16="http://schemas.microsoft.com/office/drawing/2014/main" id="{34AFF9A5-CC7E-5D43-888F-154495F2F780}"/>
              </a:ext>
            </a:extLst>
          </p:cNvPr>
          <p:cNvSpPr>
            <a:spLocks noGrp="1"/>
          </p:cNvSpPr>
          <p:nvPr>
            <p:ph type="sldNum" sz="quarter" idx="12"/>
          </p:nvPr>
        </p:nvSpPr>
        <p:spPr/>
        <p:txBody>
          <a:bodyPr/>
          <a:lstStyle/>
          <a:p>
            <a:fld id="{8E467315-E945-B64F-99A4-7CB110957EDD}" type="slidenum">
              <a:rPr lang="en-US" smtClean="0"/>
              <a:t>7</a:t>
            </a:fld>
            <a:endParaRPr lang="en-US"/>
          </a:p>
        </p:txBody>
      </p:sp>
    </p:spTree>
    <p:extLst>
      <p:ext uri="{BB962C8B-B14F-4D97-AF65-F5344CB8AC3E}">
        <p14:creationId xmlns:p14="http://schemas.microsoft.com/office/powerpoint/2010/main" val="381735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fltVal val="0"/>
                                          </p:val>
                                        </p:tav>
                                        <p:tav tm="100000">
                                          <p:val>
                                            <p:strVal val="#ppt_w"/>
                                          </p:val>
                                        </p:tav>
                                      </p:tavLst>
                                    </p:anim>
                                    <p:anim calcmode="lin" valueType="num">
                                      <p:cBhvr>
                                        <p:cTn id="12" dur="3000" fill="hold"/>
                                        <p:tgtEl>
                                          <p:spTgt spid="5"/>
                                        </p:tgtEl>
                                        <p:attrNameLst>
                                          <p:attrName>ppt_h</p:attrName>
                                        </p:attrNameLst>
                                      </p:cBhvr>
                                      <p:tavLst>
                                        <p:tav tm="0">
                                          <p:val>
                                            <p:fltVal val="0"/>
                                          </p:val>
                                        </p:tav>
                                        <p:tav tm="100000">
                                          <p:val>
                                            <p:strVal val="#ppt_h"/>
                                          </p:val>
                                        </p:tav>
                                      </p:tavLst>
                                    </p:anim>
                                    <p:animEffect transition="in" filter="fade">
                                      <p:cBhvr>
                                        <p:cTn id="13" dur="3000"/>
                                        <p:tgtEl>
                                          <p:spTgt spid="5"/>
                                        </p:tgtEl>
                                      </p:cBhvr>
                                    </p:animEffect>
                                  </p:childTnLst>
                                </p:cTn>
                              </p:par>
                            </p:childTnLst>
                          </p:cTn>
                        </p:par>
                        <p:par>
                          <p:cTn id="14" fill="hold">
                            <p:stCondLst>
                              <p:cond delay="40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918F4C-F6B0-4C49-A429-1AB4F0E7C846}"/>
              </a:ext>
            </a:extLst>
          </p:cNvPr>
          <p:cNvSpPr/>
          <p:nvPr/>
        </p:nvSpPr>
        <p:spPr>
          <a:xfrm>
            <a:off x="775668" y="1869016"/>
            <a:ext cx="10643616" cy="4544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17CC313E-0FBE-2748-9592-49AE1B33CB87}"/>
              </a:ext>
            </a:extLst>
          </p:cNvPr>
          <p:cNvSpPr txBox="1"/>
          <p:nvPr/>
        </p:nvSpPr>
        <p:spPr>
          <a:xfrm>
            <a:off x="0" y="0"/>
            <a:ext cx="12192000" cy="1754326"/>
          </a:xfrm>
          <a:prstGeom prst="rect">
            <a:avLst/>
          </a:prstGeom>
          <a:noFill/>
        </p:spPr>
        <p:txBody>
          <a:bodyPr wrap="square" rtlCol="0">
            <a:spAutoFit/>
          </a:bodyPr>
          <a:lstStyle/>
          <a:p>
            <a:pPr algn="ctr"/>
            <a:r>
              <a:rPr lang="en-US" sz="4000" dirty="0"/>
              <a:t>Hurricane Hunter Data Exercise</a:t>
            </a:r>
          </a:p>
          <a:p>
            <a:pPr algn="ctr"/>
            <a:r>
              <a:rPr lang="en-US" sz="2800" dirty="0"/>
              <a:t>Skew-T Diagram: plotting Hurricane Hunter GPS dropsonde data</a:t>
            </a:r>
          </a:p>
          <a:p>
            <a:pPr algn="ctr"/>
            <a:endParaRPr lang="en-US" sz="4000" dirty="0"/>
          </a:p>
        </p:txBody>
      </p:sp>
      <p:pic>
        <p:nvPicPr>
          <p:cNvPr id="7" name="Picture 6">
            <a:extLst>
              <a:ext uri="{FF2B5EF4-FFF2-40B4-BE49-F238E27FC236}">
                <a16:creationId xmlns:a16="http://schemas.microsoft.com/office/drawing/2014/main" id="{B1C44E17-E934-B54B-9D71-34E7FC68F1D9}"/>
              </a:ext>
            </a:extLst>
          </p:cNvPr>
          <p:cNvPicPr>
            <a:picLocks noChangeAspect="1"/>
          </p:cNvPicPr>
          <p:nvPr/>
        </p:nvPicPr>
        <p:blipFill>
          <a:blip r:embed="rId3"/>
          <a:stretch>
            <a:fillRect/>
          </a:stretch>
        </p:blipFill>
        <p:spPr>
          <a:xfrm>
            <a:off x="775668" y="1869016"/>
            <a:ext cx="10640663" cy="4540250"/>
          </a:xfrm>
          <a:prstGeom prst="rect">
            <a:avLst/>
          </a:prstGeom>
        </p:spPr>
      </p:pic>
      <p:sp>
        <p:nvSpPr>
          <p:cNvPr id="11" name="TextBox 10">
            <a:extLst>
              <a:ext uri="{FF2B5EF4-FFF2-40B4-BE49-F238E27FC236}">
                <a16:creationId xmlns:a16="http://schemas.microsoft.com/office/drawing/2014/main" id="{B4DFC5DA-B3DA-C84F-B9DD-C6AF7E910A6B}"/>
              </a:ext>
            </a:extLst>
          </p:cNvPr>
          <p:cNvSpPr txBox="1"/>
          <p:nvPr/>
        </p:nvSpPr>
        <p:spPr>
          <a:xfrm>
            <a:off x="0" y="1354216"/>
            <a:ext cx="12192000" cy="461665"/>
          </a:xfrm>
          <a:prstGeom prst="rect">
            <a:avLst/>
          </a:prstGeom>
          <a:noFill/>
        </p:spPr>
        <p:txBody>
          <a:bodyPr wrap="square" rtlCol="0">
            <a:spAutoFit/>
          </a:bodyPr>
          <a:lstStyle/>
          <a:p>
            <a:pPr algn="ctr"/>
            <a:r>
              <a:rPr lang="en-US" sz="2400" i="1" dirty="0"/>
              <a:t>Moist Tropical Sounding: Climatology of the Tropical Atmosphere</a:t>
            </a:r>
          </a:p>
        </p:txBody>
      </p:sp>
      <p:sp>
        <p:nvSpPr>
          <p:cNvPr id="13" name="Slide Number Placeholder 12">
            <a:extLst>
              <a:ext uri="{FF2B5EF4-FFF2-40B4-BE49-F238E27FC236}">
                <a16:creationId xmlns:a16="http://schemas.microsoft.com/office/drawing/2014/main" id="{F5473D8F-ECE9-3149-93B6-14D04DD3E40A}"/>
              </a:ext>
            </a:extLst>
          </p:cNvPr>
          <p:cNvSpPr>
            <a:spLocks noGrp="1"/>
          </p:cNvSpPr>
          <p:nvPr>
            <p:ph type="sldNum" sz="quarter" idx="12"/>
          </p:nvPr>
        </p:nvSpPr>
        <p:spPr/>
        <p:txBody>
          <a:bodyPr/>
          <a:lstStyle/>
          <a:p>
            <a:fld id="{8E467315-E945-B64F-99A4-7CB110957EDD}" type="slidenum">
              <a:rPr lang="en-US" smtClean="0"/>
              <a:t>8</a:t>
            </a:fld>
            <a:endParaRPr lang="en-US"/>
          </a:p>
        </p:txBody>
      </p:sp>
    </p:spTree>
    <p:extLst>
      <p:ext uri="{BB962C8B-B14F-4D97-AF65-F5344CB8AC3E}">
        <p14:creationId xmlns:p14="http://schemas.microsoft.com/office/powerpoint/2010/main" val="2968335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C382F1C-AEA8-354E-B83C-F4FDC42C7E6E}"/>
              </a:ext>
            </a:extLst>
          </p:cNvPr>
          <p:cNvGrpSpPr/>
          <p:nvPr/>
        </p:nvGrpSpPr>
        <p:grpSpPr>
          <a:xfrm>
            <a:off x="9742003" y="1767861"/>
            <a:ext cx="2446990" cy="3970318"/>
            <a:chOff x="9742003" y="1767861"/>
            <a:chExt cx="2446990" cy="3970318"/>
          </a:xfrm>
        </p:grpSpPr>
        <p:grpSp>
          <p:nvGrpSpPr>
            <p:cNvPr id="72" name="Group 71">
              <a:extLst>
                <a:ext uri="{FF2B5EF4-FFF2-40B4-BE49-F238E27FC236}">
                  <a16:creationId xmlns:a16="http://schemas.microsoft.com/office/drawing/2014/main" id="{CC748FEF-2C8B-0740-AAF0-C7EC5666A197}"/>
                </a:ext>
              </a:extLst>
            </p:cNvPr>
            <p:cNvGrpSpPr/>
            <p:nvPr/>
          </p:nvGrpSpPr>
          <p:grpSpPr>
            <a:xfrm>
              <a:off x="10801517" y="2300865"/>
              <a:ext cx="320040" cy="82296"/>
              <a:chOff x="5288456" y="1431166"/>
              <a:chExt cx="320040" cy="82296"/>
            </a:xfrm>
          </p:grpSpPr>
          <p:cxnSp>
            <p:nvCxnSpPr>
              <p:cNvPr id="73" name="Straight Connector 72">
                <a:extLst>
                  <a:ext uri="{FF2B5EF4-FFF2-40B4-BE49-F238E27FC236}">
                    <a16:creationId xmlns:a16="http://schemas.microsoft.com/office/drawing/2014/main" id="{E3F99AC0-EEC6-AE49-9D40-9D6256E9CAC2}"/>
                  </a:ext>
                </a:extLst>
              </p:cNvPr>
              <p:cNvCxnSpPr/>
              <p:nvPr/>
            </p:nvCxnSpPr>
            <p:spPr>
              <a:xfrm rot="10800000">
                <a:off x="5288456" y="1507112"/>
                <a:ext cx="32004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0306632A-2FD4-1649-9516-218874FFCBF5}"/>
                  </a:ext>
                </a:extLst>
              </p:cNvPr>
              <p:cNvCxnSpPr/>
              <p:nvPr/>
            </p:nvCxnSpPr>
            <p:spPr>
              <a:xfrm rot="10800000">
                <a:off x="5297622" y="1431166"/>
                <a:ext cx="0" cy="82296"/>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5" name="Group 74">
              <a:extLst>
                <a:ext uri="{FF2B5EF4-FFF2-40B4-BE49-F238E27FC236}">
                  <a16:creationId xmlns:a16="http://schemas.microsoft.com/office/drawing/2014/main" id="{F7538572-2B06-A84E-808B-56B1EDDB8500}"/>
                </a:ext>
              </a:extLst>
            </p:cNvPr>
            <p:cNvGrpSpPr/>
            <p:nvPr/>
          </p:nvGrpSpPr>
          <p:grpSpPr>
            <a:xfrm rot="19078341">
              <a:off x="10799082" y="3049806"/>
              <a:ext cx="320040" cy="158750"/>
              <a:chOff x="5288456" y="1066069"/>
              <a:chExt cx="320040" cy="158750"/>
            </a:xfrm>
          </p:grpSpPr>
          <p:cxnSp>
            <p:nvCxnSpPr>
              <p:cNvPr id="76" name="Straight Connector 75">
                <a:extLst>
                  <a:ext uri="{FF2B5EF4-FFF2-40B4-BE49-F238E27FC236}">
                    <a16:creationId xmlns:a16="http://schemas.microsoft.com/office/drawing/2014/main" id="{2E3E8A0F-8D47-1C41-A48A-1AAC40D578B5}"/>
                  </a:ext>
                </a:extLst>
              </p:cNvPr>
              <p:cNvCxnSpPr/>
              <p:nvPr/>
            </p:nvCxnSpPr>
            <p:spPr>
              <a:xfrm rot="10800000">
                <a:off x="5288456" y="1218469"/>
                <a:ext cx="32004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4B5AD711-21AF-4542-8AC7-240ECFFE62F9}"/>
                  </a:ext>
                </a:extLst>
              </p:cNvPr>
              <p:cNvCxnSpPr/>
              <p:nvPr/>
            </p:nvCxnSpPr>
            <p:spPr>
              <a:xfrm rot="10800000">
                <a:off x="5297622" y="1066069"/>
                <a:ext cx="0" cy="15875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8" name="Group 77">
              <a:extLst>
                <a:ext uri="{FF2B5EF4-FFF2-40B4-BE49-F238E27FC236}">
                  <a16:creationId xmlns:a16="http://schemas.microsoft.com/office/drawing/2014/main" id="{98257098-5BBA-FB41-BF55-30EAD1326E89}"/>
                </a:ext>
              </a:extLst>
            </p:cNvPr>
            <p:cNvGrpSpPr/>
            <p:nvPr/>
          </p:nvGrpSpPr>
          <p:grpSpPr>
            <a:xfrm rot="16200000">
              <a:off x="10731693" y="3942353"/>
              <a:ext cx="326069" cy="164592"/>
              <a:chOff x="5288417" y="4453648"/>
              <a:chExt cx="326069" cy="164592"/>
            </a:xfrm>
            <a:solidFill>
              <a:schemeClr val="tx1"/>
            </a:solidFill>
          </p:grpSpPr>
          <p:cxnSp>
            <p:nvCxnSpPr>
              <p:cNvPr id="79" name="Straight Connector 78">
                <a:extLst>
                  <a:ext uri="{FF2B5EF4-FFF2-40B4-BE49-F238E27FC236}">
                    <a16:creationId xmlns:a16="http://schemas.microsoft.com/office/drawing/2014/main" id="{2CA78F83-7FA3-6342-81A4-847D94EF445D}"/>
                  </a:ext>
                </a:extLst>
              </p:cNvPr>
              <p:cNvCxnSpPr/>
              <p:nvPr/>
            </p:nvCxnSpPr>
            <p:spPr>
              <a:xfrm rot="10800000">
                <a:off x="5294446" y="4618239"/>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0" name="Isosceles Triangle 100">
                <a:extLst>
                  <a:ext uri="{FF2B5EF4-FFF2-40B4-BE49-F238E27FC236}">
                    <a16:creationId xmlns:a16="http://schemas.microsoft.com/office/drawing/2014/main" id="{C3CF96FC-F6D5-DD4E-A866-0AF252B499F0}"/>
                  </a:ext>
                </a:extLst>
              </p:cNvPr>
              <p:cNvSpPr/>
              <p:nvPr/>
            </p:nvSpPr>
            <p:spPr>
              <a:xfrm>
                <a:off x="5288417" y="4453648"/>
                <a:ext cx="59966" cy="164592"/>
              </a:xfrm>
              <a:prstGeom prst="triangle">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81" name="Group 80">
              <a:extLst>
                <a:ext uri="{FF2B5EF4-FFF2-40B4-BE49-F238E27FC236}">
                  <a16:creationId xmlns:a16="http://schemas.microsoft.com/office/drawing/2014/main" id="{113E478E-90BB-484C-9DA9-3439E9823128}"/>
                </a:ext>
              </a:extLst>
            </p:cNvPr>
            <p:cNvGrpSpPr/>
            <p:nvPr/>
          </p:nvGrpSpPr>
          <p:grpSpPr>
            <a:xfrm rot="13518044">
              <a:off x="10733868" y="4987263"/>
              <a:ext cx="326069" cy="164593"/>
              <a:chOff x="5282425" y="5461252"/>
              <a:chExt cx="326069" cy="164593"/>
            </a:xfrm>
            <a:solidFill>
              <a:schemeClr val="tx1"/>
            </a:solidFill>
          </p:grpSpPr>
          <p:cxnSp>
            <p:nvCxnSpPr>
              <p:cNvPr id="82" name="Straight Connector 81">
                <a:extLst>
                  <a:ext uri="{FF2B5EF4-FFF2-40B4-BE49-F238E27FC236}">
                    <a16:creationId xmlns:a16="http://schemas.microsoft.com/office/drawing/2014/main" id="{9303AC78-B417-E446-B067-FF89A4DB622D}"/>
                  </a:ext>
                </a:extLst>
              </p:cNvPr>
              <p:cNvCxnSpPr/>
              <p:nvPr/>
            </p:nvCxnSpPr>
            <p:spPr>
              <a:xfrm rot="10800000">
                <a:off x="5385792" y="5467095"/>
                <a:ext cx="0" cy="15875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B5576D11-B1BE-DB41-95C4-3A53A13C3692}"/>
                  </a:ext>
                </a:extLst>
              </p:cNvPr>
              <p:cNvCxnSpPr/>
              <p:nvPr/>
            </p:nvCxnSpPr>
            <p:spPr>
              <a:xfrm rot="10800000">
                <a:off x="5288454" y="5625843"/>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4" name="Isosceles Triangle 116">
                <a:extLst>
                  <a:ext uri="{FF2B5EF4-FFF2-40B4-BE49-F238E27FC236}">
                    <a16:creationId xmlns:a16="http://schemas.microsoft.com/office/drawing/2014/main" id="{995BFF17-A24D-7747-B849-E101495F6F25}"/>
                  </a:ext>
                </a:extLst>
              </p:cNvPr>
              <p:cNvSpPr/>
              <p:nvPr/>
            </p:nvSpPr>
            <p:spPr>
              <a:xfrm>
                <a:off x="5282425" y="5461252"/>
                <a:ext cx="59966" cy="164592"/>
              </a:xfrm>
              <a:prstGeom prst="triangle">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85" name="Straight Connector 84">
                <a:extLst>
                  <a:ext uri="{FF2B5EF4-FFF2-40B4-BE49-F238E27FC236}">
                    <a16:creationId xmlns:a16="http://schemas.microsoft.com/office/drawing/2014/main" id="{F62EBE01-F0FF-2D49-B3FE-0168738A0228}"/>
                  </a:ext>
                </a:extLst>
              </p:cNvPr>
              <p:cNvCxnSpPr/>
              <p:nvPr/>
            </p:nvCxnSpPr>
            <p:spPr>
              <a:xfrm rot="10800000">
                <a:off x="5422346" y="5543547"/>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6" name="TextBox 85">
              <a:extLst>
                <a:ext uri="{FF2B5EF4-FFF2-40B4-BE49-F238E27FC236}">
                  <a16:creationId xmlns:a16="http://schemas.microsoft.com/office/drawing/2014/main" id="{684C1DB0-116D-7A49-B6B8-7B38EA57D112}"/>
                </a:ext>
              </a:extLst>
            </p:cNvPr>
            <p:cNvSpPr txBox="1"/>
            <p:nvPr/>
          </p:nvSpPr>
          <p:spPr>
            <a:xfrm>
              <a:off x="9754784" y="2438034"/>
              <a:ext cx="2434209" cy="338554"/>
            </a:xfrm>
            <a:prstGeom prst="rect">
              <a:avLst/>
            </a:prstGeom>
            <a:noFill/>
          </p:spPr>
          <p:txBody>
            <a:bodyPr wrap="square" rtlCol="0">
              <a:spAutoFit/>
            </a:bodyPr>
            <a:lstStyle/>
            <a:p>
              <a:pPr algn="ctr"/>
              <a:r>
                <a:rPr lang="en-US" sz="1600" dirty="0"/>
                <a:t>5 </a:t>
              </a:r>
              <a:r>
                <a:rPr lang="en-US" sz="1600" dirty="0" err="1"/>
                <a:t>kt</a:t>
              </a:r>
              <a:r>
                <a:rPr lang="en-US" sz="1600" dirty="0"/>
                <a:t> from the W</a:t>
              </a:r>
            </a:p>
          </p:txBody>
        </p:sp>
        <p:sp>
          <p:nvSpPr>
            <p:cNvPr id="87" name="TextBox 86">
              <a:extLst>
                <a:ext uri="{FF2B5EF4-FFF2-40B4-BE49-F238E27FC236}">
                  <a16:creationId xmlns:a16="http://schemas.microsoft.com/office/drawing/2014/main" id="{E774D20E-40D3-5042-B5D2-695E4EF014AE}"/>
                </a:ext>
              </a:extLst>
            </p:cNvPr>
            <p:cNvSpPr txBox="1"/>
            <p:nvPr/>
          </p:nvSpPr>
          <p:spPr>
            <a:xfrm>
              <a:off x="9742003" y="3296458"/>
              <a:ext cx="2434199" cy="338554"/>
            </a:xfrm>
            <a:prstGeom prst="rect">
              <a:avLst/>
            </a:prstGeom>
            <a:noFill/>
          </p:spPr>
          <p:txBody>
            <a:bodyPr wrap="square" rtlCol="0">
              <a:spAutoFit/>
            </a:bodyPr>
            <a:lstStyle/>
            <a:p>
              <a:pPr algn="ctr"/>
              <a:r>
                <a:rPr lang="en-US" sz="1600" dirty="0"/>
                <a:t>10 </a:t>
              </a:r>
              <a:r>
                <a:rPr lang="en-US" sz="1600" dirty="0" err="1"/>
                <a:t>kt</a:t>
              </a:r>
              <a:r>
                <a:rPr lang="en-US" sz="1600" dirty="0"/>
                <a:t> from the SW</a:t>
              </a:r>
            </a:p>
          </p:txBody>
        </p:sp>
        <p:sp>
          <p:nvSpPr>
            <p:cNvPr id="88" name="TextBox 87">
              <a:extLst>
                <a:ext uri="{FF2B5EF4-FFF2-40B4-BE49-F238E27FC236}">
                  <a16:creationId xmlns:a16="http://schemas.microsoft.com/office/drawing/2014/main" id="{157C686F-B629-D749-A01E-E8031D24B766}"/>
                </a:ext>
              </a:extLst>
            </p:cNvPr>
            <p:cNvSpPr txBox="1"/>
            <p:nvPr/>
          </p:nvSpPr>
          <p:spPr>
            <a:xfrm>
              <a:off x="9757724" y="4221716"/>
              <a:ext cx="2421418" cy="338554"/>
            </a:xfrm>
            <a:prstGeom prst="rect">
              <a:avLst/>
            </a:prstGeom>
            <a:noFill/>
          </p:spPr>
          <p:txBody>
            <a:bodyPr wrap="square" rtlCol="0">
              <a:spAutoFit/>
            </a:bodyPr>
            <a:lstStyle/>
            <a:p>
              <a:pPr algn="ctr"/>
              <a:r>
                <a:rPr lang="en-US" sz="1600" dirty="0"/>
                <a:t>50 </a:t>
              </a:r>
              <a:r>
                <a:rPr lang="en-US" sz="1600" dirty="0" err="1"/>
                <a:t>kt</a:t>
              </a:r>
              <a:r>
                <a:rPr lang="en-US" sz="1600" dirty="0"/>
                <a:t> from the S</a:t>
              </a:r>
            </a:p>
          </p:txBody>
        </p:sp>
        <p:sp>
          <p:nvSpPr>
            <p:cNvPr id="89" name="TextBox 88">
              <a:extLst>
                <a:ext uri="{FF2B5EF4-FFF2-40B4-BE49-F238E27FC236}">
                  <a16:creationId xmlns:a16="http://schemas.microsoft.com/office/drawing/2014/main" id="{25A5A89B-65C8-9A49-89ED-428CD7E91217}"/>
                </a:ext>
              </a:extLst>
            </p:cNvPr>
            <p:cNvSpPr txBox="1"/>
            <p:nvPr/>
          </p:nvSpPr>
          <p:spPr>
            <a:xfrm>
              <a:off x="9779230" y="5255592"/>
              <a:ext cx="2409763" cy="338554"/>
            </a:xfrm>
            <a:prstGeom prst="rect">
              <a:avLst/>
            </a:prstGeom>
            <a:noFill/>
          </p:spPr>
          <p:txBody>
            <a:bodyPr wrap="square" rtlCol="0">
              <a:spAutoFit/>
            </a:bodyPr>
            <a:lstStyle/>
            <a:p>
              <a:pPr algn="ctr"/>
              <a:r>
                <a:rPr lang="en-US" sz="1600" dirty="0"/>
                <a:t>65 </a:t>
              </a:r>
              <a:r>
                <a:rPr lang="en-US" sz="1600" dirty="0" err="1"/>
                <a:t>kt</a:t>
              </a:r>
              <a:r>
                <a:rPr lang="en-US" sz="1600" dirty="0"/>
                <a:t> from the SE</a:t>
              </a:r>
            </a:p>
          </p:txBody>
        </p:sp>
        <p:sp>
          <p:nvSpPr>
            <p:cNvPr id="90" name="TextBox 89">
              <a:extLst>
                <a:ext uri="{FF2B5EF4-FFF2-40B4-BE49-F238E27FC236}">
                  <a16:creationId xmlns:a16="http://schemas.microsoft.com/office/drawing/2014/main" id="{A3969430-F81C-EA4D-A615-3F2504BED7E1}"/>
                </a:ext>
              </a:extLst>
            </p:cNvPr>
            <p:cNvSpPr txBox="1"/>
            <p:nvPr/>
          </p:nvSpPr>
          <p:spPr>
            <a:xfrm>
              <a:off x="9876081" y="1767861"/>
              <a:ext cx="2203107" cy="3970318"/>
            </a:xfrm>
            <a:prstGeom prst="rect">
              <a:avLst/>
            </a:prstGeom>
            <a:noFill/>
            <a:ln>
              <a:solidFill>
                <a:schemeClr val="tx1"/>
              </a:solidFill>
            </a:ln>
          </p:spPr>
          <p:txBody>
            <a:bodyPr wrap="square" rtlCol="0">
              <a:spAutoFit/>
            </a:bodyPr>
            <a:lstStyle/>
            <a:p>
              <a:pPr algn="ctr"/>
              <a:r>
                <a:rPr lang="en-US" sz="2000" u="sng" dirty="0"/>
                <a:t>Wind Barbs (knots)</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grpSp>
      <p:pic>
        <p:nvPicPr>
          <p:cNvPr id="3" name="Picture 2">
            <a:extLst>
              <a:ext uri="{FF2B5EF4-FFF2-40B4-BE49-F238E27FC236}">
                <a16:creationId xmlns:a16="http://schemas.microsoft.com/office/drawing/2014/main" id="{A622731A-EA8A-1847-BB08-AED4106192AD}"/>
              </a:ext>
            </a:extLst>
          </p:cNvPr>
          <p:cNvPicPr>
            <a:picLocks noChangeAspect="1"/>
          </p:cNvPicPr>
          <p:nvPr/>
        </p:nvPicPr>
        <p:blipFill>
          <a:blip r:embed="rId3"/>
          <a:stretch>
            <a:fillRect/>
          </a:stretch>
        </p:blipFill>
        <p:spPr>
          <a:xfrm rot="5400000">
            <a:off x="3273851" y="314681"/>
            <a:ext cx="5652657" cy="7315200"/>
          </a:xfrm>
          <a:prstGeom prst="rect">
            <a:avLst/>
          </a:prstGeom>
          <a:solidFill>
            <a:schemeClr val="bg1"/>
          </a:solidFill>
        </p:spPr>
      </p:pic>
      <p:pic>
        <p:nvPicPr>
          <p:cNvPr id="20" name="Picture 19" descr="A close up of a clock&#10;&#10;Description automatically generated">
            <a:extLst>
              <a:ext uri="{FF2B5EF4-FFF2-40B4-BE49-F238E27FC236}">
                <a16:creationId xmlns:a16="http://schemas.microsoft.com/office/drawing/2014/main" id="{1345A936-CBCE-054E-B9E5-FDD0ADCEB960}"/>
              </a:ext>
            </a:extLst>
          </p:cNvPr>
          <p:cNvPicPr>
            <a:picLocks noChangeAspect="1"/>
          </p:cNvPicPr>
          <p:nvPr/>
        </p:nvPicPr>
        <p:blipFill>
          <a:blip r:embed="rId4"/>
          <a:stretch>
            <a:fillRect/>
          </a:stretch>
        </p:blipFill>
        <p:spPr>
          <a:xfrm>
            <a:off x="8652141" y="3972281"/>
            <a:ext cx="1097280" cy="1097280"/>
          </a:xfrm>
          <a:prstGeom prst="rect">
            <a:avLst/>
          </a:prstGeom>
        </p:spPr>
      </p:pic>
      <p:sp>
        <p:nvSpPr>
          <p:cNvPr id="4" name="TextBox 3">
            <a:extLst>
              <a:ext uri="{FF2B5EF4-FFF2-40B4-BE49-F238E27FC236}">
                <a16:creationId xmlns:a16="http://schemas.microsoft.com/office/drawing/2014/main" id="{17CC313E-0FBE-2748-9592-49AE1B33CB87}"/>
              </a:ext>
            </a:extLst>
          </p:cNvPr>
          <p:cNvSpPr txBox="1"/>
          <p:nvPr/>
        </p:nvSpPr>
        <p:spPr>
          <a:xfrm>
            <a:off x="0" y="0"/>
            <a:ext cx="12192000" cy="1138773"/>
          </a:xfrm>
          <a:prstGeom prst="rect">
            <a:avLst/>
          </a:prstGeom>
          <a:noFill/>
        </p:spPr>
        <p:txBody>
          <a:bodyPr wrap="square" rtlCol="0">
            <a:spAutoFit/>
          </a:bodyPr>
          <a:lstStyle/>
          <a:p>
            <a:pPr algn="ctr"/>
            <a:r>
              <a:rPr lang="en-US" sz="4000" dirty="0"/>
              <a:t>Hurricane Hunter Data Exercise</a:t>
            </a:r>
          </a:p>
          <a:p>
            <a:pPr algn="ctr"/>
            <a:r>
              <a:rPr lang="en-US" sz="2800" dirty="0"/>
              <a:t>Skew-T Diagram: plotting Hurricane Hunter GPS dropsonde data</a:t>
            </a:r>
          </a:p>
        </p:txBody>
      </p:sp>
      <p:grpSp>
        <p:nvGrpSpPr>
          <p:cNvPr id="5" name="Group 4">
            <a:extLst>
              <a:ext uri="{FF2B5EF4-FFF2-40B4-BE49-F238E27FC236}">
                <a16:creationId xmlns:a16="http://schemas.microsoft.com/office/drawing/2014/main" id="{FA7919AA-ADA2-114F-BBFC-84329EAA6550}"/>
              </a:ext>
            </a:extLst>
          </p:cNvPr>
          <p:cNvGrpSpPr/>
          <p:nvPr/>
        </p:nvGrpSpPr>
        <p:grpSpPr>
          <a:xfrm>
            <a:off x="7863058" y="1072711"/>
            <a:ext cx="2023521" cy="510397"/>
            <a:chOff x="7863058" y="1072711"/>
            <a:chExt cx="2023521" cy="510397"/>
          </a:xfrm>
        </p:grpSpPr>
        <p:grpSp>
          <p:nvGrpSpPr>
            <p:cNvPr id="49" name="Group 48">
              <a:extLst>
                <a:ext uri="{FF2B5EF4-FFF2-40B4-BE49-F238E27FC236}">
                  <a16:creationId xmlns:a16="http://schemas.microsoft.com/office/drawing/2014/main" id="{939E84D1-D16D-3A46-B045-99D6A829EAAE}"/>
                </a:ext>
              </a:extLst>
            </p:cNvPr>
            <p:cNvGrpSpPr/>
            <p:nvPr/>
          </p:nvGrpSpPr>
          <p:grpSpPr>
            <a:xfrm>
              <a:off x="8389612" y="1424358"/>
              <a:ext cx="320040" cy="158750"/>
              <a:chOff x="5288456" y="1066069"/>
              <a:chExt cx="320040" cy="158750"/>
            </a:xfrm>
            <a:scene3d>
              <a:camera prst="orthographicFront">
                <a:rot lat="0" lon="0" rev="12180000"/>
              </a:camera>
              <a:lightRig rig="threePt" dir="t"/>
            </a:scene3d>
          </p:grpSpPr>
          <p:cxnSp>
            <p:nvCxnSpPr>
              <p:cNvPr id="50" name="Straight Connector 49">
                <a:extLst>
                  <a:ext uri="{FF2B5EF4-FFF2-40B4-BE49-F238E27FC236}">
                    <a16:creationId xmlns:a16="http://schemas.microsoft.com/office/drawing/2014/main" id="{9F71780B-3024-E742-8869-9E3ACD2E366F}"/>
                  </a:ext>
                </a:extLst>
              </p:cNvPr>
              <p:cNvCxnSpPr/>
              <p:nvPr/>
            </p:nvCxnSpPr>
            <p:spPr>
              <a:xfrm rot="10800000">
                <a:off x="5288456" y="1218469"/>
                <a:ext cx="32004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075B773D-7B74-DF43-83EF-733628A31902}"/>
                  </a:ext>
                </a:extLst>
              </p:cNvPr>
              <p:cNvCxnSpPr/>
              <p:nvPr/>
            </p:nvCxnSpPr>
            <p:spPr>
              <a:xfrm rot="10800000">
                <a:off x="5297622" y="1066069"/>
                <a:ext cx="0" cy="15875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2" name="TextBox 51">
              <a:extLst>
                <a:ext uri="{FF2B5EF4-FFF2-40B4-BE49-F238E27FC236}">
                  <a16:creationId xmlns:a16="http://schemas.microsoft.com/office/drawing/2014/main" id="{0CF33F12-CBF3-2B45-A911-929BC6D53AB9}"/>
                </a:ext>
              </a:extLst>
            </p:cNvPr>
            <p:cNvSpPr txBox="1"/>
            <p:nvPr/>
          </p:nvSpPr>
          <p:spPr>
            <a:xfrm>
              <a:off x="7863058" y="1072711"/>
              <a:ext cx="2023521" cy="307777"/>
            </a:xfrm>
            <a:prstGeom prst="rect">
              <a:avLst/>
            </a:prstGeom>
            <a:noFill/>
          </p:spPr>
          <p:txBody>
            <a:bodyPr wrap="square" rtlCol="0">
              <a:spAutoFit/>
            </a:bodyPr>
            <a:lstStyle/>
            <a:p>
              <a:r>
                <a:rPr lang="en-US" sz="1400" dirty="0"/>
                <a:t>8 </a:t>
              </a:r>
              <a:r>
                <a:rPr lang="en-US" sz="1400" dirty="0" err="1"/>
                <a:t>kt</a:t>
              </a:r>
              <a:r>
                <a:rPr lang="en-US" sz="1400" dirty="0"/>
                <a:t> from 67 deg (NE)</a:t>
              </a:r>
            </a:p>
          </p:txBody>
        </p:sp>
      </p:grpSp>
      <p:grpSp>
        <p:nvGrpSpPr>
          <p:cNvPr id="6" name="Group 5">
            <a:extLst>
              <a:ext uri="{FF2B5EF4-FFF2-40B4-BE49-F238E27FC236}">
                <a16:creationId xmlns:a16="http://schemas.microsoft.com/office/drawing/2014/main" id="{0BBB5B35-1647-D74B-84F8-58E79B9113C1}"/>
              </a:ext>
            </a:extLst>
          </p:cNvPr>
          <p:cNvGrpSpPr/>
          <p:nvPr/>
        </p:nvGrpSpPr>
        <p:grpSpPr>
          <a:xfrm>
            <a:off x="7808752" y="2145379"/>
            <a:ext cx="2127630" cy="496627"/>
            <a:chOff x="7808752" y="2145379"/>
            <a:chExt cx="2127630" cy="496627"/>
          </a:xfrm>
        </p:grpSpPr>
        <p:grpSp>
          <p:nvGrpSpPr>
            <p:cNvPr id="53" name="Group 52">
              <a:extLst>
                <a:ext uri="{FF2B5EF4-FFF2-40B4-BE49-F238E27FC236}">
                  <a16:creationId xmlns:a16="http://schemas.microsoft.com/office/drawing/2014/main" id="{69F57159-5FC7-7645-BC74-CC0D940A7A5B}"/>
                </a:ext>
              </a:extLst>
            </p:cNvPr>
            <p:cNvGrpSpPr/>
            <p:nvPr/>
          </p:nvGrpSpPr>
          <p:grpSpPr>
            <a:xfrm>
              <a:off x="8173013" y="2145379"/>
              <a:ext cx="320040" cy="82296"/>
              <a:chOff x="5288456" y="1431166"/>
              <a:chExt cx="320040" cy="82296"/>
            </a:xfrm>
            <a:solidFill>
              <a:srgbClr val="0432FF"/>
            </a:solidFill>
            <a:scene3d>
              <a:camera prst="orthographicFront">
                <a:rot lat="0" lon="0" rev="18000000"/>
              </a:camera>
              <a:lightRig rig="threePt" dir="t"/>
            </a:scene3d>
          </p:grpSpPr>
          <p:cxnSp>
            <p:nvCxnSpPr>
              <p:cNvPr id="54" name="Straight Connector 53">
                <a:extLst>
                  <a:ext uri="{FF2B5EF4-FFF2-40B4-BE49-F238E27FC236}">
                    <a16:creationId xmlns:a16="http://schemas.microsoft.com/office/drawing/2014/main" id="{C1044BC9-BB3F-7943-A9CC-6562BF436776}"/>
                  </a:ext>
                </a:extLst>
              </p:cNvPr>
              <p:cNvCxnSpPr/>
              <p:nvPr/>
            </p:nvCxnSpPr>
            <p:spPr>
              <a:xfrm rot="10800000">
                <a:off x="5288456" y="1507112"/>
                <a:ext cx="320040" cy="0"/>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588AC1AA-31E9-6640-A03E-637B39397882}"/>
                  </a:ext>
                </a:extLst>
              </p:cNvPr>
              <p:cNvCxnSpPr/>
              <p:nvPr/>
            </p:nvCxnSpPr>
            <p:spPr>
              <a:xfrm rot="10800000">
                <a:off x="5297622" y="1431166"/>
                <a:ext cx="0" cy="82296"/>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6" name="TextBox 55">
              <a:extLst>
                <a:ext uri="{FF2B5EF4-FFF2-40B4-BE49-F238E27FC236}">
                  <a16:creationId xmlns:a16="http://schemas.microsoft.com/office/drawing/2014/main" id="{D8769410-64F9-C64B-AC55-37B798EE4306}"/>
                </a:ext>
              </a:extLst>
            </p:cNvPr>
            <p:cNvSpPr txBox="1"/>
            <p:nvPr/>
          </p:nvSpPr>
          <p:spPr>
            <a:xfrm>
              <a:off x="7808752" y="2334229"/>
              <a:ext cx="2127630" cy="307777"/>
            </a:xfrm>
            <a:prstGeom prst="rect">
              <a:avLst/>
            </a:prstGeom>
            <a:noFill/>
          </p:spPr>
          <p:txBody>
            <a:bodyPr wrap="square" rtlCol="0">
              <a:spAutoFit/>
            </a:bodyPr>
            <a:lstStyle/>
            <a:p>
              <a:r>
                <a:rPr lang="en-US" sz="1400" dirty="0"/>
                <a:t>7 </a:t>
              </a:r>
              <a:r>
                <a:rPr lang="en-US" sz="1400" dirty="0" err="1"/>
                <a:t>kt</a:t>
              </a:r>
              <a:r>
                <a:rPr lang="en-US" sz="1400" dirty="0"/>
                <a:t> from 330 deg (NW)</a:t>
              </a:r>
            </a:p>
          </p:txBody>
        </p:sp>
      </p:grpSp>
      <p:sp>
        <p:nvSpPr>
          <p:cNvPr id="57" name="TextBox 56">
            <a:extLst>
              <a:ext uri="{FF2B5EF4-FFF2-40B4-BE49-F238E27FC236}">
                <a16:creationId xmlns:a16="http://schemas.microsoft.com/office/drawing/2014/main" id="{72D7F81B-0BD3-4E44-B5D8-40128CAAE34B}"/>
              </a:ext>
            </a:extLst>
          </p:cNvPr>
          <p:cNvSpPr txBox="1"/>
          <p:nvPr/>
        </p:nvSpPr>
        <p:spPr>
          <a:xfrm>
            <a:off x="2543388" y="1286193"/>
            <a:ext cx="934743" cy="369332"/>
          </a:xfrm>
          <a:prstGeom prst="rect">
            <a:avLst/>
          </a:prstGeom>
          <a:noFill/>
        </p:spPr>
        <p:txBody>
          <a:bodyPr wrap="none" rtlCol="0">
            <a:spAutoFit/>
          </a:bodyPr>
          <a:lstStyle/>
          <a:p>
            <a:r>
              <a:rPr lang="en-US" dirty="0"/>
              <a:t>100 </a:t>
            </a:r>
            <a:r>
              <a:rPr lang="en-US" dirty="0" err="1"/>
              <a:t>hPa</a:t>
            </a:r>
            <a:endParaRPr lang="en-US" dirty="0"/>
          </a:p>
        </p:txBody>
      </p:sp>
      <p:grpSp>
        <p:nvGrpSpPr>
          <p:cNvPr id="62" name="Group 61">
            <a:extLst>
              <a:ext uri="{FF2B5EF4-FFF2-40B4-BE49-F238E27FC236}">
                <a16:creationId xmlns:a16="http://schemas.microsoft.com/office/drawing/2014/main" id="{51370177-CB59-704C-AB26-9F97FCA68FD8}"/>
              </a:ext>
            </a:extLst>
          </p:cNvPr>
          <p:cNvGrpSpPr/>
          <p:nvPr/>
        </p:nvGrpSpPr>
        <p:grpSpPr>
          <a:xfrm>
            <a:off x="5620945" y="1427382"/>
            <a:ext cx="840295" cy="375485"/>
            <a:chOff x="5620945" y="1427382"/>
            <a:chExt cx="840295" cy="375485"/>
          </a:xfrm>
        </p:grpSpPr>
        <p:sp>
          <p:nvSpPr>
            <p:cNvPr id="24" name="Oval 23">
              <a:extLst>
                <a:ext uri="{FF2B5EF4-FFF2-40B4-BE49-F238E27FC236}">
                  <a16:creationId xmlns:a16="http://schemas.microsoft.com/office/drawing/2014/main" id="{B4F296C9-0D39-2047-9210-2EAC488D04F7}"/>
                </a:ext>
              </a:extLst>
            </p:cNvPr>
            <p:cNvSpPr>
              <a:spLocks noChangeAspect="1"/>
            </p:cNvSpPr>
            <p:nvPr/>
          </p:nvSpPr>
          <p:spPr>
            <a:xfrm>
              <a:off x="5659049" y="142738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F3A55CC2-8F25-4647-94B4-109572F75324}"/>
                </a:ext>
              </a:extLst>
            </p:cNvPr>
            <p:cNvSpPr txBox="1"/>
            <p:nvPr/>
          </p:nvSpPr>
          <p:spPr>
            <a:xfrm>
              <a:off x="5620945" y="1433535"/>
              <a:ext cx="840295" cy="369332"/>
            </a:xfrm>
            <a:prstGeom prst="rect">
              <a:avLst/>
            </a:prstGeom>
            <a:noFill/>
          </p:spPr>
          <p:txBody>
            <a:bodyPr wrap="none" rtlCol="0">
              <a:spAutoFit/>
            </a:bodyPr>
            <a:lstStyle/>
            <a:p>
              <a:r>
                <a:rPr lang="en-US" dirty="0">
                  <a:solidFill>
                    <a:srgbClr val="FF0000"/>
                  </a:solidFill>
                </a:rPr>
                <a:t>-74.5 C</a:t>
              </a:r>
            </a:p>
          </p:txBody>
        </p:sp>
      </p:grpSp>
      <p:grpSp>
        <p:nvGrpSpPr>
          <p:cNvPr id="65" name="Group 64">
            <a:extLst>
              <a:ext uri="{FF2B5EF4-FFF2-40B4-BE49-F238E27FC236}">
                <a16:creationId xmlns:a16="http://schemas.microsoft.com/office/drawing/2014/main" id="{B8FE5784-0AE4-6049-AB4A-D663936163C0}"/>
              </a:ext>
            </a:extLst>
          </p:cNvPr>
          <p:cNvGrpSpPr/>
          <p:nvPr/>
        </p:nvGrpSpPr>
        <p:grpSpPr>
          <a:xfrm>
            <a:off x="5303460" y="2288509"/>
            <a:ext cx="889126" cy="369332"/>
            <a:chOff x="5303460" y="2288509"/>
            <a:chExt cx="889126" cy="369332"/>
          </a:xfrm>
        </p:grpSpPr>
        <p:sp>
          <p:nvSpPr>
            <p:cNvPr id="29" name="Oval 28">
              <a:extLst>
                <a:ext uri="{FF2B5EF4-FFF2-40B4-BE49-F238E27FC236}">
                  <a16:creationId xmlns:a16="http://schemas.microsoft.com/office/drawing/2014/main" id="{09F7F231-9C22-584A-97B6-E32156FA0C76}"/>
                </a:ext>
              </a:extLst>
            </p:cNvPr>
            <p:cNvSpPr>
              <a:spLocks noChangeAspect="1"/>
            </p:cNvSpPr>
            <p:nvPr/>
          </p:nvSpPr>
          <p:spPr>
            <a:xfrm>
              <a:off x="5303460" y="229966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A0A9BE7D-C3D0-174E-ADDB-669EC210C96D}"/>
                </a:ext>
              </a:extLst>
            </p:cNvPr>
            <p:cNvSpPr txBox="1"/>
            <p:nvPr/>
          </p:nvSpPr>
          <p:spPr>
            <a:xfrm>
              <a:off x="5352291" y="2288509"/>
              <a:ext cx="840295" cy="369332"/>
            </a:xfrm>
            <a:prstGeom prst="rect">
              <a:avLst/>
            </a:prstGeom>
            <a:noFill/>
          </p:spPr>
          <p:txBody>
            <a:bodyPr wrap="none" rtlCol="0">
              <a:spAutoFit/>
            </a:bodyPr>
            <a:lstStyle/>
            <a:p>
              <a:r>
                <a:rPr lang="en-US" dirty="0">
                  <a:solidFill>
                    <a:srgbClr val="FF0000"/>
                  </a:solidFill>
                </a:rPr>
                <a:t>-67.2 C</a:t>
              </a:r>
            </a:p>
          </p:txBody>
        </p:sp>
      </p:grpSp>
      <p:grpSp>
        <p:nvGrpSpPr>
          <p:cNvPr id="63" name="Group 62">
            <a:extLst>
              <a:ext uri="{FF2B5EF4-FFF2-40B4-BE49-F238E27FC236}">
                <a16:creationId xmlns:a16="http://schemas.microsoft.com/office/drawing/2014/main" id="{FD3F8F97-42E3-6242-BEF0-D5E21753591B}"/>
              </a:ext>
            </a:extLst>
          </p:cNvPr>
          <p:cNvGrpSpPr/>
          <p:nvPr/>
        </p:nvGrpSpPr>
        <p:grpSpPr>
          <a:xfrm>
            <a:off x="4426737" y="1414875"/>
            <a:ext cx="905026" cy="369332"/>
            <a:chOff x="4426737" y="1414875"/>
            <a:chExt cx="905026" cy="369332"/>
          </a:xfrm>
        </p:grpSpPr>
        <p:sp>
          <p:nvSpPr>
            <p:cNvPr id="26" name="Oval 25">
              <a:extLst>
                <a:ext uri="{FF2B5EF4-FFF2-40B4-BE49-F238E27FC236}">
                  <a16:creationId xmlns:a16="http://schemas.microsoft.com/office/drawing/2014/main" id="{14A20B08-32FC-DA46-A6A9-DC8D70DC97D2}"/>
                </a:ext>
              </a:extLst>
            </p:cNvPr>
            <p:cNvSpPr>
              <a:spLocks noChangeAspect="1"/>
            </p:cNvSpPr>
            <p:nvPr/>
          </p:nvSpPr>
          <p:spPr>
            <a:xfrm>
              <a:off x="5240323" y="1425139"/>
              <a:ext cx="91440" cy="91440"/>
            </a:xfrm>
            <a:prstGeom prst="ellipse">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76BD33FC-645B-A248-A669-7294A89A0D0F}"/>
                </a:ext>
              </a:extLst>
            </p:cNvPr>
            <p:cNvSpPr txBox="1"/>
            <p:nvPr/>
          </p:nvSpPr>
          <p:spPr>
            <a:xfrm>
              <a:off x="4426737" y="1414875"/>
              <a:ext cx="840295" cy="369332"/>
            </a:xfrm>
            <a:prstGeom prst="rect">
              <a:avLst/>
            </a:prstGeom>
            <a:noFill/>
          </p:spPr>
          <p:txBody>
            <a:bodyPr wrap="none" rtlCol="0">
              <a:spAutoFit/>
            </a:bodyPr>
            <a:lstStyle/>
            <a:p>
              <a:r>
                <a:rPr lang="en-US" dirty="0">
                  <a:solidFill>
                    <a:srgbClr val="0432FF"/>
                  </a:solidFill>
                </a:rPr>
                <a:t>-81.3 C</a:t>
              </a:r>
            </a:p>
          </p:txBody>
        </p:sp>
      </p:grpSp>
      <p:grpSp>
        <p:nvGrpSpPr>
          <p:cNvPr id="66" name="Group 65">
            <a:extLst>
              <a:ext uri="{FF2B5EF4-FFF2-40B4-BE49-F238E27FC236}">
                <a16:creationId xmlns:a16="http://schemas.microsoft.com/office/drawing/2014/main" id="{9F05D138-5DEB-4744-BC85-07A5E4FE91F1}"/>
              </a:ext>
            </a:extLst>
          </p:cNvPr>
          <p:cNvGrpSpPr/>
          <p:nvPr/>
        </p:nvGrpSpPr>
        <p:grpSpPr>
          <a:xfrm>
            <a:off x="4111409" y="2288509"/>
            <a:ext cx="842582" cy="369332"/>
            <a:chOff x="4111409" y="2288509"/>
            <a:chExt cx="842582" cy="369332"/>
          </a:xfrm>
        </p:grpSpPr>
        <p:sp>
          <p:nvSpPr>
            <p:cNvPr id="30" name="Oval 29">
              <a:extLst>
                <a:ext uri="{FF2B5EF4-FFF2-40B4-BE49-F238E27FC236}">
                  <a16:creationId xmlns:a16="http://schemas.microsoft.com/office/drawing/2014/main" id="{CE20EB9A-958E-554B-AB0E-AA31FDF35A06}"/>
                </a:ext>
              </a:extLst>
            </p:cNvPr>
            <p:cNvSpPr>
              <a:spLocks noChangeAspect="1"/>
            </p:cNvSpPr>
            <p:nvPr/>
          </p:nvSpPr>
          <p:spPr>
            <a:xfrm>
              <a:off x="4862551" y="2298775"/>
              <a:ext cx="91440" cy="91440"/>
            </a:xfrm>
            <a:prstGeom prst="ellipse">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FB137CB8-7C02-EA46-A0FF-A6CD962FB294}"/>
                </a:ext>
              </a:extLst>
            </p:cNvPr>
            <p:cNvSpPr txBox="1"/>
            <p:nvPr/>
          </p:nvSpPr>
          <p:spPr>
            <a:xfrm>
              <a:off x="4111409" y="2288509"/>
              <a:ext cx="840295" cy="369332"/>
            </a:xfrm>
            <a:prstGeom prst="rect">
              <a:avLst/>
            </a:prstGeom>
            <a:noFill/>
          </p:spPr>
          <p:txBody>
            <a:bodyPr wrap="none" rtlCol="0">
              <a:spAutoFit/>
            </a:bodyPr>
            <a:lstStyle/>
            <a:p>
              <a:r>
                <a:rPr lang="en-US" dirty="0">
                  <a:solidFill>
                    <a:srgbClr val="0432FF"/>
                  </a:solidFill>
                </a:rPr>
                <a:t>-74.7 C</a:t>
              </a:r>
            </a:p>
          </p:txBody>
        </p:sp>
      </p:grpSp>
      <p:grpSp>
        <p:nvGrpSpPr>
          <p:cNvPr id="70" name="Group 69">
            <a:extLst>
              <a:ext uri="{FF2B5EF4-FFF2-40B4-BE49-F238E27FC236}">
                <a16:creationId xmlns:a16="http://schemas.microsoft.com/office/drawing/2014/main" id="{ABC99255-567A-B242-80F2-92F7EF811B00}"/>
              </a:ext>
            </a:extLst>
          </p:cNvPr>
          <p:cNvGrpSpPr/>
          <p:nvPr/>
        </p:nvGrpSpPr>
        <p:grpSpPr>
          <a:xfrm>
            <a:off x="4899563" y="1475208"/>
            <a:ext cx="801005" cy="872947"/>
            <a:chOff x="4899563" y="1475208"/>
            <a:chExt cx="801005" cy="872947"/>
          </a:xfrm>
        </p:grpSpPr>
        <p:sp>
          <p:nvSpPr>
            <p:cNvPr id="68" name="Freeform 67">
              <a:extLst>
                <a:ext uri="{FF2B5EF4-FFF2-40B4-BE49-F238E27FC236}">
                  <a16:creationId xmlns:a16="http://schemas.microsoft.com/office/drawing/2014/main" id="{F5617924-5EFE-3C48-A855-D45DF9D7F089}"/>
                </a:ext>
              </a:extLst>
            </p:cNvPr>
            <p:cNvSpPr/>
            <p:nvPr/>
          </p:nvSpPr>
          <p:spPr>
            <a:xfrm>
              <a:off x="5339639" y="1486932"/>
              <a:ext cx="360929" cy="859818"/>
            </a:xfrm>
            <a:custGeom>
              <a:avLst/>
              <a:gdLst>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9347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1028700 w 1553136"/>
                <a:gd name="connsiteY6" fmla="*/ 169432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88359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22830 w 1553136"/>
                <a:gd name="connsiteY11" fmla="*/ 2205318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23683 w 1553136"/>
                <a:gd name="connsiteY12" fmla="*/ 2353235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188812 w 1553136"/>
                <a:gd name="connsiteY12" fmla="*/ 2349360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405218 w 1553136"/>
                <a:gd name="connsiteY14" fmla="*/ 2622177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492624 w 1553136"/>
                <a:gd name="connsiteY15" fmla="*/ 2723029 h 2783541"/>
                <a:gd name="connsiteX16" fmla="*/ 1553136 w 1553136"/>
                <a:gd name="connsiteY16" fmla="*/ 2783541 h 2783541"/>
                <a:gd name="connsiteX0" fmla="*/ 0 w 1553136"/>
                <a:gd name="connsiteY0" fmla="*/ 0 h 2783541"/>
                <a:gd name="connsiteX1" fmla="*/ 161365 w 1553136"/>
                <a:gd name="connsiteY1" fmla="*/ 403412 h 2783541"/>
                <a:gd name="connsiteX2" fmla="*/ 349624 w 1553136"/>
                <a:gd name="connsiteY2" fmla="*/ 726141 h 2783541"/>
                <a:gd name="connsiteX3" fmla="*/ 578224 w 1553136"/>
                <a:gd name="connsiteY3" fmla="*/ 1015253 h 2783541"/>
                <a:gd name="connsiteX4" fmla="*/ 658906 w 1553136"/>
                <a:gd name="connsiteY4" fmla="*/ 1264024 h 2783541"/>
                <a:gd name="connsiteX5" fmla="*/ 793377 w 1553136"/>
                <a:gd name="connsiteY5" fmla="*/ 1495472 h 2783541"/>
                <a:gd name="connsiteX6" fmla="*/ 846594 w 1553136"/>
                <a:gd name="connsiteY6" fmla="*/ 1702079 h 2783541"/>
                <a:gd name="connsiteX7" fmla="*/ 934115 w 1553136"/>
                <a:gd name="connsiteY7" fmla="*/ 1788459 h 2783541"/>
                <a:gd name="connsiteX8" fmla="*/ 894230 w 1553136"/>
                <a:gd name="connsiteY8" fmla="*/ 1882588 h 2783541"/>
                <a:gd name="connsiteX9" fmla="*/ 874059 w 1553136"/>
                <a:gd name="connsiteY9" fmla="*/ 1969994 h 2783541"/>
                <a:gd name="connsiteX10" fmla="*/ 961465 w 1553136"/>
                <a:gd name="connsiteY10" fmla="*/ 2064124 h 2783541"/>
                <a:gd name="connsiteX11" fmla="*/ 1130579 w 1553136"/>
                <a:gd name="connsiteY11" fmla="*/ 2216942 h 2783541"/>
                <a:gd name="connsiteX12" fmla="*/ 1208185 w 1553136"/>
                <a:gd name="connsiteY12" fmla="*/ 2368733 h 2783541"/>
                <a:gd name="connsiteX13" fmla="*/ 1351430 w 1553136"/>
                <a:gd name="connsiteY13" fmla="*/ 2501153 h 2783541"/>
                <a:gd name="connsiteX14" fmla="*/ 1381971 w 1553136"/>
                <a:gd name="connsiteY14" fmla="*/ 2618302 h 2783541"/>
                <a:gd name="connsiteX15" fmla="*/ 1151662 w 1553136"/>
                <a:gd name="connsiteY15" fmla="*/ 2719155 h 2783541"/>
                <a:gd name="connsiteX16" fmla="*/ 1553136 w 1553136"/>
                <a:gd name="connsiteY16" fmla="*/ 2783541 h 2783541"/>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739116 w 1739116"/>
                <a:gd name="connsiteY16"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618548 w 1739116"/>
                <a:gd name="connsiteY16" fmla="*/ 3008721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739116 w 1739116"/>
                <a:gd name="connsiteY17"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541056 w 1739116"/>
                <a:gd name="connsiteY17" fmla="*/ 2962227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739116 w 1739116"/>
                <a:gd name="connsiteY18"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599175 w 1739116"/>
                <a:gd name="connsiteY18" fmla="*/ 3020345 h 3081884"/>
                <a:gd name="connsiteX19" fmla="*/ 1739116 w 1739116"/>
                <a:gd name="connsiteY19" fmla="*/ 3081884 h 3081884"/>
                <a:gd name="connsiteX0" fmla="*/ 0 w 1739116"/>
                <a:gd name="connsiteY0" fmla="*/ 0 h 3081884"/>
                <a:gd name="connsiteX1" fmla="*/ 161365 w 1739116"/>
                <a:gd name="connsiteY1" fmla="*/ 403412 h 3081884"/>
                <a:gd name="connsiteX2" fmla="*/ 349624 w 1739116"/>
                <a:gd name="connsiteY2" fmla="*/ 726141 h 3081884"/>
                <a:gd name="connsiteX3" fmla="*/ 578224 w 1739116"/>
                <a:gd name="connsiteY3" fmla="*/ 1015253 h 3081884"/>
                <a:gd name="connsiteX4" fmla="*/ 658906 w 1739116"/>
                <a:gd name="connsiteY4" fmla="*/ 1264024 h 3081884"/>
                <a:gd name="connsiteX5" fmla="*/ 793377 w 1739116"/>
                <a:gd name="connsiteY5" fmla="*/ 1495472 h 3081884"/>
                <a:gd name="connsiteX6" fmla="*/ 846594 w 1739116"/>
                <a:gd name="connsiteY6" fmla="*/ 1702079 h 3081884"/>
                <a:gd name="connsiteX7" fmla="*/ 934115 w 1739116"/>
                <a:gd name="connsiteY7" fmla="*/ 1788459 h 3081884"/>
                <a:gd name="connsiteX8" fmla="*/ 894230 w 1739116"/>
                <a:gd name="connsiteY8" fmla="*/ 1882588 h 3081884"/>
                <a:gd name="connsiteX9" fmla="*/ 874059 w 1739116"/>
                <a:gd name="connsiteY9" fmla="*/ 1969994 h 3081884"/>
                <a:gd name="connsiteX10" fmla="*/ 961465 w 1739116"/>
                <a:gd name="connsiteY10" fmla="*/ 2064124 h 3081884"/>
                <a:gd name="connsiteX11" fmla="*/ 1130579 w 1739116"/>
                <a:gd name="connsiteY11" fmla="*/ 2216942 h 3081884"/>
                <a:gd name="connsiteX12" fmla="*/ 1208185 w 1739116"/>
                <a:gd name="connsiteY12" fmla="*/ 2368733 h 3081884"/>
                <a:gd name="connsiteX13" fmla="*/ 1351430 w 1739116"/>
                <a:gd name="connsiteY13" fmla="*/ 2501153 h 3081884"/>
                <a:gd name="connsiteX14" fmla="*/ 1381971 w 1739116"/>
                <a:gd name="connsiteY14" fmla="*/ 2618302 h 3081884"/>
                <a:gd name="connsiteX15" fmla="*/ 1151662 w 1739116"/>
                <a:gd name="connsiteY15" fmla="*/ 2719155 h 3081884"/>
                <a:gd name="connsiteX16" fmla="*/ 1231090 w 1739116"/>
                <a:gd name="connsiteY16" fmla="*/ 2756873 h 3081884"/>
                <a:gd name="connsiteX17" fmla="*/ 1273710 w 1739116"/>
                <a:gd name="connsiteY17" fmla="*/ 2869238 h 3081884"/>
                <a:gd name="connsiteX18" fmla="*/ 1366700 w 1739116"/>
                <a:gd name="connsiteY18" fmla="*/ 2985474 h 3081884"/>
                <a:gd name="connsiteX19" fmla="*/ 1739116 w 1739116"/>
                <a:gd name="connsiteY19" fmla="*/ 3081884 h 3081884"/>
                <a:gd name="connsiteX0" fmla="*/ 0 w 1382655"/>
                <a:gd name="connsiteY0" fmla="*/ 0 h 3085759"/>
                <a:gd name="connsiteX1" fmla="*/ 161365 w 1382655"/>
                <a:gd name="connsiteY1" fmla="*/ 403412 h 3085759"/>
                <a:gd name="connsiteX2" fmla="*/ 349624 w 1382655"/>
                <a:gd name="connsiteY2" fmla="*/ 726141 h 3085759"/>
                <a:gd name="connsiteX3" fmla="*/ 578224 w 1382655"/>
                <a:gd name="connsiteY3" fmla="*/ 1015253 h 3085759"/>
                <a:gd name="connsiteX4" fmla="*/ 658906 w 1382655"/>
                <a:gd name="connsiteY4" fmla="*/ 1264024 h 3085759"/>
                <a:gd name="connsiteX5" fmla="*/ 793377 w 1382655"/>
                <a:gd name="connsiteY5" fmla="*/ 1495472 h 3085759"/>
                <a:gd name="connsiteX6" fmla="*/ 846594 w 1382655"/>
                <a:gd name="connsiteY6" fmla="*/ 1702079 h 3085759"/>
                <a:gd name="connsiteX7" fmla="*/ 934115 w 1382655"/>
                <a:gd name="connsiteY7" fmla="*/ 1788459 h 3085759"/>
                <a:gd name="connsiteX8" fmla="*/ 894230 w 1382655"/>
                <a:gd name="connsiteY8" fmla="*/ 1882588 h 3085759"/>
                <a:gd name="connsiteX9" fmla="*/ 874059 w 1382655"/>
                <a:gd name="connsiteY9" fmla="*/ 1969994 h 3085759"/>
                <a:gd name="connsiteX10" fmla="*/ 961465 w 1382655"/>
                <a:gd name="connsiteY10" fmla="*/ 2064124 h 3085759"/>
                <a:gd name="connsiteX11" fmla="*/ 1130579 w 1382655"/>
                <a:gd name="connsiteY11" fmla="*/ 2216942 h 3085759"/>
                <a:gd name="connsiteX12" fmla="*/ 1208185 w 1382655"/>
                <a:gd name="connsiteY12" fmla="*/ 2368733 h 3085759"/>
                <a:gd name="connsiteX13" fmla="*/ 1351430 w 1382655"/>
                <a:gd name="connsiteY13" fmla="*/ 2501153 h 3085759"/>
                <a:gd name="connsiteX14" fmla="*/ 1381971 w 1382655"/>
                <a:gd name="connsiteY14" fmla="*/ 2618302 h 3085759"/>
                <a:gd name="connsiteX15" fmla="*/ 1151662 w 1382655"/>
                <a:gd name="connsiteY15" fmla="*/ 2719155 h 3085759"/>
                <a:gd name="connsiteX16" fmla="*/ 1231090 w 1382655"/>
                <a:gd name="connsiteY16" fmla="*/ 2756873 h 3085759"/>
                <a:gd name="connsiteX17" fmla="*/ 1273710 w 1382655"/>
                <a:gd name="connsiteY17" fmla="*/ 2869238 h 3085759"/>
                <a:gd name="connsiteX18" fmla="*/ 1366700 w 1382655"/>
                <a:gd name="connsiteY18" fmla="*/ 2985474 h 3085759"/>
                <a:gd name="connsiteX19" fmla="*/ 1382655 w 1382655"/>
                <a:gd name="connsiteY19" fmla="*/ 3085759 h 3085759"/>
                <a:gd name="connsiteX0" fmla="*/ 0 w 1381971"/>
                <a:gd name="connsiteY0" fmla="*/ 0 h 3089634"/>
                <a:gd name="connsiteX1" fmla="*/ 161365 w 1381971"/>
                <a:gd name="connsiteY1" fmla="*/ 403412 h 3089634"/>
                <a:gd name="connsiteX2" fmla="*/ 349624 w 1381971"/>
                <a:gd name="connsiteY2" fmla="*/ 726141 h 3089634"/>
                <a:gd name="connsiteX3" fmla="*/ 578224 w 1381971"/>
                <a:gd name="connsiteY3" fmla="*/ 1015253 h 3089634"/>
                <a:gd name="connsiteX4" fmla="*/ 658906 w 1381971"/>
                <a:gd name="connsiteY4" fmla="*/ 1264024 h 3089634"/>
                <a:gd name="connsiteX5" fmla="*/ 793377 w 1381971"/>
                <a:gd name="connsiteY5" fmla="*/ 1495472 h 3089634"/>
                <a:gd name="connsiteX6" fmla="*/ 846594 w 1381971"/>
                <a:gd name="connsiteY6" fmla="*/ 1702079 h 3089634"/>
                <a:gd name="connsiteX7" fmla="*/ 934115 w 1381971"/>
                <a:gd name="connsiteY7" fmla="*/ 1788459 h 3089634"/>
                <a:gd name="connsiteX8" fmla="*/ 894230 w 1381971"/>
                <a:gd name="connsiteY8" fmla="*/ 1882588 h 3089634"/>
                <a:gd name="connsiteX9" fmla="*/ 874059 w 1381971"/>
                <a:gd name="connsiteY9" fmla="*/ 1969994 h 3089634"/>
                <a:gd name="connsiteX10" fmla="*/ 961465 w 1381971"/>
                <a:gd name="connsiteY10" fmla="*/ 2064124 h 3089634"/>
                <a:gd name="connsiteX11" fmla="*/ 1130579 w 1381971"/>
                <a:gd name="connsiteY11" fmla="*/ 2216942 h 3089634"/>
                <a:gd name="connsiteX12" fmla="*/ 1208185 w 1381971"/>
                <a:gd name="connsiteY12" fmla="*/ 2368733 h 3089634"/>
                <a:gd name="connsiteX13" fmla="*/ 1351430 w 1381971"/>
                <a:gd name="connsiteY13" fmla="*/ 2501153 h 3089634"/>
                <a:gd name="connsiteX14" fmla="*/ 1381971 w 1381971"/>
                <a:gd name="connsiteY14" fmla="*/ 2618302 h 3089634"/>
                <a:gd name="connsiteX15" fmla="*/ 1151662 w 1381971"/>
                <a:gd name="connsiteY15" fmla="*/ 2719155 h 3089634"/>
                <a:gd name="connsiteX16" fmla="*/ 1231090 w 1381971"/>
                <a:gd name="connsiteY16" fmla="*/ 2756873 h 3089634"/>
                <a:gd name="connsiteX17" fmla="*/ 1273710 w 1381971"/>
                <a:gd name="connsiteY17" fmla="*/ 2869238 h 3089634"/>
                <a:gd name="connsiteX18" fmla="*/ 1366700 w 1381971"/>
                <a:gd name="connsiteY18" fmla="*/ 2985474 h 3089634"/>
                <a:gd name="connsiteX19" fmla="*/ 1367157 w 1381971"/>
                <a:gd name="connsiteY19" fmla="*/ 3089634 h 3089634"/>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66700 w 1471770"/>
                <a:gd name="connsiteY18" fmla="*/ 2985474 h 3023767"/>
                <a:gd name="connsiteX19" fmla="*/ 1471770 w 1471770"/>
                <a:gd name="connsiteY19" fmla="*/ 3023767 h 3023767"/>
                <a:gd name="connsiteX0" fmla="*/ 0 w 1471770"/>
                <a:gd name="connsiteY0" fmla="*/ 0 h 3023767"/>
                <a:gd name="connsiteX1" fmla="*/ 161365 w 1471770"/>
                <a:gd name="connsiteY1" fmla="*/ 403412 h 3023767"/>
                <a:gd name="connsiteX2" fmla="*/ 349624 w 1471770"/>
                <a:gd name="connsiteY2" fmla="*/ 726141 h 3023767"/>
                <a:gd name="connsiteX3" fmla="*/ 578224 w 1471770"/>
                <a:gd name="connsiteY3" fmla="*/ 1015253 h 3023767"/>
                <a:gd name="connsiteX4" fmla="*/ 658906 w 1471770"/>
                <a:gd name="connsiteY4" fmla="*/ 1264024 h 3023767"/>
                <a:gd name="connsiteX5" fmla="*/ 793377 w 1471770"/>
                <a:gd name="connsiteY5" fmla="*/ 1495472 h 3023767"/>
                <a:gd name="connsiteX6" fmla="*/ 846594 w 1471770"/>
                <a:gd name="connsiteY6" fmla="*/ 1702079 h 3023767"/>
                <a:gd name="connsiteX7" fmla="*/ 934115 w 1471770"/>
                <a:gd name="connsiteY7" fmla="*/ 1788459 h 3023767"/>
                <a:gd name="connsiteX8" fmla="*/ 894230 w 1471770"/>
                <a:gd name="connsiteY8" fmla="*/ 1882588 h 3023767"/>
                <a:gd name="connsiteX9" fmla="*/ 874059 w 1471770"/>
                <a:gd name="connsiteY9" fmla="*/ 1969994 h 3023767"/>
                <a:gd name="connsiteX10" fmla="*/ 961465 w 1471770"/>
                <a:gd name="connsiteY10" fmla="*/ 2064124 h 3023767"/>
                <a:gd name="connsiteX11" fmla="*/ 1130579 w 1471770"/>
                <a:gd name="connsiteY11" fmla="*/ 2216942 h 3023767"/>
                <a:gd name="connsiteX12" fmla="*/ 1208185 w 1471770"/>
                <a:gd name="connsiteY12" fmla="*/ 2368733 h 3023767"/>
                <a:gd name="connsiteX13" fmla="*/ 1351430 w 1471770"/>
                <a:gd name="connsiteY13" fmla="*/ 2501153 h 3023767"/>
                <a:gd name="connsiteX14" fmla="*/ 1381971 w 1471770"/>
                <a:gd name="connsiteY14" fmla="*/ 2618302 h 3023767"/>
                <a:gd name="connsiteX15" fmla="*/ 1151662 w 1471770"/>
                <a:gd name="connsiteY15" fmla="*/ 2719155 h 3023767"/>
                <a:gd name="connsiteX16" fmla="*/ 1231090 w 1471770"/>
                <a:gd name="connsiteY16" fmla="*/ 2756873 h 3023767"/>
                <a:gd name="connsiteX17" fmla="*/ 1273710 w 1471770"/>
                <a:gd name="connsiteY17" fmla="*/ 2869238 h 3023767"/>
                <a:gd name="connsiteX18" fmla="*/ 1382198 w 1471770"/>
                <a:gd name="connsiteY18" fmla="*/ 2981600 h 3023767"/>
                <a:gd name="connsiteX19" fmla="*/ 1471770 w 1471770"/>
                <a:gd name="connsiteY19" fmla="*/ 3023767 h 3023767"/>
                <a:gd name="connsiteX0" fmla="*/ 0 w 1436899"/>
                <a:gd name="connsiteY0" fmla="*/ 0 h 3023767"/>
                <a:gd name="connsiteX1" fmla="*/ 161365 w 1436899"/>
                <a:gd name="connsiteY1" fmla="*/ 403412 h 3023767"/>
                <a:gd name="connsiteX2" fmla="*/ 349624 w 1436899"/>
                <a:gd name="connsiteY2" fmla="*/ 726141 h 3023767"/>
                <a:gd name="connsiteX3" fmla="*/ 578224 w 1436899"/>
                <a:gd name="connsiteY3" fmla="*/ 1015253 h 3023767"/>
                <a:gd name="connsiteX4" fmla="*/ 658906 w 1436899"/>
                <a:gd name="connsiteY4" fmla="*/ 1264024 h 3023767"/>
                <a:gd name="connsiteX5" fmla="*/ 793377 w 1436899"/>
                <a:gd name="connsiteY5" fmla="*/ 1495472 h 3023767"/>
                <a:gd name="connsiteX6" fmla="*/ 846594 w 1436899"/>
                <a:gd name="connsiteY6" fmla="*/ 1702079 h 3023767"/>
                <a:gd name="connsiteX7" fmla="*/ 934115 w 1436899"/>
                <a:gd name="connsiteY7" fmla="*/ 1788459 h 3023767"/>
                <a:gd name="connsiteX8" fmla="*/ 894230 w 1436899"/>
                <a:gd name="connsiteY8" fmla="*/ 1882588 h 3023767"/>
                <a:gd name="connsiteX9" fmla="*/ 874059 w 1436899"/>
                <a:gd name="connsiteY9" fmla="*/ 1969994 h 3023767"/>
                <a:gd name="connsiteX10" fmla="*/ 961465 w 1436899"/>
                <a:gd name="connsiteY10" fmla="*/ 2064124 h 3023767"/>
                <a:gd name="connsiteX11" fmla="*/ 1130579 w 1436899"/>
                <a:gd name="connsiteY11" fmla="*/ 2216942 h 3023767"/>
                <a:gd name="connsiteX12" fmla="*/ 1208185 w 1436899"/>
                <a:gd name="connsiteY12" fmla="*/ 2368733 h 3023767"/>
                <a:gd name="connsiteX13" fmla="*/ 1351430 w 1436899"/>
                <a:gd name="connsiteY13" fmla="*/ 2501153 h 3023767"/>
                <a:gd name="connsiteX14" fmla="*/ 1381971 w 1436899"/>
                <a:gd name="connsiteY14" fmla="*/ 2618302 h 3023767"/>
                <a:gd name="connsiteX15" fmla="*/ 1151662 w 1436899"/>
                <a:gd name="connsiteY15" fmla="*/ 2719155 h 3023767"/>
                <a:gd name="connsiteX16" fmla="*/ 1231090 w 1436899"/>
                <a:gd name="connsiteY16" fmla="*/ 2756873 h 3023767"/>
                <a:gd name="connsiteX17" fmla="*/ 1273710 w 1436899"/>
                <a:gd name="connsiteY17" fmla="*/ 2869238 h 3023767"/>
                <a:gd name="connsiteX18" fmla="*/ 1382198 w 1436899"/>
                <a:gd name="connsiteY18" fmla="*/ 2981600 h 3023767"/>
                <a:gd name="connsiteX19" fmla="*/ 1436899 w 1436899"/>
                <a:gd name="connsiteY19" fmla="*/ 3023767 h 3023767"/>
                <a:gd name="connsiteX0" fmla="*/ 0 w 1673205"/>
                <a:gd name="connsiteY0" fmla="*/ 0 h 4979282"/>
                <a:gd name="connsiteX1" fmla="*/ 397671 w 1673205"/>
                <a:gd name="connsiteY1" fmla="*/ 2358927 h 4979282"/>
                <a:gd name="connsiteX2" fmla="*/ 585930 w 1673205"/>
                <a:gd name="connsiteY2" fmla="*/ 2681656 h 4979282"/>
                <a:gd name="connsiteX3" fmla="*/ 814530 w 1673205"/>
                <a:gd name="connsiteY3" fmla="*/ 2970768 h 4979282"/>
                <a:gd name="connsiteX4" fmla="*/ 895212 w 1673205"/>
                <a:gd name="connsiteY4" fmla="*/ 3219539 h 4979282"/>
                <a:gd name="connsiteX5" fmla="*/ 1029683 w 1673205"/>
                <a:gd name="connsiteY5" fmla="*/ 3450987 h 4979282"/>
                <a:gd name="connsiteX6" fmla="*/ 1082900 w 1673205"/>
                <a:gd name="connsiteY6" fmla="*/ 3657594 h 4979282"/>
                <a:gd name="connsiteX7" fmla="*/ 1170421 w 1673205"/>
                <a:gd name="connsiteY7" fmla="*/ 3743974 h 4979282"/>
                <a:gd name="connsiteX8" fmla="*/ 1130536 w 1673205"/>
                <a:gd name="connsiteY8" fmla="*/ 3838103 h 4979282"/>
                <a:gd name="connsiteX9" fmla="*/ 1110365 w 1673205"/>
                <a:gd name="connsiteY9" fmla="*/ 3925509 h 4979282"/>
                <a:gd name="connsiteX10" fmla="*/ 1197771 w 1673205"/>
                <a:gd name="connsiteY10" fmla="*/ 4019639 h 4979282"/>
                <a:gd name="connsiteX11" fmla="*/ 1366885 w 1673205"/>
                <a:gd name="connsiteY11" fmla="*/ 4172457 h 4979282"/>
                <a:gd name="connsiteX12" fmla="*/ 1444491 w 1673205"/>
                <a:gd name="connsiteY12" fmla="*/ 4324248 h 4979282"/>
                <a:gd name="connsiteX13" fmla="*/ 1587736 w 1673205"/>
                <a:gd name="connsiteY13" fmla="*/ 4456668 h 4979282"/>
                <a:gd name="connsiteX14" fmla="*/ 1618277 w 1673205"/>
                <a:gd name="connsiteY14" fmla="*/ 4573817 h 4979282"/>
                <a:gd name="connsiteX15" fmla="*/ 1387968 w 1673205"/>
                <a:gd name="connsiteY15" fmla="*/ 4674670 h 4979282"/>
                <a:gd name="connsiteX16" fmla="*/ 1467396 w 1673205"/>
                <a:gd name="connsiteY16" fmla="*/ 4712388 h 4979282"/>
                <a:gd name="connsiteX17" fmla="*/ 1510016 w 1673205"/>
                <a:gd name="connsiteY17" fmla="*/ 4824753 h 4979282"/>
                <a:gd name="connsiteX18" fmla="*/ 1618504 w 1673205"/>
                <a:gd name="connsiteY18" fmla="*/ 4937115 h 4979282"/>
                <a:gd name="connsiteX19" fmla="*/ 1673205 w 1673205"/>
                <a:gd name="connsiteY19" fmla="*/ 4979282 h 4979282"/>
                <a:gd name="connsiteX0" fmla="*/ 537277 w 2210482"/>
                <a:gd name="connsiteY0" fmla="*/ 0 h 4979282"/>
                <a:gd name="connsiteX1" fmla="*/ 0 w 2210482"/>
                <a:gd name="connsiteY1" fmla="*/ 1300689 h 4979282"/>
                <a:gd name="connsiteX2" fmla="*/ 1123207 w 2210482"/>
                <a:gd name="connsiteY2" fmla="*/ 2681656 h 4979282"/>
                <a:gd name="connsiteX3" fmla="*/ 1351807 w 2210482"/>
                <a:gd name="connsiteY3" fmla="*/ 2970768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1351807 w 2210482"/>
                <a:gd name="connsiteY3" fmla="*/ 2970768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1432489 w 2210482"/>
                <a:gd name="connsiteY4" fmla="*/ 3219539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566960 w 2210482"/>
                <a:gd name="connsiteY5" fmla="*/ 3450987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620177 w 2210482"/>
                <a:gd name="connsiteY6" fmla="*/ 3657594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707698 w 2210482"/>
                <a:gd name="connsiteY7" fmla="*/ 3743974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745370 w 2210482"/>
                <a:gd name="connsiteY7" fmla="*/ 3672055 h 4979282"/>
                <a:gd name="connsiteX8" fmla="*/ 1667813 w 2210482"/>
                <a:gd name="connsiteY8" fmla="*/ 3838103 h 4979282"/>
                <a:gd name="connsiteX9" fmla="*/ 1647642 w 2210482"/>
                <a:gd name="connsiteY9" fmla="*/ 3925509 h 4979282"/>
                <a:gd name="connsiteX10" fmla="*/ 1735048 w 2210482"/>
                <a:gd name="connsiteY10" fmla="*/ 4019639 h 4979282"/>
                <a:gd name="connsiteX11" fmla="*/ 1904162 w 2210482"/>
                <a:gd name="connsiteY11" fmla="*/ 4172457 h 4979282"/>
                <a:gd name="connsiteX12" fmla="*/ 1981768 w 2210482"/>
                <a:gd name="connsiteY12" fmla="*/ 4324248 h 4979282"/>
                <a:gd name="connsiteX13" fmla="*/ 2125013 w 2210482"/>
                <a:gd name="connsiteY13" fmla="*/ 4456668 h 4979282"/>
                <a:gd name="connsiteX14" fmla="*/ 2155554 w 2210482"/>
                <a:gd name="connsiteY14" fmla="*/ 4573817 h 4979282"/>
                <a:gd name="connsiteX15" fmla="*/ 1925245 w 2210482"/>
                <a:gd name="connsiteY15" fmla="*/ 4674670 h 4979282"/>
                <a:gd name="connsiteX16" fmla="*/ 2004673 w 2210482"/>
                <a:gd name="connsiteY16" fmla="*/ 4712388 h 4979282"/>
                <a:gd name="connsiteX17" fmla="*/ 2047293 w 2210482"/>
                <a:gd name="connsiteY17" fmla="*/ 4824753 h 4979282"/>
                <a:gd name="connsiteX18" fmla="*/ 2155781 w 2210482"/>
                <a:gd name="connsiteY18" fmla="*/ 4937115 h 4979282"/>
                <a:gd name="connsiteX19" fmla="*/ 2210482 w 2210482"/>
                <a:gd name="connsiteY19"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67813 w 2210482"/>
                <a:gd name="connsiteY7" fmla="*/ 3838103 h 4979282"/>
                <a:gd name="connsiteX8" fmla="*/ 1647642 w 2210482"/>
                <a:gd name="connsiteY8" fmla="*/ 3925509 h 4979282"/>
                <a:gd name="connsiteX9" fmla="*/ 1735048 w 2210482"/>
                <a:gd name="connsiteY9" fmla="*/ 4019639 h 4979282"/>
                <a:gd name="connsiteX10" fmla="*/ 1904162 w 2210482"/>
                <a:gd name="connsiteY10" fmla="*/ 4172457 h 4979282"/>
                <a:gd name="connsiteX11" fmla="*/ 1981768 w 2210482"/>
                <a:gd name="connsiteY11" fmla="*/ 4324248 h 4979282"/>
                <a:gd name="connsiteX12" fmla="*/ 2125013 w 2210482"/>
                <a:gd name="connsiteY12" fmla="*/ 4456668 h 4979282"/>
                <a:gd name="connsiteX13" fmla="*/ 2155554 w 2210482"/>
                <a:gd name="connsiteY13" fmla="*/ 4573817 h 4979282"/>
                <a:gd name="connsiteX14" fmla="*/ 1925245 w 2210482"/>
                <a:gd name="connsiteY14" fmla="*/ 4674670 h 4979282"/>
                <a:gd name="connsiteX15" fmla="*/ 2004673 w 2210482"/>
                <a:gd name="connsiteY15" fmla="*/ 4712388 h 4979282"/>
                <a:gd name="connsiteX16" fmla="*/ 2047293 w 2210482"/>
                <a:gd name="connsiteY16" fmla="*/ 4824753 h 4979282"/>
                <a:gd name="connsiteX17" fmla="*/ 2155781 w 2210482"/>
                <a:gd name="connsiteY17" fmla="*/ 4937115 h 4979282"/>
                <a:gd name="connsiteX18" fmla="*/ 2210482 w 2210482"/>
                <a:gd name="connsiteY18"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47642 w 2210482"/>
                <a:gd name="connsiteY7" fmla="*/ 3925509 h 4979282"/>
                <a:gd name="connsiteX8" fmla="*/ 1735048 w 2210482"/>
                <a:gd name="connsiteY8" fmla="*/ 4019639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35048 w 2210482"/>
                <a:gd name="connsiteY8" fmla="*/ 4019639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04162 w 2210482"/>
                <a:gd name="connsiteY9" fmla="*/ 4172457 h 4979282"/>
                <a:gd name="connsiteX10" fmla="*/ 1981768 w 2210482"/>
                <a:gd name="connsiteY10" fmla="*/ 4324248 h 4979282"/>
                <a:gd name="connsiteX11" fmla="*/ 2125013 w 2210482"/>
                <a:gd name="connsiteY11" fmla="*/ 4456668 h 4979282"/>
                <a:gd name="connsiteX12" fmla="*/ 2155554 w 2210482"/>
                <a:gd name="connsiteY12" fmla="*/ 4573817 h 4979282"/>
                <a:gd name="connsiteX13" fmla="*/ 1925245 w 2210482"/>
                <a:gd name="connsiteY13" fmla="*/ 4674670 h 4979282"/>
                <a:gd name="connsiteX14" fmla="*/ 2004673 w 2210482"/>
                <a:gd name="connsiteY14" fmla="*/ 4712388 h 4979282"/>
                <a:gd name="connsiteX15" fmla="*/ 2047293 w 2210482"/>
                <a:gd name="connsiteY15" fmla="*/ 4824753 h 4979282"/>
                <a:gd name="connsiteX16" fmla="*/ 2155781 w 2210482"/>
                <a:gd name="connsiteY16" fmla="*/ 4937115 h 4979282"/>
                <a:gd name="connsiteX17" fmla="*/ 2210482 w 2210482"/>
                <a:gd name="connsiteY17"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81768 w 2210482"/>
                <a:gd name="connsiteY9" fmla="*/ 4324248 h 4979282"/>
                <a:gd name="connsiteX10" fmla="*/ 2125013 w 2210482"/>
                <a:gd name="connsiteY10" fmla="*/ 4456668 h 4979282"/>
                <a:gd name="connsiteX11" fmla="*/ 2155554 w 2210482"/>
                <a:gd name="connsiteY11" fmla="*/ 4573817 h 4979282"/>
                <a:gd name="connsiteX12" fmla="*/ 1925245 w 2210482"/>
                <a:gd name="connsiteY12" fmla="*/ 4674670 h 4979282"/>
                <a:gd name="connsiteX13" fmla="*/ 2004673 w 2210482"/>
                <a:gd name="connsiteY13" fmla="*/ 4712388 h 4979282"/>
                <a:gd name="connsiteX14" fmla="*/ 2047293 w 2210482"/>
                <a:gd name="connsiteY14" fmla="*/ 4824753 h 4979282"/>
                <a:gd name="connsiteX15" fmla="*/ 2155781 w 2210482"/>
                <a:gd name="connsiteY15" fmla="*/ 4937115 h 4979282"/>
                <a:gd name="connsiteX16" fmla="*/ 2210482 w 2210482"/>
                <a:gd name="connsiteY16"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2125013 w 2210482"/>
                <a:gd name="connsiteY9" fmla="*/ 4456668 h 4979282"/>
                <a:gd name="connsiteX10" fmla="*/ 2155554 w 2210482"/>
                <a:gd name="connsiteY10" fmla="*/ 4573817 h 4979282"/>
                <a:gd name="connsiteX11" fmla="*/ 1925245 w 2210482"/>
                <a:gd name="connsiteY11" fmla="*/ 4674670 h 4979282"/>
                <a:gd name="connsiteX12" fmla="*/ 2004673 w 2210482"/>
                <a:gd name="connsiteY12" fmla="*/ 4712388 h 4979282"/>
                <a:gd name="connsiteX13" fmla="*/ 2047293 w 2210482"/>
                <a:gd name="connsiteY13" fmla="*/ 4824753 h 4979282"/>
                <a:gd name="connsiteX14" fmla="*/ 2155781 w 2210482"/>
                <a:gd name="connsiteY14" fmla="*/ 4937115 h 4979282"/>
                <a:gd name="connsiteX15" fmla="*/ 2210482 w 2210482"/>
                <a:gd name="connsiteY15"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2155554 w 2210482"/>
                <a:gd name="connsiteY9" fmla="*/ 4573817 h 4979282"/>
                <a:gd name="connsiteX10" fmla="*/ 1925245 w 2210482"/>
                <a:gd name="connsiteY10" fmla="*/ 4674670 h 4979282"/>
                <a:gd name="connsiteX11" fmla="*/ 2004673 w 2210482"/>
                <a:gd name="connsiteY11" fmla="*/ 4712388 h 4979282"/>
                <a:gd name="connsiteX12" fmla="*/ 2047293 w 2210482"/>
                <a:gd name="connsiteY12" fmla="*/ 4824753 h 4979282"/>
                <a:gd name="connsiteX13" fmla="*/ 2155781 w 2210482"/>
                <a:gd name="connsiteY13" fmla="*/ 4937115 h 4979282"/>
                <a:gd name="connsiteX14" fmla="*/ 2210482 w 2210482"/>
                <a:gd name="connsiteY14"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1925245 w 2210482"/>
                <a:gd name="connsiteY10" fmla="*/ 4674670 h 4979282"/>
                <a:gd name="connsiteX11" fmla="*/ 2004673 w 2210482"/>
                <a:gd name="connsiteY11" fmla="*/ 4712388 h 4979282"/>
                <a:gd name="connsiteX12" fmla="*/ 2047293 w 2210482"/>
                <a:gd name="connsiteY12" fmla="*/ 4824753 h 4979282"/>
                <a:gd name="connsiteX13" fmla="*/ 2155781 w 2210482"/>
                <a:gd name="connsiteY13" fmla="*/ 4937115 h 4979282"/>
                <a:gd name="connsiteX14" fmla="*/ 2210482 w 2210482"/>
                <a:gd name="connsiteY14"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04673 w 2210482"/>
                <a:gd name="connsiteY10" fmla="*/ 4712388 h 4979282"/>
                <a:gd name="connsiteX11" fmla="*/ 2047293 w 2210482"/>
                <a:gd name="connsiteY11" fmla="*/ 4824753 h 4979282"/>
                <a:gd name="connsiteX12" fmla="*/ 2155781 w 2210482"/>
                <a:gd name="connsiteY12" fmla="*/ 4937115 h 4979282"/>
                <a:gd name="connsiteX13" fmla="*/ 2210482 w 2210482"/>
                <a:gd name="connsiteY13"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47293 w 2210482"/>
                <a:gd name="connsiteY10" fmla="*/ 4824753 h 4979282"/>
                <a:gd name="connsiteX11" fmla="*/ 2155781 w 2210482"/>
                <a:gd name="connsiteY11" fmla="*/ 4937115 h 4979282"/>
                <a:gd name="connsiteX12" fmla="*/ 2210482 w 2210482"/>
                <a:gd name="connsiteY12" fmla="*/ 4979282 h 4979282"/>
                <a:gd name="connsiteX0" fmla="*/ 537277 w 2210482"/>
                <a:gd name="connsiteY0" fmla="*/ 0 h 4979282"/>
                <a:gd name="connsiteX1" fmla="*/ 0 w 2210482"/>
                <a:gd name="connsiteY1" fmla="*/ 1300689 h 4979282"/>
                <a:gd name="connsiteX2" fmla="*/ 400591 w 2210482"/>
                <a:gd name="connsiteY2" fmla="*/ 1486429 h 4979282"/>
                <a:gd name="connsiteX3" fmla="*/ 680563 w 2210482"/>
                <a:gd name="connsiteY3" fmla="*/ 1963901 h 4979282"/>
                <a:gd name="connsiteX4" fmla="*/ 942754 w 2210482"/>
                <a:gd name="connsiteY4" fmla="*/ 2353085 h 4979282"/>
                <a:gd name="connsiteX5" fmla="*/ 1303257 w 2210482"/>
                <a:gd name="connsiteY5" fmla="*/ 2968101 h 4979282"/>
                <a:gd name="connsiteX6" fmla="*/ 1496887 w 2210482"/>
                <a:gd name="connsiteY6" fmla="*/ 3445262 h 4979282"/>
                <a:gd name="connsiteX7" fmla="*/ 1637368 w 2210482"/>
                <a:gd name="connsiteY7" fmla="*/ 3836467 h 4979282"/>
                <a:gd name="connsiteX8" fmla="*/ 1786419 w 2210482"/>
                <a:gd name="connsiteY8" fmla="*/ 4163477 h 4979282"/>
                <a:gd name="connsiteX9" fmla="*/ 1926098 w 2210482"/>
                <a:gd name="connsiteY9" fmla="*/ 4577242 h 4979282"/>
                <a:gd name="connsiteX10" fmla="*/ 2019896 w 2210482"/>
                <a:gd name="connsiteY10" fmla="*/ 4766533 h 4979282"/>
                <a:gd name="connsiteX11" fmla="*/ 2155781 w 2210482"/>
                <a:gd name="connsiteY11" fmla="*/ 4937115 h 4979282"/>
                <a:gd name="connsiteX12" fmla="*/ 2210482 w 2210482"/>
                <a:gd name="connsiteY12" fmla="*/ 4979282 h 4979282"/>
                <a:gd name="connsiteX0" fmla="*/ 537277 w 2155781"/>
                <a:gd name="connsiteY0" fmla="*/ 0 h 4975858"/>
                <a:gd name="connsiteX1" fmla="*/ 0 w 2155781"/>
                <a:gd name="connsiteY1" fmla="*/ 1300689 h 4975858"/>
                <a:gd name="connsiteX2" fmla="*/ 400591 w 2155781"/>
                <a:gd name="connsiteY2" fmla="*/ 1486429 h 4975858"/>
                <a:gd name="connsiteX3" fmla="*/ 680563 w 2155781"/>
                <a:gd name="connsiteY3" fmla="*/ 1963901 h 4975858"/>
                <a:gd name="connsiteX4" fmla="*/ 942754 w 2155781"/>
                <a:gd name="connsiteY4" fmla="*/ 2353085 h 4975858"/>
                <a:gd name="connsiteX5" fmla="*/ 1303257 w 2155781"/>
                <a:gd name="connsiteY5" fmla="*/ 2968101 h 4975858"/>
                <a:gd name="connsiteX6" fmla="*/ 1496887 w 2155781"/>
                <a:gd name="connsiteY6" fmla="*/ 3445262 h 4975858"/>
                <a:gd name="connsiteX7" fmla="*/ 1637368 w 2155781"/>
                <a:gd name="connsiteY7" fmla="*/ 3836467 h 4975858"/>
                <a:gd name="connsiteX8" fmla="*/ 1786419 w 2155781"/>
                <a:gd name="connsiteY8" fmla="*/ 4163477 h 4975858"/>
                <a:gd name="connsiteX9" fmla="*/ 1926098 w 2155781"/>
                <a:gd name="connsiteY9" fmla="*/ 4577242 h 4975858"/>
                <a:gd name="connsiteX10" fmla="*/ 2019896 w 2155781"/>
                <a:gd name="connsiteY10" fmla="*/ 4766533 h 4975858"/>
                <a:gd name="connsiteX11" fmla="*/ 2155781 w 2155781"/>
                <a:gd name="connsiteY11" fmla="*/ 4937115 h 4975858"/>
                <a:gd name="connsiteX12" fmla="*/ 2138563 w 2155781"/>
                <a:gd name="connsiteY12" fmla="*/ 4975858 h 4975858"/>
                <a:gd name="connsiteX0" fmla="*/ 537277 w 2155782"/>
                <a:gd name="connsiteY0" fmla="*/ 0 h 4966333"/>
                <a:gd name="connsiteX1" fmla="*/ 0 w 2155782"/>
                <a:gd name="connsiteY1" fmla="*/ 1300689 h 4966333"/>
                <a:gd name="connsiteX2" fmla="*/ 400591 w 2155782"/>
                <a:gd name="connsiteY2" fmla="*/ 1486429 h 4966333"/>
                <a:gd name="connsiteX3" fmla="*/ 680563 w 2155782"/>
                <a:gd name="connsiteY3" fmla="*/ 1963901 h 4966333"/>
                <a:gd name="connsiteX4" fmla="*/ 942754 w 2155782"/>
                <a:gd name="connsiteY4" fmla="*/ 2353085 h 4966333"/>
                <a:gd name="connsiteX5" fmla="*/ 1303257 w 2155782"/>
                <a:gd name="connsiteY5" fmla="*/ 2968101 h 4966333"/>
                <a:gd name="connsiteX6" fmla="*/ 1496887 w 2155782"/>
                <a:gd name="connsiteY6" fmla="*/ 3445262 h 4966333"/>
                <a:gd name="connsiteX7" fmla="*/ 1637368 w 2155782"/>
                <a:gd name="connsiteY7" fmla="*/ 3836467 h 4966333"/>
                <a:gd name="connsiteX8" fmla="*/ 1786419 w 2155782"/>
                <a:gd name="connsiteY8" fmla="*/ 4163477 h 4966333"/>
                <a:gd name="connsiteX9" fmla="*/ 1926098 w 2155782"/>
                <a:gd name="connsiteY9" fmla="*/ 4577242 h 4966333"/>
                <a:gd name="connsiteX10" fmla="*/ 2019896 w 2155782"/>
                <a:gd name="connsiteY10" fmla="*/ 4766533 h 4966333"/>
                <a:gd name="connsiteX11" fmla="*/ 2155781 w 2155782"/>
                <a:gd name="connsiteY11" fmla="*/ 4937115 h 4966333"/>
                <a:gd name="connsiteX12" fmla="*/ 2141738 w 2155782"/>
                <a:gd name="connsiteY12" fmla="*/ 4966333 h 4966333"/>
                <a:gd name="connsiteX0" fmla="*/ 357663 w 1976168"/>
                <a:gd name="connsiteY0" fmla="*/ 0 h 4966333"/>
                <a:gd name="connsiteX1" fmla="*/ 0 w 1976168"/>
                <a:gd name="connsiteY1" fmla="*/ 866349 h 4966333"/>
                <a:gd name="connsiteX2" fmla="*/ 220977 w 1976168"/>
                <a:gd name="connsiteY2" fmla="*/ 1486429 h 4966333"/>
                <a:gd name="connsiteX3" fmla="*/ 500949 w 1976168"/>
                <a:gd name="connsiteY3" fmla="*/ 1963901 h 4966333"/>
                <a:gd name="connsiteX4" fmla="*/ 763140 w 1976168"/>
                <a:gd name="connsiteY4" fmla="*/ 2353085 h 4966333"/>
                <a:gd name="connsiteX5" fmla="*/ 1123643 w 1976168"/>
                <a:gd name="connsiteY5" fmla="*/ 2968101 h 4966333"/>
                <a:gd name="connsiteX6" fmla="*/ 1317273 w 1976168"/>
                <a:gd name="connsiteY6" fmla="*/ 3445262 h 4966333"/>
                <a:gd name="connsiteX7" fmla="*/ 1457754 w 1976168"/>
                <a:gd name="connsiteY7" fmla="*/ 3836467 h 4966333"/>
                <a:gd name="connsiteX8" fmla="*/ 1606805 w 1976168"/>
                <a:gd name="connsiteY8" fmla="*/ 4163477 h 4966333"/>
                <a:gd name="connsiteX9" fmla="*/ 1746484 w 1976168"/>
                <a:gd name="connsiteY9" fmla="*/ 4577242 h 4966333"/>
                <a:gd name="connsiteX10" fmla="*/ 1840282 w 1976168"/>
                <a:gd name="connsiteY10" fmla="*/ 4766533 h 4966333"/>
                <a:gd name="connsiteX11" fmla="*/ 1976167 w 1976168"/>
                <a:gd name="connsiteY11" fmla="*/ 4937115 h 4966333"/>
                <a:gd name="connsiteX12" fmla="*/ 1962124 w 1976168"/>
                <a:gd name="connsiteY12" fmla="*/ 4966333 h 4966333"/>
                <a:gd name="connsiteX0" fmla="*/ 377258 w 1995763"/>
                <a:gd name="connsiteY0" fmla="*/ 0 h 4966333"/>
                <a:gd name="connsiteX1" fmla="*/ 0 w 1995763"/>
                <a:gd name="connsiteY1" fmla="*/ 863084 h 4966333"/>
                <a:gd name="connsiteX2" fmla="*/ 240572 w 1995763"/>
                <a:gd name="connsiteY2" fmla="*/ 1486429 h 4966333"/>
                <a:gd name="connsiteX3" fmla="*/ 520544 w 1995763"/>
                <a:gd name="connsiteY3" fmla="*/ 1963901 h 4966333"/>
                <a:gd name="connsiteX4" fmla="*/ 782735 w 1995763"/>
                <a:gd name="connsiteY4" fmla="*/ 2353085 h 4966333"/>
                <a:gd name="connsiteX5" fmla="*/ 1143238 w 1995763"/>
                <a:gd name="connsiteY5" fmla="*/ 2968101 h 4966333"/>
                <a:gd name="connsiteX6" fmla="*/ 1336868 w 1995763"/>
                <a:gd name="connsiteY6" fmla="*/ 3445262 h 4966333"/>
                <a:gd name="connsiteX7" fmla="*/ 1477349 w 1995763"/>
                <a:gd name="connsiteY7" fmla="*/ 3836467 h 4966333"/>
                <a:gd name="connsiteX8" fmla="*/ 1626400 w 1995763"/>
                <a:gd name="connsiteY8" fmla="*/ 4163477 h 4966333"/>
                <a:gd name="connsiteX9" fmla="*/ 1766079 w 1995763"/>
                <a:gd name="connsiteY9" fmla="*/ 4577242 h 4966333"/>
                <a:gd name="connsiteX10" fmla="*/ 1859877 w 1995763"/>
                <a:gd name="connsiteY10" fmla="*/ 4766533 h 4966333"/>
                <a:gd name="connsiteX11" fmla="*/ 1995762 w 1995763"/>
                <a:gd name="connsiteY11" fmla="*/ 4937115 h 4966333"/>
                <a:gd name="connsiteX12" fmla="*/ 1981719 w 1995763"/>
                <a:gd name="connsiteY12" fmla="*/ 4966333 h 4966333"/>
                <a:gd name="connsiteX0" fmla="*/ 360929 w 1979434"/>
                <a:gd name="connsiteY0" fmla="*/ 0 h 4966333"/>
                <a:gd name="connsiteX1" fmla="*/ 0 w 1979434"/>
                <a:gd name="connsiteY1" fmla="*/ 859818 h 4966333"/>
                <a:gd name="connsiteX2" fmla="*/ 224243 w 1979434"/>
                <a:gd name="connsiteY2" fmla="*/ 1486429 h 4966333"/>
                <a:gd name="connsiteX3" fmla="*/ 504215 w 1979434"/>
                <a:gd name="connsiteY3" fmla="*/ 1963901 h 4966333"/>
                <a:gd name="connsiteX4" fmla="*/ 766406 w 1979434"/>
                <a:gd name="connsiteY4" fmla="*/ 2353085 h 4966333"/>
                <a:gd name="connsiteX5" fmla="*/ 1126909 w 1979434"/>
                <a:gd name="connsiteY5" fmla="*/ 2968101 h 4966333"/>
                <a:gd name="connsiteX6" fmla="*/ 1320539 w 1979434"/>
                <a:gd name="connsiteY6" fmla="*/ 3445262 h 4966333"/>
                <a:gd name="connsiteX7" fmla="*/ 1461020 w 1979434"/>
                <a:gd name="connsiteY7" fmla="*/ 3836467 h 4966333"/>
                <a:gd name="connsiteX8" fmla="*/ 1610071 w 1979434"/>
                <a:gd name="connsiteY8" fmla="*/ 4163477 h 4966333"/>
                <a:gd name="connsiteX9" fmla="*/ 1749750 w 1979434"/>
                <a:gd name="connsiteY9" fmla="*/ 4577242 h 4966333"/>
                <a:gd name="connsiteX10" fmla="*/ 1843548 w 1979434"/>
                <a:gd name="connsiteY10" fmla="*/ 4766533 h 4966333"/>
                <a:gd name="connsiteX11" fmla="*/ 1979433 w 1979434"/>
                <a:gd name="connsiteY11" fmla="*/ 4937115 h 4966333"/>
                <a:gd name="connsiteX12" fmla="*/ 1965390 w 1979434"/>
                <a:gd name="connsiteY12" fmla="*/ 4966333 h 4966333"/>
                <a:gd name="connsiteX0" fmla="*/ 360929 w 1979434"/>
                <a:gd name="connsiteY0" fmla="*/ 0 h 4966333"/>
                <a:gd name="connsiteX1" fmla="*/ 0 w 1979434"/>
                <a:gd name="connsiteY1" fmla="*/ 859818 h 4966333"/>
                <a:gd name="connsiteX2" fmla="*/ 224243 w 1979434"/>
                <a:gd name="connsiteY2" fmla="*/ 1486429 h 4966333"/>
                <a:gd name="connsiteX3" fmla="*/ 504215 w 1979434"/>
                <a:gd name="connsiteY3" fmla="*/ 1963901 h 4966333"/>
                <a:gd name="connsiteX4" fmla="*/ 766406 w 1979434"/>
                <a:gd name="connsiteY4" fmla="*/ 2353085 h 4966333"/>
                <a:gd name="connsiteX5" fmla="*/ 1126909 w 1979434"/>
                <a:gd name="connsiteY5" fmla="*/ 2968101 h 4966333"/>
                <a:gd name="connsiteX6" fmla="*/ 1320539 w 1979434"/>
                <a:gd name="connsiteY6" fmla="*/ 3445262 h 4966333"/>
                <a:gd name="connsiteX7" fmla="*/ 1461020 w 1979434"/>
                <a:gd name="connsiteY7" fmla="*/ 3836467 h 4966333"/>
                <a:gd name="connsiteX8" fmla="*/ 1610071 w 1979434"/>
                <a:gd name="connsiteY8" fmla="*/ 4163477 h 4966333"/>
                <a:gd name="connsiteX9" fmla="*/ 1749750 w 1979434"/>
                <a:gd name="connsiteY9" fmla="*/ 4577242 h 4966333"/>
                <a:gd name="connsiteX10" fmla="*/ 1843548 w 1979434"/>
                <a:gd name="connsiteY10" fmla="*/ 4766533 h 4966333"/>
                <a:gd name="connsiteX11" fmla="*/ 1979433 w 1979434"/>
                <a:gd name="connsiteY11" fmla="*/ 4937115 h 4966333"/>
                <a:gd name="connsiteX12" fmla="*/ 1965390 w 1979434"/>
                <a:gd name="connsiteY12" fmla="*/ 4966333 h 4966333"/>
                <a:gd name="connsiteX0" fmla="*/ 360929 w 1979434"/>
                <a:gd name="connsiteY0" fmla="*/ 0 h 4966333"/>
                <a:gd name="connsiteX1" fmla="*/ 0 w 1979434"/>
                <a:gd name="connsiteY1" fmla="*/ 859818 h 4966333"/>
                <a:gd name="connsiteX2" fmla="*/ 504215 w 1979434"/>
                <a:gd name="connsiteY2" fmla="*/ 1963901 h 4966333"/>
                <a:gd name="connsiteX3" fmla="*/ 766406 w 1979434"/>
                <a:gd name="connsiteY3" fmla="*/ 2353085 h 4966333"/>
                <a:gd name="connsiteX4" fmla="*/ 1126909 w 1979434"/>
                <a:gd name="connsiteY4" fmla="*/ 2968101 h 4966333"/>
                <a:gd name="connsiteX5" fmla="*/ 1320539 w 1979434"/>
                <a:gd name="connsiteY5" fmla="*/ 3445262 h 4966333"/>
                <a:gd name="connsiteX6" fmla="*/ 1461020 w 1979434"/>
                <a:gd name="connsiteY6" fmla="*/ 3836467 h 4966333"/>
                <a:gd name="connsiteX7" fmla="*/ 1610071 w 1979434"/>
                <a:gd name="connsiteY7" fmla="*/ 4163477 h 4966333"/>
                <a:gd name="connsiteX8" fmla="*/ 1749750 w 1979434"/>
                <a:gd name="connsiteY8" fmla="*/ 4577242 h 4966333"/>
                <a:gd name="connsiteX9" fmla="*/ 1843548 w 1979434"/>
                <a:gd name="connsiteY9" fmla="*/ 4766533 h 4966333"/>
                <a:gd name="connsiteX10" fmla="*/ 1979433 w 1979434"/>
                <a:gd name="connsiteY10" fmla="*/ 4937115 h 4966333"/>
                <a:gd name="connsiteX11" fmla="*/ 1965390 w 1979434"/>
                <a:gd name="connsiteY11" fmla="*/ 4966333 h 4966333"/>
                <a:gd name="connsiteX0" fmla="*/ 360929 w 1979434"/>
                <a:gd name="connsiteY0" fmla="*/ 0 h 4966333"/>
                <a:gd name="connsiteX1" fmla="*/ 0 w 1979434"/>
                <a:gd name="connsiteY1" fmla="*/ 859818 h 4966333"/>
                <a:gd name="connsiteX2" fmla="*/ 766406 w 1979434"/>
                <a:gd name="connsiteY2" fmla="*/ 2353085 h 4966333"/>
                <a:gd name="connsiteX3" fmla="*/ 1126909 w 1979434"/>
                <a:gd name="connsiteY3" fmla="*/ 2968101 h 4966333"/>
                <a:gd name="connsiteX4" fmla="*/ 1320539 w 1979434"/>
                <a:gd name="connsiteY4" fmla="*/ 3445262 h 4966333"/>
                <a:gd name="connsiteX5" fmla="*/ 1461020 w 1979434"/>
                <a:gd name="connsiteY5" fmla="*/ 3836467 h 4966333"/>
                <a:gd name="connsiteX6" fmla="*/ 1610071 w 1979434"/>
                <a:gd name="connsiteY6" fmla="*/ 4163477 h 4966333"/>
                <a:gd name="connsiteX7" fmla="*/ 1749750 w 1979434"/>
                <a:gd name="connsiteY7" fmla="*/ 4577242 h 4966333"/>
                <a:gd name="connsiteX8" fmla="*/ 1843548 w 1979434"/>
                <a:gd name="connsiteY8" fmla="*/ 4766533 h 4966333"/>
                <a:gd name="connsiteX9" fmla="*/ 1979433 w 1979434"/>
                <a:gd name="connsiteY9" fmla="*/ 4937115 h 4966333"/>
                <a:gd name="connsiteX10" fmla="*/ 1965390 w 1979434"/>
                <a:gd name="connsiteY10" fmla="*/ 4966333 h 4966333"/>
                <a:gd name="connsiteX0" fmla="*/ 360929 w 1979434"/>
                <a:gd name="connsiteY0" fmla="*/ 0 h 4966333"/>
                <a:gd name="connsiteX1" fmla="*/ 0 w 1979434"/>
                <a:gd name="connsiteY1" fmla="*/ 859818 h 4966333"/>
                <a:gd name="connsiteX2" fmla="*/ 1126909 w 1979434"/>
                <a:gd name="connsiteY2" fmla="*/ 2968101 h 4966333"/>
                <a:gd name="connsiteX3" fmla="*/ 1320539 w 1979434"/>
                <a:gd name="connsiteY3" fmla="*/ 3445262 h 4966333"/>
                <a:gd name="connsiteX4" fmla="*/ 1461020 w 1979434"/>
                <a:gd name="connsiteY4" fmla="*/ 3836467 h 4966333"/>
                <a:gd name="connsiteX5" fmla="*/ 1610071 w 1979434"/>
                <a:gd name="connsiteY5" fmla="*/ 4163477 h 4966333"/>
                <a:gd name="connsiteX6" fmla="*/ 1749750 w 1979434"/>
                <a:gd name="connsiteY6" fmla="*/ 4577242 h 4966333"/>
                <a:gd name="connsiteX7" fmla="*/ 1843548 w 1979434"/>
                <a:gd name="connsiteY7" fmla="*/ 4766533 h 4966333"/>
                <a:gd name="connsiteX8" fmla="*/ 1979433 w 1979434"/>
                <a:gd name="connsiteY8" fmla="*/ 4937115 h 4966333"/>
                <a:gd name="connsiteX9" fmla="*/ 1965390 w 1979434"/>
                <a:gd name="connsiteY9" fmla="*/ 4966333 h 4966333"/>
                <a:gd name="connsiteX0" fmla="*/ 360929 w 1979434"/>
                <a:gd name="connsiteY0" fmla="*/ 0 h 4966333"/>
                <a:gd name="connsiteX1" fmla="*/ 0 w 1979434"/>
                <a:gd name="connsiteY1" fmla="*/ 859818 h 4966333"/>
                <a:gd name="connsiteX2" fmla="*/ 1320539 w 1979434"/>
                <a:gd name="connsiteY2" fmla="*/ 3445262 h 4966333"/>
                <a:gd name="connsiteX3" fmla="*/ 1461020 w 1979434"/>
                <a:gd name="connsiteY3" fmla="*/ 3836467 h 4966333"/>
                <a:gd name="connsiteX4" fmla="*/ 1610071 w 1979434"/>
                <a:gd name="connsiteY4" fmla="*/ 4163477 h 4966333"/>
                <a:gd name="connsiteX5" fmla="*/ 1749750 w 1979434"/>
                <a:gd name="connsiteY5" fmla="*/ 4577242 h 4966333"/>
                <a:gd name="connsiteX6" fmla="*/ 1843548 w 1979434"/>
                <a:gd name="connsiteY6" fmla="*/ 4766533 h 4966333"/>
                <a:gd name="connsiteX7" fmla="*/ 1979433 w 1979434"/>
                <a:gd name="connsiteY7" fmla="*/ 4937115 h 4966333"/>
                <a:gd name="connsiteX8" fmla="*/ 1965390 w 1979434"/>
                <a:gd name="connsiteY8" fmla="*/ 4966333 h 4966333"/>
                <a:gd name="connsiteX0" fmla="*/ 360929 w 1979434"/>
                <a:gd name="connsiteY0" fmla="*/ 0 h 4966333"/>
                <a:gd name="connsiteX1" fmla="*/ 0 w 1979434"/>
                <a:gd name="connsiteY1" fmla="*/ 859818 h 4966333"/>
                <a:gd name="connsiteX2" fmla="*/ 1461020 w 1979434"/>
                <a:gd name="connsiteY2" fmla="*/ 3836467 h 4966333"/>
                <a:gd name="connsiteX3" fmla="*/ 1610071 w 1979434"/>
                <a:gd name="connsiteY3" fmla="*/ 4163477 h 4966333"/>
                <a:gd name="connsiteX4" fmla="*/ 1749750 w 1979434"/>
                <a:gd name="connsiteY4" fmla="*/ 4577242 h 4966333"/>
                <a:gd name="connsiteX5" fmla="*/ 1843548 w 1979434"/>
                <a:gd name="connsiteY5" fmla="*/ 4766533 h 4966333"/>
                <a:gd name="connsiteX6" fmla="*/ 1979433 w 1979434"/>
                <a:gd name="connsiteY6" fmla="*/ 4937115 h 4966333"/>
                <a:gd name="connsiteX7" fmla="*/ 1965390 w 1979434"/>
                <a:gd name="connsiteY7" fmla="*/ 4966333 h 4966333"/>
                <a:gd name="connsiteX0" fmla="*/ 360929 w 1979434"/>
                <a:gd name="connsiteY0" fmla="*/ 0 h 4966333"/>
                <a:gd name="connsiteX1" fmla="*/ 0 w 1979434"/>
                <a:gd name="connsiteY1" fmla="*/ 859818 h 4966333"/>
                <a:gd name="connsiteX2" fmla="*/ 1610071 w 1979434"/>
                <a:gd name="connsiteY2" fmla="*/ 4163477 h 4966333"/>
                <a:gd name="connsiteX3" fmla="*/ 1749750 w 1979434"/>
                <a:gd name="connsiteY3" fmla="*/ 4577242 h 4966333"/>
                <a:gd name="connsiteX4" fmla="*/ 1843548 w 1979434"/>
                <a:gd name="connsiteY4" fmla="*/ 4766533 h 4966333"/>
                <a:gd name="connsiteX5" fmla="*/ 1979433 w 1979434"/>
                <a:gd name="connsiteY5" fmla="*/ 4937115 h 4966333"/>
                <a:gd name="connsiteX6" fmla="*/ 1965390 w 1979434"/>
                <a:gd name="connsiteY6" fmla="*/ 4966333 h 4966333"/>
                <a:gd name="connsiteX0" fmla="*/ 360929 w 1979434"/>
                <a:gd name="connsiteY0" fmla="*/ 0 h 4966333"/>
                <a:gd name="connsiteX1" fmla="*/ 0 w 1979434"/>
                <a:gd name="connsiteY1" fmla="*/ 859818 h 4966333"/>
                <a:gd name="connsiteX2" fmla="*/ 1749750 w 1979434"/>
                <a:gd name="connsiteY2" fmla="*/ 4577242 h 4966333"/>
                <a:gd name="connsiteX3" fmla="*/ 1843548 w 1979434"/>
                <a:gd name="connsiteY3" fmla="*/ 4766533 h 4966333"/>
                <a:gd name="connsiteX4" fmla="*/ 1979433 w 1979434"/>
                <a:gd name="connsiteY4" fmla="*/ 4937115 h 4966333"/>
                <a:gd name="connsiteX5" fmla="*/ 1965390 w 1979434"/>
                <a:gd name="connsiteY5" fmla="*/ 4966333 h 4966333"/>
                <a:gd name="connsiteX0" fmla="*/ 360929 w 1979434"/>
                <a:gd name="connsiteY0" fmla="*/ 0 h 4966333"/>
                <a:gd name="connsiteX1" fmla="*/ 0 w 1979434"/>
                <a:gd name="connsiteY1" fmla="*/ 859818 h 4966333"/>
                <a:gd name="connsiteX2" fmla="*/ 1843548 w 1979434"/>
                <a:gd name="connsiteY2" fmla="*/ 4766533 h 4966333"/>
                <a:gd name="connsiteX3" fmla="*/ 1979433 w 1979434"/>
                <a:gd name="connsiteY3" fmla="*/ 4937115 h 4966333"/>
                <a:gd name="connsiteX4" fmla="*/ 1965390 w 1979434"/>
                <a:gd name="connsiteY4" fmla="*/ 4966333 h 4966333"/>
                <a:gd name="connsiteX0" fmla="*/ 360929 w 1979434"/>
                <a:gd name="connsiteY0" fmla="*/ 0 h 4966333"/>
                <a:gd name="connsiteX1" fmla="*/ 0 w 1979434"/>
                <a:gd name="connsiteY1" fmla="*/ 859818 h 4966333"/>
                <a:gd name="connsiteX2" fmla="*/ 1979433 w 1979434"/>
                <a:gd name="connsiteY2" fmla="*/ 4937115 h 4966333"/>
                <a:gd name="connsiteX3" fmla="*/ 1965390 w 1979434"/>
                <a:gd name="connsiteY3" fmla="*/ 4966333 h 4966333"/>
                <a:gd name="connsiteX0" fmla="*/ 360929 w 1979433"/>
                <a:gd name="connsiteY0" fmla="*/ 0 h 4937115"/>
                <a:gd name="connsiteX1" fmla="*/ 0 w 1979433"/>
                <a:gd name="connsiteY1" fmla="*/ 859818 h 4937115"/>
                <a:gd name="connsiteX2" fmla="*/ 1979433 w 1979433"/>
                <a:gd name="connsiteY2" fmla="*/ 4937115 h 4937115"/>
                <a:gd name="connsiteX0" fmla="*/ 360929 w 360929"/>
                <a:gd name="connsiteY0" fmla="*/ 0 h 859818"/>
                <a:gd name="connsiteX1" fmla="*/ 0 w 360929"/>
                <a:gd name="connsiteY1" fmla="*/ 859818 h 859818"/>
              </a:gdLst>
              <a:ahLst/>
              <a:cxnLst>
                <a:cxn ang="0">
                  <a:pos x="connsiteX0" y="connsiteY0"/>
                </a:cxn>
                <a:cxn ang="0">
                  <a:pos x="connsiteX1" y="connsiteY1"/>
                </a:cxn>
              </a:cxnLst>
              <a:rect l="l" t="t" r="r" b="b"/>
              <a:pathLst>
                <a:path w="360929" h="859818">
                  <a:moveTo>
                    <a:pt x="360929" y="0"/>
                  </a:moveTo>
                  <a:lnTo>
                    <a:pt x="0" y="859818"/>
                  </a:lnTo>
                </a:path>
              </a:pathLst>
            </a:custGeom>
            <a:noFill/>
            <a:ln w="222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68">
              <a:extLst>
                <a:ext uri="{FF2B5EF4-FFF2-40B4-BE49-F238E27FC236}">
                  <a16:creationId xmlns:a16="http://schemas.microsoft.com/office/drawing/2014/main" id="{BD697687-D239-E948-92AF-613FE6E27BEF}"/>
                </a:ext>
              </a:extLst>
            </p:cNvPr>
            <p:cNvSpPr/>
            <p:nvPr/>
          </p:nvSpPr>
          <p:spPr>
            <a:xfrm>
              <a:off x="4899563" y="1475208"/>
              <a:ext cx="393334" cy="872947"/>
            </a:xfrm>
            <a:custGeom>
              <a:avLst/>
              <a:gdLst>
                <a:gd name="connsiteX0" fmla="*/ 0 w 2483604"/>
                <a:gd name="connsiteY0" fmla="*/ 0 h 3010545"/>
                <a:gd name="connsiteX1" fmla="*/ 631556 w 2483604"/>
                <a:gd name="connsiteY1" fmla="*/ 402956 h 3010545"/>
                <a:gd name="connsiteX2" fmla="*/ 1030637 w 2483604"/>
                <a:gd name="connsiteY2" fmla="*/ 724545 h 3010545"/>
                <a:gd name="connsiteX3" fmla="*/ 887278 w 2483604"/>
                <a:gd name="connsiteY3" fmla="*/ 1019013 h 3010545"/>
                <a:gd name="connsiteX4" fmla="*/ 65868 w 2483604"/>
                <a:gd name="connsiteY4" fmla="*/ 1266986 h 3010545"/>
                <a:gd name="connsiteX5" fmla="*/ 728421 w 2483604"/>
                <a:gd name="connsiteY5" fmla="*/ 1495586 h 3010545"/>
                <a:gd name="connsiteX6" fmla="*/ 968644 w 2483604"/>
                <a:gd name="connsiteY6" fmla="*/ 1700939 h 3010545"/>
                <a:gd name="connsiteX7" fmla="*/ 449451 w 2483604"/>
                <a:gd name="connsiteY7" fmla="*/ 1797803 h 3010545"/>
                <a:gd name="connsiteX8" fmla="*/ 848532 w 2483604"/>
                <a:gd name="connsiteY8" fmla="*/ 1886918 h 3010545"/>
                <a:gd name="connsiteX9" fmla="*/ 1557580 w 2483604"/>
                <a:gd name="connsiteY9" fmla="*/ 1976034 h 3010545"/>
                <a:gd name="connsiteX10" fmla="*/ 1697065 w 2483604"/>
                <a:gd name="connsiteY10" fmla="*/ 2061274 h 3010545"/>
                <a:gd name="connsiteX11" fmla="*/ 1708688 w 2483604"/>
                <a:gd name="connsiteY11" fmla="*/ 2220132 h 3010545"/>
                <a:gd name="connsiteX12" fmla="*/ 1770682 w 2483604"/>
                <a:gd name="connsiteY12" fmla="*/ 2363491 h 3010545"/>
                <a:gd name="connsiteX13" fmla="*/ 1607949 w 2483604"/>
                <a:gd name="connsiteY13" fmla="*/ 2502976 h 3010545"/>
                <a:gd name="connsiteX14" fmla="*/ 1685441 w 2483604"/>
                <a:gd name="connsiteY14" fmla="*/ 2630837 h 3010545"/>
                <a:gd name="connsiteX15" fmla="*/ 2262753 w 2483604"/>
                <a:gd name="connsiteY15" fmla="*/ 2731576 h 3010545"/>
                <a:gd name="connsiteX16" fmla="*/ 2289875 w 2483604"/>
                <a:gd name="connsiteY16" fmla="*/ 2754823 h 3010545"/>
                <a:gd name="connsiteX17" fmla="*/ 2386739 w 2483604"/>
                <a:gd name="connsiteY17" fmla="*/ 2871061 h 3010545"/>
                <a:gd name="connsiteX18" fmla="*/ 2394488 w 2483604"/>
                <a:gd name="connsiteY18" fmla="*/ 2979549 h 3010545"/>
                <a:gd name="connsiteX19" fmla="*/ 2483604 w 2483604"/>
                <a:gd name="connsiteY19" fmla="*/ 3010545 h 3010545"/>
                <a:gd name="connsiteX20" fmla="*/ 2479729 w 2483604"/>
                <a:gd name="connsiteY20" fmla="*/ 3010545 h 3010545"/>
                <a:gd name="connsiteX0" fmla="*/ 172257 w 2417736"/>
                <a:gd name="connsiteY0" fmla="*/ 0 h 4972695"/>
                <a:gd name="connsiteX1" fmla="*/ 565688 w 2417736"/>
                <a:gd name="connsiteY1" fmla="*/ 2365106 h 4972695"/>
                <a:gd name="connsiteX2" fmla="*/ 964769 w 2417736"/>
                <a:gd name="connsiteY2" fmla="*/ 268669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964769 w 2417736"/>
                <a:gd name="connsiteY2" fmla="*/ 268669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28169 w 2417736"/>
                <a:gd name="connsiteY2" fmla="*/ 1369070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12294 w 2417736"/>
                <a:gd name="connsiteY2" fmla="*/ 1486545 h 4972695"/>
                <a:gd name="connsiteX3" fmla="*/ 821410 w 2417736"/>
                <a:gd name="connsiteY3" fmla="*/ 298116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172257 w 2417736"/>
                <a:gd name="connsiteY0" fmla="*/ 0 h 4972695"/>
                <a:gd name="connsiteX1" fmla="*/ 98963 w 2417736"/>
                <a:gd name="connsiteY1" fmla="*/ 869681 h 4972695"/>
                <a:gd name="connsiteX2" fmla="*/ 212294 w 2417736"/>
                <a:gd name="connsiteY2" fmla="*/ 1486545 h 4972695"/>
                <a:gd name="connsiteX3" fmla="*/ 443585 w 2417736"/>
                <a:gd name="connsiteY3" fmla="*/ 1971513 h 4972695"/>
                <a:gd name="connsiteX4" fmla="*/ 0 w 2417736"/>
                <a:gd name="connsiteY4" fmla="*/ 3229136 h 4972695"/>
                <a:gd name="connsiteX5" fmla="*/ 662553 w 2417736"/>
                <a:gd name="connsiteY5" fmla="*/ 3457736 h 4972695"/>
                <a:gd name="connsiteX6" fmla="*/ 902776 w 2417736"/>
                <a:gd name="connsiteY6" fmla="*/ 3663089 h 4972695"/>
                <a:gd name="connsiteX7" fmla="*/ 383583 w 2417736"/>
                <a:gd name="connsiteY7" fmla="*/ 3759953 h 4972695"/>
                <a:gd name="connsiteX8" fmla="*/ 782664 w 2417736"/>
                <a:gd name="connsiteY8" fmla="*/ 3849068 h 4972695"/>
                <a:gd name="connsiteX9" fmla="*/ 1491712 w 2417736"/>
                <a:gd name="connsiteY9" fmla="*/ 3938184 h 4972695"/>
                <a:gd name="connsiteX10" fmla="*/ 1631197 w 2417736"/>
                <a:gd name="connsiteY10" fmla="*/ 4023424 h 4972695"/>
                <a:gd name="connsiteX11" fmla="*/ 1642820 w 2417736"/>
                <a:gd name="connsiteY11" fmla="*/ 4182282 h 4972695"/>
                <a:gd name="connsiteX12" fmla="*/ 1704814 w 2417736"/>
                <a:gd name="connsiteY12" fmla="*/ 4325641 h 4972695"/>
                <a:gd name="connsiteX13" fmla="*/ 1542081 w 2417736"/>
                <a:gd name="connsiteY13" fmla="*/ 4465126 h 4972695"/>
                <a:gd name="connsiteX14" fmla="*/ 1619573 w 2417736"/>
                <a:gd name="connsiteY14" fmla="*/ 4592987 h 4972695"/>
                <a:gd name="connsiteX15" fmla="*/ 2196885 w 2417736"/>
                <a:gd name="connsiteY15" fmla="*/ 4693726 h 4972695"/>
                <a:gd name="connsiteX16" fmla="*/ 2224007 w 2417736"/>
                <a:gd name="connsiteY16" fmla="*/ 4716973 h 4972695"/>
                <a:gd name="connsiteX17" fmla="*/ 2320871 w 2417736"/>
                <a:gd name="connsiteY17" fmla="*/ 4833211 h 4972695"/>
                <a:gd name="connsiteX18" fmla="*/ 2328620 w 2417736"/>
                <a:gd name="connsiteY18" fmla="*/ 4941699 h 4972695"/>
                <a:gd name="connsiteX19" fmla="*/ 2417736 w 2417736"/>
                <a:gd name="connsiteY19" fmla="*/ 4972695 h 4972695"/>
                <a:gd name="connsiteX20" fmla="*/ 2413861 w 2417736"/>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563590 w 2318773"/>
                <a:gd name="connsiteY5" fmla="*/ 3457736 h 4972695"/>
                <a:gd name="connsiteX6" fmla="*/ 803813 w 2318773"/>
                <a:gd name="connsiteY6" fmla="*/ 3663089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803813 w 2318773"/>
                <a:gd name="connsiteY6" fmla="*/ 3663089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284620 w 2318773"/>
                <a:gd name="connsiteY7" fmla="*/ 37599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683701 w 2318773"/>
                <a:gd name="connsiteY8" fmla="*/ 3849068 h 4972695"/>
                <a:gd name="connsiteX9" fmla="*/ 1392749 w 2318773"/>
                <a:gd name="connsiteY9" fmla="*/ 3938184 h 4972695"/>
                <a:gd name="connsiteX10" fmla="*/ 1532234 w 2318773"/>
                <a:gd name="connsiteY10" fmla="*/ 4023424 h 4972695"/>
                <a:gd name="connsiteX11" fmla="*/ 1543857 w 2318773"/>
                <a:gd name="connsiteY11" fmla="*/ 4182282 h 4972695"/>
                <a:gd name="connsiteX12" fmla="*/ 1605851 w 2318773"/>
                <a:gd name="connsiteY12" fmla="*/ 4325641 h 4972695"/>
                <a:gd name="connsiteX13" fmla="*/ 1443118 w 2318773"/>
                <a:gd name="connsiteY13" fmla="*/ 4465126 h 4972695"/>
                <a:gd name="connsiteX14" fmla="*/ 1520610 w 2318773"/>
                <a:gd name="connsiteY14" fmla="*/ 4592987 h 4972695"/>
                <a:gd name="connsiteX15" fmla="*/ 2097922 w 2318773"/>
                <a:gd name="connsiteY15" fmla="*/ 4693726 h 4972695"/>
                <a:gd name="connsiteX16" fmla="*/ 2125044 w 2318773"/>
                <a:gd name="connsiteY16" fmla="*/ 4716973 h 4972695"/>
                <a:gd name="connsiteX17" fmla="*/ 2221908 w 2318773"/>
                <a:gd name="connsiteY17" fmla="*/ 4833211 h 4972695"/>
                <a:gd name="connsiteX18" fmla="*/ 2229657 w 2318773"/>
                <a:gd name="connsiteY18" fmla="*/ 4941699 h 4972695"/>
                <a:gd name="connsiteX19" fmla="*/ 2318773 w 2318773"/>
                <a:gd name="connsiteY19" fmla="*/ 4972695 h 4972695"/>
                <a:gd name="connsiteX20" fmla="*/ 2314898 w 2318773"/>
                <a:gd name="connsiteY20"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392749 w 2318773"/>
                <a:gd name="connsiteY8" fmla="*/ 3938184 h 4972695"/>
                <a:gd name="connsiteX9" fmla="*/ 1532234 w 2318773"/>
                <a:gd name="connsiteY9" fmla="*/ 4023424 h 4972695"/>
                <a:gd name="connsiteX10" fmla="*/ 1543857 w 2318773"/>
                <a:gd name="connsiteY10" fmla="*/ 4182282 h 4972695"/>
                <a:gd name="connsiteX11" fmla="*/ 1605851 w 2318773"/>
                <a:gd name="connsiteY11" fmla="*/ 4325641 h 4972695"/>
                <a:gd name="connsiteX12" fmla="*/ 1443118 w 2318773"/>
                <a:gd name="connsiteY12" fmla="*/ 4465126 h 4972695"/>
                <a:gd name="connsiteX13" fmla="*/ 1520610 w 2318773"/>
                <a:gd name="connsiteY13" fmla="*/ 4592987 h 4972695"/>
                <a:gd name="connsiteX14" fmla="*/ 2097922 w 2318773"/>
                <a:gd name="connsiteY14" fmla="*/ 4693726 h 4972695"/>
                <a:gd name="connsiteX15" fmla="*/ 2125044 w 2318773"/>
                <a:gd name="connsiteY15" fmla="*/ 4716973 h 4972695"/>
                <a:gd name="connsiteX16" fmla="*/ 2221908 w 2318773"/>
                <a:gd name="connsiteY16" fmla="*/ 4833211 h 4972695"/>
                <a:gd name="connsiteX17" fmla="*/ 2229657 w 2318773"/>
                <a:gd name="connsiteY17" fmla="*/ 4941699 h 4972695"/>
                <a:gd name="connsiteX18" fmla="*/ 2318773 w 2318773"/>
                <a:gd name="connsiteY18" fmla="*/ 4972695 h 4972695"/>
                <a:gd name="connsiteX19" fmla="*/ 2314898 w 2318773"/>
                <a:gd name="connsiteY19"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532234 w 2318773"/>
                <a:gd name="connsiteY8" fmla="*/ 4023424 h 4972695"/>
                <a:gd name="connsiteX9" fmla="*/ 1543857 w 2318773"/>
                <a:gd name="connsiteY9" fmla="*/ 4182282 h 4972695"/>
                <a:gd name="connsiteX10" fmla="*/ 1605851 w 2318773"/>
                <a:gd name="connsiteY10" fmla="*/ 4325641 h 4972695"/>
                <a:gd name="connsiteX11" fmla="*/ 1443118 w 2318773"/>
                <a:gd name="connsiteY11" fmla="*/ 4465126 h 4972695"/>
                <a:gd name="connsiteX12" fmla="*/ 1520610 w 2318773"/>
                <a:gd name="connsiteY12" fmla="*/ 4592987 h 4972695"/>
                <a:gd name="connsiteX13" fmla="*/ 2097922 w 2318773"/>
                <a:gd name="connsiteY13" fmla="*/ 4693726 h 4972695"/>
                <a:gd name="connsiteX14" fmla="*/ 2125044 w 2318773"/>
                <a:gd name="connsiteY14" fmla="*/ 4716973 h 4972695"/>
                <a:gd name="connsiteX15" fmla="*/ 2221908 w 2318773"/>
                <a:gd name="connsiteY15" fmla="*/ 4833211 h 4972695"/>
                <a:gd name="connsiteX16" fmla="*/ 2229657 w 2318773"/>
                <a:gd name="connsiteY16" fmla="*/ 4941699 h 4972695"/>
                <a:gd name="connsiteX17" fmla="*/ 2318773 w 2318773"/>
                <a:gd name="connsiteY17" fmla="*/ 4972695 h 4972695"/>
                <a:gd name="connsiteX18" fmla="*/ 2314898 w 2318773"/>
                <a:gd name="connsiteY18"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543857 w 2318773"/>
                <a:gd name="connsiteY8" fmla="*/ 4182282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2026457 w 2318773"/>
                <a:gd name="connsiteY8" fmla="*/ 4182282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605851 w 2318773"/>
                <a:gd name="connsiteY9" fmla="*/ 4325641 h 4972695"/>
                <a:gd name="connsiteX10" fmla="*/ 1443118 w 2318773"/>
                <a:gd name="connsiteY10" fmla="*/ 4465126 h 4972695"/>
                <a:gd name="connsiteX11" fmla="*/ 1520610 w 2318773"/>
                <a:gd name="connsiteY11" fmla="*/ 4592987 h 4972695"/>
                <a:gd name="connsiteX12" fmla="*/ 2097922 w 2318773"/>
                <a:gd name="connsiteY12" fmla="*/ 4693726 h 4972695"/>
                <a:gd name="connsiteX13" fmla="*/ 2125044 w 2318773"/>
                <a:gd name="connsiteY13" fmla="*/ 4716973 h 4972695"/>
                <a:gd name="connsiteX14" fmla="*/ 2221908 w 2318773"/>
                <a:gd name="connsiteY14" fmla="*/ 4833211 h 4972695"/>
                <a:gd name="connsiteX15" fmla="*/ 2229657 w 2318773"/>
                <a:gd name="connsiteY15" fmla="*/ 4941699 h 4972695"/>
                <a:gd name="connsiteX16" fmla="*/ 2318773 w 2318773"/>
                <a:gd name="connsiteY16" fmla="*/ 4972695 h 4972695"/>
                <a:gd name="connsiteX17" fmla="*/ 2314898 w 2318773"/>
                <a:gd name="connsiteY17"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443118 w 2318773"/>
                <a:gd name="connsiteY9" fmla="*/ 4465126 h 4972695"/>
                <a:gd name="connsiteX10" fmla="*/ 1520610 w 2318773"/>
                <a:gd name="connsiteY10" fmla="*/ 4592987 h 4972695"/>
                <a:gd name="connsiteX11" fmla="*/ 2097922 w 2318773"/>
                <a:gd name="connsiteY11" fmla="*/ 4693726 h 4972695"/>
                <a:gd name="connsiteX12" fmla="*/ 2125044 w 2318773"/>
                <a:gd name="connsiteY12" fmla="*/ 4716973 h 4972695"/>
                <a:gd name="connsiteX13" fmla="*/ 2221908 w 2318773"/>
                <a:gd name="connsiteY13" fmla="*/ 4833211 h 4972695"/>
                <a:gd name="connsiteX14" fmla="*/ 2229657 w 2318773"/>
                <a:gd name="connsiteY14" fmla="*/ 4941699 h 4972695"/>
                <a:gd name="connsiteX15" fmla="*/ 2318773 w 2318773"/>
                <a:gd name="connsiteY15" fmla="*/ 4972695 h 4972695"/>
                <a:gd name="connsiteX16" fmla="*/ 2314898 w 2318773"/>
                <a:gd name="connsiteY16"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520610 w 2318773"/>
                <a:gd name="connsiteY9" fmla="*/ 4592987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04785 w 2318773"/>
                <a:gd name="connsiteY9" fmla="*/ 4596162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097922 w 2318773"/>
                <a:gd name="connsiteY10" fmla="*/ 4693726 h 4972695"/>
                <a:gd name="connsiteX11" fmla="*/ 2125044 w 2318773"/>
                <a:gd name="connsiteY11" fmla="*/ 4716973 h 4972695"/>
                <a:gd name="connsiteX12" fmla="*/ 2221908 w 2318773"/>
                <a:gd name="connsiteY12" fmla="*/ 4833211 h 4972695"/>
                <a:gd name="connsiteX13" fmla="*/ 2229657 w 2318773"/>
                <a:gd name="connsiteY13" fmla="*/ 4941699 h 4972695"/>
                <a:gd name="connsiteX14" fmla="*/ 2318773 w 2318773"/>
                <a:gd name="connsiteY14" fmla="*/ 4972695 h 4972695"/>
                <a:gd name="connsiteX15" fmla="*/ 2314898 w 2318773"/>
                <a:gd name="connsiteY15"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25044 w 2318773"/>
                <a:gd name="connsiteY10" fmla="*/ 4716973 h 4972695"/>
                <a:gd name="connsiteX11" fmla="*/ 2221908 w 2318773"/>
                <a:gd name="connsiteY11" fmla="*/ 4833211 h 4972695"/>
                <a:gd name="connsiteX12" fmla="*/ 2229657 w 2318773"/>
                <a:gd name="connsiteY12" fmla="*/ 4941699 h 4972695"/>
                <a:gd name="connsiteX13" fmla="*/ 2318773 w 2318773"/>
                <a:gd name="connsiteY13" fmla="*/ 4972695 h 4972695"/>
                <a:gd name="connsiteX14" fmla="*/ 2314898 w 2318773"/>
                <a:gd name="connsiteY14"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25044 w 2318773"/>
                <a:gd name="connsiteY10" fmla="*/ 4716973 h 4972695"/>
                <a:gd name="connsiteX11" fmla="*/ 2229657 w 2318773"/>
                <a:gd name="connsiteY11" fmla="*/ 494169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9657 w 2318773"/>
                <a:gd name="connsiteY11" fmla="*/ 494169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3307 w 2318773"/>
                <a:gd name="connsiteY11" fmla="*/ 4948049 h 4972695"/>
                <a:gd name="connsiteX12" fmla="*/ 2318773 w 2318773"/>
                <a:gd name="connsiteY12" fmla="*/ 4972695 h 4972695"/>
                <a:gd name="connsiteX13" fmla="*/ 2314898 w 2318773"/>
                <a:gd name="connsiteY13" fmla="*/ 4972695 h 4972695"/>
                <a:gd name="connsiteX0" fmla="*/ 73294 w 2318773"/>
                <a:gd name="connsiteY0" fmla="*/ 0 h 4972695"/>
                <a:gd name="connsiteX1" fmla="*/ 0 w 2318773"/>
                <a:gd name="connsiteY1" fmla="*/ 869681 h 4972695"/>
                <a:gd name="connsiteX2" fmla="*/ 113331 w 2318773"/>
                <a:gd name="connsiteY2" fmla="*/ 1486545 h 4972695"/>
                <a:gd name="connsiteX3" fmla="*/ 344622 w 2318773"/>
                <a:gd name="connsiteY3" fmla="*/ 1971513 h 4972695"/>
                <a:gd name="connsiteX4" fmla="*/ 523337 w 2318773"/>
                <a:gd name="connsiteY4" fmla="*/ 2365536 h 4972695"/>
                <a:gd name="connsiteX5" fmla="*/ 690590 w 2318773"/>
                <a:gd name="connsiteY5" fmla="*/ 2981486 h 4972695"/>
                <a:gd name="connsiteX6" fmla="*/ 1153063 w 2318773"/>
                <a:gd name="connsiteY6" fmla="*/ 3450364 h 4972695"/>
                <a:gd name="connsiteX7" fmla="*/ 1373645 w 2318773"/>
                <a:gd name="connsiteY7" fmla="*/ 3848853 h 4972695"/>
                <a:gd name="connsiteX8" fmla="*/ 1658157 w 2318773"/>
                <a:gd name="connsiteY8" fmla="*/ 4179107 h 4972695"/>
                <a:gd name="connsiteX9" fmla="*/ 1965110 w 2318773"/>
                <a:gd name="connsiteY9" fmla="*/ 4596162 h 4972695"/>
                <a:gd name="connsiteX10" fmla="*/ 2112344 w 2318773"/>
                <a:gd name="connsiteY10" fmla="*/ 4777298 h 4972695"/>
                <a:gd name="connsiteX11" fmla="*/ 2223307 w 2318773"/>
                <a:gd name="connsiteY11" fmla="*/ 4948049 h 4972695"/>
                <a:gd name="connsiteX12" fmla="*/ 2318773 w 2318773"/>
                <a:gd name="connsiteY12" fmla="*/ 4972695 h 4972695"/>
                <a:gd name="connsiteX13" fmla="*/ 2210123 w 2318773"/>
                <a:gd name="connsiteY13" fmla="*/ 4972695 h 4972695"/>
                <a:gd name="connsiteX0" fmla="*/ 73294 w 2223307"/>
                <a:gd name="connsiteY0" fmla="*/ 0 h 4972695"/>
                <a:gd name="connsiteX1" fmla="*/ 0 w 2223307"/>
                <a:gd name="connsiteY1" fmla="*/ 869681 h 4972695"/>
                <a:gd name="connsiteX2" fmla="*/ 113331 w 2223307"/>
                <a:gd name="connsiteY2" fmla="*/ 1486545 h 4972695"/>
                <a:gd name="connsiteX3" fmla="*/ 344622 w 2223307"/>
                <a:gd name="connsiteY3" fmla="*/ 1971513 h 4972695"/>
                <a:gd name="connsiteX4" fmla="*/ 523337 w 2223307"/>
                <a:gd name="connsiteY4" fmla="*/ 2365536 h 4972695"/>
                <a:gd name="connsiteX5" fmla="*/ 690590 w 2223307"/>
                <a:gd name="connsiteY5" fmla="*/ 2981486 h 4972695"/>
                <a:gd name="connsiteX6" fmla="*/ 1153063 w 2223307"/>
                <a:gd name="connsiteY6" fmla="*/ 3450364 h 4972695"/>
                <a:gd name="connsiteX7" fmla="*/ 1373645 w 2223307"/>
                <a:gd name="connsiteY7" fmla="*/ 3848853 h 4972695"/>
                <a:gd name="connsiteX8" fmla="*/ 1658157 w 2223307"/>
                <a:gd name="connsiteY8" fmla="*/ 4179107 h 4972695"/>
                <a:gd name="connsiteX9" fmla="*/ 1965110 w 2223307"/>
                <a:gd name="connsiteY9" fmla="*/ 4596162 h 4972695"/>
                <a:gd name="connsiteX10" fmla="*/ 2112344 w 2223307"/>
                <a:gd name="connsiteY10" fmla="*/ 4777298 h 4972695"/>
                <a:gd name="connsiteX11" fmla="*/ 2223307 w 2223307"/>
                <a:gd name="connsiteY11" fmla="*/ 4948049 h 4972695"/>
                <a:gd name="connsiteX12" fmla="*/ 2210123 w 2223307"/>
                <a:gd name="connsiteY12" fmla="*/ 4972695 h 4972695"/>
                <a:gd name="connsiteX0" fmla="*/ 73294 w 2264098"/>
                <a:gd name="connsiteY0" fmla="*/ 0 h 5052070"/>
                <a:gd name="connsiteX1" fmla="*/ 0 w 2264098"/>
                <a:gd name="connsiteY1" fmla="*/ 869681 h 5052070"/>
                <a:gd name="connsiteX2" fmla="*/ 113331 w 2264098"/>
                <a:gd name="connsiteY2" fmla="*/ 1486545 h 5052070"/>
                <a:gd name="connsiteX3" fmla="*/ 344622 w 2264098"/>
                <a:gd name="connsiteY3" fmla="*/ 1971513 h 5052070"/>
                <a:gd name="connsiteX4" fmla="*/ 523337 w 2264098"/>
                <a:gd name="connsiteY4" fmla="*/ 2365536 h 5052070"/>
                <a:gd name="connsiteX5" fmla="*/ 690590 w 2264098"/>
                <a:gd name="connsiteY5" fmla="*/ 2981486 h 5052070"/>
                <a:gd name="connsiteX6" fmla="*/ 1153063 w 2264098"/>
                <a:gd name="connsiteY6" fmla="*/ 3450364 h 5052070"/>
                <a:gd name="connsiteX7" fmla="*/ 1373645 w 2264098"/>
                <a:gd name="connsiteY7" fmla="*/ 3848853 h 5052070"/>
                <a:gd name="connsiteX8" fmla="*/ 1658157 w 2264098"/>
                <a:gd name="connsiteY8" fmla="*/ 4179107 h 5052070"/>
                <a:gd name="connsiteX9" fmla="*/ 1965110 w 2264098"/>
                <a:gd name="connsiteY9" fmla="*/ 4596162 h 5052070"/>
                <a:gd name="connsiteX10" fmla="*/ 2112344 w 2264098"/>
                <a:gd name="connsiteY10" fmla="*/ 4777298 h 5052070"/>
                <a:gd name="connsiteX11" fmla="*/ 2223307 w 2264098"/>
                <a:gd name="connsiteY11" fmla="*/ 4948049 h 5052070"/>
                <a:gd name="connsiteX12" fmla="*/ 2264098 w 2264098"/>
                <a:gd name="connsiteY12" fmla="*/ 5052070 h 5052070"/>
                <a:gd name="connsiteX0" fmla="*/ 73294 w 2223307"/>
                <a:gd name="connsiteY0" fmla="*/ 0 h 4988570"/>
                <a:gd name="connsiteX1" fmla="*/ 0 w 2223307"/>
                <a:gd name="connsiteY1" fmla="*/ 869681 h 4988570"/>
                <a:gd name="connsiteX2" fmla="*/ 113331 w 2223307"/>
                <a:gd name="connsiteY2" fmla="*/ 1486545 h 4988570"/>
                <a:gd name="connsiteX3" fmla="*/ 344622 w 2223307"/>
                <a:gd name="connsiteY3" fmla="*/ 1971513 h 4988570"/>
                <a:gd name="connsiteX4" fmla="*/ 523337 w 2223307"/>
                <a:gd name="connsiteY4" fmla="*/ 2365536 h 4988570"/>
                <a:gd name="connsiteX5" fmla="*/ 690590 w 2223307"/>
                <a:gd name="connsiteY5" fmla="*/ 2981486 h 4988570"/>
                <a:gd name="connsiteX6" fmla="*/ 1153063 w 2223307"/>
                <a:gd name="connsiteY6" fmla="*/ 3450364 h 4988570"/>
                <a:gd name="connsiteX7" fmla="*/ 1373645 w 2223307"/>
                <a:gd name="connsiteY7" fmla="*/ 3848853 h 4988570"/>
                <a:gd name="connsiteX8" fmla="*/ 1658157 w 2223307"/>
                <a:gd name="connsiteY8" fmla="*/ 4179107 h 4988570"/>
                <a:gd name="connsiteX9" fmla="*/ 1965110 w 2223307"/>
                <a:gd name="connsiteY9" fmla="*/ 4596162 h 4988570"/>
                <a:gd name="connsiteX10" fmla="*/ 2112344 w 2223307"/>
                <a:gd name="connsiteY10" fmla="*/ 4777298 h 4988570"/>
                <a:gd name="connsiteX11" fmla="*/ 2223307 w 2223307"/>
                <a:gd name="connsiteY11" fmla="*/ 4948049 h 4988570"/>
                <a:gd name="connsiteX12" fmla="*/ 2191073 w 2223307"/>
                <a:gd name="connsiteY12" fmla="*/ 4988570 h 4988570"/>
                <a:gd name="connsiteX0" fmla="*/ 73294 w 2204257"/>
                <a:gd name="connsiteY0" fmla="*/ 0 h 4988570"/>
                <a:gd name="connsiteX1" fmla="*/ 0 w 2204257"/>
                <a:gd name="connsiteY1" fmla="*/ 869681 h 4988570"/>
                <a:gd name="connsiteX2" fmla="*/ 113331 w 2204257"/>
                <a:gd name="connsiteY2" fmla="*/ 1486545 h 4988570"/>
                <a:gd name="connsiteX3" fmla="*/ 344622 w 2204257"/>
                <a:gd name="connsiteY3" fmla="*/ 1971513 h 4988570"/>
                <a:gd name="connsiteX4" fmla="*/ 523337 w 2204257"/>
                <a:gd name="connsiteY4" fmla="*/ 2365536 h 4988570"/>
                <a:gd name="connsiteX5" fmla="*/ 690590 w 2204257"/>
                <a:gd name="connsiteY5" fmla="*/ 2981486 h 4988570"/>
                <a:gd name="connsiteX6" fmla="*/ 1153063 w 2204257"/>
                <a:gd name="connsiteY6" fmla="*/ 3450364 h 4988570"/>
                <a:gd name="connsiteX7" fmla="*/ 1373645 w 2204257"/>
                <a:gd name="connsiteY7" fmla="*/ 3848853 h 4988570"/>
                <a:gd name="connsiteX8" fmla="*/ 1658157 w 2204257"/>
                <a:gd name="connsiteY8" fmla="*/ 4179107 h 4988570"/>
                <a:gd name="connsiteX9" fmla="*/ 1965110 w 2204257"/>
                <a:gd name="connsiteY9" fmla="*/ 4596162 h 4988570"/>
                <a:gd name="connsiteX10" fmla="*/ 2112344 w 2204257"/>
                <a:gd name="connsiteY10" fmla="*/ 4777298 h 4988570"/>
                <a:gd name="connsiteX11" fmla="*/ 2204257 w 2204257"/>
                <a:gd name="connsiteY11" fmla="*/ 4944874 h 4988570"/>
                <a:gd name="connsiteX12" fmla="*/ 2191073 w 2204257"/>
                <a:gd name="connsiteY12" fmla="*/ 4988570 h 4988570"/>
                <a:gd name="connsiteX0" fmla="*/ 73294 w 2204257"/>
                <a:gd name="connsiteY0" fmla="*/ 0 h 4988570"/>
                <a:gd name="connsiteX1" fmla="*/ 0 w 2204257"/>
                <a:gd name="connsiteY1" fmla="*/ 869681 h 4988570"/>
                <a:gd name="connsiteX2" fmla="*/ 113331 w 2204257"/>
                <a:gd name="connsiteY2" fmla="*/ 1486545 h 4988570"/>
                <a:gd name="connsiteX3" fmla="*/ 344622 w 2204257"/>
                <a:gd name="connsiteY3" fmla="*/ 1971513 h 4988570"/>
                <a:gd name="connsiteX4" fmla="*/ 523337 w 2204257"/>
                <a:gd name="connsiteY4" fmla="*/ 2365536 h 4988570"/>
                <a:gd name="connsiteX5" fmla="*/ 690590 w 2204257"/>
                <a:gd name="connsiteY5" fmla="*/ 2981486 h 4988570"/>
                <a:gd name="connsiteX6" fmla="*/ 1137188 w 2204257"/>
                <a:gd name="connsiteY6" fmla="*/ 3459889 h 4988570"/>
                <a:gd name="connsiteX7" fmla="*/ 1373645 w 2204257"/>
                <a:gd name="connsiteY7" fmla="*/ 3848853 h 4988570"/>
                <a:gd name="connsiteX8" fmla="*/ 1658157 w 2204257"/>
                <a:gd name="connsiteY8" fmla="*/ 4179107 h 4988570"/>
                <a:gd name="connsiteX9" fmla="*/ 1965110 w 2204257"/>
                <a:gd name="connsiteY9" fmla="*/ 4596162 h 4988570"/>
                <a:gd name="connsiteX10" fmla="*/ 2112344 w 2204257"/>
                <a:gd name="connsiteY10" fmla="*/ 4777298 h 4988570"/>
                <a:gd name="connsiteX11" fmla="*/ 2204257 w 2204257"/>
                <a:gd name="connsiteY11" fmla="*/ 4944874 h 4988570"/>
                <a:gd name="connsiteX12" fmla="*/ 2191073 w 2204257"/>
                <a:gd name="connsiteY12" fmla="*/ 4988570 h 4988570"/>
                <a:gd name="connsiteX0" fmla="*/ 393334 w 2204257"/>
                <a:gd name="connsiteY0" fmla="*/ 0 h 4991836"/>
                <a:gd name="connsiteX1" fmla="*/ 0 w 2204257"/>
                <a:gd name="connsiteY1" fmla="*/ 872947 h 4991836"/>
                <a:gd name="connsiteX2" fmla="*/ 113331 w 2204257"/>
                <a:gd name="connsiteY2" fmla="*/ 1489811 h 4991836"/>
                <a:gd name="connsiteX3" fmla="*/ 344622 w 2204257"/>
                <a:gd name="connsiteY3" fmla="*/ 1974779 h 4991836"/>
                <a:gd name="connsiteX4" fmla="*/ 523337 w 2204257"/>
                <a:gd name="connsiteY4" fmla="*/ 2368802 h 4991836"/>
                <a:gd name="connsiteX5" fmla="*/ 690590 w 2204257"/>
                <a:gd name="connsiteY5" fmla="*/ 2984752 h 4991836"/>
                <a:gd name="connsiteX6" fmla="*/ 1137188 w 2204257"/>
                <a:gd name="connsiteY6" fmla="*/ 3463155 h 4991836"/>
                <a:gd name="connsiteX7" fmla="*/ 1373645 w 2204257"/>
                <a:gd name="connsiteY7" fmla="*/ 3852119 h 4991836"/>
                <a:gd name="connsiteX8" fmla="*/ 1658157 w 2204257"/>
                <a:gd name="connsiteY8" fmla="*/ 4182373 h 4991836"/>
                <a:gd name="connsiteX9" fmla="*/ 1965110 w 2204257"/>
                <a:gd name="connsiteY9" fmla="*/ 4599428 h 4991836"/>
                <a:gd name="connsiteX10" fmla="*/ 2112344 w 2204257"/>
                <a:gd name="connsiteY10" fmla="*/ 4780564 h 4991836"/>
                <a:gd name="connsiteX11" fmla="*/ 2204257 w 2204257"/>
                <a:gd name="connsiteY11" fmla="*/ 4948140 h 4991836"/>
                <a:gd name="connsiteX12" fmla="*/ 2191073 w 2204257"/>
                <a:gd name="connsiteY12" fmla="*/ 4991836 h 4991836"/>
                <a:gd name="connsiteX0" fmla="*/ 393334 w 2204257"/>
                <a:gd name="connsiteY0" fmla="*/ 0 h 4991836"/>
                <a:gd name="connsiteX1" fmla="*/ 0 w 2204257"/>
                <a:gd name="connsiteY1" fmla="*/ 872947 h 4991836"/>
                <a:gd name="connsiteX2" fmla="*/ 113331 w 2204257"/>
                <a:gd name="connsiteY2" fmla="*/ 1489811 h 4991836"/>
                <a:gd name="connsiteX3" fmla="*/ 344622 w 2204257"/>
                <a:gd name="connsiteY3" fmla="*/ 1974779 h 4991836"/>
                <a:gd name="connsiteX4" fmla="*/ 523337 w 2204257"/>
                <a:gd name="connsiteY4" fmla="*/ 2368802 h 4991836"/>
                <a:gd name="connsiteX5" fmla="*/ 858865 w 2204257"/>
                <a:gd name="connsiteY5" fmla="*/ 2994277 h 4991836"/>
                <a:gd name="connsiteX6" fmla="*/ 1137188 w 2204257"/>
                <a:gd name="connsiteY6" fmla="*/ 3463155 h 4991836"/>
                <a:gd name="connsiteX7" fmla="*/ 1373645 w 2204257"/>
                <a:gd name="connsiteY7" fmla="*/ 3852119 h 4991836"/>
                <a:gd name="connsiteX8" fmla="*/ 1658157 w 2204257"/>
                <a:gd name="connsiteY8" fmla="*/ 4182373 h 4991836"/>
                <a:gd name="connsiteX9" fmla="*/ 1965110 w 2204257"/>
                <a:gd name="connsiteY9" fmla="*/ 4599428 h 4991836"/>
                <a:gd name="connsiteX10" fmla="*/ 2112344 w 2204257"/>
                <a:gd name="connsiteY10" fmla="*/ 4780564 h 4991836"/>
                <a:gd name="connsiteX11" fmla="*/ 2204257 w 2204257"/>
                <a:gd name="connsiteY11" fmla="*/ 4948140 h 4991836"/>
                <a:gd name="connsiteX12" fmla="*/ 2191073 w 2204257"/>
                <a:gd name="connsiteY12" fmla="*/ 4991836 h 4991836"/>
                <a:gd name="connsiteX0" fmla="*/ 393334 w 2204257"/>
                <a:gd name="connsiteY0" fmla="*/ 0 h 4991836"/>
                <a:gd name="connsiteX1" fmla="*/ 0 w 2204257"/>
                <a:gd name="connsiteY1" fmla="*/ 872947 h 4991836"/>
                <a:gd name="connsiteX2" fmla="*/ 113331 w 2204257"/>
                <a:gd name="connsiteY2" fmla="*/ 1489811 h 4991836"/>
                <a:gd name="connsiteX3" fmla="*/ 523337 w 2204257"/>
                <a:gd name="connsiteY3" fmla="*/ 2368802 h 4991836"/>
                <a:gd name="connsiteX4" fmla="*/ 858865 w 2204257"/>
                <a:gd name="connsiteY4" fmla="*/ 2994277 h 4991836"/>
                <a:gd name="connsiteX5" fmla="*/ 1137188 w 2204257"/>
                <a:gd name="connsiteY5" fmla="*/ 3463155 h 4991836"/>
                <a:gd name="connsiteX6" fmla="*/ 1373645 w 2204257"/>
                <a:gd name="connsiteY6" fmla="*/ 3852119 h 4991836"/>
                <a:gd name="connsiteX7" fmla="*/ 1658157 w 2204257"/>
                <a:gd name="connsiteY7" fmla="*/ 4182373 h 4991836"/>
                <a:gd name="connsiteX8" fmla="*/ 1965110 w 2204257"/>
                <a:gd name="connsiteY8" fmla="*/ 4599428 h 4991836"/>
                <a:gd name="connsiteX9" fmla="*/ 2112344 w 2204257"/>
                <a:gd name="connsiteY9" fmla="*/ 4780564 h 4991836"/>
                <a:gd name="connsiteX10" fmla="*/ 2204257 w 2204257"/>
                <a:gd name="connsiteY10" fmla="*/ 4948140 h 4991836"/>
                <a:gd name="connsiteX11" fmla="*/ 2191073 w 2204257"/>
                <a:gd name="connsiteY11" fmla="*/ 4991836 h 4991836"/>
                <a:gd name="connsiteX0" fmla="*/ 393334 w 2204257"/>
                <a:gd name="connsiteY0" fmla="*/ 0 h 4991836"/>
                <a:gd name="connsiteX1" fmla="*/ 0 w 2204257"/>
                <a:gd name="connsiteY1" fmla="*/ 872947 h 4991836"/>
                <a:gd name="connsiteX2" fmla="*/ 523337 w 2204257"/>
                <a:gd name="connsiteY2" fmla="*/ 2368802 h 4991836"/>
                <a:gd name="connsiteX3" fmla="*/ 858865 w 2204257"/>
                <a:gd name="connsiteY3" fmla="*/ 2994277 h 4991836"/>
                <a:gd name="connsiteX4" fmla="*/ 1137188 w 2204257"/>
                <a:gd name="connsiteY4" fmla="*/ 3463155 h 4991836"/>
                <a:gd name="connsiteX5" fmla="*/ 1373645 w 2204257"/>
                <a:gd name="connsiteY5" fmla="*/ 3852119 h 4991836"/>
                <a:gd name="connsiteX6" fmla="*/ 1658157 w 2204257"/>
                <a:gd name="connsiteY6" fmla="*/ 4182373 h 4991836"/>
                <a:gd name="connsiteX7" fmla="*/ 1965110 w 2204257"/>
                <a:gd name="connsiteY7" fmla="*/ 4599428 h 4991836"/>
                <a:gd name="connsiteX8" fmla="*/ 2112344 w 2204257"/>
                <a:gd name="connsiteY8" fmla="*/ 4780564 h 4991836"/>
                <a:gd name="connsiteX9" fmla="*/ 2204257 w 2204257"/>
                <a:gd name="connsiteY9" fmla="*/ 4948140 h 4991836"/>
                <a:gd name="connsiteX10" fmla="*/ 2191073 w 2204257"/>
                <a:gd name="connsiteY10" fmla="*/ 4991836 h 4991836"/>
                <a:gd name="connsiteX0" fmla="*/ 393334 w 2204257"/>
                <a:gd name="connsiteY0" fmla="*/ 0 h 4991836"/>
                <a:gd name="connsiteX1" fmla="*/ 0 w 2204257"/>
                <a:gd name="connsiteY1" fmla="*/ 872947 h 4991836"/>
                <a:gd name="connsiteX2" fmla="*/ 858865 w 2204257"/>
                <a:gd name="connsiteY2" fmla="*/ 2994277 h 4991836"/>
                <a:gd name="connsiteX3" fmla="*/ 1137188 w 2204257"/>
                <a:gd name="connsiteY3" fmla="*/ 3463155 h 4991836"/>
                <a:gd name="connsiteX4" fmla="*/ 1373645 w 2204257"/>
                <a:gd name="connsiteY4" fmla="*/ 3852119 h 4991836"/>
                <a:gd name="connsiteX5" fmla="*/ 1658157 w 2204257"/>
                <a:gd name="connsiteY5" fmla="*/ 4182373 h 4991836"/>
                <a:gd name="connsiteX6" fmla="*/ 1965110 w 2204257"/>
                <a:gd name="connsiteY6" fmla="*/ 4599428 h 4991836"/>
                <a:gd name="connsiteX7" fmla="*/ 2112344 w 2204257"/>
                <a:gd name="connsiteY7" fmla="*/ 4780564 h 4991836"/>
                <a:gd name="connsiteX8" fmla="*/ 2204257 w 2204257"/>
                <a:gd name="connsiteY8" fmla="*/ 4948140 h 4991836"/>
                <a:gd name="connsiteX9" fmla="*/ 2191073 w 2204257"/>
                <a:gd name="connsiteY9" fmla="*/ 4991836 h 4991836"/>
                <a:gd name="connsiteX0" fmla="*/ 393334 w 2204257"/>
                <a:gd name="connsiteY0" fmla="*/ 0 h 4991836"/>
                <a:gd name="connsiteX1" fmla="*/ 0 w 2204257"/>
                <a:gd name="connsiteY1" fmla="*/ 872947 h 4991836"/>
                <a:gd name="connsiteX2" fmla="*/ 1137188 w 2204257"/>
                <a:gd name="connsiteY2" fmla="*/ 3463155 h 4991836"/>
                <a:gd name="connsiteX3" fmla="*/ 1373645 w 2204257"/>
                <a:gd name="connsiteY3" fmla="*/ 3852119 h 4991836"/>
                <a:gd name="connsiteX4" fmla="*/ 1658157 w 2204257"/>
                <a:gd name="connsiteY4" fmla="*/ 4182373 h 4991836"/>
                <a:gd name="connsiteX5" fmla="*/ 1965110 w 2204257"/>
                <a:gd name="connsiteY5" fmla="*/ 4599428 h 4991836"/>
                <a:gd name="connsiteX6" fmla="*/ 2112344 w 2204257"/>
                <a:gd name="connsiteY6" fmla="*/ 4780564 h 4991836"/>
                <a:gd name="connsiteX7" fmla="*/ 2204257 w 2204257"/>
                <a:gd name="connsiteY7" fmla="*/ 4948140 h 4991836"/>
                <a:gd name="connsiteX8" fmla="*/ 2191073 w 2204257"/>
                <a:gd name="connsiteY8" fmla="*/ 4991836 h 4991836"/>
                <a:gd name="connsiteX0" fmla="*/ 393334 w 2204257"/>
                <a:gd name="connsiteY0" fmla="*/ 0 h 4991836"/>
                <a:gd name="connsiteX1" fmla="*/ 0 w 2204257"/>
                <a:gd name="connsiteY1" fmla="*/ 872947 h 4991836"/>
                <a:gd name="connsiteX2" fmla="*/ 1373645 w 2204257"/>
                <a:gd name="connsiteY2" fmla="*/ 3852119 h 4991836"/>
                <a:gd name="connsiteX3" fmla="*/ 1658157 w 2204257"/>
                <a:gd name="connsiteY3" fmla="*/ 4182373 h 4991836"/>
                <a:gd name="connsiteX4" fmla="*/ 1965110 w 2204257"/>
                <a:gd name="connsiteY4" fmla="*/ 4599428 h 4991836"/>
                <a:gd name="connsiteX5" fmla="*/ 2112344 w 2204257"/>
                <a:gd name="connsiteY5" fmla="*/ 4780564 h 4991836"/>
                <a:gd name="connsiteX6" fmla="*/ 2204257 w 2204257"/>
                <a:gd name="connsiteY6" fmla="*/ 4948140 h 4991836"/>
                <a:gd name="connsiteX7" fmla="*/ 2191073 w 2204257"/>
                <a:gd name="connsiteY7" fmla="*/ 4991836 h 4991836"/>
                <a:gd name="connsiteX0" fmla="*/ 393334 w 2204257"/>
                <a:gd name="connsiteY0" fmla="*/ 0 h 4991836"/>
                <a:gd name="connsiteX1" fmla="*/ 0 w 2204257"/>
                <a:gd name="connsiteY1" fmla="*/ 872947 h 4991836"/>
                <a:gd name="connsiteX2" fmla="*/ 1658157 w 2204257"/>
                <a:gd name="connsiteY2" fmla="*/ 4182373 h 4991836"/>
                <a:gd name="connsiteX3" fmla="*/ 1965110 w 2204257"/>
                <a:gd name="connsiteY3" fmla="*/ 4599428 h 4991836"/>
                <a:gd name="connsiteX4" fmla="*/ 2112344 w 2204257"/>
                <a:gd name="connsiteY4" fmla="*/ 4780564 h 4991836"/>
                <a:gd name="connsiteX5" fmla="*/ 2204257 w 2204257"/>
                <a:gd name="connsiteY5" fmla="*/ 4948140 h 4991836"/>
                <a:gd name="connsiteX6" fmla="*/ 2191073 w 2204257"/>
                <a:gd name="connsiteY6" fmla="*/ 4991836 h 4991836"/>
                <a:gd name="connsiteX0" fmla="*/ 393334 w 2204257"/>
                <a:gd name="connsiteY0" fmla="*/ 0 h 4991836"/>
                <a:gd name="connsiteX1" fmla="*/ 0 w 2204257"/>
                <a:gd name="connsiteY1" fmla="*/ 872947 h 4991836"/>
                <a:gd name="connsiteX2" fmla="*/ 1965110 w 2204257"/>
                <a:gd name="connsiteY2" fmla="*/ 4599428 h 4991836"/>
                <a:gd name="connsiteX3" fmla="*/ 2112344 w 2204257"/>
                <a:gd name="connsiteY3" fmla="*/ 4780564 h 4991836"/>
                <a:gd name="connsiteX4" fmla="*/ 2204257 w 2204257"/>
                <a:gd name="connsiteY4" fmla="*/ 4948140 h 4991836"/>
                <a:gd name="connsiteX5" fmla="*/ 2191073 w 2204257"/>
                <a:gd name="connsiteY5" fmla="*/ 4991836 h 4991836"/>
                <a:gd name="connsiteX0" fmla="*/ 393334 w 2204257"/>
                <a:gd name="connsiteY0" fmla="*/ 0 h 4991836"/>
                <a:gd name="connsiteX1" fmla="*/ 0 w 2204257"/>
                <a:gd name="connsiteY1" fmla="*/ 872947 h 4991836"/>
                <a:gd name="connsiteX2" fmla="*/ 2112344 w 2204257"/>
                <a:gd name="connsiteY2" fmla="*/ 4780564 h 4991836"/>
                <a:gd name="connsiteX3" fmla="*/ 2204257 w 2204257"/>
                <a:gd name="connsiteY3" fmla="*/ 4948140 h 4991836"/>
                <a:gd name="connsiteX4" fmla="*/ 2191073 w 2204257"/>
                <a:gd name="connsiteY4" fmla="*/ 4991836 h 4991836"/>
                <a:gd name="connsiteX0" fmla="*/ 393334 w 2204257"/>
                <a:gd name="connsiteY0" fmla="*/ 0 h 4991836"/>
                <a:gd name="connsiteX1" fmla="*/ 0 w 2204257"/>
                <a:gd name="connsiteY1" fmla="*/ 872947 h 4991836"/>
                <a:gd name="connsiteX2" fmla="*/ 2204257 w 2204257"/>
                <a:gd name="connsiteY2" fmla="*/ 4948140 h 4991836"/>
                <a:gd name="connsiteX3" fmla="*/ 2191073 w 2204257"/>
                <a:gd name="connsiteY3" fmla="*/ 4991836 h 4991836"/>
                <a:gd name="connsiteX0" fmla="*/ 393334 w 2191073"/>
                <a:gd name="connsiteY0" fmla="*/ 0 h 4991836"/>
                <a:gd name="connsiteX1" fmla="*/ 0 w 2191073"/>
                <a:gd name="connsiteY1" fmla="*/ 872947 h 4991836"/>
                <a:gd name="connsiteX2" fmla="*/ 2191073 w 2191073"/>
                <a:gd name="connsiteY2" fmla="*/ 4991836 h 4991836"/>
                <a:gd name="connsiteX0" fmla="*/ 393334 w 393334"/>
                <a:gd name="connsiteY0" fmla="*/ 0 h 872947"/>
                <a:gd name="connsiteX1" fmla="*/ 0 w 393334"/>
                <a:gd name="connsiteY1" fmla="*/ 872947 h 872947"/>
              </a:gdLst>
              <a:ahLst/>
              <a:cxnLst>
                <a:cxn ang="0">
                  <a:pos x="connsiteX0" y="connsiteY0"/>
                </a:cxn>
                <a:cxn ang="0">
                  <a:pos x="connsiteX1" y="connsiteY1"/>
                </a:cxn>
              </a:cxnLst>
              <a:rect l="l" t="t" r="r" b="b"/>
              <a:pathLst>
                <a:path w="393334" h="872947">
                  <a:moveTo>
                    <a:pt x="393334" y="0"/>
                  </a:moveTo>
                  <a:lnTo>
                    <a:pt x="0" y="872947"/>
                  </a:lnTo>
                </a:path>
              </a:pathLst>
            </a:custGeom>
            <a:noFill/>
            <a:ln w="22225">
              <a:solidFill>
                <a:srgbClr val="0432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2" name="TextBox 91">
            <a:extLst>
              <a:ext uri="{FF2B5EF4-FFF2-40B4-BE49-F238E27FC236}">
                <a16:creationId xmlns:a16="http://schemas.microsoft.com/office/drawing/2014/main" id="{8A8112B8-FF4D-6B46-B6C1-7E1D16094CD7}"/>
              </a:ext>
            </a:extLst>
          </p:cNvPr>
          <p:cNvSpPr txBox="1"/>
          <p:nvPr/>
        </p:nvSpPr>
        <p:spPr>
          <a:xfrm>
            <a:off x="121171" y="1767861"/>
            <a:ext cx="2203107" cy="4124206"/>
          </a:xfrm>
          <a:prstGeom prst="rect">
            <a:avLst/>
          </a:prstGeom>
          <a:noFill/>
          <a:ln>
            <a:solidFill>
              <a:schemeClr val="tx1"/>
            </a:solidFill>
          </a:ln>
        </p:spPr>
        <p:txBody>
          <a:bodyPr wrap="square" rtlCol="0">
            <a:spAutoFit/>
          </a:bodyPr>
          <a:lstStyle/>
          <a:p>
            <a:pPr algn="ctr"/>
            <a:r>
              <a:rPr lang="en-US" sz="2000" u="sng" dirty="0"/>
              <a:t>Skew-T Exercise</a:t>
            </a:r>
          </a:p>
          <a:p>
            <a:pPr algn="ctr"/>
            <a:endParaRPr lang="en-US" dirty="0"/>
          </a:p>
          <a:p>
            <a:r>
              <a:rPr lang="en-US" sz="1600" dirty="0"/>
              <a:t>1) Moist tropical sounding (climatology)  &lt; plot on both skew-Ts &gt;</a:t>
            </a:r>
          </a:p>
          <a:p>
            <a:endParaRPr lang="en-US" sz="1600" dirty="0"/>
          </a:p>
          <a:p>
            <a:endParaRPr lang="en-US" sz="1600" dirty="0"/>
          </a:p>
          <a:p>
            <a:r>
              <a:rPr lang="en-US" sz="1600" dirty="0"/>
              <a:t>2) G-IV Saharan Air Layer Sounding (2015 Tropical Storm Erika)</a:t>
            </a:r>
          </a:p>
          <a:p>
            <a:pPr algn="ctr"/>
            <a:endParaRPr lang="en-US" sz="1600" dirty="0"/>
          </a:p>
          <a:p>
            <a:pPr algn="ctr"/>
            <a:endParaRPr lang="en-US" sz="1600" dirty="0"/>
          </a:p>
          <a:p>
            <a:r>
              <a:rPr lang="en-US" sz="1600" dirty="0"/>
              <a:t>3) Global Hawk Saharan Air Layer Sounding (August 2013)</a:t>
            </a:r>
          </a:p>
          <a:p>
            <a:pPr algn="ctr"/>
            <a:endParaRPr lang="en-US" sz="1600" dirty="0"/>
          </a:p>
        </p:txBody>
      </p:sp>
      <p:sp>
        <p:nvSpPr>
          <p:cNvPr id="2" name="Slide Number Placeholder 1">
            <a:extLst>
              <a:ext uri="{FF2B5EF4-FFF2-40B4-BE49-F238E27FC236}">
                <a16:creationId xmlns:a16="http://schemas.microsoft.com/office/drawing/2014/main" id="{94479841-692F-3440-A913-AD1811DAAF81}"/>
              </a:ext>
            </a:extLst>
          </p:cNvPr>
          <p:cNvSpPr>
            <a:spLocks noGrp="1"/>
          </p:cNvSpPr>
          <p:nvPr>
            <p:ph type="sldNum" sz="quarter" idx="12"/>
          </p:nvPr>
        </p:nvSpPr>
        <p:spPr/>
        <p:txBody>
          <a:bodyPr/>
          <a:lstStyle/>
          <a:p>
            <a:fld id="{8E467315-E945-B64F-99A4-7CB110957EDD}" type="slidenum">
              <a:rPr lang="en-US" smtClean="0"/>
              <a:t>9</a:t>
            </a:fld>
            <a:endParaRPr lang="en-US" dirty="0"/>
          </a:p>
        </p:txBody>
      </p:sp>
      <p:sp>
        <p:nvSpPr>
          <p:cNvPr id="71" name="TextBox 70">
            <a:extLst>
              <a:ext uri="{FF2B5EF4-FFF2-40B4-BE49-F238E27FC236}">
                <a16:creationId xmlns:a16="http://schemas.microsoft.com/office/drawing/2014/main" id="{CB4F579F-C0DA-AE4A-9D3C-D8C60C606EC7}"/>
              </a:ext>
            </a:extLst>
          </p:cNvPr>
          <p:cNvSpPr txBox="1"/>
          <p:nvPr/>
        </p:nvSpPr>
        <p:spPr>
          <a:xfrm>
            <a:off x="2543387" y="2157346"/>
            <a:ext cx="934743" cy="369332"/>
          </a:xfrm>
          <a:prstGeom prst="rect">
            <a:avLst/>
          </a:prstGeom>
          <a:noFill/>
        </p:spPr>
        <p:txBody>
          <a:bodyPr wrap="none" rtlCol="0">
            <a:spAutoFit/>
          </a:bodyPr>
          <a:lstStyle/>
          <a:p>
            <a:r>
              <a:rPr lang="en-US" dirty="0"/>
              <a:t>150 </a:t>
            </a:r>
            <a:r>
              <a:rPr lang="en-US" dirty="0" err="1"/>
              <a:t>hPa</a:t>
            </a:r>
            <a:endParaRPr lang="en-US" dirty="0"/>
          </a:p>
        </p:txBody>
      </p:sp>
      <p:sp>
        <p:nvSpPr>
          <p:cNvPr id="93" name="TextBox 92">
            <a:extLst>
              <a:ext uri="{FF2B5EF4-FFF2-40B4-BE49-F238E27FC236}">
                <a16:creationId xmlns:a16="http://schemas.microsoft.com/office/drawing/2014/main" id="{EFF78DF4-0B80-DA4B-954A-74672AA69BC5}"/>
              </a:ext>
            </a:extLst>
          </p:cNvPr>
          <p:cNvSpPr txBox="1"/>
          <p:nvPr/>
        </p:nvSpPr>
        <p:spPr>
          <a:xfrm>
            <a:off x="5575191" y="1819798"/>
            <a:ext cx="1406924" cy="369332"/>
          </a:xfrm>
          <a:prstGeom prst="rect">
            <a:avLst/>
          </a:prstGeom>
          <a:noFill/>
        </p:spPr>
        <p:txBody>
          <a:bodyPr wrap="none" rtlCol="0">
            <a:spAutoFit/>
          </a:bodyPr>
          <a:lstStyle/>
          <a:p>
            <a:r>
              <a:rPr lang="en-US" b="1" dirty="0">
                <a:solidFill>
                  <a:srgbClr val="FF0000"/>
                </a:solidFill>
              </a:rPr>
              <a:t>Temperature</a:t>
            </a:r>
          </a:p>
        </p:txBody>
      </p:sp>
      <p:sp>
        <p:nvSpPr>
          <p:cNvPr id="94" name="TextBox 93">
            <a:extLst>
              <a:ext uri="{FF2B5EF4-FFF2-40B4-BE49-F238E27FC236}">
                <a16:creationId xmlns:a16="http://schemas.microsoft.com/office/drawing/2014/main" id="{7F5CB386-3B6E-1F48-BCE6-1B2F1AC2886F}"/>
              </a:ext>
            </a:extLst>
          </p:cNvPr>
          <p:cNvSpPr txBox="1"/>
          <p:nvPr/>
        </p:nvSpPr>
        <p:spPr>
          <a:xfrm>
            <a:off x="3920162" y="1827915"/>
            <a:ext cx="1120756" cy="369332"/>
          </a:xfrm>
          <a:prstGeom prst="rect">
            <a:avLst/>
          </a:prstGeom>
          <a:noFill/>
        </p:spPr>
        <p:txBody>
          <a:bodyPr wrap="none" rtlCol="0">
            <a:spAutoFit/>
          </a:bodyPr>
          <a:lstStyle/>
          <a:p>
            <a:r>
              <a:rPr lang="en-US" b="1" dirty="0">
                <a:solidFill>
                  <a:srgbClr val="0432FF"/>
                </a:solidFill>
              </a:rPr>
              <a:t>Dewpoint</a:t>
            </a:r>
          </a:p>
        </p:txBody>
      </p:sp>
    </p:spTree>
    <p:extLst>
      <p:ext uri="{BB962C8B-B14F-4D97-AF65-F5344CB8AC3E}">
        <p14:creationId xmlns:p14="http://schemas.microsoft.com/office/powerpoint/2010/main" val="123684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fade">
                                      <p:cBhvr>
                                        <p:cTn id="10" dur="1000"/>
                                        <p:tgtEl>
                                          <p:spTgt spid="93"/>
                                        </p:tgtEl>
                                      </p:cBhvr>
                                    </p:animEffect>
                                  </p:childTnLst>
                                </p:cTn>
                              </p:par>
                              <p:par>
                                <p:cTn id="11" presetID="10"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1000"/>
                                        <p:tgtEl>
                                          <p:spTgt spid="6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4"/>
                                        </p:tgtEl>
                                        <p:attrNameLst>
                                          <p:attrName>style.visibility</p:attrName>
                                        </p:attrNameLst>
                                      </p:cBhvr>
                                      <p:to>
                                        <p:strVal val="visible"/>
                                      </p:to>
                                    </p:set>
                                    <p:animEffect transition="in" filter="fade">
                                      <p:cBhvr>
                                        <p:cTn id="18" dur="1000"/>
                                        <p:tgtEl>
                                          <p:spTgt spid="94"/>
                                        </p:tgtEl>
                                      </p:cBhvr>
                                    </p:animEffect>
                                  </p:childTnLst>
                                </p:cTn>
                              </p:par>
                              <p:par>
                                <p:cTn id="19" presetID="10" presetClass="entr" presetSubtype="0" fill="hold" nodeType="with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1000"/>
                                        <p:tgtEl>
                                          <p:spTgt spid="6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childTnLst>
                                </p:cTn>
                              </p:par>
                              <p:par>
                                <p:cTn id="32" presetID="10" presetClass="entr" presetSubtype="0" fill="hold"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1000"/>
                                        <p:tgtEl>
                                          <p:spTgt spid="6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fade">
                                      <p:cBhvr>
                                        <p:cTn id="39" dur="1000"/>
                                        <p:tgtEl>
                                          <p:spTgt spid="6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wipe(up)">
                                      <p:cBhvr>
                                        <p:cTn id="49" dur="3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71" grpId="0"/>
      <p:bldP spid="93" grpId="0"/>
      <p:bldP spid="9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10559</TotalTime>
  <Words>2236</Words>
  <Application>Microsoft Macintosh PowerPoint</Application>
  <PresentationFormat>Widescreen</PresentationFormat>
  <Paragraphs>332</Paragraphs>
  <Slides>32</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Dunion</dc:creator>
  <cp:lastModifiedBy>Jason Dunion</cp:lastModifiedBy>
  <cp:revision>131</cp:revision>
  <dcterms:created xsi:type="dcterms:W3CDTF">2019-06-25T12:09:36Z</dcterms:created>
  <dcterms:modified xsi:type="dcterms:W3CDTF">2019-07-08T15:21:23Z</dcterms:modified>
</cp:coreProperties>
</file>