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5" r:id="rId8"/>
    <p:sldId id="264" r:id="rId9"/>
    <p:sldId id="270" r:id="rId10"/>
    <p:sldId id="269" r:id="rId11"/>
    <p:sldId id="268" r:id="rId12"/>
    <p:sldId id="272" r:id="rId13"/>
    <p:sldId id="273" r:id="rId14"/>
    <p:sldId id="271" r:id="rId15"/>
    <p:sldId id="275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2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AD211-C026-4B5E-A8A4-1D6748CD6D19}" type="datetimeFigureOut">
              <a:rPr lang="en-US" smtClean="0"/>
              <a:t>1/12/12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1B7B3-C332-423A-A332-25EE600A773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3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Relationship Id="rId3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Desktop\wwll_gifs\earl_083110\0831_subset\EARL_2010_0831_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3" name="Picture 2" descr="EARLBT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Desktop\wwll_gifs\earl_083110\0831_subset\EARL_2010_0831_1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user\Desktop\wwll_gifs\earl_083110\0831_subset\EARL_2010_0831_1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3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user\Desktop\wwll_gifs\earl_083110\0831_subset\EARL_2010_0831_1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\Desktop\wwll_gifs\earl_083110\0831_subset\EARL_2010_0831_1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Desktop\wwll_gifs\earl_083110\0831_subset\EARL_2010_0831_1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Desktop\wwll_gifs\earl_083110\0831_subset\EARL_2010_0831_1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user\Desktop\wwll_gifs\earl_083110\0831_subset\EARL_2010_0831_1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Desktop\wwll_gifs\earl_083110\0831_subset\EARL_2010_0831_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" name="Picture 1" descr="EARLBT_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Desktop\wwll_gifs\earl_083110\0831_subset\EARL_2010_0831_0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Desktop\wwll_gifs\earl_083110\0831_subset\EARL_2010_0831_0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Desktop\wwll_gifs\earl_083110\0831_subset\EARL_2010_0831_0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Desktop\wwll_gifs\earl_083110\0831_subset\EARL_2010_0831_0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Desktop\wwll_gifs\earl_083110\0831_subset\EARL_2010_0831_07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Desktop\wwll_gifs\earl_083110\0831_subset\EARL_2010_0831_0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Desktop\wwll_gifs\earl_083110\0831_subset\EARL_2010_0831_1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572000" cy="3482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7220" y="0"/>
            <a:ext cx="9151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omic Sans MS"/>
                <a:cs typeface="Comic Sans MS"/>
              </a:rPr>
              <a:t>Hurricane Earl: 31 Aug 2010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(data from the World Wide Lightning Detection Location Network)</a:t>
            </a:r>
          </a:p>
        </p:txBody>
      </p:sp>
      <p:pic>
        <p:nvPicPr>
          <p:cNvPr id="2" name="Picture 1" descr="EARLBT_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8800"/>
            <a:ext cx="4572000" cy="34825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0121" y="6581001"/>
            <a:ext cx="3545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"/>
                <a:cs typeface="Comic Sans MS"/>
              </a:rPr>
              <a:t>Imagery from: NOAA-HRD/UW-CIMSS/CIRA</a:t>
            </a:r>
            <a:endParaRPr lang="en-US" sz="12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464</Words>
  <Application>Microsoft Macintosh PowerPoint</Application>
  <PresentationFormat>On-screen Show (4:3)</PresentationFormat>
  <Paragraphs>48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DeMariaG</dc:creator>
  <cp:lastModifiedBy>Jason Dunion</cp:lastModifiedBy>
  <cp:revision>8</cp:revision>
  <dcterms:created xsi:type="dcterms:W3CDTF">2011-12-15T19:55:26Z</dcterms:created>
  <dcterms:modified xsi:type="dcterms:W3CDTF">2012-01-12T14:34:29Z</dcterms:modified>
</cp:coreProperties>
</file>