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6FF"/>
    <a:srgbClr val="8A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 autoAdjust="0"/>
    <p:restoredTop sz="97112" autoAdjust="0"/>
  </p:normalViewPr>
  <p:slideViewPr>
    <p:cSldViewPr snapToGrid="0" snapToObjects="1">
      <p:cViewPr varScale="1">
        <p:scale>
          <a:sx n="93" d="100"/>
          <a:sy n="93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AFB162-6AFB-4E74-9501-636F742852EE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7D6CD3-CB44-4B27-A8FC-26269D73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0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7BAB-B7D2-4D59-A694-C170F3F6AC49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B814-CD71-4181-A810-5579ECF7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A8D2-5328-4FF0-8CC2-072C4B7B2A83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CECA-EE49-4997-BF31-A3C8E3D09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31DE-99B1-4BFE-B3E3-01A2470B2FCA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AC8D-5938-4AB4-99CA-7BE1A90FE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4128-C4DE-41A8-851C-8371138A728B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535A-3128-44D0-98BA-CEF58906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E187-9FBD-4C52-96B7-76E83494A943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C4E8-A57D-46CF-82D3-1594EF10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9975-FEE1-4B41-9B0B-2B2AA1A98AA9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7CA9-E891-4EFC-8EDA-97D778B9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6D02-687D-4FCD-B2E1-3187DEB87457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BA4B-C35E-4D7B-97E5-E3657C9A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E003-D223-45DF-AC32-A09EF95FBFDE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4339-D1FC-4B00-8D1A-2CB33981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E3F6-BFB5-45B3-8E75-00ACDBDE9D62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99DB-C96D-4C39-8474-563A885E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78A2-F07D-48AF-A840-8590F2E87EDA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61B7-EB72-4C13-AC40-B1006B4EA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7870-F97B-4762-A064-6EC5DF508908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1122-429D-45A3-A3E4-E96351F6B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DA6FF"/>
            </a:gs>
            <a:gs pos="10000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DD09EC-6CF3-4FAA-9261-86834A7118DE}" type="datetimeFigureOut">
              <a:rPr lang="en-US"/>
              <a:pPr>
                <a:defRPr/>
              </a:pPr>
              <a:t>3/8/12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E18A05-4F9D-4B13-94A9-2797C2F05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5.jpeg"/><Relationship Id="rId47" Type="http://schemas.openxmlformats.org/officeDocument/2006/relationships/image" Target="../media/image46.jpeg"/><Relationship Id="rId48" Type="http://schemas.openxmlformats.org/officeDocument/2006/relationships/image" Target="../media/image47.jpeg"/><Relationship Id="rId49" Type="http://schemas.openxmlformats.org/officeDocument/2006/relationships/image" Target="../media/image4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jpeg"/><Relationship Id="rId25" Type="http://schemas.openxmlformats.org/officeDocument/2006/relationships/image" Target="../media/image24.jpeg"/><Relationship Id="rId26" Type="http://schemas.openxmlformats.org/officeDocument/2006/relationships/image" Target="../media/image25.jpeg"/><Relationship Id="rId27" Type="http://schemas.openxmlformats.org/officeDocument/2006/relationships/image" Target="../media/image26.jpeg"/><Relationship Id="rId28" Type="http://schemas.openxmlformats.org/officeDocument/2006/relationships/image" Target="../media/image27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30" Type="http://schemas.openxmlformats.org/officeDocument/2006/relationships/image" Target="../media/image29.jpeg"/><Relationship Id="rId31" Type="http://schemas.openxmlformats.org/officeDocument/2006/relationships/image" Target="../media/image30.jpeg"/><Relationship Id="rId32" Type="http://schemas.openxmlformats.org/officeDocument/2006/relationships/image" Target="../media/image31.jpeg"/><Relationship Id="rId9" Type="http://schemas.openxmlformats.org/officeDocument/2006/relationships/image" Target="../media/image8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33" Type="http://schemas.openxmlformats.org/officeDocument/2006/relationships/image" Target="../media/image32.jpeg"/><Relationship Id="rId34" Type="http://schemas.openxmlformats.org/officeDocument/2006/relationships/image" Target="../media/image33.jpeg"/><Relationship Id="rId35" Type="http://schemas.openxmlformats.org/officeDocument/2006/relationships/image" Target="../media/image34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37" Type="http://schemas.openxmlformats.org/officeDocument/2006/relationships/image" Target="../media/image36.jpeg"/><Relationship Id="rId38" Type="http://schemas.openxmlformats.org/officeDocument/2006/relationships/image" Target="../media/image37.jpeg"/><Relationship Id="rId39" Type="http://schemas.openxmlformats.org/officeDocument/2006/relationships/image" Target="../media/image38.jpeg"/><Relationship Id="rId40" Type="http://schemas.openxmlformats.org/officeDocument/2006/relationships/image" Target="../media/image39.jpeg"/><Relationship Id="rId41" Type="http://schemas.openxmlformats.org/officeDocument/2006/relationships/image" Target="../media/image40.jpeg"/><Relationship Id="rId42" Type="http://schemas.openxmlformats.org/officeDocument/2006/relationships/image" Target="../media/image41.jpeg"/><Relationship Id="rId43" Type="http://schemas.openxmlformats.org/officeDocument/2006/relationships/image" Target="../media/image42.jpeg"/><Relationship Id="rId44" Type="http://schemas.openxmlformats.org/officeDocument/2006/relationships/image" Target="../media/image43.jpeg"/><Relationship Id="rId45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7" descr="050714_2145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4" descr="050714_2145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050714_2245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050714_2345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050715_0045z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050715_0145z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050714_2245z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14300" y="1211263"/>
            <a:ext cx="437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GOES IR (storm relative)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4491038" y="1211263"/>
            <a:ext cx="464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GOES BT Diff (storm relative)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Hurricane Emily: 14-15 July 2005</a:t>
            </a:r>
          </a:p>
        </p:txBody>
      </p:sp>
      <p:pic>
        <p:nvPicPr>
          <p:cNvPr id="19" name="Picture 18" descr="050715_0245z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050715_0345z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050715_0445z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050715_0545z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050715_0645z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050715_0745z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050715_0845z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050715_0945z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050715_1045z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050715_1145z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050715_1245z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050715_1345z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050715_1445z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050715_1545z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050715_1645z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050715_1745z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050715_1845z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050715_2246z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050715_2345z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3188" y="1597025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050714_2345z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050715_0045z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050715_0145z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050715_0245z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050715_0345z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050715_0445z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050715_0545z.jpg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050715_0645z.jpg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050715_0745z.jpg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050715_0845z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050715_0945z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050715_1045z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6609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050715_1145z.jpg"/>
          <p:cNvPicPr>
            <a:picLocks noChangeAspect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050715_1245z.jpg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050715_1345z.jpg"/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050715_1445z.jpg"/>
          <p:cNvPicPr>
            <a:picLocks noChangeAspect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050715_1545z.jpg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050715_1645z.jpg"/>
          <p:cNvPicPr>
            <a:picLocks noChangeAspect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050715_1745z.jpg"/>
          <p:cNvPicPr>
            <a:picLocks noChangeAspect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050715_1845z.jpg"/>
          <p:cNvPicPr>
            <a:picLocks noChangeAspect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050715_2246z.jpg"/>
          <p:cNvPicPr>
            <a:picLocks noChangeAspect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050715_2345z.jpg"/>
          <p:cNvPicPr>
            <a:picLocks noChangeAspect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648200" y="1597025"/>
            <a:ext cx="43894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274114" y="3563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6679</TotalTime>
  <Words>21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P. Dunion</dc:creator>
  <cp:lastModifiedBy>Jason Dunion</cp:lastModifiedBy>
  <cp:revision>301</cp:revision>
  <cp:lastPrinted>2011-09-13T02:58:29Z</cp:lastPrinted>
  <dcterms:created xsi:type="dcterms:W3CDTF">2011-07-11T13:04:20Z</dcterms:created>
  <dcterms:modified xsi:type="dcterms:W3CDTF">2012-03-08T14:37:35Z</dcterms:modified>
</cp:coreProperties>
</file>