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7" r:id="rId2"/>
    <p:sldId id="319" r:id="rId3"/>
    <p:sldId id="324" r:id="rId4"/>
    <p:sldId id="325" r:id="rId5"/>
    <p:sldId id="320" r:id="rId6"/>
    <p:sldId id="321" r:id="rId7"/>
    <p:sldId id="322" r:id="rId8"/>
    <p:sldId id="326" r:id="rId9"/>
    <p:sldId id="327" r:id="rId10"/>
    <p:sldId id="356" r:id="rId11"/>
    <p:sldId id="357" r:id="rId12"/>
    <p:sldId id="358" r:id="rId13"/>
    <p:sldId id="359" r:id="rId14"/>
    <p:sldId id="331" r:id="rId15"/>
    <p:sldId id="333" r:id="rId16"/>
    <p:sldId id="334" r:id="rId17"/>
    <p:sldId id="335" r:id="rId18"/>
    <p:sldId id="355" r:id="rId19"/>
    <p:sldId id="336" r:id="rId20"/>
    <p:sldId id="339" r:id="rId21"/>
    <p:sldId id="360" r:id="rId22"/>
    <p:sldId id="337" r:id="rId23"/>
    <p:sldId id="341" r:id="rId24"/>
    <p:sldId id="340" r:id="rId25"/>
    <p:sldId id="343" r:id="rId26"/>
    <p:sldId id="342" r:id="rId27"/>
    <p:sldId id="346" r:id="rId28"/>
    <p:sldId id="338" r:id="rId29"/>
    <p:sldId id="363" r:id="rId30"/>
    <p:sldId id="362" r:id="rId31"/>
    <p:sldId id="330" r:id="rId32"/>
    <p:sldId id="347" r:id="rId33"/>
    <p:sldId id="292" r:id="rId34"/>
    <p:sldId id="312" r:id="rId35"/>
    <p:sldId id="291" r:id="rId36"/>
    <p:sldId id="294" r:id="rId37"/>
    <p:sldId id="262" r:id="rId38"/>
    <p:sldId id="361" r:id="rId39"/>
    <p:sldId id="297" r:id="rId40"/>
    <p:sldId id="302" r:id="rId41"/>
    <p:sldId id="364" r:id="rId42"/>
    <p:sldId id="365" r:id="rId43"/>
    <p:sldId id="303" r:id="rId44"/>
    <p:sldId id="304" r:id="rId45"/>
    <p:sldId id="351" r:id="rId46"/>
    <p:sldId id="268" r:id="rId47"/>
    <p:sldId id="350" r:id="rId48"/>
    <p:sldId id="352" r:id="rId49"/>
    <p:sldId id="323" r:id="rId50"/>
    <p:sldId id="344" r:id="rId51"/>
    <p:sldId id="345" r:id="rId52"/>
    <p:sldId id="293" r:id="rId53"/>
    <p:sldId id="295" r:id="rId54"/>
    <p:sldId id="298" r:id="rId55"/>
    <p:sldId id="299" r:id="rId56"/>
    <p:sldId id="313" r:id="rId57"/>
    <p:sldId id="301" r:id="rId58"/>
    <p:sldId id="296" r:id="rId59"/>
    <p:sldId id="305" r:id="rId60"/>
    <p:sldId id="308" r:id="rId61"/>
    <p:sldId id="307" r:id="rId62"/>
    <p:sldId id="309" r:id="rId63"/>
    <p:sldId id="306" r:id="rId64"/>
    <p:sldId id="310" r:id="rId65"/>
    <p:sldId id="311" r:id="rId66"/>
    <p:sldId id="354" r:id="rId67"/>
    <p:sldId id="328" r:id="rId68"/>
    <p:sldId id="329" r:id="rId69"/>
    <p:sldId id="353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1FF"/>
    <a:srgbClr val="3311FF"/>
    <a:srgbClr val="FF0D58"/>
    <a:srgbClr val="66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92FA6D-94CF-48DE-BBAB-98E6485BD417}" v="364" dt="2023-04-12T17:01:35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794" autoAdjust="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Fischer" userId="7f009845cc4d2b41" providerId="LiveId" clId="{F792FA6D-94CF-48DE-BBAB-98E6485BD417}"/>
    <pc:docChg chg="undo custSel addSld delSld modSld sldOrd">
      <pc:chgData name="Michael Fischer" userId="7f009845cc4d2b41" providerId="LiveId" clId="{F792FA6D-94CF-48DE-BBAB-98E6485BD417}" dt="2023-04-12T19:06:46.584" v="9761" actId="47"/>
      <pc:docMkLst>
        <pc:docMk/>
      </pc:docMkLst>
      <pc:sldChg chg="modSp mod">
        <pc:chgData name="Michael Fischer" userId="7f009845cc4d2b41" providerId="LiveId" clId="{F792FA6D-94CF-48DE-BBAB-98E6485BD417}" dt="2023-04-11T17:12:44.008" v="8133" actId="20577"/>
        <pc:sldMkLst>
          <pc:docMk/>
          <pc:sldMk cId="4076612822" sldId="257"/>
        </pc:sldMkLst>
        <pc:spChg chg="mod">
          <ac:chgData name="Michael Fischer" userId="7f009845cc4d2b41" providerId="LiveId" clId="{F792FA6D-94CF-48DE-BBAB-98E6485BD417}" dt="2023-04-11T17:11:11.397" v="8054" actId="14100"/>
          <ac:spMkLst>
            <pc:docMk/>
            <pc:sldMk cId="4076612822" sldId="257"/>
            <ac:spMk id="3" creationId="{9B67C80E-77FB-EC08-5685-98317112A649}"/>
          </ac:spMkLst>
        </pc:spChg>
        <pc:spChg chg="mod">
          <ac:chgData name="Michael Fischer" userId="7f009845cc4d2b41" providerId="LiveId" clId="{F792FA6D-94CF-48DE-BBAB-98E6485BD417}" dt="2023-04-11T17:12:44.008" v="8133" actId="20577"/>
          <ac:spMkLst>
            <pc:docMk/>
            <pc:sldMk cId="4076612822" sldId="257"/>
            <ac:spMk id="9" creationId="{DD5F650F-4E4F-40F7-926A-013A1BE7BA5E}"/>
          </ac:spMkLst>
        </pc:spChg>
        <pc:spChg chg="mod">
          <ac:chgData name="Michael Fischer" userId="7f009845cc4d2b41" providerId="LiveId" clId="{F792FA6D-94CF-48DE-BBAB-98E6485BD417}" dt="2023-04-10T16:05:42.899" v="105" actId="1076"/>
          <ac:spMkLst>
            <pc:docMk/>
            <pc:sldMk cId="4076612822" sldId="257"/>
            <ac:spMk id="12" creationId="{70C63E2C-DABE-42FC-8E4D-174CF8E840AE}"/>
          </ac:spMkLst>
        </pc:spChg>
      </pc:sldChg>
      <pc:sldChg chg="addSp delSp modSp mod ord">
        <pc:chgData name="Michael Fischer" userId="7f009845cc4d2b41" providerId="LiveId" clId="{F792FA6D-94CF-48DE-BBAB-98E6485BD417}" dt="2023-04-12T16:10:42.964" v="9541" actId="14100"/>
        <pc:sldMkLst>
          <pc:docMk/>
          <pc:sldMk cId="1040461688" sldId="262"/>
        </pc:sldMkLst>
        <pc:spChg chg="add del">
          <ac:chgData name="Michael Fischer" userId="7f009845cc4d2b41" providerId="LiveId" clId="{F792FA6D-94CF-48DE-BBAB-98E6485BD417}" dt="2023-04-12T16:09:43.504" v="9528" actId="478"/>
          <ac:spMkLst>
            <pc:docMk/>
            <pc:sldMk cId="1040461688" sldId="262"/>
            <ac:spMk id="3" creationId="{49B71B13-5CC7-D120-7E16-6CFF2C1F8596}"/>
          </ac:spMkLst>
        </pc:spChg>
        <pc:spChg chg="add mod">
          <ac:chgData name="Michael Fischer" userId="7f009845cc4d2b41" providerId="LiveId" clId="{F792FA6D-94CF-48DE-BBAB-98E6485BD417}" dt="2023-04-12T16:10:42.964" v="9541" actId="14100"/>
          <ac:spMkLst>
            <pc:docMk/>
            <pc:sldMk cId="1040461688" sldId="262"/>
            <ac:spMk id="5" creationId="{8F74DF9F-AB90-A9DB-D533-B9ECEA71A89C}"/>
          </ac:spMkLst>
        </pc:spChg>
        <pc:spChg chg="mod">
          <ac:chgData name="Michael Fischer" userId="7f009845cc4d2b41" providerId="LiveId" clId="{F792FA6D-94CF-48DE-BBAB-98E6485BD417}" dt="2023-04-12T16:09:21.175" v="9526" actId="20577"/>
          <ac:spMkLst>
            <pc:docMk/>
            <pc:sldMk cId="1040461688" sldId="262"/>
            <ac:spMk id="9" creationId="{5406D075-A0F5-FA40-AE22-DDA7FB066D9F}"/>
          </ac:spMkLst>
        </pc:spChg>
        <pc:spChg chg="mod">
          <ac:chgData name="Michael Fischer" userId="7f009845cc4d2b41" providerId="LiveId" clId="{F792FA6D-94CF-48DE-BBAB-98E6485BD417}" dt="2023-04-11T15:41:29.403" v="6863" actId="20577"/>
          <ac:spMkLst>
            <pc:docMk/>
            <pc:sldMk cId="1040461688" sldId="262"/>
            <ac:spMk id="12" creationId="{70C63E2C-DABE-42FC-8E4D-174CF8E840AE}"/>
          </ac:spMkLst>
        </pc:spChg>
        <pc:picChg chg="mod modCrop">
          <ac:chgData name="Michael Fischer" userId="7f009845cc4d2b41" providerId="LiveId" clId="{F792FA6D-94CF-48DE-BBAB-98E6485BD417}" dt="2023-04-12T16:09:59.805" v="9530" actId="732"/>
          <ac:picMkLst>
            <pc:docMk/>
            <pc:sldMk cId="1040461688" sldId="262"/>
            <ac:picMk id="4" creationId="{3CB76FAA-E468-14DF-A53A-D9D6DAA26EE5}"/>
          </ac:picMkLst>
        </pc:picChg>
      </pc:sldChg>
      <pc:sldChg chg="modSp mod">
        <pc:chgData name="Michael Fischer" userId="7f009845cc4d2b41" providerId="LiveId" clId="{F792FA6D-94CF-48DE-BBAB-98E6485BD417}" dt="2023-04-12T16:19:46.960" v="9655" actId="20577"/>
        <pc:sldMkLst>
          <pc:docMk/>
          <pc:sldMk cId="1004050748" sldId="268"/>
        </pc:sldMkLst>
        <pc:spChg chg="mod">
          <ac:chgData name="Michael Fischer" userId="7f009845cc4d2b41" providerId="LiveId" clId="{F792FA6D-94CF-48DE-BBAB-98E6485BD417}" dt="2023-04-11T16:49:48.377" v="6879" actId="20577"/>
          <ac:spMkLst>
            <pc:docMk/>
            <pc:sldMk cId="1004050748" sldId="268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2T16:19:46.960" v="9655" actId="20577"/>
          <ac:spMkLst>
            <pc:docMk/>
            <pc:sldMk cId="1004050748" sldId="268"/>
            <ac:spMk id="14" creationId="{7563DD0D-6686-433D-AA22-2752706ECBC9}"/>
          </ac:spMkLst>
        </pc:spChg>
      </pc:sldChg>
      <pc:sldChg chg="del">
        <pc:chgData name="Michael Fischer" userId="7f009845cc4d2b41" providerId="LiveId" clId="{F792FA6D-94CF-48DE-BBAB-98E6485BD417}" dt="2023-04-10T17:54:53.771" v="819" actId="47"/>
        <pc:sldMkLst>
          <pc:docMk/>
          <pc:sldMk cId="3445506547" sldId="280"/>
        </pc:sldMkLst>
      </pc:sldChg>
      <pc:sldChg chg="del">
        <pc:chgData name="Michael Fischer" userId="7f009845cc4d2b41" providerId="LiveId" clId="{F792FA6D-94CF-48DE-BBAB-98E6485BD417}" dt="2023-04-10T17:58:41.265" v="823" actId="47"/>
        <pc:sldMkLst>
          <pc:docMk/>
          <pc:sldMk cId="1544400249" sldId="290"/>
        </pc:sldMkLst>
      </pc:sldChg>
      <pc:sldChg chg="modSp mod">
        <pc:chgData name="Michael Fischer" userId="7f009845cc4d2b41" providerId="LiveId" clId="{F792FA6D-94CF-48DE-BBAB-98E6485BD417}" dt="2023-04-12T13:56:10.457" v="8777" actId="20577"/>
        <pc:sldMkLst>
          <pc:docMk/>
          <pc:sldMk cId="847368097" sldId="292"/>
        </pc:sldMkLst>
        <pc:spChg chg="mod">
          <ac:chgData name="Michael Fischer" userId="7f009845cc4d2b41" providerId="LiveId" clId="{F792FA6D-94CF-48DE-BBAB-98E6485BD417}" dt="2023-04-12T13:56:10.457" v="8777" actId="20577"/>
          <ac:spMkLst>
            <pc:docMk/>
            <pc:sldMk cId="847368097" sldId="292"/>
            <ac:spMk id="14" creationId="{7563DD0D-6686-433D-AA22-2752706ECBC9}"/>
          </ac:spMkLst>
        </pc:spChg>
      </pc:sldChg>
      <pc:sldChg chg="modSp mod">
        <pc:chgData name="Michael Fischer" userId="7f009845cc4d2b41" providerId="LiveId" clId="{F792FA6D-94CF-48DE-BBAB-98E6485BD417}" dt="2023-04-11T20:29:23.411" v="8689" actId="20577"/>
        <pc:sldMkLst>
          <pc:docMk/>
          <pc:sldMk cId="2117037102" sldId="294"/>
        </pc:sldMkLst>
        <pc:spChg chg="mod">
          <ac:chgData name="Michael Fischer" userId="7f009845cc4d2b41" providerId="LiveId" clId="{F792FA6D-94CF-48DE-BBAB-98E6485BD417}" dt="2023-04-11T20:29:23.411" v="8689" actId="20577"/>
          <ac:spMkLst>
            <pc:docMk/>
            <pc:sldMk cId="2117037102" sldId="294"/>
            <ac:spMk id="5" creationId="{CAA0E435-0ABE-8B66-DDEE-651418490A7B}"/>
          </ac:spMkLst>
        </pc:spChg>
      </pc:sldChg>
      <pc:sldChg chg="ord">
        <pc:chgData name="Michael Fischer" userId="7f009845cc4d2b41" providerId="LiveId" clId="{F792FA6D-94CF-48DE-BBAB-98E6485BD417}" dt="2023-04-10T18:23:10.696" v="995"/>
        <pc:sldMkLst>
          <pc:docMk/>
          <pc:sldMk cId="1234632842" sldId="296"/>
        </pc:sldMkLst>
      </pc:sldChg>
      <pc:sldChg chg="modSp mod ord">
        <pc:chgData name="Michael Fischer" userId="7f009845cc4d2b41" providerId="LiveId" clId="{F792FA6D-94CF-48DE-BBAB-98E6485BD417}" dt="2023-04-12T15:18:29.499" v="9522"/>
        <pc:sldMkLst>
          <pc:docMk/>
          <pc:sldMk cId="2673230749" sldId="297"/>
        </pc:sldMkLst>
        <pc:spChg chg="mod">
          <ac:chgData name="Michael Fischer" userId="7f009845cc4d2b41" providerId="LiveId" clId="{F792FA6D-94CF-48DE-BBAB-98E6485BD417}" dt="2023-04-11T15:40:37.962" v="6816" actId="20577"/>
          <ac:spMkLst>
            <pc:docMk/>
            <pc:sldMk cId="2673230749" sldId="297"/>
            <ac:spMk id="14" creationId="{9E82DBF7-B4EC-EF27-2249-B38519947734}"/>
          </ac:spMkLst>
        </pc:spChg>
      </pc:sldChg>
      <pc:sldChg chg="ord">
        <pc:chgData name="Michael Fischer" userId="7f009845cc4d2b41" providerId="LiveId" clId="{F792FA6D-94CF-48DE-BBAB-98E6485BD417}" dt="2023-04-11T15:42:09.964" v="6865"/>
        <pc:sldMkLst>
          <pc:docMk/>
          <pc:sldMk cId="2887271370" sldId="298"/>
        </pc:sldMkLst>
      </pc:sldChg>
      <pc:sldChg chg="ord">
        <pc:chgData name="Michael Fischer" userId="7f009845cc4d2b41" providerId="LiveId" clId="{F792FA6D-94CF-48DE-BBAB-98E6485BD417}" dt="2023-04-11T15:42:09.964" v="6865"/>
        <pc:sldMkLst>
          <pc:docMk/>
          <pc:sldMk cId="2121167404" sldId="299"/>
        </pc:sldMkLst>
      </pc:sldChg>
      <pc:sldChg chg="del">
        <pc:chgData name="Michael Fischer" userId="7f009845cc4d2b41" providerId="LiveId" clId="{F792FA6D-94CF-48DE-BBAB-98E6485BD417}" dt="2023-04-10T17:58:13.371" v="822" actId="47"/>
        <pc:sldMkLst>
          <pc:docMk/>
          <pc:sldMk cId="3093491039" sldId="300"/>
        </pc:sldMkLst>
      </pc:sldChg>
      <pc:sldChg chg="ord">
        <pc:chgData name="Michael Fischer" userId="7f009845cc4d2b41" providerId="LiveId" clId="{F792FA6D-94CF-48DE-BBAB-98E6485BD417}" dt="2023-04-11T15:42:09.964" v="6865"/>
        <pc:sldMkLst>
          <pc:docMk/>
          <pc:sldMk cId="1610571853" sldId="301"/>
        </pc:sldMkLst>
      </pc:sldChg>
      <pc:sldChg chg="addSp modSp mod">
        <pc:chgData name="Michael Fischer" userId="7f009845cc4d2b41" providerId="LiveId" clId="{F792FA6D-94CF-48DE-BBAB-98E6485BD417}" dt="2023-04-12T17:02:29.068" v="9753" actId="14100"/>
        <pc:sldMkLst>
          <pc:docMk/>
          <pc:sldMk cId="736635574" sldId="302"/>
        </pc:sldMkLst>
        <pc:spChg chg="mod">
          <ac:chgData name="Michael Fischer" userId="7f009845cc4d2b41" providerId="LiveId" clId="{F792FA6D-94CF-48DE-BBAB-98E6485BD417}" dt="2023-04-12T16:59:05.617" v="9690" actId="20577"/>
          <ac:spMkLst>
            <pc:docMk/>
            <pc:sldMk cId="736635574" sldId="302"/>
            <ac:spMk id="9" creationId="{5406D075-A0F5-FA40-AE22-DDA7FB066D9F}"/>
          </ac:spMkLst>
        </pc:spChg>
        <pc:spChg chg="add mod ord">
          <ac:chgData name="Michael Fischer" userId="7f009845cc4d2b41" providerId="LiveId" clId="{F792FA6D-94CF-48DE-BBAB-98E6485BD417}" dt="2023-04-12T17:02:08.443" v="9745" actId="1076"/>
          <ac:spMkLst>
            <pc:docMk/>
            <pc:sldMk cId="736635574" sldId="302"/>
            <ac:spMk id="10" creationId="{228BE332-9F9C-4B55-F7A4-4BC89ADE0799}"/>
          </ac:spMkLst>
        </pc:spChg>
        <pc:spChg chg="add mod">
          <ac:chgData name="Michael Fischer" userId="7f009845cc4d2b41" providerId="LiveId" clId="{F792FA6D-94CF-48DE-BBAB-98E6485BD417}" dt="2023-04-12T17:01:26.604" v="9737"/>
          <ac:spMkLst>
            <pc:docMk/>
            <pc:sldMk cId="736635574" sldId="302"/>
            <ac:spMk id="14" creationId="{69205AFA-D871-5631-7EB0-D50C2880074F}"/>
          </ac:spMkLst>
        </pc:spChg>
        <pc:spChg chg="add mod">
          <ac:chgData name="Michael Fischer" userId="7f009845cc4d2b41" providerId="LiveId" clId="{F792FA6D-94CF-48DE-BBAB-98E6485BD417}" dt="2023-04-12T17:02:19.215" v="9752" actId="1036"/>
          <ac:spMkLst>
            <pc:docMk/>
            <pc:sldMk cId="736635574" sldId="302"/>
            <ac:spMk id="15" creationId="{A33399BF-4362-0B38-ACCD-9C4F4A24BA1E}"/>
          </ac:spMkLst>
        </pc:spChg>
        <pc:picChg chg="mod modCrop">
          <ac:chgData name="Michael Fischer" userId="7f009845cc4d2b41" providerId="LiveId" clId="{F792FA6D-94CF-48DE-BBAB-98E6485BD417}" dt="2023-04-12T17:01:14.869" v="9736" actId="732"/>
          <ac:picMkLst>
            <pc:docMk/>
            <pc:sldMk cId="736635574" sldId="302"/>
            <ac:picMk id="5" creationId="{D5A237AA-3CE2-8A5F-A583-76348AF47699}"/>
          </ac:picMkLst>
        </pc:picChg>
        <pc:cxnChg chg="add mod ord">
          <ac:chgData name="Michael Fischer" userId="7f009845cc4d2b41" providerId="LiveId" clId="{F792FA6D-94CF-48DE-BBAB-98E6485BD417}" dt="2023-04-12T17:02:29.068" v="9753" actId="14100"/>
          <ac:cxnSpMkLst>
            <pc:docMk/>
            <pc:sldMk cId="736635574" sldId="302"/>
            <ac:cxnSpMk id="4" creationId="{C24BEFE4-D3F4-D285-76EA-16F5AFFEF2D0}"/>
          </ac:cxnSpMkLst>
        </pc:cxnChg>
      </pc:sldChg>
      <pc:sldChg chg="modSp mod ord">
        <pc:chgData name="Michael Fischer" userId="7f009845cc4d2b41" providerId="LiveId" clId="{F792FA6D-94CF-48DE-BBAB-98E6485BD417}" dt="2023-04-12T15:18:52.676" v="9524"/>
        <pc:sldMkLst>
          <pc:docMk/>
          <pc:sldMk cId="700198149" sldId="304"/>
        </pc:sldMkLst>
        <pc:spChg chg="mod">
          <ac:chgData name="Michael Fischer" userId="7f009845cc4d2b41" providerId="LiveId" clId="{F792FA6D-94CF-48DE-BBAB-98E6485BD417}" dt="2023-04-11T17:53:46.611" v="8228" actId="20577"/>
          <ac:spMkLst>
            <pc:docMk/>
            <pc:sldMk cId="700198149" sldId="304"/>
            <ac:spMk id="9" creationId="{5406D075-A0F5-FA40-AE22-DDA7FB066D9F}"/>
          </ac:spMkLst>
        </pc:spChg>
        <pc:spChg chg="mod">
          <ac:chgData name="Michael Fischer" userId="7f009845cc4d2b41" providerId="LiveId" clId="{F792FA6D-94CF-48DE-BBAB-98E6485BD417}" dt="2023-04-10T18:27:14.545" v="1033" actId="20577"/>
          <ac:spMkLst>
            <pc:docMk/>
            <pc:sldMk cId="700198149" sldId="304"/>
            <ac:spMk id="12" creationId="{70C63E2C-DABE-42FC-8E4D-174CF8E840AE}"/>
          </ac:spMkLst>
        </pc:spChg>
        <pc:picChg chg="mod modCrop">
          <ac:chgData name="Michael Fischer" userId="7f009845cc4d2b41" providerId="LiveId" clId="{F792FA6D-94CF-48DE-BBAB-98E6485BD417}" dt="2023-04-11T17:53:41.718" v="8227" actId="732"/>
          <ac:picMkLst>
            <pc:docMk/>
            <pc:sldMk cId="700198149" sldId="304"/>
            <ac:picMk id="4" creationId="{1ABF351E-005B-F950-9AFC-BBAC20F01A99}"/>
          </ac:picMkLst>
        </pc:picChg>
      </pc:sldChg>
      <pc:sldChg chg="ord">
        <pc:chgData name="Michael Fischer" userId="7f009845cc4d2b41" providerId="LiveId" clId="{F792FA6D-94CF-48DE-BBAB-98E6485BD417}" dt="2023-04-10T18:23:10.696" v="995"/>
        <pc:sldMkLst>
          <pc:docMk/>
          <pc:sldMk cId="297203474" sldId="305"/>
        </pc:sldMkLst>
      </pc:sldChg>
      <pc:sldChg chg="ord">
        <pc:chgData name="Michael Fischer" userId="7f009845cc4d2b41" providerId="LiveId" clId="{F792FA6D-94CF-48DE-BBAB-98E6485BD417}" dt="2023-04-10T18:23:10.696" v="995"/>
        <pc:sldMkLst>
          <pc:docMk/>
          <pc:sldMk cId="666555247" sldId="306"/>
        </pc:sldMkLst>
      </pc:sldChg>
      <pc:sldChg chg="ord">
        <pc:chgData name="Michael Fischer" userId="7f009845cc4d2b41" providerId="LiveId" clId="{F792FA6D-94CF-48DE-BBAB-98E6485BD417}" dt="2023-04-10T18:23:10.696" v="995"/>
        <pc:sldMkLst>
          <pc:docMk/>
          <pc:sldMk cId="3516340658" sldId="307"/>
        </pc:sldMkLst>
      </pc:sldChg>
      <pc:sldChg chg="ord">
        <pc:chgData name="Michael Fischer" userId="7f009845cc4d2b41" providerId="LiveId" clId="{F792FA6D-94CF-48DE-BBAB-98E6485BD417}" dt="2023-04-10T18:23:10.696" v="995"/>
        <pc:sldMkLst>
          <pc:docMk/>
          <pc:sldMk cId="2155733347" sldId="308"/>
        </pc:sldMkLst>
      </pc:sldChg>
      <pc:sldChg chg="ord">
        <pc:chgData name="Michael Fischer" userId="7f009845cc4d2b41" providerId="LiveId" clId="{F792FA6D-94CF-48DE-BBAB-98E6485BD417}" dt="2023-04-10T18:23:10.696" v="995"/>
        <pc:sldMkLst>
          <pc:docMk/>
          <pc:sldMk cId="763351684" sldId="309"/>
        </pc:sldMkLst>
      </pc:sldChg>
      <pc:sldChg chg="ord">
        <pc:chgData name="Michael Fischer" userId="7f009845cc4d2b41" providerId="LiveId" clId="{F792FA6D-94CF-48DE-BBAB-98E6485BD417}" dt="2023-04-10T18:23:10.696" v="995"/>
        <pc:sldMkLst>
          <pc:docMk/>
          <pc:sldMk cId="2216276530" sldId="310"/>
        </pc:sldMkLst>
      </pc:sldChg>
      <pc:sldChg chg="ord">
        <pc:chgData name="Michael Fischer" userId="7f009845cc4d2b41" providerId="LiveId" clId="{F792FA6D-94CF-48DE-BBAB-98E6485BD417}" dt="2023-04-10T18:23:10.696" v="995"/>
        <pc:sldMkLst>
          <pc:docMk/>
          <pc:sldMk cId="3595571544" sldId="311"/>
        </pc:sldMkLst>
      </pc:sldChg>
      <pc:sldChg chg="ord">
        <pc:chgData name="Michael Fischer" userId="7f009845cc4d2b41" providerId="LiveId" clId="{F792FA6D-94CF-48DE-BBAB-98E6485BD417}" dt="2023-04-11T15:42:09.964" v="6865"/>
        <pc:sldMkLst>
          <pc:docMk/>
          <pc:sldMk cId="3022176461" sldId="313"/>
        </pc:sldMkLst>
      </pc:sldChg>
      <pc:sldChg chg="addSp delSp modSp add del mod ord">
        <pc:chgData name="Michael Fischer" userId="7f009845cc4d2b41" providerId="LiveId" clId="{F792FA6D-94CF-48DE-BBAB-98E6485BD417}" dt="2023-04-12T19:06:44.808" v="9759" actId="47"/>
        <pc:sldMkLst>
          <pc:docMk/>
          <pc:sldMk cId="958174026" sldId="314"/>
        </pc:sldMkLst>
        <pc:spChg chg="mod">
          <ac:chgData name="Michael Fischer" userId="7f009845cc4d2b41" providerId="LiveId" clId="{F792FA6D-94CF-48DE-BBAB-98E6485BD417}" dt="2023-04-10T16:29:59.886" v="206" actId="1076"/>
          <ac:spMkLst>
            <pc:docMk/>
            <pc:sldMk cId="958174026" sldId="314"/>
            <ac:spMk id="2" creationId="{603AB1FA-66C1-4946-82B5-2666A6BFF455}"/>
          </ac:spMkLst>
        </pc:spChg>
        <pc:spChg chg="add mod">
          <ac:chgData name="Michael Fischer" userId="7f009845cc4d2b41" providerId="LiveId" clId="{F792FA6D-94CF-48DE-BBAB-98E6485BD417}" dt="2023-04-10T16:30:50.657" v="235" actId="1036"/>
          <ac:spMkLst>
            <pc:docMk/>
            <pc:sldMk cId="958174026" sldId="314"/>
            <ac:spMk id="7" creationId="{838C2A55-1D91-0BB8-C764-5F4FF245F78A}"/>
          </ac:spMkLst>
        </pc:spChg>
        <pc:spChg chg="add mod">
          <ac:chgData name="Michael Fischer" userId="7f009845cc4d2b41" providerId="LiveId" clId="{F792FA6D-94CF-48DE-BBAB-98E6485BD417}" dt="2023-04-10T16:30:50.657" v="235" actId="1036"/>
          <ac:spMkLst>
            <pc:docMk/>
            <pc:sldMk cId="958174026" sldId="314"/>
            <ac:spMk id="8" creationId="{133354C8-1156-B02D-5E5A-F57995A91E99}"/>
          </ac:spMkLst>
        </pc:spChg>
        <pc:spChg chg="mod">
          <ac:chgData name="Michael Fischer" userId="7f009845cc4d2b41" providerId="LiveId" clId="{F792FA6D-94CF-48DE-BBAB-98E6485BD417}" dt="2023-04-10T16:23:25.387" v="133" actId="313"/>
          <ac:spMkLst>
            <pc:docMk/>
            <pc:sldMk cId="958174026" sldId="314"/>
            <ac:spMk id="12" creationId="{70C63E2C-DABE-42FC-8E4D-174CF8E840AE}"/>
          </ac:spMkLst>
        </pc:spChg>
        <pc:spChg chg="del">
          <ac:chgData name="Michael Fischer" userId="7f009845cc4d2b41" providerId="LiveId" clId="{F792FA6D-94CF-48DE-BBAB-98E6485BD417}" dt="2023-04-10T16:06:23.258" v="117" actId="478"/>
          <ac:spMkLst>
            <pc:docMk/>
            <pc:sldMk cId="958174026" sldId="314"/>
            <ac:spMk id="14" creationId="{7563DD0D-6686-433D-AA22-2752706ECBC9}"/>
          </ac:spMkLst>
        </pc:spChg>
        <pc:picChg chg="add mod">
          <ac:chgData name="Michael Fischer" userId="7f009845cc4d2b41" providerId="LiveId" clId="{F792FA6D-94CF-48DE-BBAB-98E6485BD417}" dt="2023-04-10T16:30:50.657" v="235" actId="1036"/>
          <ac:picMkLst>
            <pc:docMk/>
            <pc:sldMk cId="958174026" sldId="314"/>
            <ac:picMk id="4" creationId="{2F887B37-CC7A-4CDE-2517-6446234142BC}"/>
          </ac:picMkLst>
        </pc:picChg>
        <pc:picChg chg="add mod">
          <ac:chgData name="Michael Fischer" userId="7f009845cc4d2b41" providerId="LiveId" clId="{F792FA6D-94CF-48DE-BBAB-98E6485BD417}" dt="2023-04-10T16:30:50.657" v="235" actId="1036"/>
          <ac:picMkLst>
            <pc:docMk/>
            <pc:sldMk cId="958174026" sldId="314"/>
            <ac:picMk id="5" creationId="{1806C202-E3F3-FEBD-5370-6E7005F1247E}"/>
          </ac:picMkLst>
        </pc:picChg>
        <pc:cxnChg chg="add mod">
          <ac:chgData name="Michael Fischer" userId="7f009845cc4d2b41" providerId="LiveId" clId="{F792FA6D-94CF-48DE-BBAB-98E6485BD417}" dt="2023-04-10T16:30:50.657" v="235" actId="1036"/>
          <ac:cxnSpMkLst>
            <pc:docMk/>
            <pc:sldMk cId="958174026" sldId="314"/>
            <ac:cxnSpMk id="10" creationId="{DBB916DF-D4FE-5C73-385C-AE2FAE69009A}"/>
          </ac:cxnSpMkLst>
        </pc:cxnChg>
      </pc:sldChg>
      <pc:sldChg chg="addSp delSp modSp add del mod ord">
        <pc:chgData name="Michael Fischer" userId="7f009845cc4d2b41" providerId="LiveId" clId="{F792FA6D-94CF-48DE-BBAB-98E6485BD417}" dt="2023-04-12T19:06:45.470" v="9760" actId="47"/>
        <pc:sldMkLst>
          <pc:docMk/>
          <pc:sldMk cId="1933983711" sldId="315"/>
        </pc:sldMkLst>
        <pc:spChg chg="mod">
          <ac:chgData name="Michael Fischer" userId="7f009845cc4d2b41" providerId="LiveId" clId="{F792FA6D-94CF-48DE-BBAB-98E6485BD417}" dt="2023-04-10T16:33:33.524" v="516" actId="1036"/>
          <ac:spMkLst>
            <pc:docMk/>
            <pc:sldMk cId="1933983711" sldId="315"/>
            <ac:spMk id="7" creationId="{838C2A55-1D91-0BB8-C764-5F4FF245F78A}"/>
          </ac:spMkLst>
        </pc:spChg>
        <pc:spChg chg="del">
          <ac:chgData name="Michael Fischer" userId="7f009845cc4d2b41" providerId="LiveId" clId="{F792FA6D-94CF-48DE-BBAB-98E6485BD417}" dt="2023-04-10T16:32:20.698" v="287" actId="478"/>
          <ac:spMkLst>
            <pc:docMk/>
            <pc:sldMk cId="1933983711" sldId="315"/>
            <ac:spMk id="8" creationId="{133354C8-1156-B02D-5E5A-F57995A91E99}"/>
          </ac:spMkLst>
        </pc:spChg>
        <pc:spChg chg="add mod">
          <ac:chgData name="Michael Fischer" userId="7f009845cc4d2b41" providerId="LiveId" clId="{F792FA6D-94CF-48DE-BBAB-98E6485BD417}" dt="2023-04-10T16:33:38.675" v="517" actId="113"/>
          <ac:spMkLst>
            <pc:docMk/>
            <pc:sldMk cId="1933983711" sldId="315"/>
            <ac:spMk id="13" creationId="{AAF125BD-3609-3DC0-4975-80A61C50A480}"/>
          </ac:spMkLst>
        </pc:spChg>
        <pc:picChg chg="del">
          <ac:chgData name="Michael Fischer" userId="7f009845cc4d2b41" providerId="LiveId" clId="{F792FA6D-94CF-48DE-BBAB-98E6485BD417}" dt="2023-04-10T16:31:15.973" v="237" actId="478"/>
          <ac:picMkLst>
            <pc:docMk/>
            <pc:sldMk cId="1933983711" sldId="315"/>
            <ac:picMk id="4" creationId="{2F887B37-CC7A-4CDE-2517-6446234142BC}"/>
          </ac:picMkLst>
        </pc:picChg>
        <pc:picChg chg="del">
          <ac:chgData name="Michael Fischer" userId="7f009845cc4d2b41" providerId="LiveId" clId="{F792FA6D-94CF-48DE-BBAB-98E6485BD417}" dt="2023-04-10T16:31:19.411" v="239" actId="478"/>
          <ac:picMkLst>
            <pc:docMk/>
            <pc:sldMk cId="1933983711" sldId="315"/>
            <ac:picMk id="5" creationId="{1806C202-E3F3-FEBD-5370-6E7005F1247E}"/>
          </ac:picMkLst>
        </pc:picChg>
        <pc:picChg chg="add mod modCrop">
          <ac:chgData name="Michael Fischer" userId="7f009845cc4d2b41" providerId="LiveId" clId="{F792FA6D-94CF-48DE-BBAB-98E6485BD417}" dt="2023-04-10T16:33:33.524" v="516" actId="1036"/>
          <ac:picMkLst>
            <pc:docMk/>
            <pc:sldMk cId="1933983711" sldId="315"/>
            <ac:picMk id="9" creationId="{947FB090-7723-ED9E-CC42-E3F5C93F2038}"/>
          </ac:picMkLst>
        </pc:picChg>
        <pc:cxnChg chg="del">
          <ac:chgData name="Michael Fischer" userId="7f009845cc4d2b41" providerId="LiveId" clId="{F792FA6D-94CF-48DE-BBAB-98E6485BD417}" dt="2023-04-10T16:31:17.937" v="238" actId="478"/>
          <ac:cxnSpMkLst>
            <pc:docMk/>
            <pc:sldMk cId="1933983711" sldId="315"/>
            <ac:cxnSpMk id="10" creationId="{DBB916DF-D4FE-5C73-385C-AE2FAE69009A}"/>
          </ac:cxnSpMkLst>
        </pc:cxnChg>
      </pc:sldChg>
      <pc:sldChg chg="delSp modSp add del mod">
        <pc:chgData name="Michael Fischer" userId="7f009845cc4d2b41" providerId="LiveId" clId="{F792FA6D-94CF-48DE-BBAB-98E6485BD417}" dt="2023-04-10T17:53:33.569" v="797" actId="47"/>
        <pc:sldMkLst>
          <pc:docMk/>
          <pc:sldMk cId="1787460777" sldId="316"/>
        </pc:sldMkLst>
        <pc:spChg chg="mod">
          <ac:chgData name="Michael Fischer" userId="7f009845cc4d2b41" providerId="LiveId" clId="{F792FA6D-94CF-48DE-BBAB-98E6485BD417}" dt="2023-04-10T17:39:49.581" v="535" actId="1076"/>
          <ac:spMkLst>
            <pc:docMk/>
            <pc:sldMk cId="1787460777" sldId="316"/>
            <ac:spMk id="2" creationId="{603AB1FA-66C1-4946-82B5-2666A6BFF455}"/>
          </ac:spMkLst>
        </pc:spChg>
        <pc:spChg chg="mod">
          <ac:chgData name="Michael Fischer" userId="7f009845cc4d2b41" providerId="LiveId" clId="{F792FA6D-94CF-48DE-BBAB-98E6485BD417}" dt="2023-04-10T17:39:56.977" v="536" actId="1076"/>
          <ac:spMkLst>
            <pc:docMk/>
            <pc:sldMk cId="1787460777" sldId="316"/>
            <ac:spMk id="7" creationId="{838C2A55-1D91-0BB8-C764-5F4FF245F78A}"/>
          </ac:spMkLst>
        </pc:spChg>
        <pc:spChg chg="mod">
          <ac:chgData name="Michael Fischer" userId="7f009845cc4d2b41" providerId="LiveId" clId="{F792FA6D-94CF-48DE-BBAB-98E6485BD417}" dt="2023-04-10T17:40:02.926" v="537" actId="2711"/>
          <ac:spMkLst>
            <pc:docMk/>
            <pc:sldMk cId="1787460777" sldId="316"/>
            <ac:spMk id="13" creationId="{AAF125BD-3609-3DC0-4975-80A61C50A480}"/>
          </ac:spMkLst>
        </pc:spChg>
        <pc:picChg chg="del">
          <ac:chgData name="Michael Fischer" userId="7f009845cc4d2b41" providerId="LiveId" clId="{F792FA6D-94CF-48DE-BBAB-98E6485BD417}" dt="2023-04-10T17:38:22.542" v="519" actId="478"/>
          <ac:picMkLst>
            <pc:docMk/>
            <pc:sldMk cId="1787460777" sldId="316"/>
            <ac:picMk id="9" creationId="{947FB090-7723-ED9E-CC42-E3F5C93F2038}"/>
          </ac:picMkLst>
        </pc:picChg>
      </pc:sldChg>
      <pc:sldChg chg="addSp modSp add del mod ord">
        <pc:chgData name="Michael Fischer" userId="7f009845cc4d2b41" providerId="LiveId" clId="{F792FA6D-94CF-48DE-BBAB-98E6485BD417}" dt="2023-04-12T19:06:46.584" v="9761" actId="47"/>
        <pc:sldMkLst>
          <pc:docMk/>
          <pc:sldMk cId="3687499631" sldId="317"/>
        </pc:sldMkLst>
        <pc:spChg chg="add mod">
          <ac:chgData name="Michael Fischer" userId="7f009845cc4d2b41" providerId="LiveId" clId="{F792FA6D-94CF-48DE-BBAB-98E6485BD417}" dt="2023-04-10T17:48:30.323" v="781" actId="1076"/>
          <ac:spMkLst>
            <pc:docMk/>
            <pc:sldMk cId="3687499631" sldId="317"/>
            <ac:spMk id="5" creationId="{7DCC9E93-E266-5C7A-651F-61461D24A0F3}"/>
          </ac:spMkLst>
        </pc:spChg>
        <pc:spChg chg="mod">
          <ac:chgData name="Michael Fischer" userId="7f009845cc4d2b41" providerId="LiveId" clId="{F792FA6D-94CF-48DE-BBAB-98E6485BD417}" dt="2023-04-10T17:54:05.641" v="818" actId="1035"/>
          <ac:spMkLst>
            <pc:docMk/>
            <pc:sldMk cId="3687499631" sldId="317"/>
            <ac:spMk id="14" creationId="{7563DD0D-6686-433D-AA22-2752706ECBC9}"/>
          </ac:spMkLst>
        </pc:spChg>
        <pc:picChg chg="add mod modCrop">
          <ac:chgData name="Michael Fischer" userId="7f009845cc4d2b41" providerId="LiveId" clId="{F792FA6D-94CF-48DE-BBAB-98E6485BD417}" dt="2023-04-10T17:47:54.569" v="746" actId="14100"/>
          <ac:picMkLst>
            <pc:docMk/>
            <pc:sldMk cId="3687499631" sldId="317"/>
            <ac:picMk id="4" creationId="{519269C0-46BD-0678-9513-814ABBDA6528}"/>
          </ac:picMkLst>
        </pc:picChg>
      </pc:sldChg>
      <pc:sldChg chg="modSp add del mod">
        <pc:chgData name="Michael Fischer" userId="7f009845cc4d2b41" providerId="LiveId" clId="{F792FA6D-94CF-48DE-BBAB-98E6485BD417}" dt="2023-04-11T15:42:20.153" v="6866" actId="47"/>
        <pc:sldMkLst>
          <pc:docMk/>
          <pc:sldMk cId="3277378207" sldId="318"/>
        </pc:sldMkLst>
        <pc:spChg chg="mod">
          <ac:chgData name="Michael Fischer" userId="7f009845cc4d2b41" providerId="LiveId" clId="{F792FA6D-94CF-48DE-BBAB-98E6485BD417}" dt="2023-04-10T18:03:02.620" v="895" actId="20577"/>
          <ac:spMkLst>
            <pc:docMk/>
            <pc:sldMk cId="3277378207" sldId="318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0T18:05:55.565" v="993" actId="20577"/>
          <ac:spMkLst>
            <pc:docMk/>
            <pc:sldMk cId="3277378207" sldId="318"/>
            <ac:spMk id="14" creationId="{7563DD0D-6686-433D-AA22-2752706ECBC9}"/>
          </ac:spMkLst>
        </pc:spChg>
      </pc:sldChg>
      <pc:sldChg chg="addSp delSp modSp add mod">
        <pc:chgData name="Michael Fischer" userId="7f009845cc4d2b41" providerId="LiveId" clId="{F792FA6D-94CF-48DE-BBAB-98E6485BD417}" dt="2023-04-10T19:04:35.675" v="1418" actId="1076"/>
        <pc:sldMkLst>
          <pc:docMk/>
          <pc:sldMk cId="1021132323" sldId="319"/>
        </pc:sldMkLst>
        <pc:spChg chg="mod">
          <ac:chgData name="Michael Fischer" userId="7f009845cc4d2b41" providerId="LiveId" clId="{F792FA6D-94CF-48DE-BBAB-98E6485BD417}" dt="2023-04-10T19:03:31.074" v="1243" actId="1036"/>
          <ac:spMkLst>
            <pc:docMk/>
            <pc:sldMk cId="1021132323" sldId="319"/>
            <ac:spMk id="7" creationId="{838C2A55-1D91-0BB8-C764-5F4FF245F78A}"/>
          </ac:spMkLst>
        </pc:spChg>
        <pc:spChg chg="mod">
          <ac:chgData name="Michael Fischer" userId="7f009845cc4d2b41" providerId="LiveId" clId="{F792FA6D-94CF-48DE-BBAB-98E6485BD417}" dt="2023-04-10T19:04:35.675" v="1418" actId="1076"/>
          <ac:spMkLst>
            <pc:docMk/>
            <pc:sldMk cId="1021132323" sldId="319"/>
            <ac:spMk id="13" creationId="{AAF125BD-3609-3DC0-4975-80A61C50A480}"/>
          </ac:spMkLst>
        </pc:spChg>
        <pc:picChg chg="add mod">
          <ac:chgData name="Michael Fischer" userId="7f009845cc4d2b41" providerId="LiveId" clId="{F792FA6D-94CF-48DE-BBAB-98E6485BD417}" dt="2023-04-10T19:02:38.164" v="1125" actId="1076"/>
          <ac:picMkLst>
            <pc:docMk/>
            <pc:sldMk cId="1021132323" sldId="319"/>
            <ac:picMk id="4" creationId="{748AE297-C58E-E1D0-9CD2-6CEF1D4217FE}"/>
          </ac:picMkLst>
        </pc:picChg>
        <pc:picChg chg="del">
          <ac:chgData name="Michael Fischer" userId="7f009845cc4d2b41" providerId="LiveId" clId="{F792FA6D-94CF-48DE-BBAB-98E6485BD417}" dt="2023-04-10T19:02:20.156" v="1119" actId="478"/>
          <ac:picMkLst>
            <pc:docMk/>
            <pc:sldMk cId="1021132323" sldId="319"/>
            <ac:picMk id="9" creationId="{947FB090-7723-ED9E-CC42-E3F5C93F2038}"/>
          </ac:picMkLst>
        </pc:picChg>
      </pc:sldChg>
      <pc:sldChg chg="addSp delSp modSp add mod">
        <pc:chgData name="Michael Fischer" userId="7f009845cc4d2b41" providerId="LiveId" clId="{F792FA6D-94CF-48DE-BBAB-98E6485BD417}" dt="2023-04-11T12:46:12.060" v="2873" actId="20577"/>
        <pc:sldMkLst>
          <pc:docMk/>
          <pc:sldMk cId="4089507924" sldId="320"/>
        </pc:sldMkLst>
        <pc:spChg chg="mod">
          <ac:chgData name="Michael Fischer" userId="7f009845cc4d2b41" providerId="LiveId" clId="{F792FA6D-94CF-48DE-BBAB-98E6485BD417}" dt="2023-04-10T19:09:11.524" v="1565" actId="1036"/>
          <ac:spMkLst>
            <pc:docMk/>
            <pc:sldMk cId="4089507924" sldId="320"/>
            <ac:spMk id="7" creationId="{838C2A55-1D91-0BB8-C764-5F4FF245F78A}"/>
          </ac:spMkLst>
        </pc:spChg>
        <pc:spChg chg="mod">
          <ac:chgData name="Michael Fischer" userId="7f009845cc4d2b41" providerId="LiveId" clId="{F792FA6D-94CF-48DE-BBAB-98E6485BD417}" dt="2023-04-11T12:46:12.060" v="2873" actId="20577"/>
          <ac:spMkLst>
            <pc:docMk/>
            <pc:sldMk cId="4089507924" sldId="320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0T19:08:10.999" v="1489" actId="20577"/>
          <ac:spMkLst>
            <pc:docMk/>
            <pc:sldMk cId="4089507924" sldId="320"/>
            <ac:spMk id="13" creationId="{AAF125BD-3609-3DC0-4975-80A61C50A480}"/>
          </ac:spMkLst>
        </pc:spChg>
        <pc:picChg chg="del">
          <ac:chgData name="Michael Fischer" userId="7f009845cc4d2b41" providerId="LiveId" clId="{F792FA6D-94CF-48DE-BBAB-98E6485BD417}" dt="2023-04-10T19:08:13.447" v="1490" actId="478"/>
          <ac:picMkLst>
            <pc:docMk/>
            <pc:sldMk cId="4089507924" sldId="320"/>
            <ac:picMk id="4" creationId="{748AE297-C58E-E1D0-9CD2-6CEF1D4217FE}"/>
          </ac:picMkLst>
        </pc:picChg>
        <pc:picChg chg="add mod modCrop">
          <ac:chgData name="Michael Fischer" userId="7f009845cc4d2b41" providerId="LiveId" clId="{F792FA6D-94CF-48DE-BBAB-98E6485BD417}" dt="2023-04-10T19:09:45.177" v="1571" actId="732"/>
          <ac:picMkLst>
            <pc:docMk/>
            <pc:sldMk cId="4089507924" sldId="320"/>
            <ac:picMk id="5" creationId="{F9BE664D-4557-4941-5312-C128679D6C20}"/>
          </ac:picMkLst>
        </pc:picChg>
      </pc:sldChg>
      <pc:sldChg chg="modSp add mod">
        <pc:chgData name="Michael Fischer" userId="7f009845cc4d2b41" providerId="LiveId" clId="{F792FA6D-94CF-48DE-BBAB-98E6485BD417}" dt="2023-04-11T12:46:19.130" v="2874"/>
        <pc:sldMkLst>
          <pc:docMk/>
          <pc:sldMk cId="3938140103" sldId="321"/>
        </pc:sldMkLst>
        <pc:spChg chg="mod">
          <ac:chgData name="Michael Fischer" userId="7f009845cc4d2b41" providerId="LiveId" clId="{F792FA6D-94CF-48DE-BBAB-98E6485BD417}" dt="2023-04-11T12:46:19.130" v="2874"/>
          <ac:spMkLst>
            <pc:docMk/>
            <pc:sldMk cId="3938140103" sldId="321"/>
            <ac:spMk id="12" creationId="{70C63E2C-DABE-42FC-8E4D-174CF8E840AE}"/>
          </ac:spMkLst>
        </pc:spChg>
      </pc:sldChg>
      <pc:sldChg chg="addSp delSp modSp add mod">
        <pc:chgData name="Michael Fischer" userId="7f009845cc4d2b41" providerId="LiveId" clId="{F792FA6D-94CF-48DE-BBAB-98E6485BD417}" dt="2023-04-11T12:44:23.279" v="2788" actId="20577"/>
        <pc:sldMkLst>
          <pc:docMk/>
          <pc:sldMk cId="3023658814" sldId="322"/>
        </pc:sldMkLst>
        <pc:spChg chg="mod">
          <ac:chgData name="Michael Fischer" userId="7f009845cc4d2b41" providerId="LiveId" clId="{F792FA6D-94CF-48DE-BBAB-98E6485BD417}" dt="2023-04-10T19:11:34.250" v="1603" actId="1076"/>
          <ac:spMkLst>
            <pc:docMk/>
            <pc:sldMk cId="3023658814" sldId="322"/>
            <ac:spMk id="7" creationId="{838C2A55-1D91-0BB8-C764-5F4FF245F78A}"/>
          </ac:spMkLst>
        </pc:spChg>
        <pc:spChg chg="mod">
          <ac:chgData name="Michael Fischer" userId="7f009845cc4d2b41" providerId="LiveId" clId="{F792FA6D-94CF-48DE-BBAB-98E6485BD417}" dt="2023-04-11T12:44:23.279" v="2788" actId="20577"/>
          <ac:spMkLst>
            <pc:docMk/>
            <pc:sldMk cId="3023658814" sldId="322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0T19:14:43.398" v="1926" actId="20577"/>
          <ac:spMkLst>
            <pc:docMk/>
            <pc:sldMk cId="3023658814" sldId="322"/>
            <ac:spMk id="13" creationId="{AAF125BD-3609-3DC0-4975-80A61C50A480}"/>
          </ac:spMkLst>
        </pc:spChg>
        <pc:picChg chg="add mod">
          <ac:chgData name="Michael Fischer" userId="7f009845cc4d2b41" providerId="LiveId" clId="{F792FA6D-94CF-48DE-BBAB-98E6485BD417}" dt="2023-04-10T19:14:02.444" v="1884" actId="1036"/>
          <ac:picMkLst>
            <pc:docMk/>
            <pc:sldMk cId="3023658814" sldId="322"/>
            <ac:picMk id="4" creationId="{C18A5840-BEC1-CAC5-6B91-5135AC63B2CE}"/>
          </ac:picMkLst>
        </pc:picChg>
        <pc:picChg chg="del">
          <ac:chgData name="Michael Fischer" userId="7f009845cc4d2b41" providerId="LiveId" clId="{F792FA6D-94CF-48DE-BBAB-98E6485BD417}" dt="2023-04-10T19:11:02.983" v="1573" actId="478"/>
          <ac:picMkLst>
            <pc:docMk/>
            <pc:sldMk cId="3023658814" sldId="322"/>
            <ac:picMk id="5" creationId="{F9BE664D-4557-4941-5312-C128679D6C20}"/>
          </ac:picMkLst>
        </pc:picChg>
      </pc:sldChg>
      <pc:sldChg chg="addSp delSp modSp add mod ord">
        <pc:chgData name="Michael Fischer" userId="7f009845cc4d2b41" providerId="LiveId" clId="{F792FA6D-94CF-48DE-BBAB-98E6485BD417}" dt="2023-04-11T17:57:17.248" v="8232"/>
        <pc:sldMkLst>
          <pc:docMk/>
          <pc:sldMk cId="2602981162" sldId="323"/>
        </pc:sldMkLst>
        <pc:spChg chg="mod">
          <ac:chgData name="Michael Fischer" userId="7f009845cc4d2b41" providerId="LiveId" clId="{F792FA6D-94CF-48DE-BBAB-98E6485BD417}" dt="2023-04-10T19:17:34.247" v="2168" actId="1076"/>
          <ac:spMkLst>
            <pc:docMk/>
            <pc:sldMk cId="2602981162" sldId="323"/>
            <ac:spMk id="7" creationId="{838C2A55-1D91-0BB8-C764-5F4FF245F78A}"/>
          </ac:spMkLst>
        </pc:spChg>
        <pc:spChg chg="add mod">
          <ac:chgData name="Michael Fischer" userId="7f009845cc4d2b41" providerId="LiveId" clId="{F792FA6D-94CF-48DE-BBAB-98E6485BD417}" dt="2023-04-10T19:18:05.525" v="2192" actId="1076"/>
          <ac:spMkLst>
            <pc:docMk/>
            <pc:sldMk cId="2602981162" sldId="323"/>
            <ac:spMk id="8" creationId="{0B2AE169-90E8-F1AF-BEB6-1466D9244145}"/>
          </ac:spMkLst>
        </pc:spChg>
        <pc:spChg chg="add mod">
          <ac:chgData name="Michael Fischer" userId="7f009845cc4d2b41" providerId="LiveId" clId="{F792FA6D-94CF-48DE-BBAB-98E6485BD417}" dt="2023-04-10T19:18:42.706" v="2226" actId="1076"/>
          <ac:spMkLst>
            <pc:docMk/>
            <pc:sldMk cId="2602981162" sldId="323"/>
            <ac:spMk id="9" creationId="{A3C7B480-3EA3-B72F-B3C8-421D0A6128E7}"/>
          </ac:spMkLst>
        </pc:spChg>
        <pc:spChg chg="mod">
          <ac:chgData name="Michael Fischer" userId="7f009845cc4d2b41" providerId="LiveId" clId="{F792FA6D-94CF-48DE-BBAB-98E6485BD417}" dt="2023-04-11T12:44:44.578" v="2825" actId="20577"/>
          <ac:spMkLst>
            <pc:docMk/>
            <pc:sldMk cId="2602981162" sldId="323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0T19:17:12.901" v="2104" actId="20577"/>
          <ac:spMkLst>
            <pc:docMk/>
            <pc:sldMk cId="2602981162" sldId="323"/>
            <ac:spMk id="13" creationId="{AAF125BD-3609-3DC0-4975-80A61C50A480}"/>
          </ac:spMkLst>
        </pc:spChg>
        <pc:picChg chg="del">
          <ac:chgData name="Michael Fischer" userId="7f009845cc4d2b41" providerId="LiveId" clId="{F792FA6D-94CF-48DE-BBAB-98E6485BD417}" dt="2023-04-10T19:16:17.350" v="1928" actId="478"/>
          <ac:picMkLst>
            <pc:docMk/>
            <pc:sldMk cId="2602981162" sldId="323"/>
            <ac:picMk id="4" creationId="{C18A5840-BEC1-CAC5-6B91-5135AC63B2CE}"/>
          </ac:picMkLst>
        </pc:picChg>
        <pc:picChg chg="add mod">
          <ac:chgData name="Michael Fischer" userId="7f009845cc4d2b41" providerId="LiveId" clId="{F792FA6D-94CF-48DE-BBAB-98E6485BD417}" dt="2023-04-10T19:16:28.988" v="1934" actId="1076"/>
          <ac:picMkLst>
            <pc:docMk/>
            <pc:sldMk cId="2602981162" sldId="323"/>
            <ac:picMk id="5" creationId="{5600FC36-55EE-A95E-9E78-C87091D1CC1C}"/>
          </ac:picMkLst>
        </pc:picChg>
      </pc:sldChg>
      <pc:sldChg chg="addSp delSp modSp add mod">
        <pc:chgData name="Michael Fischer" userId="7f009845cc4d2b41" providerId="LiveId" clId="{F792FA6D-94CF-48DE-BBAB-98E6485BD417}" dt="2023-04-10T19:22:30.164" v="2238" actId="1036"/>
        <pc:sldMkLst>
          <pc:docMk/>
          <pc:sldMk cId="3818044714" sldId="324"/>
        </pc:sldMkLst>
        <pc:spChg chg="del">
          <ac:chgData name="Michael Fischer" userId="7f009845cc4d2b41" providerId="LiveId" clId="{F792FA6D-94CF-48DE-BBAB-98E6485BD417}" dt="2023-04-10T19:22:12.971" v="2229" actId="478"/>
          <ac:spMkLst>
            <pc:docMk/>
            <pc:sldMk cId="3818044714" sldId="324"/>
            <ac:spMk id="7" creationId="{838C2A55-1D91-0BB8-C764-5F4FF245F78A}"/>
          </ac:spMkLst>
        </pc:spChg>
        <pc:picChg chg="del">
          <ac:chgData name="Michael Fischer" userId="7f009845cc4d2b41" providerId="LiveId" clId="{F792FA6D-94CF-48DE-BBAB-98E6485BD417}" dt="2023-04-10T19:22:11.005" v="2228" actId="478"/>
          <ac:picMkLst>
            <pc:docMk/>
            <pc:sldMk cId="3818044714" sldId="324"/>
            <ac:picMk id="4" creationId="{748AE297-C58E-E1D0-9CD2-6CEF1D4217FE}"/>
          </ac:picMkLst>
        </pc:picChg>
        <pc:picChg chg="add mod">
          <ac:chgData name="Michael Fischer" userId="7f009845cc4d2b41" providerId="LiveId" clId="{F792FA6D-94CF-48DE-BBAB-98E6485BD417}" dt="2023-04-10T19:22:30.164" v="2238" actId="1036"/>
          <ac:picMkLst>
            <pc:docMk/>
            <pc:sldMk cId="3818044714" sldId="324"/>
            <ac:picMk id="5" creationId="{F25B5E2E-6FB5-BE4E-40CD-F2DC1DBE5461}"/>
          </ac:picMkLst>
        </pc:picChg>
      </pc:sldChg>
      <pc:sldChg chg="addSp delSp modSp add mod">
        <pc:chgData name="Michael Fischer" userId="7f009845cc4d2b41" providerId="LiveId" clId="{F792FA6D-94CF-48DE-BBAB-98E6485BD417}" dt="2023-04-10T19:23:00.894" v="2253" actId="1036"/>
        <pc:sldMkLst>
          <pc:docMk/>
          <pc:sldMk cId="3487962627" sldId="325"/>
        </pc:sldMkLst>
        <pc:picChg chg="add mod">
          <ac:chgData name="Michael Fischer" userId="7f009845cc4d2b41" providerId="LiveId" clId="{F792FA6D-94CF-48DE-BBAB-98E6485BD417}" dt="2023-04-10T19:23:00.894" v="2253" actId="1036"/>
          <ac:picMkLst>
            <pc:docMk/>
            <pc:sldMk cId="3487962627" sldId="325"/>
            <ac:picMk id="4" creationId="{A6409104-CCA2-A503-AA59-A716B12460FE}"/>
          </ac:picMkLst>
        </pc:picChg>
        <pc:picChg chg="del">
          <ac:chgData name="Michael Fischer" userId="7f009845cc4d2b41" providerId="LiveId" clId="{F792FA6D-94CF-48DE-BBAB-98E6485BD417}" dt="2023-04-10T19:22:40.705" v="2240" actId="478"/>
          <ac:picMkLst>
            <pc:docMk/>
            <pc:sldMk cId="3487962627" sldId="325"/>
            <ac:picMk id="5" creationId="{F25B5E2E-6FB5-BE4E-40CD-F2DC1DBE5461}"/>
          </ac:picMkLst>
        </pc:picChg>
      </pc:sldChg>
      <pc:sldChg chg="addSp delSp modSp add mod">
        <pc:chgData name="Michael Fischer" userId="7f009845cc4d2b41" providerId="LiveId" clId="{F792FA6D-94CF-48DE-BBAB-98E6485BD417}" dt="2023-04-11T12:44:49.598" v="2826"/>
        <pc:sldMkLst>
          <pc:docMk/>
          <pc:sldMk cId="569384697" sldId="326"/>
        </pc:sldMkLst>
        <pc:spChg chg="mod">
          <ac:chgData name="Michael Fischer" userId="7f009845cc4d2b41" providerId="LiveId" clId="{F792FA6D-94CF-48DE-BBAB-98E6485BD417}" dt="2023-04-10T19:26:51.598" v="2321" actId="1076"/>
          <ac:spMkLst>
            <pc:docMk/>
            <pc:sldMk cId="569384697" sldId="326"/>
            <ac:spMk id="7" creationId="{838C2A55-1D91-0BB8-C764-5F4FF245F78A}"/>
          </ac:spMkLst>
        </pc:spChg>
        <pc:spChg chg="del">
          <ac:chgData name="Michael Fischer" userId="7f009845cc4d2b41" providerId="LiveId" clId="{F792FA6D-94CF-48DE-BBAB-98E6485BD417}" dt="2023-04-10T19:24:45.020" v="2256" actId="478"/>
          <ac:spMkLst>
            <pc:docMk/>
            <pc:sldMk cId="569384697" sldId="326"/>
            <ac:spMk id="8" creationId="{0B2AE169-90E8-F1AF-BEB6-1466D9244145}"/>
          </ac:spMkLst>
        </pc:spChg>
        <pc:spChg chg="del">
          <ac:chgData name="Michael Fischer" userId="7f009845cc4d2b41" providerId="LiveId" clId="{F792FA6D-94CF-48DE-BBAB-98E6485BD417}" dt="2023-04-10T19:24:46.921" v="2257" actId="478"/>
          <ac:spMkLst>
            <pc:docMk/>
            <pc:sldMk cId="569384697" sldId="326"/>
            <ac:spMk id="9" creationId="{A3C7B480-3EA3-B72F-B3C8-421D0A6128E7}"/>
          </ac:spMkLst>
        </pc:spChg>
        <pc:spChg chg="mod">
          <ac:chgData name="Michael Fischer" userId="7f009845cc4d2b41" providerId="LiveId" clId="{F792FA6D-94CF-48DE-BBAB-98E6485BD417}" dt="2023-04-11T12:44:49.598" v="2826"/>
          <ac:spMkLst>
            <pc:docMk/>
            <pc:sldMk cId="569384697" sldId="326"/>
            <ac:spMk id="12" creationId="{70C63E2C-DABE-42FC-8E4D-174CF8E840AE}"/>
          </ac:spMkLst>
        </pc:spChg>
        <pc:spChg chg="add mod">
          <ac:chgData name="Michael Fischer" userId="7f009845cc4d2b41" providerId="LiveId" clId="{F792FA6D-94CF-48DE-BBAB-98E6485BD417}" dt="2023-04-10T19:27:31.444" v="2388" actId="1036"/>
          <ac:spMkLst>
            <pc:docMk/>
            <pc:sldMk cId="569384697" sldId="326"/>
            <ac:spMk id="15" creationId="{A762A71F-6415-8269-EC55-4B35BF8AF792}"/>
          </ac:spMkLst>
        </pc:spChg>
        <pc:spChg chg="add mod">
          <ac:chgData name="Michael Fischer" userId="7f009845cc4d2b41" providerId="LiveId" clId="{F792FA6D-94CF-48DE-BBAB-98E6485BD417}" dt="2023-04-10T19:27:25.887" v="2382" actId="113"/>
          <ac:spMkLst>
            <pc:docMk/>
            <pc:sldMk cId="569384697" sldId="326"/>
            <ac:spMk id="16" creationId="{E33D0362-789C-DF44-38ED-0FCB7B1054D0}"/>
          </ac:spMkLst>
        </pc:spChg>
        <pc:picChg chg="add mod modCrop">
          <ac:chgData name="Michael Fischer" userId="7f009845cc4d2b41" providerId="LiveId" clId="{F792FA6D-94CF-48DE-BBAB-98E6485BD417}" dt="2023-04-10T19:26:43.695" v="2320" actId="1036"/>
          <ac:picMkLst>
            <pc:docMk/>
            <pc:sldMk cId="569384697" sldId="326"/>
            <ac:picMk id="4" creationId="{25C0BEAE-9448-8B1E-2BA7-220AD3861B32}"/>
          </ac:picMkLst>
        </pc:picChg>
        <pc:picChg chg="del">
          <ac:chgData name="Michael Fischer" userId="7f009845cc4d2b41" providerId="LiveId" clId="{F792FA6D-94CF-48DE-BBAB-98E6485BD417}" dt="2023-04-10T19:24:43.033" v="2255" actId="478"/>
          <ac:picMkLst>
            <pc:docMk/>
            <pc:sldMk cId="569384697" sldId="326"/>
            <ac:picMk id="5" creationId="{5600FC36-55EE-A95E-9E78-C87091D1CC1C}"/>
          </ac:picMkLst>
        </pc:picChg>
        <pc:picChg chg="add mod modCrop">
          <ac:chgData name="Michael Fischer" userId="7f009845cc4d2b41" providerId="LiveId" clId="{F792FA6D-94CF-48DE-BBAB-98E6485BD417}" dt="2023-04-10T19:26:43.695" v="2320" actId="1036"/>
          <ac:picMkLst>
            <pc:docMk/>
            <pc:sldMk cId="569384697" sldId="326"/>
            <ac:picMk id="14" creationId="{2B1EAD5A-79F9-0E08-B957-0A7F287F342C}"/>
          </ac:picMkLst>
        </pc:picChg>
      </pc:sldChg>
      <pc:sldChg chg="addSp delSp modSp add mod">
        <pc:chgData name="Michael Fischer" userId="7f009845cc4d2b41" providerId="LiveId" clId="{F792FA6D-94CF-48DE-BBAB-98E6485BD417}" dt="2023-04-12T14:30:32.875" v="8988" actId="20577"/>
        <pc:sldMkLst>
          <pc:docMk/>
          <pc:sldMk cId="1765702787" sldId="327"/>
        </pc:sldMkLst>
        <pc:spChg chg="mod">
          <ac:chgData name="Michael Fischer" userId="7f009845cc4d2b41" providerId="LiveId" clId="{F792FA6D-94CF-48DE-BBAB-98E6485BD417}" dt="2023-04-11T12:29:41.977" v="2524" actId="1076"/>
          <ac:spMkLst>
            <pc:docMk/>
            <pc:sldMk cId="1765702787" sldId="327"/>
            <ac:spMk id="2" creationId="{603AB1FA-66C1-4946-82B5-2666A6BFF455}"/>
          </ac:spMkLst>
        </pc:spChg>
        <pc:spChg chg="mod">
          <ac:chgData name="Michael Fischer" userId="7f009845cc4d2b41" providerId="LiveId" clId="{F792FA6D-94CF-48DE-BBAB-98E6485BD417}" dt="2023-04-11T12:30:37.837" v="2532" actId="1076"/>
          <ac:spMkLst>
            <pc:docMk/>
            <pc:sldMk cId="1765702787" sldId="327"/>
            <ac:spMk id="7" creationId="{838C2A55-1D91-0BB8-C764-5F4FF245F78A}"/>
          </ac:spMkLst>
        </pc:spChg>
        <pc:spChg chg="add mod">
          <ac:chgData name="Michael Fischer" userId="7f009845cc4d2b41" providerId="LiveId" clId="{F792FA6D-94CF-48DE-BBAB-98E6485BD417}" dt="2023-04-12T14:30:32.875" v="8988" actId="20577"/>
          <ac:spMkLst>
            <pc:docMk/>
            <pc:sldMk cId="1765702787" sldId="327"/>
            <ac:spMk id="8" creationId="{DED3F4F5-3086-30ED-7A96-D7148F77D92A}"/>
          </ac:spMkLst>
        </pc:spChg>
        <pc:spChg chg="mod">
          <ac:chgData name="Michael Fischer" userId="7f009845cc4d2b41" providerId="LiveId" clId="{F792FA6D-94CF-48DE-BBAB-98E6485BD417}" dt="2023-04-12T14:30:21.129" v="8929" actId="20577"/>
          <ac:spMkLst>
            <pc:docMk/>
            <pc:sldMk cId="1765702787" sldId="327"/>
            <ac:spMk id="12" creationId="{70C63E2C-DABE-42FC-8E4D-174CF8E840AE}"/>
          </ac:spMkLst>
        </pc:spChg>
        <pc:spChg chg="del">
          <ac:chgData name="Michael Fischer" userId="7f009845cc4d2b41" providerId="LiveId" clId="{F792FA6D-94CF-48DE-BBAB-98E6485BD417}" dt="2023-04-11T12:27:47.092" v="2464" actId="478"/>
          <ac:spMkLst>
            <pc:docMk/>
            <pc:sldMk cId="1765702787" sldId="327"/>
            <ac:spMk id="13" creationId="{AAF125BD-3609-3DC0-4975-80A61C50A480}"/>
          </ac:spMkLst>
        </pc:spChg>
        <pc:spChg chg="del mod">
          <ac:chgData name="Michael Fischer" userId="7f009845cc4d2b41" providerId="LiveId" clId="{F792FA6D-94CF-48DE-BBAB-98E6485BD417}" dt="2023-04-11T12:27:51.310" v="2467" actId="478"/>
          <ac:spMkLst>
            <pc:docMk/>
            <pc:sldMk cId="1765702787" sldId="327"/>
            <ac:spMk id="15" creationId="{A762A71F-6415-8269-EC55-4B35BF8AF792}"/>
          </ac:spMkLst>
        </pc:spChg>
        <pc:spChg chg="del">
          <ac:chgData name="Michael Fischer" userId="7f009845cc4d2b41" providerId="LiveId" clId="{F792FA6D-94CF-48DE-BBAB-98E6485BD417}" dt="2023-04-11T12:27:55.563" v="2468" actId="478"/>
          <ac:spMkLst>
            <pc:docMk/>
            <pc:sldMk cId="1765702787" sldId="327"/>
            <ac:spMk id="16" creationId="{E33D0362-789C-DF44-38ED-0FCB7B1054D0}"/>
          </ac:spMkLst>
        </pc:spChg>
        <pc:spChg chg="add mod">
          <ac:chgData name="Michael Fischer" userId="7f009845cc4d2b41" providerId="LiveId" clId="{F792FA6D-94CF-48DE-BBAB-98E6485BD417}" dt="2023-04-11T12:31:08.913" v="2551" actId="1076"/>
          <ac:spMkLst>
            <pc:docMk/>
            <pc:sldMk cId="1765702787" sldId="327"/>
            <ac:spMk id="17" creationId="{29610D01-FCDF-D82D-F865-4D3C8802968B}"/>
          </ac:spMkLst>
        </pc:spChg>
        <pc:picChg chg="del">
          <ac:chgData name="Michael Fischer" userId="7f009845cc4d2b41" providerId="LiveId" clId="{F792FA6D-94CF-48DE-BBAB-98E6485BD417}" dt="2023-04-11T12:27:50.197" v="2466" actId="478"/>
          <ac:picMkLst>
            <pc:docMk/>
            <pc:sldMk cId="1765702787" sldId="327"/>
            <ac:picMk id="4" creationId="{25C0BEAE-9448-8B1E-2BA7-220AD3861B32}"/>
          </ac:picMkLst>
        </pc:picChg>
        <pc:picChg chg="add mod modCrop">
          <ac:chgData name="Michael Fischer" userId="7f009845cc4d2b41" providerId="LiveId" clId="{F792FA6D-94CF-48DE-BBAB-98E6485BD417}" dt="2023-04-11T12:30:37.837" v="2532" actId="1076"/>
          <ac:picMkLst>
            <pc:docMk/>
            <pc:sldMk cId="1765702787" sldId="327"/>
            <ac:picMk id="5" creationId="{A71842E3-93A2-6BF7-820A-5BEB0BEA86C1}"/>
          </ac:picMkLst>
        </pc:picChg>
        <pc:picChg chg="add mod">
          <ac:chgData name="Michael Fischer" userId="7f009845cc4d2b41" providerId="LiveId" clId="{F792FA6D-94CF-48DE-BBAB-98E6485BD417}" dt="2023-04-11T12:30:41.822" v="2533" actId="1076"/>
          <ac:picMkLst>
            <pc:docMk/>
            <pc:sldMk cId="1765702787" sldId="327"/>
            <ac:picMk id="10" creationId="{4FD29C1F-CBBB-0288-8E18-13C3CDA6AF0F}"/>
          </ac:picMkLst>
        </pc:picChg>
        <pc:picChg chg="del">
          <ac:chgData name="Michael Fischer" userId="7f009845cc4d2b41" providerId="LiveId" clId="{F792FA6D-94CF-48DE-BBAB-98E6485BD417}" dt="2023-04-11T12:27:56.187" v="2469" actId="478"/>
          <ac:picMkLst>
            <pc:docMk/>
            <pc:sldMk cId="1765702787" sldId="327"/>
            <ac:picMk id="14" creationId="{2B1EAD5A-79F9-0E08-B957-0A7F287F342C}"/>
          </ac:picMkLst>
        </pc:picChg>
      </pc:sldChg>
      <pc:sldChg chg="addSp delSp modSp add mod ord">
        <pc:chgData name="Michael Fischer" userId="7f009845cc4d2b41" providerId="LiveId" clId="{F792FA6D-94CF-48DE-BBAB-98E6485BD417}" dt="2023-04-12T14:29:29.922" v="8923"/>
        <pc:sldMkLst>
          <pc:docMk/>
          <pc:sldMk cId="4183460240" sldId="328"/>
        </pc:sldMkLst>
        <pc:spChg chg="mod">
          <ac:chgData name="Michael Fischer" userId="7f009845cc4d2b41" providerId="LiveId" clId="{F792FA6D-94CF-48DE-BBAB-98E6485BD417}" dt="2023-04-11T19:24:10.722" v="8605" actId="1038"/>
          <ac:spMkLst>
            <pc:docMk/>
            <pc:sldMk cId="4183460240" sldId="328"/>
            <ac:spMk id="7" creationId="{838C2A55-1D91-0BB8-C764-5F4FF245F78A}"/>
          </ac:spMkLst>
        </pc:spChg>
        <pc:spChg chg="mod">
          <ac:chgData name="Michael Fischer" userId="7f009845cc4d2b41" providerId="LiveId" clId="{F792FA6D-94CF-48DE-BBAB-98E6485BD417}" dt="2023-04-12T14:29:09.587" v="8919"/>
          <ac:spMkLst>
            <pc:docMk/>
            <pc:sldMk cId="4183460240" sldId="328"/>
            <ac:spMk id="8" creationId="{DED3F4F5-3086-30ED-7A96-D7148F77D92A}"/>
          </ac:spMkLst>
        </pc:spChg>
        <pc:spChg chg="add del mod">
          <ac:chgData name="Michael Fischer" userId="7f009845cc4d2b41" providerId="LiveId" clId="{F792FA6D-94CF-48DE-BBAB-98E6485BD417}" dt="2023-04-11T12:47:21.832" v="2877" actId="478"/>
          <ac:spMkLst>
            <pc:docMk/>
            <pc:sldMk cId="4183460240" sldId="328"/>
            <ac:spMk id="16" creationId="{2C55BE58-4949-5E95-068D-36BFB5A7BC09}"/>
          </ac:spMkLst>
        </pc:spChg>
        <pc:spChg chg="del">
          <ac:chgData name="Michael Fischer" userId="7f009845cc4d2b41" providerId="LiveId" clId="{F792FA6D-94CF-48DE-BBAB-98E6485BD417}" dt="2023-04-11T12:38:30.308" v="2617" actId="478"/>
          <ac:spMkLst>
            <pc:docMk/>
            <pc:sldMk cId="4183460240" sldId="328"/>
            <ac:spMk id="17" creationId="{29610D01-FCDF-D82D-F865-4D3C8802968B}"/>
          </ac:spMkLst>
        </pc:spChg>
        <pc:spChg chg="add mod">
          <ac:chgData name="Michael Fischer" userId="7f009845cc4d2b41" providerId="LiveId" clId="{F792FA6D-94CF-48DE-BBAB-98E6485BD417}" dt="2023-04-11T19:22:56.769" v="8559"/>
          <ac:spMkLst>
            <pc:docMk/>
            <pc:sldMk cId="4183460240" sldId="328"/>
            <ac:spMk id="19" creationId="{3AB7E41C-6023-15D9-FE89-278B6F1E9955}"/>
          </ac:spMkLst>
        </pc:spChg>
        <pc:picChg chg="add del mod">
          <ac:chgData name="Michael Fischer" userId="7f009845cc4d2b41" providerId="LiveId" clId="{F792FA6D-94CF-48DE-BBAB-98E6485BD417}" dt="2023-04-11T12:38:00.324" v="2593" actId="478"/>
          <ac:picMkLst>
            <pc:docMk/>
            <pc:sldMk cId="4183460240" sldId="328"/>
            <ac:picMk id="4" creationId="{A0E1EA0F-DE23-38D0-4D55-63C6CE24F2B2}"/>
          </ac:picMkLst>
        </pc:picChg>
        <pc:picChg chg="del">
          <ac:chgData name="Michael Fischer" userId="7f009845cc4d2b41" providerId="LiveId" clId="{F792FA6D-94CF-48DE-BBAB-98E6485BD417}" dt="2023-04-11T12:37:52.599" v="2590" actId="478"/>
          <ac:picMkLst>
            <pc:docMk/>
            <pc:sldMk cId="4183460240" sldId="328"/>
            <ac:picMk id="5" creationId="{A71842E3-93A2-6BF7-820A-5BEB0BEA86C1}"/>
          </ac:picMkLst>
        </pc:picChg>
        <pc:picChg chg="del">
          <ac:chgData name="Michael Fischer" userId="7f009845cc4d2b41" providerId="LiveId" clId="{F792FA6D-94CF-48DE-BBAB-98E6485BD417}" dt="2023-04-11T12:37:53.376" v="2591" actId="478"/>
          <ac:picMkLst>
            <pc:docMk/>
            <pc:sldMk cId="4183460240" sldId="328"/>
            <ac:picMk id="10" creationId="{4FD29C1F-CBBB-0288-8E18-13C3CDA6AF0F}"/>
          </ac:picMkLst>
        </pc:picChg>
        <pc:picChg chg="add mod">
          <ac:chgData name="Michael Fischer" userId="7f009845cc4d2b41" providerId="LiveId" clId="{F792FA6D-94CF-48DE-BBAB-98E6485BD417}" dt="2023-04-11T19:24:10.722" v="8605" actId="1038"/>
          <ac:picMkLst>
            <pc:docMk/>
            <pc:sldMk cId="4183460240" sldId="328"/>
            <ac:picMk id="13" creationId="{7E1DC2B8-8A4A-C179-EA9C-F90259446C12}"/>
          </ac:picMkLst>
        </pc:picChg>
        <pc:picChg chg="add del mod">
          <ac:chgData name="Michael Fischer" userId="7f009845cc4d2b41" providerId="LiveId" clId="{F792FA6D-94CF-48DE-BBAB-98E6485BD417}" dt="2023-04-11T12:47:19.379" v="2876" actId="478"/>
          <ac:picMkLst>
            <pc:docMk/>
            <pc:sldMk cId="4183460240" sldId="328"/>
            <ac:picMk id="15" creationId="{18A06A24-B4E9-54D6-03E2-2790377C1C7D}"/>
          </ac:picMkLst>
        </pc:picChg>
        <pc:picChg chg="add mod">
          <ac:chgData name="Michael Fischer" userId="7f009845cc4d2b41" providerId="LiveId" clId="{F792FA6D-94CF-48DE-BBAB-98E6485BD417}" dt="2023-04-11T19:22:56.769" v="8559"/>
          <ac:picMkLst>
            <pc:docMk/>
            <pc:sldMk cId="4183460240" sldId="328"/>
            <ac:picMk id="18" creationId="{E4131CB6-2685-20F6-98F4-148F5B0111A2}"/>
          </ac:picMkLst>
        </pc:picChg>
      </pc:sldChg>
      <pc:sldChg chg="addSp delSp modSp add mod ord">
        <pc:chgData name="Michael Fischer" userId="7f009845cc4d2b41" providerId="LiveId" clId="{F792FA6D-94CF-48DE-BBAB-98E6485BD417}" dt="2023-04-12T14:29:29.922" v="8923"/>
        <pc:sldMkLst>
          <pc:docMk/>
          <pc:sldMk cId="1127082742" sldId="329"/>
        </pc:sldMkLst>
        <pc:spChg chg="add del mod">
          <ac:chgData name="Michael Fischer" userId="7f009845cc4d2b41" providerId="LiveId" clId="{F792FA6D-94CF-48DE-BBAB-98E6485BD417}" dt="2023-04-11T12:48:17.561" v="2910" actId="478"/>
          <ac:spMkLst>
            <pc:docMk/>
            <pc:sldMk cId="1127082742" sldId="329"/>
            <ac:spMk id="3" creationId="{ADF4BF94-5686-4FE2-FD97-9D7B11556488}"/>
          </ac:spMkLst>
        </pc:spChg>
        <pc:spChg chg="add del mod">
          <ac:chgData name="Michael Fischer" userId="7f009845cc4d2b41" providerId="LiveId" clId="{F792FA6D-94CF-48DE-BBAB-98E6485BD417}" dt="2023-04-11T12:48:19.011" v="2911" actId="478"/>
          <ac:spMkLst>
            <pc:docMk/>
            <pc:sldMk cId="1127082742" sldId="329"/>
            <ac:spMk id="4" creationId="{28ED47C4-080B-3548-BA17-AAB22524BF8A}"/>
          </ac:spMkLst>
        </pc:spChg>
        <pc:spChg chg="mod">
          <ac:chgData name="Michael Fischer" userId="7f009845cc4d2b41" providerId="LiveId" clId="{F792FA6D-94CF-48DE-BBAB-98E6485BD417}" dt="2023-04-12T14:29:12.560" v="8920"/>
          <ac:spMkLst>
            <pc:docMk/>
            <pc:sldMk cId="1127082742" sldId="329"/>
            <ac:spMk id="8" creationId="{DED3F4F5-3086-30ED-7A96-D7148F77D92A}"/>
          </ac:spMkLst>
        </pc:spChg>
        <pc:spChg chg="mod">
          <ac:chgData name="Michael Fischer" userId="7f009845cc4d2b41" providerId="LiveId" clId="{F792FA6D-94CF-48DE-BBAB-98E6485BD417}" dt="2023-04-11T19:25:09.338" v="8612" actId="1076"/>
          <ac:spMkLst>
            <pc:docMk/>
            <pc:sldMk cId="1127082742" sldId="329"/>
            <ac:spMk id="16" creationId="{2C55BE58-4949-5E95-068D-36BFB5A7BC09}"/>
          </ac:spMkLst>
        </pc:spChg>
        <pc:spChg chg="add mod">
          <ac:chgData name="Michael Fischer" userId="7f009845cc4d2b41" providerId="LiveId" clId="{F792FA6D-94CF-48DE-BBAB-98E6485BD417}" dt="2023-04-11T19:04:23.583" v="8326" actId="1076"/>
          <ac:spMkLst>
            <pc:docMk/>
            <pc:sldMk cId="1127082742" sldId="329"/>
            <ac:spMk id="23" creationId="{86DB0464-231D-C214-A162-789F78E59385}"/>
          </ac:spMkLst>
        </pc:spChg>
        <pc:spChg chg="add del mod">
          <ac:chgData name="Michael Fischer" userId="7f009845cc4d2b41" providerId="LiveId" clId="{F792FA6D-94CF-48DE-BBAB-98E6485BD417}" dt="2023-04-11T19:04:46.586" v="8331" actId="478"/>
          <ac:spMkLst>
            <pc:docMk/>
            <pc:sldMk cId="1127082742" sldId="329"/>
            <ac:spMk id="27" creationId="{74D86657-3C64-3E98-1366-5F3AA63E4C1D}"/>
          </ac:spMkLst>
        </pc:spChg>
        <pc:picChg chg="mod">
          <ac:chgData name="Michael Fischer" userId="7f009845cc4d2b41" providerId="LiveId" clId="{F792FA6D-94CF-48DE-BBAB-98E6485BD417}" dt="2023-04-11T19:24:57.052" v="8608" actId="14100"/>
          <ac:picMkLst>
            <pc:docMk/>
            <pc:sldMk cId="1127082742" sldId="329"/>
            <ac:picMk id="15" creationId="{18A06A24-B4E9-54D6-03E2-2790377C1C7D}"/>
          </ac:picMkLst>
        </pc:picChg>
        <pc:cxnChg chg="add mod">
          <ac:chgData name="Michael Fischer" userId="7f009845cc4d2b41" providerId="LiveId" clId="{F792FA6D-94CF-48DE-BBAB-98E6485BD417}" dt="2023-04-11T19:25:03.510" v="8610" actId="14100"/>
          <ac:cxnSpMkLst>
            <pc:docMk/>
            <pc:sldMk cId="1127082742" sldId="329"/>
            <ac:cxnSpMk id="9" creationId="{BEBFAA79-B39A-8C35-4248-3385326D6B74}"/>
          </ac:cxnSpMkLst>
        </pc:cxnChg>
        <pc:cxnChg chg="add mod">
          <ac:chgData name="Michael Fischer" userId="7f009845cc4d2b41" providerId="LiveId" clId="{F792FA6D-94CF-48DE-BBAB-98E6485BD417}" dt="2023-04-11T19:25:05.764" v="8611" actId="14100"/>
          <ac:cxnSpMkLst>
            <pc:docMk/>
            <pc:sldMk cId="1127082742" sldId="329"/>
            <ac:cxnSpMk id="10" creationId="{24076899-264F-4EC4-5957-7FEB12D303FA}"/>
          </ac:cxnSpMkLst>
        </pc:cxnChg>
        <pc:cxnChg chg="add del mod">
          <ac:chgData name="Michael Fischer" userId="7f009845cc4d2b41" providerId="LiveId" clId="{F792FA6D-94CF-48DE-BBAB-98E6485BD417}" dt="2023-04-11T19:04:44.271" v="8330" actId="478"/>
          <ac:cxnSpMkLst>
            <pc:docMk/>
            <pc:sldMk cId="1127082742" sldId="329"/>
            <ac:cxnSpMk id="24" creationId="{60F47CD6-6623-9DA0-A6F4-1FA006405C43}"/>
          </ac:cxnSpMkLst>
        </pc:cxnChg>
      </pc:sldChg>
      <pc:sldChg chg="addSp delSp modSp add mod ord">
        <pc:chgData name="Michael Fischer" userId="7f009845cc4d2b41" providerId="LiveId" clId="{F792FA6D-94CF-48DE-BBAB-98E6485BD417}" dt="2023-04-12T16:18:31.369" v="9573" actId="20577"/>
        <pc:sldMkLst>
          <pc:docMk/>
          <pc:sldMk cId="428186247" sldId="330"/>
        </pc:sldMkLst>
        <pc:spChg chg="mod">
          <ac:chgData name="Michael Fischer" userId="7f009845cc4d2b41" providerId="LiveId" clId="{F792FA6D-94CF-48DE-BBAB-98E6485BD417}" dt="2023-04-11T12:51:54.889" v="2947" actId="1076"/>
          <ac:spMkLst>
            <pc:docMk/>
            <pc:sldMk cId="428186247" sldId="330"/>
            <ac:spMk id="2" creationId="{603AB1FA-66C1-4946-82B5-2666A6BFF455}"/>
          </ac:spMkLst>
        </pc:spChg>
        <pc:spChg chg="mod">
          <ac:chgData name="Michael Fischer" userId="7f009845cc4d2b41" providerId="LiveId" clId="{F792FA6D-94CF-48DE-BBAB-98E6485BD417}" dt="2023-04-11T17:26:46.415" v="8145" actId="1036"/>
          <ac:spMkLst>
            <pc:docMk/>
            <pc:sldMk cId="428186247" sldId="330"/>
            <ac:spMk id="7" creationId="{838C2A55-1D91-0BB8-C764-5F4FF245F78A}"/>
          </ac:spMkLst>
        </pc:spChg>
        <pc:spChg chg="mod">
          <ac:chgData name="Michael Fischer" userId="7f009845cc4d2b41" providerId="LiveId" clId="{F792FA6D-94CF-48DE-BBAB-98E6485BD417}" dt="2023-04-12T16:18:31.369" v="9573" actId="20577"/>
          <ac:spMkLst>
            <pc:docMk/>
            <pc:sldMk cId="428186247" sldId="330"/>
            <ac:spMk id="8" creationId="{DED3F4F5-3086-30ED-7A96-D7148F77D92A}"/>
          </ac:spMkLst>
        </pc:spChg>
        <pc:spChg chg="mod">
          <ac:chgData name="Michael Fischer" userId="7f009845cc4d2b41" providerId="LiveId" clId="{F792FA6D-94CF-48DE-BBAB-98E6485BD417}" dt="2023-04-12T14:32:28.676" v="9098" actId="20577"/>
          <ac:spMkLst>
            <pc:docMk/>
            <pc:sldMk cId="428186247" sldId="330"/>
            <ac:spMk id="12" creationId="{70C63E2C-DABE-42FC-8E4D-174CF8E840AE}"/>
          </ac:spMkLst>
        </pc:spChg>
        <pc:spChg chg="del">
          <ac:chgData name="Michael Fischer" userId="7f009845cc4d2b41" providerId="LiveId" clId="{F792FA6D-94CF-48DE-BBAB-98E6485BD417}" dt="2023-04-11T12:51:33.836" v="2937" actId="478"/>
          <ac:spMkLst>
            <pc:docMk/>
            <pc:sldMk cId="428186247" sldId="330"/>
            <ac:spMk id="17" creationId="{29610D01-FCDF-D82D-F865-4D3C8802968B}"/>
          </ac:spMkLst>
        </pc:spChg>
        <pc:picChg chg="add mod">
          <ac:chgData name="Michael Fischer" userId="7f009845cc4d2b41" providerId="LiveId" clId="{F792FA6D-94CF-48DE-BBAB-98E6485BD417}" dt="2023-04-11T19:10:22.565" v="8406" actId="1036"/>
          <ac:picMkLst>
            <pc:docMk/>
            <pc:sldMk cId="428186247" sldId="330"/>
            <ac:picMk id="4" creationId="{776DD32B-5637-0E86-D024-7D280F6AD9AD}"/>
          </ac:picMkLst>
        </pc:picChg>
        <pc:picChg chg="del">
          <ac:chgData name="Michael Fischer" userId="7f009845cc4d2b41" providerId="LiveId" clId="{F792FA6D-94CF-48DE-BBAB-98E6485BD417}" dt="2023-04-11T12:51:29.259" v="2935" actId="478"/>
          <ac:picMkLst>
            <pc:docMk/>
            <pc:sldMk cId="428186247" sldId="330"/>
            <ac:picMk id="5" creationId="{A71842E3-93A2-6BF7-820A-5BEB0BEA86C1}"/>
          </ac:picMkLst>
        </pc:picChg>
        <pc:picChg chg="del">
          <ac:chgData name="Michael Fischer" userId="7f009845cc4d2b41" providerId="LiveId" clId="{F792FA6D-94CF-48DE-BBAB-98E6485BD417}" dt="2023-04-11T12:51:29.896" v="2936" actId="478"/>
          <ac:picMkLst>
            <pc:docMk/>
            <pc:sldMk cId="428186247" sldId="330"/>
            <ac:picMk id="10" creationId="{4FD29C1F-CBBB-0288-8E18-13C3CDA6AF0F}"/>
          </ac:picMkLst>
        </pc:picChg>
      </pc:sldChg>
      <pc:sldChg chg="delSp modSp add mod">
        <pc:chgData name="Michael Fischer" userId="7f009845cc4d2b41" providerId="LiveId" clId="{F792FA6D-94CF-48DE-BBAB-98E6485BD417}" dt="2023-04-12T14:33:33.991" v="9118" actId="20577"/>
        <pc:sldMkLst>
          <pc:docMk/>
          <pc:sldMk cId="2435282348" sldId="331"/>
        </pc:sldMkLst>
        <pc:spChg chg="mod">
          <ac:chgData name="Michael Fischer" userId="7f009845cc4d2b41" providerId="LiveId" clId="{F792FA6D-94CF-48DE-BBAB-98E6485BD417}" dt="2023-04-11T12:54:14.200" v="3046" actId="20577"/>
          <ac:spMkLst>
            <pc:docMk/>
            <pc:sldMk cId="2435282348" sldId="331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2T14:33:33.991" v="9118" actId="20577"/>
          <ac:spMkLst>
            <pc:docMk/>
            <pc:sldMk cId="2435282348" sldId="331"/>
            <ac:spMk id="14" creationId="{7563DD0D-6686-433D-AA22-2752706ECBC9}"/>
          </ac:spMkLst>
        </pc:spChg>
        <pc:spChg chg="del">
          <ac:chgData name="Michael Fischer" userId="7f009845cc4d2b41" providerId="LiveId" clId="{F792FA6D-94CF-48DE-BBAB-98E6485BD417}" dt="2023-04-11T12:53:53.663" v="3005" actId="478"/>
          <ac:spMkLst>
            <pc:docMk/>
            <pc:sldMk cId="2435282348" sldId="331"/>
            <ac:spMk id="16" creationId="{FC698414-AEC0-B80F-6779-5E2652552F59}"/>
          </ac:spMkLst>
        </pc:spChg>
        <pc:spChg chg="del">
          <ac:chgData name="Michael Fischer" userId="7f009845cc4d2b41" providerId="LiveId" clId="{F792FA6D-94CF-48DE-BBAB-98E6485BD417}" dt="2023-04-11T12:53:53.663" v="3005" actId="478"/>
          <ac:spMkLst>
            <pc:docMk/>
            <pc:sldMk cId="2435282348" sldId="331"/>
            <ac:spMk id="17" creationId="{7378C70D-5BC2-C7B4-074F-E44EA4D16874}"/>
          </ac:spMkLst>
        </pc:spChg>
        <pc:spChg chg="del">
          <ac:chgData name="Michael Fischer" userId="7f009845cc4d2b41" providerId="LiveId" clId="{F792FA6D-94CF-48DE-BBAB-98E6485BD417}" dt="2023-04-11T12:53:53.663" v="3005" actId="478"/>
          <ac:spMkLst>
            <pc:docMk/>
            <pc:sldMk cId="2435282348" sldId="331"/>
            <ac:spMk id="18" creationId="{94B8C302-D5A3-268C-4607-BD81A397DC50}"/>
          </ac:spMkLst>
        </pc:spChg>
        <pc:picChg chg="del">
          <ac:chgData name="Michael Fischer" userId="7f009845cc4d2b41" providerId="LiveId" clId="{F792FA6D-94CF-48DE-BBAB-98E6485BD417}" dt="2023-04-11T12:53:53.663" v="3005" actId="478"/>
          <ac:picMkLst>
            <pc:docMk/>
            <pc:sldMk cId="2435282348" sldId="331"/>
            <ac:picMk id="4" creationId="{0A15BDFA-2041-C4F1-EEDF-6BDC916DB61D}"/>
          </ac:picMkLst>
        </pc:picChg>
        <pc:picChg chg="del">
          <ac:chgData name="Michael Fischer" userId="7f009845cc4d2b41" providerId="LiveId" clId="{F792FA6D-94CF-48DE-BBAB-98E6485BD417}" dt="2023-04-11T12:53:53.663" v="3005" actId="478"/>
          <ac:picMkLst>
            <pc:docMk/>
            <pc:sldMk cId="2435282348" sldId="331"/>
            <ac:picMk id="7" creationId="{81DC37FB-51F4-5087-E244-82D28AA25D3F}"/>
          </ac:picMkLst>
        </pc:picChg>
        <pc:picChg chg="del">
          <ac:chgData name="Michael Fischer" userId="7f009845cc4d2b41" providerId="LiveId" clId="{F792FA6D-94CF-48DE-BBAB-98E6485BD417}" dt="2023-04-11T12:53:53.663" v="3005" actId="478"/>
          <ac:picMkLst>
            <pc:docMk/>
            <pc:sldMk cId="2435282348" sldId="331"/>
            <ac:picMk id="15" creationId="{984BFA0F-911C-FA81-B743-CAAD05372090}"/>
          </ac:picMkLst>
        </pc:picChg>
      </pc:sldChg>
      <pc:sldChg chg="addSp modSp add del mod">
        <pc:chgData name="Michael Fischer" userId="7f009845cc4d2b41" providerId="LiveId" clId="{F792FA6D-94CF-48DE-BBAB-98E6485BD417}" dt="2023-04-12T14:31:17.266" v="8991" actId="47"/>
        <pc:sldMkLst>
          <pc:docMk/>
          <pc:sldMk cId="577551917" sldId="332"/>
        </pc:sldMkLst>
        <pc:spChg chg="add mod">
          <ac:chgData name="Michael Fischer" userId="7f009845cc4d2b41" providerId="LiveId" clId="{F792FA6D-94CF-48DE-BBAB-98E6485BD417}" dt="2023-04-11T12:55:39.183" v="3122"/>
          <ac:spMkLst>
            <pc:docMk/>
            <pc:sldMk cId="577551917" sldId="332"/>
            <ac:spMk id="3" creationId="{D201FFDF-4B6E-0951-FC0D-15139140D7B4}"/>
          </ac:spMkLst>
        </pc:spChg>
        <pc:spChg chg="add mod">
          <ac:chgData name="Michael Fischer" userId="7f009845cc4d2b41" providerId="LiveId" clId="{F792FA6D-94CF-48DE-BBAB-98E6485BD417}" dt="2023-04-11T12:56:45.745" v="3313" actId="113"/>
          <ac:spMkLst>
            <pc:docMk/>
            <pc:sldMk cId="577551917" sldId="332"/>
            <ac:spMk id="4" creationId="{C0AB83F2-E8A2-B20A-B151-534C16841276}"/>
          </ac:spMkLst>
        </pc:spChg>
      </pc:sldChg>
      <pc:sldChg chg="addSp delSp modSp add mod">
        <pc:chgData name="Michael Fischer" userId="7f009845cc4d2b41" providerId="LiveId" clId="{F792FA6D-94CF-48DE-BBAB-98E6485BD417}" dt="2023-04-11T13:07:46.017" v="3876" actId="1035"/>
        <pc:sldMkLst>
          <pc:docMk/>
          <pc:sldMk cId="1379491265" sldId="333"/>
        </pc:sldMkLst>
        <pc:spChg chg="mod">
          <ac:chgData name="Michael Fischer" userId="7f009845cc4d2b41" providerId="LiveId" clId="{F792FA6D-94CF-48DE-BBAB-98E6485BD417}" dt="2023-04-11T13:05:09.295" v="3572" actId="20577"/>
          <ac:spMkLst>
            <pc:docMk/>
            <pc:sldMk cId="1379491265" sldId="333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1T13:07:46.017" v="3876" actId="1035"/>
          <ac:spMkLst>
            <pc:docMk/>
            <pc:sldMk cId="1379491265" sldId="333"/>
            <ac:spMk id="14" creationId="{7563DD0D-6686-433D-AA22-2752706ECBC9}"/>
          </ac:spMkLst>
        </pc:spChg>
        <pc:spChg chg="del">
          <ac:chgData name="Michael Fischer" userId="7f009845cc4d2b41" providerId="LiveId" clId="{F792FA6D-94CF-48DE-BBAB-98E6485BD417}" dt="2023-04-11T13:05:24.011" v="3573" actId="478"/>
          <ac:spMkLst>
            <pc:docMk/>
            <pc:sldMk cId="1379491265" sldId="333"/>
            <ac:spMk id="16" creationId="{FC698414-AEC0-B80F-6779-5E2652552F59}"/>
          </ac:spMkLst>
        </pc:spChg>
        <pc:spChg chg="del">
          <ac:chgData name="Michael Fischer" userId="7f009845cc4d2b41" providerId="LiveId" clId="{F792FA6D-94CF-48DE-BBAB-98E6485BD417}" dt="2023-04-11T13:05:24.011" v="3573" actId="478"/>
          <ac:spMkLst>
            <pc:docMk/>
            <pc:sldMk cId="1379491265" sldId="333"/>
            <ac:spMk id="17" creationId="{7378C70D-5BC2-C7B4-074F-E44EA4D16874}"/>
          </ac:spMkLst>
        </pc:spChg>
        <pc:spChg chg="del">
          <ac:chgData name="Michael Fischer" userId="7f009845cc4d2b41" providerId="LiveId" clId="{F792FA6D-94CF-48DE-BBAB-98E6485BD417}" dt="2023-04-11T13:05:24.011" v="3573" actId="478"/>
          <ac:spMkLst>
            <pc:docMk/>
            <pc:sldMk cId="1379491265" sldId="333"/>
            <ac:spMk id="18" creationId="{94B8C302-D5A3-268C-4607-BD81A397DC50}"/>
          </ac:spMkLst>
        </pc:spChg>
        <pc:picChg chg="del">
          <ac:chgData name="Michael Fischer" userId="7f009845cc4d2b41" providerId="LiveId" clId="{F792FA6D-94CF-48DE-BBAB-98E6485BD417}" dt="2023-04-11T13:05:24.011" v="3573" actId="478"/>
          <ac:picMkLst>
            <pc:docMk/>
            <pc:sldMk cId="1379491265" sldId="333"/>
            <ac:picMk id="4" creationId="{0A15BDFA-2041-C4F1-EEDF-6BDC916DB61D}"/>
          </ac:picMkLst>
        </pc:picChg>
        <pc:picChg chg="add mod">
          <ac:chgData name="Michael Fischer" userId="7f009845cc4d2b41" providerId="LiveId" clId="{F792FA6D-94CF-48DE-BBAB-98E6485BD417}" dt="2023-04-11T13:07:39.399" v="3865" actId="1076"/>
          <ac:picMkLst>
            <pc:docMk/>
            <pc:sldMk cId="1379491265" sldId="333"/>
            <ac:picMk id="5" creationId="{E494DB11-B355-20D7-3CA9-8868A5C62708}"/>
          </ac:picMkLst>
        </pc:picChg>
        <pc:picChg chg="del">
          <ac:chgData name="Michael Fischer" userId="7f009845cc4d2b41" providerId="LiveId" clId="{F792FA6D-94CF-48DE-BBAB-98E6485BD417}" dt="2023-04-11T13:05:24.011" v="3573" actId="478"/>
          <ac:picMkLst>
            <pc:docMk/>
            <pc:sldMk cId="1379491265" sldId="333"/>
            <ac:picMk id="7" creationId="{81DC37FB-51F4-5087-E244-82D28AA25D3F}"/>
          </ac:picMkLst>
        </pc:picChg>
        <pc:picChg chg="del">
          <ac:chgData name="Michael Fischer" userId="7f009845cc4d2b41" providerId="LiveId" clId="{F792FA6D-94CF-48DE-BBAB-98E6485BD417}" dt="2023-04-11T13:05:24.011" v="3573" actId="478"/>
          <ac:picMkLst>
            <pc:docMk/>
            <pc:sldMk cId="1379491265" sldId="333"/>
            <ac:picMk id="15" creationId="{984BFA0F-911C-FA81-B743-CAAD05372090}"/>
          </ac:picMkLst>
        </pc:picChg>
      </pc:sldChg>
      <pc:sldChg chg="addSp delSp modSp add mod">
        <pc:chgData name="Michael Fischer" userId="7f009845cc4d2b41" providerId="LiveId" clId="{F792FA6D-94CF-48DE-BBAB-98E6485BD417}" dt="2023-04-11T13:15:22.323" v="4215" actId="20577"/>
        <pc:sldMkLst>
          <pc:docMk/>
          <pc:sldMk cId="3830303323" sldId="334"/>
        </pc:sldMkLst>
        <pc:spChg chg="add mod">
          <ac:chgData name="Michael Fischer" userId="7f009845cc4d2b41" providerId="LiveId" clId="{F792FA6D-94CF-48DE-BBAB-98E6485BD417}" dt="2023-04-11T13:14:56.031" v="4162" actId="20577"/>
          <ac:spMkLst>
            <pc:docMk/>
            <pc:sldMk cId="3830303323" sldId="334"/>
            <ac:spMk id="4" creationId="{0CBECC4D-5069-4720-E2CC-7D6F204A5514}"/>
          </ac:spMkLst>
        </pc:spChg>
        <pc:spChg chg="add mod">
          <ac:chgData name="Michael Fischer" userId="7f009845cc4d2b41" providerId="LiveId" clId="{F792FA6D-94CF-48DE-BBAB-98E6485BD417}" dt="2023-04-11T13:15:22.323" v="4215" actId="20577"/>
          <ac:spMkLst>
            <pc:docMk/>
            <pc:sldMk cId="3830303323" sldId="334"/>
            <ac:spMk id="7" creationId="{01D3268D-4AD3-CCDA-6A91-0ECB4008824A}"/>
          </ac:spMkLst>
        </pc:spChg>
        <pc:spChg chg="del">
          <ac:chgData name="Michael Fischer" userId="7f009845cc4d2b41" providerId="LiveId" clId="{F792FA6D-94CF-48DE-BBAB-98E6485BD417}" dt="2023-04-11T13:09:03.367" v="3881" actId="478"/>
          <ac:spMkLst>
            <pc:docMk/>
            <pc:sldMk cId="3830303323" sldId="334"/>
            <ac:spMk id="14" creationId="{7563DD0D-6686-433D-AA22-2752706ECBC9}"/>
          </ac:spMkLst>
        </pc:spChg>
        <pc:picChg chg="del">
          <ac:chgData name="Michael Fischer" userId="7f009845cc4d2b41" providerId="LiveId" clId="{F792FA6D-94CF-48DE-BBAB-98E6485BD417}" dt="2023-04-11T13:08:47.973" v="3878" actId="478"/>
          <ac:picMkLst>
            <pc:docMk/>
            <pc:sldMk cId="3830303323" sldId="334"/>
            <ac:picMk id="5" creationId="{E494DB11-B355-20D7-3CA9-8868A5C62708}"/>
          </ac:picMkLst>
        </pc:picChg>
        <pc:picChg chg="add mod">
          <ac:chgData name="Michael Fischer" userId="7f009845cc4d2b41" providerId="LiveId" clId="{F792FA6D-94CF-48DE-BBAB-98E6485BD417}" dt="2023-04-11T13:10:25.413" v="3918" actId="1035"/>
          <ac:picMkLst>
            <pc:docMk/>
            <pc:sldMk cId="3830303323" sldId="334"/>
            <ac:picMk id="1026" creationId="{B33E9FAF-5A98-C422-BDA1-446BB65E9EB7}"/>
          </ac:picMkLst>
        </pc:picChg>
      </pc:sldChg>
      <pc:sldChg chg="addSp delSp modSp add del mod">
        <pc:chgData name="Michael Fischer" userId="7f009845cc4d2b41" providerId="LiveId" clId="{F792FA6D-94CF-48DE-BBAB-98E6485BD417}" dt="2023-04-12T12:04:42.165" v="8691" actId="478"/>
        <pc:sldMkLst>
          <pc:docMk/>
          <pc:sldMk cId="2132254691" sldId="335"/>
        </pc:sldMkLst>
        <pc:spChg chg="add mod">
          <ac:chgData name="Michael Fischer" userId="7f009845cc4d2b41" providerId="LiveId" clId="{F792FA6D-94CF-48DE-BBAB-98E6485BD417}" dt="2023-04-11T14:42:39.188" v="4835" actId="20577"/>
          <ac:spMkLst>
            <pc:docMk/>
            <pc:sldMk cId="2132254691" sldId="335"/>
            <ac:spMk id="3" creationId="{0021FCA8-7F17-1BBE-21D1-96C61A345AC3}"/>
          </ac:spMkLst>
        </pc:spChg>
        <pc:spChg chg="del mod">
          <ac:chgData name="Michael Fischer" userId="7f009845cc4d2b41" providerId="LiveId" clId="{F792FA6D-94CF-48DE-BBAB-98E6485BD417}" dt="2023-04-11T14:40:30.657" v="4572" actId="478"/>
          <ac:spMkLst>
            <pc:docMk/>
            <pc:sldMk cId="2132254691" sldId="335"/>
            <ac:spMk id="4" creationId="{0CBECC4D-5069-4720-E2CC-7D6F204A5514}"/>
          </ac:spMkLst>
        </pc:spChg>
        <pc:spChg chg="add mod">
          <ac:chgData name="Michael Fischer" userId="7f009845cc4d2b41" providerId="LiveId" clId="{F792FA6D-94CF-48DE-BBAB-98E6485BD417}" dt="2023-04-11T14:42:42.210" v="4836" actId="20577"/>
          <ac:spMkLst>
            <pc:docMk/>
            <pc:sldMk cId="2132254691" sldId="335"/>
            <ac:spMk id="5" creationId="{6AFBAB4A-F86E-0FD4-C14C-CA987ECE2FE5}"/>
          </ac:spMkLst>
        </pc:spChg>
        <pc:spChg chg="del">
          <ac:chgData name="Michael Fischer" userId="7f009845cc4d2b41" providerId="LiveId" clId="{F792FA6D-94CF-48DE-BBAB-98E6485BD417}" dt="2023-04-11T14:37:08.981" v="4260" actId="478"/>
          <ac:spMkLst>
            <pc:docMk/>
            <pc:sldMk cId="2132254691" sldId="335"/>
            <ac:spMk id="7" creationId="{01D3268D-4AD3-CCDA-6A91-0ECB4008824A}"/>
          </ac:spMkLst>
        </pc:spChg>
        <pc:spChg chg="add del mod">
          <ac:chgData name="Michael Fischer" userId="7f009845cc4d2b41" providerId="LiveId" clId="{F792FA6D-94CF-48DE-BBAB-98E6485BD417}" dt="2023-04-12T12:04:42.165" v="8691" actId="478"/>
          <ac:spMkLst>
            <pc:docMk/>
            <pc:sldMk cId="2132254691" sldId="335"/>
            <ac:spMk id="9" creationId="{E5F8D9A7-1F5F-6738-5F76-170AF46B997C}"/>
          </ac:spMkLst>
        </pc:spChg>
        <pc:spChg chg="mod">
          <ac:chgData name="Michael Fischer" userId="7f009845cc4d2b41" providerId="LiveId" clId="{F792FA6D-94CF-48DE-BBAB-98E6485BD417}" dt="2023-04-11T14:36:54.796" v="4256" actId="20577"/>
          <ac:spMkLst>
            <pc:docMk/>
            <pc:sldMk cId="2132254691" sldId="335"/>
            <ac:spMk id="12" creationId="{70C63E2C-DABE-42FC-8E4D-174CF8E840AE}"/>
          </ac:spMkLst>
        </pc:spChg>
        <pc:picChg chg="add mod">
          <ac:chgData name="Michael Fischer" userId="7f009845cc4d2b41" providerId="LiveId" clId="{F792FA6D-94CF-48DE-BBAB-98E6485BD417}" dt="2023-04-11T14:42:26.921" v="4834" actId="1038"/>
          <ac:picMkLst>
            <pc:docMk/>
            <pc:sldMk cId="2132254691" sldId="335"/>
            <ac:picMk id="8" creationId="{2FFBACA4-C12C-AD04-0028-038C19E359E7}"/>
          </ac:picMkLst>
        </pc:picChg>
        <pc:picChg chg="del">
          <ac:chgData name="Michael Fischer" userId="7f009845cc4d2b41" providerId="LiveId" clId="{F792FA6D-94CF-48DE-BBAB-98E6485BD417}" dt="2023-04-11T14:36:46.947" v="4217" actId="478"/>
          <ac:picMkLst>
            <pc:docMk/>
            <pc:sldMk cId="2132254691" sldId="335"/>
            <ac:picMk id="1026" creationId="{B33E9FAF-5A98-C422-BDA1-446BB65E9EB7}"/>
          </ac:picMkLst>
        </pc:picChg>
        <pc:picChg chg="add mod">
          <ac:chgData name="Michael Fischer" userId="7f009845cc4d2b41" providerId="LiveId" clId="{F792FA6D-94CF-48DE-BBAB-98E6485BD417}" dt="2023-04-11T14:42:26.921" v="4834" actId="1038"/>
          <ac:picMkLst>
            <pc:docMk/>
            <pc:sldMk cId="2132254691" sldId="335"/>
            <ac:picMk id="2050" creationId="{07672540-E863-EAB7-3643-F0A5CBC3D8C1}"/>
          </ac:picMkLst>
        </pc:picChg>
      </pc:sldChg>
      <pc:sldChg chg="addSp delSp modSp add del mod">
        <pc:chgData name="Michael Fischer" userId="7f009845cc4d2b41" providerId="LiveId" clId="{F792FA6D-94CF-48DE-BBAB-98E6485BD417}" dt="2023-04-11T13:12:51.359" v="3927" actId="47"/>
        <pc:sldMkLst>
          <pc:docMk/>
          <pc:sldMk cId="2221158478" sldId="335"/>
        </pc:sldMkLst>
        <pc:picChg chg="add mod">
          <ac:chgData name="Michael Fischer" userId="7f009845cc4d2b41" providerId="LiveId" clId="{F792FA6D-94CF-48DE-BBAB-98E6485BD417}" dt="2023-04-11T13:12:10.309" v="3926" actId="1076"/>
          <ac:picMkLst>
            <pc:docMk/>
            <pc:sldMk cId="2221158478" sldId="335"/>
            <ac:picMk id="5" creationId="{E3F4789E-5307-6C9F-F2B5-B89CCC32D5EB}"/>
          </ac:picMkLst>
        </pc:picChg>
        <pc:picChg chg="del">
          <ac:chgData name="Michael Fischer" userId="7f009845cc4d2b41" providerId="LiveId" clId="{F792FA6D-94CF-48DE-BBAB-98E6485BD417}" dt="2023-04-11T13:11:31.241" v="3920" actId="478"/>
          <ac:picMkLst>
            <pc:docMk/>
            <pc:sldMk cId="2221158478" sldId="335"/>
            <ac:picMk id="1026" creationId="{B33E9FAF-5A98-C422-BDA1-446BB65E9EB7}"/>
          </ac:picMkLst>
        </pc:picChg>
      </pc:sldChg>
      <pc:sldChg chg="modSp add mod">
        <pc:chgData name="Michael Fischer" userId="7f009845cc4d2b41" providerId="LiveId" clId="{F792FA6D-94CF-48DE-BBAB-98E6485BD417}" dt="2023-04-11T14:47:02.661" v="4856" actId="113"/>
        <pc:sldMkLst>
          <pc:docMk/>
          <pc:sldMk cId="3257304979" sldId="336"/>
        </pc:sldMkLst>
        <pc:spChg chg="mod">
          <ac:chgData name="Michael Fischer" userId="7f009845cc4d2b41" providerId="LiveId" clId="{F792FA6D-94CF-48DE-BBAB-98E6485BD417}" dt="2023-04-11T14:47:02.661" v="4856" actId="113"/>
          <ac:spMkLst>
            <pc:docMk/>
            <pc:sldMk cId="3257304979" sldId="336"/>
            <ac:spMk id="4" creationId="{0CBECC4D-5069-4720-E2CC-7D6F204A5514}"/>
          </ac:spMkLst>
        </pc:spChg>
      </pc:sldChg>
      <pc:sldChg chg="addSp delSp modSp add mod">
        <pc:chgData name="Michael Fischer" userId="7f009845cc4d2b41" providerId="LiveId" clId="{F792FA6D-94CF-48DE-BBAB-98E6485BD417}" dt="2023-04-11T14:54:14.307" v="5398" actId="20577"/>
        <pc:sldMkLst>
          <pc:docMk/>
          <pc:sldMk cId="558861020" sldId="337"/>
        </pc:sldMkLst>
        <pc:spChg chg="mod">
          <ac:chgData name="Michael Fischer" userId="7f009845cc4d2b41" providerId="LiveId" clId="{F792FA6D-94CF-48DE-BBAB-98E6485BD417}" dt="2023-04-11T14:54:14.307" v="5398" actId="20577"/>
          <ac:spMkLst>
            <pc:docMk/>
            <pc:sldMk cId="558861020" sldId="337"/>
            <ac:spMk id="4" creationId="{0CBECC4D-5069-4720-E2CC-7D6F204A5514}"/>
          </ac:spMkLst>
        </pc:spChg>
        <pc:spChg chg="add del">
          <ac:chgData name="Michael Fischer" userId="7f009845cc4d2b41" providerId="LiveId" clId="{F792FA6D-94CF-48DE-BBAB-98E6485BD417}" dt="2023-04-11T14:49:49.525" v="4933" actId="22"/>
          <ac:spMkLst>
            <pc:docMk/>
            <pc:sldMk cId="558861020" sldId="337"/>
            <ac:spMk id="5" creationId="{C712DC24-4A0B-1D3C-F4E0-30A58EBB61DE}"/>
          </ac:spMkLst>
        </pc:spChg>
        <pc:spChg chg="mod">
          <ac:chgData name="Michael Fischer" userId="7f009845cc4d2b41" providerId="LiveId" clId="{F792FA6D-94CF-48DE-BBAB-98E6485BD417}" dt="2023-04-11T14:47:41.620" v="4919" actId="20577"/>
          <ac:spMkLst>
            <pc:docMk/>
            <pc:sldMk cId="558861020" sldId="337"/>
            <ac:spMk id="12" creationId="{70C63E2C-DABE-42FC-8E4D-174CF8E840AE}"/>
          </ac:spMkLst>
        </pc:spChg>
        <pc:picChg chg="del">
          <ac:chgData name="Michael Fischer" userId="7f009845cc4d2b41" providerId="LiveId" clId="{F792FA6D-94CF-48DE-BBAB-98E6485BD417}" dt="2023-04-11T14:47:44.939" v="4920" actId="478"/>
          <ac:picMkLst>
            <pc:docMk/>
            <pc:sldMk cId="558861020" sldId="337"/>
            <ac:picMk id="2050" creationId="{07672540-E863-EAB7-3643-F0A5CBC3D8C1}"/>
          </ac:picMkLst>
        </pc:picChg>
        <pc:picChg chg="add mod">
          <ac:chgData name="Michael Fischer" userId="7f009845cc4d2b41" providerId="LiveId" clId="{F792FA6D-94CF-48DE-BBAB-98E6485BD417}" dt="2023-04-11T14:47:57.941" v="4923" actId="1076"/>
          <ac:picMkLst>
            <pc:docMk/>
            <pc:sldMk cId="558861020" sldId="337"/>
            <ac:picMk id="3074" creationId="{91C0599C-050A-52DA-3022-FD821A215D6F}"/>
          </ac:picMkLst>
        </pc:picChg>
      </pc:sldChg>
      <pc:sldChg chg="addSp delSp modSp add mod ord">
        <pc:chgData name="Michael Fischer" userId="7f009845cc4d2b41" providerId="LiveId" clId="{F792FA6D-94CF-48DE-BBAB-98E6485BD417}" dt="2023-04-12T16:12:59.831" v="9544" actId="20577"/>
        <pc:sldMkLst>
          <pc:docMk/>
          <pc:sldMk cId="1396923043" sldId="338"/>
        </pc:sldMkLst>
        <pc:spChg chg="add del mod">
          <ac:chgData name="Michael Fischer" userId="7f009845cc4d2b41" providerId="LiveId" clId="{F792FA6D-94CF-48DE-BBAB-98E6485BD417}" dt="2023-04-11T15:09:35.090" v="5400"/>
          <ac:spMkLst>
            <pc:docMk/>
            <pc:sldMk cId="1396923043" sldId="338"/>
            <ac:spMk id="3" creationId="{4D42A5D9-2FE7-7AA4-A847-EC7961420D38}"/>
          </ac:spMkLst>
        </pc:spChg>
        <pc:spChg chg="mod">
          <ac:chgData name="Michael Fischer" userId="7f009845cc4d2b41" providerId="LiveId" clId="{F792FA6D-94CF-48DE-BBAB-98E6485BD417}" dt="2023-04-12T16:12:59.831" v="9544" actId="20577"/>
          <ac:spMkLst>
            <pc:docMk/>
            <pc:sldMk cId="1396923043" sldId="338"/>
            <ac:spMk id="4" creationId="{0CBECC4D-5069-4720-E2CC-7D6F204A5514}"/>
          </ac:spMkLst>
        </pc:spChg>
        <pc:spChg chg="add del mod">
          <ac:chgData name="Michael Fischer" userId="7f009845cc4d2b41" providerId="LiveId" clId="{F792FA6D-94CF-48DE-BBAB-98E6485BD417}" dt="2023-04-11T15:09:35.090" v="5400"/>
          <ac:spMkLst>
            <pc:docMk/>
            <pc:sldMk cId="1396923043" sldId="338"/>
            <ac:spMk id="5" creationId="{07FBCD78-C041-FF2A-59B5-3102A13E3457}"/>
          </ac:spMkLst>
        </pc:spChg>
        <pc:spChg chg="mod">
          <ac:chgData name="Michael Fischer" userId="7f009845cc4d2b41" providerId="LiveId" clId="{F792FA6D-94CF-48DE-BBAB-98E6485BD417}" dt="2023-04-11T14:50:13.680" v="4973" actId="255"/>
          <ac:spMkLst>
            <pc:docMk/>
            <pc:sldMk cId="1396923043" sldId="338"/>
            <ac:spMk id="12" creationId="{70C63E2C-DABE-42FC-8E4D-174CF8E840AE}"/>
          </ac:spMkLst>
        </pc:spChg>
        <pc:picChg chg="del">
          <ac:chgData name="Michael Fischer" userId="7f009845cc4d2b41" providerId="LiveId" clId="{F792FA6D-94CF-48DE-BBAB-98E6485BD417}" dt="2023-04-11T14:49:54.263" v="4935" actId="478"/>
          <ac:picMkLst>
            <pc:docMk/>
            <pc:sldMk cId="1396923043" sldId="338"/>
            <ac:picMk id="3074" creationId="{91C0599C-050A-52DA-3022-FD821A215D6F}"/>
          </ac:picMkLst>
        </pc:picChg>
        <pc:picChg chg="add mod">
          <ac:chgData name="Michael Fischer" userId="7f009845cc4d2b41" providerId="LiveId" clId="{F792FA6D-94CF-48DE-BBAB-98E6485BD417}" dt="2023-04-12T16:12:53.809" v="9543" actId="732"/>
          <ac:picMkLst>
            <pc:docMk/>
            <pc:sldMk cId="1396923043" sldId="338"/>
            <ac:picMk id="5122" creationId="{6078D88B-A708-6538-F07A-7E8301F0C391}"/>
          </ac:picMkLst>
        </pc:picChg>
      </pc:sldChg>
      <pc:sldChg chg="addSp modSp add mod">
        <pc:chgData name="Michael Fischer" userId="7f009845cc4d2b41" providerId="LiveId" clId="{F792FA6D-94CF-48DE-BBAB-98E6485BD417}" dt="2023-04-11T14:51:47.874" v="5191" actId="20577"/>
        <pc:sldMkLst>
          <pc:docMk/>
          <pc:sldMk cId="2220342720" sldId="339"/>
        </pc:sldMkLst>
        <pc:spChg chg="add mod">
          <ac:chgData name="Michael Fischer" userId="7f009845cc4d2b41" providerId="LiveId" clId="{F792FA6D-94CF-48DE-BBAB-98E6485BD417}" dt="2023-04-11T14:50:45.637" v="5053"/>
          <ac:spMkLst>
            <pc:docMk/>
            <pc:sldMk cId="2220342720" sldId="339"/>
            <ac:spMk id="3" creationId="{F785EC06-71ED-6942-DB95-0B77FB2CC105}"/>
          </ac:spMkLst>
        </pc:spChg>
        <pc:spChg chg="add mod">
          <ac:chgData name="Michael Fischer" userId="7f009845cc4d2b41" providerId="LiveId" clId="{F792FA6D-94CF-48DE-BBAB-98E6485BD417}" dt="2023-04-11T14:51:47.874" v="5191" actId="20577"/>
          <ac:spMkLst>
            <pc:docMk/>
            <pc:sldMk cId="2220342720" sldId="339"/>
            <ac:spMk id="5" creationId="{366E5E6D-3A09-3F0E-D04C-F6768A9BA958}"/>
          </ac:spMkLst>
        </pc:spChg>
      </pc:sldChg>
      <pc:sldChg chg="addSp delSp modSp add mod">
        <pc:chgData name="Michael Fischer" userId="7f009845cc4d2b41" providerId="LiveId" clId="{F792FA6D-94CF-48DE-BBAB-98E6485BD417}" dt="2023-04-11T15:18:43.874" v="5928" actId="732"/>
        <pc:sldMkLst>
          <pc:docMk/>
          <pc:sldMk cId="465353693" sldId="340"/>
        </pc:sldMkLst>
        <pc:spChg chg="add mod">
          <ac:chgData name="Michael Fischer" userId="7f009845cc4d2b41" providerId="LiveId" clId="{F792FA6D-94CF-48DE-BBAB-98E6485BD417}" dt="2023-04-11T15:18:38.815" v="5927" actId="20577"/>
          <ac:spMkLst>
            <pc:docMk/>
            <pc:sldMk cId="465353693" sldId="340"/>
            <ac:spMk id="3" creationId="{769A4726-67D1-9608-9579-1144C4143A7B}"/>
          </ac:spMkLst>
        </pc:spChg>
        <pc:spChg chg="del">
          <ac:chgData name="Michael Fischer" userId="7f009845cc4d2b41" providerId="LiveId" clId="{F792FA6D-94CF-48DE-BBAB-98E6485BD417}" dt="2023-04-11T15:10:25.497" v="5406" actId="478"/>
          <ac:spMkLst>
            <pc:docMk/>
            <pc:sldMk cId="465353693" sldId="340"/>
            <ac:spMk id="4" creationId="{0CBECC4D-5069-4720-E2CC-7D6F204A5514}"/>
          </ac:spMkLst>
        </pc:spChg>
        <pc:spChg chg="mod">
          <ac:chgData name="Michael Fischer" userId="7f009845cc4d2b41" providerId="LiveId" clId="{F792FA6D-94CF-48DE-BBAB-98E6485BD417}" dt="2023-04-11T15:10:36.049" v="5467" actId="20577"/>
          <ac:spMkLst>
            <pc:docMk/>
            <pc:sldMk cId="465353693" sldId="340"/>
            <ac:spMk id="12" creationId="{70C63E2C-DABE-42FC-8E4D-174CF8E840AE}"/>
          </ac:spMkLst>
        </pc:spChg>
        <pc:picChg chg="del">
          <ac:chgData name="Michael Fischer" userId="7f009845cc4d2b41" providerId="LiveId" clId="{F792FA6D-94CF-48DE-BBAB-98E6485BD417}" dt="2023-04-11T15:09:59.093" v="5402" actId="478"/>
          <ac:picMkLst>
            <pc:docMk/>
            <pc:sldMk cId="465353693" sldId="340"/>
            <ac:picMk id="5122" creationId="{6078D88B-A708-6538-F07A-7E8301F0C391}"/>
          </ac:picMkLst>
        </pc:picChg>
        <pc:picChg chg="add mod">
          <ac:chgData name="Michael Fischer" userId="7f009845cc4d2b41" providerId="LiveId" clId="{F792FA6D-94CF-48DE-BBAB-98E6485BD417}" dt="2023-04-11T15:18:43.874" v="5928" actId="732"/>
          <ac:picMkLst>
            <pc:docMk/>
            <pc:sldMk cId="465353693" sldId="340"/>
            <ac:picMk id="6146" creationId="{541B28C8-309F-3592-64FD-178D956F3B7B}"/>
          </ac:picMkLst>
        </pc:picChg>
      </pc:sldChg>
      <pc:sldChg chg="addSp delSp modSp add mod">
        <pc:chgData name="Michael Fischer" userId="7f009845cc4d2b41" providerId="LiveId" clId="{F792FA6D-94CF-48DE-BBAB-98E6485BD417}" dt="2023-04-11T15:14:45.551" v="5812" actId="1076"/>
        <pc:sldMkLst>
          <pc:docMk/>
          <pc:sldMk cId="1700371180" sldId="341"/>
        </pc:sldMkLst>
        <pc:spChg chg="mod">
          <ac:chgData name="Michael Fischer" userId="7f009845cc4d2b41" providerId="LiveId" clId="{F792FA6D-94CF-48DE-BBAB-98E6485BD417}" dt="2023-04-11T15:14:45.551" v="5812" actId="1076"/>
          <ac:spMkLst>
            <pc:docMk/>
            <pc:sldMk cId="1700371180" sldId="341"/>
            <ac:spMk id="4" creationId="{0CBECC4D-5069-4720-E2CC-7D6F204A5514}"/>
          </ac:spMkLst>
        </pc:spChg>
        <pc:spChg chg="mod">
          <ac:chgData name="Michael Fischer" userId="7f009845cc4d2b41" providerId="LiveId" clId="{F792FA6D-94CF-48DE-BBAB-98E6485BD417}" dt="2023-04-11T15:13:45.433" v="5535" actId="20577"/>
          <ac:spMkLst>
            <pc:docMk/>
            <pc:sldMk cId="1700371180" sldId="341"/>
            <ac:spMk id="12" creationId="{70C63E2C-DABE-42FC-8E4D-174CF8E840AE}"/>
          </ac:spMkLst>
        </pc:spChg>
        <pc:picChg chg="add mod">
          <ac:chgData name="Michael Fischer" userId="7f009845cc4d2b41" providerId="LiveId" clId="{F792FA6D-94CF-48DE-BBAB-98E6485BD417}" dt="2023-04-11T15:13:32.836" v="5488" actId="1076"/>
          <ac:picMkLst>
            <pc:docMk/>
            <pc:sldMk cId="1700371180" sldId="341"/>
            <ac:picMk id="5" creationId="{73E6C5DB-2D82-DBA9-F449-0170C564561B}"/>
          </ac:picMkLst>
        </pc:picChg>
        <pc:picChg chg="del">
          <ac:chgData name="Michael Fischer" userId="7f009845cc4d2b41" providerId="LiveId" clId="{F792FA6D-94CF-48DE-BBAB-98E6485BD417}" dt="2023-04-11T15:12:35.029" v="5482" actId="478"/>
          <ac:picMkLst>
            <pc:docMk/>
            <pc:sldMk cId="1700371180" sldId="341"/>
            <ac:picMk id="5122" creationId="{6078D88B-A708-6538-F07A-7E8301F0C391}"/>
          </ac:picMkLst>
        </pc:picChg>
      </pc:sldChg>
      <pc:sldChg chg="addSp delSp modSp add del mod ord">
        <pc:chgData name="Michael Fischer" userId="7f009845cc4d2b41" providerId="LiveId" clId="{F792FA6D-94CF-48DE-BBAB-98E6485BD417}" dt="2023-04-11T15:30:06.574" v="6220"/>
        <pc:sldMkLst>
          <pc:docMk/>
          <pc:sldMk cId="2679872489" sldId="342"/>
        </pc:sldMkLst>
        <pc:spChg chg="del">
          <ac:chgData name="Michael Fischer" userId="7f009845cc4d2b41" providerId="LiveId" clId="{F792FA6D-94CF-48DE-BBAB-98E6485BD417}" dt="2023-04-11T15:17:17.581" v="5835" actId="478"/>
          <ac:spMkLst>
            <pc:docMk/>
            <pc:sldMk cId="2679872489" sldId="342"/>
            <ac:spMk id="3" creationId="{769A4726-67D1-9608-9579-1144C4143A7B}"/>
          </ac:spMkLst>
        </pc:spChg>
        <pc:spChg chg="add mod">
          <ac:chgData name="Michael Fischer" userId="7f009845cc4d2b41" providerId="LiveId" clId="{F792FA6D-94CF-48DE-BBAB-98E6485BD417}" dt="2023-04-11T15:18:07.131" v="5923" actId="20577"/>
          <ac:spMkLst>
            <pc:docMk/>
            <pc:sldMk cId="2679872489" sldId="342"/>
            <ac:spMk id="7" creationId="{3EBD92C3-C336-3DD4-6127-A2496D1E7F34}"/>
          </ac:spMkLst>
        </pc:spChg>
        <pc:spChg chg="mod">
          <ac:chgData name="Michael Fischer" userId="7f009845cc4d2b41" providerId="LiveId" clId="{F792FA6D-94CF-48DE-BBAB-98E6485BD417}" dt="2023-04-11T15:16:14.089" v="5826" actId="20577"/>
          <ac:spMkLst>
            <pc:docMk/>
            <pc:sldMk cId="2679872489" sldId="342"/>
            <ac:spMk id="12" creationId="{70C63E2C-DABE-42FC-8E4D-174CF8E840AE}"/>
          </ac:spMkLst>
        </pc:spChg>
        <pc:picChg chg="add mod">
          <ac:chgData name="Michael Fischer" userId="7f009845cc4d2b41" providerId="LiveId" clId="{F792FA6D-94CF-48DE-BBAB-98E6485BD417}" dt="2023-04-11T15:17:22.258" v="5837" actId="1076"/>
          <ac:picMkLst>
            <pc:docMk/>
            <pc:sldMk cId="2679872489" sldId="342"/>
            <ac:picMk id="5" creationId="{79CE1774-BFD4-2ED7-BA3A-859D1EBF148D}"/>
          </ac:picMkLst>
        </pc:picChg>
        <pc:picChg chg="del">
          <ac:chgData name="Michael Fischer" userId="7f009845cc4d2b41" providerId="LiveId" clId="{F792FA6D-94CF-48DE-BBAB-98E6485BD417}" dt="2023-04-11T15:16:19.714" v="5827" actId="478"/>
          <ac:picMkLst>
            <pc:docMk/>
            <pc:sldMk cId="2679872489" sldId="342"/>
            <ac:picMk id="6146" creationId="{541B28C8-309F-3592-64FD-178D956F3B7B}"/>
          </ac:picMkLst>
        </pc:picChg>
      </pc:sldChg>
      <pc:sldChg chg="add">
        <pc:chgData name="Michael Fischer" userId="7f009845cc4d2b41" providerId="LiveId" clId="{F792FA6D-94CF-48DE-BBAB-98E6485BD417}" dt="2023-04-11T15:18:30.192" v="5926"/>
        <pc:sldMkLst>
          <pc:docMk/>
          <pc:sldMk cId="2521173277" sldId="343"/>
        </pc:sldMkLst>
      </pc:sldChg>
      <pc:sldChg chg="addSp delSp modSp add mod ord">
        <pc:chgData name="Michael Fischer" userId="7f009845cc4d2b41" providerId="LiveId" clId="{F792FA6D-94CF-48DE-BBAB-98E6485BD417}" dt="2023-04-11T17:49:16.933" v="8225"/>
        <pc:sldMkLst>
          <pc:docMk/>
          <pc:sldMk cId="2911852926" sldId="344"/>
        </pc:sldMkLst>
        <pc:spChg chg="mod">
          <ac:chgData name="Michael Fischer" userId="7f009845cc4d2b41" providerId="LiveId" clId="{F792FA6D-94CF-48DE-BBAB-98E6485BD417}" dt="2023-04-11T15:29:21.025" v="6218"/>
          <ac:spMkLst>
            <pc:docMk/>
            <pc:sldMk cId="2911852926" sldId="344"/>
            <ac:spMk id="3" creationId="{769A4726-67D1-9608-9579-1144C4143A7B}"/>
          </ac:spMkLst>
        </pc:spChg>
        <pc:spChg chg="mod">
          <ac:chgData name="Michael Fischer" userId="7f009845cc4d2b41" providerId="LiveId" clId="{F792FA6D-94CF-48DE-BBAB-98E6485BD417}" dt="2023-04-11T15:27:10.295" v="5974" actId="20577"/>
          <ac:spMkLst>
            <pc:docMk/>
            <pc:sldMk cId="2911852926" sldId="344"/>
            <ac:spMk id="12" creationId="{70C63E2C-DABE-42FC-8E4D-174CF8E840AE}"/>
          </ac:spMkLst>
        </pc:spChg>
        <pc:picChg chg="add del mod">
          <ac:chgData name="Michael Fischer" userId="7f009845cc4d2b41" providerId="LiveId" clId="{F792FA6D-94CF-48DE-BBAB-98E6485BD417}" dt="2023-04-11T15:19:42.812" v="5934" actId="478"/>
          <ac:picMkLst>
            <pc:docMk/>
            <pc:sldMk cId="2911852926" sldId="344"/>
            <ac:picMk id="5" creationId="{A8DCF733-E22A-90DF-F31E-EC2EA2B77390}"/>
          </ac:picMkLst>
        </pc:picChg>
        <pc:picChg chg="add del mod">
          <ac:chgData name="Michael Fischer" userId="7f009845cc4d2b41" providerId="LiveId" clId="{F792FA6D-94CF-48DE-BBAB-98E6485BD417}" dt="2023-04-11T15:20:09.058" v="5938" actId="478"/>
          <ac:picMkLst>
            <pc:docMk/>
            <pc:sldMk cId="2911852926" sldId="344"/>
            <ac:picMk id="8" creationId="{930A52F4-445D-E551-7294-1B4ECCC935B9}"/>
          </ac:picMkLst>
        </pc:picChg>
        <pc:picChg chg="add del mod">
          <ac:chgData name="Michael Fischer" userId="7f009845cc4d2b41" providerId="LiveId" clId="{F792FA6D-94CF-48DE-BBAB-98E6485BD417}" dt="2023-04-11T15:20:34.632" v="5942" actId="478"/>
          <ac:picMkLst>
            <pc:docMk/>
            <pc:sldMk cId="2911852926" sldId="344"/>
            <ac:picMk id="10" creationId="{5B7F44B0-DA51-663B-C7C3-824365EB48A3}"/>
          </ac:picMkLst>
        </pc:picChg>
        <pc:picChg chg="add mod modCrop">
          <ac:chgData name="Michael Fischer" userId="7f009845cc4d2b41" providerId="LiveId" clId="{F792FA6D-94CF-48DE-BBAB-98E6485BD417}" dt="2023-04-11T15:28:44.793" v="6189" actId="732"/>
          <ac:picMkLst>
            <pc:docMk/>
            <pc:sldMk cId="2911852926" sldId="344"/>
            <ac:picMk id="14" creationId="{B21C2241-1AFD-840B-EB04-A2BE23CCF993}"/>
          </ac:picMkLst>
        </pc:picChg>
        <pc:picChg chg="del">
          <ac:chgData name="Michael Fischer" userId="7f009845cc4d2b41" providerId="LiveId" clId="{F792FA6D-94CF-48DE-BBAB-98E6485BD417}" dt="2023-04-11T15:19:10.525" v="5930" actId="478"/>
          <ac:picMkLst>
            <pc:docMk/>
            <pc:sldMk cId="2911852926" sldId="344"/>
            <ac:picMk id="6146" creationId="{541B28C8-309F-3592-64FD-178D956F3B7B}"/>
          </ac:picMkLst>
        </pc:picChg>
      </pc:sldChg>
      <pc:sldChg chg="modSp add mod ord">
        <pc:chgData name="Michael Fischer" userId="7f009845cc4d2b41" providerId="LiveId" clId="{F792FA6D-94CF-48DE-BBAB-98E6485BD417}" dt="2023-04-11T17:49:16.933" v="8225"/>
        <pc:sldMkLst>
          <pc:docMk/>
          <pc:sldMk cId="1502395760" sldId="345"/>
        </pc:sldMkLst>
        <pc:spChg chg="mod">
          <ac:chgData name="Michael Fischer" userId="7f009845cc4d2b41" providerId="LiveId" clId="{F792FA6D-94CF-48DE-BBAB-98E6485BD417}" dt="2023-04-11T15:29:08.293" v="6217" actId="20577"/>
          <ac:spMkLst>
            <pc:docMk/>
            <pc:sldMk cId="1502395760" sldId="345"/>
            <ac:spMk id="3" creationId="{769A4726-67D1-9608-9579-1144C4143A7B}"/>
          </ac:spMkLst>
        </pc:spChg>
      </pc:sldChg>
      <pc:sldChg chg="addSp delSp modSp add mod">
        <pc:chgData name="Michael Fischer" userId="7f009845cc4d2b41" providerId="LiveId" clId="{F792FA6D-94CF-48DE-BBAB-98E6485BD417}" dt="2023-04-11T15:34:33.599" v="6650" actId="20577"/>
        <pc:sldMkLst>
          <pc:docMk/>
          <pc:sldMk cId="950950219" sldId="346"/>
        </pc:sldMkLst>
        <pc:spChg chg="mod">
          <ac:chgData name="Michael Fischer" userId="7f009845cc4d2b41" providerId="LiveId" clId="{F792FA6D-94CF-48DE-BBAB-98E6485BD417}" dt="2023-04-11T15:30:53.457" v="6231" actId="20577"/>
          <ac:spMkLst>
            <pc:docMk/>
            <pc:sldMk cId="950950219" sldId="346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1T15:34:33.599" v="6650" actId="20577"/>
          <ac:spMkLst>
            <pc:docMk/>
            <pc:sldMk cId="950950219" sldId="346"/>
            <ac:spMk id="14" creationId="{7563DD0D-6686-433D-AA22-2752706ECBC9}"/>
          </ac:spMkLst>
        </pc:spChg>
        <pc:spChg chg="del">
          <ac:chgData name="Michael Fischer" userId="7f009845cc4d2b41" providerId="LiveId" clId="{F792FA6D-94CF-48DE-BBAB-98E6485BD417}" dt="2023-04-11T15:30:59.953" v="6232" actId="478"/>
          <ac:spMkLst>
            <pc:docMk/>
            <pc:sldMk cId="950950219" sldId="346"/>
            <ac:spMk id="16" creationId="{FC698414-AEC0-B80F-6779-5E2652552F59}"/>
          </ac:spMkLst>
        </pc:spChg>
        <pc:spChg chg="del">
          <ac:chgData name="Michael Fischer" userId="7f009845cc4d2b41" providerId="LiveId" clId="{F792FA6D-94CF-48DE-BBAB-98E6485BD417}" dt="2023-04-11T15:30:59.953" v="6232" actId="478"/>
          <ac:spMkLst>
            <pc:docMk/>
            <pc:sldMk cId="950950219" sldId="346"/>
            <ac:spMk id="17" creationId="{7378C70D-5BC2-C7B4-074F-E44EA4D16874}"/>
          </ac:spMkLst>
        </pc:spChg>
        <pc:spChg chg="del">
          <ac:chgData name="Michael Fischer" userId="7f009845cc4d2b41" providerId="LiveId" clId="{F792FA6D-94CF-48DE-BBAB-98E6485BD417}" dt="2023-04-11T15:30:59.953" v="6232" actId="478"/>
          <ac:spMkLst>
            <pc:docMk/>
            <pc:sldMk cId="950950219" sldId="346"/>
            <ac:spMk id="18" creationId="{94B8C302-D5A3-268C-4607-BD81A397DC50}"/>
          </ac:spMkLst>
        </pc:spChg>
        <pc:picChg chg="del">
          <ac:chgData name="Michael Fischer" userId="7f009845cc4d2b41" providerId="LiveId" clId="{F792FA6D-94CF-48DE-BBAB-98E6485BD417}" dt="2023-04-11T15:30:59.953" v="6232" actId="478"/>
          <ac:picMkLst>
            <pc:docMk/>
            <pc:sldMk cId="950950219" sldId="346"/>
            <ac:picMk id="4" creationId="{0A15BDFA-2041-C4F1-EEDF-6BDC916DB61D}"/>
          </ac:picMkLst>
        </pc:picChg>
        <pc:picChg chg="add mod">
          <ac:chgData name="Michael Fischer" userId="7f009845cc4d2b41" providerId="LiveId" clId="{F792FA6D-94CF-48DE-BBAB-98E6485BD417}" dt="2023-04-11T15:34:09.986" v="6635" actId="1076"/>
          <ac:picMkLst>
            <pc:docMk/>
            <pc:sldMk cId="950950219" sldId="346"/>
            <ac:picMk id="5" creationId="{95BBA4C5-A2AD-1294-514A-1C52B0828E2A}"/>
          </ac:picMkLst>
        </pc:picChg>
        <pc:picChg chg="del">
          <ac:chgData name="Michael Fischer" userId="7f009845cc4d2b41" providerId="LiveId" clId="{F792FA6D-94CF-48DE-BBAB-98E6485BD417}" dt="2023-04-11T15:30:59.953" v="6232" actId="478"/>
          <ac:picMkLst>
            <pc:docMk/>
            <pc:sldMk cId="950950219" sldId="346"/>
            <ac:picMk id="7" creationId="{81DC37FB-51F4-5087-E244-82D28AA25D3F}"/>
          </ac:picMkLst>
        </pc:picChg>
        <pc:picChg chg="del">
          <ac:chgData name="Michael Fischer" userId="7f009845cc4d2b41" providerId="LiveId" clId="{F792FA6D-94CF-48DE-BBAB-98E6485BD417}" dt="2023-04-11T15:30:59.953" v="6232" actId="478"/>
          <ac:picMkLst>
            <pc:docMk/>
            <pc:sldMk cId="950950219" sldId="346"/>
            <ac:picMk id="15" creationId="{984BFA0F-911C-FA81-B743-CAAD05372090}"/>
          </ac:picMkLst>
        </pc:picChg>
      </pc:sldChg>
      <pc:sldChg chg="addSp modSp add mod">
        <pc:chgData name="Michael Fischer" userId="7f009845cc4d2b41" providerId="LiveId" clId="{F792FA6D-94CF-48DE-BBAB-98E6485BD417}" dt="2023-04-12T16:18:56.504" v="9592" actId="20577"/>
        <pc:sldMkLst>
          <pc:docMk/>
          <pc:sldMk cId="3167303217" sldId="347"/>
        </pc:sldMkLst>
        <pc:spChg chg="add mod">
          <ac:chgData name="Michael Fischer" userId="7f009845cc4d2b41" providerId="LiveId" clId="{F792FA6D-94CF-48DE-BBAB-98E6485BD417}" dt="2023-04-11T15:36:42.075" v="6652"/>
          <ac:spMkLst>
            <pc:docMk/>
            <pc:sldMk cId="3167303217" sldId="347"/>
            <ac:spMk id="3" creationId="{DA118323-31AA-0383-7A98-ABA40E1AEE2E}"/>
          </ac:spMkLst>
        </pc:spChg>
        <pc:spChg chg="add mod">
          <ac:chgData name="Michael Fischer" userId="7f009845cc4d2b41" providerId="LiveId" clId="{F792FA6D-94CF-48DE-BBAB-98E6485BD417}" dt="2023-04-12T16:18:56.504" v="9592" actId="20577"/>
          <ac:spMkLst>
            <pc:docMk/>
            <pc:sldMk cId="3167303217" sldId="347"/>
            <ac:spMk id="4" creationId="{A2A58024-7EBD-A070-1B62-2C9AF103CDAE}"/>
          </ac:spMkLst>
        </pc:spChg>
      </pc:sldChg>
      <pc:sldChg chg="add del">
        <pc:chgData name="Michael Fischer" userId="7f009845cc4d2b41" providerId="LiveId" clId="{F792FA6D-94CF-48DE-BBAB-98E6485BD417}" dt="2023-04-11T17:56:43.802" v="8229" actId="47"/>
        <pc:sldMkLst>
          <pc:docMk/>
          <pc:sldMk cId="2412345363" sldId="348"/>
        </pc:sldMkLst>
      </pc:sldChg>
      <pc:sldChg chg="add del">
        <pc:chgData name="Michael Fischer" userId="7f009845cc4d2b41" providerId="LiveId" clId="{F792FA6D-94CF-48DE-BBAB-98E6485BD417}" dt="2023-04-11T17:56:44.828" v="8230" actId="47"/>
        <pc:sldMkLst>
          <pc:docMk/>
          <pc:sldMk cId="3726060271" sldId="349"/>
        </pc:sldMkLst>
      </pc:sldChg>
      <pc:sldChg chg="addSp modSp add mod">
        <pc:chgData name="Michael Fischer" userId="7f009845cc4d2b41" providerId="LiveId" clId="{F792FA6D-94CF-48DE-BBAB-98E6485BD417}" dt="2023-04-11T17:08:08.178" v="7910" actId="1035"/>
        <pc:sldMkLst>
          <pc:docMk/>
          <pc:sldMk cId="3722673932" sldId="350"/>
        </pc:sldMkLst>
        <pc:spChg chg="add mod">
          <ac:chgData name="Michael Fischer" userId="7f009845cc4d2b41" providerId="LiveId" clId="{F792FA6D-94CF-48DE-BBAB-98E6485BD417}" dt="2023-04-11T17:07:34.721" v="7897" actId="1036"/>
          <ac:spMkLst>
            <pc:docMk/>
            <pc:sldMk cId="3722673932" sldId="350"/>
            <ac:spMk id="5" creationId="{CC1621ED-E825-C43F-3C60-A5080D78B898}"/>
          </ac:spMkLst>
        </pc:spChg>
        <pc:spChg chg="add mod">
          <ac:chgData name="Michael Fischer" userId="7f009845cc4d2b41" providerId="LiveId" clId="{F792FA6D-94CF-48DE-BBAB-98E6485BD417}" dt="2023-04-11T17:07:34.721" v="7897" actId="1036"/>
          <ac:spMkLst>
            <pc:docMk/>
            <pc:sldMk cId="3722673932" sldId="350"/>
            <ac:spMk id="9" creationId="{4377D365-1524-EBCD-BC7C-BC89BA54DB48}"/>
          </ac:spMkLst>
        </pc:spChg>
        <pc:spChg chg="mod">
          <ac:chgData name="Michael Fischer" userId="7f009845cc4d2b41" providerId="LiveId" clId="{F792FA6D-94CF-48DE-BBAB-98E6485BD417}" dt="2023-04-11T17:00:58.741" v="7446" actId="20577"/>
          <ac:spMkLst>
            <pc:docMk/>
            <pc:sldMk cId="3722673932" sldId="350"/>
            <ac:spMk id="12" creationId="{70C63E2C-DABE-42FC-8E4D-174CF8E840AE}"/>
          </ac:spMkLst>
        </pc:spChg>
        <pc:spChg chg="mod">
          <ac:chgData name="Michael Fischer" userId="7f009845cc4d2b41" providerId="LiveId" clId="{F792FA6D-94CF-48DE-BBAB-98E6485BD417}" dt="2023-04-11T17:08:08.178" v="7910" actId="1035"/>
          <ac:spMkLst>
            <pc:docMk/>
            <pc:sldMk cId="3722673932" sldId="350"/>
            <ac:spMk id="14" creationId="{7563DD0D-6686-433D-AA22-2752706ECBC9}"/>
          </ac:spMkLst>
        </pc:spChg>
        <pc:picChg chg="add mod">
          <ac:chgData name="Michael Fischer" userId="7f009845cc4d2b41" providerId="LiveId" clId="{F792FA6D-94CF-48DE-BBAB-98E6485BD417}" dt="2023-04-11T17:07:34.721" v="7897" actId="1036"/>
          <ac:picMkLst>
            <pc:docMk/>
            <pc:sldMk cId="3722673932" sldId="350"/>
            <ac:picMk id="4" creationId="{AADF9D1A-D713-77EE-61E4-9B9AEBD2BE32}"/>
          </ac:picMkLst>
        </pc:picChg>
        <pc:picChg chg="add mod">
          <ac:chgData name="Michael Fischer" userId="7f009845cc4d2b41" providerId="LiveId" clId="{F792FA6D-94CF-48DE-BBAB-98E6485BD417}" dt="2023-04-11T17:07:34.721" v="7897" actId="1036"/>
          <ac:picMkLst>
            <pc:docMk/>
            <pc:sldMk cId="3722673932" sldId="350"/>
            <ac:picMk id="8" creationId="{FC8F751F-32E9-FCCA-5AC0-8E96444406EA}"/>
          </ac:picMkLst>
        </pc:picChg>
      </pc:sldChg>
      <pc:sldChg chg="add ord">
        <pc:chgData name="Michael Fischer" userId="7f009845cc4d2b41" providerId="LiveId" clId="{F792FA6D-94CF-48DE-BBAB-98E6485BD417}" dt="2023-04-12T15:18:52.676" v="9524"/>
        <pc:sldMkLst>
          <pc:docMk/>
          <pc:sldMk cId="625684625" sldId="351"/>
        </pc:sldMkLst>
      </pc:sldChg>
      <pc:sldChg chg="delSp modSp add mod">
        <pc:chgData name="Michael Fischer" userId="7f009845cc4d2b41" providerId="LiveId" clId="{F792FA6D-94CF-48DE-BBAB-98E6485BD417}" dt="2023-04-11T17:57:33.195" v="8257" actId="478"/>
        <pc:sldMkLst>
          <pc:docMk/>
          <pc:sldMk cId="4222281150" sldId="352"/>
        </pc:sldMkLst>
        <pc:spChg chg="del">
          <ac:chgData name="Michael Fischer" userId="7f009845cc4d2b41" providerId="LiveId" clId="{F792FA6D-94CF-48DE-BBAB-98E6485BD417}" dt="2023-04-11T17:57:33.195" v="8257" actId="478"/>
          <ac:spMkLst>
            <pc:docMk/>
            <pc:sldMk cId="4222281150" sldId="352"/>
            <ac:spMk id="5" creationId="{CC1621ED-E825-C43F-3C60-A5080D78B898}"/>
          </ac:spMkLst>
        </pc:spChg>
        <pc:spChg chg="del">
          <ac:chgData name="Michael Fischer" userId="7f009845cc4d2b41" providerId="LiveId" clId="{F792FA6D-94CF-48DE-BBAB-98E6485BD417}" dt="2023-04-11T17:57:33.195" v="8257" actId="478"/>
          <ac:spMkLst>
            <pc:docMk/>
            <pc:sldMk cId="4222281150" sldId="352"/>
            <ac:spMk id="9" creationId="{4377D365-1524-EBCD-BC7C-BC89BA54DB48}"/>
          </ac:spMkLst>
        </pc:spChg>
        <pc:spChg chg="mod">
          <ac:chgData name="Michael Fischer" userId="7f009845cc4d2b41" providerId="LiveId" clId="{F792FA6D-94CF-48DE-BBAB-98E6485BD417}" dt="2023-04-11T17:57:26.523" v="8255" actId="20577"/>
          <ac:spMkLst>
            <pc:docMk/>
            <pc:sldMk cId="4222281150" sldId="352"/>
            <ac:spMk id="12" creationId="{70C63E2C-DABE-42FC-8E4D-174CF8E840AE}"/>
          </ac:spMkLst>
        </pc:spChg>
        <pc:spChg chg="del">
          <ac:chgData name="Michael Fischer" userId="7f009845cc4d2b41" providerId="LiveId" clId="{F792FA6D-94CF-48DE-BBAB-98E6485BD417}" dt="2023-04-11T17:57:29.155" v="8256" actId="478"/>
          <ac:spMkLst>
            <pc:docMk/>
            <pc:sldMk cId="4222281150" sldId="352"/>
            <ac:spMk id="14" creationId="{7563DD0D-6686-433D-AA22-2752706ECBC9}"/>
          </ac:spMkLst>
        </pc:spChg>
        <pc:picChg chg="del">
          <ac:chgData name="Michael Fischer" userId="7f009845cc4d2b41" providerId="LiveId" clId="{F792FA6D-94CF-48DE-BBAB-98E6485BD417}" dt="2023-04-11T17:57:33.195" v="8257" actId="478"/>
          <ac:picMkLst>
            <pc:docMk/>
            <pc:sldMk cId="4222281150" sldId="352"/>
            <ac:picMk id="4" creationId="{AADF9D1A-D713-77EE-61E4-9B9AEBD2BE32}"/>
          </ac:picMkLst>
        </pc:picChg>
        <pc:picChg chg="del">
          <ac:chgData name="Michael Fischer" userId="7f009845cc4d2b41" providerId="LiveId" clId="{F792FA6D-94CF-48DE-BBAB-98E6485BD417}" dt="2023-04-11T17:57:33.195" v="8257" actId="478"/>
          <ac:picMkLst>
            <pc:docMk/>
            <pc:sldMk cId="4222281150" sldId="352"/>
            <ac:picMk id="8" creationId="{FC8F751F-32E9-FCCA-5AC0-8E96444406EA}"/>
          </ac:picMkLst>
        </pc:picChg>
      </pc:sldChg>
      <pc:sldChg chg="addSp delSp modSp add mod ord">
        <pc:chgData name="Michael Fischer" userId="7f009845cc4d2b41" providerId="LiveId" clId="{F792FA6D-94CF-48DE-BBAB-98E6485BD417}" dt="2023-04-12T14:29:29.922" v="8923"/>
        <pc:sldMkLst>
          <pc:docMk/>
          <pc:sldMk cId="918839137" sldId="353"/>
        </pc:sldMkLst>
        <pc:spChg chg="add mod">
          <ac:chgData name="Michael Fischer" userId="7f009845cc4d2b41" providerId="LiveId" clId="{F792FA6D-94CF-48DE-BBAB-98E6485BD417}" dt="2023-04-11T19:25:31.634" v="8621"/>
          <ac:spMkLst>
            <pc:docMk/>
            <pc:sldMk cId="918839137" sldId="353"/>
            <ac:spMk id="4" creationId="{36530843-F057-12BC-AE49-280EB9FACEBE}"/>
          </ac:spMkLst>
        </pc:spChg>
        <pc:spChg chg="mod">
          <ac:chgData name="Michael Fischer" userId="7f009845cc4d2b41" providerId="LiveId" clId="{F792FA6D-94CF-48DE-BBAB-98E6485BD417}" dt="2023-04-12T14:29:15.712" v="8921"/>
          <ac:spMkLst>
            <pc:docMk/>
            <pc:sldMk cId="918839137" sldId="353"/>
            <ac:spMk id="8" creationId="{DED3F4F5-3086-30ED-7A96-D7148F77D92A}"/>
          </ac:spMkLst>
        </pc:spChg>
        <pc:spChg chg="del">
          <ac:chgData name="Michael Fischer" userId="7f009845cc4d2b41" providerId="LiveId" clId="{F792FA6D-94CF-48DE-BBAB-98E6485BD417}" dt="2023-04-11T19:25:29.593" v="8620" actId="478"/>
          <ac:spMkLst>
            <pc:docMk/>
            <pc:sldMk cId="918839137" sldId="353"/>
            <ac:spMk id="16" creationId="{2C55BE58-4949-5E95-068D-36BFB5A7BC09}"/>
          </ac:spMkLst>
        </pc:spChg>
        <pc:spChg chg="add mod">
          <ac:chgData name="Michael Fischer" userId="7f009845cc4d2b41" providerId="LiveId" clId="{F792FA6D-94CF-48DE-BBAB-98E6485BD417}" dt="2023-04-11T19:25:31.634" v="8621"/>
          <ac:spMkLst>
            <pc:docMk/>
            <pc:sldMk cId="918839137" sldId="353"/>
            <ac:spMk id="17" creationId="{20ABA885-EC8B-6754-F8C6-6D5552E7F407}"/>
          </ac:spMkLst>
        </pc:spChg>
        <pc:spChg chg="del mod">
          <ac:chgData name="Michael Fischer" userId="7f009845cc4d2b41" providerId="LiveId" clId="{F792FA6D-94CF-48DE-BBAB-98E6485BD417}" dt="2023-04-11T19:25:26.594" v="8618" actId="478"/>
          <ac:spMkLst>
            <pc:docMk/>
            <pc:sldMk cId="918839137" sldId="353"/>
            <ac:spMk id="23" creationId="{86DB0464-231D-C214-A162-789F78E59385}"/>
          </ac:spMkLst>
        </pc:spChg>
        <pc:spChg chg="mod ord">
          <ac:chgData name="Michael Fischer" userId="7f009845cc4d2b41" providerId="LiveId" clId="{F792FA6D-94CF-48DE-BBAB-98E6485BD417}" dt="2023-04-11T19:25:54.476" v="8627" actId="1076"/>
          <ac:spMkLst>
            <pc:docMk/>
            <pc:sldMk cId="918839137" sldId="353"/>
            <ac:spMk id="27" creationId="{74D86657-3C64-3E98-1366-5F3AA63E4C1D}"/>
          </ac:spMkLst>
        </pc:spChg>
        <pc:picChg chg="add mod">
          <ac:chgData name="Michael Fischer" userId="7f009845cc4d2b41" providerId="LiveId" clId="{F792FA6D-94CF-48DE-BBAB-98E6485BD417}" dt="2023-04-11T19:25:31.634" v="8621"/>
          <ac:picMkLst>
            <pc:docMk/>
            <pc:sldMk cId="918839137" sldId="353"/>
            <ac:picMk id="3" creationId="{38C352C9-E32D-A0BE-7468-7EB82A0B258F}"/>
          </ac:picMkLst>
        </pc:picChg>
        <pc:picChg chg="del">
          <ac:chgData name="Michael Fischer" userId="7f009845cc4d2b41" providerId="LiveId" clId="{F792FA6D-94CF-48DE-BBAB-98E6485BD417}" dt="2023-04-11T19:25:19.741" v="8613" actId="478"/>
          <ac:picMkLst>
            <pc:docMk/>
            <pc:sldMk cId="918839137" sldId="353"/>
            <ac:picMk id="15" creationId="{18A06A24-B4E9-54D6-03E2-2790377C1C7D}"/>
          </ac:picMkLst>
        </pc:picChg>
        <pc:cxnChg chg="add mod">
          <ac:chgData name="Michael Fischer" userId="7f009845cc4d2b41" providerId="LiveId" clId="{F792FA6D-94CF-48DE-BBAB-98E6485BD417}" dt="2023-04-11T19:25:31.634" v="8621"/>
          <ac:cxnSpMkLst>
            <pc:docMk/>
            <pc:sldMk cId="918839137" sldId="353"/>
            <ac:cxnSpMk id="5" creationId="{8748B77E-C046-985D-967F-6AEE6FB279C5}"/>
          </ac:cxnSpMkLst>
        </pc:cxnChg>
        <pc:cxnChg chg="del">
          <ac:chgData name="Michael Fischer" userId="7f009845cc4d2b41" providerId="LiveId" clId="{F792FA6D-94CF-48DE-BBAB-98E6485BD417}" dt="2023-04-11T19:25:25.151" v="8617" actId="478"/>
          <ac:cxnSpMkLst>
            <pc:docMk/>
            <pc:sldMk cId="918839137" sldId="353"/>
            <ac:cxnSpMk id="9" creationId="{BEBFAA79-B39A-8C35-4248-3385326D6B74}"/>
          </ac:cxnSpMkLst>
        </pc:cxnChg>
        <pc:cxnChg chg="del mod">
          <ac:chgData name="Michael Fischer" userId="7f009845cc4d2b41" providerId="LiveId" clId="{F792FA6D-94CF-48DE-BBAB-98E6485BD417}" dt="2023-04-11T19:25:27.341" v="8619" actId="478"/>
          <ac:cxnSpMkLst>
            <pc:docMk/>
            <pc:sldMk cId="918839137" sldId="353"/>
            <ac:cxnSpMk id="10" creationId="{24076899-264F-4EC4-5957-7FEB12D303FA}"/>
          </ac:cxnSpMkLst>
        </pc:cxnChg>
        <pc:cxnChg chg="add mod">
          <ac:chgData name="Michael Fischer" userId="7f009845cc4d2b41" providerId="LiveId" clId="{F792FA6D-94CF-48DE-BBAB-98E6485BD417}" dt="2023-04-11T19:25:31.634" v="8621"/>
          <ac:cxnSpMkLst>
            <pc:docMk/>
            <pc:sldMk cId="918839137" sldId="353"/>
            <ac:cxnSpMk id="14" creationId="{A78BF9C9-DDA4-857B-0283-5966D7AAFF35}"/>
          </ac:cxnSpMkLst>
        </pc:cxnChg>
        <pc:cxnChg chg="add mod">
          <ac:chgData name="Michael Fischer" userId="7f009845cc4d2b41" providerId="LiveId" clId="{F792FA6D-94CF-48DE-BBAB-98E6485BD417}" dt="2023-04-11T19:26:06.976" v="8631" actId="14100"/>
          <ac:cxnSpMkLst>
            <pc:docMk/>
            <pc:sldMk cId="918839137" sldId="353"/>
            <ac:cxnSpMk id="20" creationId="{AC54C6CA-E516-CED5-5C2D-3EB2CF04EC20}"/>
          </ac:cxnSpMkLst>
        </pc:cxnChg>
        <pc:cxnChg chg="mod ord">
          <ac:chgData name="Michael Fischer" userId="7f009845cc4d2b41" providerId="LiveId" clId="{F792FA6D-94CF-48DE-BBAB-98E6485BD417}" dt="2023-04-11T19:26:01.482" v="8628" actId="14100"/>
          <ac:cxnSpMkLst>
            <pc:docMk/>
            <pc:sldMk cId="918839137" sldId="353"/>
            <ac:cxnSpMk id="24" creationId="{60F47CD6-6623-9DA0-A6F4-1FA006405C43}"/>
          </ac:cxnSpMkLst>
        </pc:cxnChg>
      </pc:sldChg>
      <pc:sldChg chg="addSp delSp modSp add mod ord">
        <pc:chgData name="Michael Fischer" userId="7f009845cc4d2b41" providerId="LiveId" clId="{F792FA6D-94CF-48DE-BBAB-98E6485BD417}" dt="2023-04-12T14:29:29.922" v="8923"/>
        <pc:sldMkLst>
          <pc:docMk/>
          <pc:sldMk cId="3856590651" sldId="354"/>
        </pc:sldMkLst>
        <pc:spChg chg="add mod">
          <ac:chgData name="Michael Fischer" userId="7f009845cc4d2b41" providerId="LiveId" clId="{F792FA6D-94CF-48DE-BBAB-98E6485BD417}" dt="2023-04-11T19:22:43.285" v="8499" actId="122"/>
          <ac:spMkLst>
            <pc:docMk/>
            <pc:sldMk cId="3856590651" sldId="354"/>
            <ac:spMk id="5" creationId="{84D9A5B6-CBA2-85BA-F7F8-8DFDC5BB5179}"/>
          </ac:spMkLst>
        </pc:spChg>
        <pc:spChg chg="del">
          <ac:chgData name="Michael Fischer" userId="7f009845cc4d2b41" providerId="LiveId" clId="{F792FA6D-94CF-48DE-BBAB-98E6485BD417}" dt="2023-04-11T19:21:17.642" v="8445" actId="478"/>
          <ac:spMkLst>
            <pc:docMk/>
            <pc:sldMk cId="3856590651" sldId="354"/>
            <ac:spMk id="7" creationId="{838C2A55-1D91-0BB8-C764-5F4FF245F78A}"/>
          </ac:spMkLst>
        </pc:spChg>
        <pc:spChg chg="mod">
          <ac:chgData name="Michael Fischer" userId="7f009845cc4d2b41" providerId="LiveId" clId="{F792FA6D-94CF-48DE-BBAB-98E6485BD417}" dt="2023-04-12T14:29:06.850" v="8918"/>
          <ac:spMkLst>
            <pc:docMk/>
            <pc:sldMk cId="3856590651" sldId="354"/>
            <ac:spMk id="8" creationId="{DED3F4F5-3086-30ED-7A96-D7148F77D92A}"/>
          </ac:spMkLst>
        </pc:spChg>
        <pc:picChg chg="add mod modCrop">
          <ac:chgData name="Michael Fischer" userId="7f009845cc4d2b41" providerId="LiveId" clId="{F792FA6D-94CF-48DE-BBAB-98E6485BD417}" dt="2023-04-11T19:21:49.019" v="8453" actId="1076"/>
          <ac:picMkLst>
            <pc:docMk/>
            <pc:sldMk cId="3856590651" sldId="354"/>
            <ac:picMk id="4" creationId="{BDA4416D-AFB5-BF8D-7B60-CF936B1C8A98}"/>
          </ac:picMkLst>
        </pc:picChg>
        <pc:picChg chg="del">
          <ac:chgData name="Michael Fischer" userId="7f009845cc4d2b41" providerId="LiveId" clId="{F792FA6D-94CF-48DE-BBAB-98E6485BD417}" dt="2023-04-11T19:21:15.967" v="8444" actId="478"/>
          <ac:picMkLst>
            <pc:docMk/>
            <pc:sldMk cId="3856590651" sldId="354"/>
            <ac:picMk id="13" creationId="{7E1DC2B8-8A4A-C179-EA9C-F90259446C12}"/>
          </ac:picMkLst>
        </pc:picChg>
      </pc:sldChg>
      <pc:sldChg chg="modSp add mod">
        <pc:chgData name="Michael Fischer" userId="7f009845cc4d2b41" providerId="LiveId" clId="{F792FA6D-94CF-48DE-BBAB-98E6485BD417}" dt="2023-04-12T12:05:03.500" v="8749" actId="14100"/>
        <pc:sldMkLst>
          <pc:docMk/>
          <pc:sldMk cId="3990198901" sldId="355"/>
        </pc:sldMkLst>
        <pc:spChg chg="mod">
          <ac:chgData name="Michael Fischer" userId="7f009845cc4d2b41" providerId="LiveId" clId="{F792FA6D-94CF-48DE-BBAB-98E6485BD417}" dt="2023-04-12T12:05:03.500" v="8749" actId="14100"/>
          <ac:spMkLst>
            <pc:docMk/>
            <pc:sldMk cId="3990198901" sldId="355"/>
            <ac:spMk id="9" creationId="{E5F8D9A7-1F5F-6738-5F76-170AF46B997C}"/>
          </ac:spMkLst>
        </pc:spChg>
      </pc:sldChg>
      <pc:sldChg chg="delSp modSp add mod">
        <pc:chgData name="Michael Fischer" userId="7f009845cc4d2b41" providerId="LiveId" clId="{F792FA6D-94CF-48DE-BBAB-98E6485BD417}" dt="2023-04-12T14:26:45.640" v="8863" actId="1036"/>
        <pc:sldMkLst>
          <pc:docMk/>
          <pc:sldMk cId="554743687" sldId="356"/>
        </pc:sldMkLst>
        <pc:spChg chg="del">
          <ac:chgData name="Michael Fischer" userId="7f009845cc4d2b41" providerId="LiveId" clId="{F792FA6D-94CF-48DE-BBAB-98E6485BD417}" dt="2023-04-12T14:26:21.323" v="8783" actId="478"/>
          <ac:spMkLst>
            <pc:docMk/>
            <pc:sldMk cId="554743687" sldId="356"/>
            <ac:spMk id="7" creationId="{838C2A55-1D91-0BB8-C764-5F4FF245F78A}"/>
          </ac:spMkLst>
        </pc:spChg>
        <pc:spChg chg="mod">
          <ac:chgData name="Michael Fischer" userId="7f009845cc4d2b41" providerId="LiveId" clId="{F792FA6D-94CF-48DE-BBAB-98E6485BD417}" dt="2023-04-12T14:26:31.549" v="8827" actId="5793"/>
          <ac:spMkLst>
            <pc:docMk/>
            <pc:sldMk cId="554743687" sldId="356"/>
            <ac:spMk id="8" creationId="{DED3F4F5-3086-30ED-7A96-D7148F77D92A}"/>
          </ac:spMkLst>
        </pc:spChg>
        <pc:spChg chg="mod">
          <ac:chgData name="Michael Fischer" userId="7f009845cc4d2b41" providerId="LiveId" clId="{F792FA6D-94CF-48DE-BBAB-98E6485BD417}" dt="2023-04-12T14:26:45.640" v="8863" actId="1036"/>
          <ac:spMkLst>
            <pc:docMk/>
            <pc:sldMk cId="554743687" sldId="356"/>
            <ac:spMk id="16" creationId="{2C55BE58-4949-5E95-068D-36BFB5A7BC09}"/>
          </ac:spMkLst>
        </pc:spChg>
        <pc:spChg chg="del">
          <ac:chgData name="Michael Fischer" userId="7f009845cc4d2b41" providerId="LiveId" clId="{F792FA6D-94CF-48DE-BBAB-98E6485BD417}" dt="2023-04-12T14:26:14.485" v="8779" actId="478"/>
          <ac:spMkLst>
            <pc:docMk/>
            <pc:sldMk cId="554743687" sldId="356"/>
            <ac:spMk id="23" creationId="{86DB0464-231D-C214-A162-789F78E59385}"/>
          </ac:spMkLst>
        </pc:spChg>
        <pc:picChg chg="del">
          <ac:chgData name="Michael Fischer" userId="7f009845cc4d2b41" providerId="LiveId" clId="{F792FA6D-94CF-48DE-BBAB-98E6485BD417}" dt="2023-04-12T14:26:19.096" v="8782" actId="478"/>
          <ac:picMkLst>
            <pc:docMk/>
            <pc:sldMk cId="554743687" sldId="356"/>
            <ac:picMk id="13" creationId="{7E1DC2B8-8A4A-C179-EA9C-F90259446C12}"/>
          </ac:picMkLst>
        </pc:picChg>
        <pc:picChg chg="mod">
          <ac:chgData name="Michael Fischer" userId="7f009845cc4d2b41" providerId="LiveId" clId="{F792FA6D-94CF-48DE-BBAB-98E6485BD417}" dt="2023-04-12T14:26:45.640" v="8863" actId="1036"/>
          <ac:picMkLst>
            <pc:docMk/>
            <pc:sldMk cId="554743687" sldId="356"/>
            <ac:picMk id="15" creationId="{18A06A24-B4E9-54D6-03E2-2790377C1C7D}"/>
          </ac:picMkLst>
        </pc:picChg>
        <pc:cxnChg chg="del">
          <ac:chgData name="Michael Fischer" userId="7f009845cc4d2b41" providerId="LiveId" clId="{F792FA6D-94CF-48DE-BBAB-98E6485BD417}" dt="2023-04-12T14:26:15.795" v="8780" actId="478"/>
          <ac:cxnSpMkLst>
            <pc:docMk/>
            <pc:sldMk cId="554743687" sldId="356"/>
            <ac:cxnSpMk id="9" creationId="{BEBFAA79-B39A-8C35-4248-3385326D6B74}"/>
          </ac:cxnSpMkLst>
        </pc:cxnChg>
        <pc:cxnChg chg="del mod">
          <ac:chgData name="Michael Fischer" userId="7f009845cc4d2b41" providerId="LiveId" clId="{F792FA6D-94CF-48DE-BBAB-98E6485BD417}" dt="2023-04-12T14:26:16.761" v="8781" actId="478"/>
          <ac:cxnSpMkLst>
            <pc:docMk/>
            <pc:sldMk cId="554743687" sldId="356"/>
            <ac:cxnSpMk id="10" creationId="{24076899-264F-4EC4-5957-7FEB12D303FA}"/>
          </ac:cxnSpMkLst>
        </pc:cxnChg>
      </pc:sldChg>
      <pc:sldChg chg="addSp delSp modSp add mod">
        <pc:chgData name="Michael Fischer" userId="7f009845cc4d2b41" providerId="LiveId" clId="{F792FA6D-94CF-48DE-BBAB-98E6485BD417}" dt="2023-04-12T14:28:24.692" v="8917" actId="14100"/>
        <pc:sldMkLst>
          <pc:docMk/>
          <pc:sldMk cId="3108070228" sldId="357"/>
        </pc:sldMkLst>
        <pc:spChg chg="add mod">
          <ac:chgData name="Michael Fischer" userId="7f009845cc4d2b41" providerId="LiveId" clId="{F792FA6D-94CF-48DE-BBAB-98E6485BD417}" dt="2023-04-12T14:27:37.193" v="8907" actId="1036"/>
          <ac:spMkLst>
            <pc:docMk/>
            <pc:sldMk cId="3108070228" sldId="357"/>
            <ac:spMk id="5" creationId="{BB5B5976-9B8E-A08A-1298-68FCCB10294A}"/>
          </ac:spMkLst>
        </pc:spChg>
        <pc:spChg chg="add del mod">
          <ac:chgData name="Michael Fischer" userId="7f009845cc4d2b41" providerId="LiveId" clId="{F792FA6D-94CF-48DE-BBAB-98E6485BD417}" dt="2023-04-12T14:28:08.097" v="8912" actId="478"/>
          <ac:spMkLst>
            <pc:docMk/>
            <pc:sldMk cId="3108070228" sldId="357"/>
            <ac:spMk id="9" creationId="{5B9AC7C4-D176-6F22-8A1A-3289DE8D21F3}"/>
          </ac:spMkLst>
        </pc:spChg>
        <pc:picChg chg="add mod">
          <ac:chgData name="Michael Fischer" userId="7f009845cc4d2b41" providerId="LiveId" clId="{F792FA6D-94CF-48DE-BBAB-98E6485BD417}" dt="2023-04-12T14:28:17.386" v="8914" actId="1076"/>
          <ac:picMkLst>
            <pc:docMk/>
            <pc:sldMk cId="3108070228" sldId="357"/>
            <ac:picMk id="13" creationId="{C58977B5-23EA-A6E1-FA39-EB7077369DB6}"/>
          </ac:picMkLst>
        </pc:picChg>
        <pc:cxnChg chg="add mod">
          <ac:chgData name="Michael Fischer" userId="7f009845cc4d2b41" providerId="LiveId" clId="{F792FA6D-94CF-48DE-BBAB-98E6485BD417}" dt="2023-04-12T14:27:37.193" v="8907" actId="1036"/>
          <ac:cxnSpMkLst>
            <pc:docMk/>
            <pc:sldMk cId="3108070228" sldId="357"/>
            <ac:cxnSpMk id="3" creationId="{D358361E-AD90-516D-D616-BCCF3FD8388E}"/>
          </ac:cxnSpMkLst>
        </pc:cxnChg>
        <pc:cxnChg chg="add mod">
          <ac:chgData name="Michael Fischer" userId="7f009845cc4d2b41" providerId="LiveId" clId="{F792FA6D-94CF-48DE-BBAB-98E6485BD417}" dt="2023-04-12T14:27:37.193" v="8907" actId="1036"/>
          <ac:cxnSpMkLst>
            <pc:docMk/>
            <pc:sldMk cId="3108070228" sldId="357"/>
            <ac:cxnSpMk id="4" creationId="{419A5973-6D5F-CC3F-1CFC-EB0F3CD22C0A}"/>
          </ac:cxnSpMkLst>
        </pc:cxnChg>
        <pc:cxnChg chg="add del mod">
          <ac:chgData name="Michael Fischer" userId="7f009845cc4d2b41" providerId="LiveId" clId="{F792FA6D-94CF-48DE-BBAB-98E6485BD417}" dt="2023-04-12T14:28:03.652" v="8909" actId="478"/>
          <ac:cxnSpMkLst>
            <pc:docMk/>
            <pc:sldMk cId="3108070228" sldId="357"/>
            <ac:cxnSpMk id="7" creationId="{DF62891B-5C3B-D992-DB6D-0F111C9E5373}"/>
          </ac:cxnSpMkLst>
        </pc:cxnChg>
        <pc:cxnChg chg="add del mod">
          <ac:chgData name="Michael Fischer" userId="7f009845cc4d2b41" providerId="LiveId" clId="{F792FA6D-94CF-48DE-BBAB-98E6485BD417}" dt="2023-04-12T14:28:05.171" v="8911" actId="478"/>
          <ac:cxnSpMkLst>
            <pc:docMk/>
            <pc:sldMk cId="3108070228" sldId="357"/>
            <ac:cxnSpMk id="10" creationId="{D844997C-3EAB-CBBB-033E-B5145127265C}"/>
          </ac:cxnSpMkLst>
        </pc:cxnChg>
        <pc:cxnChg chg="add mod">
          <ac:chgData name="Michael Fischer" userId="7f009845cc4d2b41" providerId="LiveId" clId="{F792FA6D-94CF-48DE-BBAB-98E6485BD417}" dt="2023-04-12T14:28:24.692" v="8917" actId="14100"/>
          <ac:cxnSpMkLst>
            <pc:docMk/>
            <pc:sldMk cId="3108070228" sldId="357"/>
            <ac:cxnSpMk id="14" creationId="{383819D3-A15C-01F4-774F-5B47138A3CD2}"/>
          </ac:cxnSpMkLst>
        </pc:cxnChg>
      </pc:sldChg>
      <pc:sldChg chg="add">
        <pc:chgData name="Michael Fischer" userId="7f009845cc4d2b41" providerId="LiveId" clId="{F792FA6D-94CF-48DE-BBAB-98E6485BD417}" dt="2023-04-12T14:27:59.769" v="8908"/>
        <pc:sldMkLst>
          <pc:docMk/>
          <pc:sldMk cId="2036219621" sldId="358"/>
        </pc:sldMkLst>
      </pc:sldChg>
      <pc:sldChg chg="addSp modSp add">
        <pc:chgData name="Michael Fischer" userId="7f009845cc4d2b41" providerId="LiveId" clId="{F792FA6D-94CF-48DE-BBAB-98E6485BD417}" dt="2023-04-12T14:31:14.800" v="8990"/>
        <pc:sldMkLst>
          <pc:docMk/>
          <pc:sldMk cId="753432247" sldId="359"/>
        </pc:sldMkLst>
        <pc:spChg chg="add mod">
          <ac:chgData name="Michael Fischer" userId="7f009845cc4d2b41" providerId="LiveId" clId="{F792FA6D-94CF-48DE-BBAB-98E6485BD417}" dt="2023-04-12T14:31:14.800" v="8990"/>
          <ac:spMkLst>
            <pc:docMk/>
            <pc:sldMk cId="753432247" sldId="359"/>
            <ac:spMk id="13" creationId="{222EB3C2-D728-571D-2577-4D8F138A4AB1}"/>
          </ac:spMkLst>
        </pc:spChg>
        <pc:spChg chg="add mod">
          <ac:chgData name="Michael Fischer" userId="7f009845cc4d2b41" providerId="LiveId" clId="{F792FA6D-94CF-48DE-BBAB-98E6485BD417}" dt="2023-04-12T14:31:14.800" v="8990"/>
          <ac:spMkLst>
            <pc:docMk/>
            <pc:sldMk cId="753432247" sldId="359"/>
            <ac:spMk id="14" creationId="{6205C90F-44E8-FBF7-36A6-8C4E11CBFE84}"/>
          </ac:spMkLst>
        </pc:spChg>
      </pc:sldChg>
      <pc:sldChg chg="delSp modSp add mod">
        <pc:chgData name="Michael Fischer" userId="7f009845cc4d2b41" providerId="LiveId" clId="{F792FA6D-94CF-48DE-BBAB-98E6485BD417}" dt="2023-04-12T14:57:33.407" v="9484" actId="478"/>
        <pc:sldMkLst>
          <pc:docMk/>
          <pc:sldMk cId="2220276397" sldId="360"/>
        </pc:sldMkLst>
        <pc:spChg chg="del">
          <ac:chgData name="Michael Fischer" userId="7f009845cc4d2b41" providerId="LiveId" clId="{F792FA6D-94CF-48DE-BBAB-98E6485BD417}" dt="2023-04-12T14:57:33.407" v="9484" actId="478"/>
          <ac:spMkLst>
            <pc:docMk/>
            <pc:sldMk cId="2220276397" sldId="360"/>
            <ac:spMk id="4" creationId="{0CBECC4D-5069-4720-E2CC-7D6F204A5514}"/>
          </ac:spMkLst>
        </pc:spChg>
        <pc:spChg chg="mod">
          <ac:chgData name="Michael Fischer" userId="7f009845cc4d2b41" providerId="LiveId" clId="{F792FA6D-94CF-48DE-BBAB-98E6485BD417}" dt="2023-04-12T14:57:15.785" v="9483" actId="20577"/>
          <ac:spMkLst>
            <pc:docMk/>
            <pc:sldMk cId="2220276397" sldId="360"/>
            <ac:spMk id="12" creationId="{70C63E2C-DABE-42FC-8E4D-174CF8E840AE}"/>
          </ac:spMkLst>
        </pc:spChg>
        <pc:picChg chg="mod">
          <ac:chgData name="Michael Fischer" userId="7f009845cc4d2b41" providerId="LiveId" clId="{F792FA6D-94CF-48DE-BBAB-98E6485BD417}" dt="2023-04-12T14:57:01.781" v="9434" actId="14826"/>
          <ac:picMkLst>
            <pc:docMk/>
            <pc:sldMk cId="2220276397" sldId="360"/>
            <ac:picMk id="3074" creationId="{91C0599C-050A-52DA-3022-FD821A215D6F}"/>
          </ac:picMkLst>
        </pc:picChg>
      </pc:sldChg>
      <pc:sldChg chg="add">
        <pc:chgData name="Michael Fischer" userId="7f009845cc4d2b41" providerId="LiveId" clId="{F792FA6D-94CF-48DE-BBAB-98E6485BD417}" dt="2023-04-12T16:08:39.868" v="9525"/>
        <pc:sldMkLst>
          <pc:docMk/>
          <pc:sldMk cId="2817777912" sldId="361"/>
        </pc:sldMkLst>
      </pc:sldChg>
      <pc:sldChg chg="modSp add mod">
        <pc:chgData name="Michael Fischer" userId="7f009845cc4d2b41" providerId="LiveId" clId="{F792FA6D-94CF-48DE-BBAB-98E6485BD417}" dt="2023-04-12T16:13:22.485" v="9548" actId="113"/>
        <pc:sldMkLst>
          <pc:docMk/>
          <pc:sldMk cId="2789763381" sldId="362"/>
        </pc:sldMkLst>
        <pc:spChg chg="mod">
          <ac:chgData name="Michael Fischer" userId="7f009845cc4d2b41" providerId="LiveId" clId="{F792FA6D-94CF-48DE-BBAB-98E6485BD417}" dt="2023-04-12T16:13:22.485" v="9548" actId="113"/>
          <ac:spMkLst>
            <pc:docMk/>
            <pc:sldMk cId="2789763381" sldId="362"/>
            <ac:spMk id="4" creationId="{0CBECC4D-5069-4720-E2CC-7D6F204A5514}"/>
          </ac:spMkLst>
        </pc:spChg>
      </pc:sldChg>
      <pc:sldChg chg="modSp add mod">
        <pc:chgData name="Michael Fischer" userId="7f009845cc4d2b41" providerId="LiveId" clId="{F792FA6D-94CF-48DE-BBAB-98E6485BD417}" dt="2023-04-12T16:13:16.661" v="9547" actId="20577"/>
        <pc:sldMkLst>
          <pc:docMk/>
          <pc:sldMk cId="2116814267" sldId="363"/>
        </pc:sldMkLst>
        <pc:spChg chg="mod">
          <ac:chgData name="Michael Fischer" userId="7f009845cc4d2b41" providerId="LiveId" clId="{F792FA6D-94CF-48DE-BBAB-98E6485BD417}" dt="2023-04-12T16:13:16.661" v="9547" actId="20577"/>
          <ac:spMkLst>
            <pc:docMk/>
            <pc:sldMk cId="2116814267" sldId="363"/>
            <ac:spMk id="4" creationId="{0CBECC4D-5069-4720-E2CC-7D6F204A5514}"/>
          </ac:spMkLst>
        </pc:spChg>
        <pc:picChg chg="mod">
          <ac:chgData name="Michael Fischer" userId="7f009845cc4d2b41" providerId="LiveId" clId="{F792FA6D-94CF-48DE-BBAB-98E6485BD417}" dt="2023-04-12T16:13:13.093" v="9546" actId="732"/>
          <ac:picMkLst>
            <pc:docMk/>
            <pc:sldMk cId="2116814267" sldId="363"/>
            <ac:picMk id="5122" creationId="{6078D88B-A708-6538-F07A-7E8301F0C391}"/>
          </ac:picMkLst>
        </pc:picChg>
      </pc:sldChg>
      <pc:sldChg chg="addSp delSp modSp add mod">
        <pc:chgData name="Michael Fischer" userId="7f009845cc4d2b41" providerId="LiveId" clId="{F792FA6D-94CF-48DE-BBAB-98E6485BD417}" dt="2023-04-12T17:00:36.469" v="9735" actId="478"/>
        <pc:sldMkLst>
          <pc:docMk/>
          <pc:sldMk cId="84741717" sldId="364"/>
        </pc:sldMkLst>
        <pc:spChg chg="add del mod">
          <ac:chgData name="Michael Fischer" userId="7f009845cc4d2b41" providerId="LiveId" clId="{F792FA6D-94CF-48DE-BBAB-98E6485BD417}" dt="2023-04-12T17:00:33.418" v="9732" actId="478"/>
          <ac:spMkLst>
            <pc:docMk/>
            <pc:sldMk cId="84741717" sldId="364"/>
            <ac:spMk id="3" creationId="{F1D1994D-1ED7-2F56-D62E-6FEEAC14876F}"/>
          </ac:spMkLst>
        </pc:spChg>
        <pc:spChg chg="add del mod">
          <ac:chgData name="Michael Fischer" userId="7f009845cc4d2b41" providerId="LiveId" clId="{F792FA6D-94CF-48DE-BBAB-98E6485BD417}" dt="2023-04-12T17:00:34.664" v="9733" actId="478"/>
          <ac:spMkLst>
            <pc:docMk/>
            <pc:sldMk cId="84741717" sldId="364"/>
            <ac:spMk id="4" creationId="{4A8420BA-2B44-8CA0-FD47-D35D649E9FE5}"/>
          </ac:spMkLst>
        </pc:spChg>
        <pc:spChg chg="add del mod">
          <ac:chgData name="Michael Fischer" userId="7f009845cc4d2b41" providerId="LiveId" clId="{F792FA6D-94CF-48DE-BBAB-98E6485BD417}" dt="2023-04-12T17:00:35.564" v="9734" actId="478"/>
          <ac:spMkLst>
            <pc:docMk/>
            <pc:sldMk cId="84741717" sldId="364"/>
            <ac:spMk id="7" creationId="{50CA63A7-6126-3032-157B-8C1229CE52C3}"/>
          </ac:spMkLst>
        </pc:spChg>
        <pc:spChg chg="add del mod">
          <ac:chgData name="Michael Fischer" userId="7f009845cc4d2b41" providerId="LiveId" clId="{F792FA6D-94CF-48DE-BBAB-98E6485BD417}" dt="2023-04-12T17:00:36.469" v="9735" actId="478"/>
          <ac:spMkLst>
            <pc:docMk/>
            <pc:sldMk cId="84741717" sldId="364"/>
            <ac:spMk id="10" creationId="{A0A778AD-C8B5-947E-4DA4-1536403DA6E3}"/>
          </ac:spMkLst>
        </pc:spChg>
        <pc:picChg chg="mod">
          <ac:chgData name="Michael Fischer" userId="7f009845cc4d2b41" providerId="LiveId" clId="{F792FA6D-94CF-48DE-BBAB-98E6485BD417}" dt="2023-04-12T16:57:25.156" v="9669" actId="1076"/>
          <ac:picMkLst>
            <pc:docMk/>
            <pc:sldMk cId="84741717" sldId="364"/>
            <ac:picMk id="5" creationId="{D5A237AA-3CE2-8A5F-A583-76348AF47699}"/>
          </ac:picMkLst>
        </pc:picChg>
      </pc:sldChg>
      <pc:sldChg chg="modSp add mod">
        <pc:chgData name="Michael Fischer" userId="7f009845cc4d2b41" providerId="LiveId" clId="{F792FA6D-94CF-48DE-BBAB-98E6485BD417}" dt="2023-04-12T17:03:58.702" v="9758" actId="1037"/>
        <pc:sldMkLst>
          <pc:docMk/>
          <pc:sldMk cId="2735600896" sldId="365"/>
        </pc:sldMkLst>
        <pc:spChg chg="mod">
          <ac:chgData name="Michael Fischer" userId="7f009845cc4d2b41" providerId="LiveId" clId="{F792FA6D-94CF-48DE-BBAB-98E6485BD417}" dt="2023-04-12T17:03:58.702" v="9758" actId="1037"/>
          <ac:spMkLst>
            <pc:docMk/>
            <pc:sldMk cId="2735600896" sldId="365"/>
            <ac:spMk id="3" creationId="{F1D1994D-1ED7-2F56-D62E-6FEEAC14876F}"/>
          </ac:spMkLst>
        </pc:spChg>
        <pc:spChg chg="mod">
          <ac:chgData name="Michael Fischer" userId="7f009845cc4d2b41" providerId="LiveId" clId="{F792FA6D-94CF-48DE-BBAB-98E6485BD417}" dt="2023-04-12T17:03:58.702" v="9758" actId="1037"/>
          <ac:spMkLst>
            <pc:docMk/>
            <pc:sldMk cId="2735600896" sldId="365"/>
            <ac:spMk id="4" creationId="{4A8420BA-2B44-8CA0-FD47-D35D649E9FE5}"/>
          </ac:spMkLst>
        </pc:spChg>
        <pc:spChg chg="mod">
          <ac:chgData name="Michael Fischer" userId="7f009845cc4d2b41" providerId="LiveId" clId="{F792FA6D-94CF-48DE-BBAB-98E6485BD417}" dt="2023-04-12T17:03:58.702" v="9758" actId="1037"/>
          <ac:spMkLst>
            <pc:docMk/>
            <pc:sldMk cId="2735600896" sldId="365"/>
            <ac:spMk id="7" creationId="{50CA63A7-6126-3032-157B-8C1229CE52C3}"/>
          </ac:spMkLst>
        </pc:spChg>
        <pc:spChg chg="mod">
          <ac:chgData name="Michael Fischer" userId="7f009845cc4d2b41" providerId="LiveId" clId="{F792FA6D-94CF-48DE-BBAB-98E6485BD417}" dt="2023-04-12T17:03:58.702" v="9758" actId="1037"/>
          <ac:spMkLst>
            <pc:docMk/>
            <pc:sldMk cId="2735600896" sldId="365"/>
            <ac:spMk id="10" creationId="{A0A778AD-C8B5-947E-4DA4-1536403DA6E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CBD23-A967-4790-8DD8-DF12F3AE312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1B606-EC27-410B-AE39-C8AE85E4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08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8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2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1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30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4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1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71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differences in ventilation between early-RI and late-RI members were found to be closely linked to differences in the evolution of vortex tilt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2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1B606-EC27-410B-AE39-C8AE85E4967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2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2945-4189-4D64-A3A1-593262DE2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29D37-E52D-452F-A2CD-C96B23CBE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47892-40A5-4F75-95F4-3F1E4146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85CFA-10FE-4520-9F2F-8177C741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C2F6-8C11-464A-8969-DC9E0DF7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4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8EA6-58C9-4663-B057-0CD5F329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DE891-818F-4DC2-9EF6-BB4A735CE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DF6CE-3894-42EF-A7C2-71533E61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0B75F-BDE1-4A3F-A20B-8C62D951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D9FB0-2FB1-4A42-98AF-A6845075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8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8F6A92-FE31-44B5-8725-9523E24DA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85BCD-6070-4648-9E5B-ADF6312E2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1267-5CED-439D-AF1D-349954E03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CD886-8E63-4BCB-8E20-8A15C55E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B047C-444C-4D7D-A2FD-C314615A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8395-4750-4522-B13B-891EE42E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AD13E-E579-4B9D-BD5B-811603091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632FF-F860-42B9-8A41-96A8070C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453AC-CB67-4E26-B190-9A815F95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4E137-B616-430F-8168-9B95D46A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7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E8CB-4597-4E50-B37B-810857AC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2CAB7-6D9F-465A-A8C3-13636D73C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293A2-3013-4D6C-884E-F5CF7062D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AFFB9-4E2B-42C6-B21F-AEDDDDF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55292-D2CF-4A56-99CB-04897B2F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09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C830-3150-4C23-96D3-72C038FB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DE79-C3F3-4C5F-86C3-06F8575E3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783DD-06FD-44D1-BE2C-BEF2E9AFB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1AE52-8674-4CA2-ABF7-B2BB086C1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0994D-57FA-4223-ABB4-3B44522E1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91BA0-CC3A-4183-8F9B-56904738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0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3999-E3FD-4260-B0A9-EF30DECE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100E4-4AF5-4F51-888C-4B7578A45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12681-6142-4CE6-A1AC-A8DC278BD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54EE1-2083-42FF-AD6C-F5EFACBE7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93A0E-2091-459E-9EF7-AB0ED19BA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511A2-234B-410A-9DBD-43CB9D3B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9D65F-5CEA-471F-85D6-861D1B9E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BE4F1-E9DC-45D1-8C5E-30D9DB50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5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9794-962E-48CD-8F6B-76B1A170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3BF65-CC8A-4777-AD8C-99F1BDF8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765D-5434-48B0-B15A-A284B42A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CB1DF-88C3-43FC-9E8C-8981FA91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8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00CC2D-53F6-413D-97AA-AEB95045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3F77E-56E7-46C2-B2E4-E7FC50EEF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04162-8702-44E2-ABDB-0F16541E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4047-EE62-463B-BB6E-B10DD376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0F8D2-3EE4-4A5E-83BD-3CFEF1E9B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48F7B-654B-4CE3-A71D-1BAB4D876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096E0-2440-4973-9129-1295DC9F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C1BE9-F8AC-4490-9400-F6E1F594A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A781F-A44D-4B20-BF3F-92A3A082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9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3B7B-6833-4370-BD71-304EDA256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F081BF-39CE-4A7B-AD09-091D05CB9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06F2F-B898-49DB-854E-A625A7E4D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2317D-59D4-477C-B8EF-9D993D03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4FB70-DF2A-44CE-B85F-53373FB5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53528-AE51-4E60-9A46-51EB62AD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9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E49BE-D66F-484B-9CF9-D55CCF24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A5174-0DC4-4E60-8E55-37F7C94F8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A4A96-0AE8-4ED3-AAD8-1E91200C5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5BF1-AB0A-48FF-A445-D3832818043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1A384-104D-439E-870B-FED6001B5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3624F-8700-4264-A3EE-826B21B7F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AA1F4-E9AC-4DBE-BC78-106DF451A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1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15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852DD73-D2E8-4920-A1B4-85B63243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94" y="5436196"/>
            <a:ext cx="1385297" cy="98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060661-491B-45D0-BDF3-4208C6C11592}"/>
              </a:ext>
            </a:extLst>
          </p:cNvPr>
          <p:cNvSpPr/>
          <p:nvPr/>
        </p:nvSpPr>
        <p:spPr>
          <a:xfrm>
            <a:off x="877285" y="609540"/>
            <a:ext cx="10263466" cy="19175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58766" y="1145135"/>
            <a:ext cx="987441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600"/>
              </a:spcAft>
            </a:pPr>
            <a:r>
              <a:rPr lang="en-US" sz="2200" b="1" i="0" u="none" strike="noStrike" dirty="0">
                <a:effectLst/>
                <a:latin typeface="Raleway" panose="020B0604020202020204" pitchFamily="2" charset="0"/>
              </a:rPr>
              <a:t>Exploring the Relationship between Vortex Misalignment and </a:t>
            </a:r>
          </a:p>
          <a:p>
            <a:pPr algn="ctr" rtl="0">
              <a:spcBef>
                <a:spcPts val="0"/>
              </a:spcBef>
              <a:spcAft>
                <a:spcPts val="600"/>
              </a:spcAft>
            </a:pPr>
            <a:r>
              <a:rPr lang="en-US" sz="2200" b="1" i="0" u="none" strike="noStrike" dirty="0">
                <a:effectLst/>
                <a:latin typeface="Raleway" panose="020B0604020202020204" pitchFamily="2" charset="0"/>
              </a:rPr>
              <a:t>Tropical Cyclone Intensity Change</a:t>
            </a:r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67C80E-77FB-EC08-5685-98317112A649}"/>
              </a:ext>
            </a:extLst>
          </p:cNvPr>
          <p:cNvSpPr/>
          <p:nvPr/>
        </p:nvSpPr>
        <p:spPr>
          <a:xfrm>
            <a:off x="2167427" y="4628561"/>
            <a:ext cx="7857099" cy="21591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F650F-4E4F-40F7-926A-013A1BE7BA5E}"/>
              </a:ext>
            </a:extLst>
          </p:cNvPr>
          <p:cNvSpPr txBox="1"/>
          <p:nvPr/>
        </p:nvSpPr>
        <p:spPr>
          <a:xfrm>
            <a:off x="2212737" y="4677981"/>
            <a:ext cx="7766477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500" dirty="0"/>
              <a:t>Michael Fischer</a:t>
            </a:r>
            <a:r>
              <a:rPr lang="en-US" sz="1500" baseline="30000" dirty="0"/>
              <a:t>1,2</a:t>
            </a:r>
            <a:r>
              <a:rPr lang="en-US" sz="1500" dirty="0"/>
              <a:t>, Paul Reasor</a:t>
            </a:r>
            <a:r>
              <a:rPr lang="en-US" sz="1500" baseline="30000" dirty="0"/>
              <a:t>2</a:t>
            </a:r>
            <a:r>
              <a:rPr lang="en-US" sz="1500" dirty="0"/>
              <a:t>, Robert Rogers</a:t>
            </a:r>
            <a:r>
              <a:rPr lang="en-US" sz="1500" baseline="30000" dirty="0"/>
              <a:t>2</a:t>
            </a:r>
            <a:r>
              <a:rPr lang="en-US" sz="1500" dirty="0"/>
              <a:t>, Jason Dunion</a:t>
            </a:r>
            <a:r>
              <a:rPr lang="en-US" sz="1500" baseline="30000" dirty="0"/>
              <a:t>1,2</a:t>
            </a:r>
            <a:r>
              <a:rPr lang="en-US" sz="1500" dirty="0"/>
              <a:t>, Brian Tang</a:t>
            </a:r>
            <a:r>
              <a:rPr lang="en-US" sz="1500" baseline="30000" dirty="0"/>
              <a:t>3</a:t>
            </a:r>
            <a:r>
              <a:rPr lang="en-US" sz="1500" dirty="0"/>
              <a:t>, </a:t>
            </a:r>
          </a:p>
          <a:p>
            <a:pPr algn="ctr">
              <a:spcAft>
                <a:spcPts val="400"/>
              </a:spcAft>
            </a:pPr>
            <a:r>
              <a:rPr lang="en-US" sz="1500" dirty="0"/>
              <a:t>Kristen Corbosiero</a:t>
            </a:r>
            <a:r>
              <a:rPr lang="en-US" sz="1500" baseline="30000" dirty="0"/>
              <a:t>3</a:t>
            </a:r>
            <a:r>
              <a:rPr lang="en-US" sz="1500" dirty="0"/>
              <a:t>, Ryan Torn</a:t>
            </a:r>
            <a:r>
              <a:rPr lang="en-US" sz="1500" baseline="30000" dirty="0"/>
              <a:t>3</a:t>
            </a:r>
            <a:r>
              <a:rPr lang="en-US" sz="1500" dirty="0"/>
              <a:t>, and </a:t>
            </a:r>
            <a:r>
              <a:rPr lang="en-US" sz="1500" dirty="0" err="1"/>
              <a:t>Xiaomin</a:t>
            </a:r>
            <a:r>
              <a:rPr lang="en-US" sz="1500" dirty="0"/>
              <a:t> Chen</a:t>
            </a:r>
            <a:r>
              <a:rPr lang="en-US" sz="1500" baseline="30000" dirty="0"/>
              <a:t>2,4</a:t>
            </a:r>
            <a:endParaRPr lang="en-US" sz="1500" dirty="0"/>
          </a:p>
          <a:p>
            <a:pPr algn="ctr">
              <a:spcAft>
                <a:spcPts val="400"/>
              </a:spcAft>
            </a:pPr>
            <a:endParaRPr lang="en-US" sz="1400" baseline="30000" dirty="0"/>
          </a:p>
          <a:p>
            <a:pPr algn="ctr">
              <a:spcAft>
                <a:spcPts val="400"/>
              </a:spcAft>
            </a:pPr>
            <a:r>
              <a:rPr lang="en-US" sz="1400" baseline="30000" dirty="0"/>
              <a:t>1</a:t>
            </a:r>
            <a:r>
              <a:rPr lang="en-US" sz="1400" dirty="0"/>
              <a:t>University of Miami/CIMAS</a:t>
            </a:r>
          </a:p>
          <a:p>
            <a:pPr algn="ctr">
              <a:spcAft>
                <a:spcPts val="400"/>
              </a:spcAft>
            </a:pPr>
            <a:r>
              <a:rPr lang="en-US" sz="1400" baseline="30000" dirty="0"/>
              <a:t>2</a:t>
            </a:r>
            <a:r>
              <a:rPr lang="en-US" sz="1400" dirty="0"/>
              <a:t>NOAA/AOML/Hurricane Research Division</a:t>
            </a:r>
          </a:p>
          <a:p>
            <a:pPr algn="ctr">
              <a:spcAft>
                <a:spcPts val="400"/>
              </a:spcAft>
            </a:pPr>
            <a:r>
              <a:rPr lang="en-US" sz="1400" baseline="30000" dirty="0"/>
              <a:t>3</a:t>
            </a:r>
            <a:r>
              <a:rPr lang="en-US" sz="1400" dirty="0"/>
              <a:t>University at Albany</a:t>
            </a:r>
          </a:p>
          <a:p>
            <a:pPr algn="ctr">
              <a:spcAft>
                <a:spcPts val="400"/>
              </a:spcAft>
            </a:pPr>
            <a:r>
              <a:rPr lang="en-US" sz="1400" baseline="30000" dirty="0"/>
              <a:t>4</a:t>
            </a:r>
            <a:r>
              <a:rPr lang="en-US" sz="1400" dirty="0"/>
              <a:t>Northern Gulf Institute/Mississippi State University</a:t>
            </a:r>
          </a:p>
          <a:p>
            <a:pPr algn="ctr">
              <a:spcAft>
                <a:spcPts val="400"/>
              </a:spcAft>
            </a:pPr>
            <a:r>
              <a:rPr lang="en-US" sz="1400" i="1" dirty="0"/>
              <a:t>HFIP Seminar, 12 April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BD2A3E-8211-7C89-09CF-62E743D1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573" y="5360536"/>
            <a:ext cx="1761359" cy="92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D4ACE-4EC3-9644-C865-C93293B26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8" y="5436196"/>
            <a:ext cx="93092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2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Is tilt related to intensity change?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Observations say: Well, we don’t really know…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8A06A24-B4E9-54D6-03E2-2790377C1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16" y="1779144"/>
            <a:ext cx="4707167" cy="4684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55BE58-4949-5E95-068D-36BFB5A7BC09}"/>
              </a:ext>
            </a:extLst>
          </p:cNvPr>
          <p:cNvSpPr txBox="1"/>
          <p:nvPr/>
        </p:nvSpPr>
        <p:spPr>
          <a:xfrm>
            <a:off x="4750386" y="6487587"/>
            <a:ext cx="308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9 from Fischer et al. (2022)</a:t>
            </a:r>
          </a:p>
        </p:txBody>
      </p:sp>
    </p:spTree>
    <p:extLst>
      <p:ext uri="{BB962C8B-B14F-4D97-AF65-F5344CB8AC3E}">
        <p14:creationId xmlns:p14="http://schemas.microsoft.com/office/powerpoint/2010/main" val="55474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Is tilt related to intensity change?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Observations say: Well, we don’t really know…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8A06A24-B4E9-54D6-03E2-2790377C1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16" y="1779144"/>
            <a:ext cx="4707167" cy="4684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55BE58-4949-5E95-068D-36BFB5A7BC09}"/>
              </a:ext>
            </a:extLst>
          </p:cNvPr>
          <p:cNvSpPr txBox="1"/>
          <p:nvPr/>
        </p:nvSpPr>
        <p:spPr>
          <a:xfrm>
            <a:off x="4750386" y="6487587"/>
            <a:ext cx="308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9 from Fischer et al. (2022)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358361E-AD90-516D-D616-BCCF3FD8388E}"/>
              </a:ext>
            </a:extLst>
          </p:cNvPr>
          <p:cNvCxnSpPr>
            <a:cxnSpLocks/>
          </p:cNvCxnSpPr>
          <p:nvPr/>
        </p:nvCxnSpPr>
        <p:spPr>
          <a:xfrm flipH="1">
            <a:off x="6237787" y="4309517"/>
            <a:ext cx="1041436" cy="823168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9A5973-6D5F-CC3F-1CFC-EB0F3CD22C0A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626599" y="4378680"/>
            <a:ext cx="1" cy="1043252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5B5976-9B8E-A08A-1298-68FCCB10294A}"/>
              </a:ext>
            </a:extLst>
          </p:cNvPr>
          <p:cNvSpPr txBox="1"/>
          <p:nvPr/>
        </p:nvSpPr>
        <p:spPr>
          <a:xfrm>
            <a:off x="6921791" y="3732349"/>
            <a:ext cx="140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Rogers et al. </a:t>
            </a: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(2013)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58977B5-23EA-A6E1-FA39-EB7077369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076" y="1253681"/>
            <a:ext cx="2367998" cy="50941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3819D3-A15C-01F4-774F-5B47138A3CD2}"/>
              </a:ext>
            </a:extLst>
          </p:cNvPr>
          <p:cNvCxnSpPr>
            <a:cxnSpLocks/>
          </p:cNvCxnSpPr>
          <p:nvPr/>
        </p:nvCxnSpPr>
        <p:spPr>
          <a:xfrm flipV="1">
            <a:off x="8343093" y="3869184"/>
            <a:ext cx="632582" cy="86541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070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Is tilt related to intensity change?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Observations say: Well, we don’t really know…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8A06A24-B4E9-54D6-03E2-2790377C1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16" y="1779144"/>
            <a:ext cx="4707167" cy="4684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55BE58-4949-5E95-068D-36BFB5A7BC09}"/>
              </a:ext>
            </a:extLst>
          </p:cNvPr>
          <p:cNvSpPr txBox="1"/>
          <p:nvPr/>
        </p:nvSpPr>
        <p:spPr>
          <a:xfrm>
            <a:off x="4750386" y="6487587"/>
            <a:ext cx="308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9 from Fischer et al. (2022)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358361E-AD90-516D-D616-BCCF3FD8388E}"/>
              </a:ext>
            </a:extLst>
          </p:cNvPr>
          <p:cNvCxnSpPr>
            <a:cxnSpLocks/>
          </p:cNvCxnSpPr>
          <p:nvPr/>
        </p:nvCxnSpPr>
        <p:spPr>
          <a:xfrm flipH="1">
            <a:off x="6237787" y="4309517"/>
            <a:ext cx="1041436" cy="823168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9A5973-6D5F-CC3F-1CFC-EB0F3CD22C0A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626599" y="4378680"/>
            <a:ext cx="1" cy="1043252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5B5976-9B8E-A08A-1298-68FCCB10294A}"/>
              </a:ext>
            </a:extLst>
          </p:cNvPr>
          <p:cNvSpPr txBox="1"/>
          <p:nvPr/>
        </p:nvSpPr>
        <p:spPr>
          <a:xfrm>
            <a:off x="6921791" y="3732349"/>
            <a:ext cx="140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Rogers et al. </a:t>
            </a: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(2013)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62891B-5C3B-D992-DB6D-0F111C9E5373}"/>
              </a:ext>
            </a:extLst>
          </p:cNvPr>
          <p:cNvCxnSpPr>
            <a:cxnSpLocks/>
          </p:cNvCxnSpPr>
          <p:nvPr/>
        </p:nvCxnSpPr>
        <p:spPr>
          <a:xfrm flipH="1" flipV="1">
            <a:off x="5279543" y="2710161"/>
            <a:ext cx="1383998" cy="617837"/>
          </a:xfrm>
          <a:prstGeom prst="straightConnector1">
            <a:avLst/>
          </a:prstGeom>
          <a:ln w="50800">
            <a:solidFill>
              <a:srgbClr val="FA2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9AC7C4-D176-6F22-8A1A-3289DE8D21F3}"/>
              </a:ext>
            </a:extLst>
          </p:cNvPr>
          <p:cNvSpPr txBox="1"/>
          <p:nvPr/>
        </p:nvSpPr>
        <p:spPr>
          <a:xfrm>
            <a:off x="6668356" y="314333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A21FF"/>
                </a:solidFill>
              </a:rPr>
              <a:t>???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44997C-3EAB-CBBB-033E-B5145127265C}"/>
              </a:ext>
            </a:extLst>
          </p:cNvPr>
          <p:cNvCxnSpPr>
            <a:cxnSpLocks/>
          </p:cNvCxnSpPr>
          <p:nvPr/>
        </p:nvCxnSpPr>
        <p:spPr>
          <a:xfrm flipH="1">
            <a:off x="5560824" y="3408854"/>
            <a:ext cx="1102717" cy="579615"/>
          </a:xfrm>
          <a:prstGeom prst="straightConnector1">
            <a:avLst/>
          </a:prstGeom>
          <a:ln w="50800">
            <a:solidFill>
              <a:srgbClr val="FA2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219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Is tilt related to intensity change?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Observations say: Well, we don’t really know…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8A06A24-B4E9-54D6-03E2-2790377C1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16" y="1779144"/>
            <a:ext cx="4707167" cy="4684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55BE58-4949-5E95-068D-36BFB5A7BC09}"/>
              </a:ext>
            </a:extLst>
          </p:cNvPr>
          <p:cNvSpPr txBox="1"/>
          <p:nvPr/>
        </p:nvSpPr>
        <p:spPr>
          <a:xfrm>
            <a:off x="4750386" y="6487587"/>
            <a:ext cx="308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9 from Fischer et al. (2022)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358361E-AD90-516D-D616-BCCF3FD8388E}"/>
              </a:ext>
            </a:extLst>
          </p:cNvPr>
          <p:cNvCxnSpPr>
            <a:cxnSpLocks/>
          </p:cNvCxnSpPr>
          <p:nvPr/>
        </p:nvCxnSpPr>
        <p:spPr>
          <a:xfrm flipH="1">
            <a:off x="6237787" y="4309517"/>
            <a:ext cx="1041436" cy="823168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9A5973-6D5F-CC3F-1CFC-EB0F3CD22C0A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626599" y="4378680"/>
            <a:ext cx="1" cy="1043252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5B5976-9B8E-A08A-1298-68FCCB10294A}"/>
              </a:ext>
            </a:extLst>
          </p:cNvPr>
          <p:cNvSpPr txBox="1"/>
          <p:nvPr/>
        </p:nvSpPr>
        <p:spPr>
          <a:xfrm>
            <a:off x="6921791" y="3732349"/>
            <a:ext cx="140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Rogers et al. </a:t>
            </a: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(2013)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62891B-5C3B-D992-DB6D-0F111C9E5373}"/>
              </a:ext>
            </a:extLst>
          </p:cNvPr>
          <p:cNvCxnSpPr>
            <a:cxnSpLocks/>
          </p:cNvCxnSpPr>
          <p:nvPr/>
        </p:nvCxnSpPr>
        <p:spPr>
          <a:xfrm flipH="1" flipV="1">
            <a:off x="5279543" y="2710161"/>
            <a:ext cx="1383998" cy="617837"/>
          </a:xfrm>
          <a:prstGeom prst="straightConnector1">
            <a:avLst/>
          </a:prstGeom>
          <a:ln w="50800">
            <a:solidFill>
              <a:srgbClr val="FA2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9AC7C4-D176-6F22-8A1A-3289DE8D21F3}"/>
              </a:ext>
            </a:extLst>
          </p:cNvPr>
          <p:cNvSpPr txBox="1"/>
          <p:nvPr/>
        </p:nvSpPr>
        <p:spPr>
          <a:xfrm>
            <a:off x="6668356" y="314333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A21FF"/>
                </a:solidFill>
              </a:rPr>
              <a:t>???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44997C-3EAB-CBBB-033E-B5145127265C}"/>
              </a:ext>
            </a:extLst>
          </p:cNvPr>
          <p:cNvCxnSpPr>
            <a:cxnSpLocks/>
          </p:cNvCxnSpPr>
          <p:nvPr/>
        </p:nvCxnSpPr>
        <p:spPr>
          <a:xfrm flipH="1">
            <a:off x="5560824" y="3408854"/>
            <a:ext cx="1102717" cy="579615"/>
          </a:xfrm>
          <a:prstGeom prst="straightConnector1">
            <a:avLst/>
          </a:prstGeom>
          <a:ln w="50800">
            <a:solidFill>
              <a:srgbClr val="FA2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22EB3C2-D728-571D-2577-4D8F138A4AB1}"/>
              </a:ext>
            </a:extLst>
          </p:cNvPr>
          <p:cNvSpPr/>
          <p:nvPr/>
        </p:nvSpPr>
        <p:spPr>
          <a:xfrm>
            <a:off x="-20" y="0"/>
            <a:ext cx="12192000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05C90F-44E8-FBF7-36A6-8C4E11CBFE84}"/>
              </a:ext>
            </a:extLst>
          </p:cNvPr>
          <p:cNvSpPr/>
          <p:nvPr/>
        </p:nvSpPr>
        <p:spPr>
          <a:xfrm>
            <a:off x="1726656" y="2584268"/>
            <a:ext cx="8738647" cy="238118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There has not yet been a multi-case observational analysis of the relationship between TC intensity change and tilt for TCs below hurricane intensity!</a:t>
            </a:r>
          </a:p>
        </p:txBody>
      </p:sp>
    </p:spTree>
    <p:extLst>
      <p:ext uri="{BB962C8B-B14F-4D97-AF65-F5344CB8AC3E}">
        <p14:creationId xmlns:p14="http://schemas.microsoft.com/office/powerpoint/2010/main" val="753432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Key research questions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964247" y="1720840"/>
            <a:ext cx="102634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Q1) Is vortex tilt related to TC intensity change in nature?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Q2) You’ll see later :D</a:t>
            </a:r>
          </a:p>
        </p:txBody>
      </p:sp>
    </p:spTree>
    <p:extLst>
      <p:ext uri="{BB962C8B-B14F-4D97-AF65-F5344CB8AC3E}">
        <p14:creationId xmlns:p14="http://schemas.microsoft.com/office/powerpoint/2010/main" val="2435282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Tools to explore vortex tilt in nature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984164" y="1211160"/>
            <a:ext cx="10263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Let’s use a collection of tail Doppler radar (TDR)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TDR is an X-band radar onboard NOAA’s P3 aircraft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retrieve 3D wind field within ~50 km of flight track if sufficient scatterers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494DB11-B355-20D7-3CA9-8868A5C62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87" y="2524613"/>
            <a:ext cx="7673419" cy="43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91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Tools to explore vortex tilt in nature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3E9FAF-5A98-C422-BDA1-446BB65E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729"/>
            <a:ext cx="6629016" cy="489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ECC4D-5069-4720-E2CC-7D6F204A5514}"/>
              </a:ext>
            </a:extLst>
          </p:cNvPr>
          <p:cNvSpPr txBox="1"/>
          <p:nvPr/>
        </p:nvSpPr>
        <p:spPr>
          <a:xfrm>
            <a:off x="6813606" y="2101539"/>
            <a:ext cx="537837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Use TC-RADAR (Fischer et al. 2022), which contains over 1,000 analyses of TC kinematic and precipitation structure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Uses a novel center-finding algorithm, which allows for estimates of vortex tilt from individual swaths (seen to the left)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Includes best-track and SHIPS diagnostics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Exclude cases that make landfall over the next 12 h or are in very unfavorable thermodynamic environments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3268D-4AD3-CCDA-6A91-0ECB4008824A}"/>
              </a:ext>
            </a:extLst>
          </p:cNvPr>
          <p:cNvSpPr txBox="1"/>
          <p:nvPr/>
        </p:nvSpPr>
        <p:spPr>
          <a:xfrm>
            <a:off x="1746399" y="6493544"/>
            <a:ext cx="260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Tropical Storm Earl (2010)</a:t>
            </a:r>
          </a:p>
        </p:txBody>
      </p:sp>
    </p:spTree>
    <p:extLst>
      <p:ext uri="{BB962C8B-B14F-4D97-AF65-F5344CB8AC3E}">
        <p14:creationId xmlns:p14="http://schemas.microsoft.com/office/powerpoint/2010/main" val="383030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tilt vs. TC intensity change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672540-E863-EAB7-3643-F0A5CBC3D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99"/>
          <a:stretch/>
        </p:blipFill>
        <p:spPr bwMode="auto">
          <a:xfrm>
            <a:off x="1923028" y="1498862"/>
            <a:ext cx="2403876" cy="487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1FCA8-7F17-1BBE-21D1-96C61A345AC3}"/>
              </a:ext>
            </a:extLst>
          </p:cNvPr>
          <p:cNvSpPr txBox="1"/>
          <p:nvPr/>
        </p:nvSpPr>
        <p:spPr>
          <a:xfrm>
            <a:off x="134412" y="2477726"/>
            <a:ext cx="183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MSLP: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BAB4A-F86E-0FD4-C14C-CA987ECE2FE5}"/>
              </a:ext>
            </a:extLst>
          </p:cNvPr>
          <p:cNvSpPr txBox="1"/>
          <p:nvPr/>
        </p:nvSpPr>
        <p:spPr>
          <a:xfrm>
            <a:off x="134412" y="4845425"/>
            <a:ext cx="183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Vmax: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FBACA4-C12C-AD04-0028-038C19E35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3"/>
          <a:stretch/>
        </p:blipFill>
        <p:spPr bwMode="auto">
          <a:xfrm>
            <a:off x="4326904" y="1508540"/>
            <a:ext cx="879599" cy="487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254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tilt vs. TC intensity change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672540-E863-EAB7-3643-F0A5CBC3D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99"/>
          <a:stretch/>
        </p:blipFill>
        <p:spPr bwMode="auto">
          <a:xfrm>
            <a:off x="1923028" y="1498862"/>
            <a:ext cx="2403876" cy="487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1FCA8-7F17-1BBE-21D1-96C61A345AC3}"/>
              </a:ext>
            </a:extLst>
          </p:cNvPr>
          <p:cNvSpPr txBox="1"/>
          <p:nvPr/>
        </p:nvSpPr>
        <p:spPr>
          <a:xfrm>
            <a:off x="134412" y="2477726"/>
            <a:ext cx="183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MSLP: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BAB4A-F86E-0FD4-C14C-CA987ECE2FE5}"/>
              </a:ext>
            </a:extLst>
          </p:cNvPr>
          <p:cNvSpPr txBox="1"/>
          <p:nvPr/>
        </p:nvSpPr>
        <p:spPr>
          <a:xfrm>
            <a:off x="134412" y="4845425"/>
            <a:ext cx="183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Vmax: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FBACA4-C12C-AD04-0028-038C19E35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3"/>
          <a:stretch/>
        </p:blipFill>
        <p:spPr bwMode="auto">
          <a:xfrm>
            <a:off x="4326904" y="1508540"/>
            <a:ext cx="879599" cy="487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F8D9A7-1F5F-6738-5F76-170AF46B997C}"/>
              </a:ext>
            </a:extLst>
          </p:cNvPr>
          <p:cNvSpPr txBox="1"/>
          <p:nvPr/>
        </p:nvSpPr>
        <p:spPr>
          <a:xfrm>
            <a:off x="6095980" y="3429000"/>
            <a:ext cx="4621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No signal? </a:t>
            </a:r>
            <a:endParaRPr lang="en-US" sz="28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sym typeface="Wingdings" panose="05000000000000000000" pitchFamily="2" charset="2"/>
              </a:rPr>
              <a:t>We need to look closer!</a:t>
            </a: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019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tilt vs. TC intensity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ECC4D-5069-4720-E2CC-7D6F204A5514}"/>
              </a:ext>
            </a:extLst>
          </p:cNvPr>
          <p:cNvSpPr txBox="1"/>
          <p:nvPr/>
        </p:nvSpPr>
        <p:spPr>
          <a:xfrm>
            <a:off x="7852528" y="2848129"/>
            <a:ext cx="42277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The maximum 2–6.5-km tilt magnitude is a strong predictor of intensity change in weak TCs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(Vmax ≤ 65 kt), but not in strong TCs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RI (12-h </a:t>
            </a:r>
            <a:r>
              <a:rPr lang="el-GR" sz="2000" dirty="0">
                <a:solidFill>
                  <a:srgbClr val="000000"/>
                </a:solidFill>
              </a:rPr>
              <a:t>Δ</a:t>
            </a:r>
            <a:r>
              <a:rPr lang="en-US" sz="2000" dirty="0">
                <a:solidFill>
                  <a:srgbClr val="000000"/>
                </a:solidFill>
              </a:rPr>
              <a:t>Vmax ≥ 20 kt; red line) is only observed to occur for relatively aligned vortices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672540-E863-EAB7-3643-F0A5CBC3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" y="1498862"/>
            <a:ext cx="7855475" cy="487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0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Motivation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1975942" y="6354649"/>
            <a:ext cx="824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of 850–200-hPa shear magnitude. Fig. 3 from Rios-Berrios and Torn (2017)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125BD-3609-3DC0-4975-80A61C50A480}"/>
              </a:ext>
            </a:extLst>
          </p:cNvPr>
          <p:cNvSpPr txBox="1"/>
          <p:nvPr/>
        </p:nvSpPr>
        <p:spPr>
          <a:xfrm>
            <a:off x="1830257" y="1242487"/>
            <a:ext cx="8531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Nearly all tropical cyclones (TCs) experience some degree of vertical wind shear!</a:t>
            </a:r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748AE297-C58E-E1D0-9CD2-6CEF1D421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99" y="2203045"/>
            <a:ext cx="6289202" cy="40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32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tilt vs. TC intensity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ECC4D-5069-4720-E2CC-7D6F204A5514}"/>
              </a:ext>
            </a:extLst>
          </p:cNvPr>
          <p:cNvSpPr txBox="1"/>
          <p:nvPr/>
        </p:nvSpPr>
        <p:spPr>
          <a:xfrm>
            <a:off x="7852528" y="2848129"/>
            <a:ext cx="42277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The maximum 2–6.5-km tilt magnitude is a strong predictor of intensity change in weak TCs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(Vmax ≤ 65 kt), but not in strong TCs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RI (12-h </a:t>
            </a:r>
            <a:r>
              <a:rPr lang="el-GR" sz="2000" dirty="0">
                <a:solidFill>
                  <a:srgbClr val="000000"/>
                </a:solidFill>
              </a:rPr>
              <a:t>Δ</a:t>
            </a:r>
            <a:r>
              <a:rPr lang="en-US" sz="2000" dirty="0">
                <a:solidFill>
                  <a:srgbClr val="000000"/>
                </a:solidFill>
              </a:rPr>
              <a:t>Vmax ≥ 20 kt; red line) is only observed to occur for relatively aligned vortices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672540-E863-EAB7-3643-F0A5CBC3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" y="1498862"/>
            <a:ext cx="7855475" cy="487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5EC06-71ED-6942-DB95-0B77FB2CC105}"/>
              </a:ext>
            </a:extLst>
          </p:cNvPr>
          <p:cNvSpPr/>
          <p:nvPr/>
        </p:nvSpPr>
        <p:spPr>
          <a:xfrm>
            <a:off x="-20" y="0"/>
            <a:ext cx="12192000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6E5E6D-3A09-3F0E-D04C-F6768A9BA958}"/>
              </a:ext>
            </a:extLst>
          </p:cNvPr>
          <p:cNvSpPr/>
          <p:nvPr/>
        </p:nvSpPr>
        <p:spPr>
          <a:xfrm>
            <a:off x="1726656" y="2584268"/>
            <a:ext cx="8738647" cy="238118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To answer Q1, we will focus on weak TCs, where tilt is strongly related to intensity change</a:t>
            </a:r>
          </a:p>
        </p:txBody>
      </p:sp>
    </p:spTree>
    <p:extLst>
      <p:ext uri="{BB962C8B-B14F-4D97-AF65-F5344CB8AC3E}">
        <p14:creationId xmlns:p14="http://schemas.microsoft.com/office/powerpoint/2010/main" val="2220342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Lag correlation between tilt and intensity change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C0599C-050A-52DA-3022-FD821A215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3061" y="1254840"/>
            <a:ext cx="9125837" cy="458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76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TC intensity change vs. shear and tilt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ECC4D-5069-4720-E2CC-7D6F204A5514}"/>
              </a:ext>
            </a:extLst>
          </p:cNvPr>
          <p:cNvSpPr txBox="1"/>
          <p:nvPr/>
        </p:nvSpPr>
        <p:spPr>
          <a:xfrm>
            <a:off x="1719684" y="5991105"/>
            <a:ext cx="87525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Tilt is more strongly correlated to short-term (e.g., 12–36-h) TC intensity change than the SHIPS deep-layer shear magnitude (SHDC)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C0599C-050A-52DA-3022-FD821A215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61" y="1253681"/>
            <a:ext cx="9125837" cy="459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861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Comparing small-tilt vs. large-tilt TCs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ECC4D-5069-4720-E2CC-7D6F204A5514}"/>
              </a:ext>
            </a:extLst>
          </p:cNvPr>
          <p:cNvSpPr txBox="1"/>
          <p:nvPr/>
        </p:nvSpPr>
        <p:spPr>
          <a:xfrm>
            <a:off x="1719683" y="5226784"/>
            <a:ext cx="87525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All weak TCs tend to intensify, but small-tilt TCs intensify at significantly greater rates than their more tilted counterparts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Small-tilt TCs also have more compact vortices, consistent with idealized simulations in other studies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73E6C5DB-2D82-DBA9-F449-0170C5645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9" y="1561125"/>
            <a:ext cx="11161698" cy="34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71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Tilt-relative reflectivity composites for two tilt groups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41B28C8-309F-3592-64FD-178D956F3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4"/>
          <a:stretch/>
        </p:blipFill>
        <p:spPr bwMode="auto">
          <a:xfrm>
            <a:off x="0" y="1609681"/>
            <a:ext cx="7964277" cy="24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A4726-67D1-9608-9579-1144C4143A7B}"/>
              </a:ext>
            </a:extLst>
          </p:cNvPr>
          <p:cNvSpPr txBox="1"/>
          <p:nvPr/>
        </p:nvSpPr>
        <p:spPr>
          <a:xfrm>
            <a:off x="7964277" y="2293658"/>
            <a:ext cx="42277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Small-tilt storms are associated with more symmetric precipitation structures and greater reflectivity near LLC</a:t>
            </a:r>
          </a:p>
        </p:txBody>
      </p:sp>
    </p:spTree>
    <p:extLst>
      <p:ext uri="{BB962C8B-B14F-4D97-AF65-F5344CB8AC3E}">
        <p14:creationId xmlns:p14="http://schemas.microsoft.com/office/powerpoint/2010/main" val="465353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Tilt-relative reflectivity composites for two tilt groups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41B28C8-309F-3592-64FD-178D956F3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681"/>
            <a:ext cx="7964277" cy="487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A4726-67D1-9608-9579-1144C4143A7B}"/>
              </a:ext>
            </a:extLst>
          </p:cNvPr>
          <p:cNvSpPr txBox="1"/>
          <p:nvPr/>
        </p:nvSpPr>
        <p:spPr>
          <a:xfrm>
            <a:off x="7964277" y="2293658"/>
            <a:ext cx="422772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Small-tilt storms are associated with more symmetric precipitation structures and greater reflectivity near LLC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Interestingly, in large-tilt TCs, reflectivity structure is closely tied to MLC location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Large-tilt TCs tend to have more vigorous convection</a:t>
            </a:r>
          </a:p>
        </p:txBody>
      </p:sp>
    </p:spTree>
    <p:extLst>
      <p:ext uri="{BB962C8B-B14F-4D97-AF65-F5344CB8AC3E}">
        <p14:creationId xmlns:p14="http://schemas.microsoft.com/office/powerpoint/2010/main" val="2521173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Tilt-relative IR brightness composites for two tilt groups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9CE1774-BFD4-2ED7-BA3A-859D1EBF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87" y="1414022"/>
            <a:ext cx="10154385" cy="4176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BD92C3-C336-3DD4-6127-A2496D1E7F34}"/>
              </a:ext>
            </a:extLst>
          </p:cNvPr>
          <p:cNvSpPr txBox="1"/>
          <p:nvPr/>
        </p:nvSpPr>
        <p:spPr>
          <a:xfrm>
            <a:off x="1719684" y="5823938"/>
            <a:ext cx="8752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Composites of infrared brightness temperatures support TDR composites 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9872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Q1 Summary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984164" y="1324284"/>
            <a:ext cx="10263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Q1) Is vortex tilt related to TC intensity change in nature?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Yes! But primarily for weak TCs.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TCs will smaller tilt magnitudes have a greater areal coverage of precipitation, and more frequent ascent, near the LLC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 relatively aligned vortex appears required for RI over next 12 h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5BBA4C5-A2AD-1294-514A-1C52B0828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96" y="3380711"/>
            <a:ext cx="7479807" cy="31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50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TC intensity change depends on multi-scale processes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BECC4D-5069-4720-E2CC-7D6F204A5514}"/>
                  </a:ext>
                </a:extLst>
              </p:cNvPr>
              <p:cNvSpPr txBox="1"/>
              <p:nvPr/>
            </p:nvSpPr>
            <p:spPr>
              <a:xfrm>
                <a:off x="1719684" y="5519762"/>
                <a:ext cx="8752589" cy="849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Ventilation proxy defined as: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𝑆h𝑒𝑎𝑟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∗(100−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𝑅𝐻𝑀𝐷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𝑀𝑃𝐼</m:t>
                        </m:r>
                      </m:den>
                    </m:f>
                  </m:oMath>
                </a14:m>
                <a:r>
                  <a:rPr lang="en-US" sz="2000" b="0" i="0" u="none" strike="noStrike" dirty="0">
                    <a:solidFill>
                      <a:srgbClr val="000000"/>
                    </a:solidFill>
                    <a:effectLst/>
                  </a:rPr>
                  <a:t>, similar to the Ventilation Index of Tang and Emanuel (2012), but using existing SHIPS parameters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BECC4D-5069-4720-E2CC-7D6F204A5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84" y="5519762"/>
                <a:ext cx="8752589" cy="849079"/>
              </a:xfrm>
              <a:prstGeom prst="rect">
                <a:avLst/>
              </a:prstGeom>
              <a:blipFill>
                <a:blip r:embed="rId3"/>
                <a:stretch>
                  <a:fillRect l="-62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6078D88B-A708-6538-F07A-7E8301F0C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16"/>
          <a:stretch/>
        </p:blipFill>
        <p:spPr bwMode="auto">
          <a:xfrm>
            <a:off x="0" y="1431925"/>
            <a:ext cx="4253023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923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TC intensity change depends on multi-scale processes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BECC4D-5069-4720-E2CC-7D6F204A5514}"/>
                  </a:ext>
                </a:extLst>
              </p:cNvPr>
              <p:cNvSpPr txBox="1"/>
              <p:nvPr/>
            </p:nvSpPr>
            <p:spPr>
              <a:xfrm>
                <a:off x="1719684" y="5519762"/>
                <a:ext cx="8752589" cy="849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Ventilation proxy defined as: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𝑆h𝑒𝑎𝑟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∗(100−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𝑅𝐻𝑀𝐷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𝑀𝑃𝐼</m:t>
                        </m:r>
                      </m:den>
                    </m:f>
                  </m:oMath>
                </a14:m>
                <a:r>
                  <a:rPr lang="en-US" sz="2000" b="0" i="0" u="none" strike="noStrike" dirty="0">
                    <a:solidFill>
                      <a:srgbClr val="000000"/>
                    </a:solidFill>
                    <a:effectLst/>
                  </a:rPr>
                  <a:t>, similar to the Ventilation Index of Tang and Emanuel (2012), but using existing SHIPS parameters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BECC4D-5069-4720-E2CC-7D6F204A5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84" y="5519762"/>
                <a:ext cx="8752589" cy="849079"/>
              </a:xfrm>
              <a:prstGeom prst="rect">
                <a:avLst/>
              </a:prstGeom>
              <a:blipFill>
                <a:blip r:embed="rId3"/>
                <a:stretch>
                  <a:fillRect l="-62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6078D88B-A708-6538-F07A-7E8301F0C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0"/>
          <a:stretch/>
        </p:blipFill>
        <p:spPr bwMode="auto">
          <a:xfrm>
            <a:off x="0" y="1431925"/>
            <a:ext cx="8229600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1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Motivation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125BD-3609-3DC0-4975-80A61C50A480}"/>
              </a:ext>
            </a:extLst>
          </p:cNvPr>
          <p:cNvSpPr txBox="1"/>
          <p:nvPr/>
        </p:nvSpPr>
        <p:spPr>
          <a:xfrm>
            <a:off x="1830257" y="1242487"/>
            <a:ext cx="8531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Nearly all tropical cyclones (TCs) experience some degree of vertical wind shear!</a:t>
            </a:r>
          </a:p>
        </p:txBody>
      </p:sp>
      <p:pic>
        <p:nvPicPr>
          <p:cNvPr id="5" name="Picture 4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F25B5E2E-6FB5-BE4E-40CD-F2DC1DBE5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76" y="2185090"/>
            <a:ext cx="6951806" cy="46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44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TC intensity change depends on multi-scale processes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BECC4D-5069-4720-E2CC-7D6F204A5514}"/>
                  </a:ext>
                </a:extLst>
              </p:cNvPr>
              <p:cNvSpPr txBox="1"/>
              <p:nvPr/>
            </p:nvSpPr>
            <p:spPr>
              <a:xfrm>
                <a:off x="1719684" y="5519762"/>
                <a:ext cx="8752589" cy="1156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i="0" u="none" strike="noStrike" dirty="0">
                    <a:solidFill>
                      <a:srgbClr val="000000"/>
                    </a:solidFill>
                    <a:effectLst/>
                  </a:rPr>
                  <a:t>RI occurs preferentially in weak TCs when tilt is small and ventilation is low</a:t>
                </a:r>
              </a:p>
              <a:p>
                <a:pPr marL="285750" indent="-28575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Ventilation proxy defined as: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𝑆h𝑒𝑎𝑟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∗(100−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𝑅𝐻𝑀𝐷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𝑀𝑃𝐼</m:t>
                        </m:r>
                      </m:den>
                    </m:f>
                  </m:oMath>
                </a14:m>
                <a:r>
                  <a:rPr lang="en-US" sz="2000" b="0" i="0" u="none" strike="noStrike" dirty="0">
                    <a:solidFill>
                      <a:srgbClr val="000000"/>
                    </a:solidFill>
                    <a:effectLst/>
                  </a:rPr>
                  <a:t>, similar to the Ventilation Index of Tang and Emanuel (2012), but using existing SHIPS parameters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BECC4D-5069-4720-E2CC-7D6F204A5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84" y="5519762"/>
                <a:ext cx="8752589" cy="1156855"/>
              </a:xfrm>
              <a:prstGeom prst="rect">
                <a:avLst/>
              </a:prstGeom>
              <a:blipFill>
                <a:blip r:embed="rId3"/>
                <a:stretch>
                  <a:fillRect l="-627" t="-2632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6078D88B-A708-6538-F07A-7E8301F0C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925"/>
            <a:ext cx="12192000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63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tilt can influence ventilation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4490353" y="6477957"/>
            <a:ext cx="325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13 from </a:t>
            </a:r>
            <a:r>
              <a:rPr lang="en-US" dirty="0" err="1"/>
              <a:t>Alland</a:t>
            </a:r>
            <a:r>
              <a:rPr lang="en-US" dirty="0"/>
              <a:t> et al. (2021b)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Idealized modeling studies suggest the TC tilt structure in weak TCs strongly influences the extent of ventilation of the TC warm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happens in non-idealized TCs?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776DD32B-5637-0E86-D024-7D280F6AD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36" y="2507175"/>
            <a:ext cx="5941315" cy="39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6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Q1 Summary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984164" y="1324284"/>
            <a:ext cx="10263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Q1) Is vortex tilt related to TC intensity change in nature?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Yes! But primarily for weak TCs.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TCs will smaller tilt magnitudes have a greater areal coverage of precipitation, and more frequent ascent, near the LLC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 relatively aligned vortex appears required for RI over next 12 h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5BBA4C5-A2AD-1294-514A-1C52B0828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96" y="3380711"/>
            <a:ext cx="7479807" cy="31729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118323-31AA-0383-7A98-ABA40E1AEE2E}"/>
              </a:ext>
            </a:extLst>
          </p:cNvPr>
          <p:cNvSpPr/>
          <p:nvPr/>
        </p:nvSpPr>
        <p:spPr>
          <a:xfrm>
            <a:off x="-20" y="0"/>
            <a:ext cx="12192000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A58024-7EBD-A070-1B62-2C9AF103CDAE}"/>
              </a:ext>
            </a:extLst>
          </p:cNvPr>
          <p:cNvSpPr/>
          <p:nvPr/>
        </p:nvSpPr>
        <p:spPr>
          <a:xfrm>
            <a:off x="1726656" y="2584268"/>
            <a:ext cx="8738647" cy="238118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Q2: </a:t>
            </a:r>
          </a:p>
          <a:p>
            <a:pPr algn="ctr"/>
            <a:r>
              <a:rPr lang="en-US" sz="3600" dirty="0"/>
              <a:t>How does tilt influence ventilation and TC intensity change in non-idealized vortices?</a:t>
            </a:r>
          </a:p>
        </p:txBody>
      </p:sp>
    </p:spTree>
    <p:extLst>
      <p:ext uri="{BB962C8B-B14F-4D97-AF65-F5344CB8AC3E}">
        <p14:creationId xmlns:p14="http://schemas.microsoft.com/office/powerpoint/2010/main" val="3167303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Ensemble set-up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984164" y="1324284"/>
            <a:ext cx="10263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Examined a 60-member WRF-AHW ensemble of Hurricane Gonzalo (2014)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1.33-km grid spacing for inner nest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Only differences between members are perturbations to initial and boundary conditions (e.g., Cavallo et al.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Simulations began at 1200 UTC 13 October 2014, near the start of an observed RI event with nearby dry air, and ran for 72 h</a:t>
            </a: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0A15BDFA-2041-C4F1-EEDF-6BDC916DB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6" y="3746832"/>
            <a:ext cx="3223404" cy="2417553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1DC37FB-51F4-5087-E244-82D28AA25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50" y="3759504"/>
            <a:ext cx="3223404" cy="2417553"/>
          </a:xfrm>
          <a:prstGeom prst="rect">
            <a:avLst/>
          </a:prstGeom>
        </p:spPr>
      </p:pic>
      <p:pic>
        <p:nvPicPr>
          <p:cNvPr id="15" name="Picture 1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984BFA0F-911C-FA81-B743-CAAD05372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78" y="3759504"/>
            <a:ext cx="3223404" cy="24175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698414-AEC0-B80F-6779-5E2652552F59}"/>
              </a:ext>
            </a:extLst>
          </p:cNvPr>
          <p:cNvSpPr txBox="1"/>
          <p:nvPr/>
        </p:nvSpPr>
        <p:spPr>
          <a:xfrm>
            <a:off x="921472" y="6261086"/>
            <a:ext cx="221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 13 October: 65 kt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8C70D-5BC2-C7B4-074F-E44EA4D16874}"/>
              </a:ext>
            </a:extLst>
          </p:cNvPr>
          <p:cNvSpPr txBox="1"/>
          <p:nvPr/>
        </p:nvSpPr>
        <p:spPr>
          <a:xfrm>
            <a:off x="4989844" y="6261086"/>
            <a:ext cx="221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 14 October: 95 kt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8C302-D5A3-268C-4607-BD81A397DC50}"/>
              </a:ext>
            </a:extLst>
          </p:cNvPr>
          <p:cNvSpPr txBox="1"/>
          <p:nvPr/>
        </p:nvSpPr>
        <p:spPr>
          <a:xfrm>
            <a:off x="8999706" y="6261086"/>
            <a:ext cx="232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 15 October: 115 kt</a:t>
            </a:r>
          </a:p>
        </p:txBody>
      </p:sp>
    </p:spTree>
    <p:extLst>
      <p:ext uri="{BB962C8B-B14F-4D97-AF65-F5344CB8AC3E}">
        <p14:creationId xmlns:p14="http://schemas.microsoft.com/office/powerpoint/2010/main" val="847368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Ensemble set-up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984164" y="1324284"/>
            <a:ext cx="10263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Examined a 60-member WRF-AHW ensemble of Hurricane Gonzalo (2014)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1.33-km grid spacing for inner nest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Only differences between members are perturbations to initial and boundary conditions (e.g., Cavallo et al.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Significant intensity spread related to differences in the timing of RI onset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8C5934-578E-74B4-9318-B9C2FC062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162" y="3715439"/>
            <a:ext cx="6303730" cy="310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Ensemble set-up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984164" y="1324284"/>
            <a:ext cx="10263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Examined a 60-member WRF-AHW ensemble of Hurricane Gonzalo (2014)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1.33-km grid spacing for inner nest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Only differences between members are perturbations to initial and boundary conditions (e.g., Cavallo et al.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Significant intensity spread related to differences in the timing of RI onset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Focused on two groups of members 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88C5934-578E-74B4-9318-B9C2FC062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89" y="3715439"/>
            <a:ext cx="6336677" cy="310233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FD3900-E4BE-481C-09EE-6BAD633CC8E3}"/>
              </a:ext>
            </a:extLst>
          </p:cNvPr>
          <p:cNvSpPr/>
          <p:nvPr/>
        </p:nvSpPr>
        <p:spPr>
          <a:xfrm>
            <a:off x="7854320" y="3803525"/>
            <a:ext cx="2820838" cy="124337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Nine strongest members through first 48 h </a:t>
            </a:r>
          </a:p>
          <a:p>
            <a:pPr algn="ctr"/>
            <a:r>
              <a:rPr lang="en-US" dirty="0"/>
              <a:t>(</a:t>
            </a:r>
            <a:r>
              <a:rPr lang="en-US" b="1" dirty="0">
                <a:solidFill>
                  <a:srgbClr val="FF0D58"/>
                </a:solidFill>
              </a:rPr>
              <a:t>Early-RI</a:t>
            </a:r>
            <a:r>
              <a:rPr lang="en-US" dirty="0"/>
              <a:t>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F1FE231-1A44-9808-5C9D-96AD32B3654A}"/>
              </a:ext>
            </a:extLst>
          </p:cNvPr>
          <p:cNvSpPr/>
          <p:nvPr/>
        </p:nvSpPr>
        <p:spPr>
          <a:xfrm>
            <a:off x="7854320" y="5308103"/>
            <a:ext cx="2820838" cy="124337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Nine weakest members through first 48 h </a:t>
            </a:r>
          </a:p>
          <a:p>
            <a:pPr algn="ctr"/>
            <a:r>
              <a:rPr lang="en-US" dirty="0"/>
              <a:t>(</a:t>
            </a:r>
            <a:r>
              <a:rPr lang="en-US" b="1" dirty="0">
                <a:solidFill>
                  <a:srgbClr val="66CCFF"/>
                </a:solidFill>
              </a:rPr>
              <a:t>Late-RI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0613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Reflectivity Evolution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F2046B-6F8E-28D6-4A12-69E96FC5D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1" y="1561224"/>
            <a:ext cx="7198628" cy="46154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9B2543-175F-4A87-9256-6A7166B7E944}"/>
              </a:ext>
            </a:extLst>
          </p:cNvPr>
          <p:cNvSpPr/>
          <p:nvPr/>
        </p:nvSpPr>
        <p:spPr>
          <a:xfrm>
            <a:off x="7930490" y="1944087"/>
            <a:ext cx="2820838" cy="124337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CCFF"/>
                </a:solidFill>
              </a:rPr>
              <a:t>Early-RI member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C5936B-96BA-7A1E-D033-4AAE7986D1C8}"/>
              </a:ext>
            </a:extLst>
          </p:cNvPr>
          <p:cNvSpPr/>
          <p:nvPr/>
        </p:nvSpPr>
        <p:spPr>
          <a:xfrm>
            <a:off x="7930490" y="3779357"/>
            <a:ext cx="2820838" cy="124337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D58"/>
                </a:solidFill>
              </a:rPr>
              <a:t>Late-RI member</a:t>
            </a:r>
            <a:endParaRPr lang="en-US" sz="2400" dirty="0">
              <a:solidFill>
                <a:srgbClr val="FF0D5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41CCB8-231C-443E-D699-67AB1721E0AC}"/>
              </a:ext>
            </a:extLst>
          </p:cNvPr>
          <p:cNvSpPr/>
          <p:nvPr/>
        </p:nvSpPr>
        <p:spPr>
          <a:xfrm>
            <a:off x="984165" y="1819374"/>
            <a:ext cx="1325402" cy="136808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A610E-F9D0-9B9B-CFD4-177D9DA206A3}"/>
              </a:ext>
            </a:extLst>
          </p:cNvPr>
          <p:cNvSpPr/>
          <p:nvPr/>
        </p:nvSpPr>
        <p:spPr>
          <a:xfrm>
            <a:off x="984165" y="3640934"/>
            <a:ext cx="1325402" cy="136808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4A36AD-E6C6-BA1C-E455-B5E4A8CD11CB}"/>
              </a:ext>
            </a:extLst>
          </p:cNvPr>
          <p:cNvSpPr/>
          <p:nvPr/>
        </p:nvSpPr>
        <p:spPr>
          <a:xfrm>
            <a:off x="2672877" y="1819374"/>
            <a:ext cx="1325402" cy="136808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48E75-8254-11E4-CEF8-A029301D24E2}"/>
              </a:ext>
            </a:extLst>
          </p:cNvPr>
          <p:cNvSpPr/>
          <p:nvPr/>
        </p:nvSpPr>
        <p:spPr>
          <a:xfrm>
            <a:off x="2672877" y="3650361"/>
            <a:ext cx="1325402" cy="136808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02F48-1D61-1DE9-CB1B-8D214B8CFF6B}"/>
              </a:ext>
            </a:extLst>
          </p:cNvPr>
          <p:cNvSpPr/>
          <p:nvPr/>
        </p:nvSpPr>
        <p:spPr>
          <a:xfrm>
            <a:off x="6042869" y="1819373"/>
            <a:ext cx="1325402" cy="136808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13AB24-F6BB-CCFE-5EC2-AD5BF7E71B57}"/>
              </a:ext>
            </a:extLst>
          </p:cNvPr>
          <p:cNvSpPr/>
          <p:nvPr/>
        </p:nvSpPr>
        <p:spPr>
          <a:xfrm>
            <a:off x="6042869" y="3640934"/>
            <a:ext cx="1325402" cy="136808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096879-2D34-E976-64B5-C9AEA4EFC221}"/>
              </a:ext>
            </a:extLst>
          </p:cNvPr>
          <p:cNvSpPr txBox="1"/>
          <p:nvPr/>
        </p:nvSpPr>
        <p:spPr>
          <a:xfrm>
            <a:off x="324510" y="6237828"/>
            <a:ext cx="7308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Significant differences in convective structure at t=36!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92E3E3-A5D1-1CAC-786D-68DAA8C3212A}"/>
              </a:ext>
            </a:extLst>
          </p:cNvPr>
          <p:cNvSpPr/>
          <p:nvPr/>
        </p:nvSpPr>
        <p:spPr>
          <a:xfrm>
            <a:off x="-20" y="0"/>
            <a:ext cx="12192000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A0E435-0ABE-8B66-DDEE-651418490A7B}"/>
              </a:ext>
            </a:extLst>
          </p:cNvPr>
          <p:cNvSpPr/>
          <p:nvPr/>
        </p:nvSpPr>
        <p:spPr>
          <a:xfrm>
            <a:off x="1726656" y="2584268"/>
            <a:ext cx="8738647" cy="238118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is driving the stark differences </a:t>
            </a:r>
          </a:p>
          <a:p>
            <a:pPr algn="ctr"/>
            <a:r>
              <a:rPr lang="en-US" sz="3600" dirty="0"/>
              <a:t>in TC intensity? </a:t>
            </a:r>
            <a:r>
              <a:rPr lang="en-US" sz="3600" dirty="0">
                <a:sym typeface="Wingdings" panose="05000000000000000000" pitchFamily="2" charset="2"/>
              </a:rPr>
              <a:t> Differences in ventilation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17037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Evolution of 400-hPa relative humidity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0E3A6C-C656-407A-90BD-6A0D5CB70723}"/>
              </a:ext>
            </a:extLst>
          </p:cNvPr>
          <p:cNvSpPr/>
          <p:nvPr/>
        </p:nvSpPr>
        <p:spPr>
          <a:xfrm>
            <a:off x="135753" y="1196987"/>
            <a:ext cx="6604412" cy="43676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400-hPa Relative Humidity (shaded; %) and inflow (contours):</a:t>
            </a:r>
          </a:p>
        </p:txBody>
      </p:sp>
      <p:pic>
        <p:nvPicPr>
          <p:cNvPr id="4" name="Picture 3" descr="A picture containing circle&#10;&#10;Description automatically generated">
            <a:extLst>
              <a:ext uri="{FF2B5EF4-FFF2-40B4-BE49-F238E27FC236}">
                <a16:creationId xmlns:a16="http://schemas.microsoft.com/office/drawing/2014/main" id="{3CB76FAA-E468-14DF-A53A-D9D6DAA26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6" y="1633755"/>
            <a:ext cx="6200385" cy="5135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6740164" y="1676445"/>
            <a:ext cx="51140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Composite mean 400-hPa relative humidity and inflow for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(top)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(bottom)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Deep-layer shear vectors shown in 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74DF9F-AB90-A9DB-D533-B9ECEA71A89C}"/>
              </a:ext>
            </a:extLst>
          </p:cNvPr>
          <p:cNvSpPr/>
          <p:nvPr/>
        </p:nvSpPr>
        <p:spPr>
          <a:xfrm>
            <a:off x="337766" y="5124895"/>
            <a:ext cx="6200385" cy="1697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61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Evolution of 400-hPa relative humidity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0E3A6C-C656-407A-90BD-6A0D5CB70723}"/>
              </a:ext>
            </a:extLst>
          </p:cNvPr>
          <p:cNvSpPr/>
          <p:nvPr/>
        </p:nvSpPr>
        <p:spPr>
          <a:xfrm>
            <a:off x="135753" y="1196987"/>
            <a:ext cx="6604412" cy="43676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400-hPa Relative Humidity (shaded; %) and inflow (contours):</a:t>
            </a:r>
          </a:p>
        </p:txBody>
      </p:sp>
      <p:pic>
        <p:nvPicPr>
          <p:cNvPr id="4" name="Picture 3" descr="A picture containing circle&#10;&#10;Description automatically generated">
            <a:extLst>
              <a:ext uri="{FF2B5EF4-FFF2-40B4-BE49-F238E27FC236}">
                <a16:creationId xmlns:a16="http://schemas.microsoft.com/office/drawing/2014/main" id="{3CB76FAA-E468-14DF-A53A-D9D6DAA26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6" y="1633755"/>
            <a:ext cx="6200385" cy="5135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6740164" y="1676445"/>
            <a:ext cx="51140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Composite mean 400-hPa relative humidity and inflow for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(top)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(bottom)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Deep-layer shear vectors shown in 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Late-RI members associated with a region of significantly drier mid–upper-tropospheric dry air than early-RI members, especially at the time of greatest TC intensity differences (t=36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This dry air intrusion overlaps with inflow region, indicating radial ventilation</a:t>
            </a:r>
          </a:p>
        </p:txBody>
      </p:sp>
    </p:spTree>
    <p:extLst>
      <p:ext uri="{BB962C8B-B14F-4D97-AF65-F5344CB8AC3E}">
        <p14:creationId xmlns:p14="http://schemas.microsoft.com/office/powerpoint/2010/main" val="2817777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Tilt Evolution</a:t>
            </a:r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14C2588E-ABE4-3297-C105-91173DF8B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4"/>
          <a:stretch/>
        </p:blipFill>
        <p:spPr>
          <a:xfrm>
            <a:off x="191701" y="1648202"/>
            <a:ext cx="3593378" cy="40087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82DBF7-B4EC-EF27-2249-B38519947734}"/>
              </a:ext>
            </a:extLst>
          </p:cNvPr>
          <p:cNvSpPr txBox="1"/>
          <p:nvPr/>
        </p:nvSpPr>
        <p:spPr>
          <a:xfrm>
            <a:off x="8059466" y="1521253"/>
            <a:ext cx="40869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D58"/>
                </a:solidFill>
              </a:rPr>
              <a:t>Early-RI members</a:t>
            </a:r>
            <a:r>
              <a:rPr lang="en-US" sz="2200" b="1" dirty="0"/>
              <a:t> </a:t>
            </a:r>
            <a:r>
              <a:rPr lang="en-US" sz="2200" dirty="0"/>
              <a:t>are consistently associated with statistically significantly smaller vortex tilt magnitudes than </a:t>
            </a:r>
            <a:r>
              <a:rPr lang="en-US" sz="2200" b="1" dirty="0">
                <a:solidFill>
                  <a:srgbClr val="3311FF"/>
                </a:solidFill>
              </a:rPr>
              <a:t>late-RI members</a:t>
            </a:r>
            <a:r>
              <a:rPr lang="en-US" sz="2200" dirty="0">
                <a:solidFill>
                  <a:srgbClr val="3311FF"/>
                </a:solidFill>
              </a:rPr>
              <a:t> </a:t>
            </a:r>
            <a:r>
              <a:rPr lang="en-US" sz="2200" dirty="0"/>
              <a:t>over first 48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3311FF"/>
                </a:solidFill>
              </a:rPr>
              <a:t>Late-RI members </a:t>
            </a:r>
            <a:r>
              <a:rPr lang="en-US" sz="2200" dirty="0"/>
              <a:t>exhibit an increase in tilt leading up to t=36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Shear alone doesn’t seem to explain differences in tilt, as the shear distributions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What’s going on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57E306-2077-7252-4D62-E6D0157B0D5B}"/>
              </a:ext>
            </a:extLst>
          </p:cNvPr>
          <p:cNvSpPr/>
          <p:nvPr/>
        </p:nvSpPr>
        <p:spPr>
          <a:xfrm>
            <a:off x="24790" y="1521253"/>
            <a:ext cx="3927200" cy="43676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Surface–400-hPa Vortex Tilt Magnitude:</a:t>
            </a:r>
          </a:p>
        </p:txBody>
      </p: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C1AC7FEF-3837-7FE5-F7E1-7FA0BDEAD0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3976760" y="1701567"/>
            <a:ext cx="4012043" cy="39918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2BE61A-51C9-EE2C-490B-C41A4B770A73}"/>
              </a:ext>
            </a:extLst>
          </p:cNvPr>
          <p:cNvSpPr/>
          <p:nvPr/>
        </p:nvSpPr>
        <p:spPr>
          <a:xfrm>
            <a:off x="3976760" y="1528323"/>
            <a:ext cx="4012054" cy="43676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Deep-Layer Shear Magnitude: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975458-3916-70AE-1474-6D79384602A5}"/>
              </a:ext>
            </a:extLst>
          </p:cNvPr>
          <p:cNvSpPr txBox="1"/>
          <p:nvPr/>
        </p:nvSpPr>
        <p:spPr>
          <a:xfrm>
            <a:off x="934465" y="5773679"/>
            <a:ext cx="603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Markers indicate statistical significance at 95% confidence level</a:t>
            </a:r>
          </a:p>
        </p:txBody>
      </p:sp>
    </p:spTree>
    <p:extLst>
      <p:ext uri="{BB962C8B-B14F-4D97-AF65-F5344CB8AC3E}">
        <p14:creationId xmlns:p14="http://schemas.microsoft.com/office/powerpoint/2010/main" val="267323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Motivation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125BD-3609-3DC0-4975-80A61C50A480}"/>
              </a:ext>
            </a:extLst>
          </p:cNvPr>
          <p:cNvSpPr txBox="1"/>
          <p:nvPr/>
        </p:nvSpPr>
        <p:spPr>
          <a:xfrm>
            <a:off x="1830257" y="1242487"/>
            <a:ext cx="8531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Nearly all tropical cyclones (TCs) experience some degree of vertical wind shear!</a:t>
            </a:r>
          </a:p>
        </p:txBody>
      </p:sp>
      <p:pic>
        <p:nvPicPr>
          <p:cNvPr id="4" name="Picture 3" descr="A picture containing text, outdoor object, web&#10;&#10;Description automatically generated">
            <a:extLst>
              <a:ext uri="{FF2B5EF4-FFF2-40B4-BE49-F238E27FC236}">
                <a16:creationId xmlns:a16="http://schemas.microsoft.com/office/drawing/2014/main" id="{A6409104-CCA2-A503-AA59-A716B124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140" y="2169585"/>
            <a:ext cx="6011719" cy="45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2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Relationship between tilt and ventilation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0E3A6C-C656-407A-90BD-6A0D5CB70723}"/>
              </a:ext>
            </a:extLst>
          </p:cNvPr>
          <p:cNvSpPr/>
          <p:nvPr/>
        </p:nvSpPr>
        <p:spPr>
          <a:xfrm>
            <a:off x="135753" y="1196987"/>
            <a:ext cx="6604412" cy="43676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400-hPa Diabatic Heating (shaded; K/h) and RH (contours):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6740164" y="1676445"/>
            <a:ext cx="51140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Composite-mean 400-hPa heating rate and RH (contoured at </a:t>
            </a:r>
            <a:r>
              <a:rPr lang="en-US" sz="2200" b="1" dirty="0">
                <a:solidFill>
                  <a:srgbClr val="0070C0"/>
                </a:solidFill>
              </a:rPr>
              <a:t>75%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50%</a:t>
            </a:r>
            <a:r>
              <a:rPr lang="en-US" sz="2200" dirty="0"/>
              <a:t>) for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(top)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Arrows show </a:t>
            </a:r>
            <a:r>
              <a:rPr lang="en-US" sz="2200" b="1" dirty="0"/>
              <a:t>shear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FF0000"/>
                </a:solidFill>
              </a:rPr>
              <a:t>tilt</a:t>
            </a:r>
            <a:r>
              <a:rPr lang="en-US" sz="2200" dirty="0"/>
              <a:t> directions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D5A237AA-3CE2-8A5F-A583-76348AF47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7837"/>
          <a:stretch/>
        </p:blipFill>
        <p:spPr>
          <a:xfrm>
            <a:off x="289386" y="1631742"/>
            <a:ext cx="6297145" cy="61454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9205AFA-D871-5631-7EB0-D50C2880074F}"/>
              </a:ext>
            </a:extLst>
          </p:cNvPr>
          <p:cNvSpPr/>
          <p:nvPr/>
        </p:nvSpPr>
        <p:spPr>
          <a:xfrm>
            <a:off x="337766" y="5124895"/>
            <a:ext cx="6200385" cy="1697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3399BF-4362-0B38-ACCD-9C4F4A24BA1E}"/>
              </a:ext>
            </a:extLst>
          </p:cNvPr>
          <p:cNvSpPr/>
          <p:nvPr/>
        </p:nvSpPr>
        <p:spPr>
          <a:xfrm>
            <a:off x="337746" y="3619097"/>
            <a:ext cx="5524039" cy="1816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8BE332-9F9C-4B55-F7A4-4BC89ADE0799}"/>
              </a:ext>
            </a:extLst>
          </p:cNvPr>
          <p:cNvSpPr txBox="1"/>
          <p:nvPr/>
        </p:nvSpPr>
        <p:spPr>
          <a:xfrm>
            <a:off x="3821796" y="3876545"/>
            <a:ext cx="203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Approaching dry air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4BEFE4-D3F4-D285-76EA-16F5AFFEF2D0}"/>
              </a:ext>
            </a:extLst>
          </p:cNvPr>
          <p:cNvCxnSpPr>
            <a:cxnSpLocks/>
          </p:cNvCxnSpPr>
          <p:nvPr/>
        </p:nvCxnSpPr>
        <p:spPr>
          <a:xfrm flipV="1">
            <a:off x="5313145" y="3139553"/>
            <a:ext cx="221381" cy="70112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35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Relationship between tilt and ventilation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0E3A6C-C656-407A-90BD-6A0D5CB70723}"/>
              </a:ext>
            </a:extLst>
          </p:cNvPr>
          <p:cNvSpPr/>
          <p:nvPr/>
        </p:nvSpPr>
        <p:spPr>
          <a:xfrm>
            <a:off x="135753" y="1196987"/>
            <a:ext cx="6604412" cy="43676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400-hPa Diabatic Heating (shaded; K/h) and RH (contours):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6740164" y="1676445"/>
            <a:ext cx="51140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Composite-mean 400-hPa heating rate and RH (contoured at </a:t>
            </a:r>
            <a:r>
              <a:rPr lang="en-US" sz="2200" b="1" dirty="0">
                <a:solidFill>
                  <a:srgbClr val="0070C0"/>
                </a:solidFill>
              </a:rPr>
              <a:t>75%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50%</a:t>
            </a:r>
            <a:r>
              <a:rPr lang="en-US" sz="2200" dirty="0"/>
              <a:t>) for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(top)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Arrows show </a:t>
            </a:r>
            <a:r>
              <a:rPr lang="en-US" sz="2200" b="1" dirty="0"/>
              <a:t>shear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FF0000"/>
                </a:solidFill>
              </a:rPr>
              <a:t>tilt</a:t>
            </a:r>
            <a:r>
              <a:rPr lang="en-US" sz="2200" dirty="0"/>
              <a:t> directions</a:t>
            </a:r>
            <a:endParaRPr lang="en-US" sz="22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members, dry air approaches from uptilt regions and significantly reduces diabatic heating in core. Diabatic cooling seen in dry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Leads to a weakening of the vortex and tilt amplifies with time… Part of an unfavorable feedback!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D5A237AA-3CE2-8A5F-A583-76348AF4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6" y="1631742"/>
            <a:ext cx="6297145" cy="521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1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Relationship between tilt and ventilation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0E3A6C-C656-407A-90BD-6A0D5CB70723}"/>
              </a:ext>
            </a:extLst>
          </p:cNvPr>
          <p:cNvSpPr/>
          <p:nvPr/>
        </p:nvSpPr>
        <p:spPr>
          <a:xfrm>
            <a:off x="135753" y="1196987"/>
            <a:ext cx="6604412" cy="436768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400-hPa Diabatic Heating (shaded; K/h) and RH (contours):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6740164" y="1676445"/>
            <a:ext cx="51140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Composite-mean 400-hPa heating rate and RH (contoured at </a:t>
            </a:r>
            <a:r>
              <a:rPr lang="en-US" sz="2200" b="1" dirty="0">
                <a:solidFill>
                  <a:srgbClr val="0070C0"/>
                </a:solidFill>
              </a:rPr>
              <a:t>75%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50%</a:t>
            </a:r>
            <a:r>
              <a:rPr lang="en-US" sz="2200" dirty="0"/>
              <a:t>) for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(top)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Arrows show </a:t>
            </a:r>
            <a:r>
              <a:rPr lang="en-US" sz="2200" b="1" dirty="0"/>
              <a:t>shear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FF0000"/>
                </a:solidFill>
              </a:rPr>
              <a:t>tilt</a:t>
            </a:r>
            <a:r>
              <a:rPr lang="en-US" sz="2200" dirty="0"/>
              <a:t> directions</a:t>
            </a:r>
            <a:endParaRPr lang="en-US" sz="22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members, dry air approaches from uptilt regions and significantly reduces diabatic heating in core. Diabatic cooling seen in dry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Leads to a weakening of the vortex and tilt amplifies with time… Part of an unfavorable feedback!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D5A237AA-3CE2-8A5F-A583-76348AF4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6" y="1631742"/>
            <a:ext cx="6297145" cy="5215349"/>
          </a:xfrm>
          <a:prstGeom prst="rect">
            <a:avLst/>
          </a:prstGeom>
        </p:spPr>
      </p:pic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F1D1994D-1ED7-2F56-D62E-6FEEAC14876F}"/>
              </a:ext>
            </a:extLst>
          </p:cNvPr>
          <p:cNvSpPr/>
          <p:nvPr/>
        </p:nvSpPr>
        <p:spPr>
          <a:xfrm>
            <a:off x="775212" y="4558744"/>
            <a:ext cx="691452" cy="436768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24000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4A8420BA-2B44-8CA0-FD47-D35D649E9FE5}"/>
              </a:ext>
            </a:extLst>
          </p:cNvPr>
          <p:cNvSpPr/>
          <p:nvPr/>
        </p:nvSpPr>
        <p:spPr>
          <a:xfrm>
            <a:off x="2101893" y="4558744"/>
            <a:ext cx="691452" cy="436768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24000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50CA63A7-6126-3032-157B-8C1229CE52C3}"/>
              </a:ext>
            </a:extLst>
          </p:cNvPr>
          <p:cNvSpPr/>
          <p:nvPr/>
        </p:nvSpPr>
        <p:spPr>
          <a:xfrm>
            <a:off x="3418707" y="4558744"/>
            <a:ext cx="691452" cy="436768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24000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Up 9">
            <a:extLst>
              <a:ext uri="{FF2B5EF4-FFF2-40B4-BE49-F238E27FC236}">
                <a16:creationId xmlns:a16="http://schemas.microsoft.com/office/drawing/2014/main" id="{A0A778AD-C8B5-947E-4DA4-1536403DA6E3}"/>
              </a:ext>
            </a:extLst>
          </p:cNvPr>
          <p:cNvSpPr/>
          <p:nvPr/>
        </p:nvSpPr>
        <p:spPr>
          <a:xfrm>
            <a:off x="4730405" y="4558744"/>
            <a:ext cx="691452" cy="436768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24000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00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043807-732F-45A6-9DC9-688938C940F0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Weakening feedback in late-RI members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5DDCF66-C774-1901-F48B-4ACD74050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7" y="1318315"/>
            <a:ext cx="11543719" cy="493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3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Significance of initial conditions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6764358" y="1593175"/>
            <a:ext cx="52691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Scatterplots of initial value (averaged between t=0–6 h) and 36-h TC intensity (</a:t>
            </a:r>
            <a:r>
              <a:rPr lang="en-US" sz="2200" dirty="0" err="1"/>
              <a:t>hPa</a:t>
            </a:r>
            <a:r>
              <a:rPr lang="en-US" sz="2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Circle markers indicate sig. differences between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Initial differences in TC intensity and tilt were key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ABF351E-005B-F950-9AFC-BBAC20F01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2"/>
          <a:stretch/>
        </p:blipFill>
        <p:spPr>
          <a:xfrm>
            <a:off x="240534" y="1289032"/>
            <a:ext cx="6365372" cy="27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98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Significance of initial conditions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6764358" y="1593175"/>
            <a:ext cx="52691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Scatterplots of initial value (averaged between t=0–6 h) and 36-h TC intensity (</a:t>
            </a:r>
            <a:r>
              <a:rPr lang="en-US" sz="2200" dirty="0" err="1"/>
              <a:t>hPa</a:t>
            </a:r>
            <a:r>
              <a:rPr lang="en-US" sz="2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Circle markers indicate sig. differences between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Initial differences in TC intensity and tilt were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Interestingly, initial environmental conditions were similar…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1ABF351E-005B-F950-9AFC-BBAC20F01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4" y="1289032"/>
            <a:ext cx="6365372" cy="5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84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Q2 Summary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1457481" y="1376681"/>
            <a:ext cx="93168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Q2) How does tilt influence ventilation and TC intensity change </a:t>
            </a:r>
          </a:p>
          <a:p>
            <a:pPr algn="ctr"/>
            <a:r>
              <a:rPr lang="en-US" sz="2400" b="1" dirty="0"/>
              <a:t>in non-idealized vortices?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 differences in TC intensity and vortex tilt can quickly amplify with time in environments of moderate shear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tilted (less resilient) vortices can provide a pathway for dry air to move directly over the low-level TC center and erode inner core convection, leading to an unfavorable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accurately predict TC intensity change, we need to accurately observe, assimilate, and model the multi-scale processes associated with TC intensity change.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Getting the vortex intensity and structure right is important!</a:t>
            </a:r>
          </a:p>
        </p:txBody>
      </p:sp>
    </p:spTree>
    <p:extLst>
      <p:ext uri="{BB962C8B-B14F-4D97-AF65-F5344CB8AC3E}">
        <p14:creationId xmlns:p14="http://schemas.microsoft.com/office/powerpoint/2010/main" val="1004050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Future 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3DD0D-6686-433D-AA22-2752706ECBC9}"/>
              </a:ext>
            </a:extLst>
          </p:cNvPr>
          <p:cNvSpPr txBox="1"/>
          <p:nvPr/>
        </p:nvSpPr>
        <p:spPr>
          <a:xfrm>
            <a:off x="1457481" y="1366489"/>
            <a:ext cx="93168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Through what processes do misaligned TCs become aligned in nature?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 these processes vary depending on the alignment pathway (e.g., vortex precession vs. reformation)?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AI to estimate the vortex tilt structure from satellite observations when aircraft observations are not available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AADF9D1A-D713-77EE-61E4-9B9AEBD2B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234" y="4238463"/>
            <a:ext cx="2215397" cy="2215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1621ED-E825-C43F-3C60-A5080D78B898}"/>
              </a:ext>
            </a:extLst>
          </p:cNvPr>
          <p:cNvSpPr txBox="1"/>
          <p:nvPr/>
        </p:nvSpPr>
        <p:spPr>
          <a:xfrm>
            <a:off x="9196212" y="6473807"/>
            <a:ext cx="188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Fischer et al. 2023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FC8F751F-32E9-FCCA-5AC0-8E9644440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0" y="4238462"/>
            <a:ext cx="2215397" cy="2215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77D365-1524-EBCD-BC7C-BC89BA54DB48}"/>
              </a:ext>
            </a:extLst>
          </p:cNvPr>
          <p:cNvSpPr txBox="1"/>
          <p:nvPr/>
        </p:nvSpPr>
        <p:spPr>
          <a:xfrm>
            <a:off x="955828" y="6473807"/>
            <a:ext cx="188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Fischer et al. 2022</a:t>
            </a:r>
          </a:p>
        </p:txBody>
      </p:sp>
    </p:spTree>
    <p:extLst>
      <p:ext uri="{BB962C8B-B14F-4D97-AF65-F5344CB8AC3E}">
        <p14:creationId xmlns:p14="http://schemas.microsoft.com/office/powerpoint/2010/main" val="3722673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4222281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tilted vortex can be a messy vortex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3994064" y="6398877"/>
            <a:ext cx="424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22 from </a:t>
            </a:r>
            <a:r>
              <a:rPr lang="en-US" dirty="0" err="1"/>
              <a:t>Schecter</a:t>
            </a:r>
            <a:r>
              <a:rPr lang="en-US" dirty="0"/>
              <a:t> and </a:t>
            </a:r>
            <a:r>
              <a:rPr lang="en-US" dirty="0" err="1"/>
              <a:t>Menelaou</a:t>
            </a:r>
            <a:r>
              <a:rPr lang="en-US" dirty="0"/>
              <a:t> (2020)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125BD-3609-3DC0-4975-80A61C50A480}"/>
              </a:ext>
            </a:extLst>
          </p:cNvPr>
          <p:cNvSpPr txBox="1"/>
          <p:nvPr/>
        </p:nvSpPr>
        <p:spPr>
          <a:xfrm>
            <a:off x="1428623" y="1253681"/>
            <a:ext cx="937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relatively weak TCs, multiple circulations can exist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TC may not be accurately characterized by a tilted column of vorticity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600FC36-55EE-A95E-9E78-C87091D1C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56" y="2299961"/>
            <a:ext cx="5771478" cy="4018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2AE169-90E8-F1AF-BEB6-1466D9244145}"/>
              </a:ext>
            </a:extLst>
          </p:cNvPr>
          <p:cNvSpPr txBox="1"/>
          <p:nvPr/>
        </p:nvSpPr>
        <p:spPr>
          <a:xfrm>
            <a:off x="984165" y="3059668"/>
            <a:ext cx="190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Vorticity (shaded):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7B480-3EA3-B72F-B3C8-421D0A6128E7}"/>
              </a:ext>
            </a:extLst>
          </p:cNvPr>
          <p:cNvSpPr txBox="1"/>
          <p:nvPr/>
        </p:nvSpPr>
        <p:spPr>
          <a:xfrm>
            <a:off x="315726" y="5092634"/>
            <a:ext cx="259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Rotational wind (shaded):</a:t>
            </a:r>
          </a:p>
        </p:txBody>
      </p:sp>
    </p:spTree>
    <p:extLst>
      <p:ext uri="{BB962C8B-B14F-4D97-AF65-F5344CB8AC3E}">
        <p14:creationId xmlns:p14="http://schemas.microsoft.com/office/powerpoint/2010/main" val="260298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What does shear do to a TC vortex?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4415710" y="6459671"/>
            <a:ext cx="336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 err="1"/>
              <a:t>Reasor</a:t>
            </a:r>
            <a:r>
              <a:rPr lang="en-US" dirty="0"/>
              <a:t> et al. (2004)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125BD-3609-3DC0-4975-80A61C50A480}"/>
              </a:ext>
            </a:extLst>
          </p:cNvPr>
          <p:cNvSpPr txBox="1"/>
          <p:nvPr/>
        </p:nvSpPr>
        <p:spPr>
          <a:xfrm>
            <a:off x="1830257" y="1242487"/>
            <a:ext cx="853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Shear acts to differentially </a:t>
            </a:r>
            <a:r>
              <a:rPr lang="en-US" sz="2400" dirty="0" err="1"/>
              <a:t>advect</a:t>
            </a:r>
            <a:r>
              <a:rPr lang="en-US" sz="2400" dirty="0"/>
              <a:t> (or tilt) a vortex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9BE664D-4557-4941-5312-C128679D6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44" b="50000"/>
          <a:stretch/>
        </p:blipFill>
        <p:spPr>
          <a:xfrm>
            <a:off x="2688085" y="1862675"/>
            <a:ext cx="3712716" cy="453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07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Vertical velocity CFADs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A4726-67D1-9608-9579-1144C4143A7B}"/>
              </a:ext>
            </a:extLst>
          </p:cNvPr>
          <p:cNvSpPr txBox="1"/>
          <p:nvPr/>
        </p:nvSpPr>
        <p:spPr>
          <a:xfrm>
            <a:off x="7964277" y="2670926"/>
            <a:ext cx="42277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Small-tilt storms have a greater frequency of ascent near the LLC (within 50 km) than large-tilt storms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4" name="Picture 1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B21C2241-1AFD-840B-EB04-A2BE23CCF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49"/>
          <a:stretch/>
        </p:blipFill>
        <p:spPr>
          <a:xfrm>
            <a:off x="0" y="1560290"/>
            <a:ext cx="7902467" cy="246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52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Vertical velocity CFADs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A4726-67D1-9608-9579-1144C4143A7B}"/>
              </a:ext>
            </a:extLst>
          </p:cNvPr>
          <p:cNvSpPr txBox="1"/>
          <p:nvPr/>
        </p:nvSpPr>
        <p:spPr>
          <a:xfrm>
            <a:off x="7964277" y="2670926"/>
            <a:ext cx="42277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Small-tilt storms have a greater frequency of ascent near the LLC (within 50 km) than large-tilt storms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Large-tilt TCs have a greater frequency of large ascent (&gt; 1 m/s) near the MLC, indicating more vigorous convection</a:t>
            </a:r>
          </a:p>
        </p:txBody>
      </p:sp>
      <p:pic>
        <p:nvPicPr>
          <p:cNvPr id="14" name="Picture 1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B21C2241-1AFD-840B-EB04-A2BE23CCF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290"/>
            <a:ext cx="7902467" cy="49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957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Reflectivity Evolution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F2046B-6F8E-28D6-4A12-69E96FC5D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1" y="1561224"/>
            <a:ext cx="7198628" cy="46154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9B2543-175F-4A87-9256-6A7166B7E944}"/>
              </a:ext>
            </a:extLst>
          </p:cNvPr>
          <p:cNvSpPr/>
          <p:nvPr/>
        </p:nvSpPr>
        <p:spPr>
          <a:xfrm>
            <a:off x="7930490" y="1944087"/>
            <a:ext cx="2820838" cy="124337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D58"/>
                </a:solidFill>
              </a:rPr>
              <a:t>Early-RI member</a:t>
            </a:r>
            <a:endParaRPr lang="en-US" sz="2400" dirty="0">
              <a:solidFill>
                <a:srgbClr val="FF0D58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C5936B-96BA-7A1E-D033-4AAE7986D1C8}"/>
              </a:ext>
            </a:extLst>
          </p:cNvPr>
          <p:cNvSpPr/>
          <p:nvPr/>
        </p:nvSpPr>
        <p:spPr>
          <a:xfrm>
            <a:off x="7930490" y="3779357"/>
            <a:ext cx="2820838" cy="124337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CCFF"/>
                </a:solidFill>
              </a:rPr>
              <a:t>Late-RI member</a:t>
            </a:r>
            <a:endParaRPr lang="en-US" sz="2400" dirty="0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21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Reflectivity Evolution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F2046B-6F8E-28D6-4A12-69E96FC5D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1" y="1561224"/>
            <a:ext cx="7198628" cy="46154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096879-2D34-E976-64B5-C9AEA4EFC221}"/>
              </a:ext>
            </a:extLst>
          </p:cNvPr>
          <p:cNvSpPr txBox="1"/>
          <p:nvPr/>
        </p:nvSpPr>
        <p:spPr>
          <a:xfrm>
            <a:off x="324510" y="6237828"/>
            <a:ext cx="7308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Significant differences in convective structure at t=36!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11C92C-3D69-E865-D8F8-EBCE75CA46FE}"/>
              </a:ext>
            </a:extLst>
          </p:cNvPr>
          <p:cNvSpPr/>
          <p:nvPr/>
        </p:nvSpPr>
        <p:spPr>
          <a:xfrm>
            <a:off x="4044099" y="1561224"/>
            <a:ext cx="1753386" cy="3868615"/>
          </a:xfrm>
          <a:prstGeom prst="roundRect">
            <a:avLst/>
          </a:prstGeom>
          <a:noFill/>
          <a:ln w="76200">
            <a:solidFill>
              <a:srgbClr val="FA2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02811F-9CAE-D6CB-A598-B9E262DCA77E}"/>
              </a:ext>
            </a:extLst>
          </p:cNvPr>
          <p:cNvSpPr/>
          <p:nvPr/>
        </p:nvSpPr>
        <p:spPr>
          <a:xfrm>
            <a:off x="7930490" y="1944087"/>
            <a:ext cx="2820838" cy="124337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D58"/>
                </a:solidFill>
              </a:rPr>
              <a:t>Early-RI member</a:t>
            </a:r>
            <a:endParaRPr lang="en-US" sz="2400" dirty="0">
              <a:solidFill>
                <a:srgbClr val="FF0D58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E9E1FB-6761-044B-000B-81F6AA329AA1}"/>
              </a:ext>
            </a:extLst>
          </p:cNvPr>
          <p:cNvSpPr/>
          <p:nvPr/>
        </p:nvSpPr>
        <p:spPr>
          <a:xfrm>
            <a:off x="7930490" y="3779357"/>
            <a:ext cx="2820838" cy="124337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CCFF"/>
                </a:solidFill>
              </a:rPr>
              <a:t>Late-RI member</a:t>
            </a:r>
            <a:endParaRPr lang="en-US" sz="2400" dirty="0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82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Resilience Analysis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CB9CA09E-994B-FAC6-6069-9F47A954E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8" y="1495457"/>
            <a:ext cx="5182148" cy="4905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3C948-112E-3D0F-825E-01CE8E3308EC}"/>
              </a:ext>
            </a:extLst>
          </p:cNvPr>
          <p:cNvSpPr txBox="1"/>
          <p:nvPr/>
        </p:nvSpPr>
        <p:spPr>
          <a:xfrm>
            <a:off x="5343776" y="1521253"/>
            <a:ext cx="680262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 performed a vortex resilience analysis on a representative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member (following </a:t>
            </a:r>
            <a:r>
              <a:rPr lang="en-US" sz="2200" dirty="0" err="1"/>
              <a:t>Schecter</a:t>
            </a:r>
            <a:r>
              <a:rPr lang="en-US" sz="2200" dirty="0"/>
              <a:t> 2015; </a:t>
            </a:r>
            <a:r>
              <a:rPr lang="en-US" sz="2200" dirty="0" err="1"/>
              <a:t>Reasor</a:t>
            </a:r>
            <a:r>
              <a:rPr lang="en-US" sz="2200" dirty="0"/>
              <a:t> and Montgomery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Linearize equations about barotropic mean vortex state derived from early- and late-RI member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Shear is set to zero and model is initialized with a quasi-balanced vorticity perturbation, approximating tilt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“Cloudiness” in eyewall region is parameterized using a reduced static stability (lighter markers = more cloudy)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92958-21A4-C26C-85B6-5698B5BB8D81}"/>
              </a:ext>
            </a:extLst>
          </p:cNvPr>
          <p:cNvSpPr/>
          <p:nvPr/>
        </p:nvSpPr>
        <p:spPr>
          <a:xfrm>
            <a:off x="1414732" y="1975449"/>
            <a:ext cx="828136" cy="957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7527F6-BE41-2501-C339-C8A6B9503E7E}"/>
              </a:ext>
            </a:extLst>
          </p:cNvPr>
          <p:cNvSpPr/>
          <p:nvPr/>
        </p:nvSpPr>
        <p:spPr>
          <a:xfrm>
            <a:off x="2931735" y="1696275"/>
            <a:ext cx="2253331" cy="3309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99C6B-61DD-8580-1498-86B9C5F3E69B}"/>
              </a:ext>
            </a:extLst>
          </p:cNvPr>
          <p:cNvSpPr txBox="1"/>
          <p:nvPr/>
        </p:nvSpPr>
        <p:spPr>
          <a:xfrm>
            <a:off x="3355526" y="4789383"/>
            <a:ext cx="1829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More damping &amp;</a:t>
            </a:r>
          </a:p>
          <a:p>
            <a:r>
              <a:rPr lang="en-US" b="1" dirty="0"/>
              <a:t>Faster precession</a:t>
            </a:r>
          </a:p>
          <a:p>
            <a:r>
              <a:rPr lang="en-US" b="1" dirty="0"/>
              <a:t>=More resilient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E161E-8272-FCFC-DE1A-5127D9531DD8}"/>
              </a:ext>
            </a:extLst>
          </p:cNvPr>
          <p:cNvSpPr txBox="1"/>
          <p:nvPr/>
        </p:nvSpPr>
        <p:spPr>
          <a:xfrm>
            <a:off x="1288920" y="1715129"/>
            <a:ext cx="1907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Less damping &amp;</a:t>
            </a:r>
          </a:p>
          <a:p>
            <a:r>
              <a:rPr lang="en-US" b="1" dirty="0"/>
              <a:t>Slower precession</a:t>
            </a:r>
          </a:p>
          <a:p>
            <a:r>
              <a:rPr lang="en-US" b="1" dirty="0"/>
              <a:t>=Less resilient</a:t>
            </a:r>
          </a:p>
        </p:txBody>
      </p:sp>
    </p:spTree>
    <p:extLst>
      <p:ext uri="{BB962C8B-B14F-4D97-AF65-F5344CB8AC3E}">
        <p14:creationId xmlns:p14="http://schemas.microsoft.com/office/powerpoint/2010/main" val="2887271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Resilience Analysis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CB9CA09E-994B-FAC6-6069-9F47A954E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8" y="1495457"/>
            <a:ext cx="5182148" cy="4905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3C948-112E-3D0F-825E-01CE8E3308EC}"/>
              </a:ext>
            </a:extLst>
          </p:cNvPr>
          <p:cNvSpPr txBox="1"/>
          <p:nvPr/>
        </p:nvSpPr>
        <p:spPr>
          <a:xfrm>
            <a:off x="5343776" y="1521253"/>
            <a:ext cx="68026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 performed a vortex resilience analysis on a representative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member (following </a:t>
            </a:r>
            <a:r>
              <a:rPr lang="en-US" sz="2200" dirty="0" err="1"/>
              <a:t>Schecter</a:t>
            </a:r>
            <a:r>
              <a:rPr lang="en-US" sz="2200" dirty="0"/>
              <a:t> 2015; </a:t>
            </a:r>
            <a:r>
              <a:rPr lang="en-US" sz="2200" dirty="0" err="1"/>
              <a:t>Reasor</a:t>
            </a:r>
            <a:r>
              <a:rPr lang="en-US" sz="2200" dirty="0"/>
              <a:t> and Montgomery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At t=24 h, when tilt begins to amplify in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members: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tilt mode of the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vortex </a:t>
            </a:r>
            <a:r>
              <a:rPr lang="en-US" sz="2200" dirty="0" err="1"/>
              <a:t>precesses</a:t>
            </a:r>
            <a:r>
              <a:rPr lang="en-US" sz="2200" dirty="0"/>
              <a:t> a factor of two slower than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vortex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vortex is damped at nearly 1/3 the rate of the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vortex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57C08-C1AD-845D-8F5A-4C0A06C22CCA}"/>
              </a:ext>
            </a:extLst>
          </p:cNvPr>
          <p:cNvSpPr/>
          <p:nvPr/>
        </p:nvSpPr>
        <p:spPr>
          <a:xfrm>
            <a:off x="2912883" y="3506770"/>
            <a:ext cx="923826" cy="158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B99AD-16A5-FDD1-B54F-08C7628797A0}"/>
              </a:ext>
            </a:extLst>
          </p:cNvPr>
          <p:cNvSpPr/>
          <p:nvPr/>
        </p:nvSpPr>
        <p:spPr>
          <a:xfrm>
            <a:off x="1802092" y="1875934"/>
            <a:ext cx="488621" cy="389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FC984-1D53-AD9D-EEE2-5866CA9CFE26}"/>
              </a:ext>
            </a:extLst>
          </p:cNvPr>
          <p:cNvSpPr txBox="1"/>
          <p:nvPr/>
        </p:nvSpPr>
        <p:spPr>
          <a:xfrm>
            <a:off x="2351656" y="3938714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cloudy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A2FC0-F947-97A9-9B29-ED551CD458FF}"/>
              </a:ext>
            </a:extLst>
          </p:cNvPr>
          <p:cNvSpPr txBox="1"/>
          <p:nvPr/>
        </p:nvSpPr>
        <p:spPr>
          <a:xfrm>
            <a:off x="2506498" y="2495713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Less cloudy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DCFDC0-7455-9FEB-E3A9-316331D78884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1923068" y="2422689"/>
            <a:ext cx="583430" cy="2576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D08EB5-02FA-F5F9-5871-3266F78EC4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771588" y="2680379"/>
            <a:ext cx="241977" cy="576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F5D793-89A5-1125-D0A6-F6DB185C40A3}"/>
              </a:ext>
            </a:extLst>
          </p:cNvPr>
          <p:cNvCxnSpPr>
            <a:cxnSpLocks/>
          </p:cNvCxnSpPr>
          <p:nvPr/>
        </p:nvCxnSpPr>
        <p:spPr>
          <a:xfrm flipH="1" flipV="1">
            <a:off x="1877487" y="2865045"/>
            <a:ext cx="458285" cy="125833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F3D1D6-5A72-5C7B-F19A-BC2E9F979DA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740819" y="4123380"/>
            <a:ext cx="849857" cy="45705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1674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Resilience Analysis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CB9CA09E-994B-FAC6-6069-9F47A954E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8" y="1495457"/>
            <a:ext cx="5182148" cy="4905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3C948-112E-3D0F-825E-01CE8E3308EC}"/>
              </a:ext>
            </a:extLst>
          </p:cNvPr>
          <p:cNvSpPr txBox="1"/>
          <p:nvPr/>
        </p:nvSpPr>
        <p:spPr>
          <a:xfrm>
            <a:off x="5343776" y="1521253"/>
            <a:ext cx="68026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 performed a vortex resilience analysis on a representative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member (following </a:t>
            </a:r>
            <a:r>
              <a:rPr lang="en-US" sz="2200" dirty="0" err="1"/>
              <a:t>Schecter</a:t>
            </a:r>
            <a:r>
              <a:rPr lang="en-US" sz="2200" dirty="0"/>
              <a:t> 2015; </a:t>
            </a:r>
            <a:r>
              <a:rPr lang="en-US" sz="2200" dirty="0" err="1"/>
              <a:t>Reasor</a:t>
            </a:r>
            <a:r>
              <a:rPr lang="en-US" sz="2200" dirty="0"/>
              <a:t> and Montgomery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At t=24 h, when tilt begins to amplify in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members: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tilt mode of the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vortex </a:t>
            </a:r>
            <a:r>
              <a:rPr lang="en-US" sz="2200" dirty="0" err="1"/>
              <a:t>precesses</a:t>
            </a:r>
            <a:r>
              <a:rPr lang="en-US" sz="2200" dirty="0"/>
              <a:t> a factor of two slower than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vortex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vortex is damped at nearly 1/3 the rate of the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vortex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At t=30 h, as the vortex is further ventilated and the vortex structure evolves, the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member remains more resilient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22176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Vortex Resilience Analysis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CB9CA09E-994B-FAC6-6069-9F47A954E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8" y="1495457"/>
            <a:ext cx="5182148" cy="4905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3C948-112E-3D0F-825E-01CE8E3308EC}"/>
              </a:ext>
            </a:extLst>
          </p:cNvPr>
          <p:cNvSpPr txBox="1"/>
          <p:nvPr/>
        </p:nvSpPr>
        <p:spPr>
          <a:xfrm>
            <a:off x="5343776" y="1521253"/>
            <a:ext cx="68026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 performed a vortex resilience analysis on a representative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and </a:t>
            </a:r>
            <a:r>
              <a:rPr lang="en-US" sz="2200" b="1" dirty="0">
                <a:solidFill>
                  <a:srgbClr val="0000FF"/>
                </a:solidFill>
              </a:rPr>
              <a:t>late-RI</a:t>
            </a:r>
            <a:r>
              <a:rPr lang="en-US" sz="2200" dirty="0"/>
              <a:t> member (following </a:t>
            </a:r>
            <a:r>
              <a:rPr lang="en-US" sz="2200" dirty="0" err="1"/>
              <a:t>Schecter</a:t>
            </a:r>
            <a:r>
              <a:rPr lang="en-US" sz="2200" dirty="0"/>
              <a:t> 2015; </a:t>
            </a:r>
            <a:r>
              <a:rPr lang="en-US" sz="2200" dirty="0" err="1"/>
              <a:t>Reasor</a:t>
            </a:r>
            <a:r>
              <a:rPr lang="en-US" sz="2200" dirty="0"/>
              <a:t> and Montgomery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At t=24 h, when tilt begins to amplify in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members: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tilt mode of the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vortex </a:t>
            </a:r>
            <a:r>
              <a:rPr lang="en-US" sz="2200" dirty="0" err="1"/>
              <a:t>precesses</a:t>
            </a:r>
            <a:r>
              <a:rPr lang="en-US" sz="2200" dirty="0"/>
              <a:t> a factor of two slower than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vortex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b="1" dirty="0">
                <a:solidFill>
                  <a:srgbClr val="3311FF"/>
                </a:solidFill>
              </a:rPr>
              <a:t>late-RI</a:t>
            </a:r>
            <a:r>
              <a:rPr lang="en-US" sz="2200" dirty="0"/>
              <a:t> vortex is damped at nearly 1/3 the rate of the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vortex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At t=30 h, as the vortex is further ventilated and the vortex structure evolves, the </a:t>
            </a:r>
            <a:r>
              <a:rPr lang="en-US" sz="2200" b="1" dirty="0">
                <a:solidFill>
                  <a:srgbClr val="FF0D58"/>
                </a:solidFill>
              </a:rPr>
              <a:t>early-RI</a:t>
            </a:r>
            <a:r>
              <a:rPr lang="en-US" sz="2200" dirty="0"/>
              <a:t> member remains more resilient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DBBC4A-5D79-0FDA-760A-177E94D74A7C}"/>
              </a:ext>
            </a:extLst>
          </p:cNvPr>
          <p:cNvSpPr/>
          <p:nvPr/>
        </p:nvSpPr>
        <p:spPr>
          <a:xfrm>
            <a:off x="-20" y="0"/>
            <a:ext cx="12192000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49CC13-BBE4-98A9-2040-F8419DB2AD42}"/>
              </a:ext>
            </a:extLst>
          </p:cNvPr>
          <p:cNvSpPr/>
          <p:nvPr/>
        </p:nvSpPr>
        <p:spPr>
          <a:xfrm>
            <a:off x="1432755" y="2058635"/>
            <a:ext cx="9326450" cy="274073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Key takeaways from resilience analysis: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vortex structure of the </a:t>
            </a:r>
            <a:r>
              <a:rPr lang="en-US" sz="3600" b="1" dirty="0">
                <a:solidFill>
                  <a:srgbClr val="FF0D58"/>
                </a:solidFill>
              </a:rPr>
              <a:t>early-RI</a:t>
            </a:r>
            <a:r>
              <a:rPr lang="en-US" sz="3600" dirty="0"/>
              <a:t> member was intrinsically more resilient!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This helps explain difference in tilt evolution</a:t>
            </a:r>
          </a:p>
        </p:txBody>
      </p:sp>
    </p:spTree>
    <p:extLst>
      <p:ext uri="{BB962C8B-B14F-4D97-AF65-F5344CB8AC3E}">
        <p14:creationId xmlns:p14="http://schemas.microsoft.com/office/powerpoint/2010/main" val="1610571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Moist Static Energy (MSE) Budget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51A04E0-BC8F-DE60-DA10-91C97630F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3" b="17539"/>
          <a:stretch/>
        </p:blipFill>
        <p:spPr>
          <a:xfrm>
            <a:off x="2160572" y="1253681"/>
            <a:ext cx="7870855" cy="821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A27901-FA3E-96AE-21AD-40DDF2B897D2}"/>
              </a:ext>
            </a:extLst>
          </p:cNvPr>
          <p:cNvSpPr txBox="1"/>
          <p:nvPr/>
        </p:nvSpPr>
        <p:spPr>
          <a:xfrm>
            <a:off x="964247" y="2456846"/>
            <a:ext cx="10263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MSE provides a desirable framework to examine the impacts of ventilation on TC convective processes as column-integrated MSE approximately conserved under moist adiabatic 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Following the methods of </a:t>
            </a:r>
            <a:r>
              <a:rPr lang="en-US" sz="2400" dirty="0" err="1"/>
              <a:t>Neelin</a:t>
            </a:r>
            <a:r>
              <a:rPr lang="en-US" sz="2400" dirty="0"/>
              <a:t> (2007) and Chen et al. (2019), the MSE budget here uses the time tendency of moist enthalpy (Cp*T + </a:t>
            </a:r>
            <a:r>
              <a:rPr lang="en-US" sz="2400" dirty="0" err="1"/>
              <a:t>Lv</a:t>
            </a:r>
            <a:r>
              <a:rPr lang="en-US" sz="2400" dirty="0"/>
              <a:t>*q) as this leads to a better closure of the MSE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Computed within a 240x240-km TC-centered box</a:t>
            </a:r>
          </a:p>
        </p:txBody>
      </p:sp>
    </p:spTree>
    <p:extLst>
      <p:ext uri="{BB962C8B-B14F-4D97-AF65-F5344CB8AC3E}">
        <p14:creationId xmlns:p14="http://schemas.microsoft.com/office/powerpoint/2010/main" val="1234632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Moist Static Energy (MSE)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7361921" y="1450356"/>
            <a:ext cx="4656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(a),(d): Vertical profiles of area-averaged MSE (</a:t>
            </a:r>
            <a:r>
              <a:rPr lang="en-US" sz="2200" i="1" dirty="0"/>
              <a:t>h</a:t>
            </a:r>
            <a:r>
              <a:rPr lang="en-US" sz="2200" dirty="0"/>
              <a:t>) within a 240x240-km TC-centered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Chart, map&#10;&#10;Description automatically generated">
            <a:extLst>
              <a:ext uri="{FF2B5EF4-FFF2-40B4-BE49-F238E27FC236}">
                <a16:creationId xmlns:a16="http://schemas.microsoft.com/office/drawing/2014/main" id="{5BBE2BA2-5929-99ED-1924-B3599D0B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/>
          <a:stretch/>
        </p:blipFill>
        <p:spPr>
          <a:xfrm>
            <a:off x="-39" y="1492353"/>
            <a:ext cx="2535850" cy="50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What does shear do to a TC vortex?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4415710" y="6459671"/>
            <a:ext cx="336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 err="1"/>
              <a:t>Reasor</a:t>
            </a:r>
            <a:r>
              <a:rPr lang="en-US" dirty="0"/>
              <a:t> et al. (2004)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125BD-3609-3DC0-4975-80A61C50A480}"/>
              </a:ext>
            </a:extLst>
          </p:cNvPr>
          <p:cNvSpPr txBox="1"/>
          <p:nvPr/>
        </p:nvSpPr>
        <p:spPr>
          <a:xfrm>
            <a:off x="1830257" y="1242487"/>
            <a:ext cx="853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Shear acts to differentially </a:t>
            </a:r>
            <a:r>
              <a:rPr lang="en-US" sz="2400" dirty="0" err="1"/>
              <a:t>advect</a:t>
            </a:r>
            <a:r>
              <a:rPr lang="en-US" sz="2400" dirty="0"/>
              <a:t> (or tilt) a vortex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9BE664D-4557-4941-5312-C128679D6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688084" y="1862675"/>
            <a:ext cx="6855625" cy="453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40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Moist Static Energy (MSE)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7361921" y="1450356"/>
            <a:ext cx="4656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(a),(d): Vertical profiles of area-averaged MSE (</a:t>
            </a:r>
            <a:r>
              <a:rPr lang="en-US" sz="2200" i="1" dirty="0"/>
              <a:t>h</a:t>
            </a:r>
            <a:r>
              <a:rPr lang="en-US" sz="2200" dirty="0"/>
              <a:t>) within a 240x240-km TC-centered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Chart, map&#10;&#10;Description automatically generated">
            <a:extLst>
              <a:ext uri="{FF2B5EF4-FFF2-40B4-BE49-F238E27FC236}">
                <a16:creationId xmlns:a16="http://schemas.microsoft.com/office/drawing/2014/main" id="{5BBE2BA2-5929-99ED-1924-B3599D0B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/>
          <a:stretch/>
        </p:blipFill>
        <p:spPr>
          <a:xfrm>
            <a:off x="-39" y="1492353"/>
            <a:ext cx="2535850" cy="50656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F90C0E-6B92-1BA5-74CB-C56AB8A55BB2}"/>
              </a:ext>
            </a:extLst>
          </p:cNvPr>
          <p:cNvCxnSpPr/>
          <p:nvPr/>
        </p:nvCxnSpPr>
        <p:spPr>
          <a:xfrm flipH="1">
            <a:off x="1376313" y="3091992"/>
            <a:ext cx="65987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B4344D-2949-DFF7-B4A5-87189DC2DDEC}"/>
              </a:ext>
            </a:extLst>
          </p:cNvPr>
          <p:cNvCxnSpPr>
            <a:cxnSpLocks/>
          </p:cNvCxnSpPr>
          <p:nvPr/>
        </p:nvCxnSpPr>
        <p:spPr>
          <a:xfrm flipH="1" flipV="1">
            <a:off x="1866507" y="2366128"/>
            <a:ext cx="169683" cy="725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7E5A47-9281-3DB0-E82B-F4B4EEBA501D}"/>
              </a:ext>
            </a:extLst>
          </p:cNvPr>
          <p:cNvCxnSpPr>
            <a:cxnSpLocks/>
          </p:cNvCxnSpPr>
          <p:nvPr/>
        </p:nvCxnSpPr>
        <p:spPr>
          <a:xfrm>
            <a:off x="867266" y="4691632"/>
            <a:ext cx="400620" cy="4742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B1F2E5-CCEE-F0DE-BB4D-6660A18BFBEF}"/>
              </a:ext>
            </a:extLst>
          </p:cNvPr>
          <p:cNvCxnSpPr>
            <a:cxnSpLocks/>
          </p:cNvCxnSpPr>
          <p:nvPr/>
        </p:nvCxnSpPr>
        <p:spPr>
          <a:xfrm>
            <a:off x="867246" y="4691632"/>
            <a:ext cx="116919" cy="8419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733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Moist Static Energy (MSE)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7361921" y="1450356"/>
            <a:ext cx="46568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(a),(d): Vertical profiles of area-averaged MSE (</a:t>
            </a:r>
            <a:r>
              <a:rPr lang="en-US" sz="2200" i="1" dirty="0"/>
              <a:t>h</a:t>
            </a:r>
            <a:r>
              <a:rPr lang="en-US" sz="2200" dirty="0"/>
              <a:t>) within a 240x240-km TC-centered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(b),(e): Change in internal energy (Cp*T) and latent heat (</a:t>
            </a:r>
            <a:r>
              <a:rPr lang="en-US" sz="2200" dirty="0" err="1"/>
              <a:t>Lv</a:t>
            </a:r>
            <a:r>
              <a:rPr lang="en-US" sz="2200" dirty="0"/>
              <a:t>*q) between forecast hours 24 and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Chart, map&#10;&#10;Description automatically generated">
            <a:extLst>
              <a:ext uri="{FF2B5EF4-FFF2-40B4-BE49-F238E27FC236}">
                <a16:creationId xmlns:a16="http://schemas.microsoft.com/office/drawing/2014/main" id="{5BBE2BA2-5929-99ED-1924-B3599D0B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3"/>
          <a:stretch/>
        </p:blipFill>
        <p:spPr>
          <a:xfrm>
            <a:off x="-40" y="1492353"/>
            <a:ext cx="4939685" cy="50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40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Moist Static Energy (MSE)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7361921" y="1450356"/>
            <a:ext cx="46568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(a),(d): Vertical profiles of area-averaged MSE (</a:t>
            </a:r>
            <a:r>
              <a:rPr lang="en-US" sz="2200" i="1" dirty="0"/>
              <a:t>h</a:t>
            </a:r>
            <a:r>
              <a:rPr lang="en-US" sz="2200" dirty="0"/>
              <a:t>) within a 240x240-km TC-centered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(b),(e): Change in internal energy (Cp*T) and latent heat (</a:t>
            </a:r>
            <a:r>
              <a:rPr lang="en-US" sz="2200" dirty="0" err="1"/>
              <a:t>Lv</a:t>
            </a:r>
            <a:r>
              <a:rPr lang="en-US" sz="2200" dirty="0"/>
              <a:t>*q) between forecast hours 24 and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 descr="Chart, map&#10;&#10;Description automatically generated">
            <a:extLst>
              <a:ext uri="{FF2B5EF4-FFF2-40B4-BE49-F238E27FC236}">
                <a16:creationId xmlns:a16="http://schemas.microsoft.com/office/drawing/2014/main" id="{5BBE2BA2-5929-99ED-1924-B3599D0B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3"/>
          <a:stretch/>
        </p:blipFill>
        <p:spPr>
          <a:xfrm>
            <a:off x="-40" y="1492353"/>
            <a:ext cx="4939685" cy="5065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123287-FDBF-0A41-0BD5-3149566C0E60}"/>
              </a:ext>
            </a:extLst>
          </p:cNvPr>
          <p:cNvSpPr txBox="1"/>
          <p:nvPr/>
        </p:nvSpPr>
        <p:spPr>
          <a:xfrm>
            <a:off x="5068365" y="2204408"/>
            <a:ext cx="169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in both</a:t>
            </a:r>
          </a:p>
          <a:p>
            <a:r>
              <a:rPr lang="en-US" dirty="0"/>
              <a:t>Cp*T and </a:t>
            </a:r>
            <a:r>
              <a:rPr lang="en-US" dirty="0" err="1"/>
              <a:t>Lv</a:t>
            </a:r>
            <a:r>
              <a:rPr lang="en-US" dirty="0"/>
              <a:t>*q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F7864-79B2-EDCC-F337-674A78FCD114}"/>
              </a:ext>
            </a:extLst>
          </p:cNvPr>
          <p:cNvSpPr txBox="1"/>
          <p:nvPr/>
        </p:nvSpPr>
        <p:spPr>
          <a:xfrm>
            <a:off x="5068365" y="4543827"/>
            <a:ext cx="26521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in Cp*T </a:t>
            </a:r>
          </a:p>
          <a:p>
            <a:r>
              <a:rPr lang="en-US" dirty="0"/>
              <a:t>Decrease in </a:t>
            </a:r>
            <a:r>
              <a:rPr lang="en-US" dirty="0" err="1"/>
              <a:t>Lv</a:t>
            </a:r>
            <a:r>
              <a:rPr lang="en-US" dirty="0"/>
              <a:t>*q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Mesoscale subsidence</a:t>
            </a:r>
          </a:p>
          <a:p>
            <a:r>
              <a:rPr lang="en-US" dirty="0">
                <a:sym typeface="Wingdings" panose="05000000000000000000" pitchFamily="2" charset="2"/>
              </a:rPr>
              <a:t>beneath dry air intrusion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516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Moist Static Energy (MSE)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6D075-A0F5-FA40-AE22-DDA7FB066D9F}"/>
              </a:ext>
            </a:extLst>
          </p:cNvPr>
          <p:cNvSpPr txBox="1"/>
          <p:nvPr/>
        </p:nvSpPr>
        <p:spPr>
          <a:xfrm>
            <a:off x="7361921" y="1450356"/>
            <a:ext cx="465684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(a),(d): Vertical profiles of area-averaged MSE (</a:t>
            </a:r>
            <a:r>
              <a:rPr lang="en-US" sz="2200" i="1" dirty="0"/>
              <a:t>h</a:t>
            </a:r>
            <a:r>
              <a:rPr lang="en-US" sz="2200" dirty="0"/>
              <a:t>) within a 240x240-km TC-centered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(b),(e): Change in internal energy (Cp*T) and latent heat (</a:t>
            </a:r>
            <a:r>
              <a:rPr lang="en-US" sz="2200" dirty="0" err="1"/>
              <a:t>Lv</a:t>
            </a:r>
            <a:r>
              <a:rPr lang="en-US" sz="2200" dirty="0"/>
              <a:t>*q) between forecast hours 24 and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(c),(f): Change in area-averaged RH between forecast hours 24 and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Evolution in late-RI member is consistent with drying from mesoscale subsidence beneath dry-air intrusion</a:t>
            </a:r>
          </a:p>
        </p:txBody>
      </p:sp>
      <p:pic>
        <p:nvPicPr>
          <p:cNvPr id="5" name="Picture 4" descr="Chart, map&#10;&#10;Description automatically generated">
            <a:extLst>
              <a:ext uri="{FF2B5EF4-FFF2-40B4-BE49-F238E27FC236}">
                <a16:creationId xmlns:a16="http://schemas.microsoft.com/office/drawing/2014/main" id="{5BBE2BA2-5929-99ED-1924-B3599D0B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" y="1492353"/>
            <a:ext cx="7361961" cy="50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552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Moist Static Energy (MSE) Budget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27901-FA3E-96AE-21AD-40DDF2B897D2}"/>
              </a:ext>
            </a:extLst>
          </p:cNvPr>
          <p:cNvSpPr txBox="1"/>
          <p:nvPr/>
        </p:nvSpPr>
        <p:spPr>
          <a:xfrm>
            <a:off x="5987085" y="2004357"/>
            <a:ext cx="52605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D58"/>
                </a:solidFill>
              </a:rPr>
              <a:t>Early-RI</a:t>
            </a:r>
            <a:r>
              <a:rPr lang="en-US" sz="2400" dirty="0"/>
              <a:t> member experiences an increase moist enthalpy, while</a:t>
            </a:r>
            <a:r>
              <a:rPr lang="en-US" sz="2400" b="1" dirty="0">
                <a:solidFill>
                  <a:srgbClr val="3311FF"/>
                </a:solidFill>
              </a:rPr>
              <a:t> late-RI </a:t>
            </a:r>
            <a:r>
              <a:rPr lang="en-US" sz="2400" dirty="0"/>
              <a:t>member experiences a decrease in moist enthalpy (panel 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Change in moist enthalpy are primarily driven by changes in latent heat (</a:t>
            </a:r>
            <a:r>
              <a:rPr lang="en-US" sz="2400" dirty="0" err="1"/>
              <a:t>Lv</a:t>
            </a:r>
            <a:r>
              <a:rPr lang="en-US" sz="2400" dirty="0"/>
              <a:t>*q; panel 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Indicates a drying of the column, consistent with mesoscale subsidence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1083C0D-ED91-956F-410B-A0FEF2B9C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52"/>
          <a:stretch/>
        </p:blipFill>
        <p:spPr>
          <a:xfrm>
            <a:off x="565608" y="1578090"/>
            <a:ext cx="4619134" cy="4748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E7E0EF-0150-BCC7-1401-9F1DF9C87FC6}"/>
              </a:ext>
            </a:extLst>
          </p:cNvPr>
          <p:cNvSpPr txBox="1"/>
          <p:nvPr/>
        </p:nvSpPr>
        <p:spPr>
          <a:xfrm>
            <a:off x="2194091" y="6369019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 hour</a:t>
            </a:r>
          </a:p>
        </p:txBody>
      </p:sp>
    </p:spTree>
    <p:extLst>
      <p:ext uri="{BB962C8B-B14F-4D97-AF65-F5344CB8AC3E}">
        <p14:creationId xmlns:p14="http://schemas.microsoft.com/office/powerpoint/2010/main" val="22162765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Moist Static Energy (MSE) Budget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A6B382C-77A2-66F0-88DA-B538B6AE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8"/>
          <a:stretch/>
        </p:blipFill>
        <p:spPr>
          <a:xfrm>
            <a:off x="556181" y="1361272"/>
            <a:ext cx="4864387" cy="5363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A1B95-AEBB-4FCE-ADA9-4D8FF8434BC8}"/>
              </a:ext>
            </a:extLst>
          </p:cNvPr>
          <p:cNvSpPr txBox="1"/>
          <p:nvPr/>
        </p:nvSpPr>
        <p:spPr>
          <a:xfrm>
            <a:off x="5987085" y="1976079"/>
            <a:ext cx="52605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time derivative of MSE for both members are shown more clearly in panel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sum of the MSE advective terms vary in phase with the MSE tendency, indicating the key role of advective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loss of MSE in the</a:t>
            </a:r>
            <a:r>
              <a:rPr lang="en-US" sz="2400" b="1" dirty="0">
                <a:solidFill>
                  <a:srgbClr val="3311FF"/>
                </a:solidFill>
              </a:rPr>
              <a:t> late-RI </a:t>
            </a:r>
            <a:r>
              <a:rPr lang="en-US" sz="2400" dirty="0"/>
              <a:t>member is primarily driven by horizontal advection (panel d)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Consistent with radial ventilation!</a:t>
            </a:r>
          </a:p>
        </p:txBody>
      </p:sp>
    </p:spTree>
    <p:extLst>
      <p:ext uri="{BB962C8B-B14F-4D97-AF65-F5344CB8AC3E}">
        <p14:creationId xmlns:p14="http://schemas.microsoft.com/office/powerpoint/2010/main" val="3595571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Is tilt related to intensity change?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Observations say: Well, we don’t really know…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DA4416D-AFB5-BF8D-7B60-CF936B1C8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14"/>
          <a:stretch/>
        </p:blipFill>
        <p:spPr>
          <a:xfrm>
            <a:off x="135939" y="2697202"/>
            <a:ext cx="6424634" cy="202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D9A5B6-CBA2-85BA-F7F8-8DFDC5BB5179}"/>
              </a:ext>
            </a:extLst>
          </p:cNvPr>
          <p:cNvSpPr txBox="1"/>
          <p:nvPr/>
        </p:nvSpPr>
        <p:spPr>
          <a:xfrm>
            <a:off x="1672092" y="4919925"/>
            <a:ext cx="3323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Adapted from Stone et al. (2023);</a:t>
            </a:r>
          </a:p>
          <a:p>
            <a:pPr algn="ctr"/>
            <a:r>
              <a:rPr lang="en-US" dirty="0"/>
              <a:t>RI of Hurricane Sally (2020)</a:t>
            </a:r>
          </a:p>
        </p:txBody>
      </p:sp>
    </p:spTree>
    <p:extLst>
      <p:ext uri="{BB962C8B-B14F-4D97-AF65-F5344CB8AC3E}">
        <p14:creationId xmlns:p14="http://schemas.microsoft.com/office/powerpoint/2010/main" val="38565906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Is tilt related to intensity change?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7784094" y="6487386"/>
            <a:ext cx="335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Rogers et al. (2013)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Observations say: Well, we don’t really know…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E1DC2B8-8A4A-C179-EA9C-F90259446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59" y="1363895"/>
            <a:ext cx="2367998" cy="5094180"/>
          </a:xfrm>
          <a:prstGeom prst="rect">
            <a:avLst/>
          </a:prstGeom>
        </p:spPr>
      </p:pic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E4131CB6-2685-20F6-98F4-148F5B0111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14"/>
          <a:stretch/>
        </p:blipFill>
        <p:spPr>
          <a:xfrm>
            <a:off x="135939" y="2697202"/>
            <a:ext cx="6424634" cy="20236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B7E41C-6023-15D9-FE89-278B6F1E9955}"/>
              </a:ext>
            </a:extLst>
          </p:cNvPr>
          <p:cNvSpPr txBox="1"/>
          <p:nvPr/>
        </p:nvSpPr>
        <p:spPr>
          <a:xfrm>
            <a:off x="1672092" y="4919925"/>
            <a:ext cx="3323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Adapted from Stone et al. (2023);</a:t>
            </a:r>
          </a:p>
          <a:p>
            <a:pPr algn="ctr"/>
            <a:r>
              <a:rPr lang="en-US" dirty="0"/>
              <a:t>RI of Hurricane Sally (2020)</a:t>
            </a:r>
          </a:p>
        </p:txBody>
      </p:sp>
    </p:spTree>
    <p:extLst>
      <p:ext uri="{BB962C8B-B14F-4D97-AF65-F5344CB8AC3E}">
        <p14:creationId xmlns:p14="http://schemas.microsoft.com/office/powerpoint/2010/main" val="41834602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Is tilt related to intensity change?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1746399" y="6493544"/>
            <a:ext cx="335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Rogers et al. (2013)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Observations say: Well, we don’t really know…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E1DC2B8-8A4A-C179-EA9C-F90259446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46" y="1740478"/>
            <a:ext cx="2203235" cy="4739732"/>
          </a:xfrm>
          <a:prstGeom prst="rect">
            <a:avLst/>
          </a:prstGeom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8A06A24-B4E9-54D6-03E2-2790377C1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0742"/>
            <a:ext cx="4707167" cy="4684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55BE58-4949-5E95-068D-36BFB5A7BC09}"/>
              </a:ext>
            </a:extLst>
          </p:cNvPr>
          <p:cNvSpPr txBox="1"/>
          <p:nvPr/>
        </p:nvSpPr>
        <p:spPr>
          <a:xfrm>
            <a:off x="7103970" y="6439185"/>
            <a:ext cx="308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9 from Fischer et al. (2022)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BFAA79-B39A-8C35-4248-3385326D6B74}"/>
              </a:ext>
            </a:extLst>
          </p:cNvPr>
          <p:cNvCxnSpPr>
            <a:cxnSpLocks/>
          </p:cNvCxnSpPr>
          <p:nvPr/>
        </p:nvCxnSpPr>
        <p:spPr>
          <a:xfrm flipH="1">
            <a:off x="8640749" y="4256352"/>
            <a:ext cx="1041436" cy="823168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076899-264F-4EC4-5957-7FEB12D303F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0029561" y="4325515"/>
            <a:ext cx="1" cy="1043252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DB0464-231D-C214-A162-789F78E59385}"/>
              </a:ext>
            </a:extLst>
          </p:cNvPr>
          <p:cNvSpPr txBox="1"/>
          <p:nvPr/>
        </p:nvSpPr>
        <p:spPr>
          <a:xfrm>
            <a:off x="9324753" y="3679184"/>
            <a:ext cx="140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Rogers et al. </a:t>
            </a: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1127082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Is tilt related to intensity change?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1746399" y="6493544"/>
            <a:ext cx="335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Rogers et al. (2013)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Observations say: Well, we don’t really know…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E1DC2B8-8A4A-C179-EA9C-F90259446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46" y="1740478"/>
            <a:ext cx="2203235" cy="4739732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38C352C9-E32D-A0BE-7468-7EB82A0B2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0742"/>
            <a:ext cx="4707167" cy="4684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530843-F057-12BC-AE49-280EB9FACEBE}"/>
              </a:ext>
            </a:extLst>
          </p:cNvPr>
          <p:cNvSpPr txBox="1"/>
          <p:nvPr/>
        </p:nvSpPr>
        <p:spPr>
          <a:xfrm>
            <a:off x="7103970" y="6439185"/>
            <a:ext cx="308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9 from Fischer et al. (2022)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48B77E-C046-985D-967F-6AEE6FB279C5}"/>
              </a:ext>
            </a:extLst>
          </p:cNvPr>
          <p:cNvCxnSpPr>
            <a:cxnSpLocks/>
          </p:cNvCxnSpPr>
          <p:nvPr/>
        </p:nvCxnSpPr>
        <p:spPr>
          <a:xfrm flipH="1">
            <a:off x="8640749" y="4256352"/>
            <a:ext cx="1041436" cy="823168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8BF9C9-DDA4-857B-0283-5966D7AAFF35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0029561" y="4325515"/>
            <a:ext cx="1" cy="1043252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0ABA885-EC8B-6754-F8C6-6D5552E7F407}"/>
              </a:ext>
            </a:extLst>
          </p:cNvPr>
          <p:cNvSpPr txBox="1"/>
          <p:nvPr/>
        </p:nvSpPr>
        <p:spPr>
          <a:xfrm>
            <a:off x="9324753" y="3679184"/>
            <a:ext cx="140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Rogers et al. </a:t>
            </a: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(2013)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F47CD6-6623-9DA0-A6F4-1FA006405C43}"/>
              </a:ext>
            </a:extLst>
          </p:cNvPr>
          <p:cNvCxnSpPr>
            <a:cxnSpLocks/>
          </p:cNvCxnSpPr>
          <p:nvPr/>
        </p:nvCxnSpPr>
        <p:spPr>
          <a:xfrm flipH="1" flipV="1">
            <a:off x="7682505" y="2656996"/>
            <a:ext cx="1383998" cy="617837"/>
          </a:xfrm>
          <a:prstGeom prst="straightConnector1">
            <a:avLst/>
          </a:prstGeom>
          <a:ln w="50800">
            <a:solidFill>
              <a:srgbClr val="FA2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4D86657-3C64-3E98-1366-5F3AA63E4C1D}"/>
              </a:ext>
            </a:extLst>
          </p:cNvPr>
          <p:cNvSpPr txBox="1"/>
          <p:nvPr/>
        </p:nvSpPr>
        <p:spPr>
          <a:xfrm>
            <a:off x="9071318" y="3090167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A21FF"/>
                </a:solidFill>
              </a:rPr>
              <a:t>???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54C6CA-E516-CED5-5C2D-3EB2CF04EC20}"/>
              </a:ext>
            </a:extLst>
          </p:cNvPr>
          <p:cNvCxnSpPr>
            <a:cxnSpLocks/>
          </p:cNvCxnSpPr>
          <p:nvPr/>
        </p:nvCxnSpPr>
        <p:spPr>
          <a:xfrm flipH="1">
            <a:off x="7963786" y="3355689"/>
            <a:ext cx="1102717" cy="579615"/>
          </a:xfrm>
          <a:prstGeom prst="straightConnector1">
            <a:avLst/>
          </a:prstGeom>
          <a:ln w="50800">
            <a:solidFill>
              <a:srgbClr val="FA2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83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tilted vortex is an asymmetric vortex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4276707" y="6488668"/>
            <a:ext cx="367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Boehm and Bell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125BD-3609-3DC0-4975-80A61C50A480}"/>
              </a:ext>
            </a:extLst>
          </p:cNvPr>
          <p:cNvSpPr txBox="1"/>
          <p:nvPr/>
        </p:nvSpPr>
        <p:spPr>
          <a:xfrm>
            <a:off x="1504471" y="1253681"/>
            <a:ext cx="922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Thermal asymmetries exist in a tilted vortex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maintain thermal wind balance, vertical velocity asymmetries arise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18A5840-BEC1-CAC5-6B91-5135AC63B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75" y="2132099"/>
            <a:ext cx="6925407" cy="429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8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tilted vortex can be a messy vortex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1844722" y="6411644"/>
            <a:ext cx="338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Fischer et al. (2022)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125BD-3609-3DC0-4975-80A61C50A480}"/>
              </a:ext>
            </a:extLst>
          </p:cNvPr>
          <p:cNvSpPr txBox="1"/>
          <p:nvPr/>
        </p:nvSpPr>
        <p:spPr>
          <a:xfrm>
            <a:off x="1428623" y="1253681"/>
            <a:ext cx="937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relatively weak TCs, multiple circulations can exist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TC may not be accurately characterized by a tilted column of vorticity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25C0BEAE-9448-8B1E-2BA7-220AD3861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3" r="11352"/>
          <a:stretch/>
        </p:blipFill>
        <p:spPr>
          <a:xfrm>
            <a:off x="310642" y="3568294"/>
            <a:ext cx="6453574" cy="2237185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2B1EAD5A-79F9-0E08-B957-0A7F287F34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2"/>
          <a:stretch/>
        </p:blipFill>
        <p:spPr>
          <a:xfrm>
            <a:off x="7402901" y="2840766"/>
            <a:ext cx="4478457" cy="35757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62A71F-6415-8269-EC55-4B35BF8AF792}"/>
              </a:ext>
            </a:extLst>
          </p:cNvPr>
          <p:cNvSpPr txBox="1"/>
          <p:nvPr/>
        </p:nvSpPr>
        <p:spPr>
          <a:xfrm>
            <a:off x="1680599" y="3163655"/>
            <a:ext cx="346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Tail Doppler Radar (TDR) analyses: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3D0362-789C-DF44-38ED-0FCB7B1054D0}"/>
              </a:ext>
            </a:extLst>
          </p:cNvPr>
          <p:cNvSpPr txBox="1"/>
          <p:nvPr/>
        </p:nvSpPr>
        <p:spPr>
          <a:xfrm>
            <a:off x="8684841" y="2438371"/>
            <a:ext cx="164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Tilt hodograph:</a:t>
            </a:r>
          </a:p>
        </p:txBody>
      </p:sp>
    </p:spTree>
    <p:extLst>
      <p:ext uri="{BB962C8B-B14F-4D97-AF65-F5344CB8AC3E}">
        <p14:creationId xmlns:p14="http://schemas.microsoft.com/office/powerpoint/2010/main" val="56938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E6C881B5-FB4C-4E61-B88C-EB1F10C63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r="-1" b="351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3AB1FA-66C1-4946-82B5-2666A6BFF455}"/>
              </a:ext>
            </a:extLst>
          </p:cNvPr>
          <p:cNvSpPr/>
          <p:nvPr/>
        </p:nvSpPr>
        <p:spPr>
          <a:xfrm>
            <a:off x="-20" y="1282"/>
            <a:ext cx="12192000" cy="685671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BC07F-D630-4B59-8930-FA225FB7890D}"/>
              </a:ext>
            </a:extLst>
          </p:cNvPr>
          <p:cNvSpPr/>
          <p:nvPr/>
        </p:nvSpPr>
        <p:spPr>
          <a:xfrm>
            <a:off x="984165" y="216565"/>
            <a:ext cx="10263466" cy="821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3E2C-DABE-42FC-8E4D-174CF8E840AE}"/>
              </a:ext>
            </a:extLst>
          </p:cNvPr>
          <p:cNvSpPr txBox="1"/>
          <p:nvPr/>
        </p:nvSpPr>
        <p:spPr>
          <a:xfrm>
            <a:off x="1178689" y="304315"/>
            <a:ext cx="9874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How is tilt related to intensity change?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C2A55-1D91-0BB8-C764-5F4FF245F78A}"/>
              </a:ext>
            </a:extLst>
          </p:cNvPr>
          <p:cNvSpPr txBox="1"/>
          <p:nvPr/>
        </p:nvSpPr>
        <p:spPr>
          <a:xfrm>
            <a:off x="1916447" y="6433318"/>
            <a:ext cx="301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</a:t>
            </a:r>
            <a:r>
              <a:rPr lang="en-US" dirty="0" err="1"/>
              <a:t>Schecter</a:t>
            </a:r>
            <a:r>
              <a:rPr lang="en-US" dirty="0"/>
              <a:t> (2022)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A71842E3-93A2-6BF7-820A-5BEB0BEA86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22"/>
          <a:stretch/>
        </p:blipFill>
        <p:spPr>
          <a:xfrm>
            <a:off x="984165" y="1770696"/>
            <a:ext cx="4876800" cy="4620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D3F4F5-3086-30ED-7A96-D7148F77D92A}"/>
              </a:ext>
            </a:extLst>
          </p:cNvPr>
          <p:cNvSpPr txBox="1"/>
          <p:nvPr/>
        </p:nvSpPr>
        <p:spPr>
          <a:xfrm>
            <a:off x="1428623" y="1253681"/>
            <a:ext cx="937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Modeling studies have shown more tilted vortices delay intensification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4FD29C1F-CBBB-0288-8E18-13C3CDA6A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78" y="1770696"/>
            <a:ext cx="4803553" cy="46206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610D01-FCDF-D82D-F865-4D3C8802968B}"/>
              </a:ext>
            </a:extLst>
          </p:cNvPr>
          <p:cNvSpPr txBox="1"/>
          <p:nvPr/>
        </p:nvSpPr>
        <p:spPr>
          <a:xfrm>
            <a:off x="7181391" y="6446652"/>
            <a:ext cx="332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Rios-Berrios (2020)</a:t>
            </a:r>
          </a:p>
        </p:txBody>
      </p:sp>
    </p:spTree>
    <p:extLst>
      <p:ext uri="{BB962C8B-B14F-4D97-AF65-F5344CB8AC3E}">
        <p14:creationId xmlns:p14="http://schemas.microsoft.com/office/powerpoint/2010/main" val="1765702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17346</TotalTime>
  <Words>3355</Words>
  <Application>Microsoft Office PowerPoint</Application>
  <PresentationFormat>Widescreen</PresentationFormat>
  <Paragraphs>385</Paragraphs>
  <Slides>69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Fischer</dc:creator>
  <cp:lastModifiedBy>Michael Fischer</cp:lastModifiedBy>
  <cp:revision>3</cp:revision>
  <dcterms:created xsi:type="dcterms:W3CDTF">2022-04-26T16:01:24Z</dcterms:created>
  <dcterms:modified xsi:type="dcterms:W3CDTF">2023-04-12T19:06:53Z</dcterms:modified>
</cp:coreProperties>
</file>