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9"/>
  </p:normalViewPr>
  <p:slideViewPr>
    <p:cSldViewPr snapToGrid="0">
      <p:cViewPr varScale="1">
        <p:scale>
          <a:sx n="147" d="100"/>
          <a:sy n="147" d="100"/>
        </p:scale>
        <p:origin x="6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c421621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c421621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c421621a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c421621a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c421621a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c421621a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c421621a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c421621a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c421621a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c421621a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c421621a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c421621a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c421621a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8c421621a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c421621a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c421621a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663900" cy="6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523325" y="0"/>
            <a:ext cx="620674" cy="6206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.aoml.noaa.gov/basin/?projectName=BASI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98883" y="295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The HAFS-globalnest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Real-Time System and its Performance</a:t>
            </a:r>
            <a:endParaRPr sz="480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26825" y="2123275"/>
            <a:ext cx="914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/>
              <a:t>Andrew Hazelton</a:t>
            </a:r>
            <a:endParaRPr sz="2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Collaborators: G. Alaka, L. Cowan, X. Zhang, J. Zhang, S. Gopalakrishnan, F. Marks, L. Gramer, B. Liu, Z. Zhang, J. Dong, L. Zhu, C. Zhang, A. Mehra, M. Bender, T. Marchok, L. Harris</a:t>
            </a:r>
            <a:endParaRPr sz="16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553374"/>
            <a:ext cx="591950" cy="59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3900" y="3437000"/>
            <a:ext cx="2527650" cy="15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1350" y="3473700"/>
            <a:ext cx="1518700" cy="15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300" y="3467998"/>
            <a:ext cx="1518700" cy="152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4825" y="3405472"/>
            <a:ext cx="2527649" cy="16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Real-Time Configuration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241250" y="863550"/>
            <a:ext cx="6233100" cy="3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HAFS-globalnest uses the global-nested capability of FV3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GFS physics with some PBL, surface modifications for hurricanes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6-tile layout focused on the Atlantic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Large static nest covering the Atlantic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Slightly smaller than HAFS-SAR domain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Most cases near the center of the domain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7-day forecasts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3-km horizontal grid spacing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64 vertical levels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025" y="709425"/>
            <a:ext cx="2132999" cy="426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35867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Performance Statistics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5026075" y="986425"/>
            <a:ext cx="4047600" cy="3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HAFS-globalnest had skillful track compared to GFS/HWRF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Intensity forecasts behind HWRF early (initialization?)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R34 high bias (being explored)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Long-term track better than GFS through D5, similar after (small sample)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b="66970"/>
          <a:stretch/>
        </p:blipFill>
        <p:spPr>
          <a:xfrm>
            <a:off x="0" y="806350"/>
            <a:ext cx="2300975" cy="18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4">
            <a:alphaModFix/>
          </a:blip>
          <a:srcRect b="50022"/>
          <a:stretch/>
        </p:blipFill>
        <p:spPr>
          <a:xfrm>
            <a:off x="2549000" y="834350"/>
            <a:ext cx="2338401" cy="175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66970"/>
          <a:stretch/>
        </p:blipFill>
        <p:spPr>
          <a:xfrm>
            <a:off x="90913" y="2952400"/>
            <a:ext cx="2338401" cy="169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6">
            <a:alphaModFix/>
          </a:blip>
          <a:srcRect l="48480" b="66061"/>
          <a:stretch/>
        </p:blipFill>
        <p:spPr>
          <a:xfrm>
            <a:off x="2517666" y="2952401"/>
            <a:ext cx="2578883" cy="169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5867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Highlight Cases: Dorian 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2370675" y="837663"/>
            <a:ext cx="2843400" cy="40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HAFS-globalnest generally showed stall/turn in the Bahamas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Some early forecasts correctly showed small-scale core forming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7625"/>
            <a:ext cx="2215551" cy="443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476" y="806975"/>
            <a:ext cx="3643951" cy="364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Highlight Cases: Humberto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144050" y="2353800"/>
            <a:ext cx="6561900" cy="26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Humberto was a case where the 2-way feedback was important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Both HAFS-globalnest and HAFS-SAR turned NW too quickly, but HAFS-globalnest was closer to reality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HAFS-globalnest had smaller errors with the synoptic pattern along the North Atlantic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HAFS-SAR and GFS were similar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t="52198"/>
          <a:stretch/>
        </p:blipFill>
        <p:spPr>
          <a:xfrm>
            <a:off x="226150" y="744350"/>
            <a:ext cx="5707725" cy="151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525" y="791300"/>
            <a:ext cx="2100719" cy="336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4302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EDMF-TKE Physics Changes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162950" y="768850"/>
            <a:ext cx="4315200" cy="39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Modifications made to EDMF-TKE based on observations of eddy diffusivity and mixing length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Default EDMF-TKE is better than default EDMF-GFS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Modifications lead to convergence of solutions</a:t>
            </a:r>
            <a:endParaRPr/>
          </a:p>
        </p:txBody>
      </p:sp>
      <p:pic>
        <p:nvPicPr>
          <p:cNvPr id="102" name="Google Shape;102;p18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2450" y="606451"/>
            <a:ext cx="4452376" cy="43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5867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Real-Time Configuration</a:t>
            </a:r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185275" y="3032345"/>
            <a:ext cx="8694000" cy="20360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dirty="0"/>
              <a:t>Testing shows 75-level configuration improves the forecast for HAFS-</a:t>
            </a:r>
            <a:r>
              <a:rPr lang="en" dirty="0" err="1"/>
              <a:t>globalnest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dirty="0"/>
              <a:t>L75, modified EDMF-TKE incorporated into 2020 forecasts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dirty="0"/>
              <a:t>Slightly smaller Atlantic nest used to fit into run time for reservation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dirty="0"/>
              <a:t>Tropical channel global tile layout used</a:t>
            </a:r>
          </a:p>
          <a:p>
            <a:pPr lvl="0">
              <a:buChar char="➢"/>
            </a:pPr>
            <a:r>
              <a:rPr lang="en" dirty="0"/>
              <a:t>Forecasts at: </a:t>
            </a:r>
            <a:r>
              <a:rPr lang="en-US" dirty="0">
                <a:hlinkClick r:id="rId3"/>
              </a:rPr>
              <a:t>https://storm.aoml.noaa.gov/basin/?projectName=BASIN</a:t>
            </a:r>
            <a:endParaRPr dirty="0"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0" y="1470925"/>
            <a:ext cx="3049649" cy="1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2956" y="879496"/>
            <a:ext cx="2958188" cy="213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6367" y="864967"/>
            <a:ext cx="2998350" cy="2167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>
            <a:off x="175600" y="736975"/>
            <a:ext cx="8656800" cy="4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Ongoing physics development to improve TC structure, focusing on PBL physics through comparisons with obs, LES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Multiple-nesting capability (already available experimentally)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Ongoing development of TC graphical products for real-time display and research purposes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Testing moving nest in real-time (2021 hopefully)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Incorporation of Data Assimilation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66500" y="1999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</Words>
  <Application>Microsoft Macintosh PowerPoint</Application>
  <PresentationFormat>On-screen Show (16:9)</PresentationFormat>
  <Paragraphs>45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The HAFS-globalnest Real-Time System and its Performance</vt:lpstr>
      <vt:lpstr>2019 Real-Time Configuration</vt:lpstr>
      <vt:lpstr>2019 Performance Statistics</vt:lpstr>
      <vt:lpstr>2019 Highlight Cases: Dorian </vt:lpstr>
      <vt:lpstr>2019 Highlight Cases: Humberto</vt:lpstr>
      <vt:lpstr>EDMF-TKE Physics Changes</vt:lpstr>
      <vt:lpstr>2020 Real-Time Configuration</vt:lpstr>
      <vt:lpstr>Future Plans</vt:lpstr>
      <vt:lpstr>Questions?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HAFS-globalnest Real-Time System and its Performance</dc:title>
  <cp:lastModifiedBy>Microsoft Office User</cp:lastModifiedBy>
  <cp:revision>1</cp:revision>
  <dcterms:modified xsi:type="dcterms:W3CDTF">2020-07-27T13:38:19Z</dcterms:modified>
</cp:coreProperties>
</file>