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77" r:id="rId3"/>
    <p:sldId id="260" r:id="rId4"/>
    <p:sldId id="276" r:id="rId5"/>
    <p:sldId id="262" r:id="rId6"/>
    <p:sldId id="268" r:id="rId7"/>
    <p:sldId id="269" r:id="rId8"/>
    <p:sldId id="264" r:id="rId9"/>
    <p:sldId id="270" r:id="rId10"/>
    <p:sldId id="272" r:id="rId11"/>
    <p:sldId id="273" r:id="rId12"/>
    <p:sldId id="274" r:id="rId13"/>
    <p:sldId id="278" r:id="rId14"/>
    <p:sldId id="271" r:id="rId15"/>
    <p:sldId id="275" r:id="rId16"/>
    <p:sldId id="265" r:id="rId17"/>
    <p:sldId id="26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5314" autoAdjust="0"/>
  </p:normalViewPr>
  <p:slideViewPr>
    <p:cSldViewPr>
      <p:cViewPr varScale="1">
        <p:scale>
          <a:sx n="70" d="100"/>
          <a:sy n="70" d="100"/>
        </p:scale>
        <p:origin x="67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final%20final%20final\ALL%20level%20final%20burst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rogers\spreadsheets\research\CBcomposites\ALL%20level%20final%20burstdata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G:\final%20final%20final\ALL%20level%20final%20burst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rogers\spreadsheets\research\CBcomposites\ALL%20level%20final%20burst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AZIMUTHAL </a:t>
            </a:r>
            <a:r>
              <a:rPr lang="en-US" sz="1400" dirty="0" smtClean="0"/>
              <a:t>DISTRIBUTION </a:t>
            </a:r>
            <a:r>
              <a:rPr lang="en-US" sz="1400" dirty="0"/>
              <a:t>OF CB'S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GRAPHS!$C$3</c:f>
              <c:strCache>
                <c:ptCount val="1"/>
                <c:pt idx="0">
                  <c:v>IN</c:v>
                </c:pt>
              </c:strCache>
            </c:strRef>
          </c:tx>
          <c:invertIfNegative val="0"/>
          <c:errBars>
            <c:errBarType val="both"/>
            <c:errValType val="stdErr"/>
            <c:noEndCap val="0"/>
          </c:errBars>
          <c:cat>
            <c:strRef>
              <c:f>GRAPHS!$B$16:$B$19</c:f>
              <c:strCache>
                <c:ptCount val="4"/>
                <c:pt idx="0">
                  <c:v>DSL</c:v>
                </c:pt>
                <c:pt idx="1">
                  <c:v>USL</c:v>
                </c:pt>
                <c:pt idx="2">
                  <c:v>USR</c:v>
                </c:pt>
                <c:pt idx="3">
                  <c:v>DSR</c:v>
                </c:pt>
              </c:strCache>
            </c:strRef>
          </c:cat>
          <c:val>
            <c:numRef>
              <c:f>GRAPHS!$D$6:$D$9</c:f>
              <c:numCache>
                <c:formatCode>General</c:formatCode>
                <c:ptCount val="4"/>
                <c:pt idx="0">
                  <c:v>33.75</c:v>
                </c:pt>
                <c:pt idx="1">
                  <c:v>31.25</c:v>
                </c:pt>
                <c:pt idx="2">
                  <c:v>18.75</c:v>
                </c:pt>
                <c:pt idx="3">
                  <c:v>16.25</c:v>
                </c:pt>
              </c:numCache>
            </c:numRef>
          </c:val>
        </c:ser>
        <c:ser>
          <c:idx val="1"/>
          <c:order val="1"/>
          <c:tx>
            <c:strRef>
              <c:f>GRAPHS!$C$13</c:f>
              <c:strCache>
                <c:ptCount val="1"/>
                <c:pt idx="0">
                  <c:v>SS</c:v>
                </c:pt>
              </c:strCache>
            </c:strRef>
          </c:tx>
          <c:invertIfNegative val="0"/>
          <c:errBars>
            <c:errBarType val="both"/>
            <c:errValType val="stdErr"/>
            <c:noEndCap val="0"/>
          </c:errBars>
          <c:cat>
            <c:strRef>
              <c:f>GRAPHS!$B$16:$B$19</c:f>
              <c:strCache>
                <c:ptCount val="4"/>
                <c:pt idx="0">
                  <c:v>DSL</c:v>
                </c:pt>
                <c:pt idx="1">
                  <c:v>USL</c:v>
                </c:pt>
                <c:pt idx="2">
                  <c:v>USR</c:v>
                </c:pt>
                <c:pt idx="3">
                  <c:v>DSR</c:v>
                </c:pt>
              </c:strCache>
            </c:strRef>
          </c:cat>
          <c:val>
            <c:numRef>
              <c:f>GRAPHS!$D$16:$D$19</c:f>
              <c:numCache>
                <c:formatCode>General</c:formatCode>
                <c:ptCount val="4"/>
                <c:pt idx="0">
                  <c:v>38</c:v>
                </c:pt>
                <c:pt idx="1">
                  <c:v>12</c:v>
                </c:pt>
                <c:pt idx="2">
                  <c:v>12</c:v>
                </c:pt>
                <c:pt idx="3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9761696"/>
        <c:axId val="1369764416"/>
      </c:barChart>
      <c:catAx>
        <c:axId val="13697616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69764416"/>
        <c:crosses val="autoZero"/>
        <c:auto val="1"/>
        <c:lblAlgn val="ctr"/>
        <c:lblOffset val="100"/>
        <c:noMultiLvlLbl val="0"/>
      </c:catAx>
      <c:valAx>
        <c:axId val="13697644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697616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b="1" i="0" baseline="0">
                <a:effectLst/>
              </a:rPr>
              <a:t>RADIAL DISTRIBTION OF CB'S</a:t>
            </a:r>
            <a:endParaRPr lang="en-US" sz="1400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GRAPHS!$N$3</c:f>
              <c:strCache>
                <c:ptCount val="1"/>
                <c:pt idx="0">
                  <c:v>IN</c:v>
                </c:pt>
              </c:strCache>
            </c:strRef>
          </c:tx>
          <c:invertIfNegative val="0"/>
          <c:errBars>
            <c:errBarType val="both"/>
            <c:errValType val="stdErr"/>
            <c:noEndCap val="0"/>
          </c:errBars>
          <c:cat>
            <c:strRef>
              <c:f>GRAPHS!$M$6:$M$8</c:f>
              <c:strCache>
                <c:ptCount val="3"/>
                <c:pt idx="0">
                  <c:v>.5-1</c:v>
                </c:pt>
                <c:pt idx="1">
                  <c:v>1-1.5</c:v>
                </c:pt>
                <c:pt idx="2">
                  <c:v>1.5-2</c:v>
                </c:pt>
              </c:strCache>
            </c:strRef>
          </c:cat>
          <c:val>
            <c:numRef>
              <c:f>GRAPHS!$O$6:$O$8</c:f>
              <c:numCache>
                <c:formatCode>General</c:formatCode>
                <c:ptCount val="3"/>
                <c:pt idx="0">
                  <c:v>48.299319727891152</c:v>
                </c:pt>
                <c:pt idx="1">
                  <c:v>44.217687074829932</c:v>
                </c:pt>
                <c:pt idx="2">
                  <c:v>7.4829931972789119</c:v>
                </c:pt>
              </c:numCache>
            </c:numRef>
          </c:val>
        </c:ser>
        <c:ser>
          <c:idx val="1"/>
          <c:order val="1"/>
          <c:tx>
            <c:strRef>
              <c:f>GRAPHS!$N$12</c:f>
              <c:strCache>
                <c:ptCount val="1"/>
                <c:pt idx="0">
                  <c:v>SS</c:v>
                </c:pt>
              </c:strCache>
            </c:strRef>
          </c:tx>
          <c:invertIfNegative val="0"/>
          <c:errBars>
            <c:errBarType val="both"/>
            <c:errValType val="stdErr"/>
            <c:noEndCap val="0"/>
          </c:errBars>
          <c:cat>
            <c:strRef>
              <c:f>GRAPHS!$M$6:$M$8</c:f>
              <c:strCache>
                <c:ptCount val="3"/>
                <c:pt idx="0">
                  <c:v>.5-1</c:v>
                </c:pt>
                <c:pt idx="1">
                  <c:v>1-1.5</c:v>
                </c:pt>
                <c:pt idx="2">
                  <c:v>1.5-2</c:v>
                </c:pt>
              </c:strCache>
            </c:strRef>
          </c:cat>
          <c:val>
            <c:numRef>
              <c:f>GRAPHS!$O$15:$O$17</c:f>
              <c:numCache>
                <c:formatCode>General</c:formatCode>
                <c:ptCount val="3"/>
                <c:pt idx="0">
                  <c:v>38.888888888888893</c:v>
                </c:pt>
                <c:pt idx="1">
                  <c:v>41.111111111111107</c:v>
                </c:pt>
                <c:pt idx="2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9760608"/>
        <c:axId val="1369752448"/>
      </c:barChart>
      <c:catAx>
        <c:axId val="1369760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69752448"/>
        <c:crosses val="autoZero"/>
        <c:auto val="1"/>
        <c:lblAlgn val="ctr"/>
        <c:lblOffset val="100"/>
        <c:noMultiLvlLbl val="0"/>
      </c:catAx>
      <c:valAx>
        <c:axId val="13697524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Percentage</a:t>
                </a:r>
                <a:r>
                  <a:rPr lang="en-US" baseline="0" dirty="0" smtClean="0"/>
                  <a:t> (%)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697606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 b="1" i="0" baseline="0" dirty="0">
                <a:effectLst/>
              </a:rPr>
              <a:t>Comparing bursts in </a:t>
            </a:r>
            <a:r>
              <a:rPr lang="en-US" sz="1400" b="1" i="0" baseline="0" dirty="0" err="1" smtClean="0">
                <a:effectLst/>
              </a:rPr>
              <a:t>Upshear</a:t>
            </a:r>
            <a:r>
              <a:rPr lang="en-US" sz="1400" b="1" i="0" baseline="0" dirty="0" smtClean="0">
                <a:effectLst/>
              </a:rPr>
              <a:t> Left </a:t>
            </a:r>
            <a:r>
              <a:rPr lang="en-US" sz="1400" b="1" i="0" baseline="0" dirty="0">
                <a:effectLst/>
              </a:rPr>
              <a:t>Quadrant  </a:t>
            </a:r>
            <a:endParaRPr lang="en-US" sz="1400" dirty="0">
              <a:effectLst/>
            </a:endParaRPr>
          </a:p>
        </c:rich>
      </c:tx>
      <c:layout>
        <c:manualLayout>
          <c:xMode val="edge"/>
          <c:yMode val="edge"/>
          <c:x val="0.12689712081444365"/>
          <c:y val="2.7777887139107612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GRAPHS!$C$3</c:f>
              <c:strCache>
                <c:ptCount val="1"/>
                <c:pt idx="0">
                  <c:v>IN</c:v>
                </c:pt>
              </c:strCache>
            </c:strRef>
          </c:tx>
          <c:invertIfNegative val="0"/>
          <c:errBars>
            <c:errBarType val="both"/>
            <c:errValType val="stdErr"/>
            <c:noEndCap val="0"/>
          </c:errBars>
          <c:cat>
            <c:strRef>
              <c:f>GRAPHS!$F$5:$J$5</c:f>
              <c:strCache>
                <c:ptCount val="5"/>
                <c:pt idx="0">
                  <c:v>peak w (m/s)</c:v>
                </c:pt>
                <c:pt idx="1">
                  <c:v>peak w height (km)</c:v>
                </c:pt>
                <c:pt idx="2">
                  <c:v>20 dBZ ET (km)</c:v>
                </c:pt>
                <c:pt idx="3">
                  <c:v>15 dBZ ET (km)</c:v>
                </c:pt>
                <c:pt idx="4">
                  <c:v>12 dBZ ET (km)</c:v>
                </c:pt>
              </c:strCache>
            </c:strRef>
          </c:cat>
          <c:val>
            <c:numRef>
              <c:f>GRAPHS!$F$7:$J$7</c:f>
              <c:numCache>
                <c:formatCode>General</c:formatCode>
                <c:ptCount val="5"/>
                <c:pt idx="0">
                  <c:v>9.0544000000000011</c:v>
                </c:pt>
                <c:pt idx="1">
                  <c:v>8.4</c:v>
                </c:pt>
                <c:pt idx="2">
                  <c:v>9</c:v>
                </c:pt>
                <c:pt idx="3">
                  <c:v>11.4375</c:v>
                </c:pt>
                <c:pt idx="4">
                  <c:v>12.979166666666666</c:v>
                </c:pt>
              </c:numCache>
            </c:numRef>
          </c:val>
        </c:ser>
        <c:ser>
          <c:idx val="1"/>
          <c:order val="1"/>
          <c:tx>
            <c:strRef>
              <c:f>GRAPHS!$C$13</c:f>
              <c:strCache>
                <c:ptCount val="1"/>
                <c:pt idx="0">
                  <c:v>SS</c:v>
                </c:pt>
              </c:strCache>
            </c:strRef>
          </c:tx>
          <c:invertIfNegative val="0"/>
          <c:errBars>
            <c:errBarType val="both"/>
            <c:errValType val="stdErr"/>
            <c:noEndCap val="0"/>
          </c:errBars>
          <c:cat>
            <c:strRef>
              <c:f>GRAPHS!$F$5:$J$5</c:f>
              <c:strCache>
                <c:ptCount val="5"/>
                <c:pt idx="0">
                  <c:v>peak w (m/s)</c:v>
                </c:pt>
                <c:pt idx="1">
                  <c:v>peak w height (km)</c:v>
                </c:pt>
                <c:pt idx="2">
                  <c:v>20 dBZ ET (km)</c:v>
                </c:pt>
                <c:pt idx="3">
                  <c:v>15 dBZ ET (km)</c:v>
                </c:pt>
                <c:pt idx="4">
                  <c:v>12 dBZ ET (km)</c:v>
                </c:pt>
              </c:strCache>
            </c:strRef>
          </c:cat>
          <c:val>
            <c:numRef>
              <c:f>GRAPHS!$F$17:$J$17</c:f>
              <c:numCache>
                <c:formatCode>General</c:formatCode>
                <c:ptCount val="5"/>
                <c:pt idx="0">
                  <c:v>7.6366666666666676</c:v>
                </c:pt>
                <c:pt idx="1">
                  <c:v>5.333333333333333</c:v>
                </c:pt>
                <c:pt idx="2">
                  <c:v>5.166666666666667</c:v>
                </c:pt>
                <c:pt idx="3">
                  <c:v>7.75</c:v>
                </c:pt>
                <c:pt idx="4">
                  <c:v>9.6666666666666661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9766048"/>
        <c:axId val="1369756800"/>
      </c:barChart>
      <c:catAx>
        <c:axId val="1369766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69756800"/>
        <c:crosses val="autoZero"/>
        <c:auto val="1"/>
        <c:lblAlgn val="ctr"/>
        <c:lblOffset val="100"/>
        <c:noMultiLvlLbl val="0"/>
      </c:catAx>
      <c:valAx>
        <c:axId val="1369756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697660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Comparing bursts in 1-1.5 x RMW band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GRAPHS!$N$3</c:f>
              <c:strCache>
                <c:ptCount val="1"/>
                <c:pt idx="0">
                  <c:v>IN</c:v>
                </c:pt>
              </c:strCache>
            </c:strRef>
          </c:tx>
          <c:invertIfNegative val="0"/>
          <c:errBars>
            <c:errBarType val="both"/>
            <c:errValType val="stdErr"/>
            <c:noEndCap val="0"/>
          </c:errBars>
          <c:cat>
            <c:strRef>
              <c:f>GRAPHS!$Q$5:$U$5</c:f>
              <c:strCache>
                <c:ptCount val="5"/>
                <c:pt idx="0">
                  <c:v>peak w (m/s)</c:v>
                </c:pt>
                <c:pt idx="1">
                  <c:v>peak w height (km)</c:v>
                </c:pt>
                <c:pt idx="2">
                  <c:v>20 dBZ ET (km)</c:v>
                </c:pt>
                <c:pt idx="3">
                  <c:v>15 dBZ ET (km)</c:v>
                </c:pt>
                <c:pt idx="4">
                  <c:v>12 dBZ ET (km)</c:v>
                </c:pt>
              </c:strCache>
            </c:strRef>
          </c:cat>
          <c:val>
            <c:numRef>
              <c:f>GRAPHS!$Q$7:$U$7</c:f>
              <c:numCache>
                <c:formatCode>General</c:formatCode>
                <c:ptCount val="5"/>
                <c:pt idx="0">
                  <c:v>8.4390769230769251</c:v>
                </c:pt>
                <c:pt idx="1">
                  <c:v>9.384615384615385</c:v>
                </c:pt>
                <c:pt idx="2">
                  <c:v>10.043859649122806</c:v>
                </c:pt>
                <c:pt idx="3">
                  <c:v>12.5</c:v>
                </c:pt>
                <c:pt idx="4">
                  <c:v>13.686440677966102</c:v>
                </c:pt>
              </c:numCache>
            </c:numRef>
          </c:val>
        </c:ser>
        <c:ser>
          <c:idx val="1"/>
          <c:order val="1"/>
          <c:tx>
            <c:strRef>
              <c:f>GRAPHS!$N$12</c:f>
              <c:strCache>
                <c:ptCount val="1"/>
                <c:pt idx="0">
                  <c:v>SS</c:v>
                </c:pt>
              </c:strCache>
            </c:strRef>
          </c:tx>
          <c:invertIfNegative val="0"/>
          <c:errBars>
            <c:errBarType val="both"/>
            <c:errValType val="stdErr"/>
            <c:noEndCap val="0"/>
          </c:errBars>
          <c:cat>
            <c:strRef>
              <c:f>GRAPHS!$Q$5:$U$5</c:f>
              <c:strCache>
                <c:ptCount val="5"/>
                <c:pt idx="0">
                  <c:v>peak w (m/s)</c:v>
                </c:pt>
                <c:pt idx="1">
                  <c:v>peak w height (km)</c:v>
                </c:pt>
                <c:pt idx="2">
                  <c:v>20 dBZ ET (km)</c:v>
                </c:pt>
                <c:pt idx="3">
                  <c:v>15 dBZ ET (km)</c:v>
                </c:pt>
                <c:pt idx="4">
                  <c:v>12 dBZ ET (km)</c:v>
                </c:pt>
              </c:strCache>
            </c:strRef>
          </c:cat>
          <c:val>
            <c:numRef>
              <c:f>GRAPHS!$Q$16:$U$16</c:f>
              <c:numCache>
                <c:formatCode>General</c:formatCode>
                <c:ptCount val="5"/>
                <c:pt idx="0">
                  <c:v>7.875405405405405</c:v>
                </c:pt>
                <c:pt idx="1">
                  <c:v>6.9864864864864868</c:v>
                </c:pt>
                <c:pt idx="2">
                  <c:v>8.306451612903226</c:v>
                </c:pt>
                <c:pt idx="3">
                  <c:v>11.0625</c:v>
                </c:pt>
                <c:pt idx="4">
                  <c:v>12.787878787878787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9762784"/>
        <c:axId val="1369758432"/>
      </c:barChart>
      <c:catAx>
        <c:axId val="13697627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69758432"/>
        <c:crosses val="autoZero"/>
        <c:auto val="1"/>
        <c:lblAlgn val="ctr"/>
        <c:lblOffset val="100"/>
        <c:noMultiLvlLbl val="0"/>
      </c:catAx>
      <c:valAx>
        <c:axId val="1369758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697627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0.06667</cdr:x>
      <cdr:y>0.16667</cdr:y>
    </cdr:from>
    <cdr:to>
      <cdr:x>1</cdr:x>
      <cdr:y>0.25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4800" y="457200"/>
          <a:ext cx="4267185" cy="2285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  </a:t>
          </a:r>
          <a:r>
            <a:rPr lang="en-US" dirty="0" smtClean="0">
              <a:solidFill>
                <a:srgbClr val="FF0000"/>
              </a:solidFill>
            </a:rPr>
            <a:t>97%                  95%                  98%                  97%                  95%            </a:t>
          </a:r>
          <a:r>
            <a:rPr lang="en-US" dirty="0" smtClean="0"/>
            <a:t>	</a:t>
          </a:r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7060C-4771-443B-A41A-27DD07E1C015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F1583-259E-439B-AD25-CF1193D70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374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F1583-259E-439B-AD25-CF1193D7078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59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CE45-39CD-4F3C-8F92-F2B4A21D908F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E963-6B0E-4286-94C6-1BAD5FACAC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CE45-39CD-4F3C-8F92-F2B4A21D908F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E963-6B0E-4286-94C6-1BAD5FACA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CE45-39CD-4F3C-8F92-F2B4A21D908F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E963-6B0E-4286-94C6-1BAD5FACA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CE45-39CD-4F3C-8F92-F2B4A21D908F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E963-6B0E-4286-94C6-1BAD5FACA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CE45-39CD-4F3C-8F92-F2B4A21D908F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E963-6B0E-4286-94C6-1BAD5FACAC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CE45-39CD-4F3C-8F92-F2B4A21D908F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E963-6B0E-4286-94C6-1BAD5FACA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CE45-39CD-4F3C-8F92-F2B4A21D908F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E963-6B0E-4286-94C6-1BAD5FACA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CE45-39CD-4F3C-8F92-F2B4A21D908F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E963-6B0E-4286-94C6-1BAD5FACA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CE45-39CD-4F3C-8F92-F2B4A21D908F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E963-6B0E-4286-94C6-1BAD5FACA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CE45-39CD-4F3C-8F92-F2B4A21D908F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E963-6B0E-4286-94C6-1BAD5FACAC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CE45-39CD-4F3C-8F92-F2B4A21D908F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BEE963-6B0E-4286-94C6-1BAD5FACAC6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19CE45-39CD-4F3C-8F92-F2B4A21D908F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BEE963-6B0E-4286-94C6-1BAD5FACAC6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36"/>
            <a:ext cx="914400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46956" y="228600"/>
            <a:ext cx="7583487" cy="175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Radial and Azimuthal Variations </a:t>
            </a:r>
            <a:r>
              <a:rPr lang="en-US" sz="3600" dirty="0">
                <a:solidFill>
                  <a:srgbClr val="FF0000"/>
                </a:solidFill>
              </a:rPr>
              <a:t>in Convective Burst Structure in Tropical Cyclones from Airborne Doppler Observations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28700" y="4642009"/>
            <a:ext cx="7086600" cy="221599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oshua 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Wadler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Oklahoma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Meteorology</a:t>
            </a:r>
            <a:r>
              <a:rPr lang="en-US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Weather Ready Nation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Atlantic Oceanographic and Meteorological Laboratory/Hurricane Research Division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Robert Rogers</a:t>
            </a:r>
          </a:p>
          <a:p>
            <a:pPr algn="ctr"/>
            <a:endParaRPr lang="en-US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crh.noaa.gov/image/arx/leadership/NOA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883434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crh.noaa.gov/image/arx/leadership/NOA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839" y="5941463"/>
            <a:ext cx="883434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12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4809321"/>
              </p:ext>
            </p:extLst>
          </p:nvPr>
        </p:nvGraphicFramePr>
        <p:xfrm>
          <a:off x="2057400" y="1752600"/>
          <a:ext cx="52578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731045" y="2277536"/>
            <a:ext cx="22605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One-sided t-test significance level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54102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Intensifying storms have stronger updrafts, at a higher altitude, with higher echo tops in the </a:t>
            </a:r>
            <a:r>
              <a:rPr lang="en-US" dirty="0" err="1" smtClean="0"/>
              <a:t>upshear</a:t>
            </a:r>
            <a:r>
              <a:rPr lang="en-US" dirty="0" smtClean="0"/>
              <a:t> left quadrant compared with steady-state storms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84667" y="228600"/>
            <a:ext cx="9372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Azimuthal Variation in Burst Structure and Intensity Change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4541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873" y="1353312"/>
            <a:ext cx="3654797" cy="273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873" y="4041648"/>
            <a:ext cx="3654797" cy="273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48" y="4041648"/>
            <a:ext cx="3654797" cy="273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48" y="1353312"/>
            <a:ext cx="3654797" cy="273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118535" y="152400"/>
            <a:ext cx="9372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Radial Variation in Burst Structure and Intensity Change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021453" y="742890"/>
            <a:ext cx="2922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>
                <a:latin typeface="+mj-lt"/>
              </a:rPr>
              <a:t>1 – 1.5 x RMW radial band</a:t>
            </a:r>
            <a:endParaRPr lang="en-US" sz="2000" u="sng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1295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N=65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4092723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N=37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95413" y="1480066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N=65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12135" y="4043559"/>
            <a:ext cx="1041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dirty="0" smtClean="0"/>
              <a:t>N=37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5060102"/>
              </p:ext>
            </p:extLst>
          </p:nvPr>
        </p:nvGraphicFramePr>
        <p:xfrm>
          <a:off x="1676401" y="1600200"/>
          <a:ext cx="56388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2225048" y="2133600"/>
            <a:ext cx="4693903" cy="25399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94%                 99%                  93%                      91%                      </a:t>
            </a:r>
            <a:r>
              <a:rPr lang="en-US" dirty="0" smtClean="0"/>
              <a:t>	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6731045" y="2176790"/>
            <a:ext cx="22605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One-sided t-test significance level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54102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Intensifying storms have stronger updrafts, at a higher altitude, with higher echo tops just outside the 2-km RMW compared with steady-state storms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-118535" y="152400"/>
            <a:ext cx="9372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Radial Variation in Burst Structure and Intensity Change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0617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 </a:t>
            </a:r>
            <a:r>
              <a:rPr lang="en-US" sz="4000" dirty="0" smtClean="0"/>
              <a:t>Conclusion and Continuing Work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upshear</a:t>
            </a:r>
            <a:r>
              <a:rPr lang="en-US" dirty="0" smtClean="0"/>
              <a:t> left quadrant, as well as the 1-1.5 RMW radial band have significantly different burst structures in intensifying and steady-state storms</a:t>
            </a:r>
          </a:p>
          <a:p>
            <a:r>
              <a:rPr lang="en-US" dirty="0" smtClean="0"/>
              <a:t>This </a:t>
            </a:r>
            <a:r>
              <a:rPr lang="en-US" dirty="0" smtClean="0"/>
              <a:t>distribution of convective bursts can be used to help forecast rapid intensification. </a:t>
            </a:r>
          </a:p>
          <a:p>
            <a:pPr lvl="1"/>
            <a:r>
              <a:rPr lang="en-US" dirty="0" smtClean="0"/>
              <a:t>These features </a:t>
            </a:r>
            <a:r>
              <a:rPr lang="en-US" dirty="0"/>
              <a:t>can be seen on satellite based radar </a:t>
            </a:r>
            <a:br>
              <a:rPr lang="en-US" dirty="0"/>
            </a:br>
            <a:r>
              <a:rPr lang="en-US" dirty="0"/>
              <a:t>(IMERG)</a:t>
            </a:r>
          </a:p>
          <a:p>
            <a:r>
              <a:rPr lang="en-US" dirty="0" smtClean="0"/>
              <a:t>I plan on doing a parallel analysis for strong downdrafts to see if their radial/azimuthal distribution have an influence on storm intensification.   </a:t>
            </a:r>
            <a:endParaRPr lang="en-US" dirty="0"/>
          </a:p>
          <a:p>
            <a:pPr marL="393192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819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Acknowledgements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The author would like to thank Dr. Robert Rogers for his great mentorship and guidance throughout the internship. </a:t>
            </a:r>
          </a:p>
          <a:p>
            <a:r>
              <a:rPr lang="en-US" dirty="0" smtClean="0"/>
              <a:t>In addition the author would like to thank Paul </a:t>
            </a:r>
            <a:r>
              <a:rPr lang="en-US" dirty="0" err="1" smtClean="0"/>
              <a:t>Reasor</a:t>
            </a:r>
            <a:r>
              <a:rPr lang="en-US" dirty="0" smtClean="0"/>
              <a:t>, Eric </a:t>
            </a:r>
            <a:r>
              <a:rPr lang="en-US" dirty="0" err="1" smtClean="0"/>
              <a:t>Uhlhorn</a:t>
            </a:r>
            <a:r>
              <a:rPr lang="en-US" dirty="0" smtClean="0"/>
              <a:t>, Jun Zhang, Frank Marks, and all other HRD scientists that helped throughout the internship.</a:t>
            </a:r>
          </a:p>
          <a:p>
            <a:r>
              <a:rPr lang="en-US" dirty="0" smtClean="0"/>
              <a:t>Finally, thanks to the Hollings Program and NOAA for giving such a wonderful opportunity. </a:t>
            </a:r>
            <a:endParaRPr lang="en-US" dirty="0"/>
          </a:p>
          <a:p>
            <a:pPr marL="393192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464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63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-22412"/>
            <a:ext cx="91440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500" dirty="0" smtClean="0"/>
              <a:t>Radial Distribution of Burst Structure</a:t>
            </a:r>
            <a:endParaRPr lang="en-US" sz="4500" dirty="0"/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0" y="1048554"/>
            <a:ext cx="862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dirty="0"/>
              <a:t>N=106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8281988" y="1072180"/>
            <a:ext cx="862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dirty="0"/>
              <a:t>N=102</a:t>
            </a: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1879600" y="3950494"/>
            <a:ext cx="86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/>
              <a:t>N=29</a:t>
            </a:r>
          </a:p>
        </p:txBody>
      </p:sp>
      <p:pic>
        <p:nvPicPr>
          <p:cNvPr id="1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35" y="1048554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423" y="1048554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950494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334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09600" y="-22412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General Burst Structure (cont.)</a:t>
            </a:r>
            <a:endParaRPr lang="en-US" dirty="0"/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288" y="3931920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3931920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1060704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288" y="1060704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-4273" y="1828800"/>
            <a:ext cx="83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N=130 for all fields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02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389120"/>
          </a:xfrm>
          <a:ln>
            <a:noFill/>
          </a:ln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Predicting tropical cyclone (TC) intensity change is a continuing challenge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Recent </a:t>
            </a:r>
            <a:r>
              <a:rPr lang="en-US" sz="1600" dirty="0"/>
              <a:t>aircraft and modeling studies of intensifying TC’s have focused on radial and azimuthal distribution of </a:t>
            </a:r>
            <a:r>
              <a:rPr lang="en-US" sz="1600" dirty="0" smtClean="0"/>
              <a:t>convective bursts (areas of deep convection) as indicators of intensity change </a:t>
            </a:r>
          </a:p>
          <a:p>
            <a:pPr marL="651510" lvl="1" indent="-285750">
              <a:buFont typeface="Arial" charset="0"/>
              <a:buChar char="•"/>
            </a:pPr>
            <a:r>
              <a:rPr lang="en-US" sz="1600" dirty="0" smtClean="0"/>
              <a:t>Preferred radially inside RMW, and azimuthally </a:t>
            </a:r>
            <a:r>
              <a:rPr lang="en-US" sz="1600" dirty="0" err="1" smtClean="0"/>
              <a:t>downshear</a:t>
            </a:r>
            <a:r>
              <a:rPr lang="en-US" sz="1600" dirty="0"/>
              <a:t>, </a:t>
            </a:r>
            <a:r>
              <a:rPr lang="en-US" sz="1600" dirty="0" err="1"/>
              <a:t>upshear</a:t>
            </a:r>
            <a:r>
              <a:rPr lang="en-US" sz="1600" dirty="0"/>
              <a:t> left</a:t>
            </a:r>
          </a:p>
          <a:p>
            <a:r>
              <a:rPr lang="en-US" sz="1600" dirty="0" smtClean="0"/>
              <a:t>Recent satellite studies have found that intensifying TC’s have a more uniform azimuthal distribution of deep convection. </a:t>
            </a:r>
          </a:p>
          <a:p>
            <a:pPr marL="548640" lvl="2" indent="-274320">
              <a:buClr>
                <a:schemeClr val="accent3"/>
              </a:buClr>
              <a:buSzPct val="95000"/>
            </a:pPr>
            <a:r>
              <a:rPr lang="en-US" sz="1600" dirty="0"/>
              <a:t>These studies are able to utilize large databases, but lack the ability to look at the 3D kinematic structure (i.e. w, </a:t>
            </a:r>
            <a:r>
              <a:rPr lang="en-US" sz="1600" dirty="0" err="1"/>
              <a:t>vorticity</a:t>
            </a:r>
            <a:r>
              <a:rPr lang="en-US" sz="1600" dirty="0"/>
              <a:t>, divergence)</a:t>
            </a:r>
          </a:p>
          <a:p>
            <a:r>
              <a:rPr lang="en-US" sz="1600" dirty="0" smtClean="0"/>
              <a:t>Will understanding the 3D structure of convective bursts help us identify their role in TC intensity change and help future forecasts?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Motivation</a:t>
            </a:r>
            <a:endParaRPr lang="en-US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223378"/>
            <a:ext cx="2773574" cy="2598584"/>
          </a:xfrm>
          <a:prstGeom prst="rect">
            <a:avLst/>
          </a:prstGeom>
        </p:spPr>
      </p:pic>
      <p:pic>
        <p:nvPicPr>
          <p:cNvPr id="5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4132135"/>
            <a:ext cx="2669512" cy="26965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29400" y="4572000"/>
            <a:ext cx="236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from </a:t>
            </a:r>
            <a:r>
              <a:rPr lang="en-US" dirty="0" err="1" smtClean="0"/>
              <a:t>Zagrodnik</a:t>
            </a:r>
            <a:r>
              <a:rPr lang="en-US" dirty="0" smtClean="0"/>
              <a:t> and Jiang (2014) showing the percent occurrence of </a:t>
            </a:r>
            <a:r>
              <a:rPr lang="en-US" dirty="0" err="1" smtClean="0"/>
              <a:t>dbz</a:t>
            </a:r>
            <a:r>
              <a:rPr lang="en-US" dirty="0" smtClean="0"/>
              <a:t> &gt;20 above 10 km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2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Methodology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89120"/>
          </a:xfrm>
        </p:spPr>
        <p:txBody>
          <a:bodyPr/>
          <a:lstStyle/>
          <a:p>
            <a:pPr lvl="1"/>
            <a:r>
              <a:rPr lang="en-US" sz="1600" dirty="0" smtClean="0"/>
              <a:t>For each aircraft pass, flag points that have a maximum updraft &gt;= 5.5 m/s anywhere in the column</a:t>
            </a:r>
          </a:p>
          <a:p>
            <a:pPr lvl="1"/>
            <a:r>
              <a:rPr lang="en-US" sz="1600" dirty="0" smtClean="0"/>
              <a:t>Starting from the largest updraft magnitude, find all adjacent columns that have a maximum updraft within 60% of the strongest updraft, and group them together. </a:t>
            </a:r>
          </a:p>
          <a:p>
            <a:pPr lvl="1"/>
            <a:r>
              <a:rPr lang="en-US" sz="1600" dirty="0" smtClean="0"/>
              <a:t>From the updraft magnitude weighted center, average azimuthally ± 4 km for 20 km radially inward and outward</a:t>
            </a:r>
            <a:r>
              <a:rPr lang="en-US" sz="1600" dirty="0"/>
              <a:t>. Also done for an azimuthal band, shown below.  </a:t>
            </a:r>
            <a:endParaRPr lang="en-US" sz="1600" dirty="0" smtClean="0"/>
          </a:p>
          <a:p>
            <a:pPr lvl="2"/>
            <a:r>
              <a:rPr lang="en-US" sz="1600" dirty="0" smtClean="0"/>
              <a:t>Focus on points within .75-1.25 RMW (eye wall region)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637" y="3429000"/>
            <a:ext cx="4441526" cy="320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31463" y="5190699"/>
            <a:ext cx="2712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Convective burst location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5923128" y="4640239"/>
            <a:ext cx="630072" cy="61756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5389958" y="3948800"/>
            <a:ext cx="710167" cy="1338609"/>
          </a:xfrm>
          <a:custGeom>
            <a:avLst/>
            <a:gdLst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81658 w 708981"/>
              <a:gd name="connsiteY8" fmla="*/ 392687 h 1323916"/>
              <a:gd name="connsiteX9" fmla="*/ 198487 w 708981"/>
              <a:gd name="connsiteY9" fmla="*/ 403906 h 1323916"/>
              <a:gd name="connsiteX10" fmla="*/ 220927 w 708981"/>
              <a:gd name="connsiteY10" fmla="*/ 431956 h 1323916"/>
              <a:gd name="connsiteX11" fmla="*/ 232146 w 708981"/>
              <a:gd name="connsiteY11" fmla="*/ 448785 h 1323916"/>
              <a:gd name="connsiteX12" fmla="*/ 237756 w 708981"/>
              <a:gd name="connsiteY12" fmla="*/ 465614 h 1323916"/>
              <a:gd name="connsiteX13" fmla="*/ 254585 w 708981"/>
              <a:gd name="connsiteY13" fmla="*/ 471224 h 1323916"/>
              <a:gd name="connsiteX14" fmla="*/ 271415 w 708981"/>
              <a:gd name="connsiteY14" fmla="*/ 504883 h 1323916"/>
              <a:gd name="connsiteX15" fmla="*/ 277025 w 708981"/>
              <a:gd name="connsiteY15" fmla="*/ 521713 h 1323916"/>
              <a:gd name="connsiteX16" fmla="*/ 299464 w 708981"/>
              <a:gd name="connsiteY16" fmla="*/ 555371 h 1323916"/>
              <a:gd name="connsiteX17" fmla="*/ 321903 w 708981"/>
              <a:gd name="connsiteY17" fmla="*/ 589030 h 1323916"/>
              <a:gd name="connsiteX18" fmla="*/ 338733 w 708981"/>
              <a:gd name="connsiteY18" fmla="*/ 622689 h 1323916"/>
              <a:gd name="connsiteX19" fmla="*/ 349952 w 708981"/>
              <a:gd name="connsiteY19" fmla="*/ 656348 h 1323916"/>
              <a:gd name="connsiteX20" fmla="*/ 355562 w 708981"/>
              <a:gd name="connsiteY20" fmla="*/ 673178 h 1323916"/>
              <a:gd name="connsiteX21" fmla="*/ 366782 w 708981"/>
              <a:gd name="connsiteY21" fmla="*/ 690007 h 1323916"/>
              <a:gd name="connsiteX22" fmla="*/ 378001 w 708981"/>
              <a:gd name="connsiteY22" fmla="*/ 723666 h 1323916"/>
              <a:gd name="connsiteX23" fmla="*/ 383611 w 708981"/>
              <a:gd name="connsiteY23" fmla="*/ 740495 h 1323916"/>
              <a:gd name="connsiteX24" fmla="*/ 394831 w 708981"/>
              <a:gd name="connsiteY24" fmla="*/ 757325 h 1323916"/>
              <a:gd name="connsiteX25" fmla="*/ 406051 w 708981"/>
              <a:gd name="connsiteY25" fmla="*/ 790984 h 1323916"/>
              <a:gd name="connsiteX26" fmla="*/ 400441 w 708981"/>
              <a:gd name="connsiteY26" fmla="*/ 1105133 h 1323916"/>
              <a:gd name="connsiteX27" fmla="*/ 389221 w 708981"/>
              <a:gd name="connsiteY27" fmla="*/ 1172451 h 1323916"/>
              <a:gd name="connsiteX28" fmla="*/ 383611 w 708981"/>
              <a:gd name="connsiteY28" fmla="*/ 1279038 h 1323916"/>
              <a:gd name="connsiteX29" fmla="*/ 400441 w 708981"/>
              <a:gd name="connsiteY29" fmla="*/ 1284648 h 1323916"/>
              <a:gd name="connsiteX30" fmla="*/ 422880 w 708981"/>
              <a:gd name="connsiteY30" fmla="*/ 1290257 h 1323916"/>
              <a:gd name="connsiteX31" fmla="*/ 518247 w 708981"/>
              <a:gd name="connsiteY31" fmla="*/ 1295867 h 1323916"/>
              <a:gd name="connsiteX32" fmla="*/ 574345 w 708981"/>
              <a:gd name="connsiteY32" fmla="*/ 1307087 h 1323916"/>
              <a:gd name="connsiteX33" fmla="*/ 591174 w 708981"/>
              <a:gd name="connsiteY33" fmla="*/ 1312697 h 1323916"/>
              <a:gd name="connsiteX34" fmla="*/ 647273 w 708981"/>
              <a:gd name="connsiteY34" fmla="*/ 1323916 h 1323916"/>
              <a:gd name="connsiteX35" fmla="*/ 675322 w 708981"/>
              <a:gd name="connsiteY35" fmla="*/ 1318306 h 1323916"/>
              <a:gd name="connsiteX36" fmla="*/ 680931 w 708981"/>
              <a:gd name="connsiteY36" fmla="*/ 1211720 h 1323916"/>
              <a:gd name="connsiteX37" fmla="*/ 686541 w 708981"/>
              <a:gd name="connsiteY37" fmla="*/ 1194890 h 1323916"/>
              <a:gd name="connsiteX38" fmla="*/ 692151 w 708981"/>
              <a:gd name="connsiteY38" fmla="*/ 1166841 h 1323916"/>
              <a:gd name="connsiteX39" fmla="*/ 708981 w 708981"/>
              <a:gd name="connsiteY39" fmla="*/ 1105133 h 1323916"/>
              <a:gd name="connsiteX40" fmla="*/ 703371 w 708981"/>
              <a:gd name="connsiteY40" fmla="*/ 774154 h 1323916"/>
              <a:gd name="connsiteX41" fmla="*/ 697761 w 708981"/>
              <a:gd name="connsiteY41" fmla="*/ 718056 h 1323916"/>
              <a:gd name="connsiteX42" fmla="*/ 669712 w 708981"/>
              <a:gd name="connsiteY42" fmla="*/ 667568 h 1323916"/>
              <a:gd name="connsiteX43" fmla="*/ 652882 w 708981"/>
              <a:gd name="connsiteY43" fmla="*/ 650738 h 1323916"/>
              <a:gd name="connsiteX44" fmla="*/ 624833 w 708981"/>
              <a:gd name="connsiteY44" fmla="*/ 622689 h 1323916"/>
              <a:gd name="connsiteX45" fmla="*/ 613614 w 708981"/>
              <a:gd name="connsiteY45" fmla="*/ 560981 h 1323916"/>
              <a:gd name="connsiteX46" fmla="*/ 608004 w 708981"/>
              <a:gd name="connsiteY46" fmla="*/ 544152 h 1323916"/>
              <a:gd name="connsiteX47" fmla="*/ 602394 w 708981"/>
              <a:gd name="connsiteY47" fmla="*/ 521713 h 1323916"/>
              <a:gd name="connsiteX48" fmla="*/ 591174 w 708981"/>
              <a:gd name="connsiteY48" fmla="*/ 488054 h 1323916"/>
              <a:gd name="connsiteX49" fmla="*/ 568735 w 708981"/>
              <a:gd name="connsiteY49" fmla="*/ 448785 h 1323916"/>
              <a:gd name="connsiteX50" fmla="*/ 546296 w 708981"/>
              <a:gd name="connsiteY50" fmla="*/ 370248 h 1323916"/>
              <a:gd name="connsiteX51" fmla="*/ 529466 w 708981"/>
              <a:gd name="connsiteY51" fmla="*/ 347808 h 1323916"/>
              <a:gd name="connsiteX52" fmla="*/ 507027 w 708981"/>
              <a:gd name="connsiteY52" fmla="*/ 314149 h 1323916"/>
              <a:gd name="connsiteX53" fmla="*/ 473368 w 708981"/>
              <a:gd name="connsiteY53" fmla="*/ 280490 h 1323916"/>
              <a:gd name="connsiteX54" fmla="*/ 456539 w 708981"/>
              <a:gd name="connsiteY54" fmla="*/ 263661 h 1323916"/>
              <a:gd name="connsiteX55" fmla="*/ 428490 w 708981"/>
              <a:gd name="connsiteY55" fmla="*/ 230002 h 1323916"/>
              <a:gd name="connsiteX56" fmla="*/ 400441 w 708981"/>
              <a:gd name="connsiteY56" fmla="*/ 179514 h 1323916"/>
              <a:gd name="connsiteX57" fmla="*/ 383611 w 708981"/>
              <a:gd name="connsiteY57" fmla="*/ 168294 h 1323916"/>
              <a:gd name="connsiteX58" fmla="*/ 355562 w 708981"/>
              <a:gd name="connsiteY58" fmla="*/ 145855 h 1323916"/>
              <a:gd name="connsiteX59" fmla="*/ 338733 w 708981"/>
              <a:gd name="connsiteY59" fmla="*/ 129025 h 1323916"/>
              <a:gd name="connsiteX60" fmla="*/ 327513 w 708981"/>
              <a:gd name="connsiteY60" fmla="*/ 112196 h 1323916"/>
              <a:gd name="connsiteX61" fmla="*/ 310684 w 708981"/>
              <a:gd name="connsiteY61" fmla="*/ 106586 h 1323916"/>
              <a:gd name="connsiteX62" fmla="*/ 277025 w 708981"/>
              <a:gd name="connsiteY62" fmla="*/ 84147 h 1323916"/>
              <a:gd name="connsiteX63" fmla="*/ 248976 w 708981"/>
              <a:gd name="connsiteY63" fmla="*/ 56098 h 1323916"/>
              <a:gd name="connsiteX64" fmla="*/ 237756 w 708981"/>
              <a:gd name="connsiteY64" fmla="*/ 39268 h 1323916"/>
              <a:gd name="connsiteX65" fmla="*/ 220927 w 708981"/>
              <a:gd name="connsiteY65" fmla="*/ 22439 h 1323916"/>
              <a:gd name="connsiteX66" fmla="*/ 209707 w 708981"/>
              <a:gd name="connsiteY66" fmla="*/ 5610 h 1323916"/>
              <a:gd name="connsiteX67" fmla="*/ 192878 w 708981"/>
              <a:gd name="connsiteY67" fmla="*/ 0 h 1323916"/>
              <a:gd name="connsiteX68" fmla="*/ 153609 w 708981"/>
              <a:gd name="connsiteY68" fmla="*/ 56098 h 1323916"/>
              <a:gd name="connsiteX69" fmla="*/ 136779 w 708981"/>
              <a:gd name="connsiteY69" fmla="*/ 72927 h 1323916"/>
              <a:gd name="connsiteX70" fmla="*/ 119950 w 708981"/>
              <a:gd name="connsiteY70" fmla="*/ 78537 h 1323916"/>
              <a:gd name="connsiteX71" fmla="*/ 114340 w 708981"/>
              <a:gd name="connsiteY71" fmla="*/ 95367 h 1323916"/>
              <a:gd name="connsiteX72" fmla="*/ 80681 w 708981"/>
              <a:gd name="connsiteY72" fmla="*/ 106586 h 1323916"/>
              <a:gd name="connsiteX73" fmla="*/ 63852 w 708981"/>
              <a:gd name="connsiteY73" fmla="*/ 112196 h 1323916"/>
              <a:gd name="connsiteX74" fmla="*/ 47022 w 708981"/>
              <a:gd name="connsiteY74" fmla="*/ 117806 h 1323916"/>
              <a:gd name="connsiteX75" fmla="*/ 30193 w 708981"/>
              <a:gd name="connsiteY75" fmla="*/ 129025 h 1323916"/>
              <a:gd name="connsiteX76" fmla="*/ 18973 w 708981"/>
              <a:gd name="connsiteY76" fmla="*/ 145855 h 1323916"/>
              <a:gd name="connsiteX77" fmla="*/ 2144 w 708981"/>
              <a:gd name="connsiteY77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81658 w 708981"/>
              <a:gd name="connsiteY8" fmla="*/ 392687 h 1323916"/>
              <a:gd name="connsiteX9" fmla="*/ 198487 w 708981"/>
              <a:gd name="connsiteY9" fmla="*/ 403906 h 1323916"/>
              <a:gd name="connsiteX10" fmla="*/ 220927 w 708981"/>
              <a:gd name="connsiteY10" fmla="*/ 431956 h 1323916"/>
              <a:gd name="connsiteX11" fmla="*/ 232146 w 708981"/>
              <a:gd name="connsiteY11" fmla="*/ 448785 h 1323916"/>
              <a:gd name="connsiteX12" fmla="*/ 237756 w 708981"/>
              <a:gd name="connsiteY12" fmla="*/ 465614 h 1323916"/>
              <a:gd name="connsiteX13" fmla="*/ 254585 w 708981"/>
              <a:gd name="connsiteY13" fmla="*/ 471224 h 1323916"/>
              <a:gd name="connsiteX14" fmla="*/ 271415 w 708981"/>
              <a:gd name="connsiteY14" fmla="*/ 504883 h 1323916"/>
              <a:gd name="connsiteX15" fmla="*/ 277025 w 708981"/>
              <a:gd name="connsiteY15" fmla="*/ 521713 h 1323916"/>
              <a:gd name="connsiteX16" fmla="*/ 299464 w 708981"/>
              <a:gd name="connsiteY16" fmla="*/ 555371 h 1323916"/>
              <a:gd name="connsiteX17" fmla="*/ 321903 w 708981"/>
              <a:gd name="connsiteY17" fmla="*/ 589030 h 1323916"/>
              <a:gd name="connsiteX18" fmla="*/ 338733 w 708981"/>
              <a:gd name="connsiteY18" fmla="*/ 622689 h 1323916"/>
              <a:gd name="connsiteX19" fmla="*/ 349952 w 708981"/>
              <a:gd name="connsiteY19" fmla="*/ 656348 h 1323916"/>
              <a:gd name="connsiteX20" fmla="*/ 355562 w 708981"/>
              <a:gd name="connsiteY20" fmla="*/ 673178 h 1323916"/>
              <a:gd name="connsiteX21" fmla="*/ 366782 w 708981"/>
              <a:gd name="connsiteY21" fmla="*/ 690007 h 1323916"/>
              <a:gd name="connsiteX22" fmla="*/ 378001 w 708981"/>
              <a:gd name="connsiteY22" fmla="*/ 723666 h 1323916"/>
              <a:gd name="connsiteX23" fmla="*/ 383611 w 708981"/>
              <a:gd name="connsiteY23" fmla="*/ 740495 h 1323916"/>
              <a:gd name="connsiteX24" fmla="*/ 394831 w 708981"/>
              <a:gd name="connsiteY24" fmla="*/ 757325 h 1323916"/>
              <a:gd name="connsiteX25" fmla="*/ 406051 w 708981"/>
              <a:gd name="connsiteY25" fmla="*/ 790984 h 1323916"/>
              <a:gd name="connsiteX26" fmla="*/ 400441 w 708981"/>
              <a:gd name="connsiteY26" fmla="*/ 1105133 h 1323916"/>
              <a:gd name="connsiteX27" fmla="*/ 389221 w 708981"/>
              <a:gd name="connsiteY27" fmla="*/ 1172451 h 1323916"/>
              <a:gd name="connsiteX28" fmla="*/ 383611 w 708981"/>
              <a:gd name="connsiteY28" fmla="*/ 1279038 h 1323916"/>
              <a:gd name="connsiteX29" fmla="*/ 400441 w 708981"/>
              <a:gd name="connsiteY29" fmla="*/ 1284648 h 1323916"/>
              <a:gd name="connsiteX30" fmla="*/ 422880 w 708981"/>
              <a:gd name="connsiteY30" fmla="*/ 1290257 h 1323916"/>
              <a:gd name="connsiteX31" fmla="*/ 518247 w 708981"/>
              <a:gd name="connsiteY31" fmla="*/ 1295867 h 1323916"/>
              <a:gd name="connsiteX32" fmla="*/ 574345 w 708981"/>
              <a:gd name="connsiteY32" fmla="*/ 1307087 h 1323916"/>
              <a:gd name="connsiteX33" fmla="*/ 591174 w 708981"/>
              <a:gd name="connsiteY33" fmla="*/ 1312697 h 1323916"/>
              <a:gd name="connsiteX34" fmla="*/ 647273 w 708981"/>
              <a:gd name="connsiteY34" fmla="*/ 1323916 h 1323916"/>
              <a:gd name="connsiteX35" fmla="*/ 675322 w 708981"/>
              <a:gd name="connsiteY35" fmla="*/ 1318306 h 1323916"/>
              <a:gd name="connsiteX36" fmla="*/ 680931 w 708981"/>
              <a:gd name="connsiteY36" fmla="*/ 1211720 h 1323916"/>
              <a:gd name="connsiteX37" fmla="*/ 686541 w 708981"/>
              <a:gd name="connsiteY37" fmla="*/ 1194890 h 1323916"/>
              <a:gd name="connsiteX38" fmla="*/ 692151 w 708981"/>
              <a:gd name="connsiteY38" fmla="*/ 1166841 h 1323916"/>
              <a:gd name="connsiteX39" fmla="*/ 708981 w 708981"/>
              <a:gd name="connsiteY39" fmla="*/ 1105133 h 1323916"/>
              <a:gd name="connsiteX40" fmla="*/ 703371 w 708981"/>
              <a:gd name="connsiteY40" fmla="*/ 774154 h 1323916"/>
              <a:gd name="connsiteX41" fmla="*/ 697761 w 708981"/>
              <a:gd name="connsiteY41" fmla="*/ 718056 h 1323916"/>
              <a:gd name="connsiteX42" fmla="*/ 669712 w 708981"/>
              <a:gd name="connsiteY42" fmla="*/ 667568 h 1323916"/>
              <a:gd name="connsiteX43" fmla="*/ 652882 w 708981"/>
              <a:gd name="connsiteY43" fmla="*/ 650738 h 1323916"/>
              <a:gd name="connsiteX44" fmla="*/ 624833 w 708981"/>
              <a:gd name="connsiteY44" fmla="*/ 622689 h 1323916"/>
              <a:gd name="connsiteX45" fmla="*/ 613614 w 708981"/>
              <a:gd name="connsiteY45" fmla="*/ 560981 h 1323916"/>
              <a:gd name="connsiteX46" fmla="*/ 608004 w 708981"/>
              <a:gd name="connsiteY46" fmla="*/ 544152 h 1323916"/>
              <a:gd name="connsiteX47" fmla="*/ 602394 w 708981"/>
              <a:gd name="connsiteY47" fmla="*/ 521713 h 1323916"/>
              <a:gd name="connsiteX48" fmla="*/ 591174 w 708981"/>
              <a:gd name="connsiteY48" fmla="*/ 488054 h 1323916"/>
              <a:gd name="connsiteX49" fmla="*/ 568735 w 708981"/>
              <a:gd name="connsiteY49" fmla="*/ 448785 h 1323916"/>
              <a:gd name="connsiteX50" fmla="*/ 546296 w 708981"/>
              <a:gd name="connsiteY50" fmla="*/ 370248 h 1323916"/>
              <a:gd name="connsiteX51" fmla="*/ 529466 w 708981"/>
              <a:gd name="connsiteY51" fmla="*/ 347808 h 1323916"/>
              <a:gd name="connsiteX52" fmla="*/ 507027 w 708981"/>
              <a:gd name="connsiteY52" fmla="*/ 314149 h 1323916"/>
              <a:gd name="connsiteX53" fmla="*/ 473368 w 708981"/>
              <a:gd name="connsiteY53" fmla="*/ 280490 h 1323916"/>
              <a:gd name="connsiteX54" fmla="*/ 456539 w 708981"/>
              <a:gd name="connsiteY54" fmla="*/ 263661 h 1323916"/>
              <a:gd name="connsiteX55" fmla="*/ 428490 w 708981"/>
              <a:gd name="connsiteY55" fmla="*/ 230002 h 1323916"/>
              <a:gd name="connsiteX56" fmla="*/ 400441 w 708981"/>
              <a:gd name="connsiteY56" fmla="*/ 179514 h 1323916"/>
              <a:gd name="connsiteX57" fmla="*/ 383611 w 708981"/>
              <a:gd name="connsiteY57" fmla="*/ 168294 h 1323916"/>
              <a:gd name="connsiteX58" fmla="*/ 355562 w 708981"/>
              <a:gd name="connsiteY58" fmla="*/ 145855 h 1323916"/>
              <a:gd name="connsiteX59" fmla="*/ 338733 w 708981"/>
              <a:gd name="connsiteY59" fmla="*/ 129025 h 1323916"/>
              <a:gd name="connsiteX60" fmla="*/ 327513 w 708981"/>
              <a:gd name="connsiteY60" fmla="*/ 112196 h 1323916"/>
              <a:gd name="connsiteX61" fmla="*/ 310684 w 708981"/>
              <a:gd name="connsiteY61" fmla="*/ 106586 h 1323916"/>
              <a:gd name="connsiteX62" fmla="*/ 277025 w 708981"/>
              <a:gd name="connsiteY62" fmla="*/ 84147 h 1323916"/>
              <a:gd name="connsiteX63" fmla="*/ 248976 w 708981"/>
              <a:gd name="connsiteY63" fmla="*/ 56098 h 1323916"/>
              <a:gd name="connsiteX64" fmla="*/ 237756 w 708981"/>
              <a:gd name="connsiteY64" fmla="*/ 39268 h 1323916"/>
              <a:gd name="connsiteX65" fmla="*/ 220927 w 708981"/>
              <a:gd name="connsiteY65" fmla="*/ 22439 h 1323916"/>
              <a:gd name="connsiteX66" fmla="*/ 209707 w 708981"/>
              <a:gd name="connsiteY66" fmla="*/ 5610 h 1323916"/>
              <a:gd name="connsiteX67" fmla="*/ 192878 w 708981"/>
              <a:gd name="connsiteY67" fmla="*/ 0 h 1323916"/>
              <a:gd name="connsiteX68" fmla="*/ 153609 w 708981"/>
              <a:gd name="connsiteY68" fmla="*/ 56098 h 1323916"/>
              <a:gd name="connsiteX69" fmla="*/ 136779 w 708981"/>
              <a:gd name="connsiteY69" fmla="*/ 72927 h 1323916"/>
              <a:gd name="connsiteX70" fmla="*/ 119950 w 708981"/>
              <a:gd name="connsiteY70" fmla="*/ 78537 h 1323916"/>
              <a:gd name="connsiteX71" fmla="*/ 114340 w 708981"/>
              <a:gd name="connsiteY71" fmla="*/ 95367 h 1323916"/>
              <a:gd name="connsiteX72" fmla="*/ 80681 w 708981"/>
              <a:gd name="connsiteY72" fmla="*/ 106586 h 1323916"/>
              <a:gd name="connsiteX73" fmla="*/ 47022 w 708981"/>
              <a:gd name="connsiteY73" fmla="*/ 117806 h 1323916"/>
              <a:gd name="connsiteX74" fmla="*/ 30193 w 708981"/>
              <a:gd name="connsiteY74" fmla="*/ 129025 h 1323916"/>
              <a:gd name="connsiteX75" fmla="*/ 18973 w 708981"/>
              <a:gd name="connsiteY75" fmla="*/ 145855 h 1323916"/>
              <a:gd name="connsiteX76" fmla="*/ 2144 w 708981"/>
              <a:gd name="connsiteY76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81658 w 708981"/>
              <a:gd name="connsiteY8" fmla="*/ 392687 h 1323916"/>
              <a:gd name="connsiteX9" fmla="*/ 198487 w 708981"/>
              <a:gd name="connsiteY9" fmla="*/ 403906 h 1323916"/>
              <a:gd name="connsiteX10" fmla="*/ 220927 w 708981"/>
              <a:gd name="connsiteY10" fmla="*/ 431956 h 1323916"/>
              <a:gd name="connsiteX11" fmla="*/ 232146 w 708981"/>
              <a:gd name="connsiteY11" fmla="*/ 448785 h 1323916"/>
              <a:gd name="connsiteX12" fmla="*/ 237756 w 708981"/>
              <a:gd name="connsiteY12" fmla="*/ 465614 h 1323916"/>
              <a:gd name="connsiteX13" fmla="*/ 254585 w 708981"/>
              <a:gd name="connsiteY13" fmla="*/ 471224 h 1323916"/>
              <a:gd name="connsiteX14" fmla="*/ 271415 w 708981"/>
              <a:gd name="connsiteY14" fmla="*/ 504883 h 1323916"/>
              <a:gd name="connsiteX15" fmla="*/ 277025 w 708981"/>
              <a:gd name="connsiteY15" fmla="*/ 521713 h 1323916"/>
              <a:gd name="connsiteX16" fmla="*/ 299464 w 708981"/>
              <a:gd name="connsiteY16" fmla="*/ 555371 h 1323916"/>
              <a:gd name="connsiteX17" fmla="*/ 321903 w 708981"/>
              <a:gd name="connsiteY17" fmla="*/ 589030 h 1323916"/>
              <a:gd name="connsiteX18" fmla="*/ 338733 w 708981"/>
              <a:gd name="connsiteY18" fmla="*/ 622689 h 1323916"/>
              <a:gd name="connsiteX19" fmla="*/ 349952 w 708981"/>
              <a:gd name="connsiteY19" fmla="*/ 656348 h 1323916"/>
              <a:gd name="connsiteX20" fmla="*/ 355562 w 708981"/>
              <a:gd name="connsiteY20" fmla="*/ 673178 h 1323916"/>
              <a:gd name="connsiteX21" fmla="*/ 366782 w 708981"/>
              <a:gd name="connsiteY21" fmla="*/ 690007 h 1323916"/>
              <a:gd name="connsiteX22" fmla="*/ 378001 w 708981"/>
              <a:gd name="connsiteY22" fmla="*/ 723666 h 1323916"/>
              <a:gd name="connsiteX23" fmla="*/ 383611 w 708981"/>
              <a:gd name="connsiteY23" fmla="*/ 740495 h 1323916"/>
              <a:gd name="connsiteX24" fmla="*/ 394831 w 708981"/>
              <a:gd name="connsiteY24" fmla="*/ 757325 h 1323916"/>
              <a:gd name="connsiteX25" fmla="*/ 406051 w 708981"/>
              <a:gd name="connsiteY25" fmla="*/ 790984 h 1323916"/>
              <a:gd name="connsiteX26" fmla="*/ 400441 w 708981"/>
              <a:gd name="connsiteY26" fmla="*/ 1105133 h 1323916"/>
              <a:gd name="connsiteX27" fmla="*/ 389221 w 708981"/>
              <a:gd name="connsiteY27" fmla="*/ 1172451 h 1323916"/>
              <a:gd name="connsiteX28" fmla="*/ 383611 w 708981"/>
              <a:gd name="connsiteY28" fmla="*/ 1279038 h 1323916"/>
              <a:gd name="connsiteX29" fmla="*/ 400441 w 708981"/>
              <a:gd name="connsiteY29" fmla="*/ 1284648 h 1323916"/>
              <a:gd name="connsiteX30" fmla="*/ 422880 w 708981"/>
              <a:gd name="connsiteY30" fmla="*/ 1290257 h 1323916"/>
              <a:gd name="connsiteX31" fmla="*/ 518247 w 708981"/>
              <a:gd name="connsiteY31" fmla="*/ 1295867 h 1323916"/>
              <a:gd name="connsiteX32" fmla="*/ 574345 w 708981"/>
              <a:gd name="connsiteY32" fmla="*/ 1307087 h 1323916"/>
              <a:gd name="connsiteX33" fmla="*/ 591174 w 708981"/>
              <a:gd name="connsiteY33" fmla="*/ 1312697 h 1323916"/>
              <a:gd name="connsiteX34" fmla="*/ 647273 w 708981"/>
              <a:gd name="connsiteY34" fmla="*/ 1323916 h 1323916"/>
              <a:gd name="connsiteX35" fmla="*/ 675322 w 708981"/>
              <a:gd name="connsiteY35" fmla="*/ 1318306 h 1323916"/>
              <a:gd name="connsiteX36" fmla="*/ 680931 w 708981"/>
              <a:gd name="connsiteY36" fmla="*/ 1211720 h 1323916"/>
              <a:gd name="connsiteX37" fmla="*/ 686541 w 708981"/>
              <a:gd name="connsiteY37" fmla="*/ 1194890 h 1323916"/>
              <a:gd name="connsiteX38" fmla="*/ 692151 w 708981"/>
              <a:gd name="connsiteY38" fmla="*/ 1166841 h 1323916"/>
              <a:gd name="connsiteX39" fmla="*/ 708981 w 708981"/>
              <a:gd name="connsiteY39" fmla="*/ 1105133 h 1323916"/>
              <a:gd name="connsiteX40" fmla="*/ 703371 w 708981"/>
              <a:gd name="connsiteY40" fmla="*/ 774154 h 1323916"/>
              <a:gd name="connsiteX41" fmla="*/ 697761 w 708981"/>
              <a:gd name="connsiteY41" fmla="*/ 718056 h 1323916"/>
              <a:gd name="connsiteX42" fmla="*/ 669712 w 708981"/>
              <a:gd name="connsiteY42" fmla="*/ 667568 h 1323916"/>
              <a:gd name="connsiteX43" fmla="*/ 652882 w 708981"/>
              <a:gd name="connsiteY43" fmla="*/ 650738 h 1323916"/>
              <a:gd name="connsiteX44" fmla="*/ 624833 w 708981"/>
              <a:gd name="connsiteY44" fmla="*/ 622689 h 1323916"/>
              <a:gd name="connsiteX45" fmla="*/ 613614 w 708981"/>
              <a:gd name="connsiteY45" fmla="*/ 560981 h 1323916"/>
              <a:gd name="connsiteX46" fmla="*/ 608004 w 708981"/>
              <a:gd name="connsiteY46" fmla="*/ 544152 h 1323916"/>
              <a:gd name="connsiteX47" fmla="*/ 602394 w 708981"/>
              <a:gd name="connsiteY47" fmla="*/ 521713 h 1323916"/>
              <a:gd name="connsiteX48" fmla="*/ 591174 w 708981"/>
              <a:gd name="connsiteY48" fmla="*/ 488054 h 1323916"/>
              <a:gd name="connsiteX49" fmla="*/ 568735 w 708981"/>
              <a:gd name="connsiteY49" fmla="*/ 448785 h 1323916"/>
              <a:gd name="connsiteX50" fmla="*/ 546296 w 708981"/>
              <a:gd name="connsiteY50" fmla="*/ 370248 h 1323916"/>
              <a:gd name="connsiteX51" fmla="*/ 529466 w 708981"/>
              <a:gd name="connsiteY51" fmla="*/ 347808 h 1323916"/>
              <a:gd name="connsiteX52" fmla="*/ 507027 w 708981"/>
              <a:gd name="connsiteY52" fmla="*/ 314149 h 1323916"/>
              <a:gd name="connsiteX53" fmla="*/ 473368 w 708981"/>
              <a:gd name="connsiteY53" fmla="*/ 280490 h 1323916"/>
              <a:gd name="connsiteX54" fmla="*/ 456539 w 708981"/>
              <a:gd name="connsiteY54" fmla="*/ 263661 h 1323916"/>
              <a:gd name="connsiteX55" fmla="*/ 428490 w 708981"/>
              <a:gd name="connsiteY55" fmla="*/ 230002 h 1323916"/>
              <a:gd name="connsiteX56" fmla="*/ 400441 w 708981"/>
              <a:gd name="connsiteY56" fmla="*/ 179514 h 1323916"/>
              <a:gd name="connsiteX57" fmla="*/ 383611 w 708981"/>
              <a:gd name="connsiteY57" fmla="*/ 168294 h 1323916"/>
              <a:gd name="connsiteX58" fmla="*/ 355562 w 708981"/>
              <a:gd name="connsiteY58" fmla="*/ 145855 h 1323916"/>
              <a:gd name="connsiteX59" fmla="*/ 338733 w 708981"/>
              <a:gd name="connsiteY59" fmla="*/ 129025 h 1323916"/>
              <a:gd name="connsiteX60" fmla="*/ 327513 w 708981"/>
              <a:gd name="connsiteY60" fmla="*/ 112196 h 1323916"/>
              <a:gd name="connsiteX61" fmla="*/ 310684 w 708981"/>
              <a:gd name="connsiteY61" fmla="*/ 106586 h 1323916"/>
              <a:gd name="connsiteX62" fmla="*/ 277025 w 708981"/>
              <a:gd name="connsiteY62" fmla="*/ 84147 h 1323916"/>
              <a:gd name="connsiteX63" fmla="*/ 248976 w 708981"/>
              <a:gd name="connsiteY63" fmla="*/ 56098 h 1323916"/>
              <a:gd name="connsiteX64" fmla="*/ 237756 w 708981"/>
              <a:gd name="connsiteY64" fmla="*/ 39268 h 1323916"/>
              <a:gd name="connsiteX65" fmla="*/ 220927 w 708981"/>
              <a:gd name="connsiteY65" fmla="*/ 22439 h 1323916"/>
              <a:gd name="connsiteX66" fmla="*/ 209707 w 708981"/>
              <a:gd name="connsiteY66" fmla="*/ 5610 h 1323916"/>
              <a:gd name="connsiteX67" fmla="*/ 192878 w 708981"/>
              <a:gd name="connsiteY67" fmla="*/ 0 h 1323916"/>
              <a:gd name="connsiteX68" fmla="*/ 153609 w 708981"/>
              <a:gd name="connsiteY68" fmla="*/ 56098 h 1323916"/>
              <a:gd name="connsiteX69" fmla="*/ 136779 w 708981"/>
              <a:gd name="connsiteY69" fmla="*/ 72927 h 1323916"/>
              <a:gd name="connsiteX70" fmla="*/ 114340 w 708981"/>
              <a:gd name="connsiteY70" fmla="*/ 95367 h 1323916"/>
              <a:gd name="connsiteX71" fmla="*/ 80681 w 708981"/>
              <a:gd name="connsiteY71" fmla="*/ 106586 h 1323916"/>
              <a:gd name="connsiteX72" fmla="*/ 47022 w 708981"/>
              <a:gd name="connsiteY72" fmla="*/ 117806 h 1323916"/>
              <a:gd name="connsiteX73" fmla="*/ 30193 w 708981"/>
              <a:gd name="connsiteY73" fmla="*/ 129025 h 1323916"/>
              <a:gd name="connsiteX74" fmla="*/ 18973 w 708981"/>
              <a:gd name="connsiteY74" fmla="*/ 145855 h 1323916"/>
              <a:gd name="connsiteX75" fmla="*/ 2144 w 708981"/>
              <a:gd name="connsiteY75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81658 w 708981"/>
              <a:gd name="connsiteY8" fmla="*/ 392687 h 1323916"/>
              <a:gd name="connsiteX9" fmla="*/ 198487 w 708981"/>
              <a:gd name="connsiteY9" fmla="*/ 403906 h 1323916"/>
              <a:gd name="connsiteX10" fmla="*/ 220927 w 708981"/>
              <a:gd name="connsiteY10" fmla="*/ 431956 h 1323916"/>
              <a:gd name="connsiteX11" fmla="*/ 232146 w 708981"/>
              <a:gd name="connsiteY11" fmla="*/ 448785 h 1323916"/>
              <a:gd name="connsiteX12" fmla="*/ 237756 w 708981"/>
              <a:gd name="connsiteY12" fmla="*/ 465614 h 1323916"/>
              <a:gd name="connsiteX13" fmla="*/ 254585 w 708981"/>
              <a:gd name="connsiteY13" fmla="*/ 471224 h 1323916"/>
              <a:gd name="connsiteX14" fmla="*/ 271415 w 708981"/>
              <a:gd name="connsiteY14" fmla="*/ 504883 h 1323916"/>
              <a:gd name="connsiteX15" fmla="*/ 277025 w 708981"/>
              <a:gd name="connsiteY15" fmla="*/ 521713 h 1323916"/>
              <a:gd name="connsiteX16" fmla="*/ 299464 w 708981"/>
              <a:gd name="connsiteY16" fmla="*/ 555371 h 1323916"/>
              <a:gd name="connsiteX17" fmla="*/ 321903 w 708981"/>
              <a:gd name="connsiteY17" fmla="*/ 589030 h 1323916"/>
              <a:gd name="connsiteX18" fmla="*/ 338733 w 708981"/>
              <a:gd name="connsiteY18" fmla="*/ 622689 h 1323916"/>
              <a:gd name="connsiteX19" fmla="*/ 349952 w 708981"/>
              <a:gd name="connsiteY19" fmla="*/ 656348 h 1323916"/>
              <a:gd name="connsiteX20" fmla="*/ 355562 w 708981"/>
              <a:gd name="connsiteY20" fmla="*/ 673178 h 1323916"/>
              <a:gd name="connsiteX21" fmla="*/ 366782 w 708981"/>
              <a:gd name="connsiteY21" fmla="*/ 690007 h 1323916"/>
              <a:gd name="connsiteX22" fmla="*/ 378001 w 708981"/>
              <a:gd name="connsiteY22" fmla="*/ 723666 h 1323916"/>
              <a:gd name="connsiteX23" fmla="*/ 383611 w 708981"/>
              <a:gd name="connsiteY23" fmla="*/ 740495 h 1323916"/>
              <a:gd name="connsiteX24" fmla="*/ 394831 w 708981"/>
              <a:gd name="connsiteY24" fmla="*/ 757325 h 1323916"/>
              <a:gd name="connsiteX25" fmla="*/ 406051 w 708981"/>
              <a:gd name="connsiteY25" fmla="*/ 790984 h 1323916"/>
              <a:gd name="connsiteX26" fmla="*/ 400441 w 708981"/>
              <a:gd name="connsiteY26" fmla="*/ 1105133 h 1323916"/>
              <a:gd name="connsiteX27" fmla="*/ 389221 w 708981"/>
              <a:gd name="connsiteY27" fmla="*/ 1172451 h 1323916"/>
              <a:gd name="connsiteX28" fmla="*/ 383611 w 708981"/>
              <a:gd name="connsiteY28" fmla="*/ 1279038 h 1323916"/>
              <a:gd name="connsiteX29" fmla="*/ 400441 w 708981"/>
              <a:gd name="connsiteY29" fmla="*/ 1284648 h 1323916"/>
              <a:gd name="connsiteX30" fmla="*/ 422880 w 708981"/>
              <a:gd name="connsiteY30" fmla="*/ 1290257 h 1323916"/>
              <a:gd name="connsiteX31" fmla="*/ 518247 w 708981"/>
              <a:gd name="connsiteY31" fmla="*/ 1295867 h 1323916"/>
              <a:gd name="connsiteX32" fmla="*/ 574345 w 708981"/>
              <a:gd name="connsiteY32" fmla="*/ 1307087 h 1323916"/>
              <a:gd name="connsiteX33" fmla="*/ 591174 w 708981"/>
              <a:gd name="connsiteY33" fmla="*/ 1312697 h 1323916"/>
              <a:gd name="connsiteX34" fmla="*/ 647273 w 708981"/>
              <a:gd name="connsiteY34" fmla="*/ 1323916 h 1323916"/>
              <a:gd name="connsiteX35" fmla="*/ 675322 w 708981"/>
              <a:gd name="connsiteY35" fmla="*/ 1318306 h 1323916"/>
              <a:gd name="connsiteX36" fmla="*/ 680931 w 708981"/>
              <a:gd name="connsiteY36" fmla="*/ 1211720 h 1323916"/>
              <a:gd name="connsiteX37" fmla="*/ 686541 w 708981"/>
              <a:gd name="connsiteY37" fmla="*/ 1194890 h 1323916"/>
              <a:gd name="connsiteX38" fmla="*/ 692151 w 708981"/>
              <a:gd name="connsiteY38" fmla="*/ 1166841 h 1323916"/>
              <a:gd name="connsiteX39" fmla="*/ 708981 w 708981"/>
              <a:gd name="connsiteY39" fmla="*/ 1105133 h 1323916"/>
              <a:gd name="connsiteX40" fmla="*/ 703371 w 708981"/>
              <a:gd name="connsiteY40" fmla="*/ 774154 h 1323916"/>
              <a:gd name="connsiteX41" fmla="*/ 697761 w 708981"/>
              <a:gd name="connsiteY41" fmla="*/ 718056 h 1323916"/>
              <a:gd name="connsiteX42" fmla="*/ 669712 w 708981"/>
              <a:gd name="connsiteY42" fmla="*/ 667568 h 1323916"/>
              <a:gd name="connsiteX43" fmla="*/ 652882 w 708981"/>
              <a:gd name="connsiteY43" fmla="*/ 650738 h 1323916"/>
              <a:gd name="connsiteX44" fmla="*/ 624833 w 708981"/>
              <a:gd name="connsiteY44" fmla="*/ 622689 h 1323916"/>
              <a:gd name="connsiteX45" fmla="*/ 613614 w 708981"/>
              <a:gd name="connsiteY45" fmla="*/ 560981 h 1323916"/>
              <a:gd name="connsiteX46" fmla="*/ 608004 w 708981"/>
              <a:gd name="connsiteY46" fmla="*/ 544152 h 1323916"/>
              <a:gd name="connsiteX47" fmla="*/ 602394 w 708981"/>
              <a:gd name="connsiteY47" fmla="*/ 521713 h 1323916"/>
              <a:gd name="connsiteX48" fmla="*/ 591174 w 708981"/>
              <a:gd name="connsiteY48" fmla="*/ 488054 h 1323916"/>
              <a:gd name="connsiteX49" fmla="*/ 568735 w 708981"/>
              <a:gd name="connsiteY49" fmla="*/ 448785 h 1323916"/>
              <a:gd name="connsiteX50" fmla="*/ 546296 w 708981"/>
              <a:gd name="connsiteY50" fmla="*/ 370248 h 1323916"/>
              <a:gd name="connsiteX51" fmla="*/ 529466 w 708981"/>
              <a:gd name="connsiteY51" fmla="*/ 347808 h 1323916"/>
              <a:gd name="connsiteX52" fmla="*/ 507027 w 708981"/>
              <a:gd name="connsiteY52" fmla="*/ 314149 h 1323916"/>
              <a:gd name="connsiteX53" fmla="*/ 473368 w 708981"/>
              <a:gd name="connsiteY53" fmla="*/ 280490 h 1323916"/>
              <a:gd name="connsiteX54" fmla="*/ 456539 w 708981"/>
              <a:gd name="connsiteY54" fmla="*/ 263661 h 1323916"/>
              <a:gd name="connsiteX55" fmla="*/ 428490 w 708981"/>
              <a:gd name="connsiteY55" fmla="*/ 230002 h 1323916"/>
              <a:gd name="connsiteX56" fmla="*/ 400441 w 708981"/>
              <a:gd name="connsiteY56" fmla="*/ 179514 h 1323916"/>
              <a:gd name="connsiteX57" fmla="*/ 383611 w 708981"/>
              <a:gd name="connsiteY57" fmla="*/ 168294 h 1323916"/>
              <a:gd name="connsiteX58" fmla="*/ 355562 w 708981"/>
              <a:gd name="connsiteY58" fmla="*/ 145855 h 1323916"/>
              <a:gd name="connsiteX59" fmla="*/ 338733 w 708981"/>
              <a:gd name="connsiteY59" fmla="*/ 129025 h 1323916"/>
              <a:gd name="connsiteX60" fmla="*/ 327513 w 708981"/>
              <a:gd name="connsiteY60" fmla="*/ 112196 h 1323916"/>
              <a:gd name="connsiteX61" fmla="*/ 310684 w 708981"/>
              <a:gd name="connsiteY61" fmla="*/ 106586 h 1323916"/>
              <a:gd name="connsiteX62" fmla="*/ 277025 w 708981"/>
              <a:gd name="connsiteY62" fmla="*/ 84147 h 1323916"/>
              <a:gd name="connsiteX63" fmla="*/ 248976 w 708981"/>
              <a:gd name="connsiteY63" fmla="*/ 56098 h 1323916"/>
              <a:gd name="connsiteX64" fmla="*/ 237756 w 708981"/>
              <a:gd name="connsiteY64" fmla="*/ 39268 h 1323916"/>
              <a:gd name="connsiteX65" fmla="*/ 220927 w 708981"/>
              <a:gd name="connsiteY65" fmla="*/ 22439 h 1323916"/>
              <a:gd name="connsiteX66" fmla="*/ 209707 w 708981"/>
              <a:gd name="connsiteY66" fmla="*/ 5610 h 1323916"/>
              <a:gd name="connsiteX67" fmla="*/ 192878 w 708981"/>
              <a:gd name="connsiteY67" fmla="*/ 0 h 1323916"/>
              <a:gd name="connsiteX68" fmla="*/ 153609 w 708981"/>
              <a:gd name="connsiteY68" fmla="*/ 56098 h 1323916"/>
              <a:gd name="connsiteX69" fmla="*/ 136779 w 708981"/>
              <a:gd name="connsiteY69" fmla="*/ 72927 h 1323916"/>
              <a:gd name="connsiteX70" fmla="*/ 114340 w 708981"/>
              <a:gd name="connsiteY70" fmla="*/ 95367 h 1323916"/>
              <a:gd name="connsiteX71" fmla="*/ 80681 w 708981"/>
              <a:gd name="connsiteY71" fmla="*/ 106586 h 1323916"/>
              <a:gd name="connsiteX72" fmla="*/ 47022 w 708981"/>
              <a:gd name="connsiteY72" fmla="*/ 117806 h 1323916"/>
              <a:gd name="connsiteX73" fmla="*/ 18973 w 708981"/>
              <a:gd name="connsiteY73" fmla="*/ 145855 h 1323916"/>
              <a:gd name="connsiteX74" fmla="*/ 2144 w 708981"/>
              <a:gd name="connsiteY74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81658 w 708981"/>
              <a:gd name="connsiteY8" fmla="*/ 392687 h 1323916"/>
              <a:gd name="connsiteX9" fmla="*/ 198487 w 708981"/>
              <a:gd name="connsiteY9" fmla="*/ 403906 h 1323916"/>
              <a:gd name="connsiteX10" fmla="*/ 220927 w 708981"/>
              <a:gd name="connsiteY10" fmla="*/ 431956 h 1323916"/>
              <a:gd name="connsiteX11" fmla="*/ 232146 w 708981"/>
              <a:gd name="connsiteY11" fmla="*/ 448785 h 1323916"/>
              <a:gd name="connsiteX12" fmla="*/ 237756 w 708981"/>
              <a:gd name="connsiteY12" fmla="*/ 465614 h 1323916"/>
              <a:gd name="connsiteX13" fmla="*/ 254585 w 708981"/>
              <a:gd name="connsiteY13" fmla="*/ 471224 h 1323916"/>
              <a:gd name="connsiteX14" fmla="*/ 271415 w 708981"/>
              <a:gd name="connsiteY14" fmla="*/ 504883 h 1323916"/>
              <a:gd name="connsiteX15" fmla="*/ 277025 w 708981"/>
              <a:gd name="connsiteY15" fmla="*/ 521713 h 1323916"/>
              <a:gd name="connsiteX16" fmla="*/ 299464 w 708981"/>
              <a:gd name="connsiteY16" fmla="*/ 555371 h 1323916"/>
              <a:gd name="connsiteX17" fmla="*/ 321903 w 708981"/>
              <a:gd name="connsiteY17" fmla="*/ 589030 h 1323916"/>
              <a:gd name="connsiteX18" fmla="*/ 338733 w 708981"/>
              <a:gd name="connsiteY18" fmla="*/ 622689 h 1323916"/>
              <a:gd name="connsiteX19" fmla="*/ 349952 w 708981"/>
              <a:gd name="connsiteY19" fmla="*/ 656348 h 1323916"/>
              <a:gd name="connsiteX20" fmla="*/ 355562 w 708981"/>
              <a:gd name="connsiteY20" fmla="*/ 673178 h 1323916"/>
              <a:gd name="connsiteX21" fmla="*/ 366782 w 708981"/>
              <a:gd name="connsiteY21" fmla="*/ 690007 h 1323916"/>
              <a:gd name="connsiteX22" fmla="*/ 378001 w 708981"/>
              <a:gd name="connsiteY22" fmla="*/ 723666 h 1323916"/>
              <a:gd name="connsiteX23" fmla="*/ 383611 w 708981"/>
              <a:gd name="connsiteY23" fmla="*/ 740495 h 1323916"/>
              <a:gd name="connsiteX24" fmla="*/ 394831 w 708981"/>
              <a:gd name="connsiteY24" fmla="*/ 757325 h 1323916"/>
              <a:gd name="connsiteX25" fmla="*/ 406051 w 708981"/>
              <a:gd name="connsiteY25" fmla="*/ 790984 h 1323916"/>
              <a:gd name="connsiteX26" fmla="*/ 400441 w 708981"/>
              <a:gd name="connsiteY26" fmla="*/ 1105133 h 1323916"/>
              <a:gd name="connsiteX27" fmla="*/ 389221 w 708981"/>
              <a:gd name="connsiteY27" fmla="*/ 1172451 h 1323916"/>
              <a:gd name="connsiteX28" fmla="*/ 383611 w 708981"/>
              <a:gd name="connsiteY28" fmla="*/ 1279038 h 1323916"/>
              <a:gd name="connsiteX29" fmla="*/ 400441 w 708981"/>
              <a:gd name="connsiteY29" fmla="*/ 1284648 h 1323916"/>
              <a:gd name="connsiteX30" fmla="*/ 422880 w 708981"/>
              <a:gd name="connsiteY30" fmla="*/ 1290257 h 1323916"/>
              <a:gd name="connsiteX31" fmla="*/ 518247 w 708981"/>
              <a:gd name="connsiteY31" fmla="*/ 1295867 h 1323916"/>
              <a:gd name="connsiteX32" fmla="*/ 574345 w 708981"/>
              <a:gd name="connsiteY32" fmla="*/ 1307087 h 1323916"/>
              <a:gd name="connsiteX33" fmla="*/ 591174 w 708981"/>
              <a:gd name="connsiteY33" fmla="*/ 1312697 h 1323916"/>
              <a:gd name="connsiteX34" fmla="*/ 647273 w 708981"/>
              <a:gd name="connsiteY34" fmla="*/ 1323916 h 1323916"/>
              <a:gd name="connsiteX35" fmla="*/ 675322 w 708981"/>
              <a:gd name="connsiteY35" fmla="*/ 1318306 h 1323916"/>
              <a:gd name="connsiteX36" fmla="*/ 680931 w 708981"/>
              <a:gd name="connsiteY36" fmla="*/ 1211720 h 1323916"/>
              <a:gd name="connsiteX37" fmla="*/ 686541 w 708981"/>
              <a:gd name="connsiteY37" fmla="*/ 1194890 h 1323916"/>
              <a:gd name="connsiteX38" fmla="*/ 692151 w 708981"/>
              <a:gd name="connsiteY38" fmla="*/ 1166841 h 1323916"/>
              <a:gd name="connsiteX39" fmla="*/ 708981 w 708981"/>
              <a:gd name="connsiteY39" fmla="*/ 1105133 h 1323916"/>
              <a:gd name="connsiteX40" fmla="*/ 703371 w 708981"/>
              <a:gd name="connsiteY40" fmla="*/ 774154 h 1323916"/>
              <a:gd name="connsiteX41" fmla="*/ 697761 w 708981"/>
              <a:gd name="connsiteY41" fmla="*/ 718056 h 1323916"/>
              <a:gd name="connsiteX42" fmla="*/ 669712 w 708981"/>
              <a:gd name="connsiteY42" fmla="*/ 667568 h 1323916"/>
              <a:gd name="connsiteX43" fmla="*/ 652882 w 708981"/>
              <a:gd name="connsiteY43" fmla="*/ 650738 h 1323916"/>
              <a:gd name="connsiteX44" fmla="*/ 624833 w 708981"/>
              <a:gd name="connsiteY44" fmla="*/ 622689 h 1323916"/>
              <a:gd name="connsiteX45" fmla="*/ 613614 w 708981"/>
              <a:gd name="connsiteY45" fmla="*/ 560981 h 1323916"/>
              <a:gd name="connsiteX46" fmla="*/ 608004 w 708981"/>
              <a:gd name="connsiteY46" fmla="*/ 544152 h 1323916"/>
              <a:gd name="connsiteX47" fmla="*/ 602394 w 708981"/>
              <a:gd name="connsiteY47" fmla="*/ 521713 h 1323916"/>
              <a:gd name="connsiteX48" fmla="*/ 591174 w 708981"/>
              <a:gd name="connsiteY48" fmla="*/ 488054 h 1323916"/>
              <a:gd name="connsiteX49" fmla="*/ 568735 w 708981"/>
              <a:gd name="connsiteY49" fmla="*/ 448785 h 1323916"/>
              <a:gd name="connsiteX50" fmla="*/ 546296 w 708981"/>
              <a:gd name="connsiteY50" fmla="*/ 370248 h 1323916"/>
              <a:gd name="connsiteX51" fmla="*/ 529466 w 708981"/>
              <a:gd name="connsiteY51" fmla="*/ 347808 h 1323916"/>
              <a:gd name="connsiteX52" fmla="*/ 507027 w 708981"/>
              <a:gd name="connsiteY52" fmla="*/ 314149 h 1323916"/>
              <a:gd name="connsiteX53" fmla="*/ 473368 w 708981"/>
              <a:gd name="connsiteY53" fmla="*/ 280490 h 1323916"/>
              <a:gd name="connsiteX54" fmla="*/ 456539 w 708981"/>
              <a:gd name="connsiteY54" fmla="*/ 263661 h 1323916"/>
              <a:gd name="connsiteX55" fmla="*/ 428490 w 708981"/>
              <a:gd name="connsiteY55" fmla="*/ 230002 h 1323916"/>
              <a:gd name="connsiteX56" fmla="*/ 400441 w 708981"/>
              <a:gd name="connsiteY56" fmla="*/ 179514 h 1323916"/>
              <a:gd name="connsiteX57" fmla="*/ 383611 w 708981"/>
              <a:gd name="connsiteY57" fmla="*/ 168294 h 1323916"/>
              <a:gd name="connsiteX58" fmla="*/ 355562 w 708981"/>
              <a:gd name="connsiteY58" fmla="*/ 145855 h 1323916"/>
              <a:gd name="connsiteX59" fmla="*/ 338733 w 708981"/>
              <a:gd name="connsiteY59" fmla="*/ 129025 h 1323916"/>
              <a:gd name="connsiteX60" fmla="*/ 327513 w 708981"/>
              <a:gd name="connsiteY60" fmla="*/ 112196 h 1323916"/>
              <a:gd name="connsiteX61" fmla="*/ 310684 w 708981"/>
              <a:gd name="connsiteY61" fmla="*/ 106586 h 1323916"/>
              <a:gd name="connsiteX62" fmla="*/ 277025 w 708981"/>
              <a:gd name="connsiteY62" fmla="*/ 84147 h 1323916"/>
              <a:gd name="connsiteX63" fmla="*/ 248976 w 708981"/>
              <a:gd name="connsiteY63" fmla="*/ 56098 h 1323916"/>
              <a:gd name="connsiteX64" fmla="*/ 237756 w 708981"/>
              <a:gd name="connsiteY64" fmla="*/ 39268 h 1323916"/>
              <a:gd name="connsiteX65" fmla="*/ 220927 w 708981"/>
              <a:gd name="connsiteY65" fmla="*/ 22439 h 1323916"/>
              <a:gd name="connsiteX66" fmla="*/ 209707 w 708981"/>
              <a:gd name="connsiteY66" fmla="*/ 5610 h 1323916"/>
              <a:gd name="connsiteX67" fmla="*/ 192878 w 708981"/>
              <a:gd name="connsiteY67" fmla="*/ 0 h 1323916"/>
              <a:gd name="connsiteX68" fmla="*/ 153609 w 708981"/>
              <a:gd name="connsiteY68" fmla="*/ 56098 h 1323916"/>
              <a:gd name="connsiteX69" fmla="*/ 114340 w 708981"/>
              <a:gd name="connsiteY69" fmla="*/ 95367 h 1323916"/>
              <a:gd name="connsiteX70" fmla="*/ 80681 w 708981"/>
              <a:gd name="connsiteY70" fmla="*/ 106586 h 1323916"/>
              <a:gd name="connsiteX71" fmla="*/ 47022 w 708981"/>
              <a:gd name="connsiteY71" fmla="*/ 117806 h 1323916"/>
              <a:gd name="connsiteX72" fmla="*/ 18973 w 708981"/>
              <a:gd name="connsiteY72" fmla="*/ 145855 h 1323916"/>
              <a:gd name="connsiteX73" fmla="*/ 2144 w 708981"/>
              <a:gd name="connsiteY73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81658 w 708981"/>
              <a:gd name="connsiteY8" fmla="*/ 392687 h 1323916"/>
              <a:gd name="connsiteX9" fmla="*/ 198487 w 708981"/>
              <a:gd name="connsiteY9" fmla="*/ 403906 h 1323916"/>
              <a:gd name="connsiteX10" fmla="*/ 220927 w 708981"/>
              <a:gd name="connsiteY10" fmla="*/ 431956 h 1323916"/>
              <a:gd name="connsiteX11" fmla="*/ 232146 w 708981"/>
              <a:gd name="connsiteY11" fmla="*/ 448785 h 1323916"/>
              <a:gd name="connsiteX12" fmla="*/ 237756 w 708981"/>
              <a:gd name="connsiteY12" fmla="*/ 465614 h 1323916"/>
              <a:gd name="connsiteX13" fmla="*/ 254585 w 708981"/>
              <a:gd name="connsiteY13" fmla="*/ 471224 h 1323916"/>
              <a:gd name="connsiteX14" fmla="*/ 271415 w 708981"/>
              <a:gd name="connsiteY14" fmla="*/ 504883 h 1323916"/>
              <a:gd name="connsiteX15" fmla="*/ 277025 w 708981"/>
              <a:gd name="connsiteY15" fmla="*/ 521713 h 1323916"/>
              <a:gd name="connsiteX16" fmla="*/ 299464 w 708981"/>
              <a:gd name="connsiteY16" fmla="*/ 555371 h 1323916"/>
              <a:gd name="connsiteX17" fmla="*/ 321903 w 708981"/>
              <a:gd name="connsiteY17" fmla="*/ 589030 h 1323916"/>
              <a:gd name="connsiteX18" fmla="*/ 338733 w 708981"/>
              <a:gd name="connsiteY18" fmla="*/ 622689 h 1323916"/>
              <a:gd name="connsiteX19" fmla="*/ 349952 w 708981"/>
              <a:gd name="connsiteY19" fmla="*/ 656348 h 1323916"/>
              <a:gd name="connsiteX20" fmla="*/ 355562 w 708981"/>
              <a:gd name="connsiteY20" fmla="*/ 673178 h 1323916"/>
              <a:gd name="connsiteX21" fmla="*/ 366782 w 708981"/>
              <a:gd name="connsiteY21" fmla="*/ 690007 h 1323916"/>
              <a:gd name="connsiteX22" fmla="*/ 378001 w 708981"/>
              <a:gd name="connsiteY22" fmla="*/ 723666 h 1323916"/>
              <a:gd name="connsiteX23" fmla="*/ 383611 w 708981"/>
              <a:gd name="connsiteY23" fmla="*/ 740495 h 1323916"/>
              <a:gd name="connsiteX24" fmla="*/ 394831 w 708981"/>
              <a:gd name="connsiteY24" fmla="*/ 757325 h 1323916"/>
              <a:gd name="connsiteX25" fmla="*/ 406051 w 708981"/>
              <a:gd name="connsiteY25" fmla="*/ 790984 h 1323916"/>
              <a:gd name="connsiteX26" fmla="*/ 400441 w 708981"/>
              <a:gd name="connsiteY26" fmla="*/ 1105133 h 1323916"/>
              <a:gd name="connsiteX27" fmla="*/ 389221 w 708981"/>
              <a:gd name="connsiteY27" fmla="*/ 1172451 h 1323916"/>
              <a:gd name="connsiteX28" fmla="*/ 383611 w 708981"/>
              <a:gd name="connsiteY28" fmla="*/ 1279038 h 1323916"/>
              <a:gd name="connsiteX29" fmla="*/ 400441 w 708981"/>
              <a:gd name="connsiteY29" fmla="*/ 1284648 h 1323916"/>
              <a:gd name="connsiteX30" fmla="*/ 422880 w 708981"/>
              <a:gd name="connsiteY30" fmla="*/ 1290257 h 1323916"/>
              <a:gd name="connsiteX31" fmla="*/ 518247 w 708981"/>
              <a:gd name="connsiteY31" fmla="*/ 1295867 h 1323916"/>
              <a:gd name="connsiteX32" fmla="*/ 574345 w 708981"/>
              <a:gd name="connsiteY32" fmla="*/ 1307087 h 1323916"/>
              <a:gd name="connsiteX33" fmla="*/ 591174 w 708981"/>
              <a:gd name="connsiteY33" fmla="*/ 1312697 h 1323916"/>
              <a:gd name="connsiteX34" fmla="*/ 647273 w 708981"/>
              <a:gd name="connsiteY34" fmla="*/ 1323916 h 1323916"/>
              <a:gd name="connsiteX35" fmla="*/ 675322 w 708981"/>
              <a:gd name="connsiteY35" fmla="*/ 1318306 h 1323916"/>
              <a:gd name="connsiteX36" fmla="*/ 680931 w 708981"/>
              <a:gd name="connsiteY36" fmla="*/ 1211720 h 1323916"/>
              <a:gd name="connsiteX37" fmla="*/ 686541 w 708981"/>
              <a:gd name="connsiteY37" fmla="*/ 1194890 h 1323916"/>
              <a:gd name="connsiteX38" fmla="*/ 692151 w 708981"/>
              <a:gd name="connsiteY38" fmla="*/ 1166841 h 1323916"/>
              <a:gd name="connsiteX39" fmla="*/ 708981 w 708981"/>
              <a:gd name="connsiteY39" fmla="*/ 1105133 h 1323916"/>
              <a:gd name="connsiteX40" fmla="*/ 703371 w 708981"/>
              <a:gd name="connsiteY40" fmla="*/ 774154 h 1323916"/>
              <a:gd name="connsiteX41" fmla="*/ 697761 w 708981"/>
              <a:gd name="connsiteY41" fmla="*/ 718056 h 1323916"/>
              <a:gd name="connsiteX42" fmla="*/ 669712 w 708981"/>
              <a:gd name="connsiteY42" fmla="*/ 667568 h 1323916"/>
              <a:gd name="connsiteX43" fmla="*/ 652882 w 708981"/>
              <a:gd name="connsiteY43" fmla="*/ 650738 h 1323916"/>
              <a:gd name="connsiteX44" fmla="*/ 624833 w 708981"/>
              <a:gd name="connsiteY44" fmla="*/ 622689 h 1323916"/>
              <a:gd name="connsiteX45" fmla="*/ 613614 w 708981"/>
              <a:gd name="connsiteY45" fmla="*/ 560981 h 1323916"/>
              <a:gd name="connsiteX46" fmla="*/ 608004 w 708981"/>
              <a:gd name="connsiteY46" fmla="*/ 544152 h 1323916"/>
              <a:gd name="connsiteX47" fmla="*/ 602394 w 708981"/>
              <a:gd name="connsiteY47" fmla="*/ 521713 h 1323916"/>
              <a:gd name="connsiteX48" fmla="*/ 591174 w 708981"/>
              <a:gd name="connsiteY48" fmla="*/ 488054 h 1323916"/>
              <a:gd name="connsiteX49" fmla="*/ 568735 w 708981"/>
              <a:gd name="connsiteY49" fmla="*/ 448785 h 1323916"/>
              <a:gd name="connsiteX50" fmla="*/ 546296 w 708981"/>
              <a:gd name="connsiteY50" fmla="*/ 370248 h 1323916"/>
              <a:gd name="connsiteX51" fmla="*/ 529466 w 708981"/>
              <a:gd name="connsiteY51" fmla="*/ 347808 h 1323916"/>
              <a:gd name="connsiteX52" fmla="*/ 507027 w 708981"/>
              <a:gd name="connsiteY52" fmla="*/ 314149 h 1323916"/>
              <a:gd name="connsiteX53" fmla="*/ 473368 w 708981"/>
              <a:gd name="connsiteY53" fmla="*/ 280490 h 1323916"/>
              <a:gd name="connsiteX54" fmla="*/ 456539 w 708981"/>
              <a:gd name="connsiteY54" fmla="*/ 263661 h 1323916"/>
              <a:gd name="connsiteX55" fmla="*/ 428490 w 708981"/>
              <a:gd name="connsiteY55" fmla="*/ 230002 h 1323916"/>
              <a:gd name="connsiteX56" fmla="*/ 400441 w 708981"/>
              <a:gd name="connsiteY56" fmla="*/ 179514 h 1323916"/>
              <a:gd name="connsiteX57" fmla="*/ 383611 w 708981"/>
              <a:gd name="connsiteY57" fmla="*/ 168294 h 1323916"/>
              <a:gd name="connsiteX58" fmla="*/ 355562 w 708981"/>
              <a:gd name="connsiteY58" fmla="*/ 145855 h 1323916"/>
              <a:gd name="connsiteX59" fmla="*/ 338733 w 708981"/>
              <a:gd name="connsiteY59" fmla="*/ 129025 h 1323916"/>
              <a:gd name="connsiteX60" fmla="*/ 327513 w 708981"/>
              <a:gd name="connsiteY60" fmla="*/ 112196 h 1323916"/>
              <a:gd name="connsiteX61" fmla="*/ 310684 w 708981"/>
              <a:gd name="connsiteY61" fmla="*/ 106586 h 1323916"/>
              <a:gd name="connsiteX62" fmla="*/ 277025 w 708981"/>
              <a:gd name="connsiteY62" fmla="*/ 84147 h 1323916"/>
              <a:gd name="connsiteX63" fmla="*/ 248976 w 708981"/>
              <a:gd name="connsiteY63" fmla="*/ 56098 h 1323916"/>
              <a:gd name="connsiteX64" fmla="*/ 237756 w 708981"/>
              <a:gd name="connsiteY64" fmla="*/ 39268 h 1323916"/>
              <a:gd name="connsiteX65" fmla="*/ 209707 w 708981"/>
              <a:gd name="connsiteY65" fmla="*/ 5610 h 1323916"/>
              <a:gd name="connsiteX66" fmla="*/ 192878 w 708981"/>
              <a:gd name="connsiteY66" fmla="*/ 0 h 1323916"/>
              <a:gd name="connsiteX67" fmla="*/ 153609 w 708981"/>
              <a:gd name="connsiteY67" fmla="*/ 56098 h 1323916"/>
              <a:gd name="connsiteX68" fmla="*/ 114340 w 708981"/>
              <a:gd name="connsiteY68" fmla="*/ 95367 h 1323916"/>
              <a:gd name="connsiteX69" fmla="*/ 80681 w 708981"/>
              <a:gd name="connsiteY69" fmla="*/ 106586 h 1323916"/>
              <a:gd name="connsiteX70" fmla="*/ 47022 w 708981"/>
              <a:gd name="connsiteY70" fmla="*/ 117806 h 1323916"/>
              <a:gd name="connsiteX71" fmla="*/ 18973 w 708981"/>
              <a:gd name="connsiteY71" fmla="*/ 145855 h 1323916"/>
              <a:gd name="connsiteX72" fmla="*/ 2144 w 708981"/>
              <a:gd name="connsiteY72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81658 w 708981"/>
              <a:gd name="connsiteY8" fmla="*/ 392687 h 1323916"/>
              <a:gd name="connsiteX9" fmla="*/ 198487 w 708981"/>
              <a:gd name="connsiteY9" fmla="*/ 403906 h 1323916"/>
              <a:gd name="connsiteX10" fmla="*/ 220927 w 708981"/>
              <a:gd name="connsiteY10" fmla="*/ 431956 h 1323916"/>
              <a:gd name="connsiteX11" fmla="*/ 232146 w 708981"/>
              <a:gd name="connsiteY11" fmla="*/ 448785 h 1323916"/>
              <a:gd name="connsiteX12" fmla="*/ 237756 w 708981"/>
              <a:gd name="connsiteY12" fmla="*/ 465614 h 1323916"/>
              <a:gd name="connsiteX13" fmla="*/ 254585 w 708981"/>
              <a:gd name="connsiteY13" fmla="*/ 471224 h 1323916"/>
              <a:gd name="connsiteX14" fmla="*/ 271415 w 708981"/>
              <a:gd name="connsiteY14" fmla="*/ 504883 h 1323916"/>
              <a:gd name="connsiteX15" fmla="*/ 277025 w 708981"/>
              <a:gd name="connsiteY15" fmla="*/ 521713 h 1323916"/>
              <a:gd name="connsiteX16" fmla="*/ 299464 w 708981"/>
              <a:gd name="connsiteY16" fmla="*/ 555371 h 1323916"/>
              <a:gd name="connsiteX17" fmla="*/ 321903 w 708981"/>
              <a:gd name="connsiteY17" fmla="*/ 589030 h 1323916"/>
              <a:gd name="connsiteX18" fmla="*/ 338733 w 708981"/>
              <a:gd name="connsiteY18" fmla="*/ 622689 h 1323916"/>
              <a:gd name="connsiteX19" fmla="*/ 349952 w 708981"/>
              <a:gd name="connsiteY19" fmla="*/ 656348 h 1323916"/>
              <a:gd name="connsiteX20" fmla="*/ 355562 w 708981"/>
              <a:gd name="connsiteY20" fmla="*/ 673178 h 1323916"/>
              <a:gd name="connsiteX21" fmla="*/ 366782 w 708981"/>
              <a:gd name="connsiteY21" fmla="*/ 690007 h 1323916"/>
              <a:gd name="connsiteX22" fmla="*/ 378001 w 708981"/>
              <a:gd name="connsiteY22" fmla="*/ 723666 h 1323916"/>
              <a:gd name="connsiteX23" fmla="*/ 383611 w 708981"/>
              <a:gd name="connsiteY23" fmla="*/ 740495 h 1323916"/>
              <a:gd name="connsiteX24" fmla="*/ 394831 w 708981"/>
              <a:gd name="connsiteY24" fmla="*/ 757325 h 1323916"/>
              <a:gd name="connsiteX25" fmla="*/ 406051 w 708981"/>
              <a:gd name="connsiteY25" fmla="*/ 790984 h 1323916"/>
              <a:gd name="connsiteX26" fmla="*/ 400441 w 708981"/>
              <a:gd name="connsiteY26" fmla="*/ 1105133 h 1323916"/>
              <a:gd name="connsiteX27" fmla="*/ 389221 w 708981"/>
              <a:gd name="connsiteY27" fmla="*/ 1172451 h 1323916"/>
              <a:gd name="connsiteX28" fmla="*/ 383611 w 708981"/>
              <a:gd name="connsiteY28" fmla="*/ 1279038 h 1323916"/>
              <a:gd name="connsiteX29" fmla="*/ 400441 w 708981"/>
              <a:gd name="connsiteY29" fmla="*/ 1284648 h 1323916"/>
              <a:gd name="connsiteX30" fmla="*/ 422880 w 708981"/>
              <a:gd name="connsiteY30" fmla="*/ 1290257 h 1323916"/>
              <a:gd name="connsiteX31" fmla="*/ 518247 w 708981"/>
              <a:gd name="connsiteY31" fmla="*/ 1295867 h 1323916"/>
              <a:gd name="connsiteX32" fmla="*/ 574345 w 708981"/>
              <a:gd name="connsiteY32" fmla="*/ 1307087 h 1323916"/>
              <a:gd name="connsiteX33" fmla="*/ 591174 w 708981"/>
              <a:gd name="connsiteY33" fmla="*/ 1312697 h 1323916"/>
              <a:gd name="connsiteX34" fmla="*/ 647273 w 708981"/>
              <a:gd name="connsiteY34" fmla="*/ 1323916 h 1323916"/>
              <a:gd name="connsiteX35" fmla="*/ 675322 w 708981"/>
              <a:gd name="connsiteY35" fmla="*/ 1318306 h 1323916"/>
              <a:gd name="connsiteX36" fmla="*/ 680931 w 708981"/>
              <a:gd name="connsiteY36" fmla="*/ 1211720 h 1323916"/>
              <a:gd name="connsiteX37" fmla="*/ 686541 w 708981"/>
              <a:gd name="connsiteY37" fmla="*/ 1194890 h 1323916"/>
              <a:gd name="connsiteX38" fmla="*/ 692151 w 708981"/>
              <a:gd name="connsiteY38" fmla="*/ 1166841 h 1323916"/>
              <a:gd name="connsiteX39" fmla="*/ 708981 w 708981"/>
              <a:gd name="connsiteY39" fmla="*/ 1105133 h 1323916"/>
              <a:gd name="connsiteX40" fmla="*/ 703371 w 708981"/>
              <a:gd name="connsiteY40" fmla="*/ 774154 h 1323916"/>
              <a:gd name="connsiteX41" fmla="*/ 697761 w 708981"/>
              <a:gd name="connsiteY41" fmla="*/ 718056 h 1323916"/>
              <a:gd name="connsiteX42" fmla="*/ 669712 w 708981"/>
              <a:gd name="connsiteY42" fmla="*/ 667568 h 1323916"/>
              <a:gd name="connsiteX43" fmla="*/ 652882 w 708981"/>
              <a:gd name="connsiteY43" fmla="*/ 650738 h 1323916"/>
              <a:gd name="connsiteX44" fmla="*/ 624833 w 708981"/>
              <a:gd name="connsiteY44" fmla="*/ 622689 h 1323916"/>
              <a:gd name="connsiteX45" fmla="*/ 613614 w 708981"/>
              <a:gd name="connsiteY45" fmla="*/ 560981 h 1323916"/>
              <a:gd name="connsiteX46" fmla="*/ 608004 w 708981"/>
              <a:gd name="connsiteY46" fmla="*/ 544152 h 1323916"/>
              <a:gd name="connsiteX47" fmla="*/ 602394 w 708981"/>
              <a:gd name="connsiteY47" fmla="*/ 521713 h 1323916"/>
              <a:gd name="connsiteX48" fmla="*/ 591174 w 708981"/>
              <a:gd name="connsiteY48" fmla="*/ 488054 h 1323916"/>
              <a:gd name="connsiteX49" fmla="*/ 568735 w 708981"/>
              <a:gd name="connsiteY49" fmla="*/ 448785 h 1323916"/>
              <a:gd name="connsiteX50" fmla="*/ 546296 w 708981"/>
              <a:gd name="connsiteY50" fmla="*/ 370248 h 1323916"/>
              <a:gd name="connsiteX51" fmla="*/ 529466 w 708981"/>
              <a:gd name="connsiteY51" fmla="*/ 347808 h 1323916"/>
              <a:gd name="connsiteX52" fmla="*/ 507027 w 708981"/>
              <a:gd name="connsiteY52" fmla="*/ 314149 h 1323916"/>
              <a:gd name="connsiteX53" fmla="*/ 473368 w 708981"/>
              <a:gd name="connsiteY53" fmla="*/ 280490 h 1323916"/>
              <a:gd name="connsiteX54" fmla="*/ 456539 w 708981"/>
              <a:gd name="connsiteY54" fmla="*/ 263661 h 1323916"/>
              <a:gd name="connsiteX55" fmla="*/ 428490 w 708981"/>
              <a:gd name="connsiteY55" fmla="*/ 230002 h 1323916"/>
              <a:gd name="connsiteX56" fmla="*/ 400441 w 708981"/>
              <a:gd name="connsiteY56" fmla="*/ 179514 h 1323916"/>
              <a:gd name="connsiteX57" fmla="*/ 383611 w 708981"/>
              <a:gd name="connsiteY57" fmla="*/ 168294 h 1323916"/>
              <a:gd name="connsiteX58" fmla="*/ 355562 w 708981"/>
              <a:gd name="connsiteY58" fmla="*/ 145855 h 1323916"/>
              <a:gd name="connsiteX59" fmla="*/ 338733 w 708981"/>
              <a:gd name="connsiteY59" fmla="*/ 129025 h 1323916"/>
              <a:gd name="connsiteX60" fmla="*/ 310684 w 708981"/>
              <a:gd name="connsiteY60" fmla="*/ 106586 h 1323916"/>
              <a:gd name="connsiteX61" fmla="*/ 277025 w 708981"/>
              <a:gd name="connsiteY61" fmla="*/ 84147 h 1323916"/>
              <a:gd name="connsiteX62" fmla="*/ 248976 w 708981"/>
              <a:gd name="connsiteY62" fmla="*/ 56098 h 1323916"/>
              <a:gd name="connsiteX63" fmla="*/ 237756 w 708981"/>
              <a:gd name="connsiteY63" fmla="*/ 39268 h 1323916"/>
              <a:gd name="connsiteX64" fmla="*/ 209707 w 708981"/>
              <a:gd name="connsiteY64" fmla="*/ 5610 h 1323916"/>
              <a:gd name="connsiteX65" fmla="*/ 192878 w 708981"/>
              <a:gd name="connsiteY65" fmla="*/ 0 h 1323916"/>
              <a:gd name="connsiteX66" fmla="*/ 153609 w 708981"/>
              <a:gd name="connsiteY66" fmla="*/ 56098 h 1323916"/>
              <a:gd name="connsiteX67" fmla="*/ 114340 w 708981"/>
              <a:gd name="connsiteY67" fmla="*/ 95367 h 1323916"/>
              <a:gd name="connsiteX68" fmla="*/ 80681 w 708981"/>
              <a:gd name="connsiteY68" fmla="*/ 106586 h 1323916"/>
              <a:gd name="connsiteX69" fmla="*/ 47022 w 708981"/>
              <a:gd name="connsiteY69" fmla="*/ 117806 h 1323916"/>
              <a:gd name="connsiteX70" fmla="*/ 18973 w 708981"/>
              <a:gd name="connsiteY70" fmla="*/ 145855 h 1323916"/>
              <a:gd name="connsiteX71" fmla="*/ 2144 w 708981"/>
              <a:gd name="connsiteY71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81658 w 708981"/>
              <a:gd name="connsiteY8" fmla="*/ 392687 h 1323916"/>
              <a:gd name="connsiteX9" fmla="*/ 198487 w 708981"/>
              <a:gd name="connsiteY9" fmla="*/ 403906 h 1323916"/>
              <a:gd name="connsiteX10" fmla="*/ 220927 w 708981"/>
              <a:gd name="connsiteY10" fmla="*/ 431956 h 1323916"/>
              <a:gd name="connsiteX11" fmla="*/ 232146 w 708981"/>
              <a:gd name="connsiteY11" fmla="*/ 448785 h 1323916"/>
              <a:gd name="connsiteX12" fmla="*/ 237756 w 708981"/>
              <a:gd name="connsiteY12" fmla="*/ 465614 h 1323916"/>
              <a:gd name="connsiteX13" fmla="*/ 254585 w 708981"/>
              <a:gd name="connsiteY13" fmla="*/ 471224 h 1323916"/>
              <a:gd name="connsiteX14" fmla="*/ 271415 w 708981"/>
              <a:gd name="connsiteY14" fmla="*/ 504883 h 1323916"/>
              <a:gd name="connsiteX15" fmla="*/ 277025 w 708981"/>
              <a:gd name="connsiteY15" fmla="*/ 521713 h 1323916"/>
              <a:gd name="connsiteX16" fmla="*/ 299464 w 708981"/>
              <a:gd name="connsiteY16" fmla="*/ 555371 h 1323916"/>
              <a:gd name="connsiteX17" fmla="*/ 321903 w 708981"/>
              <a:gd name="connsiteY17" fmla="*/ 589030 h 1323916"/>
              <a:gd name="connsiteX18" fmla="*/ 338733 w 708981"/>
              <a:gd name="connsiteY18" fmla="*/ 622689 h 1323916"/>
              <a:gd name="connsiteX19" fmla="*/ 349952 w 708981"/>
              <a:gd name="connsiteY19" fmla="*/ 656348 h 1323916"/>
              <a:gd name="connsiteX20" fmla="*/ 355562 w 708981"/>
              <a:gd name="connsiteY20" fmla="*/ 673178 h 1323916"/>
              <a:gd name="connsiteX21" fmla="*/ 366782 w 708981"/>
              <a:gd name="connsiteY21" fmla="*/ 690007 h 1323916"/>
              <a:gd name="connsiteX22" fmla="*/ 378001 w 708981"/>
              <a:gd name="connsiteY22" fmla="*/ 723666 h 1323916"/>
              <a:gd name="connsiteX23" fmla="*/ 383611 w 708981"/>
              <a:gd name="connsiteY23" fmla="*/ 740495 h 1323916"/>
              <a:gd name="connsiteX24" fmla="*/ 394831 w 708981"/>
              <a:gd name="connsiteY24" fmla="*/ 757325 h 1323916"/>
              <a:gd name="connsiteX25" fmla="*/ 406051 w 708981"/>
              <a:gd name="connsiteY25" fmla="*/ 790984 h 1323916"/>
              <a:gd name="connsiteX26" fmla="*/ 400441 w 708981"/>
              <a:gd name="connsiteY26" fmla="*/ 1105133 h 1323916"/>
              <a:gd name="connsiteX27" fmla="*/ 389221 w 708981"/>
              <a:gd name="connsiteY27" fmla="*/ 1172451 h 1323916"/>
              <a:gd name="connsiteX28" fmla="*/ 383611 w 708981"/>
              <a:gd name="connsiteY28" fmla="*/ 1279038 h 1323916"/>
              <a:gd name="connsiteX29" fmla="*/ 400441 w 708981"/>
              <a:gd name="connsiteY29" fmla="*/ 1284648 h 1323916"/>
              <a:gd name="connsiteX30" fmla="*/ 422880 w 708981"/>
              <a:gd name="connsiteY30" fmla="*/ 1290257 h 1323916"/>
              <a:gd name="connsiteX31" fmla="*/ 518247 w 708981"/>
              <a:gd name="connsiteY31" fmla="*/ 1295867 h 1323916"/>
              <a:gd name="connsiteX32" fmla="*/ 574345 w 708981"/>
              <a:gd name="connsiteY32" fmla="*/ 1307087 h 1323916"/>
              <a:gd name="connsiteX33" fmla="*/ 591174 w 708981"/>
              <a:gd name="connsiteY33" fmla="*/ 1312697 h 1323916"/>
              <a:gd name="connsiteX34" fmla="*/ 647273 w 708981"/>
              <a:gd name="connsiteY34" fmla="*/ 1323916 h 1323916"/>
              <a:gd name="connsiteX35" fmla="*/ 675322 w 708981"/>
              <a:gd name="connsiteY35" fmla="*/ 1318306 h 1323916"/>
              <a:gd name="connsiteX36" fmla="*/ 680931 w 708981"/>
              <a:gd name="connsiteY36" fmla="*/ 1211720 h 1323916"/>
              <a:gd name="connsiteX37" fmla="*/ 686541 w 708981"/>
              <a:gd name="connsiteY37" fmla="*/ 1194890 h 1323916"/>
              <a:gd name="connsiteX38" fmla="*/ 692151 w 708981"/>
              <a:gd name="connsiteY38" fmla="*/ 1166841 h 1323916"/>
              <a:gd name="connsiteX39" fmla="*/ 708981 w 708981"/>
              <a:gd name="connsiteY39" fmla="*/ 1105133 h 1323916"/>
              <a:gd name="connsiteX40" fmla="*/ 703371 w 708981"/>
              <a:gd name="connsiteY40" fmla="*/ 774154 h 1323916"/>
              <a:gd name="connsiteX41" fmla="*/ 697761 w 708981"/>
              <a:gd name="connsiteY41" fmla="*/ 718056 h 1323916"/>
              <a:gd name="connsiteX42" fmla="*/ 669712 w 708981"/>
              <a:gd name="connsiteY42" fmla="*/ 667568 h 1323916"/>
              <a:gd name="connsiteX43" fmla="*/ 652882 w 708981"/>
              <a:gd name="connsiteY43" fmla="*/ 650738 h 1323916"/>
              <a:gd name="connsiteX44" fmla="*/ 624833 w 708981"/>
              <a:gd name="connsiteY44" fmla="*/ 622689 h 1323916"/>
              <a:gd name="connsiteX45" fmla="*/ 613614 w 708981"/>
              <a:gd name="connsiteY45" fmla="*/ 560981 h 1323916"/>
              <a:gd name="connsiteX46" fmla="*/ 608004 w 708981"/>
              <a:gd name="connsiteY46" fmla="*/ 544152 h 1323916"/>
              <a:gd name="connsiteX47" fmla="*/ 602394 w 708981"/>
              <a:gd name="connsiteY47" fmla="*/ 521713 h 1323916"/>
              <a:gd name="connsiteX48" fmla="*/ 591174 w 708981"/>
              <a:gd name="connsiteY48" fmla="*/ 488054 h 1323916"/>
              <a:gd name="connsiteX49" fmla="*/ 568735 w 708981"/>
              <a:gd name="connsiteY49" fmla="*/ 448785 h 1323916"/>
              <a:gd name="connsiteX50" fmla="*/ 546296 w 708981"/>
              <a:gd name="connsiteY50" fmla="*/ 370248 h 1323916"/>
              <a:gd name="connsiteX51" fmla="*/ 529466 w 708981"/>
              <a:gd name="connsiteY51" fmla="*/ 347808 h 1323916"/>
              <a:gd name="connsiteX52" fmla="*/ 507027 w 708981"/>
              <a:gd name="connsiteY52" fmla="*/ 314149 h 1323916"/>
              <a:gd name="connsiteX53" fmla="*/ 473368 w 708981"/>
              <a:gd name="connsiteY53" fmla="*/ 280490 h 1323916"/>
              <a:gd name="connsiteX54" fmla="*/ 456539 w 708981"/>
              <a:gd name="connsiteY54" fmla="*/ 263661 h 1323916"/>
              <a:gd name="connsiteX55" fmla="*/ 428490 w 708981"/>
              <a:gd name="connsiteY55" fmla="*/ 230002 h 1323916"/>
              <a:gd name="connsiteX56" fmla="*/ 383611 w 708981"/>
              <a:gd name="connsiteY56" fmla="*/ 168294 h 1323916"/>
              <a:gd name="connsiteX57" fmla="*/ 355562 w 708981"/>
              <a:gd name="connsiteY57" fmla="*/ 145855 h 1323916"/>
              <a:gd name="connsiteX58" fmla="*/ 338733 w 708981"/>
              <a:gd name="connsiteY58" fmla="*/ 129025 h 1323916"/>
              <a:gd name="connsiteX59" fmla="*/ 310684 w 708981"/>
              <a:gd name="connsiteY59" fmla="*/ 106586 h 1323916"/>
              <a:gd name="connsiteX60" fmla="*/ 277025 w 708981"/>
              <a:gd name="connsiteY60" fmla="*/ 84147 h 1323916"/>
              <a:gd name="connsiteX61" fmla="*/ 248976 w 708981"/>
              <a:gd name="connsiteY61" fmla="*/ 56098 h 1323916"/>
              <a:gd name="connsiteX62" fmla="*/ 237756 w 708981"/>
              <a:gd name="connsiteY62" fmla="*/ 39268 h 1323916"/>
              <a:gd name="connsiteX63" fmla="*/ 209707 w 708981"/>
              <a:gd name="connsiteY63" fmla="*/ 5610 h 1323916"/>
              <a:gd name="connsiteX64" fmla="*/ 192878 w 708981"/>
              <a:gd name="connsiteY64" fmla="*/ 0 h 1323916"/>
              <a:gd name="connsiteX65" fmla="*/ 153609 w 708981"/>
              <a:gd name="connsiteY65" fmla="*/ 56098 h 1323916"/>
              <a:gd name="connsiteX66" fmla="*/ 114340 w 708981"/>
              <a:gd name="connsiteY66" fmla="*/ 95367 h 1323916"/>
              <a:gd name="connsiteX67" fmla="*/ 80681 w 708981"/>
              <a:gd name="connsiteY67" fmla="*/ 106586 h 1323916"/>
              <a:gd name="connsiteX68" fmla="*/ 47022 w 708981"/>
              <a:gd name="connsiteY68" fmla="*/ 117806 h 1323916"/>
              <a:gd name="connsiteX69" fmla="*/ 18973 w 708981"/>
              <a:gd name="connsiteY69" fmla="*/ 145855 h 1323916"/>
              <a:gd name="connsiteX70" fmla="*/ 2144 w 708981"/>
              <a:gd name="connsiteY70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98487 w 708981"/>
              <a:gd name="connsiteY8" fmla="*/ 403906 h 1323916"/>
              <a:gd name="connsiteX9" fmla="*/ 220927 w 708981"/>
              <a:gd name="connsiteY9" fmla="*/ 431956 h 1323916"/>
              <a:gd name="connsiteX10" fmla="*/ 232146 w 708981"/>
              <a:gd name="connsiteY10" fmla="*/ 448785 h 1323916"/>
              <a:gd name="connsiteX11" fmla="*/ 237756 w 708981"/>
              <a:gd name="connsiteY11" fmla="*/ 465614 h 1323916"/>
              <a:gd name="connsiteX12" fmla="*/ 254585 w 708981"/>
              <a:gd name="connsiteY12" fmla="*/ 471224 h 1323916"/>
              <a:gd name="connsiteX13" fmla="*/ 271415 w 708981"/>
              <a:gd name="connsiteY13" fmla="*/ 504883 h 1323916"/>
              <a:gd name="connsiteX14" fmla="*/ 277025 w 708981"/>
              <a:gd name="connsiteY14" fmla="*/ 521713 h 1323916"/>
              <a:gd name="connsiteX15" fmla="*/ 299464 w 708981"/>
              <a:gd name="connsiteY15" fmla="*/ 555371 h 1323916"/>
              <a:gd name="connsiteX16" fmla="*/ 321903 w 708981"/>
              <a:gd name="connsiteY16" fmla="*/ 589030 h 1323916"/>
              <a:gd name="connsiteX17" fmla="*/ 338733 w 708981"/>
              <a:gd name="connsiteY17" fmla="*/ 622689 h 1323916"/>
              <a:gd name="connsiteX18" fmla="*/ 349952 w 708981"/>
              <a:gd name="connsiteY18" fmla="*/ 656348 h 1323916"/>
              <a:gd name="connsiteX19" fmla="*/ 355562 w 708981"/>
              <a:gd name="connsiteY19" fmla="*/ 673178 h 1323916"/>
              <a:gd name="connsiteX20" fmla="*/ 366782 w 708981"/>
              <a:gd name="connsiteY20" fmla="*/ 690007 h 1323916"/>
              <a:gd name="connsiteX21" fmla="*/ 378001 w 708981"/>
              <a:gd name="connsiteY21" fmla="*/ 723666 h 1323916"/>
              <a:gd name="connsiteX22" fmla="*/ 383611 w 708981"/>
              <a:gd name="connsiteY22" fmla="*/ 740495 h 1323916"/>
              <a:gd name="connsiteX23" fmla="*/ 394831 w 708981"/>
              <a:gd name="connsiteY23" fmla="*/ 757325 h 1323916"/>
              <a:gd name="connsiteX24" fmla="*/ 406051 w 708981"/>
              <a:gd name="connsiteY24" fmla="*/ 790984 h 1323916"/>
              <a:gd name="connsiteX25" fmla="*/ 400441 w 708981"/>
              <a:gd name="connsiteY25" fmla="*/ 1105133 h 1323916"/>
              <a:gd name="connsiteX26" fmla="*/ 389221 w 708981"/>
              <a:gd name="connsiteY26" fmla="*/ 1172451 h 1323916"/>
              <a:gd name="connsiteX27" fmla="*/ 383611 w 708981"/>
              <a:gd name="connsiteY27" fmla="*/ 1279038 h 1323916"/>
              <a:gd name="connsiteX28" fmla="*/ 400441 w 708981"/>
              <a:gd name="connsiteY28" fmla="*/ 1284648 h 1323916"/>
              <a:gd name="connsiteX29" fmla="*/ 422880 w 708981"/>
              <a:gd name="connsiteY29" fmla="*/ 1290257 h 1323916"/>
              <a:gd name="connsiteX30" fmla="*/ 518247 w 708981"/>
              <a:gd name="connsiteY30" fmla="*/ 1295867 h 1323916"/>
              <a:gd name="connsiteX31" fmla="*/ 574345 w 708981"/>
              <a:gd name="connsiteY31" fmla="*/ 1307087 h 1323916"/>
              <a:gd name="connsiteX32" fmla="*/ 591174 w 708981"/>
              <a:gd name="connsiteY32" fmla="*/ 1312697 h 1323916"/>
              <a:gd name="connsiteX33" fmla="*/ 647273 w 708981"/>
              <a:gd name="connsiteY33" fmla="*/ 1323916 h 1323916"/>
              <a:gd name="connsiteX34" fmla="*/ 675322 w 708981"/>
              <a:gd name="connsiteY34" fmla="*/ 1318306 h 1323916"/>
              <a:gd name="connsiteX35" fmla="*/ 680931 w 708981"/>
              <a:gd name="connsiteY35" fmla="*/ 1211720 h 1323916"/>
              <a:gd name="connsiteX36" fmla="*/ 686541 w 708981"/>
              <a:gd name="connsiteY36" fmla="*/ 1194890 h 1323916"/>
              <a:gd name="connsiteX37" fmla="*/ 692151 w 708981"/>
              <a:gd name="connsiteY37" fmla="*/ 1166841 h 1323916"/>
              <a:gd name="connsiteX38" fmla="*/ 708981 w 708981"/>
              <a:gd name="connsiteY38" fmla="*/ 1105133 h 1323916"/>
              <a:gd name="connsiteX39" fmla="*/ 703371 w 708981"/>
              <a:gd name="connsiteY39" fmla="*/ 774154 h 1323916"/>
              <a:gd name="connsiteX40" fmla="*/ 697761 w 708981"/>
              <a:gd name="connsiteY40" fmla="*/ 718056 h 1323916"/>
              <a:gd name="connsiteX41" fmla="*/ 669712 w 708981"/>
              <a:gd name="connsiteY41" fmla="*/ 667568 h 1323916"/>
              <a:gd name="connsiteX42" fmla="*/ 652882 w 708981"/>
              <a:gd name="connsiteY42" fmla="*/ 650738 h 1323916"/>
              <a:gd name="connsiteX43" fmla="*/ 624833 w 708981"/>
              <a:gd name="connsiteY43" fmla="*/ 622689 h 1323916"/>
              <a:gd name="connsiteX44" fmla="*/ 613614 w 708981"/>
              <a:gd name="connsiteY44" fmla="*/ 560981 h 1323916"/>
              <a:gd name="connsiteX45" fmla="*/ 608004 w 708981"/>
              <a:gd name="connsiteY45" fmla="*/ 544152 h 1323916"/>
              <a:gd name="connsiteX46" fmla="*/ 602394 w 708981"/>
              <a:gd name="connsiteY46" fmla="*/ 521713 h 1323916"/>
              <a:gd name="connsiteX47" fmla="*/ 591174 w 708981"/>
              <a:gd name="connsiteY47" fmla="*/ 488054 h 1323916"/>
              <a:gd name="connsiteX48" fmla="*/ 568735 w 708981"/>
              <a:gd name="connsiteY48" fmla="*/ 448785 h 1323916"/>
              <a:gd name="connsiteX49" fmla="*/ 546296 w 708981"/>
              <a:gd name="connsiteY49" fmla="*/ 370248 h 1323916"/>
              <a:gd name="connsiteX50" fmla="*/ 529466 w 708981"/>
              <a:gd name="connsiteY50" fmla="*/ 347808 h 1323916"/>
              <a:gd name="connsiteX51" fmla="*/ 507027 w 708981"/>
              <a:gd name="connsiteY51" fmla="*/ 314149 h 1323916"/>
              <a:gd name="connsiteX52" fmla="*/ 473368 w 708981"/>
              <a:gd name="connsiteY52" fmla="*/ 280490 h 1323916"/>
              <a:gd name="connsiteX53" fmla="*/ 456539 w 708981"/>
              <a:gd name="connsiteY53" fmla="*/ 263661 h 1323916"/>
              <a:gd name="connsiteX54" fmla="*/ 428490 w 708981"/>
              <a:gd name="connsiteY54" fmla="*/ 230002 h 1323916"/>
              <a:gd name="connsiteX55" fmla="*/ 383611 w 708981"/>
              <a:gd name="connsiteY55" fmla="*/ 168294 h 1323916"/>
              <a:gd name="connsiteX56" fmla="*/ 355562 w 708981"/>
              <a:gd name="connsiteY56" fmla="*/ 145855 h 1323916"/>
              <a:gd name="connsiteX57" fmla="*/ 338733 w 708981"/>
              <a:gd name="connsiteY57" fmla="*/ 129025 h 1323916"/>
              <a:gd name="connsiteX58" fmla="*/ 310684 w 708981"/>
              <a:gd name="connsiteY58" fmla="*/ 106586 h 1323916"/>
              <a:gd name="connsiteX59" fmla="*/ 277025 w 708981"/>
              <a:gd name="connsiteY59" fmla="*/ 84147 h 1323916"/>
              <a:gd name="connsiteX60" fmla="*/ 248976 w 708981"/>
              <a:gd name="connsiteY60" fmla="*/ 56098 h 1323916"/>
              <a:gd name="connsiteX61" fmla="*/ 237756 w 708981"/>
              <a:gd name="connsiteY61" fmla="*/ 39268 h 1323916"/>
              <a:gd name="connsiteX62" fmla="*/ 209707 w 708981"/>
              <a:gd name="connsiteY62" fmla="*/ 5610 h 1323916"/>
              <a:gd name="connsiteX63" fmla="*/ 192878 w 708981"/>
              <a:gd name="connsiteY63" fmla="*/ 0 h 1323916"/>
              <a:gd name="connsiteX64" fmla="*/ 153609 w 708981"/>
              <a:gd name="connsiteY64" fmla="*/ 56098 h 1323916"/>
              <a:gd name="connsiteX65" fmla="*/ 114340 w 708981"/>
              <a:gd name="connsiteY65" fmla="*/ 95367 h 1323916"/>
              <a:gd name="connsiteX66" fmla="*/ 80681 w 708981"/>
              <a:gd name="connsiteY66" fmla="*/ 106586 h 1323916"/>
              <a:gd name="connsiteX67" fmla="*/ 47022 w 708981"/>
              <a:gd name="connsiteY67" fmla="*/ 117806 h 1323916"/>
              <a:gd name="connsiteX68" fmla="*/ 18973 w 708981"/>
              <a:gd name="connsiteY68" fmla="*/ 145855 h 1323916"/>
              <a:gd name="connsiteX69" fmla="*/ 2144 w 708981"/>
              <a:gd name="connsiteY69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98487 w 708981"/>
              <a:gd name="connsiteY8" fmla="*/ 403906 h 1323916"/>
              <a:gd name="connsiteX9" fmla="*/ 220927 w 708981"/>
              <a:gd name="connsiteY9" fmla="*/ 431956 h 1323916"/>
              <a:gd name="connsiteX10" fmla="*/ 232146 w 708981"/>
              <a:gd name="connsiteY10" fmla="*/ 448785 h 1323916"/>
              <a:gd name="connsiteX11" fmla="*/ 254585 w 708981"/>
              <a:gd name="connsiteY11" fmla="*/ 471224 h 1323916"/>
              <a:gd name="connsiteX12" fmla="*/ 271415 w 708981"/>
              <a:gd name="connsiteY12" fmla="*/ 504883 h 1323916"/>
              <a:gd name="connsiteX13" fmla="*/ 277025 w 708981"/>
              <a:gd name="connsiteY13" fmla="*/ 521713 h 1323916"/>
              <a:gd name="connsiteX14" fmla="*/ 299464 w 708981"/>
              <a:gd name="connsiteY14" fmla="*/ 555371 h 1323916"/>
              <a:gd name="connsiteX15" fmla="*/ 321903 w 708981"/>
              <a:gd name="connsiteY15" fmla="*/ 589030 h 1323916"/>
              <a:gd name="connsiteX16" fmla="*/ 338733 w 708981"/>
              <a:gd name="connsiteY16" fmla="*/ 622689 h 1323916"/>
              <a:gd name="connsiteX17" fmla="*/ 349952 w 708981"/>
              <a:gd name="connsiteY17" fmla="*/ 656348 h 1323916"/>
              <a:gd name="connsiteX18" fmla="*/ 355562 w 708981"/>
              <a:gd name="connsiteY18" fmla="*/ 673178 h 1323916"/>
              <a:gd name="connsiteX19" fmla="*/ 366782 w 708981"/>
              <a:gd name="connsiteY19" fmla="*/ 690007 h 1323916"/>
              <a:gd name="connsiteX20" fmla="*/ 378001 w 708981"/>
              <a:gd name="connsiteY20" fmla="*/ 723666 h 1323916"/>
              <a:gd name="connsiteX21" fmla="*/ 383611 w 708981"/>
              <a:gd name="connsiteY21" fmla="*/ 740495 h 1323916"/>
              <a:gd name="connsiteX22" fmla="*/ 394831 w 708981"/>
              <a:gd name="connsiteY22" fmla="*/ 757325 h 1323916"/>
              <a:gd name="connsiteX23" fmla="*/ 406051 w 708981"/>
              <a:gd name="connsiteY23" fmla="*/ 790984 h 1323916"/>
              <a:gd name="connsiteX24" fmla="*/ 400441 w 708981"/>
              <a:gd name="connsiteY24" fmla="*/ 1105133 h 1323916"/>
              <a:gd name="connsiteX25" fmla="*/ 389221 w 708981"/>
              <a:gd name="connsiteY25" fmla="*/ 1172451 h 1323916"/>
              <a:gd name="connsiteX26" fmla="*/ 383611 w 708981"/>
              <a:gd name="connsiteY26" fmla="*/ 1279038 h 1323916"/>
              <a:gd name="connsiteX27" fmla="*/ 400441 w 708981"/>
              <a:gd name="connsiteY27" fmla="*/ 1284648 h 1323916"/>
              <a:gd name="connsiteX28" fmla="*/ 422880 w 708981"/>
              <a:gd name="connsiteY28" fmla="*/ 1290257 h 1323916"/>
              <a:gd name="connsiteX29" fmla="*/ 518247 w 708981"/>
              <a:gd name="connsiteY29" fmla="*/ 1295867 h 1323916"/>
              <a:gd name="connsiteX30" fmla="*/ 574345 w 708981"/>
              <a:gd name="connsiteY30" fmla="*/ 1307087 h 1323916"/>
              <a:gd name="connsiteX31" fmla="*/ 591174 w 708981"/>
              <a:gd name="connsiteY31" fmla="*/ 1312697 h 1323916"/>
              <a:gd name="connsiteX32" fmla="*/ 647273 w 708981"/>
              <a:gd name="connsiteY32" fmla="*/ 1323916 h 1323916"/>
              <a:gd name="connsiteX33" fmla="*/ 675322 w 708981"/>
              <a:gd name="connsiteY33" fmla="*/ 1318306 h 1323916"/>
              <a:gd name="connsiteX34" fmla="*/ 680931 w 708981"/>
              <a:gd name="connsiteY34" fmla="*/ 1211720 h 1323916"/>
              <a:gd name="connsiteX35" fmla="*/ 686541 w 708981"/>
              <a:gd name="connsiteY35" fmla="*/ 1194890 h 1323916"/>
              <a:gd name="connsiteX36" fmla="*/ 692151 w 708981"/>
              <a:gd name="connsiteY36" fmla="*/ 1166841 h 1323916"/>
              <a:gd name="connsiteX37" fmla="*/ 708981 w 708981"/>
              <a:gd name="connsiteY37" fmla="*/ 1105133 h 1323916"/>
              <a:gd name="connsiteX38" fmla="*/ 703371 w 708981"/>
              <a:gd name="connsiteY38" fmla="*/ 774154 h 1323916"/>
              <a:gd name="connsiteX39" fmla="*/ 697761 w 708981"/>
              <a:gd name="connsiteY39" fmla="*/ 718056 h 1323916"/>
              <a:gd name="connsiteX40" fmla="*/ 669712 w 708981"/>
              <a:gd name="connsiteY40" fmla="*/ 667568 h 1323916"/>
              <a:gd name="connsiteX41" fmla="*/ 652882 w 708981"/>
              <a:gd name="connsiteY41" fmla="*/ 650738 h 1323916"/>
              <a:gd name="connsiteX42" fmla="*/ 624833 w 708981"/>
              <a:gd name="connsiteY42" fmla="*/ 622689 h 1323916"/>
              <a:gd name="connsiteX43" fmla="*/ 613614 w 708981"/>
              <a:gd name="connsiteY43" fmla="*/ 560981 h 1323916"/>
              <a:gd name="connsiteX44" fmla="*/ 608004 w 708981"/>
              <a:gd name="connsiteY44" fmla="*/ 544152 h 1323916"/>
              <a:gd name="connsiteX45" fmla="*/ 602394 w 708981"/>
              <a:gd name="connsiteY45" fmla="*/ 521713 h 1323916"/>
              <a:gd name="connsiteX46" fmla="*/ 591174 w 708981"/>
              <a:gd name="connsiteY46" fmla="*/ 488054 h 1323916"/>
              <a:gd name="connsiteX47" fmla="*/ 568735 w 708981"/>
              <a:gd name="connsiteY47" fmla="*/ 448785 h 1323916"/>
              <a:gd name="connsiteX48" fmla="*/ 546296 w 708981"/>
              <a:gd name="connsiteY48" fmla="*/ 370248 h 1323916"/>
              <a:gd name="connsiteX49" fmla="*/ 529466 w 708981"/>
              <a:gd name="connsiteY49" fmla="*/ 347808 h 1323916"/>
              <a:gd name="connsiteX50" fmla="*/ 507027 w 708981"/>
              <a:gd name="connsiteY50" fmla="*/ 314149 h 1323916"/>
              <a:gd name="connsiteX51" fmla="*/ 473368 w 708981"/>
              <a:gd name="connsiteY51" fmla="*/ 280490 h 1323916"/>
              <a:gd name="connsiteX52" fmla="*/ 456539 w 708981"/>
              <a:gd name="connsiteY52" fmla="*/ 263661 h 1323916"/>
              <a:gd name="connsiteX53" fmla="*/ 428490 w 708981"/>
              <a:gd name="connsiteY53" fmla="*/ 230002 h 1323916"/>
              <a:gd name="connsiteX54" fmla="*/ 383611 w 708981"/>
              <a:gd name="connsiteY54" fmla="*/ 168294 h 1323916"/>
              <a:gd name="connsiteX55" fmla="*/ 355562 w 708981"/>
              <a:gd name="connsiteY55" fmla="*/ 145855 h 1323916"/>
              <a:gd name="connsiteX56" fmla="*/ 338733 w 708981"/>
              <a:gd name="connsiteY56" fmla="*/ 129025 h 1323916"/>
              <a:gd name="connsiteX57" fmla="*/ 310684 w 708981"/>
              <a:gd name="connsiteY57" fmla="*/ 106586 h 1323916"/>
              <a:gd name="connsiteX58" fmla="*/ 277025 w 708981"/>
              <a:gd name="connsiteY58" fmla="*/ 84147 h 1323916"/>
              <a:gd name="connsiteX59" fmla="*/ 248976 w 708981"/>
              <a:gd name="connsiteY59" fmla="*/ 56098 h 1323916"/>
              <a:gd name="connsiteX60" fmla="*/ 237756 w 708981"/>
              <a:gd name="connsiteY60" fmla="*/ 39268 h 1323916"/>
              <a:gd name="connsiteX61" fmla="*/ 209707 w 708981"/>
              <a:gd name="connsiteY61" fmla="*/ 5610 h 1323916"/>
              <a:gd name="connsiteX62" fmla="*/ 192878 w 708981"/>
              <a:gd name="connsiteY62" fmla="*/ 0 h 1323916"/>
              <a:gd name="connsiteX63" fmla="*/ 153609 w 708981"/>
              <a:gd name="connsiteY63" fmla="*/ 56098 h 1323916"/>
              <a:gd name="connsiteX64" fmla="*/ 114340 w 708981"/>
              <a:gd name="connsiteY64" fmla="*/ 95367 h 1323916"/>
              <a:gd name="connsiteX65" fmla="*/ 80681 w 708981"/>
              <a:gd name="connsiteY65" fmla="*/ 106586 h 1323916"/>
              <a:gd name="connsiteX66" fmla="*/ 47022 w 708981"/>
              <a:gd name="connsiteY66" fmla="*/ 117806 h 1323916"/>
              <a:gd name="connsiteX67" fmla="*/ 18973 w 708981"/>
              <a:gd name="connsiteY67" fmla="*/ 145855 h 1323916"/>
              <a:gd name="connsiteX68" fmla="*/ 2144 w 708981"/>
              <a:gd name="connsiteY68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98487 w 708981"/>
              <a:gd name="connsiteY8" fmla="*/ 403906 h 1323916"/>
              <a:gd name="connsiteX9" fmla="*/ 220927 w 708981"/>
              <a:gd name="connsiteY9" fmla="*/ 431956 h 1323916"/>
              <a:gd name="connsiteX10" fmla="*/ 254585 w 708981"/>
              <a:gd name="connsiteY10" fmla="*/ 471224 h 1323916"/>
              <a:gd name="connsiteX11" fmla="*/ 271415 w 708981"/>
              <a:gd name="connsiteY11" fmla="*/ 504883 h 1323916"/>
              <a:gd name="connsiteX12" fmla="*/ 277025 w 708981"/>
              <a:gd name="connsiteY12" fmla="*/ 521713 h 1323916"/>
              <a:gd name="connsiteX13" fmla="*/ 299464 w 708981"/>
              <a:gd name="connsiteY13" fmla="*/ 555371 h 1323916"/>
              <a:gd name="connsiteX14" fmla="*/ 321903 w 708981"/>
              <a:gd name="connsiteY14" fmla="*/ 589030 h 1323916"/>
              <a:gd name="connsiteX15" fmla="*/ 338733 w 708981"/>
              <a:gd name="connsiteY15" fmla="*/ 622689 h 1323916"/>
              <a:gd name="connsiteX16" fmla="*/ 349952 w 708981"/>
              <a:gd name="connsiteY16" fmla="*/ 656348 h 1323916"/>
              <a:gd name="connsiteX17" fmla="*/ 355562 w 708981"/>
              <a:gd name="connsiteY17" fmla="*/ 673178 h 1323916"/>
              <a:gd name="connsiteX18" fmla="*/ 366782 w 708981"/>
              <a:gd name="connsiteY18" fmla="*/ 690007 h 1323916"/>
              <a:gd name="connsiteX19" fmla="*/ 378001 w 708981"/>
              <a:gd name="connsiteY19" fmla="*/ 723666 h 1323916"/>
              <a:gd name="connsiteX20" fmla="*/ 383611 w 708981"/>
              <a:gd name="connsiteY20" fmla="*/ 740495 h 1323916"/>
              <a:gd name="connsiteX21" fmla="*/ 394831 w 708981"/>
              <a:gd name="connsiteY21" fmla="*/ 757325 h 1323916"/>
              <a:gd name="connsiteX22" fmla="*/ 406051 w 708981"/>
              <a:gd name="connsiteY22" fmla="*/ 790984 h 1323916"/>
              <a:gd name="connsiteX23" fmla="*/ 400441 w 708981"/>
              <a:gd name="connsiteY23" fmla="*/ 1105133 h 1323916"/>
              <a:gd name="connsiteX24" fmla="*/ 389221 w 708981"/>
              <a:gd name="connsiteY24" fmla="*/ 1172451 h 1323916"/>
              <a:gd name="connsiteX25" fmla="*/ 383611 w 708981"/>
              <a:gd name="connsiteY25" fmla="*/ 1279038 h 1323916"/>
              <a:gd name="connsiteX26" fmla="*/ 400441 w 708981"/>
              <a:gd name="connsiteY26" fmla="*/ 1284648 h 1323916"/>
              <a:gd name="connsiteX27" fmla="*/ 422880 w 708981"/>
              <a:gd name="connsiteY27" fmla="*/ 1290257 h 1323916"/>
              <a:gd name="connsiteX28" fmla="*/ 518247 w 708981"/>
              <a:gd name="connsiteY28" fmla="*/ 1295867 h 1323916"/>
              <a:gd name="connsiteX29" fmla="*/ 574345 w 708981"/>
              <a:gd name="connsiteY29" fmla="*/ 1307087 h 1323916"/>
              <a:gd name="connsiteX30" fmla="*/ 591174 w 708981"/>
              <a:gd name="connsiteY30" fmla="*/ 1312697 h 1323916"/>
              <a:gd name="connsiteX31" fmla="*/ 647273 w 708981"/>
              <a:gd name="connsiteY31" fmla="*/ 1323916 h 1323916"/>
              <a:gd name="connsiteX32" fmla="*/ 675322 w 708981"/>
              <a:gd name="connsiteY32" fmla="*/ 1318306 h 1323916"/>
              <a:gd name="connsiteX33" fmla="*/ 680931 w 708981"/>
              <a:gd name="connsiteY33" fmla="*/ 1211720 h 1323916"/>
              <a:gd name="connsiteX34" fmla="*/ 686541 w 708981"/>
              <a:gd name="connsiteY34" fmla="*/ 1194890 h 1323916"/>
              <a:gd name="connsiteX35" fmla="*/ 692151 w 708981"/>
              <a:gd name="connsiteY35" fmla="*/ 1166841 h 1323916"/>
              <a:gd name="connsiteX36" fmla="*/ 708981 w 708981"/>
              <a:gd name="connsiteY36" fmla="*/ 1105133 h 1323916"/>
              <a:gd name="connsiteX37" fmla="*/ 703371 w 708981"/>
              <a:gd name="connsiteY37" fmla="*/ 774154 h 1323916"/>
              <a:gd name="connsiteX38" fmla="*/ 697761 w 708981"/>
              <a:gd name="connsiteY38" fmla="*/ 718056 h 1323916"/>
              <a:gd name="connsiteX39" fmla="*/ 669712 w 708981"/>
              <a:gd name="connsiteY39" fmla="*/ 667568 h 1323916"/>
              <a:gd name="connsiteX40" fmla="*/ 652882 w 708981"/>
              <a:gd name="connsiteY40" fmla="*/ 650738 h 1323916"/>
              <a:gd name="connsiteX41" fmla="*/ 624833 w 708981"/>
              <a:gd name="connsiteY41" fmla="*/ 622689 h 1323916"/>
              <a:gd name="connsiteX42" fmla="*/ 613614 w 708981"/>
              <a:gd name="connsiteY42" fmla="*/ 560981 h 1323916"/>
              <a:gd name="connsiteX43" fmla="*/ 608004 w 708981"/>
              <a:gd name="connsiteY43" fmla="*/ 544152 h 1323916"/>
              <a:gd name="connsiteX44" fmla="*/ 602394 w 708981"/>
              <a:gd name="connsiteY44" fmla="*/ 521713 h 1323916"/>
              <a:gd name="connsiteX45" fmla="*/ 591174 w 708981"/>
              <a:gd name="connsiteY45" fmla="*/ 488054 h 1323916"/>
              <a:gd name="connsiteX46" fmla="*/ 568735 w 708981"/>
              <a:gd name="connsiteY46" fmla="*/ 448785 h 1323916"/>
              <a:gd name="connsiteX47" fmla="*/ 546296 w 708981"/>
              <a:gd name="connsiteY47" fmla="*/ 370248 h 1323916"/>
              <a:gd name="connsiteX48" fmla="*/ 529466 w 708981"/>
              <a:gd name="connsiteY48" fmla="*/ 347808 h 1323916"/>
              <a:gd name="connsiteX49" fmla="*/ 507027 w 708981"/>
              <a:gd name="connsiteY49" fmla="*/ 314149 h 1323916"/>
              <a:gd name="connsiteX50" fmla="*/ 473368 w 708981"/>
              <a:gd name="connsiteY50" fmla="*/ 280490 h 1323916"/>
              <a:gd name="connsiteX51" fmla="*/ 456539 w 708981"/>
              <a:gd name="connsiteY51" fmla="*/ 263661 h 1323916"/>
              <a:gd name="connsiteX52" fmla="*/ 428490 w 708981"/>
              <a:gd name="connsiteY52" fmla="*/ 230002 h 1323916"/>
              <a:gd name="connsiteX53" fmla="*/ 383611 w 708981"/>
              <a:gd name="connsiteY53" fmla="*/ 168294 h 1323916"/>
              <a:gd name="connsiteX54" fmla="*/ 355562 w 708981"/>
              <a:gd name="connsiteY54" fmla="*/ 145855 h 1323916"/>
              <a:gd name="connsiteX55" fmla="*/ 338733 w 708981"/>
              <a:gd name="connsiteY55" fmla="*/ 129025 h 1323916"/>
              <a:gd name="connsiteX56" fmla="*/ 310684 w 708981"/>
              <a:gd name="connsiteY56" fmla="*/ 106586 h 1323916"/>
              <a:gd name="connsiteX57" fmla="*/ 277025 w 708981"/>
              <a:gd name="connsiteY57" fmla="*/ 84147 h 1323916"/>
              <a:gd name="connsiteX58" fmla="*/ 248976 w 708981"/>
              <a:gd name="connsiteY58" fmla="*/ 56098 h 1323916"/>
              <a:gd name="connsiteX59" fmla="*/ 237756 w 708981"/>
              <a:gd name="connsiteY59" fmla="*/ 39268 h 1323916"/>
              <a:gd name="connsiteX60" fmla="*/ 209707 w 708981"/>
              <a:gd name="connsiteY60" fmla="*/ 5610 h 1323916"/>
              <a:gd name="connsiteX61" fmla="*/ 192878 w 708981"/>
              <a:gd name="connsiteY61" fmla="*/ 0 h 1323916"/>
              <a:gd name="connsiteX62" fmla="*/ 153609 w 708981"/>
              <a:gd name="connsiteY62" fmla="*/ 56098 h 1323916"/>
              <a:gd name="connsiteX63" fmla="*/ 114340 w 708981"/>
              <a:gd name="connsiteY63" fmla="*/ 95367 h 1323916"/>
              <a:gd name="connsiteX64" fmla="*/ 80681 w 708981"/>
              <a:gd name="connsiteY64" fmla="*/ 106586 h 1323916"/>
              <a:gd name="connsiteX65" fmla="*/ 47022 w 708981"/>
              <a:gd name="connsiteY65" fmla="*/ 117806 h 1323916"/>
              <a:gd name="connsiteX66" fmla="*/ 18973 w 708981"/>
              <a:gd name="connsiteY66" fmla="*/ 145855 h 1323916"/>
              <a:gd name="connsiteX67" fmla="*/ 2144 w 708981"/>
              <a:gd name="connsiteY67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98487 w 708981"/>
              <a:gd name="connsiteY8" fmla="*/ 403906 h 1323916"/>
              <a:gd name="connsiteX9" fmla="*/ 220927 w 708981"/>
              <a:gd name="connsiteY9" fmla="*/ 431956 h 1323916"/>
              <a:gd name="connsiteX10" fmla="*/ 254585 w 708981"/>
              <a:gd name="connsiteY10" fmla="*/ 471224 h 1323916"/>
              <a:gd name="connsiteX11" fmla="*/ 271415 w 708981"/>
              <a:gd name="connsiteY11" fmla="*/ 504883 h 1323916"/>
              <a:gd name="connsiteX12" fmla="*/ 277025 w 708981"/>
              <a:gd name="connsiteY12" fmla="*/ 521713 h 1323916"/>
              <a:gd name="connsiteX13" fmla="*/ 299464 w 708981"/>
              <a:gd name="connsiteY13" fmla="*/ 555371 h 1323916"/>
              <a:gd name="connsiteX14" fmla="*/ 321903 w 708981"/>
              <a:gd name="connsiteY14" fmla="*/ 589030 h 1323916"/>
              <a:gd name="connsiteX15" fmla="*/ 338733 w 708981"/>
              <a:gd name="connsiteY15" fmla="*/ 622689 h 1323916"/>
              <a:gd name="connsiteX16" fmla="*/ 349952 w 708981"/>
              <a:gd name="connsiteY16" fmla="*/ 656348 h 1323916"/>
              <a:gd name="connsiteX17" fmla="*/ 355562 w 708981"/>
              <a:gd name="connsiteY17" fmla="*/ 673178 h 1323916"/>
              <a:gd name="connsiteX18" fmla="*/ 366782 w 708981"/>
              <a:gd name="connsiteY18" fmla="*/ 690007 h 1323916"/>
              <a:gd name="connsiteX19" fmla="*/ 383611 w 708981"/>
              <a:gd name="connsiteY19" fmla="*/ 740495 h 1323916"/>
              <a:gd name="connsiteX20" fmla="*/ 394831 w 708981"/>
              <a:gd name="connsiteY20" fmla="*/ 757325 h 1323916"/>
              <a:gd name="connsiteX21" fmla="*/ 406051 w 708981"/>
              <a:gd name="connsiteY21" fmla="*/ 790984 h 1323916"/>
              <a:gd name="connsiteX22" fmla="*/ 400441 w 708981"/>
              <a:gd name="connsiteY22" fmla="*/ 1105133 h 1323916"/>
              <a:gd name="connsiteX23" fmla="*/ 389221 w 708981"/>
              <a:gd name="connsiteY23" fmla="*/ 1172451 h 1323916"/>
              <a:gd name="connsiteX24" fmla="*/ 383611 w 708981"/>
              <a:gd name="connsiteY24" fmla="*/ 1279038 h 1323916"/>
              <a:gd name="connsiteX25" fmla="*/ 400441 w 708981"/>
              <a:gd name="connsiteY25" fmla="*/ 1284648 h 1323916"/>
              <a:gd name="connsiteX26" fmla="*/ 422880 w 708981"/>
              <a:gd name="connsiteY26" fmla="*/ 1290257 h 1323916"/>
              <a:gd name="connsiteX27" fmla="*/ 518247 w 708981"/>
              <a:gd name="connsiteY27" fmla="*/ 1295867 h 1323916"/>
              <a:gd name="connsiteX28" fmla="*/ 574345 w 708981"/>
              <a:gd name="connsiteY28" fmla="*/ 1307087 h 1323916"/>
              <a:gd name="connsiteX29" fmla="*/ 591174 w 708981"/>
              <a:gd name="connsiteY29" fmla="*/ 1312697 h 1323916"/>
              <a:gd name="connsiteX30" fmla="*/ 647273 w 708981"/>
              <a:gd name="connsiteY30" fmla="*/ 1323916 h 1323916"/>
              <a:gd name="connsiteX31" fmla="*/ 675322 w 708981"/>
              <a:gd name="connsiteY31" fmla="*/ 1318306 h 1323916"/>
              <a:gd name="connsiteX32" fmla="*/ 680931 w 708981"/>
              <a:gd name="connsiteY32" fmla="*/ 1211720 h 1323916"/>
              <a:gd name="connsiteX33" fmla="*/ 686541 w 708981"/>
              <a:gd name="connsiteY33" fmla="*/ 1194890 h 1323916"/>
              <a:gd name="connsiteX34" fmla="*/ 692151 w 708981"/>
              <a:gd name="connsiteY34" fmla="*/ 1166841 h 1323916"/>
              <a:gd name="connsiteX35" fmla="*/ 708981 w 708981"/>
              <a:gd name="connsiteY35" fmla="*/ 1105133 h 1323916"/>
              <a:gd name="connsiteX36" fmla="*/ 703371 w 708981"/>
              <a:gd name="connsiteY36" fmla="*/ 774154 h 1323916"/>
              <a:gd name="connsiteX37" fmla="*/ 697761 w 708981"/>
              <a:gd name="connsiteY37" fmla="*/ 718056 h 1323916"/>
              <a:gd name="connsiteX38" fmla="*/ 669712 w 708981"/>
              <a:gd name="connsiteY38" fmla="*/ 667568 h 1323916"/>
              <a:gd name="connsiteX39" fmla="*/ 652882 w 708981"/>
              <a:gd name="connsiteY39" fmla="*/ 650738 h 1323916"/>
              <a:gd name="connsiteX40" fmla="*/ 624833 w 708981"/>
              <a:gd name="connsiteY40" fmla="*/ 622689 h 1323916"/>
              <a:gd name="connsiteX41" fmla="*/ 613614 w 708981"/>
              <a:gd name="connsiteY41" fmla="*/ 560981 h 1323916"/>
              <a:gd name="connsiteX42" fmla="*/ 608004 w 708981"/>
              <a:gd name="connsiteY42" fmla="*/ 544152 h 1323916"/>
              <a:gd name="connsiteX43" fmla="*/ 602394 w 708981"/>
              <a:gd name="connsiteY43" fmla="*/ 521713 h 1323916"/>
              <a:gd name="connsiteX44" fmla="*/ 591174 w 708981"/>
              <a:gd name="connsiteY44" fmla="*/ 488054 h 1323916"/>
              <a:gd name="connsiteX45" fmla="*/ 568735 w 708981"/>
              <a:gd name="connsiteY45" fmla="*/ 448785 h 1323916"/>
              <a:gd name="connsiteX46" fmla="*/ 546296 w 708981"/>
              <a:gd name="connsiteY46" fmla="*/ 370248 h 1323916"/>
              <a:gd name="connsiteX47" fmla="*/ 529466 w 708981"/>
              <a:gd name="connsiteY47" fmla="*/ 347808 h 1323916"/>
              <a:gd name="connsiteX48" fmla="*/ 507027 w 708981"/>
              <a:gd name="connsiteY48" fmla="*/ 314149 h 1323916"/>
              <a:gd name="connsiteX49" fmla="*/ 473368 w 708981"/>
              <a:gd name="connsiteY49" fmla="*/ 280490 h 1323916"/>
              <a:gd name="connsiteX50" fmla="*/ 456539 w 708981"/>
              <a:gd name="connsiteY50" fmla="*/ 263661 h 1323916"/>
              <a:gd name="connsiteX51" fmla="*/ 428490 w 708981"/>
              <a:gd name="connsiteY51" fmla="*/ 230002 h 1323916"/>
              <a:gd name="connsiteX52" fmla="*/ 383611 w 708981"/>
              <a:gd name="connsiteY52" fmla="*/ 168294 h 1323916"/>
              <a:gd name="connsiteX53" fmla="*/ 355562 w 708981"/>
              <a:gd name="connsiteY53" fmla="*/ 145855 h 1323916"/>
              <a:gd name="connsiteX54" fmla="*/ 338733 w 708981"/>
              <a:gd name="connsiteY54" fmla="*/ 129025 h 1323916"/>
              <a:gd name="connsiteX55" fmla="*/ 310684 w 708981"/>
              <a:gd name="connsiteY55" fmla="*/ 106586 h 1323916"/>
              <a:gd name="connsiteX56" fmla="*/ 277025 w 708981"/>
              <a:gd name="connsiteY56" fmla="*/ 84147 h 1323916"/>
              <a:gd name="connsiteX57" fmla="*/ 248976 w 708981"/>
              <a:gd name="connsiteY57" fmla="*/ 56098 h 1323916"/>
              <a:gd name="connsiteX58" fmla="*/ 237756 w 708981"/>
              <a:gd name="connsiteY58" fmla="*/ 39268 h 1323916"/>
              <a:gd name="connsiteX59" fmla="*/ 209707 w 708981"/>
              <a:gd name="connsiteY59" fmla="*/ 5610 h 1323916"/>
              <a:gd name="connsiteX60" fmla="*/ 192878 w 708981"/>
              <a:gd name="connsiteY60" fmla="*/ 0 h 1323916"/>
              <a:gd name="connsiteX61" fmla="*/ 153609 w 708981"/>
              <a:gd name="connsiteY61" fmla="*/ 56098 h 1323916"/>
              <a:gd name="connsiteX62" fmla="*/ 114340 w 708981"/>
              <a:gd name="connsiteY62" fmla="*/ 95367 h 1323916"/>
              <a:gd name="connsiteX63" fmla="*/ 80681 w 708981"/>
              <a:gd name="connsiteY63" fmla="*/ 106586 h 1323916"/>
              <a:gd name="connsiteX64" fmla="*/ 47022 w 708981"/>
              <a:gd name="connsiteY64" fmla="*/ 117806 h 1323916"/>
              <a:gd name="connsiteX65" fmla="*/ 18973 w 708981"/>
              <a:gd name="connsiteY65" fmla="*/ 145855 h 1323916"/>
              <a:gd name="connsiteX66" fmla="*/ 2144 w 708981"/>
              <a:gd name="connsiteY66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98487 w 708981"/>
              <a:gd name="connsiteY8" fmla="*/ 403906 h 1323916"/>
              <a:gd name="connsiteX9" fmla="*/ 220927 w 708981"/>
              <a:gd name="connsiteY9" fmla="*/ 431956 h 1323916"/>
              <a:gd name="connsiteX10" fmla="*/ 254585 w 708981"/>
              <a:gd name="connsiteY10" fmla="*/ 471224 h 1323916"/>
              <a:gd name="connsiteX11" fmla="*/ 271415 w 708981"/>
              <a:gd name="connsiteY11" fmla="*/ 504883 h 1323916"/>
              <a:gd name="connsiteX12" fmla="*/ 277025 w 708981"/>
              <a:gd name="connsiteY12" fmla="*/ 521713 h 1323916"/>
              <a:gd name="connsiteX13" fmla="*/ 299464 w 708981"/>
              <a:gd name="connsiteY13" fmla="*/ 555371 h 1323916"/>
              <a:gd name="connsiteX14" fmla="*/ 321903 w 708981"/>
              <a:gd name="connsiteY14" fmla="*/ 589030 h 1323916"/>
              <a:gd name="connsiteX15" fmla="*/ 338733 w 708981"/>
              <a:gd name="connsiteY15" fmla="*/ 622689 h 1323916"/>
              <a:gd name="connsiteX16" fmla="*/ 349952 w 708981"/>
              <a:gd name="connsiteY16" fmla="*/ 656348 h 1323916"/>
              <a:gd name="connsiteX17" fmla="*/ 366782 w 708981"/>
              <a:gd name="connsiteY17" fmla="*/ 690007 h 1323916"/>
              <a:gd name="connsiteX18" fmla="*/ 383611 w 708981"/>
              <a:gd name="connsiteY18" fmla="*/ 740495 h 1323916"/>
              <a:gd name="connsiteX19" fmla="*/ 394831 w 708981"/>
              <a:gd name="connsiteY19" fmla="*/ 757325 h 1323916"/>
              <a:gd name="connsiteX20" fmla="*/ 406051 w 708981"/>
              <a:gd name="connsiteY20" fmla="*/ 790984 h 1323916"/>
              <a:gd name="connsiteX21" fmla="*/ 400441 w 708981"/>
              <a:gd name="connsiteY21" fmla="*/ 1105133 h 1323916"/>
              <a:gd name="connsiteX22" fmla="*/ 389221 w 708981"/>
              <a:gd name="connsiteY22" fmla="*/ 1172451 h 1323916"/>
              <a:gd name="connsiteX23" fmla="*/ 383611 w 708981"/>
              <a:gd name="connsiteY23" fmla="*/ 1279038 h 1323916"/>
              <a:gd name="connsiteX24" fmla="*/ 400441 w 708981"/>
              <a:gd name="connsiteY24" fmla="*/ 1284648 h 1323916"/>
              <a:gd name="connsiteX25" fmla="*/ 422880 w 708981"/>
              <a:gd name="connsiteY25" fmla="*/ 1290257 h 1323916"/>
              <a:gd name="connsiteX26" fmla="*/ 518247 w 708981"/>
              <a:gd name="connsiteY26" fmla="*/ 1295867 h 1323916"/>
              <a:gd name="connsiteX27" fmla="*/ 574345 w 708981"/>
              <a:gd name="connsiteY27" fmla="*/ 1307087 h 1323916"/>
              <a:gd name="connsiteX28" fmla="*/ 591174 w 708981"/>
              <a:gd name="connsiteY28" fmla="*/ 1312697 h 1323916"/>
              <a:gd name="connsiteX29" fmla="*/ 647273 w 708981"/>
              <a:gd name="connsiteY29" fmla="*/ 1323916 h 1323916"/>
              <a:gd name="connsiteX30" fmla="*/ 675322 w 708981"/>
              <a:gd name="connsiteY30" fmla="*/ 1318306 h 1323916"/>
              <a:gd name="connsiteX31" fmla="*/ 680931 w 708981"/>
              <a:gd name="connsiteY31" fmla="*/ 1211720 h 1323916"/>
              <a:gd name="connsiteX32" fmla="*/ 686541 w 708981"/>
              <a:gd name="connsiteY32" fmla="*/ 1194890 h 1323916"/>
              <a:gd name="connsiteX33" fmla="*/ 692151 w 708981"/>
              <a:gd name="connsiteY33" fmla="*/ 1166841 h 1323916"/>
              <a:gd name="connsiteX34" fmla="*/ 708981 w 708981"/>
              <a:gd name="connsiteY34" fmla="*/ 1105133 h 1323916"/>
              <a:gd name="connsiteX35" fmla="*/ 703371 w 708981"/>
              <a:gd name="connsiteY35" fmla="*/ 774154 h 1323916"/>
              <a:gd name="connsiteX36" fmla="*/ 697761 w 708981"/>
              <a:gd name="connsiteY36" fmla="*/ 718056 h 1323916"/>
              <a:gd name="connsiteX37" fmla="*/ 669712 w 708981"/>
              <a:gd name="connsiteY37" fmla="*/ 667568 h 1323916"/>
              <a:gd name="connsiteX38" fmla="*/ 652882 w 708981"/>
              <a:gd name="connsiteY38" fmla="*/ 650738 h 1323916"/>
              <a:gd name="connsiteX39" fmla="*/ 624833 w 708981"/>
              <a:gd name="connsiteY39" fmla="*/ 622689 h 1323916"/>
              <a:gd name="connsiteX40" fmla="*/ 613614 w 708981"/>
              <a:gd name="connsiteY40" fmla="*/ 560981 h 1323916"/>
              <a:gd name="connsiteX41" fmla="*/ 608004 w 708981"/>
              <a:gd name="connsiteY41" fmla="*/ 544152 h 1323916"/>
              <a:gd name="connsiteX42" fmla="*/ 602394 w 708981"/>
              <a:gd name="connsiteY42" fmla="*/ 521713 h 1323916"/>
              <a:gd name="connsiteX43" fmla="*/ 591174 w 708981"/>
              <a:gd name="connsiteY43" fmla="*/ 488054 h 1323916"/>
              <a:gd name="connsiteX44" fmla="*/ 568735 w 708981"/>
              <a:gd name="connsiteY44" fmla="*/ 448785 h 1323916"/>
              <a:gd name="connsiteX45" fmla="*/ 546296 w 708981"/>
              <a:gd name="connsiteY45" fmla="*/ 370248 h 1323916"/>
              <a:gd name="connsiteX46" fmla="*/ 529466 w 708981"/>
              <a:gd name="connsiteY46" fmla="*/ 347808 h 1323916"/>
              <a:gd name="connsiteX47" fmla="*/ 507027 w 708981"/>
              <a:gd name="connsiteY47" fmla="*/ 314149 h 1323916"/>
              <a:gd name="connsiteX48" fmla="*/ 473368 w 708981"/>
              <a:gd name="connsiteY48" fmla="*/ 280490 h 1323916"/>
              <a:gd name="connsiteX49" fmla="*/ 456539 w 708981"/>
              <a:gd name="connsiteY49" fmla="*/ 263661 h 1323916"/>
              <a:gd name="connsiteX50" fmla="*/ 428490 w 708981"/>
              <a:gd name="connsiteY50" fmla="*/ 230002 h 1323916"/>
              <a:gd name="connsiteX51" fmla="*/ 383611 w 708981"/>
              <a:gd name="connsiteY51" fmla="*/ 168294 h 1323916"/>
              <a:gd name="connsiteX52" fmla="*/ 355562 w 708981"/>
              <a:gd name="connsiteY52" fmla="*/ 145855 h 1323916"/>
              <a:gd name="connsiteX53" fmla="*/ 338733 w 708981"/>
              <a:gd name="connsiteY53" fmla="*/ 129025 h 1323916"/>
              <a:gd name="connsiteX54" fmla="*/ 310684 w 708981"/>
              <a:gd name="connsiteY54" fmla="*/ 106586 h 1323916"/>
              <a:gd name="connsiteX55" fmla="*/ 277025 w 708981"/>
              <a:gd name="connsiteY55" fmla="*/ 84147 h 1323916"/>
              <a:gd name="connsiteX56" fmla="*/ 248976 w 708981"/>
              <a:gd name="connsiteY56" fmla="*/ 56098 h 1323916"/>
              <a:gd name="connsiteX57" fmla="*/ 237756 w 708981"/>
              <a:gd name="connsiteY57" fmla="*/ 39268 h 1323916"/>
              <a:gd name="connsiteX58" fmla="*/ 209707 w 708981"/>
              <a:gd name="connsiteY58" fmla="*/ 5610 h 1323916"/>
              <a:gd name="connsiteX59" fmla="*/ 192878 w 708981"/>
              <a:gd name="connsiteY59" fmla="*/ 0 h 1323916"/>
              <a:gd name="connsiteX60" fmla="*/ 153609 w 708981"/>
              <a:gd name="connsiteY60" fmla="*/ 56098 h 1323916"/>
              <a:gd name="connsiteX61" fmla="*/ 114340 w 708981"/>
              <a:gd name="connsiteY61" fmla="*/ 95367 h 1323916"/>
              <a:gd name="connsiteX62" fmla="*/ 80681 w 708981"/>
              <a:gd name="connsiteY62" fmla="*/ 106586 h 1323916"/>
              <a:gd name="connsiteX63" fmla="*/ 47022 w 708981"/>
              <a:gd name="connsiteY63" fmla="*/ 117806 h 1323916"/>
              <a:gd name="connsiteX64" fmla="*/ 18973 w 708981"/>
              <a:gd name="connsiteY64" fmla="*/ 145855 h 1323916"/>
              <a:gd name="connsiteX65" fmla="*/ 2144 w 708981"/>
              <a:gd name="connsiteY65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98487 w 708981"/>
              <a:gd name="connsiteY8" fmla="*/ 403906 h 1323916"/>
              <a:gd name="connsiteX9" fmla="*/ 220927 w 708981"/>
              <a:gd name="connsiteY9" fmla="*/ 431956 h 1323916"/>
              <a:gd name="connsiteX10" fmla="*/ 254585 w 708981"/>
              <a:gd name="connsiteY10" fmla="*/ 471224 h 1323916"/>
              <a:gd name="connsiteX11" fmla="*/ 271415 w 708981"/>
              <a:gd name="connsiteY11" fmla="*/ 504883 h 1323916"/>
              <a:gd name="connsiteX12" fmla="*/ 277025 w 708981"/>
              <a:gd name="connsiteY12" fmla="*/ 521713 h 1323916"/>
              <a:gd name="connsiteX13" fmla="*/ 299464 w 708981"/>
              <a:gd name="connsiteY13" fmla="*/ 555371 h 1323916"/>
              <a:gd name="connsiteX14" fmla="*/ 321903 w 708981"/>
              <a:gd name="connsiteY14" fmla="*/ 589030 h 1323916"/>
              <a:gd name="connsiteX15" fmla="*/ 338733 w 708981"/>
              <a:gd name="connsiteY15" fmla="*/ 622689 h 1323916"/>
              <a:gd name="connsiteX16" fmla="*/ 349952 w 708981"/>
              <a:gd name="connsiteY16" fmla="*/ 656348 h 1323916"/>
              <a:gd name="connsiteX17" fmla="*/ 366782 w 708981"/>
              <a:gd name="connsiteY17" fmla="*/ 690007 h 1323916"/>
              <a:gd name="connsiteX18" fmla="*/ 383611 w 708981"/>
              <a:gd name="connsiteY18" fmla="*/ 740495 h 1323916"/>
              <a:gd name="connsiteX19" fmla="*/ 394831 w 708981"/>
              <a:gd name="connsiteY19" fmla="*/ 757325 h 1323916"/>
              <a:gd name="connsiteX20" fmla="*/ 406051 w 708981"/>
              <a:gd name="connsiteY20" fmla="*/ 790984 h 1323916"/>
              <a:gd name="connsiteX21" fmla="*/ 400441 w 708981"/>
              <a:gd name="connsiteY21" fmla="*/ 1105133 h 1323916"/>
              <a:gd name="connsiteX22" fmla="*/ 389221 w 708981"/>
              <a:gd name="connsiteY22" fmla="*/ 1172451 h 1323916"/>
              <a:gd name="connsiteX23" fmla="*/ 383611 w 708981"/>
              <a:gd name="connsiteY23" fmla="*/ 1279038 h 1323916"/>
              <a:gd name="connsiteX24" fmla="*/ 400441 w 708981"/>
              <a:gd name="connsiteY24" fmla="*/ 1284648 h 1323916"/>
              <a:gd name="connsiteX25" fmla="*/ 422880 w 708981"/>
              <a:gd name="connsiteY25" fmla="*/ 1290257 h 1323916"/>
              <a:gd name="connsiteX26" fmla="*/ 518247 w 708981"/>
              <a:gd name="connsiteY26" fmla="*/ 1295867 h 1323916"/>
              <a:gd name="connsiteX27" fmla="*/ 574345 w 708981"/>
              <a:gd name="connsiteY27" fmla="*/ 1307087 h 1323916"/>
              <a:gd name="connsiteX28" fmla="*/ 591174 w 708981"/>
              <a:gd name="connsiteY28" fmla="*/ 1312697 h 1323916"/>
              <a:gd name="connsiteX29" fmla="*/ 647273 w 708981"/>
              <a:gd name="connsiteY29" fmla="*/ 1323916 h 1323916"/>
              <a:gd name="connsiteX30" fmla="*/ 675322 w 708981"/>
              <a:gd name="connsiteY30" fmla="*/ 1318306 h 1323916"/>
              <a:gd name="connsiteX31" fmla="*/ 680931 w 708981"/>
              <a:gd name="connsiteY31" fmla="*/ 1211720 h 1323916"/>
              <a:gd name="connsiteX32" fmla="*/ 686541 w 708981"/>
              <a:gd name="connsiteY32" fmla="*/ 1194890 h 1323916"/>
              <a:gd name="connsiteX33" fmla="*/ 692151 w 708981"/>
              <a:gd name="connsiteY33" fmla="*/ 1166841 h 1323916"/>
              <a:gd name="connsiteX34" fmla="*/ 708981 w 708981"/>
              <a:gd name="connsiteY34" fmla="*/ 1105133 h 1323916"/>
              <a:gd name="connsiteX35" fmla="*/ 703371 w 708981"/>
              <a:gd name="connsiteY35" fmla="*/ 774154 h 1323916"/>
              <a:gd name="connsiteX36" fmla="*/ 697761 w 708981"/>
              <a:gd name="connsiteY36" fmla="*/ 718056 h 1323916"/>
              <a:gd name="connsiteX37" fmla="*/ 669712 w 708981"/>
              <a:gd name="connsiteY37" fmla="*/ 667568 h 1323916"/>
              <a:gd name="connsiteX38" fmla="*/ 652882 w 708981"/>
              <a:gd name="connsiteY38" fmla="*/ 650738 h 1323916"/>
              <a:gd name="connsiteX39" fmla="*/ 613614 w 708981"/>
              <a:gd name="connsiteY39" fmla="*/ 560981 h 1323916"/>
              <a:gd name="connsiteX40" fmla="*/ 608004 w 708981"/>
              <a:gd name="connsiteY40" fmla="*/ 544152 h 1323916"/>
              <a:gd name="connsiteX41" fmla="*/ 602394 w 708981"/>
              <a:gd name="connsiteY41" fmla="*/ 521713 h 1323916"/>
              <a:gd name="connsiteX42" fmla="*/ 591174 w 708981"/>
              <a:gd name="connsiteY42" fmla="*/ 488054 h 1323916"/>
              <a:gd name="connsiteX43" fmla="*/ 568735 w 708981"/>
              <a:gd name="connsiteY43" fmla="*/ 448785 h 1323916"/>
              <a:gd name="connsiteX44" fmla="*/ 546296 w 708981"/>
              <a:gd name="connsiteY44" fmla="*/ 370248 h 1323916"/>
              <a:gd name="connsiteX45" fmla="*/ 529466 w 708981"/>
              <a:gd name="connsiteY45" fmla="*/ 347808 h 1323916"/>
              <a:gd name="connsiteX46" fmla="*/ 507027 w 708981"/>
              <a:gd name="connsiteY46" fmla="*/ 314149 h 1323916"/>
              <a:gd name="connsiteX47" fmla="*/ 473368 w 708981"/>
              <a:gd name="connsiteY47" fmla="*/ 280490 h 1323916"/>
              <a:gd name="connsiteX48" fmla="*/ 456539 w 708981"/>
              <a:gd name="connsiteY48" fmla="*/ 263661 h 1323916"/>
              <a:gd name="connsiteX49" fmla="*/ 428490 w 708981"/>
              <a:gd name="connsiteY49" fmla="*/ 230002 h 1323916"/>
              <a:gd name="connsiteX50" fmla="*/ 383611 w 708981"/>
              <a:gd name="connsiteY50" fmla="*/ 168294 h 1323916"/>
              <a:gd name="connsiteX51" fmla="*/ 355562 w 708981"/>
              <a:gd name="connsiteY51" fmla="*/ 145855 h 1323916"/>
              <a:gd name="connsiteX52" fmla="*/ 338733 w 708981"/>
              <a:gd name="connsiteY52" fmla="*/ 129025 h 1323916"/>
              <a:gd name="connsiteX53" fmla="*/ 310684 w 708981"/>
              <a:gd name="connsiteY53" fmla="*/ 106586 h 1323916"/>
              <a:gd name="connsiteX54" fmla="*/ 277025 w 708981"/>
              <a:gd name="connsiteY54" fmla="*/ 84147 h 1323916"/>
              <a:gd name="connsiteX55" fmla="*/ 248976 w 708981"/>
              <a:gd name="connsiteY55" fmla="*/ 56098 h 1323916"/>
              <a:gd name="connsiteX56" fmla="*/ 237756 w 708981"/>
              <a:gd name="connsiteY56" fmla="*/ 39268 h 1323916"/>
              <a:gd name="connsiteX57" fmla="*/ 209707 w 708981"/>
              <a:gd name="connsiteY57" fmla="*/ 5610 h 1323916"/>
              <a:gd name="connsiteX58" fmla="*/ 192878 w 708981"/>
              <a:gd name="connsiteY58" fmla="*/ 0 h 1323916"/>
              <a:gd name="connsiteX59" fmla="*/ 153609 w 708981"/>
              <a:gd name="connsiteY59" fmla="*/ 56098 h 1323916"/>
              <a:gd name="connsiteX60" fmla="*/ 114340 w 708981"/>
              <a:gd name="connsiteY60" fmla="*/ 95367 h 1323916"/>
              <a:gd name="connsiteX61" fmla="*/ 80681 w 708981"/>
              <a:gd name="connsiteY61" fmla="*/ 106586 h 1323916"/>
              <a:gd name="connsiteX62" fmla="*/ 47022 w 708981"/>
              <a:gd name="connsiteY62" fmla="*/ 117806 h 1323916"/>
              <a:gd name="connsiteX63" fmla="*/ 18973 w 708981"/>
              <a:gd name="connsiteY63" fmla="*/ 145855 h 1323916"/>
              <a:gd name="connsiteX64" fmla="*/ 2144 w 708981"/>
              <a:gd name="connsiteY64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98487 w 708981"/>
              <a:gd name="connsiteY8" fmla="*/ 403906 h 1323916"/>
              <a:gd name="connsiteX9" fmla="*/ 220927 w 708981"/>
              <a:gd name="connsiteY9" fmla="*/ 431956 h 1323916"/>
              <a:gd name="connsiteX10" fmla="*/ 254585 w 708981"/>
              <a:gd name="connsiteY10" fmla="*/ 471224 h 1323916"/>
              <a:gd name="connsiteX11" fmla="*/ 271415 w 708981"/>
              <a:gd name="connsiteY11" fmla="*/ 504883 h 1323916"/>
              <a:gd name="connsiteX12" fmla="*/ 277025 w 708981"/>
              <a:gd name="connsiteY12" fmla="*/ 521713 h 1323916"/>
              <a:gd name="connsiteX13" fmla="*/ 299464 w 708981"/>
              <a:gd name="connsiteY13" fmla="*/ 555371 h 1323916"/>
              <a:gd name="connsiteX14" fmla="*/ 321903 w 708981"/>
              <a:gd name="connsiteY14" fmla="*/ 589030 h 1323916"/>
              <a:gd name="connsiteX15" fmla="*/ 338733 w 708981"/>
              <a:gd name="connsiteY15" fmla="*/ 622689 h 1323916"/>
              <a:gd name="connsiteX16" fmla="*/ 349952 w 708981"/>
              <a:gd name="connsiteY16" fmla="*/ 656348 h 1323916"/>
              <a:gd name="connsiteX17" fmla="*/ 366782 w 708981"/>
              <a:gd name="connsiteY17" fmla="*/ 690007 h 1323916"/>
              <a:gd name="connsiteX18" fmla="*/ 383611 w 708981"/>
              <a:gd name="connsiteY18" fmla="*/ 740495 h 1323916"/>
              <a:gd name="connsiteX19" fmla="*/ 394831 w 708981"/>
              <a:gd name="connsiteY19" fmla="*/ 757325 h 1323916"/>
              <a:gd name="connsiteX20" fmla="*/ 406051 w 708981"/>
              <a:gd name="connsiteY20" fmla="*/ 790984 h 1323916"/>
              <a:gd name="connsiteX21" fmla="*/ 400441 w 708981"/>
              <a:gd name="connsiteY21" fmla="*/ 1105133 h 1323916"/>
              <a:gd name="connsiteX22" fmla="*/ 389221 w 708981"/>
              <a:gd name="connsiteY22" fmla="*/ 1172451 h 1323916"/>
              <a:gd name="connsiteX23" fmla="*/ 383611 w 708981"/>
              <a:gd name="connsiteY23" fmla="*/ 1279038 h 1323916"/>
              <a:gd name="connsiteX24" fmla="*/ 400441 w 708981"/>
              <a:gd name="connsiteY24" fmla="*/ 1284648 h 1323916"/>
              <a:gd name="connsiteX25" fmla="*/ 422880 w 708981"/>
              <a:gd name="connsiteY25" fmla="*/ 1290257 h 1323916"/>
              <a:gd name="connsiteX26" fmla="*/ 518247 w 708981"/>
              <a:gd name="connsiteY26" fmla="*/ 1295867 h 1323916"/>
              <a:gd name="connsiteX27" fmla="*/ 574345 w 708981"/>
              <a:gd name="connsiteY27" fmla="*/ 1307087 h 1323916"/>
              <a:gd name="connsiteX28" fmla="*/ 591174 w 708981"/>
              <a:gd name="connsiteY28" fmla="*/ 1312697 h 1323916"/>
              <a:gd name="connsiteX29" fmla="*/ 647273 w 708981"/>
              <a:gd name="connsiteY29" fmla="*/ 1323916 h 1323916"/>
              <a:gd name="connsiteX30" fmla="*/ 675322 w 708981"/>
              <a:gd name="connsiteY30" fmla="*/ 1318306 h 1323916"/>
              <a:gd name="connsiteX31" fmla="*/ 680931 w 708981"/>
              <a:gd name="connsiteY31" fmla="*/ 1211720 h 1323916"/>
              <a:gd name="connsiteX32" fmla="*/ 686541 w 708981"/>
              <a:gd name="connsiteY32" fmla="*/ 1194890 h 1323916"/>
              <a:gd name="connsiteX33" fmla="*/ 692151 w 708981"/>
              <a:gd name="connsiteY33" fmla="*/ 1166841 h 1323916"/>
              <a:gd name="connsiteX34" fmla="*/ 708981 w 708981"/>
              <a:gd name="connsiteY34" fmla="*/ 1105133 h 1323916"/>
              <a:gd name="connsiteX35" fmla="*/ 703371 w 708981"/>
              <a:gd name="connsiteY35" fmla="*/ 774154 h 1323916"/>
              <a:gd name="connsiteX36" fmla="*/ 697761 w 708981"/>
              <a:gd name="connsiteY36" fmla="*/ 718056 h 1323916"/>
              <a:gd name="connsiteX37" fmla="*/ 669712 w 708981"/>
              <a:gd name="connsiteY37" fmla="*/ 667568 h 1323916"/>
              <a:gd name="connsiteX38" fmla="*/ 652882 w 708981"/>
              <a:gd name="connsiteY38" fmla="*/ 650738 h 1323916"/>
              <a:gd name="connsiteX39" fmla="*/ 613614 w 708981"/>
              <a:gd name="connsiteY39" fmla="*/ 560981 h 1323916"/>
              <a:gd name="connsiteX40" fmla="*/ 602394 w 708981"/>
              <a:gd name="connsiteY40" fmla="*/ 521713 h 1323916"/>
              <a:gd name="connsiteX41" fmla="*/ 591174 w 708981"/>
              <a:gd name="connsiteY41" fmla="*/ 488054 h 1323916"/>
              <a:gd name="connsiteX42" fmla="*/ 568735 w 708981"/>
              <a:gd name="connsiteY42" fmla="*/ 448785 h 1323916"/>
              <a:gd name="connsiteX43" fmla="*/ 546296 w 708981"/>
              <a:gd name="connsiteY43" fmla="*/ 370248 h 1323916"/>
              <a:gd name="connsiteX44" fmla="*/ 529466 w 708981"/>
              <a:gd name="connsiteY44" fmla="*/ 347808 h 1323916"/>
              <a:gd name="connsiteX45" fmla="*/ 507027 w 708981"/>
              <a:gd name="connsiteY45" fmla="*/ 314149 h 1323916"/>
              <a:gd name="connsiteX46" fmla="*/ 473368 w 708981"/>
              <a:gd name="connsiteY46" fmla="*/ 280490 h 1323916"/>
              <a:gd name="connsiteX47" fmla="*/ 456539 w 708981"/>
              <a:gd name="connsiteY47" fmla="*/ 263661 h 1323916"/>
              <a:gd name="connsiteX48" fmla="*/ 428490 w 708981"/>
              <a:gd name="connsiteY48" fmla="*/ 230002 h 1323916"/>
              <a:gd name="connsiteX49" fmla="*/ 383611 w 708981"/>
              <a:gd name="connsiteY49" fmla="*/ 168294 h 1323916"/>
              <a:gd name="connsiteX50" fmla="*/ 355562 w 708981"/>
              <a:gd name="connsiteY50" fmla="*/ 145855 h 1323916"/>
              <a:gd name="connsiteX51" fmla="*/ 338733 w 708981"/>
              <a:gd name="connsiteY51" fmla="*/ 129025 h 1323916"/>
              <a:gd name="connsiteX52" fmla="*/ 310684 w 708981"/>
              <a:gd name="connsiteY52" fmla="*/ 106586 h 1323916"/>
              <a:gd name="connsiteX53" fmla="*/ 277025 w 708981"/>
              <a:gd name="connsiteY53" fmla="*/ 84147 h 1323916"/>
              <a:gd name="connsiteX54" fmla="*/ 248976 w 708981"/>
              <a:gd name="connsiteY54" fmla="*/ 56098 h 1323916"/>
              <a:gd name="connsiteX55" fmla="*/ 237756 w 708981"/>
              <a:gd name="connsiteY55" fmla="*/ 39268 h 1323916"/>
              <a:gd name="connsiteX56" fmla="*/ 209707 w 708981"/>
              <a:gd name="connsiteY56" fmla="*/ 5610 h 1323916"/>
              <a:gd name="connsiteX57" fmla="*/ 192878 w 708981"/>
              <a:gd name="connsiteY57" fmla="*/ 0 h 1323916"/>
              <a:gd name="connsiteX58" fmla="*/ 153609 w 708981"/>
              <a:gd name="connsiteY58" fmla="*/ 56098 h 1323916"/>
              <a:gd name="connsiteX59" fmla="*/ 114340 w 708981"/>
              <a:gd name="connsiteY59" fmla="*/ 95367 h 1323916"/>
              <a:gd name="connsiteX60" fmla="*/ 80681 w 708981"/>
              <a:gd name="connsiteY60" fmla="*/ 106586 h 1323916"/>
              <a:gd name="connsiteX61" fmla="*/ 47022 w 708981"/>
              <a:gd name="connsiteY61" fmla="*/ 117806 h 1323916"/>
              <a:gd name="connsiteX62" fmla="*/ 18973 w 708981"/>
              <a:gd name="connsiteY62" fmla="*/ 145855 h 1323916"/>
              <a:gd name="connsiteX63" fmla="*/ 2144 w 708981"/>
              <a:gd name="connsiteY63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98487 w 708981"/>
              <a:gd name="connsiteY8" fmla="*/ 403906 h 1323916"/>
              <a:gd name="connsiteX9" fmla="*/ 220927 w 708981"/>
              <a:gd name="connsiteY9" fmla="*/ 431956 h 1323916"/>
              <a:gd name="connsiteX10" fmla="*/ 254585 w 708981"/>
              <a:gd name="connsiteY10" fmla="*/ 471224 h 1323916"/>
              <a:gd name="connsiteX11" fmla="*/ 271415 w 708981"/>
              <a:gd name="connsiteY11" fmla="*/ 504883 h 1323916"/>
              <a:gd name="connsiteX12" fmla="*/ 277025 w 708981"/>
              <a:gd name="connsiteY12" fmla="*/ 521713 h 1323916"/>
              <a:gd name="connsiteX13" fmla="*/ 299464 w 708981"/>
              <a:gd name="connsiteY13" fmla="*/ 555371 h 1323916"/>
              <a:gd name="connsiteX14" fmla="*/ 321903 w 708981"/>
              <a:gd name="connsiteY14" fmla="*/ 589030 h 1323916"/>
              <a:gd name="connsiteX15" fmla="*/ 338733 w 708981"/>
              <a:gd name="connsiteY15" fmla="*/ 622689 h 1323916"/>
              <a:gd name="connsiteX16" fmla="*/ 349952 w 708981"/>
              <a:gd name="connsiteY16" fmla="*/ 656348 h 1323916"/>
              <a:gd name="connsiteX17" fmla="*/ 366782 w 708981"/>
              <a:gd name="connsiteY17" fmla="*/ 690007 h 1323916"/>
              <a:gd name="connsiteX18" fmla="*/ 383611 w 708981"/>
              <a:gd name="connsiteY18" fmla="*/ 740495 h 1323916"/>
              <a:gd name="connsiteX19" fmla="*/ 394831 w 708981"/>
              <a:gd name="connsiteY19" fmla="*/ 757325 h 1323916"/>
              <a:gd name="connsiteX20" fmla="*/ 406051 w 708981"/>
              <a:gd name="connsiteY20" fmla="*/ 790984 h 1323916"/>
              <a:gd name="connsiteX21" fmla="*/ 400441 w 708981"/>
              <a:gd name="connsiteY21" fmla="*/ 1105133 h 1323916"/>
              <a:gd name="connsiteX22" fmla="*/ 389221 w 708981"/>
              <a:gd name="connsiteY22" fmla="*/ 1172451 h 1323916"/>
              <a:gd name="connsiteX23" fmla="*/ 383611 w 708981"/>
              <a:gd name="connsiteY23" fmla="*/ 1279038 h 1323916"/>
              <a:gd name="connsiteX24" fmla="*/ 400441 w 708981"/>
              <a:gd name="connsiteY24" fmla="*/ 1284648 h 1323916"/>
              <a:gd name="connsiteX25" fmla="*/ 422880 w 708981"/>
              <a:gd name="connsiteY25" fmla="*/ 1290257 h 1323916"/>
              <a:gd name="connsiteX26" fmla="*/ 518247 w 708981"/>
              <a:gd name="connsiteY26" fmla="*/ 1295867 h 1323916"/>
              <a:gd name="connsiteX27" fmla="*/ 574345 w 708981"/>
              <a:gd name="connsiteY27" fmla="*/ 1307087 h 1323916"/>
              <a:gd name="connsiteX28" fmla="*/ 591174 w 708981"/>
              <a:gd name="connsiteY28" fmla="*/ 1312697 h 1323916"/>
              <a:gd name="connsiteX29" fmla="*/ 647273 w 708981"/>
              <a:gd name="connsiteY29" fmla="*/ 1323916 h 1323916"/>
              <a:gd name="connsiteX30" fmla="*/ 675322 w 708981"/>
              <a:gd name="connsiteY30" fmla="*/ 1318306 h 1323916"/>
              <a:gd name="connsiteX31" fmla="*/ 680931 w 708981"/>
              <a:gd name="connsiteY31" fmla="*/ 1211720 h 1323916"/>
              <a:gd name="connsiteX32" fmla="*/ 686541 w 708981"/>
              <a:gd name="connsiteY32" fmla="*/ 1194890 h 1323916"/>
              <a:gd name="connsiteX33" fmla="*/ 692151 w 708981"/>
              <a:gd name="connsiteY33" fmla="*/ 1166841 h 1323916"/>
              <a:gd name="connsiteX34" fmla="*/ 708981 w 708981"/>
              <a:gd name="connsiteY34" fmla="*/ 1105133 h 1323916"/>
              <a:gd name="connsiteX35" fmla="*/ 703371 w 708981"/>
              <a:gd name="connsiteY35" fmla="*/ 774154 h 1323916"/>
              <a:gd name="connsiteX36" fmla="*/ 697761 w 708981"/>
              <a:gd name="connsiteY36" fmla="*/ 718056 h 1323916"/>
              <a:gd name="connsiteX37" fmla="*/ 652882 w 708981"/>
              <a:gd name="connsiteY37" fmla="*/ 650738 h 1323916"/>
              <a:gd name="connsiteX38" fmla="*/ 613614 w 708981"/>
              <a:gd name="connsiteY38" fmla="*/ 560981 h 1323916"/>
              <a:gd name="connsiteX39" fmla="*/ 602394 w 708981"/>
              <a:gd name="connsiteY39" fmla="*/ 521713 h 1323916"/>
              <a:gd name="connsiteX40" fmla="*/ 591174 w 708981"/>
              <a:gd name="connsiteY40" fmla="*/ 488054 h 1323916"/>
              <a:gd name="connsiteX41" fmla="*/ 568735 w 708981"/>
              <a:gd name="connsiteY41" fmla="*/ 448785 h 1323916"/>
              <a:gd name="connsiteX42" fmla="*/ 546296 w 708981"/>
              <a:gd name="connsiteY42" fmla="*/ 370248 h 1323916"/>
              <a:gd name="connsiteX43" fmla="*/ 529466 w 708981"/>
              <a:gd name="connsiteY43" fmla="*/ 347808 h 1323916"/>
              <a:gd name="connsiteX44" fmla="*/ 507027 w 708981"/>
              <a:gd name="connsiteY44" fmla="*/ 314149 h 1323916"/>
              <a:gd name="connsiteX45" fmla="*/ 473368 w 708981"/>
              <a:gd name="connsiteY45" fmla="*/ 280490 h 1323916"/>
              <a:gd name="connsiteX46" fmla="*/ 456539 w 708981"/>
              <a:gd name="connsiteY46" fmla="*/ 263661 h 1323916"/>
              <a:gd name="connsiteX47" fmla="*/ 428490 w 708981"/>
              <a:gd name="connsiteY47" fmla="*/ 230002 h 1323916"/>
              <a:gd name="connsiteX48" fmla="*/ 383611 w 708981"/>
              <a:gd name="connsiteY48" fmla="*/ 168294 h 1323916"/>
              <a:gd name="connsiteX49" fmla="*/ 355562 w 708981"/>
              <a:gd name="connsiteY49" fmla="*/ 145855 h 1323916"/>
              <a:gd name="connsiteX50" fmla="*/ 338733 w 708981"/>
              <a:gd name="connsiteY50" fmla="*/ 129025 h 1323916"/>
              <a:gd name="connsiteX51" fmla="*/ 310684 w 708981"/>
              <a:gd name="connsiteY51" fmla="*/ 106586 h 1323916"/>
              <a:gd name="connsiteX52" fmla="*/ 277025 w 708981"/>
              <a:gd name="connsiteY52" fmla="*/ 84147 h 1323916"/>
              <a:gd name="connsiteX53" fmla="*/ 248976 w 708981"/>
              <a:gd name="connsiteY53" fmla="*/ 56098 h 1323916"/>
              <a:gd name="connsiteX54" fmla="*/ 237756 w 708981"/>
              <a:gd name="connsiteY54" fmla="*/ 39268 h 1323916"/>
              <a:gd name="connsiteX55" fmla="*/ 209707 w 708981"/>
              <a:gd name="connsiteY55" fmla="*/ 5610 h 1323916"/>
              <a:gd name="connsiteX56" fmla="*/ 192878 w 708981"/>
              <a:gd name="connsiteY56" fmla="*/ 0 h 1323916"/>
              <a:gd name="connsiteX57" fmla="*/ 153609 w 708981"/>
              <a:gd name="connsiteY57" fmla="*/ 56098 h 1323916"/>
              <a:gd name="connsiteX58" fmla="*/ 114340 w 708981"/>
              <a:gd name="connsiteY58" fmla="*/ 95367 h 1323916"/>
              <a:gd name="connsiteX59" fmla="*/ 80681 w 708981"/>
              <a:gd name="connsiteY59" fmla="*/ 106586 h 1323916"/>
              <a:gd name="connsiteX60" fmla="*/ 47022 w 708981"/>
              <a:gd name="connsiteY60" fmla="*/ 117806 h 1323916"/>
              <a:gd name="connsiteX61" fmla="*/ 18973 w 708981"/>
              <a:gd name="connsiteY61" fmla="*/ 145855 h 1323916"/>
              <a:gd name="connsiteX62" fmla="*/ 2144 w 708981"/>
              <a:gd name="connsiteY62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98487 w 708981"/>
              <a:gd name="connsiteY8" fmla="*/ 403906 h 1323916"/>
              <a:gd name="connsiteX9" fmla="*/ 220927 w 708981"/>
              <a:gd name="connsiteY9" fmla="*/ 431956 h 1323916"/>
              <a:gd name="connsiteX10" fmla="*/ 254585 w 708981"/>
              <a:gd name="connsiteY10" fmla="*/ 471224 h 1323916"/>
              <a:gd name="connsiteX11" fmla="*/ 271415 w 708981"/>
              <a:gd name="connsiteY11" fmla="*/ 504883 h 1323916"/>
              <a:gd name="connsiteX12" fmla="*/ 277025 w 708981"/>
              <a:gd name="connsiteY12" fmla="*/ 521713 h 1323916"/>
              <a:gd name="connsiteX13" fmla="*/ 299464 w 708981"/>
              <a:gd name="connsiteY13" fmla="*/ 555371 h 1323916"/>
              <a:gd name="connsiteX14" fmla="*/ 321903 w 708981"/>
              <a:gd name="connsiteY14" fmla="*/ 589030 h 1323916"/>
              <a:gd name="connsiteX15" fmla="*/ 338733 w 708981"/>
              <a:gd name="connsiteY15" fmla="*/ 622689 h 1323916"/>
              <a:gd name="connsiteX16" fmla="*/ 349952 w 708981"/>
              <a:gd name="connsiteY16" fmla="*/ 656348 h 1323916"/>
              <a:gd name="connsiteX17" fmla="*/ 366782 w 708981"/>
              <a:gd name="connsiteY17" fmla="*/ 690007 h 1323916"/>
              <a:gd name="connsiteX18" fmla="*/ 383611 w 708981"/>
              <a:gd name="connsiteY18" fmla="*/ 740495 h 1323916"/>
              <a:gd name="connsiteX19" fmla="*/ 394831 w 708981"/>
              <a:gd name="connsiteY19" fmla="*/ 757325 h 1323916"/>
              <a:gd name="connsiteX20" fmla="*/ 406051 w 708981"/>
              <a:gd name="connsiteY20" fmla="*/ 790984 h 1323916"/>
              <a:gd name="connsiteX21" fmla="*/ 400441 w 708981"/>
              <a:gd name="connsiteY21" fmla="*/ 1105133 h 1323916"/>
              <a:gd name="connsiteX22" fmla="*/ 389221 w 708981"/>
              <a:gd name="connsiteY22" fmla="*/ 1172451 h 1323916"/>
              <a:gd name="connsiteX23" fmla="*/ 383611 w 708981"/>
              <a:gd name="connsiteY23" fmla="*/ 1279038 h 1323916"/>
              <a:gd name="connsiteX24" fmla="*/ 400441 w 708981"/>
              <a:gd name="connsiteY24" fmla="*/ 1284648 h 1323916"/>
              <a:gd name="connsiteX25" fmla="*/ 422880 w 708981"/>
              <a:gd name="connsiteY25" fmla="*/ 1290257 h 1323916"/>
              <a:gd name="connsiteX26" fmla="*/ 518247 w 708981"/>
              <a:gd name="connsiteY26" fmla="*/ 1295867 h 1323916"/>
              <a:gd name="connsiteX27" fmla="*/ 574345 w 708981"/>
              <a:gd name="connsiteY27" fmla="*/ 1307087 h 1323916"/>
              <a:gd name="connsiteX28" fmla="*/ 591174 w 708981"/>
              <a:gd name="connsiteY28" fmla="*/ 1312697 h 1323916"/>
              <a:gd name="connsiteX29" fmla="*/ 647273 w 708981"/>
              <a:gd name="connsiteY29" fmla="*/ 1323916 h 1323916"/>
              <a:gd name="connsiteX30" fmla="*/ 675322 w 708981"/>
              <a:gd name="connsiteY30" fmla="*/ 1318306 h 1323916"/>
              <a:gd name="connsiteX31" fmla="*/ 680931 w 708981"/>
              <a:gd name="connsiteY31" fmla="*/ 1211720 h 1323916"/>
              <a:gd name="connsiteX32" fmla="*/ 692151 w 708981"/>
              <a:gd name="connsiteY32" fmla="*/ 1166841 h 1323916"/>
              <a:gd name="connsiteX33" fmla="*/ 708981 w 708981"/>
              <a:gd name="connsiteY33" fmla="*/ 1105133 h 1323916"/>
              <a:gd name="connsiteX34" fmla="*/ 703371 w 708981"/>
              <a:gd name="connsiteY34" fmla="*/ 774154 h 1323916"/>
              <a:gd name="connsiteX35" fmla="*/ 697761 w 708981"/>
              <a:gd name="connsiteY35" fmla="*/ 718056 h 1323916"/>
              <a:gd name="connsiteX36" fmla="*/ 652882 w 708981"/>
              <a:gd name="connsiteY36" fmla="*/ 650738 h 1323916"/>
              <a:gd name="connsiteX37" fmla="*/ 613614 w 708981"/>
              <a:gd name="connsiteY37" fmla="*/ 560981 h 1323916"/>
              <a:gd name="connsiteX38" fmla="*/ 602394 w 708981"/>
              <a:gd name="connsiteY38" fmla="*/ 521713 h 1323916"/>
              <a:gd name="connsiteX39" fmla="*/ 591174 w 708981"/>
              <a:gd name="connsiteY39" fmla="*/ 488054 h 1323916"/>
              <a:gd name="connsiteX40" fmla="*/ 568735 w 708981"/>
              <a:gd name="connsiteY40" fmla="*/ 448785 h 1323916"/>
              <a:gd name="connsiteX41" fmla="*/ 546296 w 708981"/>
              <a:gd name="connsiteY41" fmla="*/ 370248 h 1323916"/>
              <a:gd name="connsiteX42" fmla="*/ 529466 w 708981"/>
              <a:gd name="connsiteY42" fmla="*/ 347808 h 1323916"/>
              <a:gd name="connsiteX43" fmla="*/ 507027 w 708981"/>
              <a:gd name="connsiteY43" fmla="*/ 314149 h 1323916"/>
              <a:gd name="connsiteX44" fmla="*/ 473368 w 708981"/>
              <a:gd name="connsiteY44" fmla="*/ 280490 h 1323916"/>
              <a:gd name="connsiteX45" fmla="*/ 456539 w 708981"/>
              <a:gd name="connsiteY45" fmla="*/ 263661 h 1323916"/>
              <a:gd name="connsiteX46" fmla="*/ 428490 w 708981"/>
              <a:gd name="connsiteY46" fmla="*/ 230002 h 1323916"/>
              <a:gd name="connsiteX47" fmla="*/ 383611 w 708981"/>
              <a:gd name="connsiteY47" fmla="*/ 168294 h 1323916"/>
              <a:gd name="connsiteX48" fmla="*/ 355562 w 708981"/>
              <a:gd name="connsiteY48" fmla="*/ 145855 h 1323916"/>
              <a:gd name="connsiteX49" fmla="*/ 338733 w 708981"/>
              <a:gd name="connsiteY49" fmla="*/ 129025 h 1323916"/>
              <a:gd name="connsiteX50" fmla="*/ 310684 w 708981"/>
              <a:gd name="connsiteY50" fmla="*/ 106586 h 1323916"/>
              <a:gd name="connsiteX51" fmla="*/ 277025 w 708981"/>
              <a:gd name="connsiteY51" fmla="*/ 84147 h 1323916"/>
              <a:gd name="connsiteX52" fmla="*/ 248976 w 708981"/>
              <a:gd name="connsiteY52" fmla="*/ 56098 h 1323916"/>
              <a:gd name="connsiteX53" fmla="*/ 237756 w 708981"/>
              <a:gd name="connsiteY53" fmla="*/ 39268 h 1323916"/>
              <a:gd name="connsiteX54" fmla="*/ 209707 w 708981"/>
              <a:gd name="connsiteY54" fmla="*/ 5610 h 1323916"/>
              <a:gd name="connsiteX55" fmla="*/ 192878 w 708981"/>
              <a:gd name="connsiteY55" fmla="*/ 0 h 1323916"/>
              <a:gd name="connsiteX56" fmla="*/ 153609 w 708981"/>
              <a:gd name="connsiteY56" fmla="*/ 56098 h 1323916"/>
              <a:gd name="connsiteX57" fmla="*/ 114340 w 708981"/>
              <a:gd name="connsiteY57" fmla="*/ 95367 h 1323916"/>
              <a:gd name="connsiteX58" fmla="*/ 80681 w 708981"/>
              <a:gd name="connsiteY58" fmla="*/ 106586 h 1323916"/>
              <a:gd name="connsiteX59" fmla="*/ 47022 w 708981"/>
              <a:gd name="connsiteY59" fmla="*/ 117806 h 1323916"/>
              <a:gd name="connsiteX60" fmla="*/ 18973 w 708981"/>
              <a:gd name="connsiteY60" fmla="*/ 145855 h 1323916"/>
              <a:gd name="connsiteX61" fmla="*/ 2144 w 708981"/>
              <a:gd name="connsiteY61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47022 w 708981"/>
              <a:gd name="connsiteY2" fmla="*/ 213173 h 1323916"/>
              <a:gd name="connsiteX3" fmla="*/ 80681 w 708981"/>
              <a:gd name="connsiteY3" fmla="*/ 224392 h 1323916"/>
              <a:gd name="connsiteX4" fmla="*/ 136779 w 708981"/>
              <a:gd name="connsiteY4" fmla="*/ 308540 h 1323916"/>
              <a:gd name="connsiteX5" fmla="*/ 147999 w 708981"/>
              <a:gd name="connsiteY5" fmla="*/ 325369 h 1323916"/>
              <a:gd name="connsiteX6" fmla="*/ 159219 w 708981"/>
              <a:gd name="connsiteY6" fmla="*/ 342198 h 1323916"/>
              <a:gd name="connsiteX7" fmla="*/ 176048 w 708981"/>
              <a:gd name="connsiteY7" fmla="*/ 375857 h 1323916"/>
              <a:gd name="connsiteX8" fmla="*/ 198487 w 708981"/>
              <a:gd name="connsiteY8" fmla="*/ 403906 h 1323916"/>
              <a:gd name="connsiteX9" fmla="*/ 220927 w 708981"/>
              <a:gd name="connsiteY9" fmla="*/ 431956 h 1323916"/>
              <a:gd name="connsiteX10" fmla="*/ 254585 w 708981"/>
              <a:gd name="connsiteY10" fmla="*/ 471224 h 1323916"/>
              <a:gd name="connsiteX11" fmla="*/ 271415 w 708981"/>
              <a:gd name="connsiteY11" fmla="*/ 504883 h 1323916"/>
              <a:gd name="connsiteX12" fmla="*/ 277025 w 708981"/>
              <a:gd name="connsiteY12" fmla="*/ 521713 h 1323916"/>
              <a:gd name="connsiteX13" fmla="*/ 299464 w 708981"/>
              <a:gd name="connsiteY13" fmla="*/ 555371 h 1323916"/>
              <a:gd name="connsiteX14" fmla="*/ 321903 w 708981"/>
              <a:gd name="connsiteY14" fmla="*/ 589030 h 1323916"/>
              <a:gd name="connsiteX15" fmla="*/ 338733 w 708981"/>
              <a:gd name="connsiteY15" fmla="*/ 622689 h 1323916"/>
              <a:gd name="connsiteX16" fmla="*/ 349952 w 708981"/>
              <a:gd name="connsiteY16" fmla="*/ 656348 h 1323916"/>
              <a:gd name="connsiteX17" fmla="*/ 366782 w 708981"/>
              <a:gd name="connsiteY17" fmla="*/ 690007 h 1323916"/>
              <a:gd name="connsiteX18" fmla="*/ 383611 w 708981"/>
              <a:gd name="connsiteY18" fmla="*/ 740495 h 1323916"/>
              <a:gd name="connsiteX19" fmla="*/ 394831 w 708981"/>
              <a:gd name="connsiteY19" fmla="*/ 757325 h 1323916"/>
              <a:gd name="connsiteX20" fmla="*/ 406051 w 708981"/>
              <a:gd name="connsiteY20" fmla="*/ 790984 h 1323916"/>
              <a:gd name="connsiteX21" fmla="*/ 400441 w 708981"/>
              <a:gd name="connsiteY21" fmla="*/ 1105133 h 1323916"/>
              <a:gd name="connsiteX22" fmla="*/ 389221 w 708981"/>
              <a:gd name="connsiteY22" fmla="*/ 1172451 h 1323916"/>
              <a:gd name="connsiteX23" fmla="*/ 383611 w 708981"/>
              <a:gd name="connsiteY23" fmla="*/ 1279038 h 1323916"/>
              <a:gd name="connsiteX24" fmla="*/ 422880 w 708981"/>
              <a:gd name="connsiteY24" fmla="*/ 1290257 h 1323916"/>
              <a:gd name="connsiteX25" fmla="*/ 518247 w 708981"/>
              <a:gd name="connsiteY25" fmla="*/ 1295867 h 1323916"/>
              <a:gd name="connsiteX26" fmla="*/ 574345 w 708981"/>
              <a:gd name="connsiteY26" fmla="*/ 1307087 h 1323916"/>
              <a:gd name="connsiteX27" fmla="*/ 591174 w 708981"/>
              <a:gd name="connsiteY27" fmla="*/ 1312697 h 1323916"/>
              <a:gd name="connsiteX28" fmla="*/ 647273 w 708981"/>
              <a:gd name="connsiteY28" fmla="*/ 1323916 h 1323916"/>
              <a:gd name="connsiteX29" fmla="*/ 675322 w 708981"/>
              <a:gd name="connsiteY29" fmla="*/ 1318306 h 1323916"/>
              <a:gd name="connsiteX30" fmla="*/ 680931 w 708981"/>
              <a:gd name="connsiteY30" fmla="*/ 1211720 h 1323916"/>
              <a:gd name="connsiteX31" fmla="*/ 692151 w 708981"/>
              <a:gd name="connsiteY31" fmla="*/ 1166841 h 1323916"/>
              <a:gd name="connsiteX32" fmla="*/ 708981 w 708981"/>
              <a:gd name="connsiteY32" fmla="*/ 1105133 h 1323916"/>
              <a:gd name="connsiteX33" fmla="*/ 703371 w 708981"/>
              <a:gd name="connsiteY33" fmla="*/ 774154 h 1323916"/>
              <a:gd name="connsiteX34" fmla="*/ 697761 w 708981"/>
              <a:gd name="connsiteY34" fmla="*/ 718056 h 1323916"/>
              <a:gd name="connsiteX35" fmla="*/ 652882 w 708981"/>
              <a:gd name="connsiteY35" fmla="*/ 650738 h 1323916"/>
              <a:gd name="connsiteX36" fmla="*/ 613614 w 708981"/>
              <a:gd name="connsiteY36" fmla="*/ 560981 h 1323916"/>
              <a:gd name="connsiteX37" fmla="*/ 602394 w 708981"/>
              <a:gd name="connsiteY37" fmla="*/ 521713 h 1323916"/>
              <a:gd name="connsiteX38" fmla="*/ 591174 w 708981"/>
              <a:gd name="connsiteY38" fmla="*/ 488054 h 1323916"/>
              <a:gd name="connsiteX39" fmla="*/ 568735 w 708981"/>
              <a:gd name="connsiteY39" fmla="*/ 448785 h 1323916"/>
              <a:gd name="connsiteX40" fmla="*/ 546296 w 708981"/>
              <a:gd name="connsiteY40" fmla="*/ 370248 h 1323916"/>
              <a:gd name="connsiteX41" fmla="*/ 529466 w 708981"/>
              <a:gd name="connsiteY41" fmla="*/ 347808 h 1323916"/>
              <a:gd name="connsiteX42" fmla="*/ 507027 w 708981"/>
              <a:gd name="connsiteY42" fmla="*/ 314149 h 1323916"/>
              <a:gd name="connsiteX43" fmla="*/ 473368 w 708981"/>
              <a:gd name="connsiteY43" fmla="*/ 280490 h 1323916"/>
              <a:gd name="connsiteX44" fmla="*/ 456539 w 708981"/>
              <a:gd name="connsiteY44" fmla="*/ 263661 h 1323916"/>
              <a:gd name="connsiteX45" fmla="*/ 428490 w 708981"/>
              <a:gd name="connsiteY45" fmla="*/ 230002 h 1323916"/>
              <a:gd name="connsiteX46" fmla="*/ 383611 w 708981"/>
              <a:gd name="connsiteY46" fmla="*/ 168294 h 1323916"/>
              <a:gd name="connsiteX47" fmla="*/ 355562 w 708981"/>
              <a:gd name="connsiteY47" fmla="*/ 145855 h 1323916"/>
              <a:gd name="connsiteX48" fmla="*/ 338733 w 708981"/>
              <a:gd name="connsiteY48" fmla="*/ 129025 h 1323916"/>
              <a:gd name="connsiteX49" fmla="*/ 310684 w 708981"/>
              <a:gd name="connsiteY49" fmla="*/ 106586 h 1323916"/>
              <a:gd name="connsiteX50" fmla="*/ 277025 w 708981"/>
              <a:gd name="connsiteY50" fmla="*/ 84147 h 1323916"/>
              <a:gd name="connsiteX51" fmla="*/ 248976 w 708981"/>
              <a:gd name="connsiteY51" fmla="*/ 56098 h 1323916"/>
              <a:gd name="connsiteX52" fmla="*/ 237756 w 708981"/>
              <a:gd name="connsiteY52" fmla="*/ 39268 h 1323916"/>
              <a:gd name="connsiteX53" fmla="*/ 209707 w 708981"/>
              <a:gd name="connsiteY53" fmla="*/ 5610 h 1323916"/>
              <a:gd name="connsiteX54" fmla="*/ 192878 w 708981"/>
              <a:gd name="connsiteY54" fmla="*/ 0 h 1323916"/>
              <a:gd name="connsiteX55" fmla="*/ 153609 w 708981"/>
              <a:gd name="connsiteY55" fmla="*/ 56098 h 1323916"/>
              <a:gd name="connsiteX56" fmla="*/ 114340 w 708981"/>
              <a:gd name="connsiteY56" fmla="*/ 95367 h 1323916"/>
              <a:gd name="connsiteX57" fmla="*/ 80681 w 708981"/>
              <a:gd name="connsiteY57" fmla="*/ 106586 h 1323916"/>
              <a:gd name="connsiteX58" fmla="*/ 47022 w 708981"/>
              <a:gd name="connsiteY58" fmla="*/ 117806 h 1323916"/>
              <a:gd name="connsiteX59" fmla="*/ 18973 w 708981"/>
              <a:gd name="connsiteY59" fmla="*/ 145855 h 1323916"/>
              <a:gd name="connsiteX60" fmla="*/ 2144 w 708981"/>
              <a:gd name="connsiteY60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80681 w 708981"/>
              <a:gd name="connsiteY2" fmla="*/ 224392 h 1323916"/>
              <a:gd name="connsiteX3" fmla="*/ 136779 w 708981"/>
              <a:gd name="connsiteY3" fmla="*/ 308540 h 1323916"/>
              <a:gd name="connsiteX4" fmla="*/ 147999 w 708981"/>
              <a:gd name="connsiteY4" fmla="*/ 325369 h 1323916"/>
              <a:gd name="connsiteX5" fmla="*/ 159219 w 708981"/>
              <a:gd name="connsiteY5" fmla="*/ 342198 h 1323916"/>
              <a:gd name="connsiteX6" fmla="*/ 176048 w 708981"/>
              <a:gd name="connsiteY6" fmla="*/ 375857 h 1323916"/>
              <a:gd name="connsiteX7" fmla="*/ 198487 w 708981"/>
              <a:gd name="connsiteY7" fmla="*/ 403906 h 1323916"/>
              <a:gd name="connsiteX8" fmla="*/ 220927 w 708981"/>
              <a:gd name="connsiteY8" fmla="*/ 431956 h 1323916"/>
              <a:gd name="connsiteX9" fmla="*/ 254585 w 708981"/>
              <a:gd name="connsiteY9" fmla="*/ 471224 h 1323916"/>
              <a:gd name="connsiteX10" fmla="*/ 271415 w 708981"/>
              <a:gd name="connsiteY10" fmla="*/ 504883 h 1323916"/>
              <a:gd name="connsiteX11" fmla="*/ 277025 w 708981"/>
              <a:gd name="connsiteY11" fmla="*/ 521713 h 1323916"/>
              <a:gd name="connsiteX12" fmla="*/ 299464 w 708981"/>
              <a:gd name="connsiteY12" fmla="*/ 555371 h 1323916"/>
              <a:gd name="connsiteX13" fmla="*/ 321903 w 708981"/>
              <a:gd name="connsiteY13" fmla="*/ 589030 h 1323916"/>
              <a:gd name="connsiteX14" fmla="*/ 338733 w 708981"/>
              <a:gd name="connsiteY14" fmla="*/ 622689 h 1323916"/>
              <a:gd name="connsiteX15" fmla="*/ 349952 w 708981"/>
              <a:gd name="connsiteY15" fmla="*/ 656348 h 1323916"/>
              <a:gd name="connsiteX16" fmla="*/ 366782 w 708981"/>
              <a:gd name="connsiteY16" fmla="*/ 690007 h 1323916"/>
              <a:gd name="connsiteX17" fmla="*/ 383611 w 708981"/>
              <a:gd name="connsiteY17" fmla="*/ 740495 h 1323916"/>
              <a:gd name="connsiteX18" fmla="*/ 394831 w 708981"/>
              <a:gd name="connsiteY18" fmla="*/ 757325 h 1323916"/>
              <a:gd name="connsiteX19" fmla="*/ 406051 w 708981"/>
              <a:gd name="connsiteY19" fmla="*/ 790984 h 1323916"/>
              <a:gd name="connsiteX20" fmla="*/ 400441 w 708981"/>
              <a:gd name="connsiteY20" fmla="*/ 1105133 h 1323916"/>
              <a:gd name="connsiteX21" fmla="*/ 389221 w 708981"/>
              <a:gd name="connsiteY21" fmla="*/ 1172451 h 1323916"/>
              <a:gd name="connsiteX22" fmla="*/ 383611 w 708981"/>
              <a:gd name="connsiteY22" fmla="*/ 1279038 h 1323916"/>
              <a:gd name="connsiteX23" fmla="*/ 422880 w 708981"/>
              <a:gd name="connsiteY23" fmla="*/ 1290257 h 1323916"/>
              <a:gd name="connsiteX24" fmla="*/ 518247 w 708981"/>
              <a:gd name="connsiteY24" fmla="*/ 1295867 h 1323916"/>
              <a:gd name="connsiteX25" fmla="*/ 574345 w 708981"/>
              <a:gd name="connsiteY25" fmla="*/ 1307087 h 1323916"/>
              <a:gd name="connsiteX26" fmla="*/ 591174 w 708981"/>
              <a:gd name="connsiteY26" fmla="*/ 1312697 h 1323916"/>
              <a:gd name="connsiteX27" fmla="*/ 647273 w 708981"/>
              <a:gd name="connsiteY27" fmla="*/ 1323916 h 1323916"/>
              <a:gd name="connsiteX28" fmla="*/ 675322 w 708981"/>
              <a:gd name="connsiteY28" fmla="*/ 1318306 h 1323916"/>
              <a:gd name="connsiteX29" fmla="*/ 680931 w 708981"/>
              <a:gd name="connsiteY29" fmla="*/ 1211720 h 1323916"/>
              <a:gd name="connsiteX30" fmla="*/ 692151 w 708981"/>
              <a:gd name="connsiteY30" fmla="*/ 1166841 h 1323916"/>
              <a:gd name="connsiteX31" fmla="*/ 708981 w 708981"/>
              <a:gd name="connsiteY31" fmla="*/ 1105133 h 1323916"/>
              <a:gd name="connsiteX32" fmla="*/ 703371 w 708981"/>
              <a:gd name="connsiteY32" fmla="*/ 774154 h 1323916"/>
              <a:gd name="connsiteX33" fmla="*/ 697761 w 708981"/>
              <a:gd name="connsiteY33" fmla="*/ 718056 h 1323916"/>
              <a:gd name="connsiteX34" fmla="*/ 652882 w 708981"/>
              <a:gd name="connsiteY34" fmla="*/ 650738 h 1323916"/>
              <a:gd name="connsiteX35" fmla="*/ 613614 w 708981"/>
              <a:gd name="connsiteY35" fmla="*/ 560981 h 1323916"/>
              <a:gd name="connsiteX36" fmla="*/ 602394 w 708981"/>
              <a:gd name="connsiteY36" fmla="*/ 521713 h 1323916"/>
              <a:gd name="connsiteX37" fmla="*/ 591174 w 708981"/>
              <a:gd name="connsiteY37" fmla="*/ 488054 h 1323916"/>
              <a:gd name="connsiteX38" fmla="*/ 568735 w 708981"/>
              <a:gd name="connsiteY38" fmla="*/ 448785 h 1323916"/>
              <a:gd name="connsiteX39" fmla="*/ 546296 w 708981"/>
              <a:gd name="connsiteY39" fmla="*/ 370248 h 1323916"/>
              <a:gd name="connsiteX40" fmla="*/ 529466 w 708981"/>
              <a:gd name="connsiteY40" fmla="*/ 347808 h 1323916"/>
              <a:gd name="connsiteX41" fmla="*/ 507027 w 708981"/>
              <a:gd name="connsiteY41" fmla="*/ 314149 h 1323916"/>
              <a:gd name="connsiteX42" fmla="*/ 473368 w 708981"/>
              <a:gd name="connsiteY42" fmla="*/ 280490 h 1323916"/>
              <a:gd name="connsiteX43" fmla="*/ 456539 w 708981"/>
              <a:gd name="connsiteY43" fmla="*/ 263661 h 1323916"/>
              <a:gd name="connsiteX44" fmla="*/ 428490 w 708981"/>
              <a:gd name="connsiteY44" fmla="*/ 230002 h 1323916"/>
              <a:gd name="connsiteX45" fmla="*/ 383611 w 708981"/>
              <a:gd name="connsiteY45" fmla="*/ 168294 h 1323916"/>
              <a:gd name="connsiteX46" fmla="*/ 355562 w 708981"/>
              <a:gd name="connsiteY46" fmla="*/ 145855 h 1323916"/>
              <a:gd name="connsiteX47" fmla="*/ 338733 w 708981"/>
              <a:gd name="connsiteY47" fmla="*/ 129025 h 1323916"/>
              <a:gd name="connsiteX48" fmla="*/ 310684 w 708981"/>
              <a:gd name="connsiteY48" fmla="*/ 106586 h 1323916"/>
              <a:gd name="connsiteX49" fmla="*/ 277025 w 708981"/>
              <a:gd name="connsiteY49" fmla="*/ 84147 h 1323916"/>
              <a:gd name="connsiteX50" fmla="*/ 248976 w 708981"/>
              <a:gd name="connsiteY50" fmla="*/ 56098 h 1323916"/>
              <a:gd name="connsiteX51" fmla="*/ 237756 w 708981"/>
              <a:gd name="connsiteY51" fmla="*/ 39268 h 1323916"/>
              <a:gd name="connsiteX52" fmla="*/ 209707 w 708981"/>
              <a:gd name="connsiteY52" fmla="*/ 5610 h 1323916"/>
              <a:gd name="connsiteX53" fmla="*/ 192878 w 708981"/>
              <a:gd name="connsiteY53" fmla="*/ 0 h 1323916"/>
              <a:gd name="connsiteX54" fmla="*/ 153609 w 708981"/>
              <a:gd name="connsiteY54" fmla="*/ 56098 h 1323916"/>
              <a:gd name="connsiteX55" fmla="*/ 114340 w 708981"/>
              <a:gd name="connsiteY55" fmla="*/ 95367 h 1323916"/>
              <a:gd name="connsiteX56" fmla="*/ 80681 w 708981"/>
              <a:gd name="connsiteY56" fmla="*/ 106586 h 1323916"/>
              <a:gd name="connsiteX57" fmla="*/ 47022 w 708981"/>
              <a:gd name="connsiteY57" fmla="*/ 117806 h 1323916"/>
              <a:gd name="connsiteX58" fmla="*/ 18973 w 708981"/>
              <a:gd name="connsiteY58" fmla="*/ 145855 h 1323916"/>
              <a:gd name="connsiteX59" fmla="*/ 2144 w 708981"/>
              <a:gd name="connsiteY59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80681 w 708981"/>
              <a:gd name="connsiteY2" fmla="*/ 224392 h 1323916"/>
              <a:gd name="connsiteX3" fmla="*/ 136779 w 708981"/>
              <a:gd name="connsiteY3" fmla="*/ 308540 h 1323916"/>
              <a:gd name="connsiteX4" fmla="*/ 147999 w 708981"/>
              <a:gd name="connsiteY4" fmla="*/ 325369 h 1323916"/>
              <a:gd name="connsiteX5" fmla="*/ 159219 w 708981"/>
              <a:gd name="connsiteY5" fmla="*/ 342198 h 1323916"/>
              <a:gd name="connsiteX6" fmla="*/ 176048 w 708981"/>
              <a:gd name="connsiteY6" fmla="*/ 375857 h 1323916"/>
              <a:gd name="connsiteX7" fmla="*/ 198487 w 708981"/>
              <a:gd name="connsiteY7" fmla="*/ 403906 h 1323916"/>
              <a:gd name="connsiteX8" fmla="*/ 220927 w 708981"/>
              <a:gd name="connsiteY8" fmla="*/ 431956 h 1323916"/>
              <a:gd name="connsiteX9" fmla="*/ 254585 w 708981"/>
              <a:gd name="connsiteY9" fmla="*/ 471224 h 1323916"/>
              <a:gd name="connsiteX10" fmla="*/ 271415 w 708981"/>
              <a:gd name="connsiteY10" fmla="*/ 504883 h 1323916"/>
              <a:gd name="connsiteX11" fmla="*/ 277025 w 708981"/>
              <a:gd name="connsiteY11" fmla="*/ 521713 h 1323916"/>
              <a:gd name="connsiteX12" fmla="*/ 299464 w 708981"/>
              <a:gd name="connsiteY12" fmla="*/ 555371 h 1323916"/>
              <a:gd name="connsiteX13" fmla="*/ 321903 w 708981"/>
              <a:gd name="connsiteY13" fmla="*/ 589030 h 1323916"/>
              <a:gd name="connsiteX14" fmla="*/ 338733 w 708981"/>
              <a:gd name="connsiteY14" fmla="*/ 622689 h 1323916"/>
              <a:gd name="connsiteX15" fmla="*/ 349952 w 708981"/>
              <a:gd name="connsiteY15" fmla="*/ 656348 h 1323916"/>
              <a:gd name="connsiteX16" fmla="*/ 366782 w 708981"/>
              <a:gd name="connsiteY16" fmla="*/ 690007 h 1323916"/>
              <a:gd name="connsiteX17" fmla="*/ 383611 w 708981"/>
              <a:gd name="connsiteY17" fmla="*/ 740495 h 1323916"/>
              <a:gd name="connsiteX18" fmla="*/ 394831 w 708981"/>
              <a:gd name="connsiteY18" fmla="*/ 757325 h 1323916"/>
              <a:gd name="connsiteX19" fmla="*/ 406051 w 708981"/>
              <a:gd name="connsiteY19" fmla="*/ 790984 h 1323916"/>
              <a:gd name="connsiteX20" fmla="*/ 400441 w 708981"/>
              <a:gd name="connsiteY20" fmla="*/ 1105133 h 1323916"/>
              <a:gd name="connsiteX21" fmla="*/ 389221 w 708981"/>
              <a:gd name="connsiteY21" fmla="*/ 1172451 h 1323916"/>
              <a:gd name="connsiteX22" fmla="*/ 383611 w 708981"/>
              <a:gd name="connsiteY22" fmla="*/ 1279038 h 1323916"/>
              <a:gd name="connsiteX23" fmla="*/ 422880 w 708981"/>
              <a:gd name="connsiteY23" fmla="*/ 1290257 h 1323916"/>
              <a:gd name="connsiteX24" fmla="*/ 518247 w 708981"/>
              <a:gd name="connsiteY24" fmla="*/ 1295867 h 1323916"/>
              <a:gd name="connsiteX25" fmla="*/ 574345 w 708981"/>
              <a:gd name="connsiteY25" fmla="*/ 1307087 h 1323916"/>
              <a:gd name="connsiteX26" fmla="*/ 591174 w 708981"/>
              <a:gd name="connsiteY26" fmla="*/ 1312697 h 1323916"/>
              <a:gd name="connsiteX27" fmla="*/ 647273 w 708981"/>
              <a:gd name="connsiteY27" fmla="*/ 1323916 h 1323916"/>
              <a:gd name="connsiteX28" fmla="*/ 675322 w 708981"/>
              <a:gd name="connsiteY28" fmla="*/ 1318306 h 1323916"/>
              <a:gd name="connsiteX29" fmla="*/ 680931 w 708981"/>
              <a:gd name="connsiteY29" fmla="*/ 1211720 h 1323916"/>
              <a:gd name="connsiteX30" fmla="*/ 692151 w 708981"/>
              <a:gd name="connsiteY30" fmla="*/ 1166841 h 1323916"/>
              <a:gd name="connsiteX31" fmla="*/ 708981 w 708981"/>
              <a:gd name="connsiteY31" fmla="*/ 1105133 h 1323916"/>
              <a:gd name="connsiteX32" fmla="*/ 703371 w 708981"/>
              <a:gd name="connsiteY32" fmla="*/ 774154 h 1323916"/>
              <a:gd name="connsiteX33" fmla="*/ 697761 w 708981"/>
              <a:gd name="connsiteY33" fmla="*/ 718056 h 1323916"/>
              <a:gd name="connsiteX34" fmla="*/ 652882 w 708981"/>
              <a:gd name="connsiteY34" fmla="*/ 650738 h 1323916"/>
              <a:gd name="connsiteX35" fmla="*/ 613614 w 708981"/>
              <a:gd name="connsiteY35" fmla="*/ 560981 h 1323916"/>
              <a:gd name="connsiteX36" fmla="*/ 602394 w 708981"/>
              <a:gd name="connsiteY36" fmla="*/ 521713 h 1323916"/>
              <a:gd name="connsiteX37" fmla="*/ 591174 w 708981"/>
              <a:gd name="connsiteY37" fmla="*/ 488054 h 1323916"/>
              <a:gd name="connsiteX38" fmla="*/ 568735 w 708981"/>
              <a:gd name="connsiteY38" fmla="*/ 448785 h 1323916"/>
              <a:gd name="connsiteX39" fmla="*/ 546296 w 708981"/>
              <a:gd name="connsiteY39" fmla="*/ 370248 h 1323916"/>
              <a:gd name="connsiteX40" fmla="*/ 529466 w 708981"/>
              <a:gd name="connsiteY40" fmla="*/ 347808 h 1323916"/>
              <a:gd name="connsiteX41" fmla="*/ 507027 w 708981"/>
              <a:gd name="connsiteY41" fmla="*/ 314149 h 1323916"/>
              <a:gd name="connsiteX42" fmla="*/ 473368 w 708981"/>
              <a:gd name="connsiteY42" fmla="*/ 280490 h 1323916"/>
              <a:gd name="connsiteX43" fmla="*/ 456539 w 708981"/>
              <a:gd name="connsiteY43" fmla="*/ 263661 h 1323916"/>
              <a:gd name="connsiteX44" fmla="*/ 428490 w 708981"/>
              <a:gd name="connsiteY44" fmla="*/ 230002 h 1323916"/>
              <a:gd name="connsiteX45" fmla="*/ 383611 w 708981"/>
              <a:gd name="connsiteY45" fmla="*/ 168294 h 1323916"/>
              <a:gd name="connsiteX46" fmla="*/ 355562 w 708981"/>
              <a:gd name="connsiteY46" fmla="*/ 145855 h 1323916"/>
              <a:gd name="connsiteX47" fmla="*/ 338733 w 708981"/>
              <a:gd name="connsiteY47" fmla="*/ 129025 h 1323916"/>
              <a:gd name="connsiteX48" fmla="*/ 310684 w 708981"/>
              <a:gd name="connsiteY48" fmla="*/ 106586 h 1323916"/>
              <a:gd name="connsiteX49" fmla="*/ 277025 w 708981"/>
              <a:gd name="connsiteY49" fmla="*/ 84147 h 1323916"/>
              <a:gd name="connsiteX50" fmla="*/ 248976 w 708981"/>
              <a:gd name="connsiteY50" fmla="*/ 56098 h 1323916"/>
              <a:gd name="connsiteX51" fmla="*/ 237756 w 708981"/>
              <a:gd name="connsiteY51" fmla="*/ 39268 h 1323916"/>
              <a:gd name="connsiteX52" fmla="*/ 209707 w 708981"/>
              <a:gd name="connsiteY52" fmla="*/ 5610 h 1323916"/>
              <a:gd name="connsiteX53" fmla="*/ 192878 w 708981"/>
              <a:gd name="connsiteY53" fmla="*/ 0 h 1323916"/>
              <a:gd name="connsiteX54" fmla="*/ 153609 w 708981"/>
              <a:gd name="connsiteY54" fmla="*/ 56098 h 1323916"/>
              <a:gd name="connsiteX55" fmla="*/ 114340 w 708981"/>
              <a:gd name="connsiteY55" fmla="*/ 95367 h 1323916"/>
              <a:gd name="connsiteX56" fmla="*/ 80681 w 708981"/>
              <a:gd name="connsiteY56" fmla="*/ 106586 h 1323916"/>
              <a:gd name="connsiteX57" fmla="*/ 18973 w 708981"/>
              <a:gd name="connsiteY57" fmla="*/ 145855 h 1323916"/>
              <a:gd name="connsiteX58" fmla="*/ 2144 w 708981"/>
              <a:gd name="connsiteY58" fmla="*/ 179514 h 1323916"/>
              <a:gd name="connsiteX0" fmla="*/ 2144 w 708981"/>
              <a:gd name="connsiteY0" fmla="*/ 179514 h 1323916"/>
              <a:gd name="connsiteX1" fmla="*/ 30193 w 708981"/>
              <a:gd name="connsiteY1" fmla="*/ 196343 h 1323916"/>
              <a:gd name="connsiteX2" fmla="*/ 80681 w 708981"/>
              <a:gd name="connsiteY2" fmla="*/ 224392 h 1323916"/>
              <a:gd name="connsiteX3" fmla="*/ 136779 w 708981"/>
              <a:gd name="connsiteY3" fmla="*/ 308540 h 1323916"/>
              <a:gd name="connsiteX4" fmla="*/ 147999 w 708981"/>
              <a:gd name="connsiteY4" fmla="*/ 325369 h 1323916"/>
              <a:gd name="connsiteX5" fmla="*/ 159219 w 708981"/>
              <a:gd name="connsiteY5" fmla="*/ 342198 h 1323916"/>
              <a:gd name="connsiteX6" fmla="*/ 176048 w 708981"/>
              <a:gd name="connsiteY6" fmla="*/ 375857 h 1323916"/>
              <a:gd name="connsiteX7" fmla="*/ 198487 w 708981"/>
              <a:gd name="connsiteY7" fmla="*/ 403906 h 1323916"/>
              <a:gd name="connsiteX8" fmla="*/ 220927 w 708981"/>
              <a:gd name="connsiteY8" fmla="*/ 431956 h 1323916"/>
              <a:gd name="connsiteX9" fmla="*/ 254585 w 708981"/>
              <a:gd name="connsiteY9" fmla="*/ 471224 h 1323916"/>
              <a:gd name="connsiteX10" fmla="*/ 271415 w 708981"/>
              <a:gd name="connsiteY10" fmla="*/ 504883 h 1323916"/>
              <a:gd name="connsiteX11" fmla="*/ 277025 w 708981"/>
              <a:gd name="connsiteY11" fmla="*/ 521713 h 1323916"/>
              <a:gd name="connsiteX12" fmla="*/ 299464 w 708981"/>
              <a:gd name="connsiteY12" fmla="*/ 555371 h 1323916"/>
              <a:gd name="connsiteX13" fmla="*/ 321903 w 708981"/>
              <a:gd name="connsiteY13" fmla="*/ 589030 h 1323916"/>
              <a:gd name="connsiteX14" fmla="*/ 338733 w 708981"/>
              <a:gd name="connsiteY14" fmla="*/ 622689 h 1323916"/>
              <a:gd name="connsiteX15" fmla="*/ 349952 w 708981"/>
              <a:gd name="connsiteY15" fmla="*/ 656348 h 1323916"/>
              <a:gd name="connsiteX16" fmla="*/ 366782 w 708981"/>
              <a:gd name="connsiteY16" fmla="*/ 690007 h 1323916"/>
              <a:gd name="connsiteX17" fmla="*/ 383611 w 708981"/>
              <a:gd name="connsiteY17" fmla="*/ 740495 h 1323916"/>
              <a:gd name="connsiteX18" fmla="*/ 394831 w 708981"/>
              <a:gd name="connsiteY18" fmla="*/ 757325 h 1323916"/>
              <a:gd name="connsiteX19" fmla="*/ 406051 w 708981"/>
              <a:gd name="connsiteY19" fmla="*/ 790984 h 1323916"/>
              <a:gd name="connsiteX20" fmla="*/ 400441 w 708981"/>
              <a:gd name="connsiteY20" fmla="*/ 1105133 h 1323916"/>
              <a:gd name="connsiteX21" fmla="*/ 389221 w 708981"/>
              <a:gd name="connsiteY21" fmla="*/ 1172451 h 1323916"/>
              <a:gd name="connsiteX22" fmla="*/ 383611 w 708981"/>
              <a:gd name="connsiteY22" fmla="*/ 1279038 h 1323916"/>
              <a:gd name="connsiteX23" fmla="*/ 422880 w 708981"/>
              <a:gd name="connsiteY23" fmla="*/ 1290257 h 1323916"/>
              <a:gd name="connsiteX24" fmla="*/ 518247 w 708981"/>
              <a:gd name="connsiteY24" fmla="*/ 1295867 h 1323916"/>
              <a:gd name="connsiteX25" fmla="*/ 574345 w 708981"/>
              <a:gd name="connsiteY25" fmla="*/ 1307087 h 1323916"/>
              <a:gd name="connsiteX26" fmla="*/ 591174 w 708981"/>
              <a:gd name="connsiteY26" fmla="*/ 1312697 h 1323916"/>
              <a:gd name="connsiteX27" fmla="*/ 647273 w 708981"/>
              <a:gd name="connsiteY27" fmla="*/ 1323916 h 1323916"/>
              <a:gd name="connsiteX28" fmla="*/ 675322 w 708981"/>
              <a:gd name="connsiteY28" fmla="*/ 1318306 h 1323916"/>
              <a:gd name="connsiteX29" fmla="*/ 680931 w 708981"/>
              <a:gd name="connsiteY29" fmla="*/ 1211720 h 1323916"/>
              <a:gd name="connsiteX30" fmla="*/ 692151 w 708981"/>
              <a:gd name="connsiteY30" fmla="*/ 1166841 h 1323916"/>
              <a:gd name="connsiteX31" fmla="*/ 708981 w 708981"/>
              <a:gd name="connsiteY31" fmla="*/ 1105133 h 1323916"/>
              <a:gd name="connsiteX32" fmla="*/ 703371 w 708981"/>
              <a:gd name="connsiteY32" fmla="*/ 774154 h 1323916"/>
              <a:gd name="connsiteX33" fmla="*/ 697761 w 708981"/>
              <a:gd name="connsiteY33" fmla="*/ 718056 h 1323916"/>
              <a:gd name="connsiteX34" fmla="*/ 652882 w 708981"/>
              <a:gd name="connsiteY34" fmla="*/ 650738 h 1323916"/>
              <a:gd name="connsiteX35" fmla="*/ 613614 w 708981"/>
              <a:gd name="connsiteY35" fmla="*/ 560981 h 1323916"/>
              <a:gd name="connsiteX36" fmla="*/ 602394 w 708981"/>
              <a:gd name="connsiteY36" fmla="*/ 521713 h 1323916"/>
              <a:gd name="connsiteX37" fmla="*/ 591174 w 708981"/>
              <a:gd name="connsiteY37" fmla="*/ 488054 h 1323916"/>
              <a:gd name="connsiteX38" fmla="*/ 568735 w 708981"/>
              <a:gd name="connsiteY38" fmla="*/ 448785 h 1323916"/>
              <a:gd name="connsiteX39" fmla="*/ 546296 w 708981"/>
              <a:gd name="connsiteY39" fmla="*/ 370248 h 1323916"/>
              <a:gd name="connsiteX40" fmla="*/ 529466 w 708981"/>
              <a:gd name="connsiteY40" fmla="*/ 347808 h 1323916"/>
              <a:gd name="connsiteX41" fmla="*/ 507027 w 708981"/>
              <a:gd name="connsiteY41" fmla="*/ 314149 h 1323916"/>
              <a:gd name="connsiteX42" fmla="*/ 473368 w 708981"/>
              <a:gd name="connsiteY42" fmla="*/ 280490 h 1323916"/>
              <a:gd name="connsiteX43" fmla="*/ 456539 w 708981"/>
              <a:gd name="connsiteY43" fmla="*/ 263661 h 1323916"/>
              <a:gd name="connsiteX44" fmla="*/ 428490 w 708981"/>
              <a:gd name="connsiteY44" fmla="*/ 230002 h 1323916"/>
              <a:gd name="connsiteX45" fmla="*/ 383611 w 708981"/>
              <a:gd name="connsiteY45" fmla="*/ 168294 h 1323916"/>
              <a:gd name="connsiteX46" fmla="*/ 355562 w 708981"/>
              <a:gd name="connsiteY46" fmla="*/ 145855 h 1323916"/>
              <a:gd name="connsiteX47" fmla="*/ 338733 w 708981"/>
              <a:gd name="connsiteY47" fmla="*/ 129025 h 1323916"/>
              <a:gd name="connsiteX48" fmla="*/ 310684 w 708981"/>
              <a:gd name="connsiteY48" fmla="*/ 106586 h 1323916"/>
              <a:gd name="connsiteX49" fmla="*/ 277025 w 708981"/>
              <a:gd name="connsiteY49" fmla="*/ 84147 h 1323916"/>
              <a:gd name="connsiteX50" fmla="*/ 248976 w 708981"/>
              <a:gd name="connsiteY50" fmla="*/ 56098 h 1323916"/>
              <a:gd name="connsiteX51" fmla="*/ 237756 w 708981"/>
              <a:gd name="connsiteY51" fmla="*/ 39268 h 1323916"/>
              <a:gd name="connsiteX52" fmla="*/ 209707 w 708981"/>
              <a:gd name="connsiteY52" fmla="*/ 5610 h 1323916"/>
              <a:gd name="connsiteX53" fmla="*/ 192878 w 708981"/>
              <a:gd name="connsiteY53" fmla="*/ 0 h 1323916"/>
              <a:gd name="connsiteX54" fmla="*/ 153609 w 708981"/>
              <a:gd name="connsiteY54" fmla="*/ 56098 h 1323916"/>
              <a:gd name="connsiteX55" fmla="*/ 114340 w 708981"/>
              <a:gd name="connsiteY55" fmla="*/ 95367 h 1323916"/>
              <a:gd name="connsiteX56" fmla="*/ 80681 w 708981"/>
              <a:gd name="connsiteY56" fmla="*/ 106586 h 1323916"/>
              <a:gd name="connsiteX57" fmla="*/ 46649 w 708981"/>
              <a:gd name="connsiteY57" fmla="*/ 145693 h 1323916"/>
              <a:gd name="connsiteX58" fmla="*/ 18973 w 708981"/>
              <a:gd name="connsiteY58" fmla="*/ 145855 h 1323916"/>
              <a:gd name="connsiteX59" fmla="*/ 2144 w 708981"/>
              <a:gd name="connsiteY59" fmla="*/ 179514 h 1323916"/>
              <a:gd name="connsiteX0" fmla="*/ 351 w 707188"/>
              <a:gd name="connsiteY0" fmla="*/ 179514 h 1323916"/>
              <a:gd name="connsiteX1" fmla="*/ 28400 w 707188"/>
              <a:gd name="connsiteY1" fmla="*/ 196343 h 1323916"/>
              <a:gd name="connsiteX2" fmla="*/ 78888 w 707188"/>
              <a:gd name="connsiteY2" fmla="*/ 224392 h 1323916"/>
              <a:gd name="connsiteX3" fmla="*/ 134986 w 707188"/>
              <a:gd name="connsiteY3" fmla="*/ 308540 h 1323916"/>
              <a:gd name="connsiteX4" fmla="*/ 146206 w 707188"/>
              <a:gd name="connsiteY4" fmla="*/ 325369 h 1323916"/>
              <a:gd name="connsiteX5" fmla="*/ 157426 w 707188"/>
              <a:gd name="connsiteY5" fmla="*/ 342198 h 1323916"/>
              <a:gd name="connsiteX6" fmla="*/ 174255 w 707188"/>
              <a:gd name="connsiteY6" fmla="*/ 375857 h 1323916"/>
              <a:gd name="connsiteX7" fmla="*/ 196694 w 707188"/>
              <a:gd name="connsiteY7" fmla="*/ 403906 h 1323916"/>
              <a:gd name="connsiteX8" fmla="*/ 219134 w 707188"/>
              <a:gd name="connsiteY8" fmla="*/ 431956 h 1323916"/>
              <a:gd name="connsiteX9" fmla="*/ 252792 w 707188"/>
              <a:gd name="connsiteY9" fmla="*/ 471224 h 1323916"/>
              <a:gd name="connsiteX10" fmla="*/ 269622 w 707188"/>
              <a:gd name="connsiteY10" fmla="*/ 504883 h 1323916"/>
              <a:gd name="connsiteX11" fmla="*/ 275232 w 707188"/>
              <a:gd name="connsiteY11" fmla="*/ 521713 h 1323916"/>
              <a:gd name="connsiteX12" fmla="*/ 297671 w 707188"/>
              <a:gd name="connsiteY12" fmla="*/ 555371 h 1323916"/>
              <a:gd name="connsiteX13" fmla="*/ 320110 w 707188"/>
              <a:gd name="connsiteY13" fmla="*/ 589030 h 1323916"/>
              <a:gd name="connsiteX14" fmla="*/ 336940 w 707188"/>
              <a:gd name="connsiteY14" fmla="*/ 622689 h 1323916"/>
              <a:gd name="connsiteX15" fmla="*/ 348159 w 707188"/>
              <a:gd name="connsiteY15" fmla="*/ 656348 h 1323916"/>
              <a:gd name="connsiteX16" fmla="*/ 364989 w 707188"/>
              <a:gd name="connsiteY16" fmla="*/ 690007 h 1323916"/>
              <a:gd name="connsiteX17" fmla="*/ 381818 w 707188"/>
              <a:gd name="connsiteY17" fmla="*/ 740495 h 1323916"/>
              <a:gd name="connsiteX18" fmla="*/ 393038 w 707188"/>
              <a:gd name="connsiteY18" fmla="*/ 757325 h 1323916"/>
              <a:gd name="connsiteX19" fmla="*/ 404258 w 707188"/>
              <a:gd name="connsiteY19" fmla="*/ 790984 h 1323916"/>
              <a:gd name="connsiteX20" fmla="*/ 398648 w 707188"/>
              <a:gd name="connsiteY20" fmla="*/ 1105133 h 1323916"/>
              <a:gd name="connsiteX21" fmla="*/ 387428 w 707188"/>
              <a:gd name="connsiteY21" fmla="*/ 1172451 h 1323916"/>
              <a:gd name="connsiteX22" fmla="*/ 381818 w 707188"/>
              <a:gd name="connsiteY22" fmla="*/ 1279038 h 1323916"/>
              <a:gd name="connsiteX23" fmla="*/ 421087 w 707188"/>
              <a:gd name="connsiteY23" fmla="*/ 1290257 h 1323916"/>
              <a:gd name="connsiteX24" fmla="*/ 516454 w 707188"/>
              <a:gd name="connsiteY24" fmla="*/ 1295867 h 1323916"/>
              <a:gd name="connsiteX25" fmla="*/ 572552 w 707188"/>
              <a:gd name="connsiteY25" fmla="*/ 1307087 h 1323916"/>
              <a:gd name="connsiteX26" fmla="*/ 589381 w 707188"/>
              <a:gd name="connsiteY26" fmla="*/ 1312697 h 1323916"/>
              <a:gd name="connsiteX27" fmla="*/ 645480 w 707188"/>
              <a:gd name="connsiteY27" fmla="*/ 1323916 h 1323916"/>
              <a:gd name="connsiteX28" fmla="*/ 673529 w 707188"/>
              <a:gd name="connsiteY28" fmla="*/ 1318306 h 1323916"/>
              <a:gd name="connsiteX29" fmla="*/ 679138 w 707188"/>
              <a:gd name="connsiteY29" fmla="*/ 1211720 h 1323916"/>
              <a:gd name="connsiteX30" fmla="*/ 690358 w 707188"/>
              <a:gd name="connsiteY30" fmla="*/ 1166841 h 1323916"/>
              <a:gd name="connsiteX31" fmla="*/ 707188 w 707188"/>
              <a:gd name="connsiteY31" fmla="*/ 1105133 h 1323916"/>
              <a:gd name="connsiteX32" fmla="*/ 701578 w 707188"/>
              <a:gd name="connsiteY32" fmla="*/ 774154 h 1323916"/>
              <a:gd name="connsiteX33" fmla="*/ 695968 w 707188"/>
              <a:gd name="connsiteY33" fmla="*/ 718056 h 1323916"/>
              <a:gd name="connsiteX34" fmla="*/ 651089 w 707188"/>
              <a:gd name="connsiteY34" fmla="*/ 650738 h 1323916"/>
              <a:gd name="connsiteX35" fmla="*/ 611821 w 707188"/>
              <a:gd name="connsiteY35" fmla="*/ 560981 h 1323916"/>
              <a:gd name="connsiteX36" fmla="*/ 600601 w 707188"/>
              <a:gd name="connsiteY36" fmla="*/ 521713 h 1323916"/>
              <a:gd name="connsiteX37" fmla="*/ 589381 w 707188"/>
              <a:gd name="connsiteY37" fmla="*/ 488054 h 1323916"/>
              <a:gd name="connsiteX38" fmla="*/ 566942 w 707188"/>
              <a:gd name="connsiteY38" fmla="*/ 448785 h 1323916"/>
              <a:gd name="connsiteX39" fmla="*/ 544503 w 707188"/>
              <a:gd name="connsiteY39" fmla="*/ 370248 h 1323916"/>
              <a:gd name="connsiteX40" fmla="*/ 527673 w 707188"/>
              <a:gd name="connsiteY40" fmla="*/ 347808 h 1323916"/>
              <a:gd name="connsiteX41" fmla="*/ 505234 w 707188"/>
              <a:gd name="connsiteY41" fmla="*/ 314149 h 1323916"/>
              <a:gd name="connsiteX42" fmla="*/ 471575 w 707188"/>
              <a:gd name="connsiteY42" fmla="*/ 280490 h 1323916"/>
              <a:gd name="connsiteX43" fmla="*/ 454746 w 707188"/>
              <a:gd name="connsiteY43" fmla="*/ 263661 h 1323916"/>
              <a:gd name="connsiteX44" fmla="*/ 426697 w 707188"/>
              <a:gd name="connsiteY44" fmla="*/ 230002 h 1323916"/>
              <a:gd name="connsiteX45" fmla="*/ 381818 w 707188"/>
              <a:gd name="connsiteY45" fmla="*/ 168294 h 1323916"/>
              <a:gd name="connsiteX46" fmla="*/ 353769 w 707188"/>
              <a:gd name="connsiteY46" fmla="*/ 145855 h 1323916"/>
              <a:gd name="connsiteX47" fmla="*/ 336940 w 707188"/>
              <a:gd name="connsiteY47" fmla="*/ 129025 h 1323916"/>
              <a:gd name="connsiteX48" fmla="*/ 308891 w 707188"/>
              <a:gd name="connsiteY48" fmla="*/ 106586 h 1323916"/>
              <a:gd name="connsiteX49" fmla="*/ 275232 w 707188"/>
              <a:gd name="connsiteY49" fmla="*/ 84147 h 1323916"/>
              <a:gd name="connsiteX50" fmla="*/ 247183 w 707188"/>
              <a:gd name="connsiteY50" fmla="*/ 56098 h 1323916"/>
              <a:gd name="connsiteX51" fmla="*/ 235963 w 707188"/>
              <a:gd name="connsiteY51" fmla="*/ 39268 h 1323916"/>
              <a:gd name="connsiteX52" fmla="*/ 207914 w 707188"/>
              <a:gd name="connsiteY52" fmla="*/ 5610 h 1323916"/>
              <a:gd name="connsiteX53" fmla="*/ 191085 w 707188"/>
              <a:gd name="connsiteY53" fmla="*/ 0 h 1323916"/>
              <a:gd name="connsiteX54" fmla="*/ 151816 w 707188"/>
              <a:gd name="connsiteY54" fmla="*/ 56098 h 1323916"/>
              <a:gd name="connsiteX55" fmla="*/ 112547 w 707188"/>
              <a:gd name="connsiteY55" fmla="*/ 95367 h 1323916"/>
              <a:gd name="connsiteX56" fmla="*/ 78888 w 707188"/>
              <a:gd name="connsiteY56" fmla="*/ 106586 h 1323916"/>
              <a:gd name="connsiteX57" fmla="*/ 17180 w 707188"/>
              <a:gd name="connsiteY57" fmla="*/ 145855 h 1323916"/>
              <a:gd name="connsiteX58" fmla="*/ 351 w 707188"/>
              <a:gd name="connsiteY58" fmla="*/ 179514 h 1323916"/>
              <a:gd name="connsiteX0" fmla="*/ 351 w 707188"/>
              <a:gd name="connsiteY0" fmla="*/ 179514 h 1323916"/>
              <a:gd name="connsiteX1" fmla="*/ 28400 w 707188"/>
              <a:gd name="connsiteY1" fmla="*/ 196343 h 1323916"/>
              <a:gd name="connsiteX2" fmla="*/ 78888 w 707188"/>
              <a:gd name="connsiteY2" fmla="*/ 224392 h 1323916"/>
              <a:gd name="connsiteX3" fmla="*/ 134986 w 707188"/>
              <a:gd name="connsiteY3" fmla="*/ 308540 h 1323916"/>
              <a:gd name="connsiteX4" fmla="*/ 146206 w 707188"/>
              <a:gd name="connsiteY4" fmla="*/ 325369 h 1323916"/>
              <a:gd name="connsiteX5" fmla="*/ 157426 w 707188"/>
              <a:gd name="connsiteY5" fmla="*/ 342198 h 1323916"/>
              <a:gd name="connsiteX6" fmla="*/ 174255 w 707188"/>
              <a:gd name="connsiteY6" fmla="*/ 375857 h 1323916"/>
              <a:gd name="connsiteX7" fmla="*/ 196694 w 707188"/>
              <a:gd name="connsiteY7" fmla="*/ 403906 h 1323916"/>
              <a:gd name="connsiteX8" fmla="*/ 219134 w 707188"/>
              <a:gd name="connsiteY8" fmla="*/ 431956 h 1323916"/>
              <a:gd name="connsiteX9" fmla="*/ 252792 w 707188"/>
              <a:gd name="connsiteY9" fmla="*/ 471224 h 1323916"/>
              <a:gd name="connsiteX10" fmla="*/ 269622 w 707188"/>
              <a:gd name="connsiteY10" fmla="*/ 504883 h 1323916"/>
              <a:gd name="connsiteX11" fmla="*/ 275232 w 707188"/>
              <a:gd name="connsiteY11" fmla="*/ 521713 h 1323916"/>
              <a:gd name="connsiteX12" fmla="*/ 297671 w 707188"/>
              <a:gd name="connsiteY12" fmla="*/ 555371 h 1323916"/>
              <a:gd name="connsiteX13" fmla="*/ 320110 w 707188"/>
              <a:gd name="connsiteY13" fmla="*/ 589030 h 1323916"/>
              <a:gd name="connsiteX14" fmla="*/ 336940 w 707188"/>
              <a:gd name="connsiteY14" fmla="*/ 622689 h 1323916"/>
              <a:gd name="connsiteX15" fmla="*/ 348159 w 707188"/>
              <a:gd name="connsiteY15" fmla="*/ 656348 h 1323916"/>
              <a:gd name="connsiteX16" fmla="*/ 364989 w 707188"/>
              <a:gd name="connsiteY16" fmla="*/ 690007 h 1323916"/>
              <a:gd name="connsiteX17" fmla="*/ 381818 w 707188"/>
              <a:gd name="connsiteY17" fmla="*/ 740495 h 1323916"/>
              <a:gd name="connsiteX18" fmla="*/ 393038 w 707188"/>
              <a:gd name="connsiteY18" fmla="*/ 757325 h 1323916"/>
              <a:gd name="connsiteX19" fmla="*/ 404258 w 707188"/>
              <a:gd name="connsiteY19" fmla="*/ 790984 h 1323916"/>
              <a:gd name="connsiteX20" fmla="*/ 398648 w 707188"/>
              <a:gd name="connsiteY20" fmla="*/ 1105133 h 1323916"/>
              <a:gd name="connsiteX21" fmla="*/ 387428 w 707188"/>
              <a:gd name="connsiteY21" fmla="*/ 1172451 h 1323916"/>
              <a:gd name="connsiteX22" fmla="*/ 381818 w 707188"/>
              <a:gd name="connsiteY22" fmla="*/ 1279038 h 1323916"/>
              <a:gd name="connsiteX23" fmla="*/ 421087 w 707188"/>
              <a:gd name="connsiteY23" fmla="*/ 1290257 h 1323916"/>
              <a:gd name="connsiteX24" fmla="*/ 516454 w 707188"/>
              <a:gd name="connsiteY24" fmla="*/ 1295867 h 1323916"/>
              <a:gd name="connsiteX25" fmla="*/ 572552 w 707188"/>
              <a:gd name="connsiteY25" fmla="*/ 1307087 h 1323916"/>
              <a:gd name="connsiteX26" fmla="*/ 589381 w 707188"/>
              <a:gd name="connsiteY26" fmla="*/ 1312697 h 1323916"/>
              <a:gd name="connsiteX27" fmla="*/ 645480 w 707188"/>
              <a:gd name="connsiteY27" fmla="*/ 1323916 h 1323916"/>
              <a:gd name="connsiteX28" fmla="*/ 673529 w 707188"/>
              <a:gd name="connsiteY28" fmla="*/ 1318306 h 1323916"/>
              <a:gd name="connsiteX29" fmla="*/ 679138 w 707188"/>
              <a:gd name="connsiteY29" fmla="*/ 1211720 h 1323916"/>
              <a:gd name="connsiteX30" fmla="*/ 690358 w 707188"/>
              <a:gd name="connsiteY30" fmla="*/ 1166841 h 1323916"/>
              <a:gd name="connsiteX31" fmla="*/ 707188 w 707188"/>
              <a:gd name="connsiteY31" fmla="*/ 1105133 h 1323916"/>
              <a:gd name="connsiteX32" fmla="*/ 701578 w 707188"/>
              <a:gd name="connsiteY32" fmla="*/ 774154 h 1323916"/>
              <a:gd name="connsiteX33" fmla="*/ 695968 w 707188"/>
              <a:gd name="connsiteY33" fmla="*/ 718056 h 1323916"/>
              <a:gd name="connsiteX34" fmla="*/ 651089 w 707188"/>
              <a:gd name="connsiteY34" fmla="*/ 650738 h 1323916"/>
              <a:gd name="connsiteX35" fmla="*/ 611821 w 707188"/>
              <a:gd name="connsiteY35" fmla="*/ 560981 h 1323916"/>
              <a:gd name="connsiteX36" fmla="*/ 600601 w 707188"/>
              <a:gd name="connsiteY36" fmla="*/ 521713 h 1323916"/>
              <a:gd name="connsiteX37" fmla="*/ 589381 w 707188"/>
              <a:gd name="connsiteY37" fmla="*/ 488054 h 1323916"/>
              <a:gd name="connsiteX38" fmla="*/ 566942 w 707188"/>
              <a:gd name="connsiteY38" fmla="*/ 448785 h 1323916"/>
              <a:gd name="connsiteX39" fmla="*/ 544503 w 707188"/>
              <a:gd name="connsiteY39" fmla="*/ 370248 h 1323916"/>
              <a:gd name="connsiteX40" fmla="*/ 527673 w 707188"/>
              <a:gd name="connsiteY40" fmla="*/ 347808 h 1323916"/>
              <a:gd name="connsiteX41" fmla="*/ 505234 w 707188"/>
              <a:gd name="connsiteY41" fmla="*/ 314149 h 1323916"/>
              <a:gd name="connsiteX42" fmla="*/ 471575 w 707188"/>
              <a:gd name="connsiteY42" fmla="*/ 280490 h 1323916"/>
              <a:gd name="connsiteX43" fmla="*/ 454746 w 707188"/>
              <a:gd name="connsiteY43" fmla="*/ 263661 h 1323916"/>
              <a:gd name="connsiteX44" fmla="*/ 426697 w 707188"/>
              <a:gd name="connsiteY44" fmla="*/ 230002 h 1323916"/>
              <a:gd name="connsiteX45" fmla="*/ 381818 w 707188"/>
              <a:gd name="connsiteY45" fmla="*/ 168294 h 1323916"/>
              <a:gd name="connsiteX46" fmla="*/ 353769 w 707188"/>
              <a:gd name="connsiteY46" fmla="*/ 145855 h 1323916"/>
              <a:gd name="connsiteX47" fmla="*/ 336940 w 707188"/>
              <a:gd name="connsiteY47" fmla="*/ 129025 h 1323916"/>
              <a:gd name="connsiteX48" fmla="*/ 308891 w 707188"/>
              <a:gd name="connsiteY48" fmla="*/ 106586 h 1323916"/>
              <a:gd name="connsiteX49" fmla="*/ 275232 w 707188"/>
              <a:gd name="connsiteY49" fmla="*/ 84147 h 1323916"/>
              <a:gd name="connsiteX50" fmla="*/ 247183 w 707188"/>
              <a:gd name="connsiteY50" fmla="*/ 56098 h 1323916"/>
              <a:gd name="connsiteX51" fmla="*/ 235963 w 707188"/>
              <a:gd name="connsiteY51" fmla="*/ 39268 h 1323916"/>
              <a:gd name="connsiteX52" fmla="*/ 207914 w 707188"/>
              <a:gd name="connsiteY52" fmla="*/ 5610 h 1323916"/>
              <a:gd name="connsiteX53" fmla="*/ 191085 w 707188"/>
              <a:gd name="connsiteY53" fmla="*/ 0 h 1323916"/>
              <a:gd name="connsiteX54" fmla="*/ 151816 w 707188"/>
              <a:gd name="connsiteY54" fmla="*/ 56098 h 1323916"/>
              <a:gd name="connsiteX55" fmla="*/ 78888 w 707188"/>
              <a:gd name="connsiteY55" fmla="*/ 106586 h 1323916"/>
              <a:gd name="connsiteX56" fmla="*/ 17180 w 707188"/>
              <a:gd name="connsiteY56" fmla="*/ 145855 h 1323916"/>
              <a:gd name="connsiteX57" fmla="*/ 351 w 707188"/>
              <a:gd name="connsiteY57" fmla="*/ 179514 h 1323916"/>
              <a:gd name="connsiteX0" fmla="*/ 176 w 707013"/>
              <a:gd name="connsiteY0" fmla="*/ 179514 h 1323916"/>
              <a:gd name="connsiteX1" fmla="*/ 28225 w 707013"/>
              <a:gd name="connsiteY1" fmla="*/ 196343 h 1323916"/>
              <a:gd name="connsiteX2" fmla="*/ 78713 w 707013"/>
              <a:gd name="connsiteY2" fmla="*/ 224392 h 1323916"/>
              <a:gd name="connsiteX3" fmla="*/ 134811 w 707013"/>
              <a:gd name="connsiteY3" fmla="*/ 308540 h 1323916"/>
              <a:gd name="connsiteX4" fmla="*/ 146031 w 707013"/>
              <a:gd name="connsiteY4" fmla="*/ 325369 h 1323916"/>
              <a:gd name="connsiteX5" fmla="*/ 157251 w 707013"/>
              <a:gd name="connsiteY5" fmla="*/ 342198 h 1323916"/>
              <a:gd name="connsiteX6" fmla="*/ 174080 w 707013"/>
              <a:gd name="connsiteY6" fmla="*/ 375857 h 1323916"/>
              <a:gd name="connsiteX7" fmla="*/ 196519 w 707013"/>
              <a:gd name="connsiteY7" fmla="*/ 403906 h 1323916"/>
              <a:gd name="connsiteX8" fmla="*/ 218959 w 707013"/>
              <a:gd name="connsiteY8" fmla="*/ 431956 h 1323916"/>
              <a:gd name="connsiteX9" fmla="*/ 252617 w 707013"/>
              <a:gd name="connsiteY9" fmla="*/ 471224 h 1323916"/>
              <a:gd name="connsiteX10" fmla="*/ 269447 w 707013"/>
              <a:gd name="connsiteY10" fmla="*/ 504883 h 1323916"/>
              <a:gd name="connsiteX11" fmla="*/ 275057 w 707013"/>
              <a:gd name="connsiteY11" fmla="*/ 521713 h 1323916"/>
              <a:gd name="connsiteX12" fmla="*/ 297496 w 707013"/>
              <a:gd name="connsiteY12" fmla="*/ 555371 h 1323916"/>
              <a:gd name="connsiteX13" fmla="*/ 319935 w 707013"/>
              <a:gd name="connsiteY13" fmla="*/ 589030 h 1323916"/>
              <a:gd name="connsiteX14" fmla="*/ 336765 w 707013"/>
              <a:gd name="connsiteY14" fmla="*/ 622689 h 1323916"/>
              <a:gd name="connsiteX15" fmla="*/ 347984 w 707013"/>
              <a:gd name="connsiteY15" fmla="*/ 656348 h 1323916"/>
              <a:gd name="connsiteX16" fmla="*/ 364814 w 707013"/>
              <a:gd name="connsiteY16" fmla="*/ 690007 h 1323916"/>
              <a:gd name="connsiteX17" fmla="*/ 381643 w 707013"/>
              <a:gd name="connsiteY17" fmla="*/ 740495 h 1323916"/>
              <a:gd name="connsiteX18" fmla="*/ 392863 w 707013"/>
              <a:gd name="connsiteY18" fmla="*/ 757325 h 1323916"/>
              <a:gd name="connsiteX19" fmla="*/ 404083 w 707013"/>
              <a:gd name="connsiteY19" fmla="*/ 790984 h 1323916"/>
              <a:gd name="connsiteX20" fmla="*/ 398473 w 707013"/>
              <a:gd name="connsiteY20" fmla="*/ 1105133 h 1323916"/>
              <a:gd name="connsiteX21" fmla="*/ 387253 w 707013"/>
              <a:gd name="connsiteY21" fmla="*/ 1172451 h 1323916"/>
              <a:gd name="connsiteX22" fmla="*/ 381643 w 707013"/>
              <a:gd name="connsiteY22" fmla="*/ 1279038 h 1323916"/>
              <a:gd name="connsiteX23" fmla="*/ 420912 w 707013"/>
              <a:gd name="connsiteY23" fmla="*/ 1290257 h 1323916"/>
              <a:gd name="connsiteX24" fmla="*/ 516279 w 707013"/>
              <a:gd name="connsiteY24" fmla="*/ 1295867 h 1323916"/>
              <a:gd name="connsiteX25" fmla="*/ 572377 w 707013"/>
              <a:gd name="connsiteY25" fmla="*/ 1307087 h 1323916"/>
              <a:gd name="connsiteX26" fmla="*/ 589206 w 707013"/>
              <a:gd name="connsiteY26" fmla="*/ 1312697 h 1323916"/>
              <a:gd name="connsiteX27" fmla="*/ 645305 w 707013"/>
              <a:gd name="connsiteY27" fmla="*/ 1323916 h 1323916"/>
              <a:gd name="connsiteX28" fmla="*/ 673354 w 707013"/>
              <a:gd name="connsiteY28" fmla="*/ 1318306 h 1323916"/>
              <a:gd name="connsiteX29" fmla="*/ 678963 w 707013"/>
              <a:gd name="connsiteY29" fmla="*/ 1211720 h 1323916"/>
              <a:gd name="connsiteX30" fmla="*/ 690183 w 707013"/>
              <a:gd name="connsiteY30" fmla="*/ 1166841 h 1323916"/>
              <a:gd name="connsiteX31" fmla="*/ 707013 w 707013"/>
              <a:gd name="connsiteY31" fmla="*/ 1105133 h 1323916"/>
              <a:gd name="connsiteX32" fmla="*/ 701403 w 707013"/>
              <a:gd name="connsiteY32" fmla="*/ 774154 h 1323916"/>
              <a:gd name="connsiteX33" fmla="*/ 695793 w 707013"/>
              <a:gd name="connsiteY33" fmla="*/ 718056 h 1323916"/>
              <a:gd name="connsiteX34" fmla="*/ 650914 w 707013"/>
              <a:gd name="connsiteY34" fmla="*/ 650738 h 1323916"/>
              <a:gd name="connsiteX35" fmla="*/ 611646 w 707013"/>
              <a:gd name="connsiteY35" fmla="*/ 560981 h 1323916"/>
              <a:gd name="connsiteX36" fmla="*/ 600426 w 707013"/>
              <a:gd name="connsiteY36" fmla="*/ 521713 h 1323916"/>
              <a:gd name="connsiteX37" fmla="*/ 589206 w 707013"/>
              <a:gd name="connsiteY37" fmla="*/ 488054 h 1323916"/>
              <a:gd name="connsiteX38" fmla="*/ 566767 w 707013"/>
              <a:gd name="connsiteY38" fmla="*/ 448785 h 1323916"/>
              <a:gd name="connsiteX39" fmla="*/ 544328 w 707013"/>
              <a:gd name="connsiteY39" fmla="*/ 370248 h 1323916"/>
              <a:gd name="connsiteX40" fmla="*/ 527498 w 707013"/>
              <a:gd name="connsiteY40" fmla="*/ 347808 h 1323916"/>
              <a:gd name="connsiteX41" fmla="*/ 505059 w 707013"/>
              <a:gd name="connsiteY41" fmla="*/ 314149 h 1323916"/>
              <a:gd name="connsiteX42" fmla="*/ 471400 w 707013"/>
              <a:gd name="connsiteY42" fmla="*/ 280490 h 1323916"/>
              <a:gd name="connsiteX43" fmla="*/ 454571 w 707013"/>
              <a:gd name="connsiteY43" fmla="*/ 263661 h 1323916"/>
              <a:gd name="connsiteX44" fmla="*/ 426522 w 707013"/>
              <a:gd name="connsiteY44" fmla="*/ 230002 h 1323916"/>
              <a:gd name="connsiteX45" fmla="*/ 381643 w 707013"/>
              <a:gd name="connsiteY45" fmla="*/ 168294 h 1323916"/>
              <a:gd name="connsiteX46" fmla="*/ 353594 w 707013"/>
              <a:gd name="connsiteY46" fmla="*/ 145855 h 1323916"/>
              <a:gd name="connsiteX47" fmla="*/ 336765 w 707013"/>
              <a:gd name="connsiteY47" fmla="*/ 129025 h 1323916"/>
              <a:gd name="connsiteX48" fmla="*/ 308716 w 707013"/>
              <a:gd name="connsiteY48" fmla="*/ 106586 h 1323916"/>
              <a:gd name="connsiteX49" fmla="*/ 275057 w 707013"/>
              <a:gd name="connsiteY49" fmla="*/ 84147 h 1323916"/>
              <a:gd name="connsiteX50" fmla="*/ 247008 w 707013"/>
              <a:gd name="connsiteY50" fmla="*/ 56098 h 1323916"/>
              <a:gd name="connsiteX51" fmla="*/ 235788 w 707013"/>
              <a:gd name="connsiteY51" fmla="*/ 39268 h 1323916"/>
              <a:gd name="connsiteX52" fmla="*/ 207739 w 707013"/>
              <a:gd name="connsiteY52" fmla="*/ 5610 h 1323916"/>
              <a:gd name="connsiteX53" fmla="*/ 190910 w 707013"/>
              <a:gd name="connsiteY53" fmla="*/ 0 h 1323916"/>
              <a:gd name="connsiteX54" fmla="*/ 151641 w 707013"/>
              <a:gd name="connsiteY54" fmla="*/ 56098 h 1323916"/>
              <a:gd name="connsiteX55" fmla="*/ 78713 w 707013"/>
              <a:gd name="connsiteY55" fmla="*/ 106586 h 1323916"/>
              <a:gd name="connsiteX56" fmla="*/ 40790 w 707013"/>
              <a:gd name="connsiteY56" fmla="*/ 137926 h 1323916"/>
              <a:gd name="connsiteX57" fmla="*/ 176 w 707013"/>
              <a:gd name="connsiteY57" fmla="*/ 179514 h 1323916"/>
              <a:gd name="connsiteX0" fmla="*/ 176 w 707013"/>
              <a:gd name="connsiteY0" fmla="*/ 179514 h 1323916"/>
              <a:gd name="connsiteX1" fmla="*/ 28225 w 707013"/>
              <a:gd name="connsiteY1" fmla="*/ 196343 h 1323916"/>
              <a:gd name="connsiteX2" fmla="*/ 78713 w 707013"/>
              <a:gd name="connsiteY2" fmla="*/ 224392 h 1323916"/>
              <a:gd name="connsiteX3" fmla="*/ 134811 w 707013"/>
              <a:gd name="connsiteY3" fmla="*/ 308540 h 1323916"/>
              <a:gd name="connsiteX4" fmla="*/ 146031 w 707013"/>
              <a:gd name="connsiteY4" fmla="*/ 325369 h 1323916"/>
              <a:gd name="connsiteX5" fmla="*/ 157251 w 707013"/>
              <a:gd name="connsiteY5" fmla="*/ 342198 h 1323916"/>
              <a:gd name="connsiteX6" fmla="*/ 174080 w 707013"/>
              <a:gd name="connsiteY6" fmla="*/ 375857 h 1323916"/>
              <a:gd name="connsiteX7" fmla="*/ 196519 w 707013"/>
              <a:gd name="connsiteY7" fmla="*/ 403906 h 1323916"/>
              <a:gd name="connsiteX8" fmla="*/ 218959 w 707013"/>
              <a:gd name="connsiteY8" fmla="*/ 431956 h 1323916"/>
              <a:gd name="connsiteX9" fmla="*/ 252617 w 707013"/>
              <a:gd name="connsiteY9" fmla="*/ 471224 h 1323916"/>
              <a:gd name="connsiteX10" fmla="*/ 269447 w 707013"/>
              <a:gd name="connsiteY10" fmla="*/ 504883 h 1323916"/>
              <a:gd name="connsiteX11" fmla="*/ 275057 w 707013"/>
              <a:gd name="connsiteY11" fmla="*/ 521713 h 1323916"/>
              <a:gd name="connsiteX12" fmla="*/ 297496 w 707013"/>
              <a:gd name="connsiteY12" fmla="*/ 555371 h 1323916"/>
              <a:gd name="connsiteX13" fmla="*/ 319935 w 707013"/>
              <a:gd name="connsiteY13" fmla="*/ 589030 h 1323916"/>
              <a:gd name="connsiteX14" fmla="*/ 336765 w 707013"/>
              <a:gd name="connsiteY14" fmla="*/ 622689 h 1323916"/>
              <a:gd name="connsiteX15" fmla="*/ 347984 w 707013"/>
              <a:gd name="connsiteY15" fmla="*/ 656348 h 1323916"/>
              <a:gd name="connsiteX16" fmla="*/ 364814 w 707013"/>
              <a:gd name="connsiteY16" fmla="*/ 690007 h 1323916"/>
              <a:gd name="connsiteX17" fmla="*/ 381643 w 707013"/>
              <a:gd name="connsiteY17" fmla="*/ 740495 h 1323916"/>
              <a:gd name="connsiteX18" fmla="*/ 392863 w 707013"/>
              <a:gd name="connsiteY18" fmla="*/ 757325 h 1323916"/>
              <a:gd name="connsiteX19" fmla="*/ 404083 w 707013"/>
              <a:gd name="connsiteY19" fmla="*/ 790984 h 1323916"/>
              <a:gd name="connsiteX20" fmla="*/ 398473 w 707013"/>
              <a:gd name="connsiteY20" fmla="*/ 1105133 h 1323916"/>
              <a:gd name="connsiteX21" fmla="*/ 387253 w 707013"/>
              <a:gd name="connsiteY21" fmla="*/ 1172451 h 1323916"/>
              <a:gd name="connsiteX22" fmla="*/ 381643 w 707013"/>
              <a:gd name="connsiteY22" fmla="*/ 1279038 h 1323916"/>
              <a:gd name="connsiteX23" fmla="*/ 420912 w 707013"/>
              <a:gd name="connsiteY23" fmla="*/ 1290257 h 1323916"/>
              <a:gd name="connsiteX24" fmla="*/ 516279 w 707013"/>
              <a:gd name="connsiteY24" fmla="*/ 1295867 h 1323916"/>
              <a:gd name="connsiteX25" fmla="*/ 572377 w 707013"/>
              <a:gd name="connsiteY25" fmla="*/ 1307087 h 1323916"/>
              <a:gd name="connsiteX26" fmla="*/ 589206 w 707013"/>
              <a:gd name="connsiteY26" fmla="*/ 1312697 h 1323916"/>
              <a:gd name="connsiteX27" fmla="*/ 645305 w 707013"/>
              <a:gd name="connsiteY27" fmla="*/ 1323916 h 1323916"/>
              <a:gd name="connsiteX28" fmla="*/ 673354 w 707013"/>
              <a:gd name="connsiteY28" fmla="*/ 1318306 h 1323916"/>
              <a:gd name="connsiteX29" fmla="*/ 678963 w 707013"/>
              <a:gd name="connsiteY29" fmla="*/ 1211720 h 1323916"/>
              <a:gd name="connsiteX30" fmla="*/ 690183 w 707013"/>
              <a:gd name="connsiteY30" fmla="*/ 1166841 h 1323916"/>
              <a:gd name="connsiteX31" fmla="*/ 707013 w 707013"/>
              <a:gd name="connsiteY31" fmla="*/ 1105133 h 1323916"/>
              <a:gd name="connsiteX32" fmla="*/ 701403 w 707013"/>
              <a:gd name="connsiteY32" fmla="*/ 774154 h 1323916"/>
              <a:gd name="connsiteX33" fmla="*/ 695793 w 707013"/>
              <a:gd name="connsiteY33" fmla="*/ 718056 h 1323916"/>
              <a:gd name="connsiteX34" fmla="*/ 650914 w 707013"/>
              <a:gd name="connsiteY34" fmla="*/ 650738 h 1323916"/>
              <a:gd name="connsiteX35" fmla="*/ 611646 w 707013"/>
              <a:gd name="connsiteY35" fmla="*/ 560981 h 1323916"/>
              <a:gd name="connsiteX36" fmla="*/ 600426 w 707013"/>
              <a:gd name="connsiteY36" fmla="*/ 521713 h 1323916"/>
              <a:gd name="connsiteX37" fmla="*/ 589206 w 707013"/>
              <a:gd name="connsiteY37" fmla="*/ 488054 h 1323916"/>
              <a:gd name="connsiteX38" fmla="*/ 566767 w 707013"/>
              <a:gd name="connsiteY38" fmla="*/ 448785 h 1323916"/>
              <a:gd name="connsiteX39" fmla="*/ 544328 w 707013"/>
              <a:gd name="connsiteY39" fmla="*/ 370248 h 1323916"/>
              <a:gd name="connsiteX40" fmla="*/ 527498 w 707013"/>
              <a:gd name="connsiteY40" fmla="*/ 347808 h 1323916"/>
              <a:gd name="connsiteX41" fmla="*/ 505059 w 707013"/>
              <a:gd name="connsiteY41" fmla="*/ 314149 h 1323916"/>
              <a:gd name="connsiteX42" fmla="*/ 471400 w 707013"/>
              <a:gd name="connsiteY42" fmla="*/ 280490 h 1323916"/>
              <a:gd name="connsiteX43" fmla="*/ 454571 w 707013"/>
              <a:gd name="connsiteY43" fmla="*/ 263661 h 1323916"/>
              <a:gd name="connsiteX44" fmla="*/ 426522 w 707013"/>
              <a:gd name="connsiteY44" fmla="*/ 230002 h 1323916"/>
              <a:gd name="connsiteX45" fmla="*/ 381643 w 707013"/>
              <a:gd name="connsiteY45" fmla="*/ 168294 h 1323916"/>
              <a:gd name="connsiteX46" fmla="*/ 353594 w 707013"/>
              <a:gd name="connsiteY46" fmla="*/ 145855 h 1323916"/>
              <a:gd name="connsiteX47" fmla="*/ 336765 w 707013"/>
              <a:gd name="connsiteY47" fmla="*/ 129025 h 1323916"/>
              <a:gd name="connsiteX48" fmla="*/ 308716 w 707013"/>
              <a:gd name="connsiteY48" fmla="*/ 106586 h 1323916"/>
              <a:gd name="connsiteX49" fmla="*/ 275057 w 707013"/>
              <a:gd name="connsiteY49" fmla="*/ 84147 h 1323916"/>
              <a:gd name="connsiteX50" fmla="*/ 247008 w 707013"/>
              <a:gd name="connsiteY50" fmla="*/ 56098 h 1323916"/>
              <a:gd name="connsiteX51" fmla="*/ 235788 w 707013"/>
              <a:gd name="connsiteY51" fmla="*/ 39268 h 1323916"/>
              <a:gd name="connsiteX52" fmla="*/ 207739 w 707013"/>
              <a:gd name="connsiteY52" fmla="*/ 5610 h 1323916"/>
              <a:gd name="connsiteX53" fmla="*/ 190910 w 707013"/>
              <a:gd name="connsiteY53" fmla="*/ 0 h 1323916"/>
              <a:gd name="connsiteX54" fmla="*/ 135784 w 707013"/>
              <a:gd name="connsiteY54" fmla="*/ 45527 h 1323916"/>
              <a:gd name="connsiteX55" fmla="*/ 78713 w 707013"/>
              <a:gd name="connsiteY55" fmla="*/ 106586 h 1323916"/>
              <a:gd name="connsiteX56" fmla="*/ 40790 w 707013"/>
              <a:gd name="connsiteY56" fmla="*/ 137926 h 1323916"/>
              <a:gd name="connsiteX57" fmla="*/ 176 w 707013"/>
              <a:gd name="connsiteY57" fmla="*/ 179514 h 1323916"/>
              <a:gd name="connsiteX0" fmla="*/ 176 w 707013"/>
              <a:gd name="connsiteY0" fmla="*/ 179514 h 1323916"/>
              <a:gd name="connsiteX1" fmla="*/ 28225 w 707013"/>
              <a:gd name="connsiteY1" fmla="*/ 196343 h 1323916"/>
              <a:gd name="connsiteX2" fmla="*/ 78713 w 707013"/>
              <a:gd name="connsiteY2" fmla="*/ 224392 h 1323916"/>
              <a:gd name="connsiteX3" fmla="*/ 134811 w 707013"/>
              <a:gd name="connsiteY3" fmla="*/ 308540 h 1323916"/>
              <a:gd name="connsiteX4" fmla="*/ 146031 w 707013"/>
              <a:gd name="connsiteY4" fmla="*/ 325369 h 1323916"/>
              <a:gd name="connsiteX5" fmla="*/ 157251 w 707013"/>
              <a:gd name="connsiteY5" fmla="*/ 342198 h 1323916"/>
              <a:gd name="connsiteX6" fmla="*/ 174080 w 707013"/>
              <a:gd name="connsiteY6" fmla="*/ 375857 h 1323916"/>
              <a:gd name="connsiteX7" fmla="*/ 196519 w 707013"/>
              <a:gd name="connsiteY7" fmla="*/ 403906 h 1323916"/>
              <a:gd name="connsiteX8" fmla="*/ 218959 w 707013"/>
              <a:gd name="connsiteY8" fmla="*/ 431956 h 1323916"/>
              <a:gd name="connsiteX9" fmla="*/ 252617 w 707013"/>
              <a:gd name="connsiteY9" fmla="*/ 471224 h 1323916"/>
              <a:gd name="connsiteX10" fmla="*/ 269447 w 707013"/>
              <a:gd name="connsiteY10" fmla="*/ 504883 h 1323916"/>
              <a:gd name="connsiteX11" fmla="*/ 275057 w 707013"/>
              <a:gd name="connsiteY11" fmla="*/ 521713 h 1323916"/>
              <a:gd name="connsiteX12" fmla="*/ 297496 w 707013"/>
              <a:gd name="connsiteY12" fmla="*/ 555371 h 1323916"/>
              <a:gd name="connsiteX13" fmla="*/ 319935 w 707013"/>
              <a:gd name="connsiteY13" fmla="*/ 589030 h 1323916"/>
              <a:gd name="connsiteX14" fmla="*/ 336765 w 707013"/>
              <a:gd name="connsiteY14" fmla="*/ 622689 h 1323916"/>
              <a:gd name="connsiteX15" fmla="*/ 347984 w 707013"/>
              <a:gd name="connsiteY15" fmla="*/ 656348 h 1323916"/>
              <a:gd name="connsiteX16" fmla="*/ 364814 w 707013"/>
              <a:gd name="connsiteY16" fmla="*/ 690007 h 1323916"/>
              <a:gd name="connsiteX17" fmla="*/ 381643 w 707013"/>
              <a:gd name="connsiteY17" fmla="*/ 740495 h 1323916"/>
              <a:gd name="connsiteX18" fmla="*/ 392863 w 707013"/>
              <a:gd name="connsiteY18" fmla="*/ 757325 h 1323916"/>
              <a:gd name="connsiteX19" fmla="*/ 404083 w 707013"/>
              <a:gd name="connsiteY19" fmla="*/ 790984 h 1323916"/>
              <a:gd name="connsiteX20" fmla="*/ 398473 w 707013"/>
              <a:gd name="connsiteY20" fmla="*/ 1105133 h 1323916"/>
              <a:gd name="connsiteX21" fmla="*/ 387253 w 707013"/>
              <a:gd name="connsiteY21" fmla="*/ 1172451 h 1323916"/>
              <a:gd name="connsiteX22" fmla="*/ 381643 w 707013"/>
              <a:gd name="connsiteY22" fmla="*/ 1279038 h 1323916"/>
              <a:gd name="connsiteX23" fmla="*/ 420912 w 707013"/>
              <a:gd name="connsiteY23" fmla="*/ 1290257 h 1323916"/>
              <a:gd name="connsiteX24" fmla="*/ 516279 w 707013"/>
              <a:gd name="connsiteY24" fmla="*/ 1295867 h 1323916"/>
              <a:gd name="connsiteX25" fmla="*/ 572377 w 707013"/>
              <a:gd name="connsiteY25" fmla="*/ 1307087 h 1323916"/>
              <a:gd name="connsiteX26" fmla="*/ 589206 w 707013"/>
              <a:gd name="connsiteY26" fmla="*/ 1312697 h 1323916"/>
              <a:gd name="connsiteX27" fmla="*/ 645305 w 707013"/>
              <a:gd name="connsiteY27" fmla="*/ 1323916 h 1323916"/>
              <a:gd name="connsiteX28" fmla="*/ 673354 w 707013"/>
              <a:gd name="connsiteY28" fmla="*/ 1318306 h 1323916"/>
              <a:gd name="connsiteX29" fmla="*/ 678963 w 707013"/>
              <a:gd name="connsiteY29" fmla="*/ 1211720 h 1323916"/>
              <a:gd name="connsiteX30" fmla="*/ 690183 w 707013"/>
              <a:gd name="connsiteY30" fmla="*/ 1166841 h 1323916"/>
              <a:gd name="connsiteX31" fmla="*/ 707013 w 707013"/>
              <a:gd name="connsiteY31" fmla="*/ 1105133 h 1323916"/>
              <a:gd name="connsiteX32" fmla="*/ 701403 w 707013"/>
              <a:gd name="connsiteY32" fmla="*/ 774154 h 1323916"/>
              <a:gd name="connsiteX33" fmla="*/ 695793 w 707013"/>
              <a:gd name="connsiteY33" fmla="*/ 718056 h 1323916"/>
              <a:gd name="connsiteX34" fmla="*/ 650914 w 707013"/>
              <a:gd name="connsiteY34" fmla="*/ 650738 h 1323916"/>
              <a:gd name="connsiteX35" fmla="*/ 611646 w 707013"/>
              <a:gd name="connsiteY35" fmla="*/ 560981 h 1323916"/>
              <a:gd name="connsiteX36" fmla="*/ 600426 w 707013"/>
              <a:gd name="connsiteY36" fmla="*/ 521713 h 1323916"/>
              <a:gd name="connsiteX37" fmla="*/ 589206 w 707013"/>
              <a:gd name="connsiteY37" fmla="*/ 488054 h 1323916"/>
              <a:gd name="connsiteX38" fmla="*/ 566767 w 707013"/>
              <a:gd name="connsiteY38" fmla="*/ 448785 h 1323916"/>
              <a:gd name="connsiteX39" fmla="*/ 544328 w 707013"/>
              <a:gd name="connsiteY39" fmla="*/ 370248 h 1323916"/>
              <a:gd name="connsiteX40" fmla="*/ 527498 w 707013"/>
              <a:gd name="connsiteY40" fmla="*/ 347808 h 1323916"/>
              <a:gd name="connsiteX41" fmla="*/ 505059 w 707013"/>
              <a:gd name="connsiteY41" fmla="*/ 314149 h 1323916"/>
              <a:gd name="connsiteX42" fmla="*/ 471400 w 707013"/>
              <a:gd name="connsiteY42" fmla="*/ 280490 h 1323916"/>
              <a:gd name="connsiteX43" fmla="*/ 454571 w 707013"/>
              <a:gd name="connsiteY43" fmla="*/ 263661 h 1323916"/>
              <a:gd name="connsiteX44" fmla="*/ 426522 w 707013"/>
              <a:gd name="connsiteY44" fmla="*/ 230002 h 1323916"/>
              <a:gd name="connsiteX45" fmla="*/ 381643 w 707013"/>
              <a:gd name="connsiteY45" fmla="*/ 168294 h 1323916"/>
              <a:gd name="connsiteX46" fmla="*/ 353594 w 707013"/>
              <a:gd name="connsiteY46" fmla="*/ 145855 h 1323916"/>
              <a:gd name="connsiteX47" fmla="*/ 336765 w 707013"/>
              <a:gd name="connsiteY47" fmla="*/ 129025 h 1323916"/>
              <a:gd name="connsiteX48" fmla="*/ 308716 w 707013"/>
              <a:gd name="connsiteY48" fmla="*/ 106586 h 1323916"/>
              <a:gd name="connsiteX49" fmla="*/ 275057 w 707013"/>
              <a:gd name="connsiteY49" fmla="*/ 84147 h 1323916"/>
              <a:gd name="connsiteX50" fmla="*/ 247008 w 707013"/>
              <a:gd name="connsiteY50" fmla="*/ 56098 h 1323916"/>
              <a:gd name="connsiteX51" fmla="*/ 235788 w 707013"/>
              <a:gd name="connsiteY51" fmla="*/ 39268 h 1323916"/>
              <a:gd name="connsiteX52" fmla="*/ 207739 w 707013"/>
              <a:gd name="connsiteY52" fmla="*/ 5610 h 1323916"/>
              <a:gd name="connsiteX53" fmla="*/ 190910 w 707013"/>
              <a:gd name="connsiteY53" fmla="*/ 0 h 1323916"/>
              <a:gd name="connsiteX54" fmla="*/ 143713 w 707013"/>
              <a:gd name="connsiteY54" fmla="*/ 45527 h 1323916"/>
              <a:gd name="connsiteX55" fmla="*/ 78713 w 707013"/>
              <a:gd name="connsiteY55" fmla="*/ 106586 h 1323916"/>
              <a:gd name="connsiteX56" fmla="*/ 40790 w 707013"/>
              <a:gd name="connsiteY56" fmla="*/ 137926 h 1323916"/>
              <a:gd name="connsiteX57" fmla="*/ 176 w 707013"/>
              <a:gd name="connsiteY57" fmla="*/ 179514 h 1323916"/>
              <a:gd name="connsiteX0" fmla="*/ 0 w 706837"/>
              <a:gd name="connsiteY0" fmla="*/ 179514 h 1323916"/>
              <a:gd name="connsiteX1" fmla="*/ 78537 w 706837"/>
              <a:gd name="connsiteY1" fmla="*/ 224392 h 1323916"/>
              <a:gd name="connsiteX2" fmla="*/ 134635 w 706837"/>
              <a:gd name="connsiteY2" fmla="*/ 308540 h 1323916"/>
              <a:gd name="connsiteX3" fmla="*/ 145855 w 706837"/>
              <a:gd name="connsiteY3" fmla="*/ 325369 h 1323916"/>
              <a:gd name="connsiteX4" fmla="*/ 157075 w 706837"/>
              <a:gd name="connsiteY4" fmla="*/ 342198 h 1323916"/>
              <a:gd name="connsiteX5" fmla="*/ 173904 w 706837"/>
              <a:gd name="connsiteY5" fmla="*/ 375857 h 1323916"/>
              <a:gd name="connsiteX6" fmla="*/ 196343 w 706837"/>
              <a:gd name="connsiteY6" fmla="*/ 403906 h 1323916"/>
              <a:gd name="connsiteX7" fmla="*/ 218783 w 706837"/>
              <a:gd name="connsiteY7" fmla="*/ 431956 h 1323916"/>
              <a:gd name="connsiteX8" fmla="*/ 252441 w 706837"/>
              <a:gd name="connsiteY8" fmla="*/ 471224 h 1323916"/>
              <a:gd name="connsiteX9" fmla="*/ 269271 w 706837"/>
              <a:gd name="connsiteY9" fmla="*/ 504883 h 1323916"/>
              <a:gd name="connsiteX10" fmla="*/ 274881 w 706837"/>
              <a:gd name="connsiteY10" fmla="*/ 521713 h 1323916"/>
              <a:gd name="connsiteX11" fmla="*/ 297320 w 706837"/>
              <a:gd name="connsiteY11" fmla="*/ 555371 h 1323916"/>
              <a:gd name="connsiteX12" fmla="*/ 319759 w 706837"/>
              <a:gd name="connsiteY12" fmla="*/ 589030 h 1323916"/>
              <a:gd name="connsiteX13" fmla="*/ 336589 w 706837"/>
              <a:gd name="connsiteY13" fmla="*/ 622689 h 1323916"/>
              <a:gd name="connsiteX14" fmla="*/ 347808 w 706837"/>
              <a:gd name="connsiteY14" fmla="*/ 656348 h 1323916"/>
              <a:gd name="connsiteX15" fmla="*/ 364638 w 706837"/>
              <a:gd name="connsiteY15" fmla="*/ 690007 h 1323916"/>
              <a:gd name="connsiteX16" fmla="*/ 381467 w 706837"/>
              <a:gd name="connsiteY16" fmla="*/ 740495 h 1323916"/>
              <a:gd name="connsiteX17" fmla="*/ 392687 w 706837"/>
              <a:gd name="connsiteY17" fmla="*/ 757325 h 1323916"/>
              <a:gd name="connsiteX18" fmla="*/ 403907 w 706837"/>
              <a:gd name="connsiteY18" fmla="*/ 790984 h 1323916"/>
              <a:gd name="connsiteX19" fmla="*/ 398297 w 706837"/>
              <a:gd name="connsiteY19" fmla="*/ 1105133 h 1323916"/>
              <a:gd name="connsiteX20" fmla="*/ 387077 w 706837"/>
              <a:gd name="connsiteY20" fmla="*/ 1172451 h 1323916"/>
              <a:gd name="connsiteX21" fmla="*/ 381467 w 706837"/>
              <a:gd name="connsiteY21" fmla="*/ 1279038 h 1323916"/>
              <a:gd name="connsiteX22" fmla="*/ 420736 w 706837"/>
              <a:gd name="connsiteY22" fmla="*/ 1290257 h 1323916"/>
              <a:gd name="connsiteX23" fmla="*/ 516103 w 706837"/>
              <a:gd name="connsiteY23" fmla="*/ 1295867 h 1323916"/>
              <a:gd name="connsiteX24" fmla="*/ 572201 w 706837"/>
              <a:gd name="connsiteY24" fmla="*/ 1307087 h 1323916"/>
              <a:gd name="connsiteX25" fmla="*/ 589030 w 706837"/>
              <a:gd name="connsiteY25" fmla="*/ 1312697 h 1323916"/>
              <a:gd name="connsiteX26" fmla="*/ 645129 w 706837"/>
              <a:gd name="connsiteY26" fmla="*/ 1323916 h 1323916"/>
              <a:gd name="connsiteX27" fmla="*/ 673178 w 706837"/>
              <a:gd name="connsiteY27" fmla="*/ 1318306 h 1323916"/>
              <a:gd name="connsiteX28" fmla="*/ 678787 w 706837"/>
              <a:gd name="connsiteY28" fmla="*/ 1211720 h 1323916"/>
              <a:gd name="connsiteX29" fmla="*/ 690007 w 706837"/>
              <a:gd name="connsiteY29" fmla="*/ 1166841 h 1323916"/>
              <a:gd name="connsiteX30" fmla="*/ 706837 w 706837"/>
              <a:gd name="connsiteY30" fmla="*/ 1105133 h 1323916"/>
              <a:gd name="connsiteX31" fmla="*/ 701227 w 706837"/>
              <a:gd name="connsiteY31" fmla="*/ 774154 h 1323916"/>
              <a:gd name="connsiteX32" fmla="*/ 695617 w 706837"/>
              <a:gd name="connsiteY32" fmla="*/ 718056 h 1323916"/>
              <a:gd name="connsiteX33" fmla="*/ 650738 w 706837"/>
              <a:gd name="connsiteY33" fmla="*/ 650738 h 1323916"/>
              <a:gd name="connsiteX34" fmla="*/ 611470 w 706837"/>
              <a:gd name="connsiteY34" fmla="*/ 560981 h 1323916"/>
              <a:gd name="connsiteX35" fmla="*/ 600250 w 706837"/>
              <a:gd name="connsiteY35" fmla="*/ 521713 h 1323916"/>
              <a:gd name="connsiteX36" fmla="*/ 589030 w 706837"/>
              <a:gd name="connsiteY36" fmla="*/ 488054 h 1323916"/>
              <a:gd name="connsiteX37" fmla="*/ 566591 w 706837"/>
              <a:gd name="connsiteY37" fmla="*/ 448785 h 1323916"/>
              <a:gd name="connsiteX38" fmla="*/ 544152 w 706837"/>
              <a:gd name="connsiteY38" fmla="*/ 370248 h 1323916"/>
              <a:gd name="connsiteX39" fmla="*/ 527322 w 706837"/>
              <a:gd name="connsiteY39" fmla="*/ 347808 h 1323916"/>
              <a:gd name="connsiteX40" fmla="*/ 504883 w 706837"/>
              <a:gd name="connsiteY40" fmla="*/ 314149 h 1323916"/>
              <a:gd name="connsiteX41" fmla="*/ 471224 w 706837"/>
              <a:gd name="connsiteY41" fmla="*/ 280490 h 1323916"/>
              <a:gd name="connsiteX42" fmla="*/ 454395 w 706837"/>
              <a:gd name="connsiteY42" fmla="*/ 263661 h 1323916"/>
              <a:gd name="connsiteX43" fmla="*/ 426346 w 706837"/>
              <a:gd name="connsiteY43" fmla="*/ 230002 h 1323916"/>
              <a:gd name="connsiteX44" fmla="*/ 381467 w 706837"/>
              <a:gd name="connsiteY44" fmla="*/ 168294 h 1323916"/>
              <a:gd name="connsiteX45" fmla="*/ 353418 w 706837"/>
              <a:gd name="connsiteY45" fmla="*/ 145855 h 1323916"/>
              <a:gd name="connsiteX46" fmla="*/ 336589 w 706837"/>
              <a:gd name="connsiteY46" fmla="*/ 129025 h 1323916"/>
              <a:gd name="connsiteX47" fmla="*/ 308540 w 706837"/>
              <a:gd name="connsiteY47" fmla="*/ 106586 h 1323916"/>
              <a:gd name="connsiteX48" fmla="*/ 274881 w 706837"/>
              <a:gd name="connsiteY48" fmla="*/ 84147 h 1323916"/>
              <a:gd name="connsiteX49" fmla="*/ 246832 w 706837"/>
              <a:gd name="connsiteY49" fmla="*/ 56098 h 1323916"/>
              <a:gd name="connsiteX50" fmla="*/ 235612 w 706837"/>
              <a:gd name="connsiteY50" fmla="*/ 39268 h 1323916"/>
              <a:gd name="connsiteX51" fmla="*/ 207563 w 706837"/>
              <a:gd name="connsiteY51" fmla="*/ 5610 h 1323916"/>
              <a:gd name="connsiteX52" fmla="*/ 190734 w 706837"/>
              <a:gd name="connsiteY52" fmla="*/ 0 h 1323916"/>
              <a:gd name="connsiteX53" fmla="*/ 143537 w 706837"/>
              <a:gd name="connsiteY53" fmla="*/ 45527 h 1323916"/>
              <a:gd name="connsiteX54" fmla="*/ 78537 w 706837"/>
              <a:gd name="connsiteY54" fmla="*/ 106586 h 1323916"/>
              <a:gd name="connsiteX55" fmla="*/ 40614 w 706837"/>
              <a:gd name="connsiteY55" fmla="*/ 137926 h 1323916"/>
              <a:gd name="connsiteX56" fmla="*/ 0 w 706837"/>
              <a:gd name="connsiteY56" fmla="*/ 179514 h 1323916"/>
              <a:gd name="connsiteX0" fmla="*/ 687 w 707524"/>
              <a:gd name="connsiteY0" fmla="*/ 179514 h 1323916"/>
              <a:gd name="connsiteX1" fmla="*/ 76582 w 707524"/>
              <a:gd name="connsiteY1" fmla="*/ 248177 h 1323916"/>
              <a:gd name="connsiteX2" fmla="*/ 135322 w 707524"/>
              <a:gd name="connsiteY2" fmla="*/ 308540 h 1323916"/>
              <a:gd name="connsiteX3" fmla="*/ 146542 w 707524"/>
              <a:gd name="connsiteY3" fmla="*/ 325369 h 1323916"/>
              <a:gd name="connsiteX4" fmla="*/ 157762 w 707524"/>
              <a:gd name="connsiteY4" fmla="*/ 342198 h 1323916"/>
              <a:gd name="connsiteX5" fmla="*/ 174591 w 707524"/>
              <a:gd name="connsiteY5" fmla="*/ 375857 h 1323916"/>
              <a:gd name="connsiteX6" fmla="*/ 197030 w 707524"/>
              <a:gd name="connsiteY6" fmla="*/ 403906 h 1323916"/>
              <a:gd name="connsiteX7" fmla="*/ 219470 w 707524"/>
              <a:gd name="connsiteY7" fmla="*/ 431956 h 1323916"/>
              <a:gd name="connsiteX8" fmla="*/ 253128 w 707524"/>
              <a:gd name="connsiteY8" fmla="*/ 471224 h 1323916"/>
              <a:gd name="connsiteX9" fmla="*/ 269958 w 707524"/>
              <a:gd name="connsiteY9" fmla="*/ 504883 h 1323916"/>
              <a:gd name="connsiteX10" fmla="*/ 275568 w 707524"/>
              <a:gd name="connsiteY10" fmla="*/ 521713 h 1323916"/>
              <a:gd name="connsiteX11" fmla="*/ 298007 w 707524"/>
              <a:gd name="connsiteY11" fmla="*/ 555371 h 1323916"/>
              <a:gd name="connsiteX12" fmla="*/ 320446 w 707524"/>
              <a:gd name="connsiteY12" fmla="*/ 589030 h 1323916"/>
              <a:gd name="connsiteX13" fmla="*/ 337276 w 707524"/>
              <a:gd name="connsiteY13" fmla="*/ 622689 h 1323916"/>
              <a:gd name="connsiteX14" fmla="*/ 348495 w 707524"/>
              <a:gd name="connsiteY14" fmla="*/ 656348 h 1323916"/>
              <a:gd name="connsiteX15" fmla="*/ 365325 w 707524"/>
              <a:gd name="connsiteY15" fmla="*/ 690007 h 1323916"/>
              <a:gd name="connsiteX16" fmla="*/ 382154 w 707524"/>
              <a:gd name="connsiteY16" fmla="*/ 740495 h 1323916"/>
              <a:gd name="connsiteX17" fmla="*/ 393374 w 707524"/>
              <a:gd name="connsiteY17" fmla="*/ 757325 h 1323916"/>
              <a:gd name="connsiteX18" fmla="*/ 404594 w 707524"/>
              <a:gd name="connsiteY18" fmla="*/ 790984 h 1323916"/>
              <a:gd name="connsiteX19" fmla="*/ 398984 w 707524"/>
              <a:gd name="connsiteY19" fmla="*/ 1105133 h 1323916"/>
              <a:gd name="connsiteX20" fmla="*/ 387764 w 707524"/>
              <a:gd name="connsiteY20" fmla="*/ 1172451 h 1323916"/>
              <a:gd name="connsiteX21" fmla="*/ 382154 w 707524"/>
              <a:gd name="connsiteY21" fmla="*/ 1279038 h 1323916"/>
              <a:gd name="connsiteX22" fmla="*/ 421423 w 707524"/>
              <a:gd name="connsiteY22" fmla="*/ 1290257 h 1323916"/>
              <a:gd name="connsiteX23" fmla="*/ 516790 w 707524"/>
              <a:gd name="connsiteY23" fmla="*/ 1295867 h 1323916"/>
              <a:gd name="connsiteX24" fmla="*/ 572888 w 707524"/>
              <a:gd name="connsiteY24" fmla="*/ 1307087 h 1323916"/>
              <a:gd name="connsiteX25" fmla="*/ 589717 w 707524"/>
              <a:gd name="connsiteY25" fmla="*/ 1312697 h 1323916"/>
              <a:gd name="connsiteX26" fmla="*/ 645816 w 707524"/>
              <a:gd name="connsiteY26" fmla="*/ 1323916 h 1323916"/>
              <a:gd name="connsiteX27" fmla="*/ 673865 w 707524"/>
              <a:gd name="connsiteY27" fmla="*/ 1318306 h 1323916"/>
              <a:gd name="connsiteX28" fmla="*/ 679474 w 707524"/>
              <a:gd name="connsiteY28" fmla="*/ 1211720 h 1323916"/>
              <a:gd name="connsiteX29" fmla="*/ 690694 w 707524"/>
              <a:gd name="connsiteY29" fmla="*/ 1166841 h 1323916"/>
              <a:gd name="connsiteX30" fmla="*/ 707524 w 707524"/>
              <a:gd name="connsiteY30" fmla="*/ 1105133 h 1323916"/>
              <a:gd name="connsiteX31" fmla="*/ 701914 w 707524"/>
              <a:gd name="connsiteY31" fmla="*/ 774154 h 1323916"/>
              <a:gd name="connsiteX32" fmla="*/ 696304 w 707524"/>
              <a:gd name="connsiteY32" fmla="*/ 718056 h 1323916"/>
              <a:gd name="connsiteX33" fmla="*/ 651425 w 707524"/>
              <a:gd name="connsiteY33" fmla="*/ 650738 h 1323916"/>
              <a:gd name="connsiteX34" fmla="*/ 612157 w 707524"/>
              <a:gd name="connsiteY34" fmla="*/ 560981 h 1323916"/>
              <a:gd name="connsiteX35" fmla="*/ 600937 w 707524"/>
              <a:gd name="connsiteY35" fmla="*/ 521713 h 1323916"/>
              <a:gd name="connsiteX36" fmla="*/ 589717 w 707524"/>
              <a:gd name="connsiteY36" fmla="*/ 488054 h 1323916"/>
              <a:gd name="connsiteX37" fmla="*/ 567278 w 707524"/>
              <a:gd name="connsiteY37" fmla="*/ 448785 h 1323916"/>
              <a:gd name="connsiteX38" fmla="*/ 544839 w 707524"/>
              <a:gd name="connsiteY38" fmla="*/ 370248 h 1323916"/>
              <a:gd name="connsiteX39" fmla="*/ 528009 w 707524"/>
              <a:gd name="connsiteY39" fmla="*/ 347808 h 1323916"/>
              <a:gd name="connsiteX40" fmla="*/ 505570 w 707524"/>
              <a:gd name="connsiteY40" fmla="*/ 314149 h 1323916"/>
              <a:gd name="connsiteX41" fmla="*/ 471911 w 707524"/>
              <a:gd name="connsiteY41" fmla="*/ 280490 h 1323916"/>
              <a:gd name="connsiteX42" fmla="*/ 455082 w 707524"/>
              <a:gd name="connsiteY42" fmla="*/ 263661 h 1323916"/>
              <a:gd name="connsiteX43" fmla="*/ 427033 w 707524"/>
              <a:gd name="connsiteY43" fmla="*/ 230002 h 1323916"/>
              <a:gd name="connsiteX44" fmla="*/ 382154 w 707524"/>
              <a:gd name="connsiteY44" fmla="*/ 168294 h 1323916"/>
              <a:gd name="connsiteX45" fmla="*/ 354105 w 707524"/>
              <a:gd name="connsiteY45" fmla="*/ 145855 h 1323916"/>
              <a:gd name="connsiteX46" fmla="*/ 337276 w 707524"/>
              <a:gd name="connsiteY46" fmla="*/ 129025 h 1323916"/>
              <a:gd name="connsiteX47" fmla="*/ 309227 w 707524"/>
              <a:gd name="connsiteY47" fmla="*/ 106586 h 1323916"/>
              <a:gd name="connsiteX48" fmla="*/ 275568 w 707524"/>
              <a:gd name="connsiteY48" fmla="*/ 84147 h 1323916"/>
              <a:gd name="connsiteX49" fmla="*/ 247519 w 707524"/>
              <a:gd name="connsiteY49" fmla="*/ 56098 h 1323916"/>
              <a:gd name="connsiteX50" fmla="*/ 236299 w 707524"/>
              <a:gd name="connsiteY50" fmla="*/ 39268 h 1323916"/>
              <a:gd name="connsiteX51" fmla="*/ 208250 w 707524"/>
              <a:gd name="connsiteY51" fmla="*/ 5610 h 1323916"/>
              <a:gd name="connsiteX52" fmla="*/ 191421 w 707524"/>
              <a:gd name="connsiteY52" fmla="*/ 0 h 1323916"/>
              <a:gd name="connsiteX53" fmla="*/ 144224 w 707524"/>
              <a:gd name="connsiteY53" fmla="*/ 45527 h 1323916"/>
              <a:gd name="connsiteX54" fmla="*/ 79224 w 707524"/>
              <a:gd name="connsiteY54" fmla="*/ 106586 h 1323916"/>
              <a:gd name="connsiteX55" fmla="*/ 41301 w 707524"/>
              <a:gd name="connsiteY55" fmla="*/ 137926 h 1323916"/>
              <a:gd name="connsiteX56" fmla="*/ 687 w 707524"/>
              <a:gd name="connsiteY56" fmla="*/ 179514 h 1323916"/>
              <a:gd name="connsiteX0" fmla="*/ 687 w 707524"/>
              <a:gd name="connsiteY0" fmla="*/ 179514 h 1323916"/>
              <a:gd name="connsiteX1" fmla="*/ 76582 w 707524"/>
              <a:gd name="connsiteY1" fmla="*/ 248177 h 1323916"/>
              <a:gd name="connsiteX2" fmla="*/ 135322 w 707524"/>
              <a:gd name="connsiteY2" fmla="*/ 308540 h 1323916"/>
              <a:gd name="connsiteX3" fmla="*/ 157762 w 707524"/>
              <a:gd name="connsiteY3" fmla="*/ 342198 h 1323916"/>
              <a:gd name="connsiteX4" fmla="*/ 174591 w 707524"/>
              <a:gd name="connsiteY4" fmla="*/ 375857 h 1323916"/>
              <a:gd name="connsiteX5" fmla="*/ 197030 w 707524"/>
              <a:gd name="connsiteY5" fmla="*/ 403906 h 1323916"/>
              <a:gd name="connsiteX6" fmla="*/ 219470 w 707524"/>
              <a:gd name="connsiteY6" fmla="*/ 431956 h 1323916"/>
              <a:gd name="connsiteX7" fmla="*/ 253128 w 707524"/>
              <a:gd name="connsiteY7" fmla="*/ 471224 h 1323916"/>
              <a:gd name="connsiteX8" fmla="*/ 269958 w 707524"/>
              <a:gd name="connsiteY8" fmla="*/ 504883 h 1323916"/>
              <a:gd name="connsiteX9" fmla="*/ 275568 w 707524"/>
              <a:gd name="connsiteY9" fmla="*/ 521713 h 1323916"/>
              <a:gd name="connsiteX10" fmla="*/ 298007 w 707524"/>
              <a:gd name="connsiteY10" fmla="*/ 555371 h 1323916"/>
              <a:gd name="connsiteX11" fmla="*/ 320446 w 707524"/>
              <a:gd name="connsiteY11" fmla="*/ 589030 h 1323916"/>
              <a:gd name="connsiteX12" fmla="*/ 337276 w 707524"/>
              <a:gd name="connsiteY12" fmla="*/ 622689 h 1323916"/>
              <a:gd name="connsiteX13" fmla="*/ 348495 w 707524"/>
              <a:gd name="connsiteY13" fmla="*/ 656348 h 1323916"/>
              <a:gd name="connsiteX14" fmla="*/ 365325 w 707524"/>
              <a:gd name="connsiteY14" fmla="*/ 690007 h 1323916"/>
              <a:gd name="connsiteX15" fmla="*/ 382154 w 707524"/>
              <a:gd name="connsiteY15" fmla="*/ 740495 h 1323916"/>
              <a:gd name="connsiteX16" fmla="*/ 393374 w 707524"/>
              <a:gd name="connsiteY16" fmla="*/ 757325 h 1323916"/>
              <a:gd name="connsiteX17" fmla="*/ 404594 w 707524"/>
              <a:gd name="connsiteY17" fmla="*/ 790984 h 1323916"/>
              <a:gd name="connsiteX18" fmla="*/ 398984 w 707524"/>
              <a:gd name="connsiteY18" fmla="*/ 1105133 h 1323916"/>
              <a:gd name="connsiteX19" fmla="*/ 387764 w 707524"/>
              <a:gd name="connsiteY19" fmla="*/ 1172451 h 1323916"/>
              <a:gd name="connsiteX20" fmla="*/ 382154 w 707524"/>
              <a:gd name="connsiteY20" fmla="*/ 1279038 h 1323916"/>
              <a:gd name="connsiteX21" fmla="*/ 421423 w 707524"/>
              <a:gd name="connsiteY21" fmla="*/ 1290257 h 1323916"/>
              <a:gd name="connsiteX22" fmla="*/ 516790 w 707524"/>
              <a:gd name="connsiteY22" fmla="*/ 1295867 h 1323916"/>
              <a:gd name="connsiteX23" fmla="*/ 572888 w 707524"/>
              <a:gd name="connsiteY23" fmla="*/ 1307087 h 1323916"/>
              <a:gd name="connsiteX24" fmla="*/ 589717 w 707524"/>
              <a:gd name="connsiteY24" fmla="*/ 1312697 h 1323916"/>
              <a:gd name="connsiteX25" fmla="*/ 645816 w 707524"/>
              <a:gd name="connsiteY25" fmla="*/ 1323916 h 1323916"/>
              <a:gd name="connsiteX26" fmla="*/ 673865 w 707524"/>
              <a:gd name="connsiteY26" fmla="*/ 1318306 h 1323916"/>
              <a:gd name="connsiteX27" fmla="*/ 679474 w 707524"/>
              <a:gd name="connsiteY27" fmla="*/ 1211720 h 1323916"/>
              <a:gd name="connsiteX28" fmla="*/ 690694 w 707524"/>
              <a:gd name="connsiteY28" fmla="*/ 1166841 h 1323916"/>
              <a:gd name="connsiteX29" fmla="*/ 707524 w 707524"/>
              <a:gd name="connsiteY29" fmla="*/ 1105133 h 1323916"/>
              <a:gd name="connsiteX30" fmla="*/ 701914 w 707524"/>
              <a:gd name="connsiteY30" fmla="*/ 774154 h 1323916"/>
              <a:gd name="connsiteX31" fmla="*/ 696304 w 707524"/>
              <a:gd name="connsiteY31" fmla="*/ 718056 h 1323916"/>
              <a:gd name="connsiteX32" fmla="*/ 651425 w 707524"/>
              <a:gd name="connsiteY32" fmla="*/ 650738 h 1323916"/>
              <a:gd name="connsiteX33" fmla="*/ 612157 w 707524"/>
              <a:gd name="connsiteY33" fmla="*/ 560981 h 1323916"/>
              <a:gd name="connsiteX34" fmla="*/ 600937 w 707524"/>
              <a:gd name="connsiteY34" fmla="*/ 521713 h 1323916"/>
              <a:gd name="connsiteX35" fmla="*/ 589717 w 707524"/>
              <a:gd name="connsiteY35" fmla="*/ 488054 h 1323916"/>
              <a:gd name="connsiteX36" fmla="*/ 567278 w 707524"/>
              <a:gd name="connsiteY36" fmla="*/ 448785 h 1323916"/>
              <a:gd name="connsiteX37" fmla="*/ 544839 w 707524"/>
              <a:gd name="connsiteY37" fmla="*/ 370248 h 1323916"/>
              <a:gd name="connsiteX38" fmla="*/ 528009 w 707524"/>
              <a:gd name="connsiteY38" fmla="*/ 347808 h 1323916"/>
              <a:gd name="connsiteX39" fmla="*/ 505570 w 707524"/>
              <a:gd name="connsiteY39" fmla="*/ 314149 h 1323916"/>
              <a:gd name="connsiteX40" fmla="*/ 471911 w 707524"/>
              <a:gd name="connsiteY40" fmla="*/ 280490 h 1323916"/>
              <a:gd name="connsiteX41" fmla="*/ 455082 w 707524"/>
              <a:gd name="connsiteY41" fmla="*/ 263661 h 1323916"/>
              <a:gd name="connsiteX42" fmla="*/ 427033 w 707524"/>
              <a:gd name="connsiteY42" fmla="*/ 230002 h 1323916"/>
              <a:gd name="connsiteX43" fmla="*/ 382154 w 707524"/>
              <a:gd name="connsiteY43" fmla="*/ 168294 h 1323916"/>
              <a:gd name="connsiteX44" fmla="*/ 354105 w 707524"/>
              <a:gd name="connsiteY44" fmla="*/ 145855 h 1323916"/>
              <a:gd name="connsiteX45" fmla="*/ 337276 w 707524"/>
              <a:gd name="connsiteY45" fmla="*/ 129025 h 1323916"/>
              <a:gd name="connsiteX46" fmla="*/ 309227 w 707524"/>
              <a:gd name="connsiteY46" fmla="*/ 106586 h 1323916"/>
              <a:gd name="connsiteX47" fmla="*/ 275568 w 707524"/>
              <a:gd name="connsiteY47" fmla="*/ 84147 h 1323916"/>
              <a:gd name="connsiteX48" fmla="*/ 247519 w 707524"/>
              <a:gd name="connsiteY48" fmla="*/ 56098 h 1323916"/>
              <a:gd name="connsiteX49" fmla="*/ 236299 w 707524"/>
              <a:gd name="connsiteY49" fmla="*/ 39268 h 1323916"/>
              <a:gd name="connsiteX50" fmla="*/ 208250 w 707524"/>
              <a:gd name="connsiteY50" fmla="*/ 5610 h 1323916"/>
              <a:gd name="connsiteX51" fmla="*/ 191421 w 707524"/>
              <a:gd name="connsiteY51" fmla="*/ 0 h 1323916"/>
              <a:gd name="connsiteX52" fmla="*/ 144224 w 707524"/>
              <a:gd name="connsiteY52" fmla="*/ 45527 h 1323916"/>
              <a:gd name="connsiteX53" fmla="*/ 79224 w 707524"/>
              <a:gd name="connsiteY53" fmla="*/ 106586 h 1323916"/>
              <a:gd name="connsiteX54" fmla="*/ 41301 w 707524"/>
              <a:gd name="connsiteY54" fmla="*/ 137926 h 1323916"/>
              <a:gd name="connsiteX55" fmla="*/ 687 w 707524"/>
              <a:gd name="connsiteY55" fmla="*/ 179514 h 1323916"/>
              <a:gd name="connsiteX0" fmla="*/ 687 w 707524"/>
              <a:gd name="connsiteY0" fmla="*/ 179514 h 1323916"/>
              <a:gd name="connsiteX1" fmla="*/ 76582 w 707524"/>
              <a:gd name="connsiteY1" fmla="*/ 248177 h 1323916"/>
              <a:gd name="connsiteX2" fmla="*/ 135322 w 707524"/>
              <a:gd name="connsiteY2" fmla="*/ 308540 h 1323916"/>
              <a:gd name="connsiteX3" fmla="*/ 157762 w 707524"/>
              <a:gd name="connsiteY3" fmla="*/ 342198 h 1323916"/>
              <a:gd name="connsiteX4" fmla="*/ 197030 w 707524"/>
              <a:gd name="connsiteY4" fmla="*/ 403906 h 1323916"/>
              <a:gd name="connsiteX5" fmla="*/ 219470 w 707524"/>
              <a:gd name="connsiteY5" fmla="*/ 431956 h 1323916"/>
              <a:gd name="connsiteX6" fmla="*/ 253128 w 707524"/>
              <a:gd name="connsiteY6" fmla="*/ 471224 h 1323916"/>
              <a:gd name="connsiteX7" fmla="*/ 269958 w 707524"/>
              <a:gd name="connsiteY7" fmla="*/ 504883 h 1323916"/>
              <a:gd name="connsiteX8" fmla="*/ 275568 w 707524"/>
              <a:gd name="connsiteY8" fmla="*/ 521713 h 1323916"/>
              <a:gd name="connsiteX9" fmla="*/ 298007 w 707524"/>
              <a:gd name="connsiteY9" fmla="*/ 555371 h 1323916"/>
              <a:gd name="connsiteX10" fmla="*/ 320446 w 707524"/>
              <a:gd name="connsiteY10" fmla="*/ 589030 h 1323916"/>
              <a:gd name="connsiteX11" fmla="*/ 337276 w 707524"/>
              <a:gd name="connsiteY11" fmla="*/ 622689 h 1323916"/>
              <a:gd name="connsiteX12" fmla="*/ 348495 w 707524"/>
              <a:gd name="connsiteY12" fmla="*/ 656348 h 1323916"/>
              <a:gd name="connsiteX13" fmla="*/ 365325 w 707524"/>
              <a:gd name="connsiteY13" fmla="*/ 690007 h 1323916"/>
              <a:gd name="connsiteX14" fmla="*/ 382154 w 707524"/>
              <a:gd name="connsiteY14" fmla="*/ 740495 h 1323916"/>
              <a:gd name="connsiteX15" fmla="*/ 393374 w 707524"/>
              <a:gd name="connsiteY15" fmla="*/ 757325 h 1323916"/>
              <a:gd name="connsiteX16" fmla="*/ 404594 w 707524"/>
              <a:gd name="connsiteY16" fmla="*/ 790984 h 1323916"/>
              <a:gd name="connsiteX17" fmla="*/ 398984 w 707524"/>
              <a:gd name="connsiteY17" fmla="*/ 1105133 h 1323916"/>
              <a:gd name="connsiteX18" fmla="*/ 387764 w 707524"/>
              <a:gd name="connsiteY18" fmla="*/ 1172451 h 1323916"/>
              <a:gd name="connsiteX19" fmla="*/ 382154 w 707524"/>
              <a:gd name="connsiteY19" fmla="*/ 1279038 h 1323916"/>
              <a:gd name="connsiteX20" fmla="*/ 421423 w 707524"/>
              <a:gd name="connsiteY20" fmla="*/ 1290257 h 1323916"/>
              <a:gd name="connsiteX21" fmla="*/ 516790 w 707524"/>
              <a:gd name="connsiteY21" fmla="*/ 1295867 h 1323916"/>
              <a:gd name="connsiteX22" fmla="*/ 572888 w 707524"/>
              <a:gd name="connsiteY22" fmla="*/ 1307087 h 1323916"/>
              <a:gd name="connsiteX23" fmla="*/ 589717 w 707524"/>
              <a:gd name="connsiteY23" fmla="*/ 1312697 h 1323916"/>
              <a:gd name="connsiteX24" fmla="*/ 645816 w 707524"/>
              <a:gd name="connsiteY24" fmla="*/ 1323916 h 1323916"/>
              <a:gd name="connsiteX25" fmla="*/ 673865 w 707524"/>
              <a:gd name="connsiteY25" fmla="*/ 1318306 h 1323916"/>
              <a:gd name="connsiteX26" fmla="*/ 679474 w 707524"/>
              <a:gd name="connsiteY26" fmla="*/ 1211720 h 1323916"/>
              <a:gd name="connsiteX27" fmla="*/ 690694 w 707524"/>
              <a:gd name="connsiteY27" fmla="*/ 1166841 h 1323916"/>
              <a:gd name="connsiteX28" fmla="*/ 707524 w 707524"/>
              <a:gd name="connsiteY28" fmla="*/ 1105133 h 1323916"/>
              <a:gd name="connsiteX29" fmla="*/ 701914 w 707524"/>
              <a:gd name="connsiteY29" fmla="*/ 774154 h 1323916"/>
              <a:gd name="connsiteX30" fmla="*/ 696304 w 707524"/>
              <a:gd name="connsiteY30" fmla="*/ 718056 h 1323916"/>
              <a:gd name="connsiteX31" fmla="*/ 651425 w 707524"/>
              <a:gd name="connsiteY31" fmla="*/ 650738 h 1323916"/>
              <a:gd name="connsiteX32" fmla="*/ 612157 w 707524"/>
              <a:gd name="connsiteY32" fmla="*/ 560981 h 1323916"/>
              <a:gd name="connsiteX33" fmla="*/ 600937 w 707524"/>
              <a:gd name="connsiteY33" fmla="*/ 521713 h 1323916"/>
              <a:gd name="connsiteX34" fmla="*/ 589717 w 707524"/>
              <a:gd name="connsiteY34" fmla="*/ 488054 h 1323916"/>
              <a:gd name="connsiteX35" fmla="*/ 567278 w 707524"/>
              <a:gd name="connsiteY35" fmla="*/ 448785 h 1323916"/>
              <a:gd name="connsiteX36" fmla="*/ 544839 w 707524"/>
              <a:gd name="connsiteY36" fmla="*/ 370248 h 1323916"/>
              <a:gd name="connsiteX37" fmla="*/ 528009 w 707524"/>
              <a:gd name="connsiteY37" fmla="*/ 347808 h 1323916"/>
              <a:gd name="connsiteX38" fmla="*/ 505570 w 707524"/>
              <a:gd name="connsiteY38" fmla="*/ 314149 h 1323916"/>
              <a:gd name="connsiteX39" fmla="*/ 471911 w 707524"/>
              <a:gd name="connsiteY39" fmla="*/ 280490 h 1323916"/>
              <a:gd name="connsiteX40" fmla="*/ 455082 w 707524"/>
              <a:gd name="connsiteY40" fmla="*/ 263661 h 1323916"/>
              <a:gd name="connsiteX41" fmla="*/ 427033 w 707524"/>
              <a:gd name="connsiteY41" fmla="*/ 230002 h 1323916"/>
              <a:gd name="connsiteX42" fmla="*/ 382154 w 707524"/>
              <a:gd name="connsiteY42" fmla="*/ 168294 h 1323916"/>
              <a:gd name="connsiteX43" fmla="*/ 354105 w 707524"/>
              <a:gd name="connsiteY43" fmla="*/ 145855 h 1323916"/>
              <a:gd name="connsiteX44" fmla="*/ 337276 w 707524"/>
              <a:gd name="connsiteY44" fmla="*/ 129025 h 1323916"/>
              <a:gd name="connsiteX45" fmla="*/ 309227 w 707524"/>
              <a:gd name="connsiteY45" fmla="*/ 106586 h 1323916"/>
              <a:gd name="connsiteX46" fmla="*/ 275568 w 707524"/>
              <a:gd name="connsiteY46" fmla="*/ 84147 h 1323916"/>
              <a:gd name="connsiteX47" fmla="*/ 247519 w 707524"/>
              <a:gd name="connsiteY47" fmla="*/ 56098 h 1323916"/>
              <a:gd name="connsiteX48" fmla="*/ 236299 w 707524"/>
              <a:gd name="connsiteY48" fmla="*/ 39268 h 1323916"/>
              <a:gd name="connsiteX49" fmla="*/ 208250 w 707524"/>
              <a:gd name="connsiteY49" fmla="*/ 5610 h 1323916"/>
              <a:gd name="connsiteX50" fmla="*/ 191421 w 707524"/>
              <a:gd name="connsiteY50" fmla="*/ 0 h 1323916"/>
              <a:gd name="connsiteX51" fmla="*/ 144224 w 707524"/>
              <a:gd name="connsiteY51" fmla="*/ 45527 h 1323916"/>
              <a:gd name="connsiteX52" fmla="*/ 79224 w 707524"/>
              <a:gd name="connsiteY52" fmla="*/ 106586 h 1323916"/>
              <a:gd name="connsiteX53" fmla="*/ 41301 w 707524"/>
              <a:gd name="connsiteY53" fmla="*/ 137926 h 1323916"/>
              <a:gd name="connsiteX54" fmla="*/ 687 w 707524"/>
              <a:gd name="connsiteY54" fmla="*/ 179514 h 1323916"/>
              <a:gd name="connsiteX0" fmla="*/ 687 w 707524"/>
              <a:gd name="connsiteY0" fmla="*/ 179514 h 1323916"/>
              <a:gd name="connsiteX1" fmla="*/ 76582 w 707524"/>
              <a:gd name="connsiteY1" fmla="*/ 248177 h 1323916"/>
              <a:gd name="connsiteX2" fmla="*/ 135322 w 707524"/>
              <a:gd name="connsiteY2" fmla="*/ 308540 h 1323916"/>
              <a:gd name="connsiteX3" fmla="*/ 157762 w 707524"/>
              <a:gd name="connsiteY3" fmla="*/ 342198 h 1323916"/>
              <a:gd name="connsiteX4" fmla="*/ 207601 w 707524"/>
              <a:gd name="connsiteY4" fmla="*/ 403906 h 1323916"/>
              <a:gd name="connsiteX5" fmla="*/ 219470 w 707524"/>
              <a:gd name="connsiteY5" fmla="*/ 431956 h 1323916"/>
              <a:gd name="connsiteX6" fmla="*/ 253128 w 707524"/>
              <a:gd name="connsiteY6" fmla="*/ 471224 h 1323916"/>
              <a:gd name="connsiteX7" fmla="*/ 269958 w 707524"/>
              <a:gd name="connsiteY7" fmla="*/ 504883 h 1323916"/>
              <a:gd name="connsiteX8" fmla="*/ 275568 w 707524"/>
              <a:gd name="connsiteY8" fmla="*/ 521713 h 1323916"/>
              <a:gd name="connsiteX9" fmla="*/ 298007 w 707524"/>
              <a:gd name="connsiteY9" fmla="*/ 555371 h 1323916"/>
              <a:gd name="connsiteX10" fmla="*/ 320446 w 707524"/>
              <a:gd name="connsiteY10" fmla="*/ 589030 h 1323916"/>
              <a:gd name="connsiteX11" fmla="*/ 337276 w 707524"/>
              <a:gd name="connsiteY11" fmla="*/ 622689 h 1323916"/>
              <a:gd name="connsiteX12" fmla="*/ 348495 w 707524"/>
              <a:gd name="connsiteY12" fmla="*/ 656348 h 1323916"/>
              <a:gd name="connsiteX13" fmla="*/ 365325 w 707524"/>
              <a:gd name="connsiteY13" fmla="*/ 690007 h 1323916"/>
              <a:gd name="connsiteX14" fmla="*/ 382154 w 707524"/>
              <a:gd name="connsiteY14" fmla="*/ 740495 h 1323916"/>
              <a:gd name="connsiteX15" fmla="*/ 393374 w 707524"/>
              <a:gd name="connsiteY15" fmla="*/ 757325 h 1323916"/>
              <a:gd name="connsiteX16" fmla="*/ 404594 w 707524"/>
              <a:gd name="connsiteY16" fmla="*/ 790984 h 1323916"/>
              <a:gd name="connsiteX17" fmla="*/ 398984 w 707524"/>
              <a:gd name="connsiteY17" fmla="*/ 1105133 h 1323916"/>
              <a:gd name="connsiteX18" fmla="*/ 387764 w 707524"/>
              <a:gd name="connsiteY18" fmla="*/ 1172451 h 1323916"/>
              <a:gd name="connsiteX19" fmla="*/ 382154 w 707524"/>
              <a:gd name="connsiteY19" fmla="*/ 1279038 h 1323916"/>
              <a:gd name="connsiteX20" fmla="*/ 421423 w 707524"/>
              <a:gd name="connsiteY20" fmla="*/ 1290257 h 1323916"/>
              <a:gd name="connsiteX21" fmla="*/ 516790 w 707524"/>
              <a:gd name="connsiteY21" fmla="*/ 1295867 h 1323916"/>
              <a:gd name="connsiteX22" fmla="*/ 572888 w 707524"/>
              <a:gd name="connsiteY22" fmla="*/ 1307087 h 1323916"/>
              <a:gd name="connsiteX23" fmla="*/ 589717 w 707524"/>
              <a:gd name="connsiteY23" fmla="*/ 1312697 h 1323916"/>
              <a:gd name="connsiteX24" fmla="*/ 645816 w 707524"/>
              <a:gd name="connsiteY24" fmla="*/ 1323916 h 1323916"/>
              <a:gd name="connsiteX25" fmla="*/ 673865 w 707524"/>
              <a:gd name="connsiteY25" fmla="*/ 1318306 h 1323916"/>
              <a:gd name="connsiteX26" fmla="*/ 679474 w 707524"/>
              <a:gd name="connsiteY26" fmla="*/ 1211720 h 1323916"/>
              <a:gd name="connsiteX27" fmla="*/ 690694 w 707524"/>
              <a:gd name="connsiteY27" fmla="*/ 1166841 h 1323916"/>
              <a:gd name="connsiteX28" fmla="*/ 707524 w 707524"/>
              <a:gd name="connsiteY28" fmla="*/ 1105133 h 1323916"/>
              <a:gd name="connsiteX29" fmla="*/ 701914 w 707524"/>
              <a:gd name="connsiteY29" fmla="*/ 774154 h 1323916"/>
              <a:gd name="connsiteX30" fmla="*/ 696304 w 707524"/>
              <a:gd name="connsiteY30" fmla="*/ 718056 h 1323916"/>
              <a:gd name="connsiteX31" fmla="*/ 651425 w 707524"/>
              <a:gd name="connsiteY31" fmla="*/ 650738 h 1323916"/>
              <a:gd name="connsiteX32" fmla="*/ 612157 w 707524"/>
              <a:gd name="connsiteY32" fmla="*/ 560981 h 1323916"/>
              <a:gd name="connsiteX33" fmla="*/ 600937 w 707524"/>
              <a:gd name="connsiteY33" fmla="*/ 521713 h 1323916"/>
              <a:gd name="connsiteX34" fmla="*/ 589717 w 707524"/>
              <a:gd name="connsiteY34" fmla="*/ 488054 h 1323916"/>
              <a:gd name="connsiteX35" fmla="*/ 567278 w 707524"/>
              <a:gd name="connsiteY35" fmla="*/ 448785 h 1323916"/>
              <a:gd name="connsiteX36" fmla="*/ 544839 w 707524"/>
              <a:gd name="connsiteY36" fmla="*/ 370248 h 1323916"/>
              <a:gd name="connsiteX37" fmla="*/ 528009 w 707524"/>
              <a:gd name="connsiteY37" fmla="*/ 347808 h 1323916"/>
              <a:gd name="connsiteX38" fmla="*/ 505570 w 707524"/>
              <a:gd name="connsiteY38" fmla="*/ 314149 h 1323916"/>
              <a:gd name="connsiteX39" fmla="*/ 471911 w 707524"/>
              <a:gd name="connsiteY39" fmla="*/ 280490 h 1323916"/>
              <a:gd name="connsiteX40" fmla="*/ 455082 w 707524"/>
              <a:gd name="connsiteY40" fmla="*/ 263661 h 1323916"/>
              <a:gd name="connsiteX41" fmla="*/ 427033 w 707524"/>
              <a:gd name="connsiteY41" fmla="*/ 230002 h 1323916"/>
              <a:gd name="connsiteX42" fmla="*/ 382154 w 707524"/>
              <a:gd name="connsiteY42" fmla="*/ 168294 h 1323916"/>
              <a:gd name="connsiteX43" fmla="*/ 354105 w 707524"/>
              <a:gd name="connsiteY43" fmla="*/ 145855 h 1323916"/>
              <a:gd name="connsiteX44" fmla="*/ 337276 w 707524"/>
              <a:gd name="connsiteY44" fmla="*/ 129025 h 1323916"/>
              <a:gd name="connsiteX45" fmla="*/ 309227 w 707524"/>
              <a:gd name="connsiteY45" fmla="*/ 106586 h 1323916"/>
              <a:gd name="connsiteX46" fmla="*/ 275568 w 707524"/>
              <a:gd name="connsiteY46" fmla="*/ 84147 h 1323916"/>
              <a:gd name="connsiteX47" fmla="*/ 247519 w 707524"/>
              <a:gd name="connsiteY47" fmla="*/ 56098 h 1323916"/>
              <a:gd name="connsiteX48" fmla="*/ 236299 w 707524"/>
              <a:gd name="connsiteY48" fmla="*/ 39268 h 1323916"/>
              <a:gd name="connsiteX49" fmla="*/ 208250 w 707524"/>
              <a:gd name="connsiteY49" fmla="*/ 5610 h 1323916"/>
              <a:gd name="connsiteX50" fmla="*/ 191421 w 707524"/>
              <a:gd name="connsiteY50" fmla="*/ 0 h 1323916"/>
              <a:gd name="connsiteX51" fmla="*/ 144224 w 707524"/>
              <a:gd name="connsiteY51" fmla="*/ 45527 h 1323916"/>
              <a:gd name="connsiteX52" fmla="*/ 79224 w 707524"/>
              <a:gd name="connsiteY52" fmla="*/ 106586 h 1323916"/>
              <a:gd name="connsiteX53" fmla="*/ 41301 w 707524"/>
              <a:gd name="connsiteY53" fmla="*/ 137926 h 1323916"/>
              <a:gd name="connsiteX54" fmla="*/ 687 w 707524"/>
              <a:gd name="connsiteY54" fmla="*/ 179514 h 1323916"/>
              <a:gd name="connsiteX0" fmla="*/ 687 w 707524"/>
              <a:gd name="connsiteY0" fmla="*/ 179514 h 1323916"/>
              <a:gd name="connsiteX1" fmla="*/ 76582 w 707524"/>
              <a:gd name="connsiteY1" fmla="*/ 248177 h 1323916"/>
              <a:gd name="connsiteX2" fmla="*/ 135322 w 707524"/>
              <a:gd name="connsiteY2" fmla="*/ 308540 h 1323916"/>
              <a:gd name="connsiteX3" fmla="*/ 157762 w 707524"/>
              <a:gd name="connsiteY3" fmla="*/ 342198 h 1323916"/>
              <a:gd name="connsiteX4" fmla="*/ 207601 w 707524"/>
              <a:gd name="connsiteY4" fmla="*/ 403906 h 1323916"/>
              <a:gd name="connsiteX5" fmla="*/ 253128 w 707524"/>
              <a:gd name="connsiteY5" fmla="*/ 471224 h 1323916"/>
              <a:gd name="connsiteX6" fmla="*/ 269958 w 707524"/>
              <a:gd name="connsiteY6" fmla="*/ 504883 h 1323916"/>
              <a:gd name="connsiteX7" fmla="*/ 275568 w 707524"/>
              <a:gd name="connsiteY7" fmla="*/ 521713 h 1323916"/>
              <a:gd name="connsiteX8" fmla="*/ 298007 w 707524"/>
              <a:gd name="connsiteY8" fmla="*/ 555371 h 1323916"/>
              <a:gd name="connsiteX9" fmla="*/ 320446 w 707524"/>
              <a:gd name="connsiteY9" fmla="*/ 589030 h 1323916"/>
              <a:gd name="connsiteX10" fmla="*/ 337276 w 707524"/>
              <a:gd name="connsiteY10" fmla="*/ 622689 h 1323916"/>
              <a:gd name="connsiteX11" fmla="*/ 348495 w 707524"/>
              <a:gd name="connsiteY11" fmla="*/ 656348 h 1323916"/>
              <a:gd name="connsiteX12" fmla="*/ 365325 w 707524"/>
              <a:gd name="connsiteY12" fmla="*/ 690007 h 1323916"/>
              <a:gd name="connsiteX13" fmla="*/ 382154 w 707524"/>
              <a:gd name="connsiteY13" fmla="*/ 740495 h 1323916"/>
              <a:gd name="connsiteX14" fmla="*/ 393374 w 707524"/>
              <a:gd name="connsiteY14" fmla="*/ 757325 h 1323916"/>
              <a:gd name="connsiteX15" fmla="*/ 404594 w 707524"/>
              <a:gd name="connsiteY15" fmla="*/ 790984 h 1323916"/>
              <a:gd name="connsiteX16" fmla="*/ 398984 w 707524"/>
              <a:gd name="connsiteY16" fmla="*/ 1105133 h 1323916"/>
              <a:gd name="connsiteX17" fmla="*/ 387764 w 707524"/>
              <a:gd name="connsiteY17" fmla="*/ 1172451 h 1323916"/>
              <a:gd name="connsiteX18" fmla="*/ 382154 w 707524"/>
              <a:gd name="connsiteY18" fmla="*/ 1279038 h 1323916"/>
              <a:gd name="connsiteX19" fmla="*/ 421423 w 707524"/>
              <a:gd name="connsiteY19" fmla="*/ 1290257 h 1323916"/>
              <a:gd name="connsiteX20" fmla="*/ 516790 w 707524"/>
              <a:gd name="connsiteY20" fmla="*/ 1295867 h 1323916"/>
              <a:gd name="connsiteX21" fmla="*/ 572888 w 707524"/>
              <a:gd name="connsiteY21" fmla="*/ 1307087 h 1323916"/>
              <a:gd name="connsiteX22" fmla="*/ 589717 w 707524"/>
              <a:gd name="connsiteY22" fmla="*/ 1312697 h 1323916"/>
              <a:gd name="connsiteX23" fmla="*/ 645816 w 707524"/>
              <a:gd name="connsiteY23" fmla="*/ 1323916 h 1323916"/>
              <a:gd name="connsiteX24" fmla="*/ 673865 w 707524"/>
              <a:gd name="connsiteY24" fmla="*/ 1318306 h 1323916"/>
              <a:gd name="connsiteX25" fmla="*/ 679474 w 707524"/>
              <a:gd name="connsiteY25" fmla="*/ 1211720 h 1323916"/>
              <a:gd name="connsiteX26" fmla="*/ 690694 w 707524"/>
              <a:gd name="connsiteY26" fmla="*/ 1166841 h 1323916"/>
              <a:gd name="connsiteX27" fmla="*/ 707524 w 707524"/>
              <a:gd name="connsiteY27" fmla="*/ 1105133 h 1323916"/>
              <a:gd name="connsiteX28" fmla="*/ 701914 w 707524"/>
              <a:gd name="connsiteY28" fmla="*/ 774154 h 1323916"/>
              <a:gd name="connsiteX29" fmla="*/ 696304 w 707524"/>
              <a:gd name="connsiteY29" fmla="*/ 718056 h 1323916"/>
              <a:gd name="connsiteX30" fmla="*/ 651425 w 707524"/>
              <a:gd name="connsiteY30" fmla="*/ 650738 h 1323916"/>
              <a:gd name="connsiteX31" fmla="*/ 612157 w 707524"/>
              <a:gd name="connsiteY31" fmla="*/ 560981 h 1323916"/>
              <a:gd name="connsiteX32" fmla="*/ 600937 w 707524"/>
              <a:gd name="connsiteY32" fmla="*/ 521713 h 1323916"/>
              <a:gd name="connsiteX33" fmla="*/ 589717 w 707524"/>
              <a:gd name="connsiteY33" fmla="*/ 488054 h 1323916"/>
              <a:gd name="connsiteX34" fmla="*/ 567278 w 707524"/>
              <a:gd name="connsiteY34" fmla="*/ 448785 h 1323916"/>
              <a:gd name="connsiteX35" fmla="*/ 544839 w 707524"/>
              <a:gd name="connsiteY35" fmla="*/ 370248 h 1323916"/>
              <a:gd name="connsiteX36" fmla="*/ 528009 w 707524"/>
              <a:gd name="connsiteY36" fmla="*/ 347808 h 1323916"/>
              <a:gd name="connsiteX37" fmla="*/ 505570 w 707524"/>
              <a:gd name="connsiteY37" fmla="*/ 314149 h 1323916"/>
              <a:gd name="connsiteX38" fmla="*/ 471911 w 707524"/>
              <a:gd name="connsiteY38" fmla="*/ 280490 h 1323916"/>
              <a:gd name="connsiteX39" fmla="*/ 455082 w 707524"/>
              <a:gd name="connsiteY39" fmla="*/ 263661 h 1323916"/>
              <a:gd name="connsiteX40" fmla="*/ 427033 w 707524"/>
              <a:gd name="connsiteY40" fmla="*/ 230002 h 1323916"/>
              <a:gd name="connsiteX41" fmla="*/ 382154 w 707524"/>
              <a:gd name="connsiteY41" fmla="*/ 168294 h 1323916"/>
              <a:gd name="connsiteX42" fmla="*/ 354105 w 707524"/>
              <a:gd name="connsiteY42" fmla="*/ 145855 h 1323916"/>
              <a:gd name="connsiteX43" fmla="*/ 337276 w 707524"/>
              <a:gd name="connsiteY43" fmla="*/ 129025 h 1323916"/>
              <a:gd name="connsiteX44" fmla="*/ 309227 w 707524"/>
              <a:gd name="connsiteY44" fmla="*/ 106586 h 1323916"/>
              <a:gd name="connsiteX45" fmla="*/ 275568 w 707524"/>
              <a:gd name="connsiteY45" fmla="*/ 84147 h 1323916"/>
              <a:gd name="connsiteX46" fmla="*/ 247519 w 707524"/>
              <a:gd name="connsiteY46" fmla="*/ 56098 h 1323916"/>
              <a:gd name="connsiteX47" fmla="*/ 236299 w 707524"/>
              <a:gd name="connsiteY47" fmla="*/ 39268 h 1323916"/>
              <a:gd name="connsiteX48" fmla="*/ 208250 w 707524"/>
              <a:gd name="connsiteY48" fmla="*/ 5610 h 1323916"/>
              <a:gd name="connsiteX49" fmla="*/ 191421 w 707524"/>
              <a:gd name="connsiteY49" fmla="*/ 0 h 1323916"/>
              <a:gd name="connsiteX50" fmla="*/ 144224 w 707524"/>
              <a:gd name="connsiteY50" fmla="*/ 45527 h 1323916"/>
              <a:gd name="connsiteX51" fmla="*/ 79224 w 707524"/>
              <a:gd name="connsiteY51" fmla="*/ 106586 h 1323916"/>
              <a:gd name="connsiteX52" fmla="*/ 41301 w 707524"/>
              <a:gd name="connsiteY52" fmla="*/ 137926 h 1323916"/>
              <a:gd name="connsiteX53" fmla="*/ 687 w 707524"/>
              <a:gd name="connsiteY53" fmla="*/ 179514 h 1323916"/>
              <a:gd name="connsiteX0" fmla="*/ 687 w 707524"/>
              <a:gd name="connsiteY0" fmla="*/ 179514 h 1323916"/>
              <a:gd name="connsiteX1" fmla="*/ 76582 w 707524"/>
              <a:gd name="connsiteY1" fmla="*/ 248177 h 1323916"/>
              <a:gd name="connsiteX2" fmla="*/ 135322 w 707524"/>
              <a:gd name="connsiteY2" fmla="*/ 308540 h 1323916"/>
              <a:gd name="connsiteX3" fmla="*/ 157762 w 707524"/>
              <a:gd name="connsiteY3" fmla="*/ 342198 h 1323916"/>
              <a:gd name="connsiteX4" fmla="*/ 207601 w 707524"/>
              <a:gd name="connsiteY4" fmla="*/ 403906 h 1323916"/>
              <a:gd name="connsiteX5" fmla="*/ 253128 w 707524"/>
              <a:gd name="connsiteY5" fmla="*/ 471224 h 1323916"/>
              <a:gd name="connsiteX6" fmla="*/ 269958 w 707524"/>
              <a:gd name="connsiteY6" fmla="*/ 504883 h 1323916"/>
              <a:gd name="connsiteX7" fmla="*/ 298007 w 707524"/>
              <a:gd name="connsiteY7" fmla="*/ 555371 h 1323916"/>
              <a:gd name="connsiteX8" fmla="*/ 320446 w 707524"/>
              <a:gd name="connsiteY8" fmla="*/ 589030 h 1323916"/>
              <a:gd name="connsiteX9" fmla="*/ 337276 w 707524"/>
              <a:gd name="connsiteY9" fmla="*/ 622689 h 1323916"/>
              <a:gd name="connsiteX10" fmla="*/ 348495 w 707524"/>
              <a:gd name="connsiteY10" fmla="*/ 656348 h 1323916"/>
              <a:gd name="connsiteX11" fmla="*/ 365325 w 707524"/>
              <a:gd name="connsiteY11" fmla="*/ 690007 h 1323916"/>
              <a:gd name="connsiteX12" fmla="*/ 382154 w 707524"/>
              <a:gd name="connsiteY12" fmla="*/ 740495 h 1323916"/>
              <a:gd name="connsiteX13" fmla="*/ 393374 w 707524"/>
              <a:gd name="connsiteY13" fmla="*/ 757325 h 1323916"/>
              <a:gd name="connsiteX14" fmla="*/ 404594 w 707524"/>
              <a:gd name="connsiteY14" fmla="*/ 790984 h 1323916"/>
              <a:gd name="connsiteX15" fmla="*/ 398984 w 707524"/>
              <a:gd name="connsiteY15" fmla="*/ 1105133 h 1323916"/>
              <a:gd name="connsiteX16" fmla="*/ 387764 w 707524"/>
              <a:gd name="connsiteY16" fmla="*/ 1172451 h 1323916"/>
              <a:gd name="connsiteX17" fmla="*/ 382154 w 707524"/>
              <a:gd name="connsiteY17" fmla="*/ 1279038 h 1323916"/>
              <a:gd name="connsiteX18" fmla="*/ 421423 w 707524"/>
              <a:gd name="connsiteY18" fmla="*/ 1290257 h 1323916"/>
              <a:gd name="connsiteX19" fmla="*/ 516790 w 707524"/>
              <a:gd name="connsiteY19" fmla="*/ 1295867 h 1323916"/>
              <a:gd name="connsiteX20" fmla="*/ 572888 w 707524"/>
              <a:gd name="connsiteY20" fmla="*/ 1307087 h 1323916"/>
              <a:gd name="connsiteX21" fmla="*/ 589717 w 707524"/>
              <a:gd name="connsiteY21" fmla="*/ 1312697 h 1323916"/>
              <a:gd name="connsiteX22" fmla="*/ 645816 w 707524"/>
              <a:gd name="connsiteY22" fmla="*/ 1323916 h 1323916"/>
              <a:gd name="connsiteX23" fmla="*/ 673865 w 707524"/>
              <a:gd name="connsiteY23" fmla="*/ 1318306 h 1323916"/>
              <a:gd name="connsiteX24" fmla="*/ 679474 w 707524"/>
              <a:gd name="connsiteY24" fmla="*/ 1211720 h 1323916"/>
              <a:gd name="connsiteX25" fmla="*/ 690694 w 707524"/>
              <a:gd name="connsiteY25" fmla="*/ 1166841 h 1323916"/>
              <a:gd name="connsiteX26" fmla="*/ 707524 w 707524"/>
              <a:gd name="connsiteY26" fmla="*/ 1105133 h 1323916"/>
              <a:gd name="connsiteX27" fmla="*/ 701914 w 707524"/>
              <a:gd name="connsiteY27" fmla="*/ 774154 h 1323916"/>
              <a:gd name="connsiteX28" fmla="*/ 696304 w 707524"/>
              <a:gd name="connsiteY28" fmla="*/ 718056 h 1323916"/>
              <a:gd name="connsiteX29" fmla="*/ 651425 w 707524"/>
              <a:gd name="connsiteY29" fmla="*/ 650738 h 1323916"/>
              <a:gd name="connsiteX30" fmla="*/ 612157 w 707524"/>
              <a:gd name="connsiteY30" fmla="*/ 560981 h 1323916"/>
              <a:gd name="connsiteX31" fmla="*/ 600937 w 707524"/>
              <a:gd name="connsiteY31" fmla="*/ 521713 h 1323916"/>
              <a:gd name="connsiteX32" fmla="*/ 589717 w 707524"/>
              <a:gd name="connsiteY32" fmla="*/ 488054 h 1323916"/>
              <a:gd name="connsiteX33" fmla="*/ 567278 w 707524"/>
              <a:gd name="connsiteY33" fmla="*/ 448785 h 1323916"/>
              <a:gd name="connsiteX34" fmla="*/ 544839 w 707524"/>
              <a:gd name="connsiteY34" fmla="*/ 370248 h 1323916"/>
              <a:gd name="connsiteX35" fmla="*/ 528009 w 707524"/>
              <a:gd name="connsiteY35" fmla="*/ 347808 h 1323916"/>
              <a:gd name="connsiteX36" fmla="*/ 505570 w 707524"/>
              <a:gd name="connsiteY36" fmla="*/ 314149 h 1323916"/>
              <a:gd name="connsiteX37" fmla="*/ 471911 w 707524"/>
              <a:gd name="connsiteY37" fmla="*/ 280490 h 1323916"/>
              <a:gd name="connsiteX38" fmla="*/ 455082 w 707524"/>
              <a:gd name="connsiteY38" fmla="*/ 263661 h 1323916"/>
              <a:gd name="connsiteX39" fmla="*/ 427033 w 707524"/>
              <a:gd name="connsiteY39" fmla="*/ 230002 h 1323916"/>
              <a:gd name="connsiteX40" fmla="*/ 382154 w 707524"/>
              <a:gd name="connsiteY40" fmla="*/ 168294 h 1323916"/>
              <a:gd name="connsiteX41" fmla="*/ 354105 w 707524"/>
              <a:gd name="connsiteY41" fmla="*/ 145855 h 1323916"/>
              <a:gd name="connsiteX42" fmla="*/ 337276 w 707524"/>
              <a:gd name="connsiteY42" fmla="*/ 129025 h 1323916"/>
              <a:gd name="connsiteX43" fmla="*/ 309227 w 707524"/>
              <a:gd name="connsiteY43" fmla="*/ 106586 h 1323916"/>
              <a:gd name="connsiteX44" fmla="*/ 275568 w 707524"/>
              <a:gd name="connsiteY44" fmla="*/ 84147 h 1323916"/>
              <a:gd name="connsiteX45" fmla="*/ 247519 w 707524"/>
              <a:gd name="connsiteY45" fmla="*/ 56098 h 1323916"/>
              <a:gd name="connsiteX46" fmla="*/ 236299 w 707524"/>
              <a:gd name="connsiteY46" fmla="*/ 39268 h 1323916"/>
              <a:gd name="connsiteX47" fmla="*/ 208250 w 707524"/>
              <a:gd name="connsiteY47" fmla="*/ 5610 h 1323916"/>
              <a:gd name="connsiteX48" fmla="*/ 191421 w 707524"/>
              <a:gd name="connsiteY48" fmla="*/ 0 h 1323916"/>
              <a:gd name="connsiteX49" fmla="*/ 144224 w 707524"/>
              <a:gd name="connsiteY49" fmla="*/ 45527 h 1323916"/>
              <a:gd name="connsiteX50" fmla="*/ 79224 w 707524"/>
              <a:gd name="connsiteY50" fmla="*/ 106586 h 1323916"/>
              <a:gd name="connsiteX51" fmla="*/ 41301 w 707524"/>
              <a:gd name="connsiteY51" fmla="*/ 137926 h 1323916"/>
              <a:gd name="connsiteX52" fmla="*/ 687 w 707524"/>
              <a:gd name="connsiteY52" fmla="*/ 179514 h 1323916"/>
              <a:gd name="connsiteX0" fmla="*/ 687 w 707524"/>
              <a:gd name="connsiteY0" fmla="*/ 179514 h 1323916"/>
              <a:gd name="connsiteX1" fmla="*/ 76582 w 707524"/>
              <a:gd name="connsiteY1" fmla="*/ 248177 h 1323916"/>
              <a:gd name="connsiteX2" fmla="*/ 135322 w 707524"/>
              <a:gd name="connsiteY2" fmla="*/ 308540 h 1323916"/>
              <a:gd name="connsiteX3" fmla="*/ 157762 w 707524"/>
              <a:gd name="connsiteY3" fmla="*/ 342198 h 1323916"/>
              <a:gd name="connsiteX4" fmla="*/ 207601 w 707524"/>
              <a:gd name="connsiteY4" fmla="*/ 403906 h 1323916"/>
              <a:gd name="connsiteX5" fmla="*/ 253128 w 707524"/>
              <a:gd name="connsiteY5" fmla="*/ 471224 h 1323916"/>
              <a:gd name="connsiteX6" fmla="*/ 269958 w 707524"/>
              <a:gd name="connsiteY6" fmla="*/ 504883 h 1323916"/>
              <a:gd name="connsiteX7" fmla="*/ 298007 w 707524"/>
              <a:gd name="connsiteY7" fmla="*/ 555371 h 1323916"/>
              <a:gd name="connsiteX8" fmla="*/ 320446 w 707524"/>
              <a:gd name="connsiteY8" fmla="*/ 589030 h 1323916"/>
              <a:gd name="connsiteX9" fmla="*/ 337276 w 707524"/>
              <a:gd name="connsiteY9" fmla="*/ 622689 h 1323916"/>
              <a:gd name="connsiteX10" fmla="*/ 365325 w 707524"/>
              <a:gd name="connsiteY10" fmla="*/ 690007 h 1323916"/>
              <a:gd name="connsiteX11" fmla="*/ 382154 w 707524"/>
              <a:gd name="connsiteY11" fmla="*/ 740495 h 1323916"/>
              <a:gd name="connsiteX12" fmla="*/ 393374 w 707524"/>
              <a:gd name="connsiteY12" fmla="*/ 757325 h 1323916"/>
              <a:gd name="connsiteX13" fmla="*/ 404594 w 707524"/>
              <a:gd name="connsiteY13" fmla="*/ 790984 h 1323916"/>
              <a:gd name="connsiteX14" fmla="*/ 398984 w 707524"/>
              <a:gd name="connsiteY14" fmla="*/ 1105133 h 1323916"/>
              <a:gd name="connsiteX15" fmla="*/ 387764 w 707524"/>
              <a:gd name="connsiteY15" fmla="*/ 1172451 h 1323916"/>
              <a:gd name="connsiteX16" fmla="*/ 382154 w 707524"/>
              <a:gd name="connsiteY16" fmla="*/ 1279038 h 1323916"/>
              <a:gd name="connsiteX17" fmla="*/ 421423 w 707524"/>
              <a:gd name="connsiteY17" fmla="*/ 1290257 h 1323916"/>
              <a:gd name="connsiteX18" fmla="*/ 516790 w 707524"/>
              <a:gd name="connsiteY18" fmla="*/ 1295867 h 1323916"/>
              <a:gd name="connsiteX19" fmla="*/ 572888 w 707524"/>
              <a:gd name="connsiteY19" fmla="*/ 1307087 h 1323916"/>
              <a:gd name="connsiteX20" fmla="*/ 589717 w 707524"/>
              <a:gd name="connsiteY20" fmla="*/ 1312697 h 1323916"/>
              <a:gd name="connsiteX21" fmla="*/ 645816 w 707524"/>
              <a:gd name="connsiteY21" fmla="*/ 1323916 h 1323916"/>
              <a:gd name="connsiteX22" fmla="*/ 673865 w 707524"/>
              <a:gd name="connsiteY22" fmla="*/ 1318306 h 1323916"/>
              <a:gd name="connsiteX23" fmla="*/ 679474 w 707524"/>
              <a:gd name="connsiteY23" fmla="*/ 1211720 h 1323916"/>
              <a:gd name="connsiteX24" fmla="*/ 690694 w 707524"/>
              <a:gd name="connsiteY24" fmla="*/ 1166841 h 1323916"/>
              <a:gd name="connsiteX25" fmla="*/ 707524 w 707524"/>
              <a:gd name="connsiteY25" fmla="*/ 1105133 h 1323916"/>
              <a:gd name="connsiteX26" fmla="*/ 701914 w 707524"/>
              <a:gd name="connsiteY26" fmla="*/ 774154 h 1323916"/>
              <a:gd name="connsiteX27" fmla="*/ 696304 w 707524"/>
              <a:gd name="connsiteY27" fmla="*/ 718056 h 1323916"/>
              <a:gd name="connsiteX28" fmla="*/ 651425 w 707524"/>
              <a:gd name="connsiteY28" fmla="*/ 650738 h 1323916"/>
              <a:gd name="connsiteX29" fmla="*/ 612157 w 707524"/>
              <a:gd name="connsiteY29" fmla="*/ 560981 h 1323916"/>
              <a:gd name="connsiteX30" fmla="*/ 600937 w 707524"/>
              <a:gd name="connsiteY30" fmla="*/ 521713 h 1323916"/>
              <a:gd name="connsiteX31" fmla="*/ 589717 w 707524"/>
              <a:gd name="connsiteY31" fmla="*/ 488054 h 1323916"/>
              <a:gd name="connsiteX32" fmla="*/ 567278 w 707524"/>
              <a:gd name="connsiteY32" fmla="*/ 448785 h 1323916"/>
              <a:gd name="connsiteX33" fmla="*/ 544839 w 707524"/>
              <a:gd name="connsiteY33" fmla="*/ 370248 h 1323916"/>
              <a:gd name="connsiteX34" fmla="*/ 528009 w 707524"/>
              <a:gd name="connsiteY34" fmla="*/ 347808 h 1323916"/>
              <a:gd name="connsiteX35" fmla="*/ 505570 w 707524"/>
              <a:gd name="connsiteY35" fmla="*/ 314149 h 1323916"/>
              <a:gd name="connsiteX36" fmla="*/ 471911 w 707524"/>
              <a:gd name="connsiteY36" fmla="*/ 280490 h 1323916"/>
              <a:gd name="connsiteX37" fmla="*/ 455082 w 707524"/>
              <a:gd name="connsiteY37" fmla="*/ 263661 h 1323916"/>
              <a:gd name="connsiteX38" fmla="*/ 427033 w 707524"/>
              <a:gd name="connsiteY38" fmla="*/ 230002 h 1323916"/>
              <a:gd name="connsiteX39" fmla="*/ 382154 w 707524"/>
              <a:gd name="connsiteY39" fmla="*/ 168294 h 1323916"/>
              <a:gd name="connsiteX40" fmla="*/ 354105 w 707524"/>
              <a:gd name="connsiteY40" fmla="*/ 145855 h 1323916"/>
              <a:gd name="connsiteX41" fmla="*/ 337276 w 707524"/>
              <a:gd name="connsiteY41" fmla="*/ 129025 h 1323916"/>
              <a:gd name="connsiteX42" fmla="*/ 309227 w 707524"/>
              <a:gd name="connsiteY42" fmla="*/ 106586 h 1323916"/>
              <a:gd name="connsiteX43" fmla="*/ 275568 w 707524"/>
              <a:gd name="connsiteY43" fmla="*/ 84147 h 1323916"/>
              <a:gd name="connsiteX44" fmla="*/ 247519 w 707524"/>
              <a:gd name="connsiteY44" fmla="*/ 56098 h 1323916"/>
              <a:gd name="connsiteX45" fmla="*/ 236299 w 707524"/>
              <a:gd name="connsiteY45" fmla="*/ 39268 h 1323916"/>
              <a:gd name="connsiteX46" fmla="*/ 208250 w 707524"/>
              <a:gd name="connsiteY46" fmla="*/ 5610 h 1323916"/>
              <a:gd name="connsiteX47" fmla="*/ 191421 w 707524"/>
              <a:gd name="connsiteY47" fmla="*/ 0 h 1323916"/>
              <a:gd name="connsiteX48" fmla="*/ 144224 w 707524"/>
              <a:gd name="connsiteY48" fmla="*/ 45527 h 1323916"/>
              <a:gd name="connsiteX49" fmla="*/ 79224 w 707524"/>
              <a:gd name="connsiteY49" fmla="*/ 106586 h 1323916"/>
              <a:gd name="connsiteX50" fmla="*/ 41301 w 707524"/>
              <a:gd name="connsiteY50" fmla="*/ 137926 h 1323916"/>
              <a:gd name="connsiteX51" fmla="*/ 687 w 707524"/>
              <a:gd name="connsiteY51" fmla="*/ 179514 h 1323916"/>
              <a:gd name="connsiteX0" fmla="*/ 687 w 707524"/>
              <a:gd name="connsiteY0" fmla="*/ 179514 h 1323916"/>
              <a:gd name="connsiteX1" fmla="*/ 76582 w 707524"/>
              <a:gd name="connsiteY1" fmla="*/ 248177 h 1323916"/>
              <a:gd name="connsiteX2" fmla="*/ 135322 w 707524"/>
              <a:gd name="connsiteY2" fmla="*/ 308540 h 1323916"/>
              <a:gd name="connsiteX3" fmla="*/ 157762 w 707524"/>
              <a:gd name="connsiteY3" fmla="*/ 342198 h 1323916"/>
              <a:gd name="connsiteX4" fmla="*/ 207601 w 707524"/>
              <a:gd name="connsiteY4" fmla="*/ 403906 h 1323916"/>
              <a:gd name="connsiteX5" fmla="*/ 253128 w 707524"/>
              <a:gd name="connsiteY5" fmla="*/ 471224 h 1323916"/>
              <a:gd name="connsiteX6" fmla="*/ 269958 w 707524"/>
              <a:gd name="connsiteY6" fmla="*/ 504883 h 1323916"/>
              <a:gd name="connsiteX7" fmla="*/ 298007 w 707524"/>
              <a:gd name="connsiteY7" fmla="*/ 555371 h 1323916"/>
              <a:gd name="connsiteX8" fmla="*/ 320446 w 707524"/>
              <a:gd name="connsiteY8" fmla="*/ 589030 h 1323916"/>
              <a:gd name="connsiteX9" fmla="*/ 337276 w 707524"/>
              <a:gd name="connsiteY9" fmla="*/ 622689 h 1323916"/>
              <a:gd name="connsiteX10" fmla="*/ 365325 w 707524"/>
              <a:gd name="connsiteY10" fmla="*/ 690007 h 1323916"/>
              <a:gd name="connsiteX11" fmla="*/ 382154 w 707524"/>
              <a:gd name="connsiteY11" fmla="*/ 740495 h 1323916"/>
              <a:gd name="connsiteX12" fmla="*/ 404594 w 707524"/>
              <a:gd name="connsiteY12" fmla="*/ 790984 h 1323916"/>
              <a:gd name="connsiteX13" fmla="*/ 398984 w 707524"/>
              <a:gd name="connsiteY13" fmla="*/ 1105133 h 1323916"/>
              <a:gd name="connsiteX14" fmla="*/ 387764 w 707524"/>
              <a:gd name="connsiteY14" fmla="*/ 1172451 h 1323916"/>
              <a:gd name="connsiteX15" fmla="*/ 382154 w 707524"/>
              <a:gd name="connsiteY15" fmla="*/ 1279038 h 1323916"/>
              <a:gd name="connsiteX16" fmla="*/ 421423 w 707524"/>
              <a:gd name="connsiteY16" fmla="*/ 1290257 h 1323916"/>
              <a:gd name="connsiteX17" fmla="*/ 516790 w 707524"/>
              <a:gd name="connsiteY17" fmla="*/ 1295867 h 1323916"/>
              <a:gd name="connsiteX18" fmla="*/ 572888 w 707524"/>
              <a:gd name="connsiteY18" fmla="*/ 1307087 h 1323916"/>
              <a:gd name="connsiteX19" fmla="*/ 589717 w 707524"/>
              <a:gd name="connsiteY19" fmla="*/ 1312697 h 1323916"/>
              <a:gd name="connsiteX20" fmla="*/ 645816 w 707524"/>
              <a:gd name="connsiteY20" fmla="*/ 1323916 h 1323916"/>
              <a:gd name="connsiteX21" fmla="*/ 673865 w 707524"/>
              <a:gd name="connsiteY21" fmla="*/ 1318306 h 1323916"/>
              <a:gd name="connsiteX22" fmla="*/ 679474 w 707524"/>
              <a:gd name="connsiteY22" fmla="*/ 1211720 h 1323916"/>
              <a:gd name="connsiteX23" fmla="*/ 690694 w 707524"/>
              <a:gd name="connsiteY23" fmla="*/ 1166841 h 1323916"/>
              <a:gd name="connsiteX24" fmla="*/ 707524 w 707524"/>
              <a:gd name="connsiteY24" fmla="*/ 1105133 h 1323916"/>
              <a:gd name="connsiteX25" fmla="*/ 701914 w 707524"/>
              <a:gd name="connsiteY25" fmla="*/ 774154 h 1323916"/>
              <a:gd name="connsiteX26" fmla="*/ 696304 w 707524"/>
              <a:gd name="connsiteY26" fmla="*/ 718056 h 1323916"/>
              <a:gd name="connsiteX27" fmla="*/ 651425 w 707524"/>
              <a:gd name="connsiteY27" fmla="*/ 650738 h 1323916"/>
              <a:gd name="connsiteX28" fmla="*/ 612157 w 707524"/>
              <a:gd name="connsiteY28" fmla="*/ 560981 h 1323916"/>
              <a:gd name="connsiteX29" fmla="*/ 600937 w 707524"/>
              <a:gd name="connsiteY29" fmla="*/ 521713 h 1323916"/>
              <a:gd name="connsiteX30" fmla="*/ 589717 w 707524"/>
              <a:gd name="connsiteY30" fmla="*/ 488054 h 1323916"/>
              <a:gd name="connsiteX31" fmla="*/ 567278 w 707524"/>
              <a:gd name="connsiteY31" fmla="*/ 448785 h 1323916"/>
              <a:gd name="connsiteX32" fmla="*/ 544839 w 707524"/>
              <a:gd name="connsiteY32" fmla="*/ 370248 h 1323916"/>
              <a:gd name="connsiteX33" fmla="*/ 528009 w 707524"/>
              <a:gd name="connsiteY33" fmla="*/ 347808 h 1323916"/>
              <a:gd name="connsiteX34" fmla="*/ 505570 w 707524"/>
              <a:gd name="connsiteY34" fmla="*/ 314149 h 1323916"/>
              <a:gd name="connsiteX35" fmla="*/ 471911 w 707524"/>
              <a:gd name="connsiteY35" fmla="*/ 280490 h 1323916"/>
              <a:gd name="connsiteX36" fmla="*/ 455082 w 707524"/>
              <a:gd name="connsiteY36" fmla="*/ 263661 h 1323916"/>
              <a:gd name="connsiteX37" fmla="*/ 427033 w 707524"/>
              <a:gd name="connsiteY37" fmla="*/ 230002 h 1323916"/>
              <a:gd name="connsiteX38" fmla="*/ 382154 w 707524"/>
              <a:gd name="connsiteY38" fmla="*/ 168294 h 1323916"/>
              <a:gd name="connsiteX39" fmla="*/ 354105 w 707524"/>
              <a:gd name="connsiteY39" fmla="*/ 145855 h 1323916"/>
              <a:gd name="connsiteX40" fmla="*/ 337276 w 707524"/>
              <a:gd name="connsiteY40" fmla="*/ 129025 h 1323916"/>
              <a:gd name="connsiteX41" fmla="*/ 309227 w 707524"/>
              <a:gd name="connsiteY41" fmla="*/ 106586 h 1323916"/>
              <a:gd name="connsiteX42" fmla="*/ 275568 w 707524"/>
              <a:gd name="connsiteY42" fmla="*/ 84147 h 1323916"/>
              <a:gd name="connsiteX43" fmla="*/ 247519 w 707524"/>
              <a:gd name="connsiteY43" fmla="*/ 56098 h 1323916"/>
              <a:gd name="connsiteX44" fmla="*/ 236299 w 707524"/>
              <a:gd name="connsiteY44" fmla="*/ 39268 h 1323916"/>
              <a:gd name="connsiteX45" fmla="*/ 208250 w 707524"/>
              <a:gd name="connsiteY45" fmla="*/ 5610 h 1323916"/>
              <a:gd name="connsiteX46" fmla="*/ 191421 w 707524"/>
              <a:gd name="connsiteY46" fmla="*/ 0 h 1323916"/>
              <a:gd name="connsiteX47" fmla="*/ 144224 w 707524"/>
              <a:gd name="connsiteY47" fmla="*/ 45527 h 1323916"/>
              <a:gd name="connsiteX48" fmla="*/ 79224 w 707524"/>
              <a:gd name="connsiteY48" fmla="*/ 106586 h 1323916"/>
              <a:gd name="connsiteX49" fmla="*/ 41301 w 707524"/>
              <a:gd name="connsiteY49" fmla="*/ 137926 h 1323916"/>
              <a:gd name="connsiteX50" fmla="*/ 687 w 707524"/>
              <a:gd name="connsiteY50" fmla="*/ 179514 h 1323916"/>
              <a:gd name="connsiteX0" fmla="*/ 687 w 707524"/>
              <a:gd name="connsiteY0" fmla="*/ 179514 h 1323916"/>
              <a:gd name="connsiteX1" fmla="*/ 76582 w 707524"/>
              <a:gd name="connsiteY1" fmla="*/ 248177 h 1323916"/>
              <a:gd name="connsiteX2" fmla="*/ 135322 w 707524"/>
              <a:gd name="connsiteY2" fmla="*/ 308540 h 1323916"/>
              <a:gd name="connsiteX3" fmla="*/ 157762 w 707524"/>
              <a:gd name="connsiteY3" fmla="*/ 342198 h 1323916"/>
              <a:gd name="connsiteX4" fmla="*/ 207601 w 707524"/>
              <a:gd name="connsiteY4" fmla="*/ 403906 h 1323916"/>
              <a:gd name="connsiteX5" fmla="*/ 253128 w 707524"/>
              <a:gd name="connsiteY5" fmla="*/ 471224 h 1323916"/>
              <a:gd name="connsiteX6" fmla="*/ 269958 w 707524"/>
              <a:gd name="connsiteY6" fmla="*/ 504883 h 1323916"/>
              <a:gd name="connsiteX7" fmla="*/ 298007 w 707524"/>
              <a:gd name="connsiteY7" fmla="*/ 555371 h 1323916"/>
              <a:gd name="connsiteX8" fmla="*/ 320446 w 707524"/>
              <a:gd name="connsiteY8" fmla="*/ 589030 h 1323916"/>
              <a:gd name="connsiteX9" fmla="*/ 337276 w 707524"/>
              <a:gd name="connsiteY9" fmla="*/ 622689 h 1323916"/>
              <a:gd name="connsiteX10" fmla="*/ 365325 w 707524"/>
              <a:gd name="connsiteY10" fmla="*/ 690007 h 1323916"/>
              <a:gd name="connsiteX11" fmla="*/ 382154 w 707524"/>
              <a:gd name="connsiteY11" fmla="*/ 740495 h 1323916"/>
              <a:gd name="connsiteX12" fmla="*/ 404594 w 707524"/>
              <a:gd name="connsiteY12" fmla="*/ 870267 h 1323916"/>
              <a:gd name="connsiteX13" fmla="*/ 398984 w 707524"/>
              <a:gd name="connsiteY13" fmla="*/ 1105133 h 1323916"/>
              <a:gd name="connsiteX14" fmla="*/ 387764 w 707524"/>
              <a:gd name="connsiteY14" fmla="*/ 1172451 h 1323916"/>
              <a:gd name="connsiteX15" fmla="*/ 382154 w 707524"/>
              <a:gd name="connsiteY15" fmla="*/ 1279038 h 1323916"/>
              <a:gd name="connsiteX16" fmla="*/ 421423 w 707524"/>
              <a:gd name="connsiteY16" fmla="*/ 1290257 h 1323916"/>
              <a:gd name="connsiteX17" fmla="*/ 516790 w 707524"/>
              <a:gd name="connsiteY17" fmla="*/ 1295867 h 1323916"/>
              <a:gd name="connsiteX18" fmla="*/ 572888 w 707524"/>
              <a:gd name="connsiteY18" fmla="*/ 1307087 h 1323916"/>
              <a:gd name="connsiteX19" fmla="*/ 589717 w 707524"/>
              <a:gd name="connsiteY19" fmla="*/ 1312697 h 1323916"/>
              <a:gd name="connsiteX20" fmla="*/ 645816 w 707524"/>
              <a:gd name="connsiteY20" fmla="*/ 1323916 h 1323916"/>
              <a:gd name="connsiteX21" fmla="*/ 673865 w 707524"/>
              <a:gd name="connsiteY21" fmla="*/ 1318306 h 1323916"/>
              <a:gd name="connsiteX22" fmla="*/ 679474 w 707524"/>
              <a:gd name="connsiteY22" fmla="*/ 1211720 h 1323916"/>
              <a:gd name="connsiteX23" fmla="*/ 690694 w 707524"/>
              <a:gd name="connsiteY23" fmla="*/ 1166841 h 1323916"/>
              <a:gd name="connsiteX24" fmla="*/ 707524 w 707524"/>
              <a:gd name="connsiteY24" fmla="*/ 1105133 h 1323916"/>
              <a:gd name="connsiteX25" fmla="*/ 701914 w 707524"/>
              <a:gd name="connsiteY25" fmla="*/ 774154 h 1323916"/>
              <a:gd name="connsiteX26" fmla="*/ 696304 w 707524"/>
              <a:gd name="connsiteY26" fmla="*/ 718056 h 1323916"/>
              <a:gd name="connsiteX27" fmla="*/ 651425 w 707524"/>
              <a:gd name="connsiteY27" fmla="*/ 650738 h 1323916"/>
              <a:gd name="connsiteX28" fmla="*/ 612157 w 707524"/>
              <a:gd name="connsiteY28" fmla="*/ 560981 h 1323916"/>
              <a:gd name="connsiteX29" fmla="*/ 600937 w 707524"/>
              <a:gd name="connsiteY29" fmla="*/ 521713 h 1323916"/>
              <a:gd name="connsiteX30" fmla="*/ 589717 w 707524"/>
              <a:gd name="connsiteY30" fmla="*/ 488054 h 1323916"/>
              <a:gd name="connsiteX31" fmla="*/ 567278 w 707524"/>
              <a:gd name="connsiteY31" fmla="*/ 448785 h 1323916"/>
              <a:gd name="connsiteX32" fmla="*/ 544839 w 707524"/>
              <a:gd name="connsiteY32" fmla="*/ 370248 h 1323916"/>
              <a:gd name="connsiteX33" fmla="*/ 528009 w 707524"/>
              <a:gd name="connsiteY33" fmla="*/ 347808 h 1323916"/>
              <a:gd name="connsiteX34" fmla="*/ 505570 w 707524"/>
              <a:gd name="connsiteY34" fmla="*/ 314149 h 1323916"/>
              <a:gd name="connsiteX35" fmla="*/ 471911 w 707524"/>
              <a:gd name="connsiteY35" fmla="*/ 280490 h 1323916"/>
              <a:gd name="connsiteX36" fmla="*/ 455082 w 707524"/>
              <a:gd name="connsiteY36" fmla="*/ 263661 h 1323916"/>
              <a:gd name="connsiteX37" fmla="*/ 427033 w 707524"/>
              <a:gd name="connsiteY37" fmla="*/ 230002 h 1323916"/>
              <a:gd name="connsiteX38" fmla="*/ 382154 w 707524"/>
              <a:gd name="connsiteY38" fmla="*/ 168294 h 1323916"/>
              <a:gd name="connsiteX39" fmla="*/ 354105 w 707524"/>
              <a:gd name="connsiteY39" fmla="*/ 145855 h 1323916"/>
              <a:gd name="connsiteX40" fmla="*/ 337276 w 707524"/>
              <a:gd name="connsiteY40" fmla="*/ 129025 h 1323916"/>
              <a:gd name="connsiteX41" fmla="*/ 309227 w 707524"/>
              <a:gd name="connsiteY41" fmla="*/ 106586 h 1323916"/>
              <a:gd name="connsiteX42" fmla="*/ 275568 w 707524"/>
              <a:gd name="connsiteY42" fmla="*/ 84147 h 1323916"/>
              <a:gd name="connsiteX43" fmla="*/ 247519 w 707524"/>
              <a:gd name="connsiteY43" fmla="*/ 56098 h 1323916"/>
              <a:gd name="connsiteX44" fmla="*/ 236299 w 707524"/>
              <a:gd name="connsiteY44" fmla="*/ 39268 h 1323916"/>
              <a:gd name="connsiteX45" fmla="*/ 208250 w 707524"/>
              <a:gd name="connsiteY45" fmla="*/ 5610 h 1323916"/>
              <a:gd name="connsiteX46" fmla="*/ 191421 w 707524"/>
              <a:gd name="connsiteY46" fmla="*/ 0 h 1323916"/>
              <a:gd name="connsiteX47" fmla="*/ 144224 w 707524"/>
              <a:gd name="connsiteY47" fmla="*/ 45527 h 1323916"/>
              <a:gd name="connsiteX48" fmla="*/ 79224 w 707524"/>
              <a:gd name="connsiteY48" fmla="*/ 106586 h 1323916"/>
              <a:gd name="connsiteX49" fmla="*/ 41301 w 707524"/>
              <a:gd name="connsiteY49" fmla="*/ 137926 h 1323916"/>
              <a:gd name="connsiteX50" fmla="*/ 687 w 707524"/>
              <a:gd name="connsiteY50" fmla="*/ 179514 h 1323916"/>
              <a:gd name="connsiteX0" fmla="*/ 687 w 707524"/>
              <a:gd name="connsiteY0" fmla="*/ 179514 h 1323916"/>
              <a:gd name="connsiteX1" fmla="*/ 76582 w 707524"/>
              <a:gd name="connsiteY1" fmla="*/ 248177 h 1323916"/>
              <a:gd name="connsiteX2" fmla="*/ 135322 w 707524"/>
              <a:gd name="connsiteY2" fmla="*/ 308540 h 1323916"/>
              <a:gd name="connsiteX3" fmla="*/ 157762 w 707524"/>
              <a:gd name="connsiteY3" fmla="*/ 342198 h 1323916"/>
              <a:gd name="connsiteX4" fmla="*/ 207601 w 707524"/>
              <a:gd name="connsiteY4" fmla="*/ 403906 h 1323916"/>
              <a:gd name="connsiteX5" fmla="*/ 253128 w 707524"/>
              <a:gd name="connsiteY5" fmla="*/ 471224 h 1323916"/>
              <a:gd name="connsiteX6" fmla="*/ 269958 w 707524"/>
              <a:gd name="connsiteY6" fmla="*/ 504883 h 1323916"/>
              <a:gd name="connsiteX7" fmla="*/ 298007 w 707524"/>
              <a:gd name="connsiteY7" fmla="*/ 555371 h 1323916"/>
              <a:gd name="connsiteX8" fmla="*/ 320446 w 707524"/>
              <a:gd name="connsiteY8" fmla="*/ 589030 h 1323916"/>
              <a:gd name="connsiteX9" fmla="*/ 337276 w 707524"/>
              <a:gd name="connsiteY9" fmla="*/ 622689 h 1323916"/>
              <a:gd name="connsiteX10" fmla="*/ 365325 w 707524"/>
              <a:gd name="connsiteY10" fmla="*/ 690007 h 1323916"/>
              <a:gd name="connsiteX11" fmla="*/ 382154 w 707524"/>
              <a:gd name="connsiteY11" fmla="*/ 740495 h 1323916"/>
              <a:gd name="connsiteX12" fmla="*/ 404594 w 707524"/>
              <a:gd name="connsiteY12" fmla="*/ 870267 h 1323916"/>
              <a:gd name="connsiteX13" fmla="*/ 404270 w 707524"/>
              <a:gd name="connsiteY13" fmla="*/ 1057563 h 1323916"/>
              <a:gd name="connsiteX14" fmla="*/ 387764 w 707524"/>
              <a:gd name="connsiteY14" fmla="*/ 1172451 h 1323916"/>
              <a:gd name="connsiteX15" fmla="*/ 382154 w 707524"/>
              <a:gd name="connsiteY15" fmla="*/ 1279038 h 1323916"/>
              <a:gd name="connsiteX16" fmla="*/ 421423 w 707524"/>
              <a:gd name="connsiteY16" fmla="*/ 1290257 h 1323916"/>
              <a:gd name="connsiteX17" fmla="*/ 516790 w 707524"/>
              <a:gd name="connsiteY17" fmla="*/ 1295867 h 1323916"/>
              <a:gd name="connsiteX18" fmla="*/ 572888 w 707524"/>
              <a:gd name="connsiteY18" fmla="*/ 1307087 h 1323916"/>
              <a:gd name="connsiteX19" fmla="*/ 589717 w 707524"/>
              <a:gd name="connsiteY19" fmla="*/ 1312697 h 1323916"/>
              <a:gd name="connsiteX20" fmla="*/ 645816 w 707524"/>
              <a:gd name="connsiteY20" fmla="*/ 1323916 h 1323916"/>
              <a:gd name="connsiteX21" fmla="*/ 673865 w 707524"/>
              <a:gd name="connsiteY21" fmla="*/ 1318306 h 1323916"/>
              <a:gd name="connsiteX22" fmla="*/ 679474 w 707524"/>
              <a:gd name="connsiteY22" fmla="*/ 1211720 h 1323916"/>
              <a:gd name="connsiteX23" fmla="*/ 690694 w 707524"/>
              <a:gd name="connsiteY23" fmla="*/ 1166841 h 1323916"/>
              <a:gd name="connsiteX24" fmla="*/ 707524 w 707524"/>
              <a:gd name="connsiteY24" fmla="*/ 1105133 h 1323916"/>
              <a:gd name="connsiteX25" fmla="*/ 701914 w 707524"/>
              <a:gd name="connsiteY25" fmla="*/ 774154 h 1323916"/>
              <a:gd name="connsiteX26" fmla="*/ 696304 w 707524"/>
              <a:gd name="connsiteY26" fmla="*/ 718056 h 1323916"/>
              <a:gd name="connsiteX27" fmla="*/ 651425 w 707524"/>
              <a:gd name="connsiteY27" fmla="*/ 650738 h 1323916"/>
              <a:gd name="connsiteX28" fmla="*/ 612157 w 707524"/>
              <a:gd name="connsiteY28" fmla="*/ 560981 h 1323916"/>
              <a:gd name="connsiteX29" fmla="*/ 600937 w 707524"/>
              <a:gd name="connsiteY29" fmla="*/ 521713 h 1323916"/>
              <a:gd name="connsiteX30" fmla="*/ 589717 w 707524"/>
              <a:gd name="connsiteY30" fmla="*/ 488054 h 1323916"/>
              <a:gd name="connsiteX31" fmla="*/ 567278 w 707524"/>
              <a:gd name="connsiteY31" fmla="*/ 448785 h 1323916"/>
              <a:gd name="connsiteX32" fmla="*/ 544839 w 707524"/>
              <a:gd name="connsiteY32" fmla="*/ 370248 h 1323916"/>
              <a:gd name="connsiteX33" fmla="*/ 528009 w 707524"/>
              <a:gd name="connsiteY33" fmla="*/ 347808 h 1323916"/>
              <a:gd name="connsiteX34" fmla="*/ 505570 w 707524"/>
              <a:gd name="connsiteY34" fmla="*/ 314149 h 1323916"/>
              <a:gd name="connsiteX35" fmla="*/ 471911 w 707524"/>
              <a:gd name="connsiteY35" fmla="*/ 280490 h 1323916"/>
              <a:gd name="connsiteX36" fmla="*/ 455082 w 707524"/>
              <a:gd name="connsiteY36" fmla="*/ 263661 h 1323916"/>
              <a:gd name="connsiteX37" fmla="*/ 427033 w 707524"/>
              <a:gd name="connsiteY37" fmla="*/ 230002 h 1323916"/>
              <a:gd name="connsiteX38" fmla="*/ 382154 w 707524"/>
              <a:gd name="connsiteY38" fmla="*/ 168294 h 1323916"/>
              <a:gd name="connsiteX39" fmla="*/ 354105 w 707524"/>
              <a:gd name="connsiteY39" fmla="*/ 145855 h 1323916"/>
              <a:gd name="connsiteX40" fmla="*/ 337276 w 707524"/>
              <a:gd name="connsiteY40" fmla="*/ 129025 h 1323916"/>
              <a:gd name="connsiteX41" fmla="*/ 309227 w 707524"/>
              <a:gd name="connsiteY41" fmla="*/ 106586 h 1323916"/>
              <a:gd name="connsiteX42" fmla="*/ 275568 w 707524"/>
              <a:gd name="connsiteY42" fmla="*/ 84147 h 1323916"/>
              <a:gd name="connsiteX43" fmla="*/ 247519 w 707524"/>
              <a:gd name="connsiteY43" fmla="*/ 56098 h 1323916"/>
              <a:gd name="connsiteX44" fmla="*/ 236299 w 707524"/>
              <a:gd name="connsiteY44" fmla="*/ 39268 h 1323916"/>
              <a:gd name="connsiteX45" fmla="*/ 208250 w 707524"/>
              <a:gd name="connsiteY45" fmla="*/ 5610 h 1323916"/>
              <a:gd name="connsiteX46" fmla="*/ 191421 w 707524"/>
              <a:gd name="connsiteY46" fmla="*/ 0 h 1323916"/>
              <a:gd name="connsiteX47" fmla="*/ 144224 w 707524"/>
              <a:gd name="connsiteY47" fmla="*/ 45527 h 1323916"/>
              <a:gd name="connsiteX48" fmla="*/ 79224 w 707524"/>
              <a:gd name="connsiteY48" fmla="*/ 106586 h 1323916"/>
              <a:gd name="connsiteX49" fmla="*/ 41301 w 707524"/>
              <a:gd name="connsiteY49" fmla="*/ 137926 h 1323916"/>
              <a:gd name="connsiteX50" fmla="*/ 687 w 707524"/>
              <a:gd name="connsiteY50" fmla="*/ 179514 h 1323916"/>
              <a:gd name="connsiteX0" fmla="*/ 687 w 707524"/>
              <a:gd name="connsiteY0" fmla="*/ 179514 h 1323916"/>
              <a:gd name="connsiteX1" fmla="*/ 76582 w 707524"/>
              <a:gd name="connsiteY1" fmla="*/ 248177 h 1323916"/>
              <a:gd name="connsiteX2" fmla="*/ 135322 w 707524"/>
              <a:gd name="connsiteY2" fmla="*/ 308540 h 1323916"/>
              <a:gd name="connsiteX3" fmla="*/ 157762 w 707524"/>
              <a:gd name="connsiteY3" fmla="*/ 342198 h 1323916"/>
              <a:gd name="connsiteX4" fmla="*/ 207601 w 707524"/>
              <a:gd name="connsiteY4" fmla="*/ 403906 h 1323916"/>
              <a:gd name="connsiteX5" fmla="*/ 253128 w 707524"/>
              <a:gd name="connsiteY5" fmla="*/ 471224 h 1323916"/>
              <a:gd name="connsiteX6" fmla="*/ 269958 w 707524"/>
              <a:gd name="connsiteY6" fmla="*/ 504883 h 1323916"/>
              <a:gd name="connsiteX7" fmla="*/ 298007 w 707524"/>
              <a:gd name="connsiteY7" fmla="*/ 555371 h 1323916"/>
              <a:gd name="connsiteX8" fmla="*/ 320446 w 707524"/>
              <a:gd name="connsiteY8" fmla="*/ 589030 h 1323916"/>
              <a:gd name="connsiteX9" fmla="*/ 337276 w 707524"/>
              <a:gd name="connsiteY9" fmla="*/ 622689 h 1323916"/>
              <a:gd name="connsiteX10" fmla="*/ 365325 w 707524"/>
              <a:gd name="connsiteY10" fmla="*/ 690007 h 1323916"/>
              <a:gd name="connsiteX11" fmla="*/ 382154 w 707524"/>
              <a:gd name="connsiteY11" fmla="*/ 740495 h 1323916"/>
              <a:gd name="connsiteX12" fmla="*/ 404594 w 707524"/>
              <a:gd name="connsiteY12" fmla="*/ 870267 h 1323916"/>
              <a:gd name="connsiteX13" fmla="*/ 404270 w 707524"/>
              <a:gd name="connsiteY13" fmla="*/ 1057563 h 1323916"/>
              <a:gd name="connsiteX14" fmla="*/ 387764 w 707524"/>
              <a:gd name="connsiteY14" fmla="*/ 1172451 h 1323916"/>
              <a:gd name="connsiteX15" fmla="*/ 382154 w 707524"/>
              <a:gd name="connsiteY15" fmla="*/ 1279038 h 1323916"/>
              <a:gd name="connsiteX16" fmla="*/ 421423 w 707524"/>
              <a:gd name="connsiteY16" fmla="*/ 1290257 h 1323916"/>
              <a:gd name="connsiteX17" fmla="*/ 516790 w 707524"/>
              <a:gd name="connsiteY17" fmla="*/ 1295867 h 1323916"/>
              <a:gd name="connsiteX18" fmla="*/ 572888 w 707524"/>
              <a:gd name="connsiteY18" fmla="*/ 1307087 h 1323916"/>
              <a:gd name="connsiteX19" fmla="*/ 589717 w 707524"/>
              <a:gd name="connsiteY19" fmla="*/ 1312697 h 1323916"/>
              <a:gd name="connsiteX20" fmla="*/ 645816 w 707524"/>
              <a:gd name="connsiteY20" fmla="*/ 1323916 h 1323916"/>
              <a:gd name="connsiteX21" fmla="*/ 673865 w 707524"/>
              <a:gd name="connsiteY21" fmla="*/ 1318306 h 1323916"/>
              <a:gd name="connsiteX22" fmla="*/ 679474 w 707524"/>
              <a:gd name="connsiteY22" fmla="*/ 1211720 h 1323916"/>
              <a:gd name="connsiteX23" fmla="*/ 707524 w 707524"/>
              <a:gd name="connsiteY23" fmla="*/ 1105133 h 1323916"/>
              <a:gd name="connsiteX24" fmla="*/ 701914 w 707524"/>
              <a:gd name="connsiteY24" fmla="*/ 774154 h 1323916"/>
              <a:gd name="connsiteX25" fmla="*/ 696304 w 707524"/>
              <a:gd name="connsiteY25" fmla="*/ 718056 h 1323916"/>
              <a:gd name="connsiteX26" fmla="*/ 651425 w 707524"/>
              <a:gd name="connsiteY26" fmla="*/ 650738 h 1323916"/>
              <a:gd name="connsiteX27" fmla="*/ 612157 w 707524"/>
              <a:gd name="connsiteY27" fmla="*/ 560981 h 1323916"/>
              <a:gd name="connsiteX28" fmla="*/ 600937 w 707524"/>
              <a:gd name="connsiteY28" fmla="*/ 521713 h 1323916"/>
              <a:gd name="connsiteX29" fmla="*/ 589717 w 707524"/>
              <a:gd name="connsiteY29" fmla="*/ 488054 h 1323916"/>
              <a:gd name="connsiteX30" fmla="*/ 567278 w 707524"/>
              <a:gd name="connsiteY30" fmla="*/ 448785 h 1323916"/>
              <a:gd name="connsiteX31" fmla="*/ 544839 w 707524"/>
              <a:gd name="connsiteY31" fmla="*/ 370248 h 1323916"/>
              <a:gd name="connsiteX32" fmla="*/ 528009 w 707524"/>
              <a:gd name="connsiteY32" fmla="*/ 347808 h 1323916"/>
              <a:gd name="connsiteX33" fmla="*/ 505570 w 707524"/>
              <a:gd name="connsiteY33" fmla="*/ 314149 h 1323916"/>
              <a:gd name="connsiteX34" fmla="*/ 471911 w 707524"/>
              <a:gd name="connsiteY34" fmla="*/ 280490 h 1323916"/>
              <a:gd name="connsiteX35" fmla="*/ 455082 w 707524"/>
              <a:gd name="connsiteY35" fmla="*/ 263661 h 1323916"/>
              <a:gd name="connsiteX36" fmla="*/ 427033 w 707524"/>
              <a:gd name="connsiteY36" fmla="*/ 230002 h 1323916"/>
              <a:gd name="connsiteX37" fmla="*/ 382154 w 707524"/>
              <a:gd name="connsiteY37" fmla="*/ 168294 h 1323916"/>
              <a:gd name="connsiteX38" fmla="*/ 354105 w 707524"/>
              <a:gd name="connsiteY38" fmla="*/ 145855 h 1323916"/>
              <a:gd name="connsiteX39" fmla="*/ 337276 w 707524"/>
              <a:gd name="connsiteY39" fmla="*/ 129025 h 1323916"/>
              <a:gd name="connsiteX40" fmla="*/ 309227 w 707524"/>
              <a:gd name="connsiteY40" fmla="*/ 106586 h 1323916"/>
              <a:gd name="connsiteX41" fmla="*/ 275568 w 707524"/>
              <a:gd name="connsiteY41" fmla="*/ 84147 h 1323916"/>
              <a:gd name="connsiteX42" fmla="*/ 247519 w 707524"/>
              <a:gd name="connsiteY42" fmla="*/ 56098 h 1323916"/>
              <a:gd name="connsiteX43" fmla="*/ 236299 w 707524"/>
              <a:gd name="connsiteY43" fmla="*/ 39268 h 1323916"/>
              <a:gd name="connsiteX44" fmla="*/ 208250 w 707524"/>
              <a:gd name="connsiteY44" fmla="*/ 5610 h 1323916"/>
              <a:gd name="connsiteX45" fmla="*/ 191421 w 707524"/>
              <a:gd name="connsiteY45" fmla="*/ 0 h 1323916"/>
              <a:gd name="connsiteX46" fmla="*/ 144224 w 707524"/>
              <a:gd name="connsiteY46" fmla="*/ 45527 h 1323916"/>
              <a:gd name="connsiteX47" fmla="*/ 79224 w 707524"/>
              <a:gd name="connsiteY47" fmla="*/ 106586 h 1323916"/>
              <a:gd name="connsiteX48" fmla="*/ 41301 w 707524"/>
              <a:gd name="connsiteY48" fmla="*/ 137926 h 1323916"/>
              <a:gd name="connsiteX49" fmla="*/ 687 w 707524"/>
              <a:gd name="connsiteY49" fmla="*/ 179514 h 1323916"/>
              <a:gd name="connsiteX0" fmla="*/ 687 w 707524"/>
              <a:gd name="connsiteY0" fmla="*/ 179514 h 1329164"/>
              <a:gd name="connsiteX1" fmla="*/ 76582 w 707524"/>
              <a:gd name="connsiteY1" fmla="*/ 248177 h 1329164"/>
              <a:gd name="connsiteX2" fmla="*/ 135322 w 707524"/>
              <a:gd name="connsiteY2" fmla="*/ 308540 h 1329164"/>
              <a:gd name="connsiteX3" fmla="*/ 157762 w 707524"/>
              <a:gd name="connsiteY3" fmla="*/ 342198 h 1329164"/>
              <a:gd name="connsiteX4" fmla="*/ 207601 w 707524"/>
              <a:gd name="connsiteY4" fmla="*/ 403906 h 1329164"/>
              <a:gd name="connsiteX5" fmla="*/ 253128 w 707524"/>
              <a:gd name="connsiteY5" fmla="*/ 471224 h 1329164"/>
              <a:gd name="connsiteX6" fmla="*/ 269958 w 707524"/>
              <a:gd name="connsiteY6" fmla="*/ 504883 h 1329164"/>
              <a:gd name="connsiteX7" fmla="*/ 298007 w 707524"/>
              <a:gd name="connsiteY7" fmla="*/ 555371 h 1329164"/>
              <a:gd name="connsiteX8" fmla="*/ 320446 w 707524"/>
              <a:gd name="connsiteY8" fmla="*/ 589030 h 1329164"/>
              <a:gd name="connsiteX9" fmla="*/ 337276 w 707524"/>
              <a:gd name="connsiteY9" fmla="*/ 622689 h 1329164"/>
              <a:gd name="connsiteX10" fmla="*/ 365325 w 707524"/>
              <a:gd name="connsiteY10" fmla="*/ 690007 h 1329164"/>
              <a:gd name="connsiteX11" fmla="*/ 382154 w 707524"/>
              <a:gd name="connsiteY11" fmla="*/ 740495 h 1329164"/>
              <a:gd name="connsiteX12" fmla="*/ 404594 w 707524"/>
              <a:gd name="connsiteY12" fmla="*/ 870267 h 1329164"/>
              <a:gd name="connsiteX13" fmla="*/ 404270 w 707524"/>
              <a:gd name="connsiteY13" fmla="*/ 1057563 h 1329164"/>
              <a:gd name="connsiteX14" fmla="*/ 387764 w 707524"/>
              <a:gd name="connsiteY14" fmla="*/ 1172451 h 1329164"/>
              <a:gd name="connsiteX15" fmla="*/ 382154 w 707524"/>
              <a:gd name="connsiteY15" fmla="*/ 1279038 h 1329164"/>
              <a:gd name="connsiteX16" fmla="*/ 421423 w 707524"/>
              <a:gd name="connsiteY16" fmla="*/ 1290257 h 1329164"/>
              <a:gd name="connsiteX17" fmla="*/ 516790 w 707524"/>
              <a:gd name="connsiteY17" fmla="*/ 1295867 h 1329164"/>
              <a:gd name="connsiteX18" fmla="*/ 572888 w 707524"/>
              <a:gd name="connsiteY18" fmla="*/ 1307087 h 1329164"/>
              <a:gd name="connsiteX19" fmla="*/ 589717 w 707524"/>
              <a:gd name="connsiteY19" fmla="*/ 1312697 h 1329164"/>
              <a:gd name="connsiteX20" fmla="*/ 645816 w 707524"/>
              <a:gd name="connsiteY20" fmla="*/ 1323916 h 1329164"/>
              <a:gd name="connsiteX21" fmla="*/ 673865 w 707524"/>
              <a:gd name="connsiteY21" fmla="*/ 1318306 h 1329164"/>
              <a:gd name="connsiteX22" fmla="*/ 684760 w 707524"/>
              <a:gd name="connsiteY22" fmla="*/ 1193221 h 1329164"/>
              <a:gd name="connsiteX23" fmla="*/ 707524 w 707524"/>
              <a:gd name="connsiteY23" fmla="*/ 1105133 h 1329164"/>
              <a:gd name="connsiteX24" fmla="*/ 701914 w 707524"/>
              <a:gd name="connsiteY24" fmla="*/ 774154 h 1329164"/>
              <a:gd name="connsiteX25" fmla="*/ 696304 w 707524"/>
              <a:gd name="connsiteY25" fmla="*/ 718056 h 1329164"/>
              <a:gd name="connsiteX26" fmla="*/ 651425 w 707524"/>
              <a:gd name="connsiteY26" fmla="*/ 650738 h 1329164"/>
              <a:gd name="connsiteX27" fmla="*/ 612157 w 707524"/>
              <a:gd name="connsiteY27" fmla="*/ 560981 h 1329164"/>
              <a:gd name="connsiteX28" fmla="*/ 600937 w 707524"/>
              <a:gd name="connsiteY28" fmla="*/ 521713 h 1329164"/>
              <a:gd name="connsiteX29" fmla="*/ 589717 w 707524"/>
              <a:gd name="connsiteY29" fmla="*/ 488054 h 1329164"/>
              <a:gd name="connsiteX30" fmla="*/ 567278 w 707524"/>
              <a:gd name="connsiteY30" fmla="*/ 448785 h 1329164"/>
              <a:gd name="connsiteX31" fmla="*/ 544839 w 707524"/>
              <a:gd name="connsiteY31" fmla="*/ 370248 h 1329164"/>
              <a:gd name="connsiteX32" fmla="*/ 528009 w 707524"/>
              <a:gd name="connsiteY32" fmla="*/ 347808 h 1329164"/>
              <a:gd name="connsiteX33" fmla="*/ 505570 w 707524"/>
              <a:gd name="connsiteY33" fmla="*/ 314149 h 1329164"/>
              <a:gd name="connsiteX34" fmla="*/ 471911 w 707524"/>
              <a:gd name="connsiteY34" fmla="*/ 280490 h 1329164"/>
              <a:gd name="connsiteX35" fmla="*/ 455082 w 707524"/>
              <a:gd name="connsiteY35" fmla="*/ 263661 h 1329164"/>
              <a:gd name="connsiteX36" fmla="*/ 427033 w 707524"/>
              <a:gd name="connsiteY36" fmla="*/ 230002 h 1329164"/>
              <a:gd name="connsiteX37" fmla="*/ 382154 w 707524"/>
              <a:gd name="connsiteY37" fmla="*/ 168294 h 1329164"/>
              <a:gd name="connsiteX38" fmla="*/ 354105 w 707524"/>
              <a:gd name="connsiteY38" fmla="*/ 145855 h 1329164"/>
              <a:gd name="connsiteX39" fmla="*/ 337276 w 707524"/>
              <a:gd name="connsiteY39" fmla="*/ 129025 h 1329164"/>
              <a:gd name="connsiteX40" fmla="*/ 309227 w 707524"/>
              <a:gd name="connsiteY40" fmla="*/ 106586 h 1329164"/>
              <a:gd name="connsiteX41" fmla="*/ 275568 w 707524"/>
              <a:gd name="connsiteY41" fmla="*/ 84147 h 1329164"/>
              <a:gd name="connsiteX42" fmla="*/ 247519 w 707524"/>
              <a:gd name="connsiteY42" fmla="*/ 56098 h 1329164"/>
              <a:gd name="connsiteX43" fmla="*/ 236299 w 707524"/>
              <a:gd name="connsiteY43" fmla="*/ 39268 h 1329164"/>
              <a:gd name="connsiteX44" fmla="*/ 208250 w 707524"/>
              <a:gd name="connsiteY44" fmla="*/ 5610 h 1329164"/>
              <a:gd name="connsiteX45" fmla="*/ 191421 w 707524"/>
              <a:gd name="connsiteY45" fmla="*/ 0 h 1329164"/>
              <a:gd name="connsiteX46" fmla="*/ 144224 w 707524"/>
              <a:gd name="connsiteY46" fmla="*/ 45527 h 1329164"/>
              <a:gd name="connsiteX47" fmla="*/ 79224 w 707524"/>
              <a:gd name="connsiteY47" fmla="*/ 106586 h 1329164"/>
              <a:gd name="connsiteX48" fmla="*/ 41301 w 707524"/>
              <a:gd name="connsiteY48" fmla="*/ 137926 h 1329164"/>
              <a:gd name="connsiteX49" fmla="*/ 687 w 707524"/>
              <a:gd name="connsiteY49" fmla="*/ 179514 h 1329164"/>
              <a:gd name="connsiteX0" fmla="*/ 687 w 702433"/>
              <a:gd name="connsiteY0" fmla="*/ 179514 h 1329164"/>
              <a:gd name="connsiteX1" fmla="*/ 76582 w 702433"/>
              <a:gd name="connsiteY1" fmla="*/ 248177 h 1329164"/>
              <a:gd name="connsiteX2" fmla="*/ 135322 w 702433"/>
              <a:gd name="connsiteY2" fmla="*/ 308540 h 1329164"/>
              <a:gd name="connsiteX3" fmla="*/ 157762 w 702433"/>
              <a:gd name="connsiteY3" fmla="*/ 342198 h 1329164"/>
              <a:gd name="connsiteX4" fmla="*/ 207601 w 702433"/>
              <a:gd name="connsiteY4" fmla="*/ 403906 h 1329164"/>
              <a:gd name="connsiteX5" fmla="*/ 253128 w 702433"/>
              <a:gd name="connsiteY5" fmla="*/ 471224 h 1329164"/>
              <a:gd name="connsiteX6" fmla="*/ 269958 w 702433"/>
              <a:gd name="connsiteY6" fmla="*/ 504883 h 1329164"/>
              <a:gd name="connsiteX7" fmla="*/ 298007 w 702433"/>
              <a:gd name="connsiteY7" fmla="*/ 555371 h 1329164"/>
              <a:gd name="connsiteX8" fmla="*/ 320446 w 702433"/>
              <a:gd name="connsiteY8" fmla="*/ 589030 h 1329164"/>
              <a:gd name="connsiteX9" fmla="*/ 337276 w 702433"/>
              <a:gd name="connsiteY9" fmla="*/ 622689 h 1329164"/>
              <a:gd name="connsiteX10" fmla="*/ 365325 w 702433"/>
              <a:gd name="connsiteY10" fmla="*/ 690007 h 1329164"/>
              <a:gd name="connsiteX11" fmla="*/ 382154 w 702433"/>
              <a:gd name="connsiteY11" fmla="*/ 740495 h 1329164"/>
              <a:gd name="connsiteX12" fmla="*/ 404594 w 702433"/>
              <a:gd name="connsiteY12" fmla="*/ 870267 h 1329164"/>
              <a:gd name="connsiteX13" fmla="*/ 404270 w 702433"/>
              <a:gd name="connsiteY13" fmla="*/ 1057563 h 1329164"/>
              <a:gd name="connsiteX14" fmla="*/ 387764 w 702433"/>
              <a:gd name="connsiteY14" fmla="*/ 1172451 h 1329164"/>
              <a:gd name="connsiteX15" fmla="*/ 382154 w 702433"/>
              <a:gd name="connsiteY15" fmla="*/ 1279038 h 1329164"/>
              <a:gd name="connsiteX16" fmla="*/ 421423 w 702433"/>
              <a:gd name="connsiteY16" fmla="*/ 1290257 h 1329164"/>
              <a:gd name="connsiteX17" fmla="*/ 516790 w 702433"/>
              <a:gd name="connsiteY17" fmla="*/ 1295867 h 1329164"/>
              <a:gd name="connsiteX18" fmla="*/ 572888 w 702433"/>
              <a:gd name="connsiteY18" fmla="*/ 1307087 h 1329164"/>
              <a:gd name="connsiteX19" fmla="*/ 589717 w 702433"/>
              <a:gd name="connsiteY19" fmla="*/ 1312697 h 1329164"/>
              <a:gd name="connsiteX20" fmla="*/ 645816 w 702433"/>
              <a:gd name="connsiteY20" fmla="*/ 1323916 h 1329164"/>
              <a:gd name="connsiteX21" fmla="*/ 673865 w 702433"/>
              <a:gd name="connsiteY21" fmla="*/ 1318306 h 1329164"/>
              <a:gd name="connsiteX22" fmla="*/ 684760 w 702433"/>
              <a:gd name="connsiteY22" fmla="*/ 1193221 h 1329164"/>
              <a:gd name="connsiteX23" fmla="*/ 694310 w 702433"/>
              <a:gd name="connsiteY23" fmla="*/ 1033778 h 1329164"/>
              <a:gd name="connsiteX24" fmla="*/ 701914 w 702433"/>
              <a:gd name="connsiteY24" fmla="*/ 774154 h 1329164"/>
              <a:gd name="connsiteX25" fmla="*/ 696304 w 702433"/>
              <a:gd name="connsiteY25" fmla="*/ 718056 h 1329164"/>
              <a:gd name="connsiteX26" fmla="*/ 651425 w 702433"/>
              <a:gd name="connsiteY26" fmla="*/ 650738 h 1329164"/>
              <a:gd name="connsiteX27" fmla="*/ 612157 w 702433"/>
              <a:gd name="connsiteY27" fmla="*/ 560981 h 1329164"/>
              <a:gd name="connsiteX28" fmla="*/ 600937 w 702433"/>
              <a:gd name="connsiteY28" fmla="*/ 521713 h 1329164"/>
              <a:gd name="connsiteX29" fmla="*/ 589717 w 702433"/>
              <a:gd name="connsiteY29" fmla="*/ 488054 h 1329164"/>
              <a:gd name="connsiteX30" fmla="*/ 567278 w 702433"/>
              <a:gd name="connsiteY30" fmla="*/ 448785 h 1329164"/>
              <a:gd name="connsiteX31" fmla="*/ 544839 w 702433"/>
              <a:gd name="connsiteY31" fmla="*/ 370248 h 1329164"/>
              <a:gd name="connsiteX32" fmla="*/ 528009 w 702433"/>
              <a:gd name="connsiteY32" fmla="*/ 347808 h 1329164"/>
              <a:gd name="connsiteX33" fmla="*/ 505570 w 702433"/>
              <a:gd name="connsiteY33" fmla="*/ 314149 h 1329164"/>
              <a:gd name="connsiteX34" fmla="*/ 471911 w 702433"/>
              <a:gd name="connsiteY34" fmla="*/ 280490 h 1329164"/>
              <a:gd name="connsiteX35" fmla="*/ 455082 w 702433"/>
              <a:gd name="connsiteY35" fmla="*/ 263661 h 1329164"/>
              <a:gd name="connsiteX36" fmla="*/ 427033 w 702433"/>
              <a:gd name="connsiteY36" fmla="*/ 230002 h 1329164"/>
              <a:gd name="connsiteX37" fmla="*/ 382154 w 702433"/>
              <a:gd name="connsiteY37" fmla="*/ 168294 h 1329164"/>
              <a:gd name="connsiteX38" fmla="*/ 354105 w 702433"/>
              <a:gd name="connsiteY38" fmla="*/ 145855 h 1329164"/>
              <a:gd name="connsiteX39" fmla="*/ 337276 w 702433"/>
              <a:gd name="connsiteY39" fmla="*/ 129025 h 1329164"/>
              <a:gd name="connsiteX40" fmla="*/ 309227 w 702433"/>
              <a:gd name="connsiteY40" fmla="*/ 106586 h 1329164"/>
              <a:gd name="connsiteX41" fmla="*/ 275568 w 702433"/>
              <a:gd name="connsiteY41" fmla="*/ 84147 h 1329164"/>
              <a:gd name="connsiteX42" fmla="*/ 247519 w 702433"/>
              <a:gd name="connsiteY42" fmla="*/ 56098 h 1329164"/>
              <a:gd name="connsiteX43" fmla="*/ 236299 w 702433"/>
              <a:gd name="connsiteY43" fmla="*/ 39268 h 1329164"/>
              <a:gd name="connsiteX44" fmla="*/ 208250 w 702433"/>
              <a:gd name="connsiteY44" fmla="*/ 5610 h 1329164"/>
              <a:gd name="connsiteX45" fmla="*/ 191421 w 702433"/>
              <a:gd name="connsiteY45" fmla="*/ 0 h 1329164"/>
              <a:gd name="connsiteX46" fmla="*/ 144224 w 702433"/>
              <a:gd name="connsiteY46" fmla="*/ 45527 h 1329164"/>
              <a:gd name="connsiteX47" fmla="*/ 79224 w 702433"/>
              <a:gd name="connsiteY47" fmla="*/ 106586 h 1329164"/>
              <a:gd name="connsiteX48" fmla="*/ 41301 w 702433"/>
              <a:gd name="connsiteY48" fmla="*/ 137926 h 1329164"/>
              <a:gd name="connsiteX49" fmla="*/ 687 w 702433"/>
              <a:gd name="connsiteY49" fmla="*/ 179514 h 1329164"/>
              <a:gd name="connsiteX0" fmla="*/ 687 w 702433"/>
              <a:gd name="connsiteY0" fmla="*/ 179514 h 1329742"/>
              <a:gd name="connsiteX1" fmla="*/ 76582 w 702433"/>
              <a:gd name="connsiteY1" fmla="*/ 248177 h 1329742"/>
              <a:gd name="connsiteX2" fmla="*/ 135322 w 702433"/>
              <a:gd name="connsiteY2" fmla="*/ 308540 h 1329742"/>
              <a:gd name="connsiteX3" fmla="*/ 157762 w 702433"/>
              <a:gd name="connsiteY3" fmla="*/ 342198 h 1329742"/>
              <a:gd name="connsiteX4" fmla="*/ 207601 w 702433"/>
              <a:gd name="connsiteY4" fmla="*/ 403906 h 1329742"/>
              <a:gd name="connsiteX5" fmla="*/ 253128 w 702433"/>
              <a:gd name="connsiteY5" fmla="*/ 471224 h 1329742"/>
              <a:gd name="connsiteX6" fmla="*/ 269958 w 702433"/>
              <a:gd name="connsiteY6" fmla="*/ 504883 h 1329742"/>
              <a:gd name="connsiteX7" fmla="*/ 298007 w 702433"/>
              <a:gd name="connsiteY7" fmla="*/ 555371 h 1329742"/>
              <a:gd name="connsiteX8" fmla="*/ 320446 w 702433"/>
              <a:gd name="connsiteY8" fmla="*/ 589030 h 1329742"/>
              <a:gd name="connsiteX9" fmla="*/ 337276 w 702433"/>
              <a:gd name="connsiteY9" fmla="*/ 622689 h 1329742"/>
              <a:gd name="connsiteX10" fmla="*/ 365325 w 702433"/>
              <a:gd name="connsiteY10" fmla="*/ 690007 h 1329742"/>
              <a:gd name="connsiteX11" fmla="*/ 382154 w 702433"/>
              <a:gd name="connsiteY11" fmla="*/ 740495 h 1329742"/>
              <a:gd name="connsiteX12" fmla="*/ 404594 w 702433"/>
              <a:gd name="connsiteY12" fmla="*/ 870267 h 1329742"/>
              <a:gd name="connsiteX13" fmla="*/ 404270 w 702433"/>
              <a:gd name="connsiteY13" fmla="*/ 1057563 h 1329742"/>
              <a:gd name="connsiteX14" fmla="*/ 387764 w 702433"/>
              <a:gd name="connsiteY14" fmla="*/ 1172451 h 1329742"/>
              <a:gd name="connsiteX15" fmla="*/ 382154 w 702433"/>
              <a:gd name="connsiteY15" fmla="*/ 1279038 h 1329742"/>
              <a:gd name="connsiteX16" fmla="*/ 421423 w 702433"/>
              <a:gd name="connsiteY16" fmla="*/ 1290257 h 1329742"/>
              <a:gd name="connsiteX17" fmla="*/ 516790 w 702433"/>
              <a:gd name="connsiteY17" fmla="*/ 1295867 h 1329742"/>
              <a:gd name="connsiteX18" fmla="*/ 572888 w 702433"/>
              <a:gd name="connsiteY18" fmla="*/ 1307087 h 1329742"/>
              <a:gd name="connsiteX19" fmla="*/ 589717 w 702433"/>
              <a:gd name="connsiteY19" fmla="*/ 1312697 h 1329742"/>
              <a:gd name="connsiteX20" fmla="*/ 645816 w 702433"/>
              <a:gd name="connsiteY20" fmla="*/ 1323916 h 1329742"/>
              <a:gd name="connsiteX21" fmla="*/ 673865 w 702433"/>
              <a:gd name="connsiteY21" fmla="*/ 1318306 h 1329742"/>
              <a:gd name="connsiteX22" fmla="*/ 700617 w 702433"/>
              <a:gd name="connsiteY22" fmla="*/ 1185293 h 1329742"/>
              <a:gd name="connsiteX23" fmla="*/ 694310 w 702433"/>
              <a:gd name="connsiteY23" fmla="*/ 1033778 h 1329742"/>
              <a:gd name="connsiteX24" fmla="*/ 701914 w 702433"/>
              <a:gd name="connsiteY24" fmla="*/ 774154 h 1329742"/>
              <a:gd name="connsiteX25" fmla="*/ 696304 w 702433"/>
              <a:gd name="connsiteY25" fmla="*/ 718056 h 1329742"/>
              <a:gd name="connsiteX26" fmla="*/ 651425 w 702433"/>
              <a:gd name="connsiteY26" fmla="*/ 650738 h 1329742"/>
              <a:gd name="connsiteX27" fmla="*/ 612157 w 702433"/>
              <a:gd name="connsiteY27" fmla="*/ 560981 h 1329742"/>
              <a:gd name="connsiteX28" fmla="*/ 600937 w 702433"/>
              <a:gd name="connsiteY28" fmla="*/ 521713 h 1329742"/>
              <a:gd name="connsiteX29" fmla="*/ 589717 w 702433"/>
              <a:gd name="connsiteY29" fmla="*/ 488054 h 1329742"/>
              <a:gd name="connsiteX30" fmla="*/ 567278 w 702433"/>
              <a:gd name="connsiteY30" fmla="*/ 448785 h 1329742"/>
              <a:gd name="connsiteX31" fmla="*/ 544839 w 702433"/>
              <a:gd name="connsiteY31" fmla="*/ 370248 h 1329742"/>
              <a:gd name="connsiteX32" fmla="*/ 528009 w 702433"/>
              <a:gd name="connsiteY32" fmla="*/ 347808 h 1329742"/>
              <a:gd name="connsiteX33" fmla="*/ 505570 w 702433"/>
              <a:gd name="connsiteY33" fmla="*/ 314149 h 1329742"/>
              <a:gd name="connsiteX34" fmla="*/ 471911 w 702433"/>
              <a:gd name="connsiteY34" fmla="*/ 280490 h 1329742"/>
              <a:gd name="connsiteX35" fmla="*/ 455082 w 702433"/>
              <a:gd name="connsiteY35" fmla="*/ 263661 h 1329742"/>
              <a:gd name="connsiteX36" fmla="*/ 427033 w 702433"/>
              <a:gd name="connsiteY36" fmla="*/ 230002 h 1329742"/>
              <a:gd name="connsiteX37" fmla="*/ 382154 w 702433"/>
              <a:gd name="connsiteY37" fmla="*/ 168294 h 1329742"/>
              <a:gd name="connsiteX38" fmla="*/ 354105 w 702433"/>
              <a:gd name="connsiteY38" fmla="*/ 145855 h 1329742"/>
              <a:gd name="connsiteX39" fmla="*/ 337276 w 702433"/>
              <a:gd name="connsiteY39" fmla="*/ 129025 h 1329742"/>
              <a:gd name="connsiteX40" fmla="*/ 309227 w 702433"/>
              <a:gd name="connsiteY40" fmla="*/ 106586 h 1329742"/>
              <a:gd name="connsiteX41" fmla="*/ 275568 w 702433"/>
              <a:gd name="connsiteY41" fmla="*/ 84147 h 1329742"/>
              <a:gd name="connsiteX42" fmla="*/ 247519 w 702433"/>
              <a:gd name="connsiteY42" fmla="*/ 56098 h 1329742"/>
              <a:gd name="connsiteX43" fmla="*/ 236299 w 702433"/>
              <a:gd name="connsiteY43" fmla="*/ 39268 h 1329742"/>
              <a:gd name="connsiteX44" fmla="*/ 208250 w 702433"/>
              <a:gd name="connsiteY44" fmla="*/ 5610 h 1329742"/>
              <a:gd name="connsiteX45" fmla="*/ 191421 w 702433"/>
              <a:gd name="connsiteY45" fmla="*/ 0 h 1329742"/>
              <a:gd name="connsiteX46" fmla="*/ 144224 w 702433"/>
              <a:gd name="connsiteY46" fmla="*/ 45527 h 1329742"/>
              <a:gd name="connsiteX47" fmla="*/ 79224 w 702433"/>
              <a:gd name="connsiteY47" fmla="*/ 106586 h 1329742"/>
              <a:gd name="connsiteX48" fmla="*/ 41301 w 702433"/>
              <a:gd name="connsiteY48" fmla="*/ 137926 h 1329742"/>
              <a:gd name="connsiteX49" fmla="*/ 687 w 702433"/>
              <a:gd name="connsiteY49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701914 w 710167"/>
              <a:gd name="connsiteY24" fmla="*/ 774154 h 1329742"/>
              <a:gd name="connsiteX25" fmla="*/ 696304 w 710167"/>
              <a:gd name="connsiteY25" fmla="*/ 718056 h 1329742"/>
              <a:gd name="connsiteX26" fmla="*/ 651425 w 710167"/>
              <a:gd name="connsiteY26" fmla="*/ 650738 h 1329742"/>
              <a:gd name="connsiteX27" fmla="*/ 612157 w 710167"/>
              <a:gd name="connsiteY27" fmla="*/ 560981 h 1329742"/>
              <a:gd name="connsiteX28" fmla="*/ 600937 w 710167"/>
              <a:gd name="connsiteY28" fmla="*/ 521713 h 1329742"/>
              <a:gd name="connsiteX29" fmla="*/ 589717 w 710167"/>
              <a:gd name="connsiteY29" fmla="*/ 488054 h 1329742"/>
              <a:gd name="connsiteX30" fmla="*/ 567278 w 710167"/>
              <a:gd name="connsiteY30" fmla="*/ 448785 h 1329742"/>
              <a:gd name="connsiteX31" fmla="*/ 544839 w 710167"/>
              <a:gd name="connsiteY31" fmla="*/ 370248 h 1329742"/>
              <a:gd name="connsiteX32" fmla="*/ 528009 w 710167"/>
              <a:gd name="connsiteY32" fmla="*/ 347808 h 1329742"/>
              <a:gd name="connsiteX33" fmla="*/ 505570 w 710167"/>
              <a:gd name="connsiteY33" fmla="*/ 314149 h 1329742"/>
              <a:gd name="connsiteX34" fmla="*/ 471911 w 710167"/>
              <a:gd name="connsiteY34" fmla="*/ 280490 h 1329742"/>
              <a:gd name="connsiteX35" fmla="*/ 455082 w 710167"/>
              <a:gd name="connsiteY35" fmla="*/ 263661 h 1329742"/>
              <a:gd name="connsiteX36" fmla="*/ 427033 w 710167"/>
              <a:gd name="connsiteY36" fmla="*/ 230002 h 1329742"/>
              <a:gd name="connsiteX37" fmla="*/ 382154 w 710167"/>
              <a:gd name="connsiteY37" fmla="*/ 168294 h 1329742"/>
              <a:gd name="connsiteX38" fmla="*/ 354105 w 710167"/>
              <a:gd name="connsiteY38" fmla="*/ 145855 h 1329742"/>
              <a:gd name="connsiteX39" fmla="*/ 337276 w 710167"/>
              <a:gd name="connsiteY39" fmla="*/ 129025 h 1329742"/>
              <a:gd name="connsiteX40" fmla="*/ 309227 w 710167"/>
              <a:gd name="connsiteY40" fmla="*/ 106586 h 1329742"/>
              <a:gd name="connsiteX41" fmla="*/ 275568 w 710167"/>
              <a:gd name="connsiteY41" fmla="*/ 84147 h 1329742"/>
              <a:gd name="connsiteX42" fmla="*/ 247519 w 710167"/>
              <a:gd name="connsiteY42" fmla="*/ 56098 h 1329742"/>
              <a:gd name="connsiteX43" fmla="*/ 236299 w 710167"/>
              <a:gd name="connsiteY43" fmla="*/ 39268 h 1329742"/>
              <a:gd name="connsiteX44" fmla="*/ 208250 w 710167"/>
              <a:gd name="connsiteY44" fmla="*/ 5610 h 1329742"/>
              <a:gd name="connsiteX45" fmla="*/ 191421 w 710167"/>
              <a:gd name="connsiteY45" fmla="*/ 0 h 1329742"/>
              <a:gd name="connsiteX46" fmla="*/ 144224 w 710167"/>
              <a:gd name="connsiteY46" fmla="*/ 45527 h 1329742"/>
              <a:gd name="connsiteX47" fmla="*/ 79224 w 710167"/>
              <a:gd name="connsiteY47" fmla="*/ 106586 h 1329742"/>
              <a:gd name="connsiteX48" fmla="*/ 41301 w 710167"/>
              <a:gd name="connsiteY48" fmla="*/ 137926 h 1329742"/>
              <a:gd name="connsiteX49" fmla="*/ 687 w 710167"/>
              <a:gd name="connsiteY49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701914 w 710167"/>
              <a:gd name="connsiteY24" fmla="*/ 774154 h 1329742"/>
              <a:gd name="connsiteX25" fmla="*/ 651425 w 710167"/>
              <a:gd name="connsiteY25" fmla="*/ 650738 h 1329742"/>
              <a:gd name="connsiteX26" fmla="*/ 612157 w 710167"/>
              <a:gd name="connsiteY26" fmla="*/ 560981 h 1329742"/>
              <a:gd name="connsiteX27" fmla="*/ 600937 w 710167"/>
              <a:gd name="connsiteY27" fmla="*/ 521713 h 1329742"/>
              <a:gd name="connsiteX28" fmla="*/ 589717 w 710167"/>
              <a:gd name="connsiteY28" fmla="*/ 488054 h 1329742"/>
              <a:gd name="connsiteX29" fmla="*/ 567278 w 710167"/>
              <a:gd name="connsiteY29" fmla="*/ 448785 h 1329742"/>
              <a:gd name="connsiteX30" fmla="*/ 544839 w 710167"/>
              <a:gd name="connsiteY30" fmla="*/ 370248 h 1329742"/>
              <a:gd name="connsiteX31" fmla="*/ 528009 w 710167"/>
              <a:gd name="connsiteY31" fmla="*/ 347808 h 1329742"/>
              <a:gd name="connsiteX32" fmla="*/ 505570 w 710167"/>
              <a:gd name="connsiteY32" fmla="*/ 314149 h 1329742"/>
              <a:gd name="connsiteX33" fmla="*/ 471911 w 710167"/>
              <a:gd name="connsiteY33" fmla="*/ 280490 h 1329742"/>
              <a:gd name="connsiteX34" fmla="*/ 455082 w 710167"/>
              <a:gd name="connsiteY34" fmla="*/ 263661 h 1329742"/>
              <a:gd name="connsiteX35" fmla="*/ 427033 w 710167"/>
              <a:gd name="connsiteY35" fmla="*/ 230002 h 1329742"/>
              <a:gd name="connsiteX36" fmla="*/ 382154 w 710167"/>
              <a:gd name="connsiteY36" fmla="*/ 168294 h 1329742"/>
              <a:gd name="connsiteX37" fmla="*/ 354105 w 710167"/>
              <a:gd name="connsiteY37" fmla="*/ 145855 h 1329742"/>
              <a:gd name="connsiteX38" fmla="*/ 337276 w 710167"/>
              <a:gd name="connsiteY38" fmla="*/ 129025 h 1329742"/>
              <a:gd name="connsiteX39" fmla="*/ 309227 w 710167"/>
              <a:gd name="connsiteY39" fmla="*/ 106586 h 1329742"/>
              <a:gd name="connsiteX40" fmla="*/ 275568 w 710167"/>
              <a:gd name="connsiteY40" fmla="*/ 84147 h 1329742"/>
              <a:gd name="connsiteX41" fmla="*/ 247519 w 710167"/>
              <a:gd name="connsiteY41" fmla="*/ 56098 h 1329742"/>
              <a:gd name="connsiteX42" fmla="*/ 236299 w 710167"/>
              <a:gd name="connsiteY42" fmla="*/ 39268 h 1329742"/>
              <a:gd name="connsiteX43" fmla="*/ 208250 w 710167"/>
              <a:gd name="connsiteY43" fmla="*/ 5610 h 1329742"/>
              <a:gd name="connsiteX44" fmla="*/ 191421 w 710167"/>
              <a:gd name="connsiteY44" fmla="*/ 0 h 1329742"/>
              <a:gd name="connsiteX45" fmla="*/ 144224 w 710167"/>
              <a:gd name="connsiteY45" fmla="*/ 45527 h 1329742"/>
              <a:gd name="connsiteX46" fmla="*/ 79224 w 710167"/>
              <a:gd name="connsiteY46" fmla="*/ 106586 h 1329742"/>
              <a:gd name="connsiteX47" fmla="*/ 41301 w 710167"/>
              <a:gd name="connsiteY47" fmla="*/ 137926 h 1329742"/>
              <a:gd name="connsiteX48" fmla="*/ 687 w 710167"/>
              <a:gd name="connsiteY48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60981 h 1329742"/>
              <a:gd name="connsiteX27" fmla="*/ 600937 w 710167"/>
              <a:gd name="connsiteY27" fmla="*/ 521713 h 1329742"/>
              <a:gd name="connsiteX28" fmla="*/ 589717 w 710167"/>
              <a:gd name="connsiteY28" fmla="*/ 488054 h 1329742"/>
              <a:gd name="connsiteX29" fmla="*/ 567278 w 710167"/>
              <a:gd name="connsiteY29" fmla="*/ 448785 h 1329742"/>
              <a:gd name="connsiteX30" fmla="*/ 544839 w 710167"/>
              <a:gd name="connsiteY30" fmla="*/ 370248 h 1329742"/>
              <a:gd name="connsiteX31" fmla="*/ 528009 w 710167"/>
              <a:gd name="connsiteY31" fmla="*/ 347808 h 1329742"/>
              <a:gd name="connsiteX32" fmla="*/ 505570 w 710167"/>
              <a:gd name="connsiteY32" fmla="*/ 314149 h 1329742"/>
              <a:gd name="connsiteX33" fmla="*/ 471911 w 710167"/>
              <a:gd name="connsiteY33" fmla="*/ 280490 h 1329742"/>
              <a:gd name="connsiteX34" fmla="*/ 455082 w 710167"/>
              <a:gd name="connsiteY34" fmla="*/ 263661 h 1329742"/>
              <a:gd name="connsiteX35" fmla="*/ 427033 w 710167"/>
              <a:gd name="connsiteY35" fmla="*/ 230002 h 1329742"/>
              <a:gd name="connsiteX36" fmla="*/ 382154 w 710167"/>
              <a:gd name="connsiteY36" fmla="*/ 168294 h 1329742"/>
              <a:gd name="connsiteX37" fmla="*/ 354105 w 710167"/>
              <a:gd name="connsiteY37" fmla="*/ 145855 h 1329742"/>
              <a:gd name="connsiteX38" fmla="*/ 337276 w 710167"/>
              <a:gd name="connsiteY38" fmla="*/ 129025 h 1329742"/>
              <a:gd name="connsiteX39" fmla="*/ 309227 w 710167"/>
              <a:gd name="connsiteY39" fmla="*/ 106586 h 1329742"/>
              <a:gd name="connsiteX40" fmla="*/ 275568 w 710167"/>
              <a:gd name="connsiteY40" fmla="*/ 84147 h 1329742"/>
              <a:gd name="connsiteX41" fmla="*/ 247519 w 710167"/>
              <a:gd name="connsiteY41" fmla="*/ 56098 h 1329742"/>
              <a:gd name="connsiteX42" fmla="*/ 236299 w 710167"/>
              <a:gd name="connsiteY42" fmla="*/ 39268 h 1329742"/>
              <a:gd name="connsiteX43" fmla="*/ 208250 w 710167"/>
              <a:gd name="connsiteY43" fmla="*/ 5610 h 1329742"/>
              <a:gd name="connsiteX44" fmla="*/ 191421 w 710167"/>
              <a:gd name="connsiteY44" fmla="*/ 0 h 1329742"/>
              <a:gd name="connsiteX45" fmla="*/ 144224 w 710167"/>
              <a:gd name="connsiteY45" fmla="*/ 45527 h 1329742"/>
              <a:gd name="connsiteX46" fmla="*/ 79224 w 710167"/>
              <a:gd name="connsiteY46" fmla="*/ 106586 h 1329742"/>
              <a:gd name="connsiteX47" fmla="*/ 41301 w 710167"/>
              <a:gd name="connsiteY47" fmla="*/ 137926 h 1329742"/>
              <a:gd name="connsiteX48" fmla="*/ 687 w 710167"/>
              <a:gd name="connsiteY48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60981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44839 w 710167"/>
              <a:gd name="connsiteY29" fmla="*/ 370248 h 1329742"/>
              <a:gd name="connsiteX30" fmla="*/ 528009 w 710167"/>
              <a:gd name="connsiteY30" fmla="*/ 347808 h 1329742"/>
              <a:gd name="connsiteX31" fmla="*/ 505570 w 710167"/>
              <a:gd name="connsiteY31" fmla="*/ 314149 h 1329742"/>
              <a:gd name="connsiteX32" fmla="*/ 471911 w 710167"/>
              <a:gd name="connsiteY32" fmla="*/ 280490 h 1329742"/>
              <a:gd name="connsiteX33" fmla="*/ 455082 w 710167"/>
              <a:gd name="connsiteY33" fmla="*/ 263661 h 1329742"/>
              <a:gd name="connsiteX34" fmla="*/ 427033 w 710167"/>
              <a:gd name="connsiteY34" fmla="*/ 230002 h 1329742"/>
              <a:gd name="connsiteX35" fmla="*/ 382154 w 710167"/>
              <a:gd name="connsiteY35" fmla="*/ 168294 h 1329742"/>
              <a:gd name="connsiteX36" fmla="*/ 354105 w 710167"/>
              <a:gd name="connsiteY36" fmla="*/ 145855 h 1329742"/>
              <a:gd name="connsiteX37" fmla="*/ 337276 w 710167"/>
              <a:gd name="connsiteY37" fmla="*/ 129025 h 1329742"/>
              <a:gd name="connsiteX38" fmla="*/ 309227 w 710167"/>
              <a:gd name="connsiteY38" fmla="*/ 106586 h 1329742"/>
              <a:gd name="connsiteX39" fmla="*/ 275568 w 710167"/>
              <a:gd name="connsiteY39" fmla="*/ 84147 h 1329742"/>
              <a:gd name="connsiteX40" fmla="*/ 247519 w 710167"/>
              <a:gd name="connsiteY40" fmla="*/ 56098 h 1329742"/>
              <a:gd name="connsiteX41" fmla="*/ 236299 w 710167"/>
              <a:gd name="connsiteY41" fmla="*/ 39268 h 1329742"/>
              <a:gd name="connsiteX42" fmla="*/ 208250 w 710167"/>
              <a:gd name="connsiteY42" fmla="*/ 5610 h 1329742"/>
              <a:gd name="connsiteX43" fmla="*/ 191421 w 710167"/>
              <a:gd name="connsiteY43" fmla="*/ 0 h 1329742"/>
              <a:gd name="connsiteX44" fmla="*/ 144224 w 710167"/>
              <a:gd name="connsiteY44" fmla="*/ 45527 h 1329742"/>
              <a:gd name="connsiteX45" fmla="*/ 79224 w 710167"/>
              <a:gd name="connsiteY45" fmla="*/ 106586 h 1329742"/>
              <a:gd name="connsiteX46" fmla="*/ 41301 w 710167"/>
              <a:gd name="connsiteY46" fmla="*/ 137926 h 1329742"/>
              <a:gd name="connsiteX47" fmla="*/ 687 w 710167"/>
              <a:gd name="connsiteY47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58338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44839 w 710167"/>
              <a:gd name="connsiteY29" fmla="*/ 370248 h 1329742"/>
              <a:gd name="connsiteX30" fmla="*/ 528009 w 710167"/>
              <a:gd name="connsiteY30" fmla="*/ 347808 h 1329742"/>
              <a:gd name="connsiteX31" fmla="*/ 505570 w 710167"/>
              <a:gd name="connsiteY31" fmla="*/ 314149 h 1329742"/>
              <a:gd name="connsiteX32" fmla="*/ 471911 w 710167"/>
              <a:gd name="connsiteY32" fmla="*/ 280490 h 1329742"/>
              <a:gd name="connsiteX33" fmla="*/ 455082 w 710167"/>
              <a:gd name="connsiteY33" fmla="*/ 263661 h 1329742"/>
              <a:gd name="connsiteX34" fmla="*/ 427033 w 710167"/>
              <a:gd name="connsiteY34" fmla="*/ 230002 h 1329742"/>
              <a:gd name="connsiteX35" fmla="*/ 382154 w 710167"/>
              <a:gd name="connsiteY35" fmla="*/ 168294 h 1329742"/>
              <a:gd name="connsiteX36" fmla="*/ 354105 w 710167"/>
              <a:gd name="connsiteY36" fmla="*/ 145855 h 1329742"/>
              <a:gd name="connsiteX37" fmla="*/ 337276 w 710167"/>
              <a:gd name="connsiteY37" fmla="*/ 129025 h 1329742"/>
              <a:gd name="connsiteX38" fmla="*/ 309227 w 710167"/>
              <a:gd name="connsiteY38" fmla="*/ 106586 h 1329742"/>
              <a:gd name="connsiteX39" fmla="*/ 275568 w 710167"/>
              <a:gd name="connsiteY39" fmla="*/ 84147 h 1329742"/>
              <a:gd name="connsiteX40" fmla="*/ 247519 w 710167"/>
              <a:gd name="connsiteY40" fmla="*/ 56098 h 1329742"/>
              <a:gd name="connsiteX41" fmla="*/ 236299 w 710167"/>
              <a:gd name="connsiteY41" fmla="*/ 39268 h 1329742"/>
              <a:gd name="connsiteX42" fmla="*/ 208250 w 710167"/>
              <a:gd name="connsiteY42" fmla="*/ 5610 h 1329742"/>
              <a:gd name="connsiteX43" fmla="*/ 191421 w 710167"/>
              <a:gd name="connsiteY43" fmla="*/ 0 h 1329742"/>
              <a:gd name="connsiteX44" fmla="*/ 144224 w 710167"/>
              <a:gd name="connsiteY44" fmla="*/ 45527 h 1329742"/>
              <a:gd name="connsiteX45" fmla="*/ 79224 w 710167"/>
              <a:gd name="connsiteY45" fmla="*/ 106586 h 1329742"/>
              <a:gd name="connsiteX46" fmla="*/ 41301 w 710167"/>
              <a:gd name="connsiteY46" fmla="*/ 137926 h 1329742"/>
              <a:gd name="connsiteX47" fmla="*/ 687 w 710167"/>
              <a:gd name="connsiteY47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58338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28009 w 710167"/>
              <a:gd name="connsiteY29" fmla="*/ 347808 h 1329742"/>
              <a:gd name="connsiteX30" fmla="*/ 505570 w 710167"/>
              <a:gd name="connsiteY30" fmla="*/ 314149 h 1329742"/>
              <a:gd name="connsiteX31" fmla="*/ 471911 w 710167"/>
              <a:gd name="connsiteY31" fmla="*/ 280490 h 1329742"/>
              <a:gd name="connsiteX32" fmla="*/ 455082 w 710167"/>
              <a:gd name="connsiteY32" fmla="*/ 263661 h 1329742"/>
              <a:gd name="connsiteX33" fmla="*/ 427033 w 710167"/>
              <a:gd name="connsiteY33" fmla="*/ 230002 h 1329742"/>
              <a:gd name="connsiteX34" fmla="*/ 382154 w 710167"/>
              <a:gd name="connsiteY34" fmla="*/ 168294 h 1329742"/>
              <a:gd name="connsiteX35" fmla="*/ 354105 w 710167"/>
              <a:gd name="connsiteY35" fmla="*/ 145855 h 1329742"/>
              <a:gd name="connsiteX36" fmla="*/ 337276 w 710167"/>
              <a:gd name="connsiteY36" fmla="*/ 129025 h 1329742"/>
              <a:gd name="connsiteX37" fmla="*/ 309227 w 710167"/>
              <a:gd name="connsiteY37" fmla="*/ 106586 h 1329742"/>
              <a:gd name="connsiteX38" fmla="*/ 275568 w 710167"/>
              <a:gd name="connsiteY38" fmla="*/ 84147 h 1329742"/>
              <a:gd name="connsiteX39" fmla="*/ 247519 w 710167"/>
              <a:gd name="connsiteY39" fmla="*/ 56098 h 1329742"/>
              <a:gd name="connsiteX40" fmla="*/ 236299 w 710167"/>
              <a:gd name="connsiteY40" fmla="*/ 39268 h 1329742"/>
              <a:gd name="connsiteX41" fmla="*/ 208250 w 710167"/>
              <a:gd name="connsiteY41" fmla="*/ 5610 h 1329742"/>
              <a:gd name="connsiteX42" fmla="*/ 191421 w 710167"/>
              <a:gd name="connsiteY42" fmla="*/ 0 h 1329742"/>
              <a:gd name="connsiteX43" fmla="*/ 144224 w 710167"/>
              <a:gd name="connsiteY43" fmla="*/ 45527 h 1329742"/>
              <a:gd name="connsiteX44" fmla="*/ 79224 w 710167"/>
              <a:gd name="connsiteY44" fmla="*/ 106586 h 1329742"/>
              <a:gd name="connsiteX45" fmla="*/ 41301 w 710167"/>
              <a:gd name="connsiteY45" fmla="*/ 137926 h 1329742"/>
              <a:gd name="connsiteX46" fmla="*/ 687 w 710167"/>
              <a:gd name="connsiteY46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58338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28009 w 710167"/>
              <a:gd name="connsiteY29" fmla="*/ 347808 h 1329742"/>
              <a:gd name="connsiteX30" fmla="*/ 505570 w 710167"/>
              <a:gd name="connsiteY30" fmla="*/ 314149 h 1329742"/>
              <a:gd name="connsiteX31" fmla="*/ 455082 w 710167"/>
              <a:gd name="connsiteY31" fmla="*/ 263661 h 1329742"/>
              <a:gd name="connsiteX32" fmla="*/ 427033 w 710167"/>
              <a:gd name="connsiteY32" fmla="*/ 230002 h 1329742"/>
              <a:gd name="connsiteX33" fmla="*/ 382154 w 710167"/>
              <a:gd name="connsiteY33" fmla="*/ 168294 h 1329742"/>
              <a:gd name="connsiteX34" fmla="*/ 354105 w 710167"/>
              <a:gd name="connsiteY34" fmla="*/ 145855 h 1329742"/>
              <a:gd name="connsiteX35" fmla="*/ 337276 w 710167"/>
              <a:gd name="connsiteY35" fmla="*/ 129025 h 1329742"/>
              <a:gd name="connsiteX36" fmla="*/ 309227 w 710167"/>
              <a:gd name="connsiteY36" fmla="*/ 106586 h 1329742"/>
              <a:gd name="connsiteX37" fmla="*/ 275568 w 710167"/>
              <a:gd name="connsiteY37" fmla="*/ 84147 h 1329742"/>
              <a:gd name="connsiteX38" fmla="*/ 247519 w 710167"/>
              <a:gd name="connsiteY38" fmla="*/ 56098 h 1329742"/>
              <a:gd name="connsiteX39" fmla="*/ 236299 w 710167"/>
              <a:gd name="connsiteY39" fmla="*/ 39268 h 1329742"/>
              <a:gd name="connsiteX40" fmla="*/ 208250 w 710167"/>
              <a:gd name="connsiteY40" fmla="*/ 5610 h 1329742"/>
              <a:gd name="connsiteX41" fmla="*/ 191421 w 710167"/>
              <a:gd name="connsiteY41" fmla="*/ 0 h 1329742"/>
              <a:gd name="connsiteX42" fmla="*/ 144224 w 710167"/>
              <a:gd name="connsiteY42" fmla="*/ 45527 h 1329742"/>
              <a:gd name="connsiteX43" fmla="*/ 79224 w 710167"/>
              <a:gd name="connsiteY43" fmla="*/ 106586 h 1329742"/>
              <a:gd name="connsiteX44" fmla="*/ 41301 w 710167"/>
              <a:gd name="connsiteY44" fmla="*/ 137926 h 1329742"/>
              <a:gd name="connsiteX45" fmla="*/ 687 w 710167"/>
              <a:gd name="connsiteY45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58338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28009 w 710167"/>
              <a:gd name="connsiteY29" fmla="*/ 347808 h 1329742"/>
              <a:gd name="connsiteX30" fmla="*/ 505570 w 710167"/>
              <a:gd name="connsiteY30" fmla="*/ 314149 h 1329742"/>
              <a:gd name="connsiteX31" fmla="*/ 463010 w 710167"/>
              <a:gd name="connsiteY31" fmla="*/ 255733 h 1329742"/>
              <a:gd name="connsiteX32" fmla="*/ 427033 w 710167"/>
              <a:gd name="connsiteY32" fmla="*/ 230002 h 1329742"/>
              <a:gd name="connsiteX33" fmla="*/ 382154 w 710167"/>
              <a:gd name="connsiteY33" fmla="*/ 168294 h 1329742"/>
              <a:gd name="connsiteX34" fmla="*/ 354105 w 710167"/>
              <a:gd name="connsiteY34" fmla="*/ 145855 h 1329742"/>
              <a:gd name="connsiteX35" fmla="*/ 337276 w 710167"/>
              <a:gd name="connsiteY35" fmla="*/ 129025 h 1329742"/>
              <a:gd name="connsiteX36" fmla="*/ 309227 w 710167"/>
              <a:gd name="connsiteY36" fmla="*/ 106586 h 1329742"/>
              <a:gd name="connsiteX37" fmla="*/ 275568 w 710167"/>
              <a:gd name="connsiteY37" fmla="*/ 84147 h 1329742"/>
              <a:gd name="connsiteX38" fmla="*/ 247519 w 710167"/>
              <a:gd name="connsiteY38" fmla="*/ 56098 h 1329742"/>
              <a:gd name="connsiteX39" fmla="*/ 236299 w 710167"/>
              <a:gd name="connsiteY39" fmla="*/ 39268 h 1329742"/>
              <a:gd name="connsiteX40" fmla="*/ 208250 w 710167"/>
              <a:gd name="connsiteY40" fmla="*/ 5610 h 1329742"/>
              <a:gd name="connsiteX41" fmla="*/ 191421 w 710167"/>
              <a:gd name="connsiteY41" fmla="*/ 0 h 1329742"/>
              <a:gd name="connsiteX42" fmla="*/ 144224 w 710167"/>
              <a:gd name="connsiteY42" fmla="*/ 45527 h 1329742"/>
              <a:gd name="connsiteX43" fmla="*/ 79224 w 710167"/>
              <a:gd name="connsiteY43" fmla="*/ 106586 h 1329742"/>
              <a:gd name="connsiteX44" fmla="*/ 41301 w 710167"/>
              <a:gd name="connsiteY44" fmla="*/ 137926 h 1329742"/>
              <a:gd name="connsiteX45" fmla="*/ 687 w 710167"/>
              <a:gd name="connsiteY45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58338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28009 w 710167"/>
              <a:gd name="connsiteY29" fmla="*/ 347808 h 1329742"/>
              <a:gd name="connsiteX30" fmla="*/ 505570 w 710167"/>
              <a:gd name="connsiteY30" fmla="*/ 314149 h 1329742"/>
              <a:gd name="connsiteX31" fmla="*/ 463010 w 710167"/>
              <a:gd name="connsiteY31" fmla="*/ 255733 h 1329742"/>
              <a:gd name="connsiteX32" fmla="*/ 427033 w 710167"/>
              <a:gd name="connsiteY32" fmla="*/ 230002 h 1329742"/>
              <a:gd name="connsiteX33" fmla="*/ 382154 w 710167"/>
              <a:gd name="connsiteY33" fmla="*/ 168294 h 1329742"/>
              <a:gd name="connsiteX34" fmla="*/ 337276 w 710167"/>
              <a:gd name="connsiteY34" fmla="*/ 129025 h 1329742"/>
              <a:gd name="connsiteX35" fmla="*/ 309227 w 710167"/>
              <a:gd name="connsiteY35" fmla="*/ 106586 h 1329742"/>
              <a:gd name="connsiteX36" fmla="*/ 275568 w 710167"/>
              <a:gd name="connsiteY36" fmla="*/ 84147 h 1329742"/>
              <a:gd name="connsiteX37" fmla="*/ 247519 w 710167"/>
              <a:gd name="connsiteY37" fmla="*/ 56098 h 1329742"/>
              <a:gd name="connsiteX38" fmla="*/ 236299 w 710167"/>
              <a:gd name="connsiteY38" fmla="*/ 39268 h 1329742"/>
              <a:gd name="connsiteX39" fmla="*/ 208250 w 710167"/>
              <a:gd name="connsiteY39" fmla="*/ 5610 h 1329742"/>
              <a:gd name="connsiteX40" fmla="*/ 191421 w 710167"/>
              <a:gd name="connsiteY40" fmla="*/ 0 h 1329742"/>
              <a:gd name="connsiteX41" fmla="*/ 144224 w 710167"/>
              <a:gd name="connsiteY41" fmla="*/ 45527 h 1329742"/>
              <a:gd name="connsiteX42" fmla="*/ 79224 w 710167"/>
              <a:gd name="connsiteY42" fmla="*/ 106586 h 1329742"/>
              <a:gd name="connsiteX43" fmla="*/ 41301 w 710167"/>
              <a:gd name="connsiteY43" fmla="*/ 137926 h 1329742"/>
              <a:gd name="connsiteX44" fmla="*/ 687 w 710167"/>
              <a:gd name="connsiteY44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58338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28009 w 710167"/>
              <a:gd name="connsiteY29" fmla="*/ 347808 h 1329742"/>
              <a:gd name="connsiteX30" fmla="*/ 505570 w 710167"/>
              <a:gd name="connsiteY30" fmla="*/ 314149 h 1329742"/>
              <a:gd name="connsiteX31" fmla="*/ 463010 w 710167"/>
              <a:gd name="connsiteY31" fmla="*/ 255733 h 1329742"/>
              <a:gd name="connsiteX32" fmla="*/ 427033 w 710167"/>
              <a:gd name="connsiteY32" fmla="*/ 230002 h 1329742"/>
              <a:gd name="connsiteX33" fmla="*/ 382154 w 710167"/>
              <a:gd name="connsiteY33" fmla="*/ 168294 h 1329742"/>
              <a:gd name="connsiteX34" fmla="*/ 337276 w 710167"/>
              <a:gd name="connsiteY34" fmla="*/ 129025 h 1329742"/>
              <a:gd name="connsiteX35" fmla="*/ 275568 w 710167"/>
              <a:gd name="connsiteY35" fmla="*/ 84147 h 1329742"/>
              <a:gd name="connsiteX36" fmla="*/ 247519 w 710167"/>
              <a:gd name="connsiteY36" fmla="*/ 56098 h 1329742"/>
              <a:gd name="connsiteX37" fmla="*/ 236299 w 710167"/>
              <a:gd name="connsiteY37" fmla="*/ 39268 h 1329742"/>
              <a:gd name="connsiteX38" fmla="*/ 208250 w 710167"/>
              <a:gd name="connsiteY38" fmla="*/ 5610 h 1329742"/>
              <a:gd name="connsiteX39" fmla="*/ 191421 w 710167"/>
              <a:gd name="connsiteY39" fmla="*/ 0 h 1329742"/>
              <a:gd name="connsiteX40" fmla="*/ 144224 w 710167"/>
              <a:gd name="connsiteY40" fmla="*/ 45527 h 1329742"/>
              <a:gd name="connsiteX41" fmla="*/ 79224 w 710167"/>
              <a:gd name="connsiteY41" fmla="*/ 106586 h 1329742"/>
              <a:gd name="connsiteX42" fmla="*/ 41301 w 710167"/>
              <a:gd name="connsiteY42" fmla="*/ 137926 h 1329742"/>
              <a:gd name="connsiteX43" fmla="*/ 687 w 710167"/>
              <a:gd name="connsiteY43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58338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28009 w 710167"/>
              <a:gd name="connsiteY29" fmla="*/ 347808 h 1329742"/>
              <a:gd name="connsiteX30" fmla="*/ 505570 w 710167"/>
              <a:gd name="connsiteY30" fmla="*/ 314149 h 1329742"/>
              <a:gd name="connsiteX31" fmla="*/ 463010 w 710167"/>
              <a:gd name="connsiteY31" fmla="*/ 255733 h 1329742"/>
              <a:gd name="connsiteX32" fmla="*/ 427033 w 710167"/>
              <a:gd name="connsiteY32" fmla="*/ 230002 h 1329742"/>
              <a:gd name="connsiteX33" fmla="*/ 382154 w 710167"/>
              <a:gd name="connsiteY33" fmla="*/ 168294 h 1329742"/>
              <a:gd name="connsiteX34" fmla="*/ 337276 w 710167"/>
              <a:gd name="connsiteY34" fmla="*/ 129025 h 1329742"/>
              <a:gd name="connsiteX35" fmla="*/ 275568 w 710167"/>
              <a:gd name="connsiteY35" fmla="*/ 84147 h 1329742"/>
              <a:gd name="connsiteX36" fmla="*/ 236299 w 710167"/>
              <a:gd name="connsiteY36" fmla="*/ 39268 h 1329742"/>
              <a:gd name="connsiteX37" fmla="*/ 208250 w 710167"/>
              <a:gd name="connsiteY37" fmla="*/ 5610 h 1329742"/>
              <a:gd name="connsiteX38" fmla="*/ 191421 w 710167"/>
              <a:gd name="connsiteY38" fmla="*/ 0 h 1329742"/>
              <a:gd name="connsiteX39" fmla="*/ 144224 w 710167"/>
              <a:gd name="connsiteY39" fmla="*/ 45527 h 1329742"/>
              <a:gd name="connsiteX40" fmla="*/ 79224 w 710167"/>
              <a:gd name="connsiteY40" fmla="*/ 106586 h 1329742"/>
              <a:gd name="connsiteX41" fmla="*/ 41301 w 710167"/>
              <a:gd name="connsiteY41" fmla="*/ 137926 h 1329742"/>
              <a:gd name="connsiteX42" fmla="*/ 687 w 710167"/>
              <a:gd name="connsiteY42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58338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28009 w 710167"/>
              <a:gd name="connsiteY29" fmla="*/ 347808 h 1329742"/>
              <a:gd name="connsiteX30" fmla="*/ 505570 w 710167"/>
              <a:gd name="connsiteY30" fmla="*/ 314149 h 1329742"/>
              <a:gd name="connsiteX31" fmla="*/ 463010 w 710167"/>
              <a:gd name="connsiteY31" fmla="*/ 255733 h 1329742"/>
              <a:gd name="connsiteX32" fmla="*/ 427033 w 710167"/>
              <a:gd name="connsiteY32" fmla="*/ 230002 h 1329742"/>
              <a:gd name="connsiteX33" fmla="*/ 382154 w 710167"/>
              <a:gd name="connsiteY33" fmla="*/ 168294 h 1329742"/>
              <a:gd name="connsiteX34" fmla="*/ 337276 w 710167"/>
              <a:gd name="connsiteY34" fmla="*/ 129025 h 1329742"/>
              <a:gd name="connsiteX35" fmla="*/ 296710 w 710167"/>
              <a:gd name="connsiteY35" fmla="*/ 78861 h 1329742"/>
              <a:gd name="connsiteX36" fmla="*/ 236299 w 710167"/>
              <a:gd name="connsiteY36" fmla="*/ 39268 h 1329742"/>
              <a:gd name="connsiteX37" fmla="*/ 208250 w 710167"/>
              <a:gd name="connsiteY37" fmla="*/ 5610 h 1329742"/>
              <a:gd name="connsiteX38" fmla="*/ 191421 w 710167"/>
              <a:gd name="connsiteY38" fmla="*/ 0 h 1329742"/>
              <a:gd name="connsiteX39" fmla="*/ 144224 w 710167"/>
              <a:gd name="connsiteY39" fmla="*/ 45527 h 1329742"/>
              <a:gd name="connsiteX40" fmla="*/ 79224 w 710167"/>
              <a:gd name="connsiteY40" fmla="*/ 106586 h 1329742"/>
              <a:gd name="connsiteX41" fmla="*/ 41301 w 710167"/>
              <a:gd name="connsiteY41" fmla="*/ 137926 h 1329742"/>
              <a:gd name="connsiteX42" fmla="*/ 687 w 710167"/>
              <a:gd name="connsiteY42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58338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28009 w 710167"/>
              <a:gd name="connsiteY29" fmla="*/ 347808 h 1329742"/>
              <a:gd name="connsiteX30" fmla="*/ 505570 w 710167"/>
              <a:gd name="connsiteY30" fmla="*/ 314149 h 1329742"/>
              <a:gd name="connsiteX31" fmla="*/ 463010 w 710167"/>
              <a:gd name="connsiteY31" fmla="*/ 255733 h 1329742"/>
              <a:gd name="connsiteX32" fmla="*/ 427033 w 710167"/>
              <a:gd name="connsiteY32" fmla="*/ 230002 h 1329742"/>
              <a:gd name="connsiteX33" fmla="*/ 390082 w 710167"/>
              <a:gd name="connsiteY33" fmla="*/ 168294 h 1329742"/>
              <a:gd name="connsiteX34" fmla="*/ 337276 w 710167"/>
              <a:gd name="connsiteY34" fmla="*/ 129025 h 1329742"/>
              <a:gd name="connsiteX35" fmla="*/ 296710 w 710167"/>
              <a:gd name="connsiteY35" fmla="*/ 78861 h 1329742"/>
              <a:gd name="connsiteX36" fmla="*/ 236299 w 710167"/>
              <a:gd name="connsiteY36" fmla="*/ 39268 h 1329742"/>
              <a:gd name="connsiteX37" fmla="*/ 208250 w 710167"/>
              <a:gd name="connsiteY37" fmla="*/ 5610 h 1329742"/>
              <a:gd name="connsiteX38" fmla="*/ 191421 w 710167"/>
              <a:gd name="connsiteY38" fmla="*/ 0 h 1329742"/>
              <a:gd name="connsiteX39" fmla="*/ 144224 w 710167"/>
              <a:gd name="connsiteY39" fmla="*/ 45527 h 1329742"/>
              <a:gd name="connsiteX40" fmla="*/ 79224 w 710167"/>
              <a:gd name="connsiteY40" fmla="*/ 106586 h 1329742"/>
              <a:gd name="connsiteX41" fmla="*/ 41301 w 710167"/>
              <a:gd name="connsiteY41" fmla="*/ 137926 h 1329742"/>
              <a:gd name="connsiteX42" fmla="*/ 687 w 710167"/>
              <a:gd name="connsiteY42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58338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28009 w 710167"/>
              <a:gd name="connsiteY29" fmla="*/ 347808 h 1329742"/>
              <a:gd name="connsiteX30" fmla="*/ 505570 w 710167"/>
              <a:gd name="connsiteY30" fmla="*/ 314149 h 1329742"/>
              <a:gd name="connsiteX31" fmla="*/ 463010 w 710167"/>
              <a:gd name="connsiteY31" fmla="*/ 255733 h 1329742"/>
              <a:gd name="connsiteX32" fmla="*/ 390082 w 710167"/>
              <a:gd name="connsiteY32" fmla="*/ 168294 h 1329742"/>
              <a:gd name="connsiteX33" fmla="*/ 337276 w 710167"/>
              <a:gd name="connsiteY33" fmla="*/ 129025 h 1329742"/>
              <a:gd name="connsiteX34" fmla="*/ 296710 w 710167"/>
              <a:gd name="connsiteY34" fmla="*/ 78861 h 1329742"/>
              <a:gd name="connsiteX35" fmla="*/ 236299 w 710167"/>
              <a:gd name="connsiteY35" fmla="*/ 39268 h 1329742"/>
              <a:gd name="connsiteX36" fmla="*/ 208250 w 710167"/>
              <a:gd name="connsiteY36" fmla="*/ 5610 h 1329742"/>
              <a:gd name="connsiteX37" fmla="*/ 191421 w 710167"/>
              <a:gd name="connsiteY37" fmla="*/ 0 h 1329742"/>
              <a:gd name="connsiteX38" fmla="*/ 144224 w 710167"/>
              <a:gd name="connsiteY38" fmla="*/ 45527 h 1329742"/>
              <a:gd name="connsiteX39" fmla="*/ 79224 w 710167"/>
              <a:gd name="connsiteY39" fmla="*/ 106586 h 1329742"/>
              <a:gd name="connsiteX40" fmla="*/ 41301 w 710167"/>
              <a:gd name="connsiteY40" fmla="*/ 137926 h 1329742"/>
              <a:gd name="connsiteX41" fmla="*/ 687 w 710167"/>
              <a:gd name="connsiteY41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58338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28009 w 710167"/>
              <a:gd name="connsiteY29" fmla="*/ 347808 h 1329742"/>
              <a:gd name="connsiteX30" fmla="*/ 505570 w 710167"/>
              <a:gd name="connsiteY30" fmla="*/ 314149 h 1329742"/>
              <a:gd name="connsiteX31" fmla="*/ 463010 w 710167"/>
              <a:gd name="connsiteY31" fmla="*/ 255733 h 1329742"/>
              <a:gd name="connsiteX32" fmla="*/ 390082 w 710167"/>
              <a:gd name="connsiteY32" fmla="*/ 168294 h 1329742"/>
              <a:gd name="connsiteX33" fmla="*/ 337276 w 710167"/>
              <a:gd name="connsiteY33" fmla="*/ 129025 h 1329742"/>
              <a:gd name="connsiteX34" fmla="*/ 236299 w 710167"/>
              <a:gd name="connsiteY34" fmla="*/ 39268 h 1329742"/>
              <a:gd name="connsiteX35" fmla="*/ 208250 w 710167"/>
              <a:gd name="connsiteY35" fmla="*/ 5610 h 1329742"/>
              <a:gd name="connsiteX36" fmla="*/ 191421 w 710167"/>
              <a:gd name="connsiteY36" fmla="*/ 0 h 1329742"/>
              <a:gd name="connsiteX37" fmla="*/ 144224 w 710167"/>
              <a:gd name="connsiteY37" fmla="*/ 45527 h 1329742"/>
              <a:gd name="connsiteX38" fmla="*/ 79224 w 710167"/>
              <a:gd name="connsiteY38" fmla="*/ 106586 h 1329742"/>
              <a:gd name="connsiteX39" fmla="*/ 41301 w 710167"/>
              <a:gd name="connsiteY39" fmla="*/ 137926 h 1329742"/>
              <a:gd name="connsiteX40" fmla="*/ 687 w 710167"/>
              <a:gd name="connsiteY40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58338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28009 w 710167"/>
              <a:gd name="connsiteY29" fmla="*/ 347808 h 1329742"/>
              <a:gd name="connsiteX30" fmla="*/ 505570 w 710167"/>
              <a:gd name="connsiteY30" fmla="*/ 314149 h 1329742"/>
              <a:gd name="connsiteX31" fmla="*/ 463010 w 710167"/>
              <a:gd name="connsiteY31" fmla="*/ 255733 h 1329742"/>
              <a:gd name="connsiteX32" fmla="*/ 390082 w 710167"/>
              <a:gd name="connsiteY32" fmla="*/ 168294 h 1329742"/>
              <a:gd name="connsiteX33" fmla="*/ 342562 w 710167"/>
              <a:gd name="connsiteY33" fmla="*/ 115811 h 1329742"/>
              <a:gd name="connsiteX34" fmla="*/ 236299 w 710167"/>
              <a:gd name="connsiteY34" fmla="*/ 39268 h 1329742"/>
              <a:gd name="connsiteX35" fmla="*/ 208250 w 710167"/>
              <a:gd name="connsiteY35" fmla="*/ 5610 h 1329742"/>
              <a:gd name="connsiteX36" fmla="*/ 191421 w 710167"/>
              <a:gd name="connsiteY36" fmla="*/ 0 h 1329742"/>
              <a:gd name="connsiteX37" fmla="*/ 144224 w 710167"/>
              <a:gd name="connsiteY37" fmla="*/ 45527 h 1329742"/>
              <a:gd name="connsiteX38" fmla="*/ 79224 w 710167"/>
              <a:gd name="connsiteY38" fmla="*/ 106586 h 1329742"/>
              <a:gd name="connsiteX39" fmla="*/ 41301 w 710167"/>
              <a:gd name="connsiteY39" fmla="*/ 137926 h 1329742"/>
              <a:gd name="connsiteX40" fmla="*/ 687 w 710167"/>
              <a:gd name="connsiteY40" fmla="*/ 179514 h 1329742"/>
              <a:gd name="connsiteX0" fmla="*/ 687 w 710167"/>
              <a:gd name="connsiteY0" fmla="*/ 179514 h 1329742"/>
              <a:gd name="connsiteX1" fmla="*/ 76582 w 710167"/>
              <a:gd name="connsiteY1" fmla="*/ 248177 h 1329742"/>
              <a:gd name="connsiteX2" fmla="*/ 135322 w 710167"/>
              <a:gd name="connsiteY2" fmla="*/ 308540 h 1329742"/>
              <a:gd name="connsiteX3" fmla="*/ 157762 w 710167"/>
              <a:gd name="connsiteY3" fmla="*/ 342198 h 1329742"/>
              <a:gd name="connsiteX4" fmla="*/ 207601 w 710167"/>
              <a:gd name="connsiteY4" fmla="*/ 403906 h 1329742"/>
              <a:gd name="connsiteX5" fmla="*/ 253128 w 710167"/>
              <a:gd name="connsiteY5" fmla="*/ 471224 h 1329742"/>
              <a:gd name="connsiteX6" fmla="*/ 269958 w 710167"/>
              <a:gd name="connsiteY6" fmla="*/ 504883 h 1329742"/>
              <a:gd name="connsiteX7" fmla="*/ 298007 w 710167"/>
              <a:gd name="connsiteY7" fmla="*/ 555371 h 1329742"/>
              <a:gd name="connsiteX8" fmla="*/ 320446 w 710167"/>
              <a:gd name="connsiteY8" fmla="*/ 589030 h 1329742"/>
              <a:gd name="connsiteX9" fmla="*/ 337276 w 710167"/>
              <a:gd name="connsiteY9" fmla="*/ 622689 h 1329742"/>
              <a:gd name="connsiteX10" fmla="*/ 365325 w 710167"/>
              <a:gd name="connsiteY10" fmla="*/ 690007 h 1329742"/>
              <a:gd name="connsiteX11" fmla="*/ 382154 w 710167"/>
              <a:gd name="connsiteY11" fmla="*/ 740495 h 1329742"/>
              <a:gd name="connsiteX12" fmla="*/ 404594 w 710167"/>
              <a:gd name="connsiteY12" fmla="*/ 870267 h 1329742"/>
              <a:gd name="connsiteX13" fmla="*/ 404270 w 710167"/>
              <a:gd name="connsiteY13" fmla="*/ 1057563 h 1329742"/>
              <a:gd name="connsiteX14" fmla="*/ 387764 w 710167"/>
              <a:gd name="connsiteY14" fmla="*/ 1172451 h 1329742"/>
              <a:gd name="connsiteX15" fmla="*/ 382154 w 710167"/>
              <a:gd name="connsiteY15" fmla="*/ 1279038 h 1329742"/>
              <a:gd name="connsiteX16" fmla="*/ 421423 w 710167"/>
              <a:gd name="connsiteY16" fmla="*/ 1290257 h 1329742"/>
              <a:gd name="connsiteX17" fmla="*/ 516790 w 710167"/>
              <a:gd name="connsiteY17" fmla="*/ 1295867 h 1329742"/>
              <a:gd name="connsiteX18" fmla="*/ 572888 w 710167"/>
              <a:gd name="connsiteY18" fmla="*/ 1307087 h 1329742"/>
              <a:gd name="connsiteX19" fmla="*/ 589717 w 710167"/>
              <a:gd name="connsiteY19" fmla="*/ 1312697 h 1329742"/>
              <a:gd name="connsiteX20" fmla="*/ 645816 w 710167"/>
              <a:gd name="connsiteY20" fmla="*/ 1323916 h 1329742"/>
              <a:gd name="connsiteX21" fmla="*/ 673865 w 710167"/>
              <a:gd name="connsiteY21" fmla="*/ 1318306 h 1329742"/>
              <a:gd name="connsiteX22" fmla="*/ 700617 w 710167"/>
              <a:gd name="connsiteY22" fmla="*/ 1185293 h 1329742"/>
              <a:gd name="connsiteX23" fmla="*/ 710167 w 710167"/>
              <a:gd name="connsiteY23" fmla="*/ 1015278 h 1329742"/>
              <a:gd name="connsiteX24" fmla="*/ 688700 w 710167"/>
              <a:gd name="connsiteY24" fmla="*/ 763583 h 1329742"/>
              <a:gd name="connsiteX25" fmla="*/ 651425 w 710167"/>
              <a:gd name="connsiteY25" fmla="*/ 650738 h 1329742"/>
              <a:gd name="connsiteX26" fmla="*/ 612157 w 710167"/>
              <a:gd name="connsiteY26" fmla="*/ 558338 h 1329742"/>
              <a:gd name="connsiteX27" fmla="*/ 589717 w 710167"/>
              <a:gd name="connsiteY27" fmla="*/ 488054 h 1329742"/>
              <a:gd name="connsiteX28" fmla="*/ 567278 w 710167"/>
              <a:gd name="connsiteY28" fmla="*/ 448785 h 1329742"/>
              <a:gd name="connsiteX29" fmla="*/ 528009 w 710167"/>
              <a:gd name="connsiteY29" fmla="*/ 347808 h 1329742"/>
              <a:gd name="connsiteX30" fmla="*/ 505570 w 710167"/>
              <a:gd name="connsiteY30" fmla="*/ 314149 h 1329742"/>
              <a:gd name="connsiteX31" fmla="*/ 463010 w 710167"/>
              <a:gd name="connsiteY31" fmla="*/ 255733 h 1329742"/>
              <a:gd name="connsiteX32" fmla="*/ 390082 w 710167"/>
              <a:gd name="connsiteY32" fmla="*/ 168294 h 1329742"/>
              <a:gd name="connsiteX33" fmla="*/ 342562 w 710167"/>
              <a:gd name="connsiteY33" fmla="*/ 115811 h 1329742"/>
              <a:gd name="connsiteX34" fmla="*/ 249513 w 710167"/>
              <a:gd name="connsiteY34" fmla="*/ 26054 h 1329742"/>
              <a:gd name="connsiteX35" fmla="*/ 208250 w 710167"/>
              <a:gd name="connsiteY35" fmla="*/ 5610 h 1329742"/>
              <a:gd name="connsiteX36" fmla="*/ 191421 w 710167"/>
              <a:gd name="connsiteY36" fmla="*/ 0 h 1329742"/>
              <a:gd name="connsiteX37" fmla="*/ 144224 w 710167"/>
              <a:gd name="connsiteY37" fmla="*/ 45527 h 1329742"/>
              <a:gd name="connsiteX38" fmla="*/ 79224 w 710167"/>
              <a:gd name="connsiteY38" fmla="*/ 106586 h 1329742"/>
              <a:gd name="connsiteX39" fmla="*/ 41301 w 710167"/>
              <a:gd name="connsiteY39" fmla="*/ 137926 h 1329742"/>
              <a:gd name="connsiteX40" fmla="*/ 687 w 710167"/>
              <a:gd name="connsiteY40" fmla="*/ 179514 h 1329742"/>
              <a:gd name="connsiteX0" fmla="*/ 687 w 710167"/>
              <a:gd name="connsiteY0" fmla="*/ 180117 h 1330345"/>
              <a:gd name="connsiteX1" fmla="*/ 76582 w 710167"/>
              <a:gd name="connsiteY1" fmla="*/ 248780 h 1330345"/>
              <a:gd name="connsiteX2" fmla="*/ 135322 w 710167"/>
              <a:gd name="connsiteY2" fmla="*/ 309143 h 1330345"/>
              <a:gd name="connsiteX3" fmla="*/ 157762 w 710167"/>
              <a:gd name="connsiteY3" fmla="*/ 342801 h 1330345"/>
              <a:gd name="connsiteX4" fmla="*/ 207601 w 710167"/>
              <a:gd name="connsiteY4" fmla="*/ 404509 h 1330345"/>
              <a:gd name="connsiteX5" fmla="*/ 253128 w 710167"/>
              <a:gd name="connsiteY5" fmla="*/ 471827 h 1330345"/>
              <a:gd name="connsiteX6" fmla="*/ 269958 w 710167"/>
              <a:gd name="connsiteY6" fmla="*/ 505486 h 1330345"/>
              <a:gd name="connsiteX7" fmla="*/ 298007 w 710167"/>
              <a:gd name="connsiteY7" fmla="*/ 555974 h 1330345"/>
              <a:gd name="connsiteX8" fmla="*/ 320446 w 710167"/>
              <a:gd name="connsiteY8" fmla="*/ 589633 h 1330345"/>
              <a:gd name="connsiteX9" fmla="*/ 337276 w 710167"/>
              <a:gd name="connsiteY9" fmla="*/ 623292 h 1330345"/>
              <a:gd name="connsiteX10" fmla="*/ 365325 w 710167"/>
              <a:gd name="connsiteY10" fmla="*/ 690610 h 1330345"/>
              <a:gd name="connsiteX11" fmla="*/ 382154 w 710167"/>
              <a:gd name="connsiteY11" fmla="*/ 741098 h 1330345"/>
              <a:gd name="connsiteX12" fmla="*/ 404594 w 710167"/>
              <a:gd name="connsiteY12" fmla="*/ 870870 h 1330345"/>
              <a:gd name="connsiteX13" fmla="*/ 404270 w 710167"/>
              <a:gd name="connsiteY13" fmla="*/ 1058166 h 1330345"/>
              <a:gd name="connsiteX14" fmla="*/ 387764 w 710167"/>
              <a:gd name="connsiteY14" fmla="*/ 1173054 h 1330345"/>
              <a:gd name="connsiteX15" fmla="*/ 382154 w 710167"/>
              <a:gd name="connsiteY15" fmla="*/ 1279641 h 1330345"/>
              <a:gd name="connsiteX16" fmla="*/ 421423 w 710167"/>
              <a:gd name="connsiteY16" fmla="*/ 1290860 h 1330345"/>
              <a:gd name="connsiteX17" fmla="*/ 516790 w 710167"/>
              <a:gd name="connsiteY17" fmla="*/ 1296470 h 1330345"/>
              <a:gd name="connsiteX18" fmla="*/ 572888 w 710167"/>
              <a:gd name="connsiteY18" fmla="*/ 1307690 h 1330345"/>
              <a:gd name="connsiteX19" fmla="*/ 589717 w 710167"/>
              <a:gd name="connsiteY19" fmla="*/ 1313300 h 1330345"/>
              <a:gd name="connsiteX20" fmla="*/ 645816 w 710167"/>
              <a:gd name="connsiteY20" fmla="*/ 1324519 h 1330345"/>
              <a:gd name="connsiteX21" fmla="*/ 673865 w 710167"/>
              <a:gd name="connsiteY21" fmla="*/ 1318909 h 1330345"/>
              <a:gd name="connsiteX22" fmla="*/ 700617 w 710167"/>
              <a:gd name="connsiteY22" fmla="*/ 1185896 h 1330345"/>
              <a:gd name="connsiteX23" fmla="*/ 710167 w 710167"/>
              <a:gd name="connsiteY23" fmla="*/ 1015881 h 1330345"/>
              <a:gd name="connsiteX24" fmla="*/ 688700 w 710167"/>
              <a:gd name="connsiteY24" fmla="*/ 764186 h 1330345"/>
              <a:gd name="connsiteX25" fmla="*/ 651425 w 710167"/>
              <a:gd name="connsiteY25" fmla="*/ 651341 h 1330345"/>
              <a:gd name="connsiteX26" fmla="*/ 612157 w 710167"/>
              <a:gd name="connsiteY26" fmla="*/ 558941 h 1330345"/>
              <a:gd name="connsiteX27" fmla="*/ 589717 w 710167"/>
              <a:gd name="connsiteY27" fmla="*/ 488657 h 1330345"/>
              <a:gd name="connsiteX28" fmla="*/ 567278 w 710167"/>
              <a:gd name="connsiteY28" fmla="*/ 449388 h 1330345"/>
              <a:gd name="connsiteX29" fmla="*/ 528009 w 710167"/>
              <a:gd name="connsiteY29" fmla="*/ 348411 h 1330345"/>
              <a:gd name="connsiteX30" fmla="*/ 505570 w 710167"/>
              <a:gd name="connsiteY30" fmla="*/ 314752 h 1330345"/>
              <a:gd name="connsiteX31" fmla="*/ 463010 w 710167"/>
              <a:gd name="connsiteY31" fmla="*/ 256336 h 1330345"/>
              <a:gd name="connsiteX32" fmla="*/ 390082 w 710167"/>
              <a:gd name="connsiteY32" fmla="*/ 168897 h 1330345"/>
              <a:gd name="connsiteX33" fmla="*/ 342562 w 710167"/>
              <a:gd name="connsiteY33" fmla="*/ 116414 h 1330345"/>
              <a:gd name="connsiteX34" fmla="*/ 249513 w 710167"/>
              <a:gd name="connsiteY34" fmla="*/ 26657 h 1330345"/>
              <a:gd name="connsiteX35" fmla="*/ 191421 w 710167"/>
              <a:gd name="connsiteY35" fmla="*/ 603 h 1330345"/>
              <a:gd name="connsiteX36" fmla="*/ 144224 w 710167"/>
              <a:gd name="connsiteY36" fmla="*/ 46130 h 1330345"/>
              <a:gd name="connsiteX37" fmla="*/ 79224 w 710167"/>
              <a:gd name="connsiteY37" fmla="*/ 107189 h 1330345"/>
              <a:gd name="connsiteX38" fmla="*/ 41301 w 710167"/>
              <a:gd name="connsiteY38" fmla="*/ 138529 h 1330345"/>
              <a:gd name="connsiteX39" fmla="*/ 687 w 710167"/>
              <a:gd name="connsiteY39" fmla="*/ 180117 h 1330345"/>
              <a:gd name="connsiteX0" fmla="*/ 687 w 710167"/>
              <a:gd name="connsiteY0" fmla="*/ 193498 h 1343726"/>
              <a:gd name="connsiteX1" fmla="*/ 76582 w 710167"/>
              <a:gd name="connsiteY1" fmla="*/ 262161 h 1343726"/>
              <a:gd name="connsiteX2" fmla="*/ 135322 w 710167"/>
              <a:gd name="connsiteY2" fmla="*/ 322524 h 1343726"/>
              <a:gd name="connsiteX3" fmla="*/ 157762 w 710167"/>
              <a:gd name="connsiteY3" fmla="*/ 356182 h 1343726"/>
              <a:gd name="connsiteX4" fmla="*/ 207601 w 710167"/>
              <a:gd name="connsiteY4" fmla="*/ 417890 h 1343726"/>
              <a:gd name="connsiteX5" fmla="*/ 253128 w 710167"/>
              <a:gd name="connsiteY5" fmla="*/ 485208 h 1343726"/>
              <a:gd name="connsiteX6" fmla="*/ 269958 w 710167"/>
              <a:gd name="connsiteY6" fmla="*/ 518867 h 1343726"/>
              <a:gd name="connsiteX7" fmla="*/ 298007 w 710167"/>
              <a:gd name="connsiteY7" fmla="*/ 569355 h 1343726"/>
              <a:gd name="connsiteX8" fmla="*/ 320446 w 710167"/>
              <a:gd name="connsiteY8" fmla="*/ 603014 h 1343726"/>
              <a:gd name="connsiteX9" fmla="*/ 337276 w 710167"/>
              <a:gd name="connsiteY9" fmla="*/ 636673 h 1343726"/>
              <a:gd name="connsiteX10" fmla="*/ 365325 w 710167"/>
              <a:gd name="connsiteY10" fmla="*/ 703991 h 1343726"/>
              <a:gd name="connsiteX11" fmla="*/ 382154 w 710167"/>
              <a:gd name="connsiteY11" fmla="*/ 754479 h 1343726"/>
              <a:gd name="connsiteX12" fmla="*/ 404594 w 710167"/>
              <a:gd name="connsiteY12" fmla="*/ 884251 h 1343726"/>
              <a:gd name="connsiteX13" fmla="*/ 404270 w 710167"/>
              <a:gd name="connsiteY13" fmla="*/ 1071547 h 1343726"/>
              <a:gd name="connsiteX14" fmla="*/ 387764 w 710167"/>
              <a:gd name="connsiteY14" fmla="*/ 1186435 h 1343726"/>
              <a:gd name="connsiteX15" fmla="*/ 382154 w 710167"/>
              <a:gd name="connsiteY15" fmla="*/ 1293022 h 1343726"/>
              <a:gd name="connsiteX16" fmla="*/ 421423 w 710167"/>
              <a:gd name="connsiteY16" fmla="*/ 1304241 h 1343726"/>
              <a:gd name="connsiteX17" fmla="*/ 516790 w 710167"/>
              <a:gd name="connsiteY17" fmla="*/ 1309851 h 1343726"/>
              <a:gd name="connsiteX18" fmla="*/ 572888 w 710167"/>
              <a:gd name="connsiteY18" fmla="*/ 1321071 h 1343726"/>
              <a:gd name="connsiteX19" fmla="*/ 589717 w 710167"/>
              <a:gd name="connsiteY19" fmla="*/ 1326681 h 1343726"/>
              <a:gd name="connsiteX20" fmla="*/ 645816 w 710167"/>
              <a:gd name="connsiteY20" fmla="*/ 1337900 h 1343726"/>
              <a:gd name="connsiteX21" fmla="*/ 673865 w 710167"/>
              <a:gd name="connsiteY21" fmla="*/ 1332290 h 1343726"/>
              <a:gd name="connsiteX22" fmla="*/ 700617 w 710167"/>
              <a:gd name="connsiteY22" fmla="*/ 1199277 h 1343726"/>
              <a:gd name="connsiteX23" fmla="*/ 710167 w 710167"/>
              <a:gd name="connsiteY23" fmla="*/ 1029262 h 1343726"/>
              <a:gd name="connsiteX24" fmla="*/ 688700 w 710167"/>
              <a:gd name="connsiteY24" fmla="*/ 777567 h 1343726"/>
              <a:gd name="connsiteX25" fmla="*/ 651425 w 710167"/>
              <a:gd name="connsiteY25" fmla="*/ 664722 h 1343726"/>
              <a:gd name="connsiteX26" fmla="*/ 612157 w 710167"/>
              <a:gd name="connsiteY26" fmla="*/ 572322 h 1343726"/>
              <a:gd name="connsiteX27" fmla="*/ 589717 w 710167"/>
              <a:gd name="connsiteY27" fmla="*/ 502038 h 1343726"/>
              <a:gd name="connsiteX28" fmla="*/ 567278 w 710167"/>
              <a:gd name="connsiteY28" fmla="*/ 462769 h 1343726"/>
              <a:gd name="connsiteX29" fmla="*/ 528009 w 710167"/>
              <a:gd name="connsiteY29" fmla="*/ 361792 h 1343726"/>
              <a:gd name="connsiteX30" fmla="*/ 505570 w 710167"/>
              <a:gd name="connsiteY30" fmla="*/ 328133 h 1343726"/>
              <a:gd name="connsiteX31" fmla="*/ 463010 w 710167"/>
              <a:gd name="connsiteY31" fmla="*/ 269717 h 1343726"/>
              <a:gd name="connsiteX32" fmla="*/ 390082 w 710167"/>
              <a:gd name="connsiteY32" fmla="*/ 182278 h 1343726"/>
              <a:gd name="connsiteX33" fmla="*/ 342562 w 710167"/>
              <a:gd name="connsiteY33" fmla="*/ 129795 h 1343726"/>
              <a:gd name="connsiteX34" fmla="*/ 249513 w 710167"/>
              <a:gd name="connsiteY34" fmla="*/ 40038 h 1343726"/>
              <a:gd name="connsiteX35" fmla="*/ 224901 w 710167"/>
              <a:gd name="connsiteY35" fmla="*/ 1111 h 1343726"/>
              <a:gd name="connsiteX36" fmla="*/ 191421 w 710167"/>
              <a:gd name="connsiteY36" fmla="*/ 13984 h 1343726"/>
              <a:gd name="connsiteX37" fmla="*/ 144224 w 710167"/>
              <a:gd name="connsiteY37" fmla="*/ 59511 h 1343726"/>
              <a:gd name="connsiteX38" fmla="*/ 79224 w 710167"/>
              <a:gd name="connsiteY38" fmla="*/ 120570 h 1343726"/>
              <a:gd name="connsiteX39" fmla="*/ 41301 w 710167"/>
              <a:gd name="connsiteY39" fmla="*/ 151910 h 1343726"/>
              <a:gd name="connsiteX40" fmla="*/ 687 w 710167"/>
              <a:gd name="connsiteY40" fmla="*/ 193498 h 1343726"/>
              <a:gd name="connsiteX0" fmla="*/ 687 w 710167"/>
              <a:gd name="connsiteY0" fmla="*/ 193498 h 1343726"/>
              <a:gd name="connsiteX1" fmla="*/ 76582 w 710167"/>
              <a:gd name="connsiteY1" fmla="*/ 262161 h 1343726"/>
              <a:gd name="connsiteX2" fmla="*/ 135322 w 710167"/>
              <a:gd name="connsiteY2" fmla="*/ 322524 h 1343726"/>
              <a:gd name="connsiteX3" fmla="*/ 157762 w 710167"/>
              <a:gd name="connsiteY3" fmla="*/ 356182 h 1343726"/>
              <a:gd name="connsiteX4" fmla="*/ 207601 w 710167"/>
              <a:gd name="connsiteY4" fmla="*/ 417890 h 1343726"/>
              <a:gd name="connsiteX5" fmla="*/ 253128 w 710167"/>
              <a:gd name="connsiteY5" fmla="*/ 485208 h 1343726"/>
              <a:gd name="connsiteX6" fmla="*/ 269958 w 710167"/>
              <a:gd name="connsiteY6" fmla="*/ 518867 h 1343726"/>
              <a:gd name="connsiteX7" fmla="*/ 298007 w 710167"/>
              <a:gd name="connsiteY7" fmla="*/ 569355 h 1343726"/>
              <a:gd name="connsiteX8" fmla="*/ 320446 w 710167"/>
              <a:gd name="connsiteY8" fmla="*/ 603014 h 1343726"/>
              <a:gd name="connsiteX9" fmla="*/ 337276 w 710167"/>
              <a:gd name="connsiteY9" fmla="*/ 636673 h 1343726"/>
              <a:gd name="connsiteX10" fmla="*/ 365325 w 710167"/>
              <a:gd name="connsiteY10" fmla="*/ 703991 h 1343726"/>
              <a:gd name="connsiteX11" fmla="*/ 382154 w 710167"/>
              <a:gd name="connsiteY11" fmla="*/ 754479 h 1343726"/>
              <a:gd name="connsiteX12" fmla="*/ 404594 w 710167"/>
              <a:gd name="connsiteY12" fmla="*/ 884251 h 1343726"/>
              <a:gd name="connsiteX13" fmla="*/ 404270 w 710167"/>
              <a:gd name="connsiteY13" fmla="*/ 1071547 h 1343726"/>
              <a:gd name="connsiteX14" fmla="*/ 387764 w 710167"/>
              <a:gd name="connsiteY14" fmla="*/ 1186435 h 1343726"/>
              <a:gd name="connsiteX15" fmla="*/ 382154 w 710167"/>
              <a:gd name="connsiteY15" fmla="*/ 1293022 h 1343726"/>
              <a:gd name="connsiteX16" fmla="*/ 421423 w 710167"/>
              <a:gd name="connsiteY16" fmla="*/ 1304241 h 1343726"/>
              <a:gd name="connsiteX17" fmla="*/ 516790 w 710167"/>
              <a:gd name="connsiteY17" fmla="*/ 1309851 h 1343726"/>
              <a:gd name="connsiteX18" fmla="*/ 572888 w 710167"/>
              <a:gd name="connsiteY18" fmla="*/ 1321071 h 1343726"/>
              <a:gd name="connsiteX19" fmla="*/ 589717 w 710167"/>
              <a:gd name="connsiteY19" fmla="*/ 1326681 h 1343726"/>
              <a:gd name="connsiteX20" fmla="*/ 645816 w 710167"/>
              <a:gd name="connsiteY20" fmla="*/ 1337900 h 1343726"/>
              <a:gd name="connsiteX21" fmla="*/ 673865 w 710167"/>
              <a:gd name="connsiteY21" fmla="*/ 1332290 h 1343726"/>
              <a:gd name="connsiteX22" fmla="*/ 700617 w 710167"/>
              <a:gd name="connsiteY22" fmla="*/ 1199277 h 1343726"/>
              <a:gd name="connsiteX23" fmla="*/ 710167 w 710167"/>
              <a:gd name="connsiteY23" fmla="*/ 1029262 h 1343726"/>
              <a:gd name="connsiteX24" fmla="*/ 688700 w 710167"/>
              <a:gd name="connsiteY24" fmla="*/ 777567 h 1343726"/>
              <a:gd name="connsiteX25" fmla="*/ 651425 w 710167"/>
              <a:gd name="connsiteY25" fmla="*/ 664722 h 1343726"/>
              <a:gd name="connsiteX26" fmla="*/ 612157 w 710167"/>
              <a:gd name="connsiteY26" fmla="*/ 572322 h 1343726"/>
              <a:gd name="connsiteX27" fmla="*/ 589717 w 710167"/>
              <a:gd name="connsiteY27" fmla="*/ 502038 h 1343726"/>
              <a:gd name="connsiteX28" fmla="*/ 567278 w 710167"/>
              <a:gd name="connsiteY28" fmla="*/ 462769 h 1343726"/>
              <a:gd name="connsiteX29" fmla="*/ 528009 w 710167"/>
              <a:gd name="connsiteY29" fmla="*/ 361792 h 1343726"/>
              <a:gd name="connsiteX30" fmla="*/ 505570 w 710167"/>
              <a:gd name="connsiteY30" fmla="*/ 328133 h 1343726"/>
              <a:gd name="connsiteX31" fmla="*/ 463010 w 710167"/>
              <a:gd name="connsiteY31" fmla="*/ 269717 h 1343726"/>
              <a:gd name="connsiteX32" fmla="*/ 390082 w 710167"/>
              <a:gd name="connsiteY32" fmla="*/ 182278 h 1343726"/>
              <a:gd name="connsiteX33" fmla="*/ 342562 w 710167"/>
              <a:gd name="connsiteY33" fmla="*/ 129795 h 1343726"/>
              <a:gd name="connsiteX34" fmla="*/ 273298 w 710167"/>
              <a:gd name="connsiteY34" fmla="*/ 55894 h 1343726"/>
              <a:gd name="connsiteX35" fmla="*/ 224901 w 710167"/>
              <a:gd name="connsiteY35" fmla="*/ 1111 h 1343726"/>
              <a:gd name="connsiteX36" fmla="*/ 191421 w 710167"/>
              <a:gd name="connsiteY36" fmla="*/ 13984 h 1343726"/>
              <a:gd name="connsiteX37" fmla="*/ 144224 w 710167"/>
              <a:gd name="connsiteY37" fmla="*/ 59511 h 1343726"/>
              <a:gd name="connsiteX38" fmla="*/ 79224 w 710167"/>
              <a:gd name="connsiteY38" fmla="*/ 120570 h 1343726"/>
              <a:gd name="connsiteX39" fmla="*/ 41301 w 710167"/>
              <a:gd name="connsiteY39" fmla="*/ 151910 h 1343726"/>
              <a:gd name="connsiteX40" fmla="*/ 687 w 710167"/>
              <a:gd name="connsiteY40" fmla="*/ 193498 h 1343726"/>
              <a:gd name="connsiteX0" fmla="*/ 687 w 710167"/>
              <a:gd name="connsiteY0" fmla="*/ 193498 h 1343726"/>
              <a:gd name="connsiteX1" fmla="*/ 76582 w 710167"/>
              <a:gd name="connsiteY1" fmla="*/ 262161 h 1343726"/>
              <a:gd name="connsiteX2" fmla="*/ 135322 w 710167"/>
              <a:gd name="connsiteY2" fmla="*/ 322524 h 1343726"/>
              <a:gd name="connsiteX3" fmla="*/ 157762 w 710167"/>
              <a:gd name="connsiteY3" fmla="*/ 356182 h 1343726"/>
              <a:gd name="connsiteX4" fmla="*/ 207601 w 710167"/>
              <a:gd name="connsiteY4" fmla="*/ 417890 h 1343726"/>
              <a:gd name="connsiteX5" fmla="*/ 253128 w 710167"/>
              <a:gd name="connsiteY5" fmla="*/ 485208 h 1343726"/>
              <a:gd name="connsiteX6" fmla="*/ 269958 w 710167"/>
              <a:gd name="connsiteY6" fmla="*/ 518867 h 1343726"/>
              <a:gd name="connsiteX7" fmla="*/ 298007 w 710167"/>
              <a:gd name="connsiteY7" fmla="*/ 569355 h 1343726"/>
              <a:gd name="connsiteX8" fmla="*/ 320446 w 710167"/>
              <a:gd name="connsiteY8" fmla="*/ 603014 h 1343726"/>
              <a:gd name="connsiteX9" fmla="*/ 337276 w 710167"/>
              <a:gd name="connsiteY9" fmla="*/ 636673 h 1343726"/>
              <a:gd name="connsiteX10" fmla="*/ 365325 w 710167"/>
              <a:gd name="connsiteY10" fmla="*/ 703991 h 1343726"/>
              <a:gd name="connsiteX11" fmla="*/ 382154 w 710167"/>
              <a:gd name="connsiteY11" fmla="*/ 754479 h 1343726"/>
              <a:gd name="connsiteX12" fmla="*/ 404594 w 710167"/>
              <a:gd name="connsiteY12" fmla="*/ 884251 h 1343726"/>
              <a:gd name="connsiteX13" fmla="*/ 404270 w 710167"/>
              <a:gd name="connsiteY13" fmla="*/ 1071547 h 1343726"/>
              <a:gd name="connsiteX14" fmla="*/ 387764 w 710167"/>
              <a:gd name="connsiteY14" fmla="*/ 1186435 h 1343726"/>
              <a:gd name="connsiteX15" fmla="*/ 382154 w 710167"/>
              <a:gd name="connsiteY15" fmla="*/ 1293022 h 1343726"/>
              <a:gd name="connsiteX16" fmla="*/ 421423 w 710167"/>
              <a:gd name="connsiteY16" fmla="*/ 1304241 h 1343726"/>
              <a:gd name="connsiteX17" fmla="*/ 516790 w 710167"/>
              <a:gd name="connsiteY17" fmla="*/ 1309851 h 1343726"/>
              <a:gd name="connsiteX18" fmla="*/ 572888 w 710167"/>
              <a:gd name="connsiteY18" fmla="*/ 1321071 h 1343726"/>
              <a:gd name="connsiteX19" fmla="*/ 589717 w 710167"/>
              <a:gd name="connsiteY19" fmla="*/ 1326681 h 1343726"/>
              <a:gd name="connsiteX20" fmla="*/ 645816 w 710167"/>
              <a:gd name="connsiteY20" fmla="*/ 1337900 h 1343726"/>
              <a:gd name="connsiteX21" fmla="*/ 673865 w 710167"/>
              <a:gd name="connsiteY21" fmla="*/ 1332290 h 1343726"/>
              <a:gd name="connsiteX22" fmla="*/ 700617 w 710167"/>
              <a:gd name="connsiteY22" fmla="*/ 1199277 h 1343726"/>
              <a:gd name="connsiteX23" fmla="*/ 710167 w 710167"/>
              <a:gd name="connsiteY23" fmla="*/ 1029262 h 1343726"/>
              <a:gd name="connsiteX24" fmla="*/ 688700 w 710167"/>
              <a:gd name="connsiteY24" fmla="*/ 777567 h 1343726"/>
              <a:gd name="connsiteX25" fmla="*/ 651425 w 710167"/>
              <a:gd name="connsiteY25" fmla="*/ 664722 h 1343726"/>
              <a:gd name="connsiteX26" fmla="*/ 612157 w 710167"/>
              <a:gd name="connsiteY26" fmla="*/ 572322 h 1343726"/>
              <a:gd name="connsiteX27" fmla="*/ 567278 w 710167"/>
              <a:gd name="connsiteY27" fmla="*/ 462769 h 1343726"/>
              <a:gd name="connsiteX28" fmla="*/ 528009 w 710167"/>
              <a:gd name="connsiteY28" fmla="*/ 361792 h 1343726"/>
              <a:gd name="connsiteX29" fmla="*/ 505570 w 710167"/>
              <a:gd name="connsiteY29" fmla="*/ 328133 h 1343726"/>
              <a:gd name="connsiteX30" fmla="*/ 463010 w 710167"/>
              <a:gd name="connsiteY30" fmla="*/ 269717 h 1343726"/>
              <a:gd name="connsiteX31" fmla="*/ 390082 w 710167"/>
              <a:gd name="connsiteY31" fmla="*/ 182278 h 1343726"/>
              <a:gd name="connsiteX32" fmla="*/ 342562 w 710167"/>
              <a:gd name="connsiteY32" fmla="*/ 129795 h 1343726"/>
              <a:gd name="connsiteX33" fmla="*/ 273298 w 710167"/>
              <a:gd name="connsiteY33" fmla="*/ 55894 h 1343726"/>
              <a:gd name="connsiteX34" fmla="*/ 224901 w 710167"/>
              <a:gd name="connsiteY34" fmla="*/ 1111 h 1343726"/>
              <a:gd name="connsiteX35" fmla="*/ 191421 w 710167"/>
              <a:gd name="connsiteY35" fmla="*/ 13984 h 1343726"/>
              <a:gd name="connsiteX36" fmla="*/ 144224 w 710167"/>
              <a:gd name="connsiteY36" fmla="*/ 59511 h 1343726"/>
              <a:gd name="connsiteX37" fmla="*/ 79224 w 710167"/>
              <a:gd name="connsiteY37" fmla="*/ 120570 h 1343726"/>
              <a:gd name="connsiteX38" fmla="*/ 41301 w 710167"/>
              <a:gd name="connsiteY38" fmla="*/ 151910 h 1343726"/>
              <a:gd name="connsiteX39" fmla="*/ 687 w 710167"/>
              <a:gd name="connsiteY39" fmla="*/ 193498 h 1343726"/>
              <a:gd name="connsiteX0" fmla="*/ 687 w 710167"/>
              <a:gd name="connsiteY0" fmla="*/ 193498 h 1343726"/>
              <a:gd name="connsiteX1" fmla="*/ 76582 w 710167"/>
              <a:gd name="connsiteY1" fmla="*/ 262161 h 1343726"/>
              <a:gd name="connsiteX2" fmla="*/ 135322 w 710167"/>
              <a:gd name="connsiteY2" fmla="*/ 322524 h 1343726"/>
              <a:gd name="connsiteX3" fmla="*/ 157762 w 710167"/>
              <a:gd name="connsiteY3" fmla="*/ 356182 h 1343726"/>
              <a:gd name="connsiteX4" fmla="*/ 207601 w 710167"/>
              <a:gd name="connsiteY4" fmla="*/ 417890 h 1343726"/>
              <a:gd name="connsiteX5" fmla="*/ 253128 w 710167"/>
              <a:gd name="connsiteY5" fmla="*/ 485208 h 1343726"/>
              <a:gd name="connsiteX6" fmla="*/ 269958 w 710167"/>
              <a:gd name="connsiteY6" fmla="*/ 518867 h 1343726"/>
              <a:gd name="connsiteX7" fmla="*/ 298007 w 710167"/>
              <a:gd name="connsiteY7" fmla="*/ 569355 h 1343726"/>
              <a:gd name="connsiteX8" fmla="*/ 320446 w 710167"/>
              <a:gd name="connsiteY8" fmla="*/ 603014 h 1343726"/>
              <a:gd name="connsiteX9" fmla="*/ 337276 w 710167"/>
              <a:gd name="connsiteY9" fmla="*/ 636673 h 1343726"/>
              <a:gd name="connsiteX10" fmla="*/ 365325 w 710167"/>
              <a:gd name="connsiteY10" fmla="*/ 703991 h 1343726"/>
              <a:gd name="connsiteX11" fmla="*/ 382154 w 710167"/>
              <a:gd name="connsiteY11" fmla="*/ 754479 h 1343726"/>
              <a:gd name="connsiteX12" fmla="*/ 404594 w 710167"/>
              <a:gd name="connsiteY12" fmla="*/ 884251 h 1343726"/>
              <a:gd name="connsiteX13" fmla="*/ 404270 w 710167"/>
              <a:gd name="connsiteY13" fmla="*/ 1071547 h 1343726"/>
              <a:gd name="connsiteX14" fmla="*/ 387764 w 710167"/>
              <a:gd name="connsiteY14" fmla="*/ 1186435 h 1343726"/>
              <a:gd name="connsiteX15" fmla="*/ 382154 w 710167"/>
              <a:gd name="connsiteY15" fmla="*/ 1293022 h 1343726"/>
              <a:gd name="connsiteX16" fmla="*/ 421423 w 710167"/>
              <a:gd name="connsiteY16" fmla="*/ 1304241 h 1343726"/>
              <a:gd name="connsiteX17" fmla="*/ 516790 w 710167"/>
              <a:gd name="connsiteY17" fmla="*/ 1309851 h 1343726"/>
              <a:gd name="connsiteX18" fmla="*/ 572888 w 710167"/>
              <a:gd name="connsiteY18" fmla="*/ 1321071 h 1343726"/>
              <a:gd name="connsiteX19" fmla="*/ 589717 w 710167"/>
              <a:gd name="connsiteY19" fmla="*/ 1326681 h 1343726"/>
              <a:gd name="connsiteX20" fmla="*/ 645816 w 710167"/>
              <a:gd name="connsiteY20" fmla="*/ 1337900 h 1343726"/>
              <a:gd name="connsiteX21" fmla="*/ 673865 w 710167"/>
              <a:gd name="connsiteY21" fmla="*/ 1332290 h 1343726"/>
              <a:gd name="connsiteX22" fmla="*/ 700617 w 710167"/>
              <a:gd name="connsiteY22" fmla="*/ 1199277 h 1343726"/>
              <a:gd name="connsiteX23" fmla="*/ 710167 w 710167"/>
              <a:gd name="connsiteY23" fmla="*/ 1029262 h 1343726"/>
              <a:gd name="connsiteX24" fmla="*/ 688700 w 710167"/>
              <a:gd name="connsiteY24" fmla="*/ 777567 h 1343726"/>
              <a:gd name="connsiteX25" fmla="*/ 651425 w 710167"/>
              <a:gd name="connsiteY25" fmla="*/ 664722 h 1343726"/>
              <a:gd name="connsiteX26" fmla="*/ 620085 w 710167"/>
              <a:gd name="connsiteY26" fmla="*/ 572322 h 1343726"/>
              <a:gd name="connsiteX27" fmla="*/ 567278 w 710167"/>
              <a:gd name="connsiteY27" fmla="*/ 462769 h 1343726"/>
              <a:gd name="connsiteX28" fmla="*/ 528009 w 710167"/>
              <a:gd name="connsiteY28" fmla="*/ 361792 h 1343726"/>
              <a:gd name="connsiteX29" fmla="*/ 505570 w 710167"/>
              <a:gd name="connsiteY29" fmla="*/ 328133 h 1343726"/>
              <a:gd name="connsiteX30" fmla="*/ 463010 w 710167"/>
              <a:gd name="connsiteY30" fmla="*/ 269717 h 1343726"/>
              <a:gd name="connsiteX31" fmla="*/ 390082 w 710167"/>
              <a:gd name="connsiteY31" fmla="*/ 182278 h 1343726"/>
              <a:gd name="connsiteX32" fmla="*/ 342562 w 710167"/>
              <a:gd name="connsiteY32" fmla="*/ 129795 h 1343726"/>
              <a:gd name="connsiteX33" fmla="*/ 273298 w 710167"/>
              <a:gd name="connsiteY33" fmla="*/ 55894 h 1343726"/>
              <a:gd name="connsiteX34" fmla="*/ 224901 w 710167"/>
              <a:gd name="connsiteY34" fmla="*/ 1111 h 1343726"/>
              <a:gd name="connsiteX35" fmla="*/ 191421 w 710167"/>
              <a:gd name="connsiteY35" fmla="*/ 13984 h 1343726"/>
              <a:gd name="connsiteX36" fmla="*/ 144224 w 710167"/>
              <a:gd name="connsiteY36" fmla="*/ 59511 h 1343726"/>
              <a:gd name="connsiteX37" fmla="*/ 79224 w 710167"/>
              <a:gd name="connsiteY37" fmla="*/ 120570 h 1343726"/>
              <a:gd name="connsiteX38" fmla="*/ 41301 w 710167"/>
              <a:gd name="connsiteY38" fmla="*/ 151910 h 1343726"/>
              <a:gd name="connsiteX39" fmla="*/ 687 w 710167"/>
              <a:gd name="connsiteY39" fmla="*/ 193498 h 1343726"/>
              <a:gd name="connsiteX0" fmla="*/ 687 w 710167"/>
              <a:gd name="connsiteY0" fmla="*/ 193498 h 1343726"/>
              <a:gd name="connsiteX1" fmla="*/ 76582 w 710167"/>
              <a:gd name="connsiteY1" fmla="*/ 262161 h 1343726"/>
              <a:gd name="connsiteX2" fmla="*/ 135322 w 710167"/>
              <a:gd name="connsiteY2" fmla="*/ 322524 h 1343726"/>
              <a:gd name="connsiteX3" fmla="*/ 157762 w 710167"/>
              <a:gd name="connsiteY3" fmla="*/ 356182 h 1343726"/>
              <a:gd name="connsiteX4" fmla="*/ 207601 w 710167"/>
              <a:gd name="connsiteY4" fmla="*/ 417890 h 1343726"/>
              <a:gd name="connsiteX5" fmla="*/ 253128 w 710167"/>
              <a:gd name="connsiteY5" fmla="*/ 485208 h 1343726"/>
              <a:gd name="connsiteX6" fmla="*/ 269958 w 710167"/>
              <a:gd name="connsiteY6" fmla="*/ 518867 h 1343726"/>
              <a:gd name="connsiteX7" fmla="*/ 298007 w 710167"/>
              <a:gd name="connsiteY7" fmla="*/ 569355 h 1343726"/>
              <a:gd name="connsiteX8" fmla="*/ 320446 w 710167"/>
              <a:gd name="connsiteY8" fmla="*/ 603014 h 1343726"/>
              <a:gd name="connsiteX9" fmla="*/ 337276 w 710167"/>
              <a:gd name="connsiteY9" fmla="*/ 636673 h 1343726"/>
              <a:gd name="connsiteX10" fmla="*/ 365325 w 710167"/>
              <a:gd name="connsiteY10" fmla="*/ 703991 h 1343726"/>
              <a:gd name="connsiteX11" fmla="*/ 382154 w 710167"/>
              <a:gd name="connsiteY11" fmla="*/ 754479 h 1343726"/>
              <a:gd name="connsiteX12" fmla="*/ 404594 w 710167"/>
              <a:gd name="connsiteY12" fmla="*/ 884251 h 1343726"/>
              <a:gd name="connsiteX13" fmla="*/ 404270 w 710167"/>
              <a:gd name="connsiteY13" fmla="*/ 1071547 h 1343726"/>
              <a:gd name="connsiteX14" fmla="*/ 387764 w 710167"/>
              <a:gd name="connsiteY14" fmla="*/ 1186435 h 1343726"/>
              <a:gd name="connsiteX15" fmla="*/ 382154 w 710167"/>
              <a:gd name="connsiteY15" fmla="*/ 1293022 h 1343726"/>
              <a:gd name="connsiteX16" fmla="*/ 421423 w 710167"/>
              <a:gd name="connsiteY16" fmla="*/ 1304241 h 1343726"/>
              <a:gd name="connsiteX17" fmla="*/ 516790 w 710167"/>
              <a:gd name="connsiteY17" fmla="*/ 1309851 h 1343726"/>
              <a:gd name="connsiteX18" fmla="*/ 572888 w 710167"/>
              <a:gd name="connsiteY18" fmla="*/ 1321071 h 1343726"/>
              <a:gd name="connsiteX19" fmla="*/ 589717 w 710167"/>
              <a:gd name="connsiteY19" fmla="*/ 1326681 h 1343726"/>
              <a:gd name="connsiteX20" fmla="*/ 645816 w 710167"/>
              <a:gd name="connsiteY20" fmla="*/ 1337900 h 1343726"/>
              <a:gd name="connsiteX21" fmla="*/ 673865 w 710167"/>
              <a:gd name="connsiteY21" fmla="*/ 1332290 h 1343726"/>
              <a:gd name="connsiteX22" fmla="*/ 700617 w 710167"/>
              <a:gd name="connsiteY22" fmla="*/ 1199277 h 1343726"/>
              <a:gd name="connsiteX23" fmla="*/ 710167 w 710167"/>
              <a:gd name="connsiteY23" fmla="*/ 1029262 h 1343726"/>
              <a:gd name="connsiteX24" fmla="*/ 688700 w 710167"/>
              <a:gd name="connsiteY24" fmla="*/ 777567 h 1343726"/>
              <a:gd name="connsiteX25" fmla="*/ 651425 w 710167"/>
              <a:gd name="connsiteY25" fmla="*/ 664722 h 1343726"/>
              <a:gd name="connsiteX26" fmla="*/ 620085 w 710167"/>
              <a:gd name="connsiteY26" fmla="*/ 572322 h 1343726"/>
              <a:gd name="connsiteX27" fmla="*/ 575206 w 710167"/>
              <a:gd name="connsiteY27" fmla="*/ 462769 h 1343726"/>
              <a:gd name="connsiteX28" fmla="*/ 528009 w 710167"/>
              <a:gd name="connsiteY28" fmla="*/ 361792 h 1343726"/>
              <a:gd name="connsiteX29" fmla="*/ 505570 w 710167"/>
              <a:gd name="connsiteY29" fmla="*/ 328133 h 1343726"/>
              <a:gd name="connsiteX30" fmla="*/ 463010 w 710167"/>
              <a:gd name="connsiteY30" fmla="*/ 269717 h 1343726"/>
              <a:gd name="connsiteX31" fmla="*/ 390082 w 710167"/>
              <a:gd name="connsiteY31" fmla="*/ 182278 h 1343726"/>
              <a:gd name="connsiteX32" fmla="*/ 342562 w 710167"/>
              <a:gd name="connsiteY32" fmla="*/ 129795 h 1343726"/>
              <a:gd name="connsiteX33" fmla="*/ 273298 w 710167"/>
              <a:gd name="connsiteY33" fmla="*/ 55894 h 1343726"/>
              <a:gd name="connsiteX34" fmla="*/ 224901 w 710167"/>
              <a:gd name="connsiteY34" fmla="*/ 1111 h 1343726"/>
              <a:gd name="connsiteX35" fmla="*/ 191421 w 710167"/>
              <a:gd name="connsiteY35" fmla="*/ 13984 h 1343726"/>
              <a:gd name="connsiteX36" fmla="*/ 144224 w 710167"/>
              <a:gd name="connsiteY36" fmla="*/ 59511 h 1343726"/>
              <a:gd name="connsiteX37" fmla="*/ 79224 w 710167"/>
              <a:gd name="connsiteY37" fmla="*/ 120570 h 1343726"/>
              <a:gd name="connsiteX38" fmla="*/ 41301 w 710167"/>
              <a:gd name="connsiteY38" fmla="*/ 151910 h 1343726"/>
              <a:gd name="connsiteX39" fmla="*/ 687 w 710167"/>
              <a:gd name="connsiteY39" fmla="*/ 193498 h 1343726"/>
              <a:gd name="connsiteX0" fmla="*/ 687 w 710167"/>
              <a:gd name="connsiteY0" fmla="*/ 193498 h 1343726"/>
              <a:gd name="connsiteX1" fmla="*/ 76582 w 710167"/>
              <a:gd name="connsiteY1" fmla="*/ 262161 h 1343726"/>
              <a:gd name="connsiteX2" fmla="*/ 135322 w 710167"/>
              <a:gd name="connsiteY2" fmla="*/ 322524 h 1343726"/>
              <a:gd name="connsiteX3" fmla="*/ 157762 w 710167"/>
              <a:gd name="connsiteY3" fmla="*/ 356182 h 1343726"/>
              <a:gd name="connsiteX4" fmla="*/ 207601 w 710167"/>
              <a:gd name="connsiteY4" fmla="*/ 417890 h 1343726"/>
              <a:gd name="connsiteX5" fmla="*/ 253128 w 710167"/>
              <a:gd name="connsiteY5" fmla="*/ 485208 h 1343726"/>
              <a:gd name="connsiteX6" fmla="*/ 269958 w 710167"/>
              <a:gd name="connsiteY6" fmla="*/ 518867 h 1343726"/>
              <a:gd name="connsiteX7" fmla="*/ 298007 w 710167"/>
              <a:gd name="connsiteY7" fmla="*/ 569355 h 1343726"/>
              <a:gd name="connsiteX8" fmla="*/ 320446 w 710167"/>
              <a:gd name="connsiteY8" fmla="*/ 603014 h 1343726"/>
              <a:gd name="connsiteX9" fmla="*/ 337276 w 710167"/>
              <a:gd name="connsiteY9" fmla="*/ 636673 h 1343726"/>
              <a:gd name="connsiteX10" fmla="*/ 365325 w 710167"/>
              <a:gd name="connsiteY10" fmla="*/ 703991 h 1343726"/>
              <a:gd name="connsiteX11" fmla="*/ 374225 w 710167"/>
              <a:gd name="connsiteY11" fmla="*/ 757121 h 1343726"/>
              <a:gd name="connsiteX12" fmla="*/ 404594 w 710167"/>
              <a:gd name="connsiteY12" fmla="*/ 884251 h 1343726"/>
              <a:gd name="connsiteX13" fmla="*/ 404270 w 710167"/>
              <a:gd name="connsiteY13" fmla="*/ 1071547 h 1343726"/>
              <a:gd name="connsiteX14" fmla="*/ 387764 w 710167"/>
              <a:gd name="connsiteY14" fmla="*/ 1186435 h 1343726"/>
              <a:gd name="connsiteX15" fmla="*/ 382154 w 710167"/>
              <a:gd name="connsiteY15" fmla="*/ 1293022 h 1343726"/>
              <a:gd name="connsiteX16" fmla="*/ 421423 w 710167"/>
              <a:gd name="connsiteY16" fmla="*/ 1304241 h 1343726"/>
              <a:gd name="connsiteX17" fmla="*/ 516790 w 710167"/>
              <a:gd name="connsiteY17" fmla="*/ 1309851 h 1343726"/>
              <a:gd name="connsiteX18" fmla="*/ 572888 w 710167"/>
              <a:gd name="connsiteY18" fmla="*/ 1321071 h 1343726"/>
              <a:gd name="connsiteX19" fmla="*/ 589717 w 710167"/>
              <a:gd name="connsiteY19" fmla="*/ 1326681 h 1343726"/>
              <a:gd name="connsiteX20" fmla="*/ 645816 w 710167"/>
              <a:gd name="connsiteY20" fmla="*/ 1337900 h 1343726"/>
              <a:gd name="connsiteX21" fmla="*/ 673865 w 710167"/>
              <a:gd name="connsiteY21" fmla="*/ 1332290 h 1343726"/>
              <a:gd name="connsiteX22" fmla="*/ 700617 w 710167"/>
              <a:gd name="connsiteY22" fmla="*/ 1199277 h 1343726"/>
              <a:gd name="connsiteX23" fmla="*/ 710167 w 710167"/>
              <a:gd name="connsiteY23" fmla="*/ 1029262 h 1343726"/>
              <a:gd name="connsiteX24" fmla="*/ 688700 w 710167"/>
              <a:gd name="connsiteY24" fmla="*/ 777567 h 1343726"/>
              <a:gd name="connsiteX25" fmla="*/ 651425 w 710167"/>
              <a:gd name="connsiteY25" fmla="*/ 664722 h 1343726"/>
              <a:gd name="connsiteX26" fmla="*/ 620085 w 710167"/>
              <a:gd name="connsiteY26" fmla="*/ 572322 h 1343726"/>
              <a:gd name="connsiteX27" fmla="*/ 575206 w 710167"/>
              <a:gd name="connsiteY27" fmla="*/ 462769 h 1343726"/>
              <a:gd name="connsiteX28" fmla="*/ 528009 w 710167"/>
              <a:gd name="connsiteY28" fmla="*/ 361792 h 1343726"/>
              <a:gd name="connsiteX29" fmla="*/ 505570 w 710167"/>
              <a:gd name="connsiteY29" fmla="*/ 328133 h 1343726"/>
              <a:gd name="connsiteX30" fmla="*/ 463010 w 710167"/>
              <a:gd name="connsiteY30" fmla="*/ 269717 h 1343726"/>
              <a:gd name="connsiteX31" fmla="*/ 390082 w 710167"/>
              <a:gd name="connsiteY31" fmla="*/ 182278 h 1343726"/>
              <a:gd name="connsiteX32" fmla="*/ 342562 w 710167"/>
              <a:gd name="connsiteY32" fmla="*/ 129795 h 1343726"/>
              <a:gd name="connsiteX33" fmla="*/ 273298 w 710167"/>
              <a:gd name="connsiteY33" fmla="*/ 55894 h 1343726"/>
              <a:gd name="connsiteX34" fmla="*/ 224901 w 710167"/>
              <a:gd name="connsiteY34" fmla="*/ 1111 h 1343726"/>
              <a:gd name="connsiteX35" fmla="*/ 191421 w 710167"/>
              <a:gd name="connsiteY35" fmla="*/ 13984 h 1343726"/>
              <a:gd name="connsiteX36" fmla="*/ 144224 w 710167"/>
              <a:gd name="connsiteY36" fmla="*/ 59511 h 1343726"/>
              <a:gd name="connsiteX37" fmla="*/ 79224 w 710167"/>
              <a:gd name="connsiteY37" fmla="*/ 120570 h 1343726"/>
              <a:gd name="connsiteX38" fmla="*/ 41301 w 710167"/>
              <a:gd name="connsiteY38" fmla="*/ 151910 h 1343726"/>
              <a:gd name="connsiteX39" fmla="*/ 687 w 710167"/>
              <a:gd name="connsiteY39" fmla="*/ 193498 h 1343726"/>
              <a:gd name="connsiteX0" fmla="*/ 687 w 710167"/>
              <a:gd name="connsiteY0" fmla="*/ 193498 h 1343726"/>
              <a:gd name="connsiteX1" fmla="*/ 76582 w 710167"/>
              <a:gd name="connsiteY1" fmla="*/ 262161 h 1343726"/>
              <a:gd name="connsiteX2" fmla="*/ 135322 w 710167"/>
              <a:gd name="connsiteY2" fmla="*/ 322524 h 1343726"/>
              <a:gd name="connsiteX3" fmla="*/ 157762 w 710167"/>
              <a:gd name="connsiteY3" fmla="*/ 356182 h 1343726"/>
              <a:gd name="connsiteX4" fmla="*/ 207601 w 710167"/>
              <a:gd name="connsiteY4" fmla="*/ 417890 h 1343726"/>
              <a:gd name="connsiteX5" fmla="*/ 253128 w 710167"/>
              <a:gd name="connsiteY5" fmla="*/ 485208 h 1343726"/>
              <a:gd name="connsiteX6" fmla="*/ 269958 w 710167"/>
              <a:gd name="connsiteY6" fmla="*/ 518867 h 1343726"/>
              <a:gd name="connsiteX7" fmla="*/ 298007 w 710167"/>
              <a:gd name="connsiteY7" fmla="*/ 569355 h 1343726"/>
              <a:gd name="connsiteX8" fmla="*/ 320446 w 710167"/>
              <a:gd name="connsiteY8" fmla="*/ 603014 h 1343726"/>
              <a:gd name="connsiteX9" fmla="*/ 337276 w 710167"/>
              <a:gd name="connsiteY9" fmla="*/ 636673 h 1343726"/>
              <a:gd name="connsiteX10" fmla="*/ 354754 w 710167"/>
              <a:gd name="connsiteY10" fmla="*/ 706634 h 1343726"/>
              <a:gd name="connsiteX11" fmla="*/ 374225 w 710167"/>
              <a:gd name="connsiteY11" fmla="*/ 757121 h 1343726"/>
              <a:gd name="connsiteX12" fmla="*/ 404594 w 710167"/>
              <a:gd name="connsiteY12" fmla="*/ 884251 h 1343726"/>
              <a:gd name="connsiteX13" fmla="*/ 404270 w 710167"/>
              <a:gd name="connsiteY13" fmla="*/ 1071547 h 1343726"/>
              <a:gd name="connsiteX14" fmla="*/ 387764 w 710167"/>
              <a:gd name="connsiteY14" fmla="*/ 1186435 h 1343726"/>
              <a:gd name="connsiteX15" fmla="*/ 382154 w 710167"/>
              <a:gd name="connsiteY15" fmla="*/ 1293022 h 1343726"/>
              <a:gd name="connsiteX16" fmla="*/ 421423 w 710167"/>
              <a:gd name="connsiteY16" fmla="*/ 1304241 h 1343726"/>
              <a:gd name="connsiteX17" fmla="*/ 516790 w 710167"/>
              <a:gd name="connsiteY17" fmla="*/ 1309851 h 1343726"/>
              <a:gd name="connsiteX18" fmla="*/ 572888 w 710167"/>
              <a:gd name="connsiteY18" fmla="*/ 1321071 h 1343726"/>
              <a:gd name="connsiteX19" fmla="*/ 589717 w 710167"/>
              <a:gd name="connsiteY19" fmla="*/ 1326681 h 1343726"/>
              <a:gd name="connsiteX20" fmla="*/ 645816 w 710167"/>
              <a:gd name="connsiteY20" fmla="*/ 1337900 h 1343726"/>
              <a:gd name="connsiteX21" fmla="*/ 673865 w 710167"/>
              <a:gd name="connsiteY21" fmla="*/ 1332290 h 1343726"/>
              <a:gd name="connsiteX22" fmla="*/ 700617 w 710167"/>
              <a:gd name="connsiteY22" fmla="*/ 1199277 h 1343726"/>
              <a:gd name="connsiteX23" fmla="*/ 710167 w 710167"/>
              <a:gd name="connsiteY23" fmla="*/ 1029262 h 1343726"/>
              <a:gd name="connsiteX24" fmla="*/ 688700 w 710167"/>
              <a:gd name="connsiteY24" fmla="*/ 777567 h 1343726"/>
              <a:gd name="connsiteX25" fmla="*/ 651425 w 710167"/>
              <a:gd name="connsiteY25" fmla="*/ 664722 h 1343726"/>
              <a:gd name="connsiteX26" fmla="*/ 620085 w 710167"/>
              <a:gd name="connsiteY26" fmla="*/ 572322 h 1343726"/>
              <a:gd name="connsiteX27" fmla="*/ 575206 w 710167"/>
              <a:gd name="connsiteY27" fmla="*/ 462769 h 1343726"/>
              <a:gd name="connsiteX28" fmla="*/ 528009 w 710167"/>
              <a:gd name="connsiteY28" fmla="*/ 361792 h 1343726"/>
              <a:gd name="connsiteX29" fmla="*/ 505570 w 710167"/>
              <a:gd name="connsiteY29" fmla="*/ 328133 h 1343726"/>
              <a:gd name="connsiteX30" fmla="*/ 463010 w 710167"/>
              <a:gd name="connsiteY30" fmla="*/ 269717 h 1343726"/>
              <a:gd name="connsiteX31" fmla="*/ 390082 w 710167"/>
              <a:gd name="connsiteY31" fmla="*/ 182278 h 1343726"/>
              <a:gd name="connsiteX32" fmla="*/ 342562 w 710167"/>
              <a:gd name="connsiteY32" fmla="*/ 129795 h 1343726"/>
              <a:gd name="connsiteX33" fmla="*/ 273298 w 710167"/>
              <a:gd name="connsiteY33" fmla="*/ 55894 h 1343726"/>
              <a:gd name="connsiteX34" fmla="*/ 224901 w 710167"/>
              <a:gd name="connsiteY34" fmla="*/ 1111 h 1343726"/>
              <a:gd name="connsiteX35" fmla="*/ 191421 w 710167"/>
              <a:gd name="connsiteY35" fmla="*/ 13984 h 1343726"/>
              <a:gd name="connsiteX36" fmla="*/ 144224 w 710167"/>
              <a:gd name="connsiteY36" fmla="*/ 59511 h 1343726"/>
              <a:gd name="connsiteX37" fmla="*/ 79224 w 710167"/>
              <a:gd name="connsiteY37" fmla="*/ 120570 h 1343726"/>
              <a:gd name="connsiteX38" fmla="*/ 41301 w 710167"/>
              <a:gd name="connsiteY38" fmla="*/ 151910 h 1343726"/>
              <a:gd name="connsiteX39" fmla="*/ 687 w 710167"/>
              <a:gd name="connsiteY39" fmla="*/ 193498 h 1343726"/>
              <a:gd name="connsiteX0" fmla="*/ 687 w 710167"/>
              <a:gd name="connsiteY0" fmla="*/ 193498 h 1343726"/>
              <a:gd name="connsiteX1" fmla="*/ 76582 w 710167"/>
              <a:gd name="connsiteY1" fmla="*/ 262161 h 1343726"/>
              <a:gd name="connsiteX2" fmla="*/ 135322 w 710167"/>
              <a:gd name="connsiteY2" fmla="*/ 322524 h 1343726"/>
              <a:gd name="connsiteX3" fmla="*/ 157762 w 710167"/>
              <a:gd name="connsiteY3" fmla="*/ 356182 h 1343726"/>
              <a:gd name="connsiteX4" fmla="*/ 207601 w 710167"/>
              <a:gd name="connsiteY4" fmla="*/ 417890 h 1343726"/>
              <a:gd name="connsiteX5" fmla="*/ 253128 w 710167"/>
              <a:gd name="connsiteY5" fmla="*/ 485208 h 1343726"/>
              <a:gd name="connsiteX6" fmla="*/ 269958 w 710167"/>
              <a:gd name="connsiteY6" fmla="*/ 518867 h 1343726"/>
              <a:gd name="connsiteX7" fmla="*/ 298007 w 710167"/>
              <a:gd name="connsiteY7" fmla="*/ 569355 h 1343726"/>
              <a:gd name="connsiteX8" fmla="*/ 337276 w 710167"/>
              <a:gd name="connsiteY8" fmla="*/ 636673 h 1343726"/>
              <a:gd name="connsiteX9" fmla="*/ 354754 w 710167"/>
              <a:gd name="connsiteY9" fmla="*/ 706634 h 1343726"/>
              <a:gd name="connsiteX10" fmla="*/ 374225 w 710167"/>
              <a:gd name="connsiteY10" fmla="*/ 757121 h 1343726"/>
              <a:gd name="connsiteX11" fmla="*/ 404594 w 710167"/>
              <a:gd name="connsiteY11" fmla="*/ 884251 h 1343726"/>
              <a:gd name="connsiteX12" fmla="*/ 404270 w 710167"/>
              <a:gd name="connsiteY12" fmla="*/ 1071547 h 1343726"/>
              <a:gd name="connsiteX13" fmla="*/ 387764 w 710167"/>
              <a:gd name="connsiteY13" fmla="*/ 1186435 h 1343726"/>
              <a:gd name="connsiteX14" fmla="*/ 382154 w 710167"/>
              <a:gd name="connsiteY14" fmla="*/ 1293022 h 1343726"/>
              <a:gd name="connsiteX15" fmla="*/ 421423 w 710167"/>
              <a:gd name="connsiteY15" fmla="*/ 1304241 h 1343726"/>
              <a:gd name="connsiteX16" fmla="*/ 516790 w 710167"/>
              <a:gd name="connsiteY16" fmla="*/ 1309851 h 1343726"/>
              <a:gd name="connsiteX17" fmla="*/ 572888 w 710167"/>
              <a:gd name="connsiteY17" fmla="*/ 1321071 h 1343726"/>
              <a:gd name="connsiteX18" fmla="*/ 589717 w 710167"/>
              <a:gd name="connsiteY18" fmla="*/ 1326681 h 1343726"/>
              <a:gd name="connsiteX19" fmla="*/ 645816 w 710167"/>
              <a:gd name="connsiteY19" fmla="*/ 1337900 h 1343726"/>
              <a:gd name="connsiteX20" fmla="*/ 673865 w 710167"/>
              <a:gd name="connsiteY20" fmla="*/ 1332290 h 1343726"/>
              <a:gd name="connsiteX21" fmla="*/ 700617 w 710167"/>
              <a:gd name="connsiteY21" fmla="*/ 1199277 h 1343726"/>
              <a:gd name="connsiteX22" fmla="*/ 710167 w 710167"/>
              <a:gd name="connsiteY22" fmla="*/ 1029262 h 1343726"/>
              <a:gd name="connsiteX23" fmla="*/ 688700 w 710167"/>
              <a:gd name="connsiteY23" fmla="*/ 777567 h 1343726"/>
              <a:gd name="connsiteX24" fmla="*/ 651425 w 710167"/>
              <a:gd name="connsiteY24" fmla="*/ 664722 h 1343726"/>
              <a:gd name="connsiteX25" fmla="*/ 620085 w 710167"/>
              <a:gd name="connsiteY25" fmla="*/ 572322 h 1343726"/>
              <a:gd name="connsiteX26" fmla="*/ 575206 w 710167"/>
              <a:gd name="connsiteY26" fmla="*/ 462769 h 1343726"/>
              <a:gd name="connsiteX27" fmla="*/ 528009 w 710167"/>
              <a:gd name="connsiteY27" fmla="*/ 361792 h 1343726"/>
              <a:gd name="connsiteX28" fmla="*/ 505570 w 710167"/>
              <a:gd name="connsiteY28" fmla="*/ 328133 h 1343726"/>
              <a:gd name="connsiteX29" fmla="*/ 463010 w 710167"/>
              <a:gd name="connsiteY29" fmla="*/ 269717 h 1343726"/>
              <a:gd name="connsiteX30" fmla="*/ 390082 w 710167"/>
              <a:gd name="connsiteY30" fmla="*/ 182278 h 1343726"/>
              <a:gd name="connsiteX31" fmla="*/ 342562 w 710167"/>
              <a:gd name="connsiteY31" fmla="*/ 129795 h 1343726"/>
              <a:gd name="connsiteX32" fmla="*/ 273298 w 710167"/>
              <a:gd name="connsiteY32" fmla="*/ 55894 h 1343726"/>
              <a:gd name="connsiteX33" fmla="*/ 224901 w 710167"/>
              <a:gd name="connsiteY33" fmla="*/ 1111 h 1343726"/>
              <a:gd name="connsiteX34" fmla="*/ 191421 w 710167"/>
              <a:gd name="connsiteY34" fmla="*/ 13984 h 1343726"/>
              <a:gd name="connsiteX35" fmla="*/ 144224 w 710167"/>
              <a:gd name="connsiteY35" fmla="*/ 59511 h 1343726"/>
              <a:gd name="connsiteX36" fmla="*/ 79224 w 710167"/>
              <a:gd name="connsiteY36" fmla="*/ 120570 h 1343726"/>
              <a:gd name="connsiteX37" fmla="*/ 41301 w 710167"/>
              <a:gd name="connsiteY37" fmla="*/ 151910 h 1343726"/>
              <a:gd name="connsiteX38" fmla="*/ 687 w 710167"/>
              <a:gd name="connsiteY38" fmla="*/ 193498 h 1343726"/>
              <a:gd name="connsiteX0" fmla="*/ 687 w 710167"/>
              <a:gd name="connsiteY0" fmla="*/ 193498 h 1343726"/>
              <a:gd name="connsiteX1" fmla="*/ 76582 w 710167"/>
              <a:gd name="connsiteY1" fmla="*/ 262161 h 1343726"/>
              <a:gd name="connsiteX2" fmla="*/ 135322 w 710167"/>
              <a:gd name="connsiteY2" fmla="*/ 322524 h 1343726"/>
              <a:gd name="connsiteX3" fmla="*/ 157762 w 710167"/>
              <a:gd name="connsiteY3" fmla="*/ 356182 h 1343726"/>
              <a:gd name="connsiteX4" fmla="*/ 207601 w 710167"/>
              <a:gd name="connsiteY4" fmla="*/ 417890 h 1343726"/>
              <a:gd name="connsiteX5" fmla="*/ 253128 w 710167"/>
              <a:gd name="connsiteY5" fmla="*/ 485208 h 1343726"/>
              <a:gd name="connsiteX6" fmla="*/ 269958 w 710167"/>
              <a:gd name="connsiteY6" fmla="*/ 518867 h 1343726"/>
              <a:gd name="connsiteX7" fmla="*/ 298007 w 710167"/>
              <a:gd name="connsiteY7" fmla="*/ 569355 h 1343726"/>
              <a:gd name="connsiteX8" fmla="*/ 326705 w 710167"/>
              <a:gd name="connsiteY8" fmla="*/ 636673 h 1343726"/>
              <a:gd name="connsiteX9" fmla="*/ 354754 w 710167"/>
              <a:gd name="connsiteY9" fmla="*/ 706634 h 1343726"/>
              <a:gd name="connsiteX10" fmla="*/ 374225 w 710167"/>
              <a:gd name="connsiteY10" fmla="*/ 757121 h 1343726"/>
              <a:gd name="connsiteX11" fmla="*/ 404594 w 710167"/>
              <a:gd name="connsiteY11" fmla="*/ 884251 h 1343726"/>
              <a:gd name="connsiteX12" fmla="*/ 404270 w 710167"/>
              <a:gd name="connsiteY12" fmla="*/ 1071547 h 1343726"/>
              <a:gd name="connsiteX13" fmla="*/ 387764 w 710167"/>
              <a:gd name="connsiteY13" fmla="*/ 1186435 h 1343726"/>
              <a:gd name="connsiteX14" fmla="*/ 382154 w 710167"/>
              <a:gd name="connsiteY14" fmla="*/ 1293022 h 1343726"/>
              <a:gd name="connsiteX15" fmla="*/ 421423 w 710167"/>
              <a:gd name="connsiteY15" fmla="*/ 1304241 h 1343726"/>
              <a:gd name="connsiteX16" fmla="*/ 516790 w 710167"/>
              <a:gd name="connsiteY16" fmla="*/ 1309851 h 1343726"/>
              <a:gd name="connsiteX17" fmla="*/ 572888 w 710167"/>
              <a:gd name="connsiteY17" fmla="*/ 1321071 h 1343726"/>
              <a:gd name="connsiteX18" fmla="*/ 589717 w 710167"/>
              <a:gd name="connsiteY18" fmla="*/ 1326681 h 1343726"/>
              <a:gd name="connsiteX19" fmla="*/ 645816 w 710167"/>
              <a:gd name="connsiteY19" fmla="*/ 1337900 h 1343726"/>
              <a:gd name="connsiteX20" fmla="*/ 673865 w 710167"/>
              <a:gd name="connsiteY20" fmla="*/ 1332290 h 1343726"/>
              <a:gd name="connsiteX21" fmla="*/ 700617 w 710167"/>
              <a:gd name="connsiteY21" fmla="*/ 1199277 h 1343726"/>
              <a:gd name="connsiteX22" fmla="*/ 710167 w 710167"/>
              <a:gd name="connsiteY22" fmla="*/ 1029262 h 1343726"/>
              <a:gd name="connsiteX23" fmla="*/ 688700 w 710167"/>
              <a:gd name="connsiteY23" fmla="*/ 777567 h 1343726"/>
              <a:gd name="connsiteX24" fmla="*/ 651425 w 710167"/>
              <a:gd name="connsiteY24" fmla="*/ 664722 h 1343726"/>
              <a:gd name="connsiteX25" fmla="*/ 620085 w 710167"/>
              <a:gd name="connsiteY25" fmla="*/ 572322 h 1343726"/>
              <a:gd name="connsiteX26" fmla="*/ 575206 w 710167"/>
              <a:gd name="connsiteY26" fmla="*/ 462769 h 1343726"/>
              <a:gd name="connsiteX27" fmla="*/ 528009 w 710167"/>
              <a:gd name="connsiteY27" fmla="*/ 361792 h 1343726"/>
              <a:gd name="connsiteX28" fmla="*/ 505570 w 710167"/>
              <a:gd name="connsiteY28" fmla="*/ 328133 h 1343726"/>
              <a:gd name="connsiteX29" fmla="*/ 463010 w 710167"/>
              <a:gd name="connsiteY29" fmla="*/ 269717 h 1343726"/>
              <a:gd name="connsiteX30" fmla="*/ 390082 w 710167"/>
              <a:gd name="connsiteY30" fmla="*/ 182278 h 1343726"/>
              <a:gd name="connsiteX31" fmla="*/ 342562 w 710167"/>
              <a:gd name="connsiteY31" fmla="*/ 129795 h 1343726"/>
              <a:gd name="connsiteX32" fmla="*/ 273298 w 710167"/>
              <a:gd name="connsiteY32" fmla="*/ 55894 h 1343726"/>
              <a:gd name="connsiteX33" fmla="*/ 224901 w 710167"/>
              <a:gd name="connsiteY33" fmla="*/ 1111 h 1343726"/>
              <a:gd name="connsiteX34" fmla="*/ 191421 w 710167"/>
              <a:gd name="connsiteY34" fmla="*/ 13984 h 1343726"/>
              <a:gd name="connsiteX35" fmla="*/ 144224 w 710167"/>
              <a:gd name="connsiteY35" fmla="*/ 59511 h 1343726"/>
              <a:gd name="connsiteX36" fmla="*/ 79224 w 710167"/>
              <a:gd name="connsiteY36" fmla="*/ 120570 h 1343726"/>
              <a:gd name="connsiteX37" fmla="*/ 41301 w 710167"/>
              <a:gd name="connsiteY37" fmla="*/ 151910 h 1343726"/>
              <a:gd name="connsiteX38" fmla="*/ 687 w 710167"/>
              <a:gd name="connsiteY38" fmla="*/ 193498 h 1343726"/>
              <a:gd name="connsiteX0" fmla="*/ 687 w 710167"/>
              <a:gd name="connsiteY0" fmla="*/ 193498 h 1343726"/>
              <a:gd name="connsiteX1" fmla="*/ 76582 w 710167"/>
              <a:gd name="connsiteY1" fmla="*/ 262161 h 1343726"/>
              <a:gd name="connsiteX2" fmla="*/ 135322 w 710167"/>
              <a:gd name="connsiteY2" fmla="*/ 322524 h 1343726"/>
              <a:gd name="connsiteX3" fmla="*/ 157762 w 710167"/>
              <a:gd name="connsiteY3" fmla="*/ 356182 h 1343726"/>
              <a:gd name="connsiteX4" fmla="*/ 207601 w 710167"/>
              <a:gd name="connsiteY4" fmla="*/ 417890 h 1343726"/>
              <a:gd name="connsiteX5" fmla="*/ 253128 w 710167"/>
              <a:gd name="connsiteY5" fmla="*/ 485208 h 1343726"/>
              <a:gd name="connsiteX6" fmla="*/ 269958 w 710167"/>
              <a:gd name="connsiteY6" fmla="*/ 518867 h 1343726"/>
              <a:gd name="connsiteX7" fmla="*/ 298007 w 710167"/>
              <a:gd name="connsiteY7" fmla="*/ 569355 h 1343726"/>
              <a:gd name="connsiteX8" fmla="*/ 326705 w 710167"/>
              <a:gd name="connsiteY8" fmla="*/ 636673 h 1343726"/>
              <a:gd name="connsiteX9" fmla="*/ 354754 w 710167"/>
              <a:gd name="connsiteY9" fmla="*/ 706634 h 1343726"/>
              <a:gd name="connsiteX10" fmla="*/ 374225 w 710167"/>
              <a:gd name="connsiteY10" fmla="*/ 757121 h 1343726"/>
              <a:gd name="connsiteX11" fmla="*/ 404594 w 710167"/>
              <a:gd name="connsiteY11" fmla="*/ 913322 h 1343726"/>
              <a:gd name="connsiteX12" fmla="*/ 404270 w 710167"/>
              <a:gd name="connsiteY12" fmla="*/ 1071547 h 1343726"/>
              <a:gd name="connsiteX13" fmla="*/ 387764 w 710167"/>
              <a:gd name="connsiteY13" fmla="*/ 1186435 h 1343726"/>
              <a:gd name="connsiteX14" fmla="*/ 382154 w 710167"/>
              <a:gd name="connsiteY14" fmla="*/ 1293022 h 1343726"/>
              <a:gd name="connsiteX15" fmla="*/ 421423 w 710167"/>
              <a:gd name="connsiteY15" fmla="*/ 1304241 h 1343726"/>
              <a:gd name="connsiteX16" fmla="*/ 516790 w 710167"/>
              <a:gd name="connsiteY16" fmla="*/ 1309851 h 1343726"/>
              <a:gd name="connsiteX17" fmla="*/ 572888 w 710167"/>
              <a:gd name="connsiteY17" fmla="*/ 1321071 h 1343726"/>
              <a:gd name="connsiteX18" fmla="*/ 589717 w 710167"/>
              <a:gd name="connsiteY18" fmla="*/ 1326681 h 1343726"/>
              <a:gd name="connsiteX19" fmla="*/ 645816 w 710167"/>
              <a:gd name="connsiteY19" fmla="*/ 1337900 h 1343726"/>
              <a:gd name="connsiteX20" fmla="*/ 673865 w 710167"/>
              <a:gd name="connsiteY20" fmla="*/ 1332290 h 1343726"/>
              <a:gd name="connsiteX21" fmla="*/ 700617 w 710167"/>
              <a:gd name="connsiteY21" fmla="*/ 1199277 h 1343726"/>
              <a:gd name="connsiteX22" fmla="*/ 710167 w 710167"/>
              <a:gd name="connsiteY22" fmla="*/ 1029262 h 1343726"/>
              <a:gd name="connsiteX23" fmla="*/ 688700 w 710167"/>
              <a:gd name="connsiteY23" fmla="*/ 777567 h 1343726"/>
              <a:gd name="connsiteX24" fmla="*/ 651425 w 710167"/>
              <a:gd name="connsiteY24" fmla="*/ 664722 h 1343726"/>
              <a:gd name="connsiteX25" fmla="*/ 620085 w 710167"/>
              <a:gd name="connsiteY25" fmla="*/ 572322 h 1343726"/>
              <a:gd name="connsiteX26" fmla="*/ 575206 w 710167"/>
              <a:gd name="connsiteY26" fmla="*/ 462769 h 1343726"/>
              <a:gd name="connsiteX27" fmla="*/ 528009 w 710167"/>
              <a:gd name="connsiteY27" fmla="*/ 361792 h 1343726"/>
              <a:gd name="connsiteX28" fmla="*/ 505570 w 710167"/>
              <a:gd name="connsiteY28" fmla="*/ 328133 h 1343726"/>
              <a:gd name="connsiteX29" fmla="*/ 463010 w 710167"/>
              <a:gd name="connsiteY29" fmla="*/ 269717 h 1343726"/>
              <a:gd name="connsiteX30" fmla="*/ 390082 w 710167"/>
              <a:gd name="connsiteY30" fmla="*/ 182278 h 1343726"/>
              <a:gd name="connsiteX31" fmla="*/ 342562 w 710167"/>
              <a:gd name="connsiteY31" fmla="*/ 129795 h 1343726"/>
              <a:gd name="connsiteX32" fmla="*/ 273298 w 710167"/>
              <a:gd name="connsiteY32" fmla="*/ 55894 h 1343726"/>
              <a:gd name="connsiteX33" fmla="*/ 224901 w 710167"/>
              <a:gd name="connsiteY33" fmla="*/ 1111 h 1343726"/>
              <a:gd name="connsiteX34" fmla="*/ 191421 w 710167"/>
              <a:gd name="connsiteY34" fmla="*/ 13984 h 1343726"/>
              <a:gd name="connsiteX35" fmla="*/ 144224 w 710167"/>
              <a:gd name="connsiteY35" fmla="*/ 59511 h 1343726"/>
              <a:gd name="connsiteX36" fmla="*/ 79224 w 710167"/>
              <a:gd name="connsiteY36" fmla="*/ 120570 h 1343726"/>
              <a:gd name="connsiteX37" fmla="*/ 41301 w 710167"/>
              <a:gd name="connsiteY37" fmla="*/ 151910 h 1343726"/>
              <a:gd name="connsiteX38" fmla="*/ 687 w 710167"/>
              <a:gd name="connsiteY38" fmla="*/ 193498 h 1343726"/>
              <a:gd name="connsiteX0" fmla="*/ 687 w 710167"/>
              <a:gd name="connsiteY0" fmla="*/ 193498 h 1343726"/>
              <a:gd name="connsiteX1" fmla="*/ 76582 w 710167"/>
              <a:gd name="connsiteY1" fmla="*/ 262161 h 1343726"/>
              <a:gd name="connsiteX2" fmla="*/ 135322 w 710167"/>
              <a:gd name="connsiteY2" fmla="*/ 322524 h 1343726"/>
              <a:gd name="connsiteX3" fmla="*/ 157762 w 710167"/>
              <a:gd name="connsiteY3" fmla="*/ 356182 h 1343726"/>
              <a:gd name="connsiteX4" fmla="*/ 207601 w 710167"/>
              <a:gd name="connsiteY4" fmla="*/ 417890 h 1343726"/>
              <a:gd name="connsiteX5" fmla="*/ 253128 w 710167"/>
              <a:gd name="connsiteY5" fmla="*/ 485208 h 1343726"/>
              <a:gd name="connsiteX6" fmla="*/ 269958 w 710167"/>
              <a:gd name="connsiteY6" fmla="*/ 518867 h 1343726"/>
              <a:gd name="connsiteX7" fmla="*/ 298007 w 710167"/>
              <a:gd name="connsiteY7" fmla="*/ 569355 h 1343726"/>
              <a:gd name="connsiteX8" fmla="*/ 326705 w 710167"/>
              <a:gd name="connsiteY8" fmla="*/ 636673 h 1343726"/>
              <a:gd name="connsiteX9" fmla="*/ 354754 w 710167"/>
              <a:gd name="connsiteY9" fmla="*/ 706634 h 1343726"/>
              <a:gd name="connsiteX10" fmla="*/ 374225 w 710167"/>
              <a:gd name="connsiteY10" fmla="*/ 772978 h 1343726"/>
              <a:gd name="connsiteX11" fmla="*/ 404594 w 710167"/>
              <a:gd name="connsiteY11" fmla="*/ 913322 h 1343726"/>
              <a:gd name="connsiteX12" fmla="*/ 404270 w 710167"/>
              <a:gd name="connsiteY12" fmla="*/ 1071547 h 1343726"/>
              <a:gd name="connsiteX13" fmla="*/ 387764 w 710167"/>
              <a:gd name="connsiteY13" fmla="*/ 1186435 h 1343726"/>
              <a:gd name="connsiteX14" fmla="*/ 382154 w 710167"/>
              <a:gd name="connsiteY14" fmla="*/ 1293022 h 1343726"/>
              <a:gd name="connsiteX15" fmla="*/ 421423 w 710167"/>
              <a:gd name="connsiteY15" fmla="*/ 1304241 h 1343726"/>
              <a:gd name="connsiteX16" fmla="*/ 516790 w 710167"/>
              <a:gd name="connsiteY16" fmla="*/ 1309851 h 1343726"/>
              <a:gd name="connsiteX17" fmla="*/ 572888 w 710167"/>
              <a:gd name="connsiteY17" fmla="*/ 1321071 h 1343726"/>
              <a:gd name="connsiteX18" fmla="*/ 589717 w 710167"/>
              <a:gd name="connsiteY18" fmla="*/ 1326681 h 1343726"/>
              <a:gd name="connsiteX19" fmla="*/ 645816 w 710167"/>
              <a:gd name="connsiteY19" fmla="*/ 1337900 h 1343726"/>
              <a:gd name="connsiteX20" fmla="*/ 673865 w 710167"/>
              <a:gd name="connsiteY20" fmla="*/ 1332290 h 1343726"/>
              <a:gd name="connsiteX21" fmla="*/ 700617 w 710167"/>
              <a:gd name="connsiteY21" fmla="*/ 1199277 h 1343726"/>
              <a:gd name="connsiteX22" fmla="*/ 710167 w 710167"/>
              <a:gd name="connsiteY22" fmla="*/ 1029262 h 1343726"/>
              <a:gd name="connsiteX23" fmla="*/ 688700 w 710167"/>
              <a:gd name="connsiteY23" fmla="*/ 777567 h 1343726"/>
              <a:gd name="connsiteX24" fmla="*/ 651425 w 710167"/>
              <a:gd name="connsiteY24" fmla="*/ 664722 h 1343726"/>
              <a:gd name="connsiteX25" fmla="*/ 620085 w 710167"/>
              <a:gd name="connsiteY25" fmla="*/ 572322 h 1343726"/>
              <a:gd name="connsiteX26" fmla="*/ 575206 w 710167"/>
              <a:gd name="connsiteY26" fmla="*/ 462769 h 1343726"/>
              <a:gd name="connsiteX27" fmla="*/ 528009 w 710167"/>
              <a:gd name="connsiteY27" fmla="*/ 361792 h 1343726"/>
              <a:gd name="connsiteX28" fmla="*/ 505570 w 710167"/>
              <a:gd name="connsiteY28" fmla="*/ 328133 h 1343726"/>
              <a:gd name="connsiteX29" fmla="*/ 463010 w 710167"/>
              <a:gd name="connsiteY29" fmla="*/ 269717 h 1343726"/>
              <a:gd name="connsiteX30" fmla="*/ 390082 w 710167"/>
              <a:gd name="connsiteY30" fmla="*/ 182278 h 1343726"/>
              <a:gd name="connsiteX31" fmla="*/ 342562 w 710167"/>
              <a:gd name="connsiteY31" fmla="*/ 129795 h 1343726"/>
              <a:gd name="connsiteX32" fmla="*/ 273298 w 710167"/>
              <a:gd name="connsiteY32" fmla="*/ 55894 h 1343726"/>
              <a:gd name="connsiteX33" fmla="*/ 224901 w 710167"/>
              <a:gd name="connsiteY33" fmla="*/ 1111 h 1343726"/>
              <a:gd name="connsiteX34" fmla="*/ 191421 w 710167"/>
              <a:gd name="connsiteY34" fmla="*/ 13984 h 1343726"/>
              <a:gd name="connsiteX35" fmla="*/ 144224 w 710167"/>
              <a:gd name="connsiteY35" fmla="*/ 59511 h 1343726"/>
              <a:gd name="connsiteX36" fmla="*/ 79224 w 710167"/>
              <a:gd name="connsiteY36" fmla="*/ 120570 h 1343726"/>
              <a:gd name="connsiteX37" fmla="*/ 41301 w 710167"/>
              <a:gd name="connsiteY37" fmla="*/ 151910 h 1343726"/>
              <a:gd name="connsiteX38" fmla="*/ 687 w 710167"/>
              <a:gd name="connsiteY38" fmla="*/ 193498 h 1343726"/>
              <a:gd name="connsiteX0" fmla="*/ 687 w 710167"/>
              <a:gd name="connsiteY0" fmla="*/ 193498 h 1343726"/>
              <a:gd name="connsiteX1" fmla="*/ 76582 w 710167"/>
              <a:gd name="connsiteY1" fmla="*/ 262161 h 1343726"/>
              <a:gd name="connsiteX2" fmla="*/ 135322 w 710167"/>
              <a:gd name="connsiteY2" fmla="*/ 322524 h 1343726"/>
              <a:gd name="connsiteX3" fmla="*/ 157762 w 710167"/>
              <a:gd name="connsiteY3" fmla="*/ 356182 h 1343726"/>
              <a:gd name="connsiteX4" fmla="*/ 207601 w 710167"/>
              <a:gd name="connsiteY4" fmla="*/ 417890 h 1343726"/>
              <a:gd name="connsiteX5" fmla="*/ 253128 w 710167"/>
              <a:gd name="connsiteY5" fmla="*/ 485208 h 1343726"/>
              <a:gd name="connsiteX6" fmla="*/ 269958 w 710167"/>
              <a:gd name="connsiteY6" fmla="*/ 518867 h 1343726"/>
              <a:gd name="connsiteX7" fmla="*/ 298007 w 710167"/>
              <a:gd name="connsiteY7" fmla="*/ 569355 h 1343726"/>
              <a:gd name="connsiteX8" fmla="*/ 326705 w 710167"/>
              <a:gd name="connsiteY8" fmla="*/ 636673 h 1343726"/>
              <a:gd name="connsiteX9" fmla="*/ 354754 w 710167"/>
              <a:gd name="connsiteY9" fmla="*/ 706634 h 1343726"/>
              <a:gd name="connsiteX10" fmla="*/ 374225 w 710167"/>
              <a:gd name="connsiteY10" fmla="*/ 772978 h 1343726"/>
              <a:gd name="connsiteX11" fmla="*/ 404594 w 710167"/>
              <a:gd name="connsiteY11" fmla="*/ 913322 h 1343726"/>
              <a:gd name="connsiteX12" fmla="*/ 404270 w 710167"/>
              <a:gd name="connsiteY12" fmla="*/ 1071547 h 1343726"/>
              <a:gd name="connsiteX13" fmla="*/ 387764 w 710167"/>
              <a:gd name="connsiteY13" fmla="*/ 1186435 h 1343726"/>
              <a:gd name="connsiteX14" fmla="*/ 382154 w 710167"/>
              <a:gd name="connsiteY14" fmla="*/ 1293022 h 1343726"/>
              <a:gd name="connsiteX15" fmla="*/ 421423 w 710167"/>
              <a:gd name="connsiteY15" fmla="*/ 1304241 h 1343726"/>
              <a:gd name="connsiteX16" fmla="*/ 516790 w 710167"/>
              <a:gd name="connsiteY16" fmla="*/ 1309851 h 1343726"/>
              <a:gd name="connsiteX17" fmla="*/ 572888 w 710167"/>
              <a:gd name="connsiteY17" fmla="*/ 1321071 h 1343726"/>
              <a:gd name="connsiteX18" fmla="*/ 589717 w 710167"/>
              <a:gd name="connsiteY18" fmla="*/ 1326681 h 1343726"/>
              <a:gd name="connsiteX19" fmla="*/ 645816 w 710167"/>
              <a:gd name="connsiteY19" fmla="*/ 1337900 h 1343726"/>
              <a:gd name="connsiteX20" fmla="*/ 673865 w 710167"/>
              <a:gd name="connsiteY20" fmla="*/ 1332290 h 1343726"/>
              <a:gd name="connsiteX21" fmla="*/ 700617 w 710167"/>
              <a:gd name="connsiteY21" fmla="*/ 1199277 h 1343726"/>
              <a:gd name="connsiteX22" fmla="*/ 710167 w 710167"/>
              <a:gd name="connsiteY22" fmla="*/ 1029262 h 1343726"/>
              <a:gd name="connsiteX23" fmla="*/ 701914 w 710167"/>
              <a:gd name="connsiteY23" fmla="*/ 840994 h 1343726"/>
              <a:gd name="connsiteX24" fmla="*/ 651425 w 710167"/>
              <a:gd name="connsiteY24" fmla="*/ 664722 h 1343726"/>
              <a:gd name="connsiteX25" fmla="*/ 620085 w 710167"/>
              <a:gd name="connsiteY25" fmla="*/ 572322 h 1343726"/>
              <a:gd name="connsiteX26" fmla="*/ 575206 w 710167"/>
              <a:gd name="connsiteY26" fmla="*/ 462769 h 1343726"/>
              <a:gd name="connsiteX27" fmla="*/ 528009 w 710167"/>
              <a:gd name="connsiteY27" fmla="*/ 361792 h 1343726"/>
              <a:gd name="connsiteX28" fmla="*/ 505570 w 710167"/>
              <a:gd name="connsiteY28" fmla="*/ 328133 h 1343726"/>
              <a:gd name="connsiteX29" fmla="*/ 463010 w 710167"/>
              <a:gd name="connsiteY29" fmla="*/ 269717 h 1343726"/>
              <a:gd name="connsiteX30" fmla="*/ 390082 w 710167"/>
              <a:gd name="connsiteY30" fmla="*/ 182278 h 1343726"/>
              <a:gd name="connsiteX31" fmla="*/ 342562 w 710167"/>
              <a:gd name="connsiteY31" fmla="*/ 129795 h 1343726"/>
              <a:gd name="connsiteX32" fmla="*/ 273298 w 710167"/>
              <a:gd name="connsiteY32" fmla="*/ 55894 h 1343726"/>
              <a:gd name="connsiteX33" fmla="*/ 224901 w 710167"/>
              <a:gd name="connsiteY33" fmla="*/ 1111 h 1343726"/>
              <a:gd name="connsiteX34" fmla="*/ 191421 w 710167"/>
              <a:gd name="connsiteY34" fmla="*/ 13984 h 1343726"/>
              <a:gd name="connsiteX35" fmla="*/ 144224 w 710167"/>
              <a:gd name="connsiteY35" fmla="*/ 59511 h 1343726"/>
              <a:gd name="connsiteX36" fmla="*/ 79224 w 710167"/>
              <a:gd name="connsiteY36" fmla="*/ 120570 h 1343726"/>
              <a:gd name="connsiteX37" fmla="*/ 41301 w 710167"/>
              <a:gd name="connsiteY37" fmla="*/ 151910 h 1343726"/>
              <a:gd name="connsiteX38" fmla="*/ 687 w 710167"/>
              <a:gd name="connsiteY38" fmla="*/ 193498 h 1343726"/>
              <a:gd name="connsiteX0" fmla="*/ 687 w 710167"/>
              <a:gd name="connsiteY0" fmla="*/ 193498 h 1343726"/>
              <a:gd name="connsiteX1" fmla="*/ 76582 w 710167"/>
              <a:gd name="connsiteY1" fmla="*/ 262161 h 1343726"/>
              <a:gd name="connsiteX2" fmla="*/ 135322 w 710167"/>
              <a:gd name="connsiteY2" fmla="*/ 322524 h 1343726"/>
              <a:gd name="connsiteX3" fmla="*/ 157762 w 710167"/>
              <a:gd name="connsiteY3" fmla="*/ 356182 h 1343726"/>
              <a:gd name="connsiteX4" fmla="*/ 207601 w 710167"/>
              <a:gd name="connsiteY4" fmla="*/ 417890 h 1343726"/>
              <a:gd name="connsiteX5" fmla="*/ 253128 w 710167"/>
              <a:gd name="connsiteY5" fmla="*/ 485208 h 1343726"/>
              <a:gd name="connsiteX6" fmla="*/ 269958 w 710167"/>
              <a:gd name="connsiteY6" fmla="*/ 518867 h 1343726"/>
              <a:gd name="connsiteX7" fmla="*/ 298007 w 710167"/>
              <a:gd name="connsiteY7" fmla="*/ 569355 h 1343726"/>
              <a:gd name="connsiteX8" fmla="*/ 326705 w 710167"/>
              <a:gd name="connsiteY8" fmla="*/ 636673 h 1343726"/>
              <a:gd name="connsiteX9" fmla="*/ 354754 w 710167"/>
              <a:gd name="connsiteY9" fmla="*/ 706634 h 1343726"/>
              <a:gd name="connsiteX10" fmla="*/ 374225 w 710167"/>
              <a:gd name="connsiteY10" fmla="*/ 772978 h 1343726"/>
              <a:gd name="connsiteX11" fmla="*/ 404594 w 710167"/>
              <a:gd name="connsiteY11" fmla="*/ 913322 h 1343726"/>
              <a:gd name="connsiteX12" fmla="*/ 404270 w 710167"/>
              <a:gd name="connsiteY12" fmla="*/ 1071547 h 1343726"/>
              <a:gd name="connsiteX13" fmla="*/ 387764 w 710167"/>
              <a:gd name="connsiteY13" fmla="*/ 1212863 h 1343726"/>
              <a:gd name="connsiteX14" fmla="*/ 382154 w 710167"/>
              <a:gd name="connsiteY14" fmla="*/ 1293022 h 1343726"/>
              <a:gd name="connsiteX15" fmla="*/ 421423 w 710167"/>
              <a:gd name="connsiteY15" fmla="*/ 1304241 h 1343726"/>
              <a:gd name="connsiteX16" fmla="*/ 516790 w 710167"/>
              <a:gd name="connsiteY16" fmla="*/ 1309851 h 1343726"/>
              <a:gd name="connsiteX17" fmla="*/ 572888 w 710167"/>
              <a:gd name="connsiteY17" fmla="*/ 1321071 h 1343726"/>
              <a:gd name="connsiteX18" fmla="*/ 589717 w 710167"/>
              <a:gd name="connsiteY18" fmla="*/ 1326681 h 1343726"/>
              <a:gd name="connsiteX19" fmla="*/ 645816 w 710167"/>
              <a:gd name="connsiteY19" fmla="*/ 1337900 h 1343726"/>
              <a:gd name="connsiteX20" fmla="*/ 673865 w 710167"/>
              <a:gd name="connsiteY20" fmla="*/ 1332290 h 1343726"/>
              <a:gd name="connsiteX21" fmla="*/ 700617 w 710167"/>
              <a:gd name="connsiteY21" fmla="*/ 1199277 h 1343726"/>
              <a:gd name="connsiteX22" fmla="*/ 710167 w 710167"/>
              <a:gd name="connsiteY22" fmla="*/ 1029262 h 1343726"/>
              <a:gd name="connsiteX23" fmla="*/ 701914 w 710167"/>
              <a:gd name="connsiteY23" fmla="*/ 840994 h 1343726"/>
              <a:gd name="connsiteX24" fmla="*/ 651425 w 710167"/>
              <a:gd name="connsiteY24" fmla="*/ 664722 h 1343726"/>
              <a:gd name="connsiteX25" fmla="*/ 620085 w 710167"/>
              <a:gd name="connsiteY25" fmla="*/ 572322 h 1343726"/>
              <a:gd name="connsiteX26" fmla="*/ 575206 w 710167"/>
              <a:gd name="connsiteY26" fmla="*/ 462769 h 1343726"/>
              <a:gd name="connsiteX27" fmla="*/ 528009 w 710167"/>
              <a:gd name="connsiteY27" fmla="*/ 361792 h 1343726"/>
              <a:gd name="connsiteX28" fmla="*/ 505570 w 710167"/>
              <a:gd name="connsiteY28" fmla="*/ 328133 h 1343726"/>
              <a:gd name="connsiteX29" fmla="*/ 463010 w 710167"/>
              <a:gd name="connsiteY29" fmla="*/ 269717 h 1343726"/>
              <a:gd name="connsiteX30" fmla="*/ 390082 w 710167"/>
              <a:gd name="connsiteY30" fmla="*/ 182278 h 1343726"/>
              <a:gd name="connsiteX31" fmla="*/ 342562 w 710167"/>
              <a:gd name="connsiteY31" fmla="*/ 129795 h 1343726"/>
              <a:gd name="connsiteX32" fmla="*/ 273298 w 710167"/>
              <a:gd name="connsiteY32" fmla="*/ 55894 h 1343726"/>
              <a:gd name="connsiteX33" fmla="*/ 224901 w 710167"/>
              <a:gd name="connsiteY33" fmla="*/ 1111 h 1343726"/>
              <a:gd name="connsiteX34" fmla="*/ 191421 w 710167"/>
              <a:gd name="connsiteY34" fmla="*/ 13984 h 1343726"/>
              <a:gd name="connsiteX35" fmla="*/ 144224 w 710167"/>
              <a:gd name="connsiteY35" fmla="*/ 59511 h 1343726"/>
              <a:gd name="connsiteX36" fmla="*/ 79224 w 710167"/>
              <a:gd name="connsiteY36" fmla="*/ 120570 h 1343726"/>
              <a:gd name="connsiteX37" fmla="*/ 41301 w 710167"/>
              <a:gd name="connsiteY37" fmla="*/ 151910 h 1343726"/>
              <a:gd name="connsiteX38" fmla="*/ 687 w 710167"/>
              <a:gd name="connsiteY38" fmla="*/ 193498 h 1343726"/>
              <a:gd name="connsiteX0" fmla="*/ 687 w 710167"/>
              <a:gd name="connsiteY0" fmla="*/ 193498 h 1344795"/>
              <a:gd name="connsiteX1" fmla="*/ 76582 w 710167"/>
              <a:gd name="connsiteY1" fmla="*/ 262161 h 1344795"/>
              <a:gd name="connsiteX2" fmla="*/ 135322 w 710167"/>
              <a:gd name="connsiteY2" fmla="*/ 322524 h 1344795"/>
              <a:gd name="connsiteX3" fmla="*/ 157762 w 710167"/>
              <a:gd name="connsiteY3" fmla="*/ 356182 h 1344795"/>
              <a:gd name="connsiteX4" fmla="*/ 207601 w 710167"/>
              <a:gd name="connsiteY4" fmla="*/ 417890 h 1344795"/>
              <a:gd name="connsiteX5" fmla="*/ 253128 w 710167"/>
              <a:gd name="connsiteY5" fmla="*/ 485208 h 1344795"/>
              <a:gd name="connsiteX6" fmla="*/ 269958 w 710167"/>
              <a:gd name="connsiteY6" fmla="*/ 518867 h 1344795"/>
              <a:gd name="connsiteX7" fmla="*/ 298007 w 710167"/>
              <a:gd name="connsiteY7" fmla="*/ 569355 h 1344795"/>
              <a:gd name="connsiteX8" fmla="*/ 326705 w 710167"/>
              <a:gd name="connsiteY8" fmla="*/ 636673 h 1344795"/>
              <a:gd name="connsiteX9" fmla="*/ 354754 w 710167"/>
              <a:gd name="connsiteY9" fmla="*/ 706634 h 1344795"/>
              <a:gd name="connsiteX10" fmla="*/ 374225 w 710167"/>
              <a:gd name="connsiteY10" fmla="*/ 772978 h 1344795"/>
              <a:gd name="connsiteX11" fmla="*/ 404594 w 710167"/>
              <a:gd name="connsiteY11" fmla="*/ 913322 h 1344795"/>
              <a:gd name="connsiteX12" fmla="*/ 404270 w 710167"/>
              <a:gd name="connsiteY12" fmla="*/ 1071547 h 1344795"/>
              <a:gd name="connsiteX13" fmla="*/ 387764 w 710167"/>
              <a:gd name="connsiteY13" fmla="*/ 1212863 h 1344795"/>
              <a:gd name="connsiteX14" fmla="*/ 382154 w 710167"/>
              <a:gd name="connsiteY14" fmla="*/ 1293022 h 1344795"/>
              <a:gd name="connsiteX15" fmla="*/ 421423 w 710167"/>
              <a:gd name="connsiteY15" fmla="*/ 1304241 h 1344795"/>
              <a:gd name="connsiteX16" fmla="*/ 516790 w 710167"/>
              <a:gd name="connsiteY16" fmla="*/ 1309851 h 1344795"/>
              <a:gd name="connsiteX17" fmla="*/ 572888 w 710167"/>
              <a:gd name="connsiteY17" fmla="*/ 1321071 h 1344795"/>
              <a:gd name="connsiteX18" fmla="*/ 645816 w 710167"/>
              <a:gd name="connsiteY18" fmla="*/ 1337900 h 1344795"/>
              <a:gd name="connsiteX19" fmla="*/ 673865 w 710167"/>
              <a:gd name="connsiteY19" fmla="*/ 1332290 h 1344795"/>
              <a:gd name="connsiteX20" fmla="*/ 700617 w 710167"/>
              <a:gd name="connsiteY20" fmla="*/ 1199277 h 1344795"/>
              <a:gd name="connsiteX21" fmla="*/ 710167 w 710167"/>
              <a:gd name="connsiteY21" fmla="*/ 1029262 h 1344795"/>
              <a:gd name="connsiteX22" fmla="*/ 701914 w 710167"/>
              <a:gd name="connsiteY22" fmla="*/ 840994 h 1344795"/>
              <a:gd name="connsiteX23" fmla="*/ 651425 w 710167"/>
              <a:gd name="connsiteY23" fmla="*/ 664722 h 1344795"/>
              <a:gd name="connsiteX24" fmla="*/ 620085 w 710167"/>
              <a:gd name="connsiteY24" fmla="*/ 572322 h 1344795"/>
              <a:gd name="connsiteX25" fmla="*/ 575206 w 710167"/>
              <a:gd name="connsiteY25" fmla="*/ 462769 h 1344795"/>
              <a:gd name="connsiteX26" fmla="*/ 528009 w 710167"/>
              <a:gd name="connsiteY26" fmla="*/ 361792 h 1344795"/>
              <a:gd name="connsiteX27" fmla="*/ 505570 w 710167"/>
              <a:gd name="connsiteY27" fmla="*/ 328133 h 1344795"/>
              <a:gd name="connsiteX28" fmla="*/ 463010 w 710167"/>
              <a:gd name="connsiteY28" fmla="*/ 269717 h 1344795"/>
              <a:gd name="connsiteX29" fmla="*/ 390082 w 710167"/>
              <a:gd name="connsiteY29" fmla="*/ 182278 h 1344795"/>
              <a:gd name="connsiteX30" fmla="*/ 342562 w 710167"/>
              <a:gd name="connsiteY30" fmla="*/ 129795 h 1344795"/>
              <a:gd name="connsiteX31" fmla="*/ 273298 w 710167"/>
              <a:gd name="connsiteY31" fmla="*/ 55894 h 1344795"/>
              <a:gd name="connsiteX32" fmla="*/ 224901 w 710167"/>
              <a:gd name="connsiteY32" fmla="*/ 1111 h 1344795"/>
              <a:gd name="connsiteX33" fmla="*/ 191421 w 710167"/>
              <a:gd name="connsiteY33" fmla="*/ 13984 h 1344795"/>
              <a:gd name="connsiteX34" fmla="*/ 144224 w 710167"/>
              <a:gd name="connsiteY34" fmla="*/ 59511 h 1344795"/>
              <a:gd name="connsiteX35" fmla="*/ 79224 w 710167"/>
              <a:gd name="connsiteY35" fmla="*/ 120570 h 1344795"/>
              <a:gd name="connsiteX36" fmla="*/ 41301 w 710167"/>
              <a:gd name="connsiteY36" fmla="*/ 151910 h 1344795"/>
              <a:gd name="connsiteX37" fmla="*/ 687 w 710167"/>
              <a:gd name="connsiteY37" fmla="*/ 193498 h 1344795"/>
              <a:gd name="connsiteX0" fmla="*/ 687 w 710167"/>
              <a:gd name="connsiteY0" fmla="*/ 193498 h 1344516"/>
              <a:gd name="connsiteX1" fmla="*/ 76582 w 710167"/>
              <a:gd name="connsiteY1" fmla="*/ 262161 h 1344516"/>
              <a:gd name="connsiteX2" fmla="*/ 135322 w 710167"/>
              <a:gd name="connsiteY2" fmla="*/ 322524 h 1344516"/>
              <a:gd name="connsiteX3" fmla="*/ 157762 w 710167"/>
              <a:gd name="connsiteY3" fmla="*/ 356182 h 1344516"/>
              <a:gd name="connsiteX4" fmla="*/ 207601 w 710167"/>
              <a:gd name="connsiteY4" fmla="*/ 417890 h 1344516"/>
              <a:gd name="connsiteX5" fmla="*/ 253128 w 710167"/>
              <a:gd name="connsiteY5" fmla="*/ 485208 h 1344516"/>
              <a:gd name="connsiteX6" fmla="*/ 269958 w 710167"/>
              <a:gd name="connsiteY6" fmla="*/ 518867 h 1344516"/>
              <a:gd name="connsiteX7" fmla="*/ 298007 w 710167"/>
              <a:gd name="connsiteY7" fmla="*/ 569355 h 1344516"/>
              <a:gd name="connsiteX8" fmla="*/ 326705 w 710167"/>
              <a:gd name="connsiteY8" fmla="*/ 636673 h 1344516"/>
              <a:gd name="connsiteX9" fmla="*/ 354754 w 710167"/>
              <a:gd name="connsiteY9" fmla="*/ 706634 h 1344516"/>
              <a:gd name="connsiteX10" fmla="*/ 374225 w 710167"/>
              <a:gd name="connsiteY10" fmla="*/ 772978 h 1344516"/>
              <a:gd name="connsiteX11" fmla="*/ 404594 w 710167"/>
              <a:gd name="connsiteY11" fmla="*/ 913322 h 1344516"/>
              <a:gd name="connsiteX12" fmla="*/ 404270 w 710167"/>
              <a:gd name="connsiteY12" fmla="*/ 1071547 h 1344516"/>
              <a:gd name="connsiteX13" fmla="*/ 387764 w 710167"/>
              <a:gd name="connsiteY13" fmla="*/ 1212863 h 1344516"/>
              <a:gd name="connsiteX14" fmla="*/ 382154 w 710167"/>
              <a:gd name="connsiteY14" fmla="*/ 1293022 h 1344516"/>
              <a:gd name="connsiteX15" fmla="*/ 421423 w 710167"/>
              <a:gd name="connsiteY15" fmla="*/ 1304241 h 1344516"/>
              <a:gd name="connsiteX16" fmla="*/ 516790 w 710167"/>
              <a:gd name="connsiteY16" fmla="*/ 1309851 h 1344516"/>
              <a:gd name="connsiteX17" fmla="*/ 572888 w 710167"/>
              <a:gd name="connsiteY17" fmla="*/ 1321071 h 1344516"/>
              <a:gd name="connsiteX18" fmla="*/ 645816 w 710167"/>
              <a:gd name="connsiteY18" fmla="*/ 1337900 h 1344516"/>
              <a:gd name="connsiteX19" fmla="*/ 700617 w 710167"/>
              <a:gd name="connsiteY19" fmla="*/ 1199277 h 1344516"/>
              <a:gd name="connsiteX20" fmla="*/ 710167 w 710167"/>
              <a:gd name="connsiteY20" fmla="*/ 1029262 h 1344516"/>
              <a:gd name="connsiteX21" fmla="*/ 701914 w 710167"/>
              <a:gd name="connsiteY21" fmla="*/ 840994 h 1344516"/>
              <a:gd name="connsiteX22" fmla="*/ 651425 w 710167"/>
              <a:gd name="connsiteY22" fmla="*/ 664722 h 1344516"/>
              <a:gd name="connsiteX23" fmla="*/ 620085 w 710167"/>
              <a:gd name="connsiteY23" fmla="*/ 572322 h 1344516"/>
              <a:gd name="connsiteX24" fmla="*/ 575206 w 710167"/>
              <a:gd name="connsiteY24" fmla="*/ 462769 h 1344516"/>
              <a:gd name="connsiteX25" fmla="*/ 528009 w 710167"/>
              <a:gd name="connsiteY25" fmla="*/ 361792 h 1344516"/>
              <a:gd name="connsiteX26" fmla="*/ 505570 w 710167"/>
              <a:gd name="connsiteY26" fmla="*/ 328133 h 1344516"/>
              <a:gd name="connsiteX27" fmla="*/ 463010 w 710167"/>
              <a:gd name="connsiteY27" fmla="*/ 269717 h 1344516"/>
              <a:gd name="connsiteX28" fmla="*/ 390082 w 710167"/>
              <a:gd name="connsiteY28" fmla="*/ 182278 h 1344516"/>
              <a:gd name="connsiteX29" fmla="*/ 342562 w 710167"/>
              <a:gd name="connsiteY29" fmla="*/ 129795 h 1344516"/>
              <a:gd name="connsiteX30" fmla="*/ 273298 w 710167"/>
              <a:gd name="connsiteY30" fmla="*/ 55894 h 1344516"/>
              <a:gd name="connsiteX31" fmla="*/ 224901 w 710167"/>
              <a:gd name="connsiteY31" fmla="*/ 1111 h 1344516"/>
              <a:gd name="connsiteX32" fmla="*/ 191421 w 710167"/>
              <a:gd name="connsiteY32" fmla="*/ 13984 h 1344516"/>
              <a:gd name="connsiteX33" fmla="*/ 144224 w 710167"/>
              <a:gd name="connsiteY33" fmla="*/ 59511 h 1344516"/>
              <a:gd name="connsiteX34" fmla="*/ 79224 w 710167"/>
              <a:gd name="connsiteY34" fmla="*/ 120570 h 1344516"/>
              <a:gd name="connsiteX35" fmla="*/ 41301 w 710167"/>
              <a:gd name="connsiteY35" fmla="*/ 151910 h 1344516"/>
              <a:gd name="connsiteX36" fmla="*/ 687 w 710167"/>
              <a:gd name="connsiteY36" fmla="*/ 193498 h 1344516"/>
              <a:gd name="connsiteX0" fmla="*/ 687 w 710167"/>
              <a:gd name="connsiteY0" fmla="*/ 193498 h 1344516"/>
              <a:gd name="connsiteX1" fmla="*/ 76582 w 710167"/>
              <a:gd name="connsiteY1" fmla="*/ 262161 h 1344516"/>
              <a:gd name="connsiteX2" fmla="*/ 135322 w 710167"/>
              <a:gd name="connsiteY2" fmla="*/ 322524 h 1344516"/>
              <a:gd name="connsiteX3" fmla="*/ 157762 w 710167"/>
              <a:gd name="connsiteY3" fmla="*/ 356182 h 1344516"/>
              <a:gd name="connsiteX4" fmla="*/ 207601 w 710167"/>
              <a:gd name="connsiteY4" fmla="*/ 417890 h 1344516"/>
              <a:gd name="connsiteX5" fmla="*/ 253128 w 710167"/>
              <a:gd name="connsiteY5" fmla="*/ 485208 h 1344516"/>
              <a:gd name="connsiteX6" fmla="*/ 269958 w 710167"/>
              <a:gd name="connsiteY6" fmla="*/ 518867 h 1344516"/>
              <a:gd name="connsiteX7" fmla="*/ 298007 w 710167"/>
              <a:gd name="connsiteY7" fmla="*/ 569355 h 1344516"/>
              <a:gd name="connsiteX8" fmla="*/ 326705 w 710167"/>
              <a:gd name="connsiteY8" fmla="*/ 636673 h 1344516"/>
              <a:gd name="connsiteX9" fmla="*/ 354754 w 710167"/>
              <a:gd name="connsiteY9" fmla="*/ 706634 h 1344516"/>
              <a:gd name="connsiteX10" fmla="*/ 374225 w 710167"/>
              <a:gd name="connsiteY10" fmla="*/ 772978 h 1344516"/>
              <a:gd name="connsiteX11" fmla="*/ 404594 w 710167"/>
              <a:gd name="connsiteY11" fmla="*/ 913322 h 1344516"/>
              <a:gd name="connsiteX12" fmla="*/ 404270 w 710167"/>
              <a:gd name="connsiteY12" fmla="*/ 1071547 h 1344516"/>
              <a:gd name="connsiteX13" fmla="*/ 387764 w 710167"/>
              <a:gd name="connsiteY13" fmla="*/ 1212863 h 1344516"/>
              <a:gd name="connsiteX14" fmla="*/ 382154 w 710167"/>
              <a:gd name="connsiteY14" fmla="*/ 1293022 h 1344516"/>
              <a:gd name="connsiteX15" fmla="*/ 421423 w 710167"/>
              <a:gd name="connsiteY15" fmla="*/ 1304241 h 1344516"/>
              <a:gd name="connsiteX16" fmla="*/ 516790 w 710167"/>
              <a:gd name="connsiteY16" fmla="*/ 1309851 h 1344516"/>
              <a:gd name="connsiteX17" fmla="*/ 572888 w 710167"/>
              <a:gd name="connsiteY17" fmla="*/ 1321071 h 1344516"/>
              <a:gd name="connsiteX18" fmla="*/ 666958 w 710167"/>
              <a:gd name="connsiteY18" fmla="*/ 1337900 h 1344516"/>
              <a:gd name="connsiteX19" fmla="*/ 700617 w 710167"/>
              <a:gd name="connsiteY19" fmla="*/ 1199277 h 1344516"/>
              <a:gd name="connsiteX20" fmla="*/ 710167 w 710167"/>
              <a:gd name="connsiteY20" fmla="*/ 1029262 h 1344516"/>
              <a:gd name="connsiteX21" fmla="*/ 701914 w 710167"/>
              <a:gd name="connsiteY21" fmla="*/ 840994 h 1344516"/>
              <a:gd name="connsiteX22" fmla="*/ 651425 w 710167"/>
              <a:gd name="connsiteY22" fmla="*/ 664722 h 1344516"/>
              <a:gd name="connsiteX23" fmla="*/ 620085 w 710167"/>
              <a:gd name="connsiteY23" fmla="*/ 572322 h 1344516"/>
              <a:gd name="connsiteX24" fmla="*/ 575206 w 710167"/>
              <a:gd name="connsiteY24" fmla="*/ 462769 h 1344516"/>
              <a:gd name="connsiteX25" fmla="*/ 528009 w 710167"/>
              <a:gd name="connsiteY25" fmla="*/ 361792 h 1344516"/>
              <a:gd name="connsiteX26" fmla="*/ 505570 w 710167"/>
              <a:gd name="connsiteY26" fmla="*/ 328133 h 1344516"/>
              <a:gd name="connsiteX27" fmla="*/ 463010 w 710167"/>
              <a:gd name="connsiteY27" fmla="*/ 269717 h 1344516"/>
              <a:gd name="connsiteX28" fmla="*/ 390082 w 710167"/>
              <a:gd name="connsiteY28" fmla="*/ 182278 h 1344516"/>
              <a:gd name="connsiteX29" fmla="*/ 342562 w 710167"/>
              <a:gd name="connsiteY29" fmla="*/ 129795 h 1344516"/>
              <a:gd name="connsiteX30" fmla="*/ 273298 w 710167"/>
              <a:gd name="connsiteY30" fmla="*/ 55894 h 1344516"/>
              <a:gd name="connsiteX31" fmla="*/ 224901 w 710167"/>
              <a:gd name="connsiteY31" fmla="*/ 1111 h 1344516"/>
              <a:gd name="connsiteX32" fmla="*/ 191421 w 710167"/>
              <a:gd name="connsiteY32" fmla="*/ 13984 h 1344516"/>
              <a:gd name="connsiteX33" fmla="*/ 144224 w 710167"/>
              <a:gd name="connsiteY33" fmla="*/ 59511 h 1344516"/>
              <a:gd name="connsiteX34" fmla="*/ 79224 w 710167"/>
              <a:gd name="connsiteY34" fmla="*/ 120570 h 1344516"/>
              <a:gd name="connsiteX35" fmla="*/ 41301 w 710167"/>
              <a:gd name="connsiteY35" fmla="*/ 151910 h 1344516"/>
              <a:gd name="connsiteX36" fmla="*/ 687 w 710167"/>
              <a:gd name="connsiteY36" fmla="*/ 193498 h 1344516"/>
              <a:gd name="connsiteX0" fmla="*/ 687 w 710167"/>
              <a:gd name="connsiteY0" fmla="*/ 193498 h 1342750"/>
              <a:gd name="connsiteX1" fmla="*/ 76582 w 710167"/>
              <a:gd name="connsiteY1" fmla="*/ 262161 h 1342750"/>
              <a:gd name="connsiteX2" fmla="*/ 135322 w 710167"/>
              <a:gd name="connsiteY2" fmla="*/ 322524 h 1342750"/>
              <a:gd name="connsiteX3" fmla="*/ 157762 w 710167"/>
              <a:gd name="connsiteY3" fmla="*/ 356182 h 1342750"/>
              <a:gd name="connsiteX4" fmla="*/ 207601 w 710167"/>
              <a:gd name="connsiteY4" fmla="*/ 417890 h 1342750"/>
              <a:gd name="connsiteX5" fmla="*/ 253128 w 710167"/>
              <a:gd name="connsiteY5" fmla="*/ 485208 h 1342750"/>
              <a:gd name="connsiteX6" fmla="*/ 269958 w 710167"/>
              <a:gd name="connsiteY6" fmla="*/ 518867 h 1342750"/>
              <a:gd name="connsiteX7" fmla="*/ 298007 w 710167"/>
              <a:gd name="connsiteY7" fmla="*/ 569355 h 1342750"/>
              <a:gd name="connsiteX8" fmla="*/ 326705 w 710167"/>
              <a:gd name="connsiteY8" fmla="*/ 636673 h 1342750"/>
              <a:gd name="connsiteX9" fmla="*/ 354754 w 710167"/>
              <a:gd name="connsiteY9" fmla="*/ 706634 h 1342750"/>
              <a:gd name="connsiteX10" fmla="*/ 374225 w 710167"/>
              <a:gd name="connsiteY10" fmla="*/ 772978 h 1342750"/>
              <a:gd name="connsiteX11" fmla="*/ 404594 w 710167"/>
              <a:gd name="connsiteY11" fmla="*/ 913322 h 1342750"/>
              <a:gd name="connsiteX12" fmla="*/ 404270 w 710167"/>
              <a:gd name="connsiteY12" fmla="*/ 1071547 h 1342750"/>
              <a:gd name="connsiteX13" fmla="*/ 387764 w 710167"/>
              <a:gd name="connsiteY13" fmla="*/ 1212863 h 1342750"/>
              <a:gd name="connsiteX14" fmla="*/ 382154 w 710167"/>
              <a:gd name="connsiteY14" fmla="*/ 1293022 h 1342750"/>
              <a:gd name="connsiteX15" fmla="*/ 421423 w 710167"/>
              <a:gd name="connsiteY15" fmla="*/ 1304241 h 1342750"/>
              <a:gd name="connsiteX16" fmla="*/ 516790 w 710167"/>
              <a:gd name="connsiteY16" fmla="*/ 1309851 h 1342750"/>
              <a:gd name="connsiteX17" fmla="*/ 572888 w 710167"/>
              <a:gd name="connsiteY17" fmla="*/ 1321071 h 1342750"/>
              <a:gd name="connsiteX18" fmla="*/ 666958 w 710167"/>
              <a:gd name="connsiteY18" fmla="*/ 1337900 h 1342750"/>
              <a:gd name="connsiteX19" fmla="*/ 700617 w 710167"/>
              <a:gd name="connsiteY19" fmla="*/ 1199277 h 1342750"/>
              <a:gd name="connsiteX20" fmla="*/ 710167 w 710167"/>
              <a:gd name="connsiteY20" fmla="*/ 1029262 h 1342750"/>
              <a:gd name="connsiteX21" fmla="*/ 701914 w 710167"/>
              <a:gd name="connsiteY21" fmla="*/ 840994 h 1342750"/>
              <a:gd name="connsiteX22" fmla="*/ 651425 w 710167"/>
              <a:gd name="connsiteY22" fmla="*/ 664722 h 1342750"/>
              <a:gd name="connsiteX23" fmla="*/ 620085 w 710167"/>
              <a:gd name="connsiteY23" fmla="*/ 572322 h 1342750"/>
              <a:gd name="connsiteX24" fmla="*/ 575206 w 710167"/>
              <a:gd name="connsiteY24" fmla="*/ 462769 h 1342750"/>
              <a:gd name="connsiteX25" fmla="*/ 528009 w 710167"/>
              <a:gd name="connsiteY25" fmla="*/ 361792 h 1342750"/>
              <a:gd name="connsiteX26" fmla="*/ 505570 w 710167"/>
              <a:gd name="connsiteY26" fmla="*/ 328133 h 1342750"/>
              <a:gd name="connsiteX27" fmla="*/ 463010 w 710167"/>
              <a:gd name="connsiteY27" fmla="*/ 269717 h 1342750"/>
              <a:gd name="connsiteX28" fmla="*/ 390082 w 710167"/>
              <a:gd name="connsiteY28" fmla="*/ 182278 h 1342750"/>
              <a:gd name="connsiteX29" fmla="*/ 342562 w 710167"/>
              <a:gd name="connsiteY29" fmla="*/ 129795 h 1342750"/>
              <a:gd name="connsiteX30" fmla="*/ 273298 w 710167"/>
              <a:gd name="connsiteY30" fmla="*/ 55894 h 1342750"/>
              <a:gd name="connsiteX31" fmla="*/ 224901 w 710167"/>
              <a:gd name="connsiteY31" fmla="*/ 1111 h 1342750"/>
              <a:gd name="connsiteX32" fmla="*/ 191421 w 710167"/>
              <a:gd name="connsiteY32" fmla="*/ 13984 h 1342750"/>
              <a:gd name="connsiteX33" fmla="*/ 144224 w 710167"/>
              <a:gd name="connsiteY33" fmla="*/ 59511 h 1342750"/>
              <a:gd name="connsiteX34" fmla="*/ 79224 w 710167"/>
              <a:gd name="connsiteY34" fmla="*/ 120570 h 1342750"/>
              <a:gd name="connsiteX35" fmla="*/ 41301 w 710167"/>
              <a:gd name="connsiteY35" fmla="*/ 151910 h 1342750"/>
              <a:gd name="connsiteX36" fmla="*/ 687 w 710167"/>
              <a:gd name="connsiteY36" fmla="*/ 193498 h 1342750"/>
              <a:gd name="connsiteX0" fmla="*/ 687 w 710167"/>
              <a:gd name="connsiteY0" fmla="*/ 193498 h 1338233"/>
              <a:gd name="connsiteX1" fmla="*/ 76582 w 710167"/>
              <a:gd name="connsiteY1" fmla="*/ 262161 h 1338233"/>
              <a:gd name="connsiteX2" fmla="*/ 135322 w 710167"/>
              <a:gd name="connsiteY2" fmla="*/ 322524 h 1338233"/>
              <a:gd name="connsiteX3" fmla="*/ 157762 w 710167"/>
              <a:gd name="connsiteY3" fmla="*/ 356182 h 1338233"/>
              <a:gd name="connsiteX4" fmla="*/ 207601 w 710167"/>
              <a:gd name="connsiteY4" fmla="*/ 417890 h 1338233"/>
              <a:gd name="connsiteX5" fmla="*/ 253128 w 710167"/>
              <a:gd name="connsiteY5" fmla="*/ 485208 h 1338233"/>
              <a:gd name="connsiteX6" fmla="*/ 269958 w 710167"/>
              <a:gd name="connsiteY6" fmla="*/ 518867 h 1338233"/>
              <a:gd name="connsiteX7" fmla="*/ 298007 w 710167"/>
              <a:gd name="connsiteY7" fmla="*/ 569355 h 1338233"/>
              <a:gd name="connsiteX8" fmla="*/ 326705 w 710167"/>
              <a:gd name="connsiteY8" fmla="*/ 636673 h 1338233"/>
              <a:gd name="connsiteX9" fmla="*/ 354754 w 710167"/>
              <a:gd name="connsiteY9" fmla="*/ 706634 h 1338233"/>
              <a:gd name="connsiteX10" fmla="*/ 374225 w 710167"/>
              <a:gd name="connsiteY10" fmla="*/ 772978 h 1338233"/>
              <a:gd name="connsiteX11" fmla="*/ 404594 w 710167"/>
              <a:gd name="connsiteY11" fmla="*/ 913322 h 1338233"/>
              <a:gd name="connsiteX12" fmla="*/ 404270 w 710167"/>
              <a:gd name="connsiteY12" fmla="*/ 1071547 h 1338233"/>
              <a:gd name="connsiteX13" fmla="*/ 387764 w 710167"/>
              <a:gd name="connsiteY13" fmla="*/ 1212863 h 1338233"/>
              <a:gd name="connsiteX14" fmla="*/ 382154 w 710167"/>
              <a:gd name="connsiteY14" fmla="*/ 1293022 h 1338233"/>
              <a:gd name="connsiteX15" fmla="*/ 421423 w 710167"/>
              <a:gd name="connsiteY15" fmla="*/ 1304241 h 1338233"/>
              <a:gd name="connsiteX16" fmla="*/ 516790 w 710167"/>
              <a:gd name="connsiteY16" fmla="*/ 1309851 h 1338233"/>
              <a:gd name="connsiteX17" fmla="*/ 572888 w 710167"/>
              <a:gd name="connsiteY17" fmla="*/ 1321071 h 1338233"/>
              <a:gd name="connsiteX18" fmla="*/ 666958 w 710167"/>
              <a:gd name="connsiteY18" fmla="*/ 1337900 h 1338233"/>
              <a:gd name="connsiteX19" fmla="*/ 700617 w 710167"/>
              <a:gd name="connsiteY19" fmla="*/ 1199277 h 1338233"/>
              <a:gd name="connsiteX20" fmla="*/ 710167 w 710167"/>
              <a:gd name="connsiteY20" fmla="*/ 1029262 h 1338233"/>
              <a:gd name="connsiteX21" fmla="*/ 701914 w 710167"/>
              <a:gd name="connsiteY21" fmla="*/ 840994 h 1338233"/>
              <a:gd name="connsiteX22" fmla="*/ 651425 w 710167"/>
              <a:gd name="connsiteY22" fmla="*/ 664722 h 1338233"/>
              <a:gd name="connsiteX23" fmla="*/ 620085 w 710167"/>
              <a:gd name="connsiteY23" fmla="*/ 572322 h 1338233"/>
              <a:gd name="connsiteX24" fmla="*/ 575206 w 710167"/>
              <a:gd name="connsiteY24" fmla="*/ 462769 h 1338233"/>
              <a:gd name="connsiteX25" fmla="*/ 528009 w 710167"/>
              <a:gd name="connsiteY25" fmla="*/ 361792 h 1338233"/>
              <a:gd name="connsiteX26" fmla="*/ 505570 w 710167"/>
              <a:gd name="connsiteY26" fmla="*/ 328133 h 1338233"/>
              <a:gd name="connsiteX27" fmla="*/ 463010 w 710167"/>
              <a:gd name="connsiteY27" fmla="*/ 269717 h 1338233"/>
              <a:gd name="connsiteX28" fmla="*/ 390082 w 710167"/>
              <a:gd name="connsiteY28" fmla="*/ 182278 h 1338233"/>
              <a:gd name="connsiteX29" fmla="*/ 342562 w 710167"/>
              <a:gd name="connsiteY29" fmla="*/ 129795 h 1338233"/>
              <a:gd name="connsiteX30" fmla="*/ 273298 w 710167"/>
              <a:gd name="connsiteY30" fmla="*/ 55894 h 1338233"/>
              <a:gd name="connsiteX31" fmla="*/ 224901 w 710167"/>
              <a:gd name="connsiteY31" fmla="*/ 1111 h 1338233"/>
              <a:gd name="connsiteX32" fmla="*/ 191421 w 710167"/>
              <a:gd name="connsiteY32" fmla="*/ 13984 h 1338233"/>
              <a:gd name="connsiteX33" fmla="*/ 144224 w 710167"/>
              <a:gd name="connsiteY33" fmla="*/ 59511 h 1338233"/>
              <a:gd name="connsiteX34" fmla="*/ 79224 w 710167"/>
              <a:gd name="connsiteY34" fmla="*/ 120570 h 1338233"/>
              <a:gd name="connsiteX35" fmla="*/ 41301 w 710167"/>
              <a:gd name="connsiteY35" fmla="*/ 151910 h 1338233"/>
              <a:gd name="connsiteX36" fmla="*/ 687 w 710167"/>
              <a:gd name="connsiteY36" fmla="*/ 193498 h 1338233"/>
              <a:gd name="connsiteX0" fmla="*/ 687 w 710167"/>
              <a:gd name="connsiteY0" fmla="*/ 193498 h 1344516"/>
              <a:gd name="connsiteX1" fmla="*/ 76582 w 710167"/>
              <a:gd name="connsiteY1" fmla="*/ 262161 h 1344516"/>
              <a:gd name="connsiteX2" fmla="*/ 135322 w 710167"/>
              <a:gd name="connsiteY2" fmla="*/ 322524 h 1344516"/>
              <a:gd name="connsiteX3" fmla="*/ 157762 w 710167"/>
              <a:gd name="connsiteY3" fmla="*/ 356182 h 1344516"/>
              <a:gd name="connsiteX4" fmla="*/ 207601 w 710167"/>
              <a:gd name="connsiteY4" fmla="*/ 417890 h 1344516"/>
              <a:gd name="connsiteX5" fmla="*/ 253128 w 710167"/>
              <a:gd name="connsiteY5" fmla="*/ 485208 h 1344516"/>
              <a:gd name="connsiteX6" fmla="*/ 269958 w 710167"/>
              <a:gd name="connsiteY6" fmla="*/ 518867 h 1344516"/>
              <a:gd name="connsiteX7" fmla="*/ 298007 w 710167"/>
              <a:gd name="connsiteY7" fmla="*/ 569355 h 1344516"/>
              <a:gd name="connsiteX8" fmla="*/ 326705 w 710167"/>
              <a:gd name="connsiteY8" fmla="*/ 636673 h 1344516"/>
              <a:gd name="connsiteX9" fmla="*/ 354754 w 710167"/>
              <a:gd name="connsiteY9" fmla="*/ 706634 h 1344516"/>
              <a:gd name="connsiteX10" fmla="*/ 374225 w 710167"/>
              <a:gd name="connsiteY10" fmla="*/ 772978 h 1344516"/>
              <a:gd name="connsiteX11" fmla="*/ 404594 w 710167"/>
              <a:gd name="connsiteY11" fmla="*/ 913322 h 1344516"/>
              <a:gd name="connsiteX12" fmla="*/ 404270 w 710167"/>
              <a:gd name="connsiteY12" fmla="*/ 1071547 h 1344516"/>
              <a:gd name="connsiteX13" fmla="*/ 387764 w 710167"/>
              <a:gd name="connsiteY13" fmla="*/ 1212863 h 1344516"/>
              <a:gd name="connsiteX14" fmla="*/ 382154 w 710167"/>
              <a:gd name="connsiteY14" fmla="*/ 1293022 h 1344516"/>
              <a:gd name="connsiteX15" fmla="*/ 421423 w 710167"/>
              <a:gd name="connsiteY15" fmla="*/ 1304241 h 1344516"/>
              <a:gd name="connsiteX16" fmla="*/ 516790 w 710167"/>
              <a:gd name="connsiteY16" fmla="*/ 1309851 h 1344516"/>
              <a:gd name="connsiteX17" fmla="*/ 572888 w 710167"/>
              <a:gd name="connsiteY17" fmla="*/ 1321071 h 1344516"/>
              <a:gd name="connsiteX18" fmla="*/ 666958 w 710167"/>
              <a:gd name="connsiteY18" fmla="*/ 1337900 h 1344516"/>
              <a:gd name="connsiteX19" fmla="*/ 690046 w 710167"/>
              <a:gd name="connsiteY19" fmla="*/ 1199277 h 1344516"/>
              <a:gd name="connsiteX20" fmla="*/ 710167 w 710167"/>
              <a:gd name="connsiteY20" fmla="*/ 1029262 h 1344516"/>
              <a:gd name="connsiteX21" fmla="*/ 701914 w 710167"/>
              <a:gd name="connsiteY21" fmla="*/ 840994 h 1344516"/>
              <a:gd name="connsiteX22" fmla="*/ 651425 w 710167"/>
              <a:gd name="connsiteY22" fmla="*/ 664722 h 1344516"/>
              <a:gd name="connsiteX23" fmla="*/ 620085 w 710167"/>
              <a:gd name="connsiteY23" fmla="*/ 572322 h 1344516"/>
              <a:gd name="connsiteX24" fmla="*/ 575206 w 710167"/>
              <a:gd name="connsiteY24" fmla="*/ 462769 h 1344516"/>
              <a:gd name="connsiteX25" fmla="*/ 528009 w 710167"/>
              <a:gd name="connsiteY25" fmla="*/ 361792 h 1344516"/>
              <a:gd name="connsiteX26" fmla="*/ 505570 w 710167"/>
              <a:gd name="connsiteY26" fmla="*/ 328133 h 1344516"/>
              <a:gd name="connsiteX27" fmla="*/ 463010 w 710167"/>
              <a:gd name="connsiteY27" fmla="*/ 269717 h 1344516"/>
              <a:gd name="connsiteX28" fmla="*/ 390082 w 710167"/>
              <a:gd name="connsiteY28" fmla="*/ 182278 h 1344516"/>
              <a:gd name="connsiteX29" fmla="*/ 342562 w 710167"/>
              <a:gd name="connsiteY29" fmla="*/ 129795 h 1344516"/>
              <a:gd name="connsiteX30" fmla="*/ 273298 w 710167"/>
              <a:gd name="connsiteY30" fmla="*/ 55894 h 1344516"/>
              <a:gd name="connsiteX31" fmla="*/ 224901 w 710167"/>
              <a:gd name="connsiteY31" fmla="*/ 1111 h 1344516"/>
              <a:gd name="connsiteX32" fmla="*/ 191421 w 710167"/>
              <a:gd name="connsiteY32" fmla="*/ 13984 h 1344516"/>
              <a:gd name="connsiteX33" fmla="*/ 144224 w 710167"/>
              <a:gd name="connsiteY33" fmla="*/ 59511 h 1344516"/>
              <a:gd name="connsiteX34" fmla="*/ 79224 w 710167"/>
              <a:gd name="connsiteY34" fmla="*/ 120570 h 1344516"/>
              <a:gd name="connsiteX35" fmla="*/ 41301 w 710167"/>
              <a:gd name="connsiteY35" fmla="*/ 151910 h 1344516"/>
              <a:gd name="connsiteX36" fmla="*/ 687 w 710167"/>
              <a:gd name="connsiteY36" fmla="*/ 193498 h 1344516"/>
              <a:gd name="connsiteX0" fmla="*/ 687 w 710167"/>
              <a:gd name="connsiteY0" fmla="*/ 193498 h 1344154"/>
              <a:gd name="connsiteX1" fmla="*/ 76582 w 710167"/>
              <a:gd name="connsiteY1" fmla="*/ 262161 h 1344154"/>
              <a:gd name="connsiteX2" fmla="*/ 135322 w 710167"/>
              <a:gd name="connsiteY2" fmla="*/ 322524 h 1344154"/>
              <a:gd name="connsiteX3" fmla="*/ 157762 w 710167"/>
              <a:gd name="connsiteY3" fmla="*/ 356182 h 1344154"/>
              <a:gd name="connsiteX4" fmla="*/ 207601 w 710167"/>
              <a:gd name="connsiteY4" fmla="*/ 417890 h 1344154"/>
              <a:gd name="connsiteX5" fmla="*/ 253128 w 710167"/>
              <a:gd name="connsiteY5" fmla="*/ 485208 h 1344154"/>
              <a:gd name="connsiteX6" fmla="*/ 269958 w 710167"/>
              <a:gd name="connsiteY6" fmla="*/ 518867 h 1344154"/>
              <a:gd name="connsiteX7" fmla="*/ 298007 w 710167"/>
              <a:gd name="connsiteY7" fmla="*/ 569355 h 1344154"/>
              <a:gd name="connsiteX8" fmla="*/ 326705 w 710167"/>
              <a:gd name="connsiteY8" fmla="*/ 636673 h 1344154"/>
              <a:gd name="connsiteX9" fmla="*/ 354754 w 710167"/>
              <a:gd name="connsiteY9" fmla="*/ 706634 h 1344154"/>
              <a:gd name="connsiteX10" fmla="*/ 374225 w 710167"/>
              <a:gd name="connsiteY10" fmla="*/ 772978 h 1344154"/>
              <a:gd name="connsiteX11" fmla="*/ 404594 w 710167"/>
              <a:gd name="connsiteY11" fmla="*/ 913322 h 1344154"/>
              <a:gd name="connsiteX12" fmla="*/ 404270 w 710167"/>
              <a:gd name="connsiteY12" fmla="*/ 1071547 h 1344154"/>
              <a:gd name="connsiteX13" fmla="*/ 387764 w 710167"/>
              <a:gd name="connsiteY13" fmla="*/ 1212863 h 1344154"/>
              <a:gd name="connsiteX14" fmla="*/ 382154 w 710167"/>
              <a:gd name="connsiteY14" fmla="*/ 1293022 h 1344154"/>
              <a:gd name="connsiteX15" fmla="*/ 421423 w 710167"/>
              <a:gd name="connsiteY15" fmla="*/ 1304241 h 1344154"/>
              <a:gd name="connsiteX16" fmla="*/ 516790 w 710167"/>
              <a:gd name="connsiteY16" fmla="*/ 1309851 h 1344154"/>
              <a:gd name="connsiteX17" fmla="*/ 572888 w 710167"/>
              <a:gd name="connsiteY17" fmla="*/ 1321071 h 1344154"/>
              <a:gd name="connsiteX18" fmla="*/ 666958 w 710167"/>
              <a:gd name="connsiteY18" fmla="*/ 1337900 h 1344154"/>
              <a:gd name="connsiteX19" fmla="*/ 697974 w 710167"/>
              <a:gd name="connsiteY19" fmla="*/ 1204562 h 1344154"/>
              <a:gd name="connsiteX20" fmla="*/ 710167 w 710167"/>
              <a:gd name="connsiteY20" fmla="*/ 1029262 h 1344154"/>
              <a:gd name="connsiteX21" fmla="*/ 701914 w 710167"/>
              <a:gd name="connsiteY21" fmla="*/ 840994 h 1344154"/>
              <a:gd name="connsiteX22" fmla="*/ 651425 w 710167"/>
              <a:gd name="connsiteY22" fmla="*/ 664722 h 1344154"/>
              <a:gd name="connsiteX23" fmla="*/ 620085 w 710167"/>
              <a:gd name="connsiteY23" fmla="*/ 572322 h 1344154"/>
              <a:gd name="connsiteX24" fmla="*/ 575206 w 710167"/>
              <a:gd name="connsiteY24" fmla="*/ 462769 h 1344154"/>
              <a:gd name="connsiteX25" fmla="*/ 528009 w 710167"/>
              <a:gd name="connsiteY25" fmla="*/ 361792 h 1344154"/>
              <a:gd name="connsiteX26" fmla="*/ 505570 w 710167"/>
              <a:gd name="connsiteY26" fmla="*/ 328133 h 1344154"/>
              <a:gd name="connsiteX27" fmla="*/ 463010 w 710167"/>
              <a:gd name="connsiteY27" fmla="*/ 269717 h 1344154"/>
              <a:gd name="connsiteX28" fmla="*/ 390082 w 710167"/>
              <a:gd name="connsiteY28" fmla="*/ 182278 h 1344154"/>
              <a:gd name="connsiteX29" fmla="*/ 342562 w 710167"/>
              <a:gd name="connsiteY29" fmla="*/ 129795 h 1344154"/>
              <a:gd name="connsiteX30" fmla="*/ 273298 w 710167"/>
              <a:gd name="connsiteY30" fmla="*/ 55894 h 1344154"/>
              <a:gd name="connsiteX31" fmla="*/ 224901 w 710167"/>
              <a:gd name="connsiteY31" fmla="*/ 1111 h 1344154"/>
              <a:gd name="connsiteX32" fmla="*/ 191421 w 710167"/>
              <a:gd name="connsiteY32" fmla="*/ 13984 h 1344154"/>
              <a:gd name="connsiteX33" fmla="*/ 144224 w 710167"/>
              <a:gd name="connsiteY33" fmla="*/ 59511 h 1344154"/>
              <a:gd name="connsiteX34" fmla="*/ 79224 w 710167"/>
              <a:gd name="connsiteY34" fmla="*/ 120570 h 1344154"/>
              <a:gd name="connsiteX35" fmla="*/ 41301 w 710167"/>
              <a:gd name="connsiteY35" fmla="*/ 151910 h 1344154"/>
              <a:gd name="connsiteX36" fmla="*/ 687 w 710167"/>
              <a:gd name="connsiteY36" fmla="*/ 193498 h 1344154"/>
              <a:gd name="connsiteX0" fmla="*/ 687 w 710167"/>
              <a:gd name="connsiteY0" fmla="*/ 193498 h 1344154"/>
              <a:gd name="connsiteX1" fmla="*/ 76582 w 710167"/>
              <a:gd name="connsiteY1" fmla="*/ 262161 h 1344154"/>
              <a:gd name="connsiteX2" fmla="*/ 135322 w 710167"/>
              <a:gd name="connsiteY2" fmla="*/ 322524 h 1344154"/>
              <a:gd name="connsiteX3" fmla="*/ 157762 w 710167"/>
              <a:gd name="connsiteY3" fmla="*/ 356182 h 1344154"/>
              <a:gd name="connsiteX4" fmla="*/ 207601 w 710167"/>
              <a:gd name="connsiteY4" fmla="*/ 417890 h 1344154"/>
              <a:gd name="connsiteX5" fmla="*/ 253128 w 710167"/>
              <a:gd name="connsiteY5" fmla="*/ 485208 h 1344154"/>
              <a:gd name="connsiteX6" fmla="*/ 269958 w 710167"/>
              <a:gd name="connsiteY6" fmla="*/ 518867 h 1344154"/>
              <a:gd name="connsiteX7" fmla="*/ 298007 w 710167"/>
              <a:gd name="connsiteY7" fmla="*/ 569355 h 1344154"/>
              <a:gd name="connsiteX8" fmla="*/ 326705 w 710167"/>
              <a:gd name="connsiteY8" fmla="*/ 636673 h 1344154"/>
              <a:gd name="connsiteX9" fmla="*/ 354754 w 710167"/>
              <a:gd name="connsiteY9" fmla="*/ 706634 h 1344154"/>
              <a:gd name="connsiteX10" fmla="*/ 374225 w 710167"/>
              <a:gd name="connsiteY10" fmla="*/ 772978 h 1344154"/>
              <a:gd name="connsiteX11" fmla="*/ 404594 w 710167"/>
              <a:gd name="connsiteY11" fmla="*/ 913322 h 1344154"/>
              <a:gd name="connsiteX12" fmla="*/ 404270 w 710167"/>
              <a:gd name="connsiteY12" fmla="*/ 1071547 h 1344154"/>
              <a:gd name="connsiteX13" fmla="*/ 387764 w 710167"/>
              <a:gd name="connsiteY13" fmla="*/ 1212863 h 1344154"/>
              <a:gd name="connsiteX14" fmla="*/ 382154 w 710167"/>
              <a:gd name="connsiteY14" fmla="*/ 1293022 h 1344154"/>
              <a:gd name="connsiteX15" fmla="*/ 421423 w 710167"/>
              <a:gd name="connsiteY15" fmla="*/ 1304241 h 1344154"/>
              <a:gd name="connsiteX16" fmla="*/ 516790 w 710167"/>
              <a:gd name="connsiteY16" fmla="*/ 1309851 h 1344154"/>
              <a:gd name="connsiteX17" fmla="*/ 572888 w 710167"/>
              <a:gd name="connsiteY17" fmla="*/ 1321071 h 1344154"/>
              <a:gd name="connsiteX18" fmla="*/ 666958 w 710167"/>
              <a:gd name="connsiteY18" fmla="*/ 1337900 h 1344154"/>
              <a:gd name="connsiteX19" fmla="*/ 697974 w 710167"/>
              <a:gd name="connsiteY19" fmla="*/ 1204562 h 1344154"/>
              <a:gd name="connsiteX20" fmla="*/ 710167 w 710167"/>
              <a:gd name="connsiteY20" fmla="*/ 1029262 h 1344154"/>
              <a:gd name="connsiteX21" fmla="*/ 692708 w 710167"/>
              <a:gd name="connsiteY21" fmla="*/ 847131 h 1344154"/>
              <a:gd name="connsiteX22" fmla="*/ 651425 w 710167"/>
              <a:gd name="connsiteY22" fmla="*/ 664722 h 1344154"/>
              <a:gd name="connsiteX23" fmla="*/ 620085 w 710167"/>
              <a:gd name="connsiteY23" fmla="*/ 572322 h 1344154"/>
              <a:gd name="connsiteX24" fmla="*/ 575206 w 710167"/>
              <a:gd name="connsiteY24" fmla="*/ 462769 h 1344154"/>
              <a:gd name="connsiteX25" fmla="*/ 528009 w 710167"/>
              <a:gd name="connsiteY25" fmla="*/ 361792 h 1344154"/>
              <a:gd name="connsiteX26" fmla="*/ 505570 w 710167"/>
              <a:gd name="connsiteY26" fmla="*/ 328133 h 1344154"/>
              <a:gd name="connsiteX27" fmla="*/ 463010 w 710167"/>
              <a:gd name="connsiteY27" fmla="*/ 269717 h 1344154"/>
              <a:gd name="connsiteX28" fmla="*/ 390082 w 710167"/>
              <a:gd name="connsiteY28" fmla="*/ 182278 h 1344154"/>
              <a:gd name="connsiteX29" fmla="*/ 342562 w 710167"/>
              <a:gd name="connsiteY29" fmla="*/ 129795 h 1344154"/>
              <a:gd name="connsiteX30" fmla="*/ 273298 w 710167"/>
              <a:gd name="connsiteY30" fmla="*/ 55894 h 1344154"/>
              <a:gd name="connsiteX31" fmla="*/ 224901 w 710167"/>
              <a:gd name="connsiteY31" fmla="*/ 1111 h 1344154"/>
              <a:gd name="connsiteX32" fmla="*/ 191421 w 710167"/>
              <a:gd name="connsiteY32" fmla="*/ 13984 h 1344154"/>
              <a:gd name="connsiteX33" fmla="*/ 144224 w 710167"/>
              <a:gd name="connsiteY33" fmla="*/ 59511 h 1344154"/>
              <a:gd name="connsiteX34" fmla="*/ 79224 w 710167"/>
              <a:gd name="connsiteY34" fmla="*/ 120570 h 1344154"/>
              <a:gd name="connsiteX35" fmla="*/ 41301 w 710167"/>
              <a:gd name="connsiteY35" fmla="*/ 151910 h 1344154"/>
              <a:gd name="connsiteX36" fmla="*/ 687 w 710167"/>
              <a:gd name="connsiteY36" fmla="*/ 193498 h 1344154"/>
              <a:gd name="connsiteX0" fmla="*/ 687 w 710167"/>
              <a:gd name="connsiteY0" fmla="*/ 193498 h 1344154"/>
              <a:gd name="connsiteX1" fmla="*/ 76582 w 710167"/>
              <a:gd name="connsiteY1" fmla="*/ 262161 h 1344154"/>
              <a:gd name="connsiteX2" fmla="*/ 135322 w 710167"/>
              <a:gd name="connsiteY2" fmla="*/ 322524 h 1344154"/>
              <a:gd name="connsiteX3" fmla="*/ 157762 w 710167"/>
              <a:gd name="connsiteY3" fmla="*/ 356182 h 1344154"/>
              <a:gd name="connsiteX4" fmla="*/ 207601 w 710167"/>
              <a:gd name="connsiteY4" fmla="*/ 417890 h 1344154"/>
              <a:gd name="connsiteX5" fmla="*/ 253128 w 710167"/>
              <a:gd name="connsiteY5" fmla="*/ 485208 h 1344154"/>
              <a:gd name="connsiteX6" fmla="*/ 269958 w 710167"/>
              <a:gd name="connsiteY6" fmla="*/ 518867 h 1344154"/>
              <a:gd name="connsiteX7" fmla="*/ 298007 w 710167"/>
              <a:gd name="connsiteY7" fmla="*/ 569355 h 1344154"/>
              <a:gd name="connsiteX8" fmla="*/ 326705 w 710167"/>
              <a:gd name="connsiteY8" fmla="*/ 636673 h 1344154"/>
              <a:gd name="connsiteX9" fmla="*/ 354754 w 710167"/>
              <a:gd name="connsiteY9" fmla="*/ 706634 h 1344154"/>
              <a:gd name="connsiteX10" fmla="*/ 374225 w 710167"/>
              <a:gd name="connsiteY10" fmla="*/ 772978 h 1344154"/>
              <a:gd name="connsiteX11" fmla="*/ 404594 w 710167"/>
              <a:gd name="connsiteY11" fmla="*/ 913322 h 1344154"/>
              <a:gd name="connsiteX12" fmla="*/ 404270 w 710167"/>
              <a:gd name="connsiteY12" fmla="*/ 1071547 h 1344154"/>
              <a:gd name="connsiteX13" fmla="*/ 387764 w 710167"/>
              <a:gd name="connsiteY13" fmla="*/ 1212863 h 1344154"/>
              <a:gd name="connsiteX14" fmla="*/ 382154 w 710167"/>
              <a:gd name="connsiteY14" fmla="*/ 1293022 h 1344154"/>
              <a:gd name="connsiteX15" fmla="*/ 421423 w 710167"/>
              <a:gd name="connsiteY15" fmla="*/ 1304241 h 1344154"/>
              <a:gd name="connsiteX16" fmla="*/ 516790 w 710167"/>
              <a:gd name="connsiteY16" fmla="*/ 1309851 h 1344154"/>
              <a:gd name="connsiteX17" fmla="*/ 572888 w 710167"/>
              <a:gd name="connsiteY17" fmla="*/ 1321071 h 1344154"/>
              <a:gd name="connsiteX18" fmla="*/ 666958 w 710167"/>
              <a:gd name="connsiteY18" fmla="*/ 1337900 h 1344154"/>
              <a:gd name="connsiteX19" fmla="*/ 697974 w 710167"/>
              <a:gd name="connsiteY19" fmla="*/ 1204562 h 1344154"/>
              <a:gd name="connsiteX20" fmla="*/ 710167 w 710167"/>
              <a:gd name="connsiteY20" fmla="*/ 1029262 h 1344154"/>
              <a:gd name="connsiteX21" fmla="*/ 692708 w 710167"/>
              <a:gd name="connsiteY21" fmla="*/ 847131 h 1344154"/>
              <a:gd name="connsiteX22" fmla="*/ 651425 w 710167"/>
              <a:gd name="connsiteY22" fmla="*/ 664722 h 1344154"/>
              <a:gd name="connsiteX23" fmla="*/ 620085 w 710167"/>
              <a:gd name="connsiteY23" fmla="*/ 572322 h 1344154"/>
              <a:gd name="connsiteX24" fmla="*/ 575206 w 710167"/>
              <a:gd name="connsiteY24" fmla="*/ 462769 h 1344154"/>
              <a:gd name="connsiteX25" fmla="*/ 528009 w 710167"/>
              <a:gd name="connsiteY25" fmla="*/ 361792 h 1344154"/>
              <a:gd name="connsiteX26" fmla="*/ 505570 w 710167"/>
              <a:gd name="connsiteY26" fmla="*/ 328133 h 1344154"/>
              <a:gd name="connsiteX27" fmla="*/ 463010 w 710167"/>
              <a:gd name="connsiteY27" fmla="*/ 269717 h 1344154"/>
              <a:gd name="connsiteX28" fmla="*/ 390082 w 710167"/>
              <a:gd name="connsiteY28" fmla="*/ 182278 h 1344154"/>
              <a:gd name="connsiteX29" fmla="*/ 342562 w 710167"/>
              <a:gd name="connsiteY29" fmla="*/ 129795 h 1344154"/>
              <a:gd name="connsiteX30" fmla="*/ 273298 w 710167"/>
              <a:gd name="connsiteY30" fmla="*/ 55894 h 1344154"/>
              <a:gd name="connsiteX31" fmla="*/ 224901 w 710167"/>
              <a:gd name="connsiteY31" fmla="*/ 1111 h 1344154"/>
              <a:gd name="connsiteX32" fmla="*/ 191421 w 710167"/>
              <a:gd name="connsiteY32" fmla="*/ 13984 h 1344154"/>
              <a:gd name="connsiteX33" fmla="*/ 144224 w 710167"/>
              <a:gd name="connsiteY33" fmla="*/ 59511 h 1344154"/>
              <a:gd name="connsiteX34" fmla="*/ 79224 w 710167"/>
              <a:gd name="connsiteY34" fmla="*/ 120570 h 1344154"/>
              <a:gd name="connsiteX35" fmla="*/ 41301 w 710167"/>
              <a:gd name="connsiteY35" fmla="*/ 151910 h 1344154"/>
              <a:gd name="connsiteX36" fmla="*/ 687 w 710167"/>
              <a:gd name="connsiteY36" fmla="*/ 193498 h 1344154"/>
              <a:gd name="connsiteX0" fmla="*/ 687 w 710167"/>
              <a:gd name="connsiteY0" fmla="*/ 193498 h 1344154"/>
              <a:gd name="connsiteX1" fmla="*/ 76582 w 710167"/>
              <a:gd name="connsiteY1" fmla="*/ 262161 h 1344154"/>
              <a:gd name="connsiteX2" fmla="*/ 135322 w 710167"/>
              <a:gd name="connsiteY2" fmla="*/ 322524 h 1344154"/>
              <a:gd name="connsiteX3" fmla="*/ 157762 w 710167"/>
              <a:gd name="connsiteY3" fmla="*/ 356182 h 1344154"/>
              <a:gd name="connsiteX4" fmla="*/ 207601 w 710167"/>
              <a:gd name="connsiteY4" fmla="*/ 417890 h 1344154"/>
              <a:gd name="connsiteX5" fmla="*/ 253128 w 710167"/>
              <a:gd name="connsiteY5" fmla="*/ 485208 h 1344154"/>
              <a:gd name="connsiteX6" fmla="*/ 269958 w 710167"/>
              <a:gd name="connsiteY6" fmla="*/ 518867 h 1344154"/>
              <a:gd name="connsiteX7" fmla="*/ 298007 w 710167"/>
              <a:gd name="connsiteY7" fmla="*/ 569355 h 1344154"/>
              <a:gd name="connsiteX8" fmla="*/ 326705 w 710167"/>
              <a:gd name="connsiteY8" fmla="*/ 636673 h 1344154"/>
              <a:gd name="connsiteX9" fmla="*/ 354754 w 710167"/>
              <a:gd name="connsiteY9" fmla="*/ 706634 h 1344154"/>
              <a:gd name="connsiteX10" fmla="*/ 374225 w 710167"/>
              <a:gd name="connsiteY10" fmla="*/ 772978 h 1344154"/>
              <a:gd name="connsiteX11" fmla="*/ 404594 w 710167"/>
              <a:gd name="connsiteY11" fmla="*/ 913322 h 1344154"/>
              <a:gd name="connsiteX12" fmla="*/ 404270 w 710167"/>
              <a:gd name="connsiteY12" fmla="*/ 1071547 h 1344154"/>
              <a:gd name="connsiteX13" fmla="*/ 387764 w 710167"/>
              <a:gd name="connsiteY13" fmla="*/ 1212863 h 1344154"/>
              <a:gd name="connsiteX14" fmla="*/ 382154 w 710167"/>
              <a:gd name="connsiteY14" fmla="*/ 1293022 h 1344154"/>
              <a:gd name="connsiteX15" fmla="*/ 421423 w 710167"/>
              <a:gd name="connsiteY15" fmla="*/ 1304241 h 1344154"/>
              <a:gd name="connsiteX16" fmla="*/ 516790 w 710167"/>
              <a:gd name="connsiteY16" fmla="*/ 1309851 h 1344154"/>
              <a:gd name="connsiteX17" fmla="*/ 572888 w 710167"/>
              <a:gd name="connsiteY17" fmla="*/ 1321071 h 1344154"/>
              <a:gd name="connsiteX18" fmla="*/ 666958 w 710167"/>
              <a:gd name="connsiteY18" fmla="*/ 1337900 h 1344154"/>
              <a:gd name="connsiteX19" fmla="*/ 697974 w 710167"/>
              <a:gd name="connsiteY19" fmla="*/ 1204562 h 1344154"/>
              <a:gd name="connsiteX20" fmla="*/ 710167 w 710167"/>
              <a:gd name="connsiteY20" fmla="*/ 1029262 h 1344154"/>
              <a:gd name="connsiteX21" fmla="*/ 692708 w 710167"/>
              <a:gd name="connsiteY21" fmla="*/ 847131 h 1344154"/>
              <a:gd name="connsiteX22" fmla="*/ 651425 w 710167"/>
              <a:gd name="connsiteY22" fmla="*/ 664722 h 1344154"/>
              <a:gd name="connsiteX23" fmla="*/ 620085 w 710167"/>
              <a:gd name="connsiteY23" fmla="*/ 572322 h 1344154"/>
              <a:gd name="connsiteX24" fmla="*/ 575206 w 710167"/>
              <a:gd name="connsiteY24" fmla="*/ 462769 h 1344154"/>
              <a:gd name="connsiteX25" fmla="*/ 528009 w 710167"/>
              <a:gd name="connsiteY25" fmla="*/ 361792 h 1344154"/>
              <a:gd name="connsiteX26" fmla="*/ 463010 w 710167"/>
              <a:gd name="connsiteY26" fmla="*/ 269717 h 1344154"/>
              <a:gd name="connsiteX27" fmla="*/ 390082 w 710167"/>
              <a:gd name="connsiteY27" fmla="*/ 182278 h 1344154"/>
              <a:gd name="connsiteX28" fmla="*/ 342562 w 710167"/>
              <a:gd name="connsiteY28" fmla="*/ 129795 h 1344154"/>
              <a:gd name="connsiteX29" fmla="*/ 273298 w 710167"/>
              <a:gd name="connsiteY29" fmla="*/ 55894 h 1344154"/>
              <a:gd name="connsiteX30" fmla="*/ 224901 w 710167"/>
              <a:gd name="connsiteY30" fmla="*/ 1111 h 1344154"/>
              <a:gd name="connsiteX31" fmla="*/ 191421 w 710167"/>
              <a:gd name="connsiteY31" fmla="*/ 13984 h 1344154"/>
              <a:gd name="connsiteX32" fmla="*/ 144224 w 710167"/>
              <a:gd name="connsiteY32" fmla="*/ 59511 h 1344154"/>
              <a:gd name="connsiteX33" fmla="*/ 79224 w 710167"/>
              <a:gd name="connsiteY33" fmla="*/ 120570 h 1344154"/>
              <a:gd name="connsiteX34" fmla="*/ 41301 w 710167"/>
              <a:gd name="connsiteY34" fmla="*/ 151910 h 1344154"/>
              <a:gd name="connsiteX35" fmla="*/ 687 w 710167"/>
              <a:gd name="connsiteY35" fmla="*/ 193498 h 1344154"/>
              <a:gd name="connsiteX0" fmla="*/ 687 w 710167"/>
              <a:gd name="connsiteY0" fmla="*/ 193498 h 1344154"/>
              <a:gd name="connsiteX1" fmla="*/ 76582 w 710167"/>
              <a:gd name="connsiteY1" fmla="*/ 262161 h 1344154"/>
              <a:gd name="connsiteX2" fmla="*/ 135322 w 710167"/>
              <a:gd name="connsiteY2" fmla="*/ 322524 h 1344154"/>
              <a:gd name="connsiteX3" fmla="*/ 157762 w 710167"/>
              <a:gd name="connsiteY3" fmla="*/ 356182 h 1344154"/>
              <a:gd name="connsiteX4" fmla="*/ 207601 w 710167"/>
              <a:gd name="connsiteY4" fmla="*/ 417890 h 1344154"/>
              <a:gd name="connsiteX5" fmla="*/ 253128 w 710167"/>
              <a:gd name="connsiteY5" fmla="*/ 485208 h 1344154"/>
              <a:gd name="connsiteX6" fmla="*/ 269958 w 710167"/>
              <a:gd name="connsiteY6" fmla="*/ 518867 h 1344154"/>
              <a:gd name="connsiteX7" fmla="*/ 298007 w 710167"/>
              <a:gd name="connsiteY7" fmla="*/ 569355 h 1344154"/>
              <a:gd name="connsiteX8" fmla="*/ 326705 w 710167"/>
              <a:gd name="connsiteY8" fmla="*/ 636673 h 1344154"/>
              <a:gd name="connsiteX9" fmla="*/ 354754 w 710167"/>
              <a:gd name="connsiteY9" fmla="*/ 706634 h 1344154"/>
              <a:gd name="connsiteX10" fmla="*/ 374225 w 710167"/>
              <a:gd name="connsiteY10" fmla="*/ 772978 h 1344154"/>
              <a:gd name="connsiteX11" fmla="*/ 404594 w 710167"/>
              <a:gd name="connsiteY11" fmla="*/ 913322 h 1344154"/>
              <a:gd name="connsiteX12" fmla="*/ 404270 w 710167"/>
              <a:gd name="connsiteY12" fmla="*/ 1071547 h 1344154"/>
              <a:gd name="connsiteX13" fmla="*/ 387764 w 710167"/>
              <a:gd name="connsiteY13" fmla="*/ 1212863 h 1344154"/>
              <a:gd name="connsiteX14" fmla="*/ 382154 w 710167"/>
              <a:gd name="connsiteY14" fmla="*/ 1293022 h 1344154"/>
              <a:gd name="connsiteX15" fmla="*/ 421423 w 710167"/>
              <a:gd name="connsiteY15" fmla="*/ 1304241 h 1344154"/>
              <a:gd name="connsiteX16" fmla="*/ 516790 w 710167"/>
              <a:gd name="connsiteY16" fmla="*/ 1309851 h 1344154"/>
              <a:gd name="connsiteX17" fmla="*/ 572888 w 710167"/>
              <a:gd name="connsiteY17" fmla="*/ 1321071 h 1344154"/>
              <a:gd name="connsiteX18" fmla="*/ 666958 w 710167"/>
              <a:gd name="connsiteY18" fmla="*/ 1337900 h 1344154"/>
              <a:gd name="connsiteX19" fmla="*/ 697974 w 710167"/>
              <a:gd name="connsiteY19" fmla="*/ 1204562 h 1344154"/>
              <a:gd name="connsiteX20" fmla="*/ 710167 w 710167"/>
              <a:gd name="connsiteY20" fmla="*/ 1029262 h 1344154"/>
              <a:gd name="connsiteX21" fmla="*/ 692708 w 710167"/>
              <a:gd name="connsiteY21" fmla="*/ 847131 h 1344154"/>
              <a:gd name="connsiteX22" fmla="*/ 651425 w 710167"/>
              <a:gd name="connsiteY22" fmla="*/ 664722 h 1344154"/>
              <a:gd name="connsiteX23" fmla="*/ 620085 w 710167"/>
              <a:gd name="connsiteY23" fmla="*/ 572322 h 1344154"/>
              <a:gd name="connsiteX24" fmla="*/ 575206 w 710167"/>
              <a:gd name="connsiteY24" fmla="*/ 462769 h 1344154"/>
              <a:gd name="connsiteX25" fmla="*/ 524941 w 710167"/>
              <a:gd name="connsiteY25" fmla="*/ 370997 h 1344154"/>
              <a:gd name="connsiteX26" fmla="*/ 463010 w 710167"/>
              <a:gd name="connsiteY26" fmla="*/ 269717 h 1344154"/>
              <a:gd name="connsiteX27" fmla="*/ 390082 w 710167"/>
              <a:gd name="connsiteY27" fmla="*/ 182278 h 1344154"/>
              <a:gd name="connsiteX28" fmla="*/ 342562 w 710167"/>
              <a:gd name="connsiteY28" fmla="*/ 129795 h 1344154"/>
              <a:gd name="connsiteX29" fmla="*/ 273298 w 710167"/>
              <a:gd name="connsiteY29" fmla="*/ 55894 h 1344154"/>
              <a:gd name="connsiteX30" fmla="*/ 224901 w 710167"/>
              <a:gd name="connsiteY30" fmla="*/ 1111 h 1344154"/>
              <a:gd name="connsiteX31" fmla="*/ 191421 w 710167"/>
              <a:gd name="connsiteY31" fmla="*/ 13984 h 1344154"/>
              <a:gd name="connsiteX32" fmla="*/ 144224 w 710167"/>
              <a:gd name="connsiteY32" fmla="*/ 59511 h 1344154"/>
              <a:gd name="connsiteX33" fmla="*/ 79224 w 710167"/>
              <a:gd name="connsiteY33" fmla="*/ 120570 h 1344154"/>
              <a:gd name="connsiteX34" fmla="*/ 41301 w 710167"/>
              <a:gd name="connsiteY34" fmla="*/ 151910 h 1344154"/>
              <a:gd name="connsiteX35" fmla="*/ 687 w 710167"/>
              <a:gd name="connsiteY35" fmla="*/ 193498 h 1344154"/>
              <a:gd name="connsiteX0" fmla="*/ 687 w 710167"/>
              <a:gd name="connsiteY0" fmla="*/ 193498 h 1344154"/>
              <a:gd name="connsiteX1" fmla="*/ 76582 w 710167"/>
              <a:gd name="connsiteY1" fmla="*/ 262161 h 1344154"/>
              <a:gd name="connsiteX2" fmla="*/ 135322 w 710167"/>
              <a:gd name="connsiteY2" fmla="*/ 322524 h 1344154"/>
              <a:gd name="connsiteX3" fmla="*/ 157762 w 710167"/>
              <a:gd name="connsiteY3" fmla="*/ 356182 h 1344154"/>
              <a:gd name="connsiteX4" fmla="*/ 207601 w 710167"/>
              <a:gd name="connsiteY4" fmla="*/ 417890 h 1344154"/>
              <a:gd name="connsiteX5" fmla="*/ 253128 w 710167"/>
              <a:gd name="connsiteY5" fmla="*/ 485208 h 1344154"/>
              <a:gd name="connsiteX6" fmla="*/ 269958 w 710167"/>
              <a:gd name="connsiteY6" fmla="*/ 518867 h 1344154"/>
              <a:gd name="connsiteX7" fmla="*/ 298007 w 710167"/>
              <a:gd name="connsiteY7" fmla="*/ 569355 h 1344154"/>
              <a:gd name="connsiteX8" fmla="*/ 326705 w 710167"/>
              <a:gd name="connsiteY8" fmla="*/ 636673 h 1344154"/>
              <a:gd name="connsiteX9" fmla="*/ 354754 w 710167"/>
              <a:gd name="connsiteY9" fmla="*/ 706634 h 1344154"/>
              <a:gd name="connsiteX10" fmla="*/ 374225 w 710167"/>
              <a:gd name="connsiteY10" fmla="*/ 772978 h 1344154"/>
              <a:gd name="connsiteX11" fmla="*/ 404594 w 710167"/>
              <a:gd name="connsiteY11" fmla="*/ 913322 h 1344154"/>
              <a:gd name="connsiteX12" fmla="*/ 404270 w 710167"/>
              <a:gd name="connsiteY12" fmla="*/ 1071547 h 1344154"/>
              <a:gd name="connsiteX13" fmla="*/ 387764 w 710167"/>
              <a:gd name="connsiteY13" fmla="*/ 1212863 h 1344154"/>
              <a:gd name="connsiteX14" fmla="*/ 382154 w 710167"/>
              <a:gd name="connsiteY14" fmla="*/ 1293022 h 1344154"/>
              <a:gd name="connsiteX15" fmla="*/ 421423 w 710167"/>
              <a:gd name="connsiteY15" fmla="*/ 1304241 h 1344154"/>
              <a:gd name="connsiteX16" fmla="*/ 516790 w 710167"/>
              <a:gd name="connsiteY16" fmla="*/ 1309851 h 1344154"/>
              <a:gd name="connsiteX17" fmla="*/ 572888 w 710167"/>
              <a:gd name="connsiteY17" fmla="*/ 1321071 h 1344154"/>
              <a:gd name="connsiteX18" fmla="*/ 666958 w 710167"/>
              <a:gd name="connsiteY18" fmla="*/ 1337900 h 1344154"/>
              <a:gd name="connsiteX19" fmla="*/ 697974 w 710167"/>
              <a:gd name="connsiteY19" fmla="*/ 1204562 h 1344154"/>
              <a:gd name="connsiteX20" fmla="*/ 710167 w 710167"/>
              <a:gd name="connsiteY20" fmla="*/ 1029262 h 1344154"/>
              <a:gd name="connsiteX21" fmla="*/ 692708 w 710167"/>
              <a:gd name="connsiteY21" fmla="*/ 847131 h 1344154"/>
              <a:gd name="connsiteX22" fmla="*/ 651425 w 710167"/>
              <a:gd name="connsiteY22" fmla="*/ 664722 h 1344154"/>
              <a:gd name="connsiteX23" fmla="*/ 620085 w 710167"/>
              <a:gd name="connsiteY23" fmla="*/ 572322 h 1344154"/>
              <a:gd name="connsiteX24" fmla="*/ 575206 w 710167"/>
              <a:gd name="connsiteY24" fmla="*/ 462769 h 1344154"/>
              <a:gd name="connsiteX25" fmla="*/ 524941 w 710167"/>
              <a:gd name="connsiteY25" fmla="*/ 370997 h 1344154"/>
              <a:gd name="connsiteX26" fmla="*/ 463010 w 710167"/>
              <a:gd name="connsiteY26" fmla="*/ 269717 h 1344154"/>
              <a:gd name="connsiteX27" fmla="*/ 390082 w 710167"/>
              <a:gd name="connsiteY27" fmla="*/ 182278 h 1344154"/>
              <a:gd name="connsiteX28" fmla="*/ 342562 w 710167"/>
              <a:gd name="connsiteY28" fmla="*/ 129795 h 1344154"/>
              <a:gd name="connsiteX29" fmla="*/ 285572 w 710167"/>
              <a:gd name="connsiteY29" fmla="*/ 52826 h 1344154"/>
              <a:gd name="connsiteX30" fmla="*/ 224901 w 710167"/>
              <a:gd name="connsiteY30" fmla="*/ 1111 h 1344154"/>
              <a:gd name="connsiteX31" fmla="*/ 191421 w 710167"/>
              <a:gd name="connsiteY31" fmla="*/ 13984 h 1344154"/>
              <a:gd name="connsiteX32" fmla="*/ 144224 w 710167"/>
              <a:gd name="connsiteY32" fmla="*/ 59511 h 1344154"/>
              <a:gd name="connsiteX33" fmla="*/ 79224 w 710167"/>
              <a:gd name="connsiteY33" fmla="*/ 120570 h 1344154"/>
              <a:gd name="connsiteX34" fmla="*/ 41301 w 710167"/>
              <a:gd name="connsiteY34" fmla="*/ 151910 h 1344154"/>
              <a:gd name="connsiteX35" fmla="*/ 687 w 710167"/>
              <a:gd name="connsiteY35" fmla="*/ 193498 h 1344154"/>
              <a:gd name="connsiteX0" fmla="*/ 687 w 710167"/>
              <a:gd name="connsiteY0" fmla="*/ 193498 h 1344154"/>
              <a:gd name="connsiteX1" fmla="*/ 76582 w 710167"/>
              <a:gd name="connsiteY1" fmla="*/ 262161 h 1344154"/>
              <a:gd name="connsiteX2" fmla="*/ 135322 w 710167"/>
              <a:gd name="connsiteY2" fmla="*/ 322524 h 1344154"/>
              <a:gd name="connsiteX3" fmla="*/ 157762 w 710167"/>
              <a:gd name="connsiteY3" fmla="*/ 356182 h 1344154"/>
              <a:gd name="connsiteX4" fmla="*/ 207601 w 710167"/>
              <a:gd name="connsiteY4" fmla="*/ 417890 h 1344154"/>
              <a:gd name="connsiteX5" fmla="*/ 253128 w 710167"/>
              <a:gd name="connsiteY5" fmla="*/ 485208 h 1344154"/>
              <a:gd name="connsiteX6" fmla="*/ 269958 w 710167"/>
              <a:gd name="connsiteY6" fmla="*/ 518867 h 1344154"/>
              <a:gd name="connsiteX7" fmla="*/ 298007 w 710167"/>
              <a:gd name="connsiteY7" fmla="*/ 569355 h 1344154"/>
              <a:gd name="connsiteX8" fmla="*/ 326705 w 710167"/>
              <a:gd name="connsiteY8" fmla="*/ 636673 h 1344154"/>
              <a:gd name="connsiteX9" fmla="*/ 354754 w 710167"/>
              <a:gd name="connsiteY9" fmla="*/ 706634 h 1344154"/>
              <a:gd name="connsiteX10" fmla="*/ 374225 w 710167"/>
              <a:gd name="connsiteY10" fmla="*/ 772978 h 1344154"/>
              <a:gd name="connsiteX11" fmla="*/ 404594 w 710167"/>
              <a:gd name="connsiteY11" fmla="*/ 913322 h 1344154"/>
              <a:gd name="connsiteX12" fmla="*/ 404270 w 710167"/>
              <a:gd name="connsiteY12" fmla="*/ 1071547 h 1344154"/>
              <a:gd name="connsiteX13" fmla="*/ 387764 w 710167"/>
              <a:gd name="connsiteY13" fmla="*/ 1212863 h 1344154"/>
              <a:gd name="connsiteX14" fmla="*/ 382154 w 710167"/>
              <a:gd name="connsiteY14" fmla="*/ 1293022 h 1344154"/>
              <a:gd name="connsiteX15" fmla="*/ 421423 w 710167"/>
              <a:gd name="connsiteY15" fmla="*/ 1304241 h 1344154"/>
              <a:gd name="connsiteX16" fmla="*/ 516790 w 710167"/>
              <a:gd name="connsiteY16" fmla="*/ 1309851 h 1344154"/>
              <a:gd name="connsiteX17" fmla="*/ 572888 w 710167"/>
              <a:gd name="connsiteY17" fmla="*/ 1321071 h 1344154"/>
              <a:gd name="connsiteX18" fmla="*/ 666958 w 710167"/>
              <a:gd name="connsiteY18" fmla="*/ 1337900 h 1344154"/>
              <a:gd name="connsiteX19" fmla="*/ 697974 w 710167"/>
              <a:gd name="connsiteY19" fmla="*/ 1204562 h 1344154"/>
              <a:gd name="connsiteX20" fmla="*/ 710167 w 710167"/>
              <a:gd name="connsiteY20" fmla="*/ 1029262 h 1344154"/>
              <a:gd name="connsiteX21" fmla="*/ 692708 w 710167"/>
              <a:gd name="connsiteY21" fmla="*/ 847131 h 1344154"/>
              <a:gd name="connsiteX22" fmla="*/ 651425 w 710167"/>
              <a:gd name="connsiteY22" fmla="*/ 664722 h 1344154"/>
              <a:gd name="connsiteX23" fmla="*/ 620085 w 710167"/>
              <a:gd name="connsiteY23" fmla="*/ 572322 h 1344154"/>
              <a:gd name="connsiteX24" fmla="*/ 575206 w 710167"/>
              <a:gd name="connsiteY24" fmla="*/ 462769 h 1344154"/>
              <a:gd name="connsiteX25" fmla="*/ 524941 w 710167"/>
              <a:gd name="connsiteY25" fmla="*/ 370997 h 1344154"/>
              <a:gd name="connsiteX26" fmla="*/ 463010 w 710167"/>
              <a:gd name="connsiteY26" fmla="*/ 269717 h 1344154"/>
              <a:gd name="connsiteX27" fmla="*/ 390082 w 710167"/>
              <a:gd name="connsiteY27" fmla="*/ 182278 h 1344154"/>
              <a:gd name="connsiteX28" fmla="*/ 345630 w 710167"/>
              <a:gd name="connsiteY28" fmla="*/ 132864 h 1344154"/>
              <a:gd name="connsiteX29" fmla="*/ 285572 w 710167"/>
              <a:gd name="connsiteY29" fmla="*/ 52826 h 1344154"/>
              <a:gd name="connsiteX30" fmla="*/ 224901 w 710167"/>
              <a:gd name="connsiteY30" fmla="*/ 1111 h 1344154"/>
              <a:gd name="connsiteX31" fmla="*/ 191421 w 710167"/>
              <a:gd name="connsiteY31" fmla="*/ 13984 h 1344154"/>
              <a:gd name="connsiteX32" fmla="*/ 144224 w 710167"/>
              <a:gd name="connsiteY32" fmla="*/ 59511 h 1344154"/>
              <a:gd name="connsiteX33" fmla="*/ 79224 w 710167"/>
              <a:gd name="connsiteY33" fmla="*/ 120570 h 1344154"/>
              <a:gd name="connsiteX34" fmla="*/ 41301 w 710167"/>
              <a:gd name="connsiteY34" fmla="*/ 151910 h 1344154"/>
              <a:gd name="connsiteX35" fmla="*/ 687 w 710167"/>
              <a:gd name="connsiteY35" fmla="*/ 193498 h 1344154"/>
              <a:gd name="connsiteX0" fmla="*/ 687 w 710167"/>
              <a:gd name="connsiteY0" fmla="*/ 193498 h 1344154"/>
              <a:gd name="connsiteX1" fmla="*/ 76582 w 710167"/>
              <a:gd name="connsiteY1" fmla="*/ 262161 h 1344154"/>
              <a:gd name="connsiteX2" fmla="*/ 135322 w 710167"/>
              <a:gd name="connsiteY2" fmla="*/ 322524 h 1344154"/>
              <a:gd name="connsiteX3" fmla="*/ 157762 w 710167"/>
              <a:gd name="connsiteY3" fmla="*/ 356182 h 1344154"/>
              <a:gd name="connsiteX4" fmla="*/ 207601 w 710167"/>
              <a:gd name="connsiteY4" fmla="*/ 417890 h 1344154"/>
              <a:gd name="connsiteX5" fmla="*/ 253128 w 710167"/>
              <a:gd name="connsiteY5" fmla="*/ 485208 h 1344154"/>
              <a:gd name="connsiteX6" fmla="*/ 269958 w 710167"/>
              <a:gd name="connsiteY6" fmla="*/ 518867 h 1344154"/>
              <a:gd name="connsiteX7" fmla="*/ 298007 w 710167"/>
              <a:gd name="connsiteY7" fmla="*/ 569355 h 1344154"/>
              <a:gd name="connsiteX8" fmla="*/ 326705 w 710167"/>
              <a:gd name="connsiteY8" fmla="*/ 636673 h 1344154"/>
              <a:gd name="connsiteX9" fmla="*/ 354754 w 710167"/>
              <a:gd name="connsiteY9" fmla="*/ 706634 h 1344154"/>
              <a:gd name="connsiteX10" fmla="*/ 374225 w 710167"/>
              <a:gd name="connsiteY10" fmla="*/ 772978 h 1344154"/>
              <a:gd name="connsiteX11" fmla="*/ 404594 w 710167"/>
              <a:gd name="connsiteY11" fmla="*/ 913322 h 1344154"/>
              <a:gd name="connsiteX12" fmla="*/ 404270 w 710167"/>
              <a:gd name="connsiteY12" fmla="*/ 1071547 h 1344154"/>
              <a:gd name="connsiteX13" fmla="*/ 387764 w 710167"/>
              <a:gd name="connsiteY13" fmla="*/ 1212863 h 1344154"/>
              <a:gd name="connsiteX14" fmla="*/ 382154 w 710167"/>
              <a:gd name="connsiteY14" fmla="*/ 1293022 h 1344154"/>
              <a:gd name="connsiteX15" fmla="*/ 421423 w 710167"/>
              <a:gd name="connsiteY15" fmla="*/ 1304241 h 1344154"/>
              <a:gd name="connsiteX16" fmla="*/ 516790 w 710167"/>
              <a:gd name="connsiteY16" fmla="*/ 1309851 h 1344154"/>
              <a:gd name="connsiteX17" fmla="*/ 572888 w 710167"/>
              <a:gd name="connsiteY17" fmla="*/ 1321071 h 1344154"/>
              <a:gd name="connsiteX18" fmla="*/ 666958 w 710167"/>
              <a:gd name="connsiteY18" fmla="*/ 1337900 h 1344154"/>
              <a:gd name="connsiteX19" fmla="*/ 697974 w 710167"/>
              <a:gd name="connsiteY19" fmla="*/ 1204562 h 1344154"/>
              <a:gd name="connsiteX20" fmla="*/ 710167 w 710167"/>
              <a:gd name="connsiteY20" fmla="*/ 1029262 h 1344154"/>
              <a:gd name="connsiteX21" fmla="*/ 692708 w 710167"/>
              <a:gd name="connsiteY21" fmla="*/ 847131 h 1344154"/>
              <a:gd name="connsiteX22" fmla="*/ 651425 w 710167"/>
              <a:gd name="connsiteY22" fmla="*/ 664722 h 1344154"/>
              <a:gd name="connsiteX23" fmla="*/ 620085 w 710167"/>
              <a:gd name="connsiteY23" fmla="*/ 572322 h 1344154"/>
              <a:gd name="connsiteX24" fmla="*/ 575206 w 710167"/>
              <a:gd name="connsiteY24" fmla="*/ 462769 h 1344154"/>
              <a:gd name="connsiteX25" fmla="*/ 524941 w 710167"/>
              <a:gd name="connsiteY25" fmla="*/ 370997 h 1344154"/>
              <a:gd name="connsiteX26" fmla="*/ 463010 w 710167"/>
              <a:gd name="connsiteY26" fmla="*/ 269717 h 1344154"/>
              <a:gd name="connsiteX27" fmla="*/ 387014 w 710167"/>
              <a:gd name="connsiteY27" fmla="*/ 182278 h 1344154"/>
              <a:gd name="connsiteX28" fmla="*/ 345630 w 710167"/>
              <a:gd name="connsiteY28" fmla="*/ 132864 h 1344154"/>
              <a:gd name="connsiteX29" fmla="*/ 285572 w 710167"/>
              <a:gd name="connsiteY29" fmla="*/ 52826 h 1344154"/>
              <a:gd name="connsiteX30" fmla="*/ 224901 w 710167"/>
              <a:gd name="connsiteY30" fmla="*/ 1111 h 1344154"/>
              <a:gd name="connsiteX31" fmla="*/ 191421 w 710167"/>
              <a:gd name="connsiteY31" fmla="*/ 13984 h 1344154"/>
              <a:gd name="connsiteX32" fmla="*/ 144224 w 710167"/>
              <a:gd name="connsiteY32" fmla="*/ 59511 h 1344154"/>
              <a:gd name="connsiteX33" fmla="*/ 79224 w 710167"/>
              <a:gd name="connsiteY33" fmla="*/ 120570 h 1344154"/>
              <a:gd name="connsiteX34" fmla="*/ 41301 w 710167"/>
              <a:gd name="connsiteY34" fmla="*/ 151910 h 1344154"/>
              <a:gd name="connsiteX35" fmla="*/ 687 w 710167"/>
              <a:gd name="connsiteY35" fmla="*/ 193498 h 1344154"/>
              <a:gd name="connsiteX0" fmla="*/ 687 w 710167"/>
              <a:gd name="connsiteY0" fmla="*/ 193498 h 1344154"/>
              <a:gd name="connsiteX1" fmla="*/ 76582 w 710167"/>
              <a:gd name="connsiteY1" fmla="*/ 262161 h 1344154"/>
              <a:gd name="connsiteX2" fmla="*/ 135322 w 710167"/>
              <a:gd name="connsiteY2" fmla="*/ 322524 h 1344154"/>
              <a:gd name="connsiteX3" fmla="*/ 157762 w 710167"/>
              <a:gd name="connsiteY3" fmla="*/ 356182 h 1344154"/>
              <a:gd name="connsiteX4" fmla="*/ 207601 w 710167"/>
              <a:gd name="connsiteY4" fmla="*/ 417890 h 1344154"/>
              <a:gd name="connsiteX5" fmla="*/ 253128 w 710167"/>
              <a:gd name="connsiteY5" fmla="*/ 485208 h 1344154"/>
              <a:gd name="connsiteX6" fmla="*/ 269958 w 710167"/>
              <a:gd name="connsiteY6" fmla="*/ 518867 h 1344154"/>
              <a:gd name="connsiteX7" fmla="*/ 298007 w 710167"/>
              <a:gd name="connsiteY7" fmla="*/ 569355 h 1344154"/>
              <a:gd name="connsiteX8" fmla="*/ 326705 w 710167"/>
              <a:gd name="connsiteY8" fmla="*/ 636673 h 1344154"/>
              <a:gd name="connsiteX9" fmla="*/ 354754 w 710167"/>
              <a:gd name="connsiteY9" fmla="*/ 706634 h 1344154"/>
              <a:gd name="connsiteX10" fmla="*/ 374225 w 710167"/>
              <a:gd name="connsiteY10" fmla="*/ 772978 h 1344154"/>
              <a:gd name="connsiteX11" fmla="*/ 404594 w 710167"/>
              <a:gd name="connsiteY11" fmla="*/ 913322 h 1344154"/>
              <a:gd name="connsiteX12" fmla="*/ 404270 w 710167"/>
              <a:gd name="connsiteY12" fmla="*/ 1071547 h 1344154"/>
              <a:gd name="connsiteX13" fmla="*/ 387764 w 710167"/>
              <a:gd name="connsiteY13" fmla="*/ 1212863 h 1344154"/>
              <a:gd name="connsiteX14" fmla="*/ 382154 w 710167"/>
              <a:gd name="connsiteY14" fmla="*/ 1293022 h 1344154"/>
              <a:gd name="connsiteX15" fmla="*/ 421423 w 710167"/>
              <a:gd name="connsiteY15" fmla="*/ 1304241 h 1344154"/>
              <a:gd name="connsiteX16" fmla="*/ 516790 w 710167"/>
              <a:gd name="connsiteY16" fmla="*/ 1309851 h 1344154"/>
              <a:gd name="connsiteX17" fmla="*/ 572888 w 710167"/>
              <a:gd name="connsiteY17" fmla="*/ 1321071 h 1344154"/>
              <a:gd name="connsiteX18" fmla="*/ 666958 w 710167"/>
              <a:gd name="connsiteY18" fmla="*/ 1337900 h 1344154"/>
              <a:gd name="connsiteX19" fmla="*/ 697974 w 710167"/>
              <a:gd name="connsiteY19" fmla="*/ 1204562 h 1344154"/>
              <a:gd name="connsiteX20" fmla="*/ 710167 w 710167"/>
              <a:gd name="connsiteY20" fmla="*/ 1029262 h 1344154"/>
              <a:gd name="connsiteX21" fmla="*/ 692708 w 710167"/>
              <a:gd name="connsiteY21" fmla="*/ 847131 h 1344154"/>
              <a:gd name="connsiteX22" fmla="*/ 651425 w 710167"/>
              <a:gd name="connsiteY22" fmla="*/ 664722 h 1344154"/>
              <a:gd name="connsiteX23" fmla="*/ 620085 w 710167"/>
              <a:gd name="connsiteY23" fmla="*/ 572322 h 1344154"/>
              <a:gd name="connsiteX24" fmla="*/ 575206 w 710167"/>
              <a:gd name="connsiteY24" fmla="*/ 462769 h 1344154"/>
              <a:gd name="connsiteX25" fmla="*/ 524941 w 710167"/>
              <a:gd name="connsiteY25" fmla="*/ 370997 h 1344154"/>
              <a:gd name="connsiteX26" fmla="*/ 463010 w 710167"/>
              <a:gd name="connsiteY26" fmla="*/ 269717 h 1344154"/>
              <a:gd name="connsiteX27" fmla="*/ 387014 w 710167"/>
              <a:gd name="connsiteY27" fmla="*/ 182278 h 1344154"/>
              <a:gd name="connsiteX28" fmla="*/ 351767 w 710167"/>
              <a:gd name="connsiteY28" fmla="*/ 129795 h 1344154"/>
              <a:gd name="connsiteX29" fmla="*/ 285572 w 710167"/>
              <a:gd name="connsiteY29" fmla="*/ 52826 h 1344154"/>
              <a:gd name="connsiteX30" fmla="*/ 224901 w 710167"/>
              <a:gd name="connsiteY30" fmla="*/ 1111 h 1344154"/>
              <a:gd name="connsiteX31" fmla="*/ 191421 w 710167"/>
              <a:gd name="connsiteY31" fmla="*/ 13984 h 1344154"/>
              <a:gd name="connsiteX32" fmla="*/ 144224 w 710167"/>
              <a:gd name="connsiteY32" fmla="*/ 59511 h 1344154"/>
              <a:gd name="connsiteX33" fmla="*/ 79224 w 710167"/>
              <a:gd name="connsiteY33" fmla="*/ 120570 h 1344154"/>
              <a:gd name="connsiteX34" fmla="*/ 41301 w 710167"/>
              <a:gd name="connsiteY34" fmla="*/ 151910 h 1344154"/>
              <a:gd name="connsiteX35" fmla="*/ 687 w 710167"/>
              <a:gd name="connsiteY35" fmla="*/ 193498 h 1344154"/>
              <a:gd name="connsiteX0" fmla="*/ 687 w 710167"/>
              <a:gd name="connsiteY0" fmla="*/ 193498 h 1344154"/>
              <a:gd name="connsiteX1" fmla="*/ 76582 w 710167"/>
              <a:gd name="connsiteY1" fmla="*/ 262161 h 1344154"/>
              <a:gd name="connsiteX2" fmla="*/ 135322 w 710167"/>
              <a:gd name="connsiteY2" fmla="*/ 322524 h 1344154"/>
              <a:gd name="connsiteX3" fmla="*/ 157762 w 710167"/>
              <a:gd name="connsiteY3" fmla="*/ 356182 h 1344154"/>
              <a:gd name="connsiteX4" fmla="*/ 207601 w 710167"/>
              <a:gd name="connsiteY4" fmla="*/ 417890 h 1344154"/>
              <a:gd name="connsiteX5" fmla="*/ 253128 w 710167"/>
              <a:gd name="connsiteY5" fmla="*/ 485208 h 1344154"/>
              <a:gd name="connsiteX6" fmla="*/ 269958 w 710167"/>
              <a:gd name="connsiteY6" fmla="*/ 518867 h 1344154"/>
              <a:gd name="connsiteX7" fmla="*/ 298007 w 710167"/>
              <a:gd name="connsiteY7" fmla="*/ 569355 h 1344154"/>
              <a:gd name="connsiteX8" fmla="*/ 326705 w 710167"/>
              <a:gd name="connsiteY8" fmla="*/ 636673 h 1344154"/>
              <a:gd name="connsiteX9" fmla="*/ 354754 w 710167"/>
              <a:gd name="connsiteY9" fmla="*/ 706634 h 1344154"/>
              <a:gd name="connsiteX10" fmla="*/ 374225 w 710167"/>
              <a:gd name="connsiteY10" fmla="*/ 772978 h 1344154"/>
              <a:gd name="connsiteX11" fmla="*/ 404594 w 710167"/>
              <a:gd name="connsiteY11" fmla="*/ 913322 h 1344154"/>
              <a:gd name="connsiteX12" fmla="*/ 404270 w 710167"/>
              <a:gd name="connsiteY12" fmla="*/ 1071547 h 1344154"/>
              <a:gd name="connsiteX13" fmla="*/ 387764 w 710167"/>
              <a:gd name="connsiteY13" fmla="*/ 1212863 h 1344154"/>
              <a:gd name="connsiteX14" fmla="*/ 382154 w 710167"/>
              <a:gd name="connsiteY14" fmla="*/ 1293022 h 1344154"/>
              <a:gd name="connsiteX15" fmla="*/ 421423 w 710167"/>
              <a:gd name="connsiteY15" fmla="*/ 1304241 h 1344154"/>
              <a:gd name="connsiteX16" fmla="*/ 516790 w 710167"/>
              <a:gd name="connsiteY16" fmla="*/ 1309851 h 1344154"/>
              <a:gd name="connsiteX17" fmla="*/ 572888 w 710167"/>
              <a:gd name="connsiteY17" fmla="*/ 1321071 h 1344154"/>
              <a:gd name="connsiteX18" fmla="*/ 666958 w 710167"/>
              <a:gd name="connsiteY18" fmla="*/ 1337900 h 1344154"/>
              <a:gd name="connsiteX19" fmla="*/ 697974 w 710167"/>
              <a:gd name="connsiteY19" fmla="*/ 1204562 h 1344154"/>
              <a:gd name="connsiteX20" fmla="*/ 710167 w 710167"/>
              <a:gd name="connsiteY20" fmla="*/ 1029262 h 1344154"/>
              <a:gd name="connsiteX21" fmla="*/ 692708 w 710167"/>
              <a:gd name="connsiteY21" fmla="*/ 847131 h 1344154"/>
              <a:gd name="connsiteX22" fmla="*/ 651425 w 710167"/>
              <a:gd name="connsiteY22" fmla="*/ 664722 h 1344154"/>
              <a:gd name="connsiteX23" fmla="*/ 620085 w 710167"/>
              <a:gd name="connsiteY23" fmla="*/ 572322 h 1344154"/>
              <a:gd name="connsiteX24" fmla="*/ 575206 w 710167"/>
              <a:gd name="connsiteY24" fmla="*/ 462769 h 1344154"/>
              <a:gd name="connsiteX25" fmla="*/ 524941 w 710167"/>
              <a:gd name="connsiteY25" fmla="*/ 370997 h 1344154"/>
              <a:gd name="connsiteX26" fmla="*/ 463010 w 710167"/>
              <a:gd name="connsiteY26" fmla="*/ 269717 h 1344154"/>
              <a:gd name="connsiteX27" fmla="*/ 351767 w 710167"/>
              <a:gd name="connsiteY27" fmla="*/ 129795 h 1344154"/>
              <a:gd name="connsiteX28" fmla="*/ 285572 w 710167"/>
              <a:gd name="connsiteY28" fmla="*/ 52826 h 1344154"/>
              <a:gd name="connsiteX29" fmla="*/ 224901 w 710167"/>
              <a:gd name="connsiteY29" fmla="*/ 1111 h 1344154"/>
              <a:gd name="connsiteX30" fmla="*/ 191421 w 710167"/>
              <a:gd name="connsiteY30" fmla="*/ 13984 h 1344154"/>
              <a:gd name="connsiteX31" fmla="*/ 144224 w 710167"/>
              <a:gd name="connsiteY31" fmla="*/ 59511 h 1344154"/>
              <a:gd name="connsiteX32" fmla="*/ 79224 w 710167"/>
              <a:gd name="connsiteY32" fmla="*/ 120570 h 1344154"/>
              <a:gd name="connsiteX33" fmla="*/ 41301 w 710167"/>
              <a:gd name="connsiteY33" fmla="*/ 151910 h 1344154"/>
              <a:gd name="connsiteX34" fmla="*/ 687 w 710167"/>
              <a:gd name="connsiteY34" fmla="*/ 193498 h 1344154"/>
              <a:gd name="connsiteX0" fmla="*/ 687 w 710167"/>
              <a:gd name="connsiteY0" fmla="*/ 193498 h 1344154"/>
              <a:gd name="connsiteX1" fmla="*/ 76582 w 710167"/>
              <a:gd name="connsiteY1" fmla="*/ 262161 h 1344154"/>
              <a:gd name="connsiteX2" fmla="*/ 135322 w 710167"/>
              <a:gd name="connsiteY2" fmla="*/ 322524 h 1344154"/>
              <a:gd name="connsiteX3" fmla="*/ 157762 w 710167"/>
              <a:gd name="connsiteY3" fmla="*/ 356182 h 1344154"/>
              <a:gd name="connsiteX4" fmla="*/ 207601 w 710167"/>
              <a:gd name="connsiteY4" fmla="*/ 417890 h 1344154"/>
              <a:gd name="connsiteX5" fmla="*/ 253128 w 710167"/>
              <a:gd name="connsiteY5" fmla="*/ 485208 h 1344154"/>
              <a:gd name="connsiteX6" fmla="*/ 269958 w 710167"/>
              <a:gd name="connsiteY6" fmla="*/ 518867 h 1344154"/>
              <a:gd name="connsiteX7" fmla="*/ 298007 w 710167"/>
              <a:gd name="connsiteY7" fmla="*/ 569355 h 1344154"/>
              <a:gd name="connsiteX8" fmla="*/ 326705 w 710167"/>
              <a:gd name="connsiteY8" fmla="*/ 636673 h 1344154"/>
              <a:gd name="connsiteX9" fmla="*/ 354754 w 710167"/>
              <a:gd name="connsiteY9" fmla="*/ 706634 h 1344154"/>
              <a:gd name="connsiteX10" fmla="*/ 374225 w 710167"/>
              <a:gd name="connsiteY10" fmla="*/ 772978 h 1344154"/>
              <a:gd name="connsiteX11" fmla="*/ 404594 w 710167"/>
              <a:gd name="connsiteY11" fmla="*/ 913322 h 1344154"/>
              <a:gd name="connsiteX12" fmla="*/ 404270 w 710167"/>
              <a:gd name="connsiteY12" fmla="*/ 1071547 h 1344154"/>
              <a:gd name="connsiteX13" fmla="*/ 399796 w 710167"/>
              <a:gd name="connsiteY13" fmla="*/ 1196821 h 1344154"/>
              <a:gd name="connsiteX14" fmla="*/ 382154 w 710167"/>
              <a:gd name="connsiteY14" fmla="*/ 1293022 h 1344154"/>
              <a:gd name="connsiteX15" fmla="*/ 421423 w 710167"/>
              <a:gd name="connsiteY15" fmla="*/ 1304241 h 1344154"/>
              <a:gd name="connsiteX16" fmla="*/ 516790 w 710167"/>
              <a:gd name="connsiteY16" fmla="*/ 1309851 h 1344154"/>
              <a:gd name="connsiteX17" fmla="*/ 572888 w 710167"/>
              <a:gd name="connsiteY17" fmla="*/ 1321071 h 1344154"/>
              <a:gd name="connsiteX18" fmla="*/ 666958 w 710167"/>
              <a:gd name="connsiteY18" fmla="*/ 1337900 h 1344154"/>
              <a:gd name="connsiteX19" fmla="*/ 697974 w 710167"/>
              <a:gd name="connsiteY19" fmla="*/ 1204562 h 1344154"/>
              <a:gd name="connsiteX20" fmla="*/ 710167 w 710167"/>
              <a:gd name="connsiteY20" fmla="*/ 1029262 h 1344154"/>
              <a:gd name="connsiteX21" fmla="*/ 692708 w 710167"/>
              <a:gd name="connsiteY21" fmla="*/ 847131 h 1344154"/>
              <a:gd name="connsiteX22" fmla="*/ 651425 w 710167"/>
              <a:gd name="connsiteY22" fmla="*/ 664722 h 1344154"/>
              <a:gd name="connsiteX23" fmla="*/ 620085 w 710167"/>
              <a:gd name="connsiteY23" fmla="*/ 572322 h 1344154"/>
              <a:gd name="connsiteX24" fmla="*/ 575206 w 710167"/>
              <a:gd name="connsiteY24" fmla="*/ 462769 h 1344154"/>
              <a:gd name="connsiteX25" fmla="*/ 524941 w 710167"/>
              <a:gd name="connsiteY25" fmla="*/ 370997 h 1344154"/>
              <a:gd name="connsiteX26" fmla="*/ 463010 w 710167"/>
              <a:gd name="connsiteY26" fmla="*/ 269717 h 1344154"/>
              <a:gd name="connsiteX27" fmla="*/ 351767 w 710167"/>
              <a:gd name="connsiteY27" fmla="*/ 129795 h 1344154"/>
              <a:gd name="connsiteX28" fmla="*/ 285572 w 710167"/>
              <a:gd name="connsiteY28" fmla="*/ 52826 h 1344154"/>
              <a:gd name="connsiteX29" fmla="*/ 224901 w 710167"/>
              <a:gd name="connsiteY29" fmla="*/ 1111 h 1344154"/>
              <a:gd name="connsiteX30" fmla="*/ 191421 w 710167"/>
              <a:gd name="connsiteY30" fmla="*/ 13984 h 1344154"/>
              <a:gd name="connsiteX31" fmla="*/ 144224 w 710167"/>
              <a:gd name="connsiteY31" fmla="*/ 59511 h 1344154"/>
              <a:gd name="connsiteX32" fmla="*/ 79224 w 710167"/>
              <a:gd name="connsiteY32" fmla="*/ 120570 h 1344154"/>
              <a:gd name="connsiteX33" fmla="*/ 41301 w 710167"/>
              <a:gd name="connsiteY33" fmla="*/ 151910 h 1344154"/>
              <a:gd name="connsiteX34" fmla="*/ 687 w 710167"/>
              <a:gd name="connsiteY34" fmla="*/ 193498 h 1344154"/>
              <a:gd name="connsiteX0" fmla="*/ 687 w 710167"/>
              <a:gd name="connsiteY0" fmla="*/ 193498 h 1344154"/>
              <a:gd name="connsiteX1" fmla="*/ 76582 w 710167"/>
              <a:gd name="connsiteY1" fmla="*/ 262161 h 1344154"/>
              <a:gd name="connsiteX2" fmla="*/ 135322 w 710167"/>
              <a:gd name="connsiteY2" fmla="*/ 322524 h 1344154"/>
              <a:gd name="connsiteX3" fmla="*/ 157762 w 710167"/>
              <a:gd name="connsiteY3" fmla="*/ 356182 h 1344154"/>
              <a:gd name="connsiteX4" fmla="*/ 207601 w 710167"/>
              <a:gd name="connsiteY4" fmla="*/ 417890 h 1344154"/>
              <a:gd name="connsiteX5" fmla="*/ 253128 w 710167"/>
              <a:gd name="connsiteY5" fmla="*/ 485208 h 1344154"/>
              <a:gd name="connsiteX6" fmla="*/ 269958 w 710167"/>
              <a:gd name="connsiteY6" fmla="*/ 518867 h 1344154"/>
              <a:gd name="connsiteX7" fmla="*/ 298007 w 710167"/>
              <a:gd name="connsiteY7" fmla="*/ 569355 h 1344154"/>
              <a:gd name="connsiteX8" fmla="*/ 326705 w 710167"/>
              <a:gd name="connsiteY8" fmla="*/ 636673 h 1344154"/>
              <a:gd name="connsiteX9" fmla="*/ 354754 w 710167"/>
              <a:gd name="connsiteY9" fmla="*/ 706634 h 1344154"/>
              <a:gd name="connsiteX10" fmla="*/ 374225 w 710167"/>
              <a:gd name="connsiteY10" fmla="*/ 772978 h 1344154"/>
              <a:gd name="connsiteX11" fmla="*/ 404594 w 710167"/>
              <a:gd name="connsiteY11" fmla="*/ 913322 h 1344154"/>
              <a:gd name="connsiteX12" fmla="*/ 404270 w 710167"/>
              <a:gd name="connsiteY12" fmla="*/ 1071547 h 1344154"/>
              <a:gd name="connsiteX13" fmla="*/ 399796 w 710167"/>
              <a:gd name="connsiteY13" fmla="*/ 1196821 h 1344154"/>
              <a:gd name="connsiteX14" fmla="*/ 394186 w 710167"/>
              <a:gd name="connsiteY14" fmla="*/ 1297032 h 1344154"/>
              <a:gd name="connsiteX15" fmla="*/ 421423 w 710167"/>
              <a:gd name="connsiteY15" fmla="*/ 1304241 h 1344154"/>
              <a:gd name="connsiteX16" fmla="*/ 516790 w 710167"/>
              <a:gd name="connsiteY16" fmla="*/ 1309851 h 1344154"/>
              <a:gd name="connsiteX17" fmla="*/ 572888 w 710167"/>
              <a:gd name="connsiteY17" fmla="*/ 1321071 h 1344154"/>
              <a:gd name="connsiteX18" fmla="*/ 666958 w 710167"/>
              <a:gd name="connsiteY18" fmla="*/ 1337900 h 1344154"/>
              <a:gd name="connsiteX19" fmla="*/ 697974 w 710167"/>
              <a:gd name="connsiteY19" fmla="*/ 1204562 h 1344154"/>
              <a:gd name="connsiteX20" fmla="*/ 710167 w 710167"/>
              <a:gd name="connsiteY20" fmla="*/ 1029262 h 1344154"/>
              <a:gd name="connsiteX21" fmla="*/ 692708 w 710167"/>
              <a:gd name="connsiteY21" fmla="*/ 847131 h 1344154"/>
              <a:gd name="connsiteX22" fmla="*/ 651425 w 710167"/>
              <a:gd name="connsiteY22" fmla="*/ 664722 h 1344154"/>
              <a:gd name="connsiteX23" fmla="*/ 620085 w 710167"/>
              <a:gd name="connsiteY23" fmla="*/ 572322 h 1344154"/>
              <a:gd name="connsiteX24" fmla="*/ 575206 w 710167"/>
              <a:gd name="connsiteY24" fmla="*/ 462769 h 1344154"/>
              <a:gd name="connsiteX25" fmla="*/ 524941 w 710167"/>
              <a:gd name="connsiteY25" fmla="*/ 370997 h 1344154"/>
              <a:gd name="connsiteX26" fmla="*/ 463010 w 710167"/>
              <a:gd name="connsiteY26" fmla="*/ 269717 h 1344154"/>
              <a:gd name="connsiteX27" fmla="*/ 351767 w 710167"/>
              <a:gd name="connsiteY27" fmla="*/ 129795 h 1344154"/>
              <a:gd name="connsiteX28" fmla="*/ 285572 w 710167"/>
              <a:gd name="connsiteY28" fmla="*/ 52826 h 1344154"/>
              <a:gd name="connsiteX29" fmla="*/ 224901 w 710167"/>
              <a:gd name="connsiteY29" fmla="*/ 1111 h 1344154"/>
              <a:gd name="connsiteX30" fmla="*/ 191421 w 710167"/>
              <a:gd name="connsiteY30" fmla="*/ 13984 h 1344154"/>
              <a:gd name="connsiteX31" fmla="*/ 144224 w 710167"/>
              <a:gd name="connsiteY31" fmla="*/ 59511 h 1344154"/>
              <a:gd name="connsiteX32" fmla="*/ 79224 w 710167"/>
              <a:gd name="connsiteY32" fmla="*/ 120570 h 1344154"/>
              <a:gd name="connsiteX33" fmla="*/ 41301 w 710167"/>
              <a:gd name="connsiteY33" fmla="*/ 151910 h 1344154"/>
              <a:gd name="connsiteX34" fmla="*/ 687 w 710167"/>
              <a:gd name="connsiteY34" fmla="*/ 193498 h 1344154"/>
              <a:gd name="connsiteX0" fmla="*/ 687 w 710167"/>
              <a:gd name="connsiteY0" fmla="*/ 193498 h 1337922"/>
              <a:gd name="connsiteX1" fmla="*/ 76582 w 710167"/>
              <a:gd name="connsiteY1" fmla="*/ 262161 h 1337922"/>
              <a:gd name="connsiteX2" fmla="*/ 135322 w 710167"/>
              <a:gd name="connsiteY2" fmla="*/ 322524 h 1337922"/>
              <a:gd name="connsiteX3" fmla="*/ 157762 w 710167"/>
              <a:gd name="connsiteY3" fmla="*/ 356182 h 1337922"/>
              <a:gd name="connsiteX4" fmla="*/ 207601 w 710167"/>
              <a:gd name="connsiteY4" fmla="*/ 417890 h 1337922"/>
              <a:gd name="connsiteX5" fmla="*/ 253128 w 710167"/>
              <a:gd name="connsiteY5" fmla="*/ 485208 h 1337922"/>
              <a:gd name="connsiteX6" fmla="*/ 269958 w 710167"/>
              <a:gd name="connsiteY6" fmla="*/ 518867 h 1337922"/>
              <a:gd name="connsiteX7" fmla="*/ 298007 w 710167"/>
              <a:gd name="connsiteY7" fmla="*/ 569355 h 1337922"/>
              <a:gd name="connsiteX8" fmla="*/ 326705 w 710167"/>
              <a:gd name="connsiteY8" fmla="*/ 636673 h 1337922"/>
              <a:gd name="connsiteX9" fmla="*/ 354754 w 710167"/>
              <a:gd name="connsiteY9" fmla="*/ 706634 h 1337922"/>
              <a:gd name="connsiteX10" fmla="*/ 374225 w 710167"/>
              <a:gd name="connsiteY10" fmla="*/ 772978 h 1337922"/>
              <a:gd name="connsiteX11" fmla="*/ 404594 w 710167"/>
              <a:gd name="connsiteY11" fmla="*/ 913322 h 1337922"/>
              <a:gd name="connsiteX12" fmla="*/ 404270 w 710167"/>
              <a:gd name="connsiteY12" fmla="*/ 1071547 h 1337922"/>
              <a:gd name="connsiteX13" fmla="*/ 399796 w 710167"/>
              <a:gd name="connsiteY13" fmla="*/ 1196821 h 1337922"/>
              <a:gd name="connsiteX14" fmla="*/ 394186 w 710167"/>
              <a:gd name="connsiteY14" fmla="*/ 1297032 h 1337922"/>
              <a:gd name="connsiteX15" fmla="*/ 421423 w 710167"/>
              <a:gd name="connsiteY15" fmla="*/ 1304241 h 1337922"/>
              <a:gd name="connsiteX16" fmla="*/ 516790 w 710167"/>
              <a:gd name="connsiteY16" fmla="*/ 1309851 h 1337922"/>
              <a:gd name="connsiteX17" fmla="*/ 572888 w 710167"/>
              <a:gd name="connsiteY17" fmla="*/ 1321071 h 1337922"/>
              <a:gd name="connsiteX18" fmla="*/ 666958 w 710167"/>
              <a:gd name="connsiteY18" fmla="*/ 1337900 h 1337922"/>
              <a:gd name="connsiteX19" fmla="*/ 697974 w 710167"/>
              <a:gd name="connsiteY19" fmla="*/ 1204562 h 1337922"/>
              <a:gd name="connsiteX20" fmla="*/ 710167 w 710167"/>
              <a:gd name="connsiteY20" fmla="*/ 1029262 h 1337922"/>
              <a:gd name="connsiteX21" fmla="*/ 692708 w 710167"/>
              <a:gd name="connsiteY21" fmla="*/ 847131 h 1337922"/>
              <a:gd name="connsiteX22" fmla="*/ 651425 w 710167"/>
              <a:gd name="connsiteY22" fmla="*/ 664722 h 1337922"/>
              <a:gd name="connsiteX23" fmla="*/ 620085 w 710167"/>
              <a:gd name="connsiteY23" fmla="*/ 572322 h 1337922"/>
              <a:gd name="connsiteX24" fmla="*/ 575206 w 710167"/>
              <a:gd name="connsiteY24" fmla="*/ 462769 h 1337922"/>
              <a:gd name="connsiteX25" fmla="*/ 524941 w 710167"/>
              <a:gd name="connsiteY25" fmla="*/ 370997 h 1337922"/>
              <a:gd name="connsiteX26" fmla="*/ 463010 w 710167"/>
              <a:gd name="connsiteY26" fmla="*/ 269717 h 1337922"/>
              <a:gd name="connsiteX27" fmla="*/ 351767 w 710167"/>
              <a:gd name="connsiteY27" fmla="*/ 129795 h 1337922"/>
              <a:gd name="connsiteX28" fmla="*/ 285572 w 710167"/>
              <a:gd name="connsiteY28" fmla="*/ 52826 h 1337922"/>
              <a:gd name="connsiteX29" fmla="*/ 224901 w 710167"/>
              <a:gd name="connsiteY29" fmla="*/ 1111 h 1337922"/>
              <a:gd name="connsiteX30" fmla="*/ 191421 w 710167"/>
              <a:gd name="connsiteY30" fmla="*/ 13984 h 1337922"/>
              <a:gd name="connsiteX31" fmla="*/ 144224 w 710167"/>
              <a:gd name="connsiteY31" fmla="*/ 59511 h 1337922"/>
              <a:gd name="connsiteX32" fmla="*/ 79224 w 710167"/>
              <a:gd name="connsiteY32" fmla="*/ 120570 h 1337922"/>
              <a:gd name="connsiteX33" fmla="*/ 41301 w 710167"/>
              <a:gd name="connsiteY33" fmla="*/ 151910 h 1337922"/>
              <a:gd name="connsiteX34" fmla="*/ 687 w 710167"/>
              <a:gd name="connsiteY34" fmla="*/ 193498 h 1337922"/>
              <a:gd name="connsiteX0" fmla="*/ 687 w 710167"/>
              <a:gd name="connsiteY0" fmla="*/ 193498 h 1337999"/>
              <a:gd name="connsiteX1" fmla="*/ 76582 w 710167"/>
              <a:gd name="connsiteY1" fmla="*/ 262161 h 1337999"/>
              <a:gd name="connsiteX2" fmla="*/ 135322 w 710167"/>
              <a:gd name="connsiteY2" fmla="*/ 322524 h 1337999"/>
              <a:gd name="connsiteX3" fmla="*/ 157762 w 710167"/>
              <a:gd name="connsiteY3" fmla="*/ 356182 h 1337999"/>
              <a:gd name="connsiteX4" fmla="*/ 207601 w 710167"/>
              <a:gd name="connsiteY4" fmla="*/ 417890 h 1337999"/>
              <a:gd name="connsiteX5" fmla="*/ 253128 w 710167"/>
              <a:gd name="connsiteY5" fmla="*/ 485208 h 1337999"/>
              <a:gd name="connsiteX6" fmla="*/ 269958 w 710167"/>
              <a:gd name="connsiteY6" fmla="*/ 518867 h 1337999"/>
              <a:gd name="connsiteX7" fmla="*/ 298007 w 710167"/>
              <a:gd name="connsiteY7" fmla="*/ 569355 h 1337999"/>
              <a:gd name="connsiteX8" fmla="*/ 326705 w 710167"/>
              <a:gd name="connsiteY8" fmla="*/ 636673 h 1337999"/>
              <a:gd name="connsiteX9" fmla="*/ 354754 w 710167"/>
              <a:gd name="connsiteY9" fmla="*/ 706634 h 1337999"/>
              <a:gd name="connsiteX10" fmla="*/ 374225 w 710167"/>
              <a:gd name="connsiteY10" fmla="*/ 772978 h 1337999"/>
              <a:gd name="connsiteX11" fmla="*/ 404594 w 710167"/>
              <a:gd name="connsiteY11" fmla="*/ 913322 h 1337999"/>
              <a:gd name="connsiteX12" fmla="*/ 404270 w 710167"/>
              <a:gd name="connsiteY12" fmla="*/ 1071547 h 1337999"/>
              <a:gd name="connsiteX13" fmla="*/ 399796 w 710167"/>
              <a:gd name="connsiteY13" fmla="*/ 1196821 h 1337999"/>
              <a:gd name="connsiteX14" fmla="*/ 394186 w 710167"/>
              <a:gd name="connsiteY14" fmla="*/ 1297032 h 1337999"/>
              <a:gd name="connsiteX15" fmla="*/ 421423 w 710167"/>
              <a:gd name="connsiteY15" fmla="*/ 1304241 h 1337999"/>
              <a:gd name="connsiteX16" fmla="*/ 516790 w 710167"/>
              <a:gd name="connsiteY16" fmla="*/ 1309851 h 1337999"/>
              <a:gd name="connsiteX17" fmla="*/ 572888 w 710167"/>
              <a:gd name="connsiteY17" fmla="*/ 1321071 h 1337999"/>
              <a:gd name="connsiteX18" fmla="*/ 666958 w 710167"/>
              <a:gd name="connsiteY18" fmla="*/ 1337900 h 1337999"/>
              <a:gd name="connsiteX19" fmla="*/ 697974 w 710167"/>
              <a:gd name="connsiteY19" fmla="*/ 1204562 h 1337999"/>
              <a:gd name="connsiteX20" fmla="*/ 710167 w 710167"/>
              <a:gd name="connsiteY20" fmla="*/ 1029262 h 1337999"/>
              <a:gd name="connsiteX21" fmla="*/ 692708 w 710167"/>
              <a:gd name="connsiteY21" fmla="*/ 847131 h 1337999"/>
              <a:gd name="connsiteX22" fmla="*/ 651425 w 710167"/>
              <a:gd name="connsiteY22" fmla="*/ 664722 h 1337999"/>
              <a:gd name="connsiteX23" fmla="*/ 620085 w 710167"/>
              <a:gd name="connsiteY23" fmla="*/ 572322 h 1337999"/>
              <a:gd name="connsiteX24" fmla="*/ 575206 w 710167"/>
              <a:gd name="connsiteY24" fmla="*/ 462769 h 1337999"/>
              <a:gd name="connsiteX25" fmla="*/ 524941 w 710167"/>
              <a:gd name="connsiteY25" fmla="*/ 370997 h 1337999"/>
              <a:gd name="connsiteX26" fmla="*/ 463010 w 710167"/>
              <a:gd name="connsiteY26" fmla="*/ 269717 h 1337999"/>
              <a:gd name="connsiteX27" fmla="*/ 351767 w 710167"/>
              <a:gd name="connsiteY27" fmla="*/ 129795 h 1337999"/>
              <a:gd name="connsiteX28" fmla="*/ 285572 w 710167"/>
              <a:gd name="connsiteY28" fmla="*/ 52826 h 1337999"/>
              <a:gd name="connsiteX29" fmla="*/ 224901 w 710167"/>
              <a:gd name="connsiteY29" fmla="*/ 1111 h 1337999"/>
              <a:gd name="connsiteX30" fmla="*/ 191421 w 710167"/>
              <a:gd name="connsiteY30" fmla="*/ 13984 h 1337999"/>
              <a:gd name="connsiteX31" fmla="*/ 144224 w 710167"/>
              <a:gd name="connsiteY31" fmla="*/ 59511 h 1337999"/>
              <a:gd name="connsiteX32" fmla="*/ 79224 w 710167"/>
              <a:gd name="connsiteY32" fmla="*/ 120570 h 1337999"/>
              <a:gd name="connsiteX33" fmla="*/ 41301 w 710167"/>
              <a:gd name="connsiteY33" fmla="*/ 151910 h 1337999"/>
              <a:gd name="connsiteX34" fmla="*/ 687 w 710167"/>
              <a:gd name="connsiteY34" fmla="*/ 193498 h 1337999"/>
              <a:gd name="connsiteX0" fmla="*/ 687 w 710167"/>
              <a:gd name="connsiteY0" fmla="*/ 193498 h 1341115"/>
              <a:gd name="connsiteX1" fmla="*/ 76582 w 710167"/>
              <a:gd name="connsiteY1" fmla="*/ 262161 h 1341115"/>
              <a:gd name="connsiteX2" fmla="*/ 135322 w 710167"/>
              <a:gd name="connsiteY2" fmla="*/ 322524 h 1341115"/>
              <a:gd name="connsiteX3" fmla="*/ 157762 w 710167"/>
              <a:gd name="connsiteY3" fmla="*/ 356182 h 1341115"/>
              <a:gd name="connsiteX4" fmla="*/ 207601 w 710167"/>
              <a:gd name="connsiteY4" fmla="*/ 417890 h 1341115"/>
              <a:gd name="connsiteX5" fmla="*/ 253128 w 710167"/>
              <a:gd name="connsiteY5" fmla="*/ 485208 h 1341115"/>
              <a:gd name="connsiteX6" fmla="*/ 269958 w 710167"/>
              <a:gd name="connsiteY6" fmla="*/ 518867 h 1341115"/>
              <a:gd name="connsiteX7" fmla="*/ 298007 w 710167"/>
              <a:gd name="connsiteY7" fmla="*/ 569355 h 1341115"/>
              <a:gd name="connsiteX8" fmla="*/ 326705 w 710167"/>
              <a:gd name="connsiteY8" fmla="*/ 636673 h 1341115"/>
              <a:gd name="connsiteX9" fmla="*/ 354754 w 710167"/>
              <a:gd name="connsiteY9" fmla="*/ 706634 h 1341115"/>
              <a:gd name="connsiteX10" fmla="*/ 374225 w 710167"/>
              <a:gd name="connsiteY10" fmla="*/ 772978 h 1341115"/>
              <a:gd name="connsiteX11" fmla="*/ 404594 w 710167"/>
              <a:gd name="connsiteY11" fmla="*/ 913322 h 1341115"/>
              <a:gd name="connsiteX12" fmla="*/ 404270 w 710167"/>
              <a:gd name="connsiteY12" fmla="*/ 1071547 h 1341115"/>
              <a:gd name="connsiteX13" fmla="*/ 399796 w 710167"/>
              <a:gd name="connsiteY13" fmla="*/ 1196821 h 1341115"/>
              <a:gd name="connsiteX14" fmla="*/ 394186 w 710167"/>
              <a:gd name="connsiteY14" fmla="*/ 1297032 h 1341115"/>
              <a:gd name="connsiteX15" fmla="*/ 421423 w 710167"/>
              <a:gd name="connsiteY15" fmla="*/ 1304241 h 1341115"/>
              <a:gd name="connsiteX16" fmla="*/ 516790 w 710167"/>
              <a:gd name="connsiteY16" fmla="*/ 1309851 h 1341115"/>
              <a:gd name="connsiteX17" fmla="*/ 572888 w 710167"/>
              <a:gd name="connsiteY17" fmla="*/ 1321071 h 1341115"/>
              <a:gd name="connsiteX18" fmla="*/ 682615 w 710167"/>
              <a:gd name="connsiteY18" fmla="*/ 1341031 h 1341115"/>
              <a:gd name="connsiteX19" fmla="*/ 697974 w 710167"/>
              <a:gd name="connsiteY19" fmla="*/ 1204562 h 1341115"/>
              <a:gd name="connsiteX20" fmla="*/ 710167 w 710167"/>
              <a:gd name="connsiteY20" fmla="*/ 1029262 h 1341115"/>
              <a:gd name="connsiteX21" fmla="*/ 692708 w 710167"/>
              <a:gd name="connsiteY21" fmla="*/ 847131 h 1341115"/>
              <a:gd name="connsiteX22" fmla="*/ 651425 w 710167"/>
              <a:gd name="connsiteY22" fmla="*/ 664722 h 1341115"/>
              <a:gd name="connsiteX23" fmla="*/ 620085 w 710167"/>
              <a:gd name="connsiteY23" fmla="*/ 572322 h 1341115"/>
              <a:gd name="connsiteX24" fmla="*/ 575206 w 710167"/>
              <a:gd name="connsiteY24" fmla="*/ 462769 h 1341115"/>
              <a:gd name="connsiteX25" fmla="*/ 524941 w 710167"/>
              <a:gd name="connsiteY25" fmla="*/ 370997 h 1341115"/>
              <a:gd name="connsiteX26" fmla="*/ 463010 w 710167"/>
              <a:gd name="connsiteY26" fmla="*/ 269717 h 1341115"/>
              <a:gd name="connsiteX27" fmla="*/ 351767 w 710167"/>
              <a:gd name="connsiteY27" fmla="*/ 129795 h 1341115"/>
              <a:gd name="connsiteX28" fmla="*/ 285572 w 710167"/>
              <a:gd name="connsiteY28" fmla="*/ 52826 h 1341115"/>
              <a:gd name="connsiteX29" fmla="*/ 224901 w 710167"/>
              <a:gd name="connsiteY29" fmla="*/ 1111 h 1341115"/>
              <a:gd name="connsiteX30" fmla="*/ 191421 w 710167"/>
              <a:gd name="connsiteY30" fmla="*/ 13984 h 1341115"/>
              <a:gd name="connsiteX31" fmla="*/ 144224 w 710167"/>
              <a:gd name="connsiteY31" fmla="*/ 59511 h 1341115"/>
              <a:gd name="connsiteX32" fmla="*/ 79224 w 710167"/>
              <a:gd name="connsiteY32" fmla="*/ 120570 h 1341115"/>
              <a:gd name="connsiteX33" fmla="*/ 41301 w 710167"/>
              <a:gd name="connsiteY33" fmla="*/ 151910 h 1341115"/>
              <a:gd name="connsiteX34" fmla="*/ 687 w 710167"/>
              <a:gd name="connsiteY34" fmla="*/ 193498 h 1341115"/>
              <a:gd name="connsiteX0" fmla="*/ 687 w 710167"/>
              <a:gd name="connsiteY0" fmla="*/ 193498 h 1337998"/>
              <a:gd name="connsiteX1" fmla="*/ 76582 w 710167"/>
              <a:gd name="connsiteY1" fmla="*/ 262161 h 1337998"/>
              <a:gd name="connsiteX2" fmla="*/ 135322 w 710167"/>
              <a:gd name="connsiteY2" fmla="*/ 322524 h 1337998"/>
              <a:gd name="connsiteX3" fmla="*/ 157762 w 710167"/>
              <a:gd name="connsiteY3" fmla="*/ 356182 h 1337998"/>
              <a:gd name="connsiteX4" fmla="*/ 207601 w 710167"/>
              <a:gd name="connsiteY4" fmla="*/ 417890 h 1337998"/>
              <a:gd name="connsiteX5" fmla="*/ 253128 w 710167"/>
              <a:gd name="connsiteY5" fmla="*/ 485208 h 1337998"/>
              <a:gd name="connsiteX6" fmla="*/ 269958 w 710167"/>
              <a:gd name="connsiteY6" fmla="*/ 518867 h 1337998"/>
              <a:gd name="connsiteX7" fmla="*/ 298007 w 710167"/>
              <a:gd name="connsiteY7" fmla="*/ 569355 h 1337998"/>
              <a:gd name="connsiteX8" fmla="*/ 326705 w 710167"/>
              <a:gd name="connsiteY8" fmla="*/ 636673 h 1337998"/>
              <a:gd name="connsiteX9" fmla="*/ 354754 w 710167"/>
              <a:gd name="connsiteY9" fmla="*/ 706634 h 1337998"/>
              <a:gd name="connsiteX10" fmla="*/ 374225 w 710167"/>
              <a:gd name="connsiteY10" fmla="*/ 772978 h 1337998"/>
              <a:gd name="connsiteX11" fmla="*/ 404594 w 710167"/>
              <a:gd name="connsiteY11" fmla="*/ 913322 h 1337998"/>
              <a:gd name="connsiteX12" fmla="*/ 404270 w 710167"/>
              <a:gd name="connsiteY12" fmla="*/ 1071547 h 1337998"/>
              <a:gd name="connsiteX13" fmla="*/ 399796 w 710167"/>
              <a:gd name="connsiteY13" fmla="*/ 1196821 h 1337998"/>
              <a:gd name="connsiteX14" fmla="*/ 394186 w 710167"/>
              <a:gd name="connsiteY14" fmla="*/ 1297032 h 1337998"/>
              <a:gd name="connsiteX15" fmla="*/ 421423 w 710167"/>
              <a:gd name="connsiteY15" fmla="*/ 1304241 h 1337998"/>
              <a:gd name="connsiteX16" fmla="*/ 516790 w 710167"/>
              <a:gd name="connsiteY16" fmla="*/ 1309851 h 1337998"/>
              <a:gd name="connsiteX17" fmla="*/ 572888 w 710167"/>
              <a:gd name="connsiteY17" fmla="*/ 1321071 h 1337998"/>
              <a:gd name="connsiteX18" fmla="*/ 676352 w 710167"/>
              <a:gd name="connsiteY18" fmla="*/ 1337899 h 1337998"/>
              <a:gd name="connsiteX19" fmla="*/ 697974 w 710167"/>
              <a:gd name="connsiteY19" fmla="*/ 1204562 h 1337998"/>
              <a:gd name="connsiteX20" fmla="*/ 710167 w 710167"/>
              <a:gd name="connsiteY20" fmla="*/ 1029262 h 1337998"/>
              <a:gd name="connsiteX21" fmla="*/ 692708 w 710167"/>
              <a:gd name="connsiteY21" fmla="*/ 847131 h 1337998"/>
              <a:gd name="connsiteX22" fmla="*/ 651425 w 710167"/>
              <a:gd name="connsiteY22" fmla="*/ 664722 h 1337998"/>
              <a:gd name="connsiteX23" fmla="*/ 620085 w 710167"/>
              <a:gd name="connsiteY23" fmla="*/ 572322 h 1337998"/>
              <a:gd name="connsiteX24" fmla="*/ 575206 w 710167"/>
              <a:gd name="connsiteY24" fmla="*/ 462769 h 1337998"/>
              <a:gd name="connsiteX25" fmla="*/ 524941 w 710167"/>
              <a:gd name="connsiteY25" fmla="*/ 370997 h 1337998"/>
              <a:gd name="connsiteX26" fmla="*/ 463010 w 710167"/>
              <a:gd name="connsiteY26" fmla="*/ 269717 h 1337998"/>
              <a:gd name="connsiteX27" fmla="*/ 351767 w 710167"/>
              <a:gd name="connsiteY27" fmla="*/ 129795 h 1337998"/>
              <a:gd name="connsiteX28" fmla="*/ 285572 w 710167"/>
              <a:gd name="connsiteY28" fmla="*/ 52826 h 1337998"/>
              <a:gd name="connsiteX29" fmla="*/ 224901 w 710167"/>
              <a:gd name="connsiteY29" fmla="*/ 1111 h 1337998"/>
              <a:gd name="connsiteX30" fmla="*/ 191421 w 710167"/>
              <a:gd name="connsiteY30" fmla="*/ 13984 h 1337998"/>
              <a:gd name="connsiteX31" fmla="*/ 144224 w 710167"/>
              <a:gd name="connsiteY31" fmla="*/ 59511 h 1337998"/>
              <a:gd name="connsiteX32" fmla="*/ 79224 w 710167"/>
              <a:gd name="connsiteY32" fmla="*/ 120570 h 1337998"/>
              <a:gd name="connsiteX33" fmla="*/ 41301 w 710167"/>
              <a:gd name="connsiteY33" fmla="*/ 151910 h 1337998"/>
              <a:gd name="connsiteX34" fmla="*/ 687 w 710167"/>
              <a:gd name="connsiteY34" fmla="*/ 193498 h 1337998"/>
              <a:gd name="connsiteX0" fmla="*/ 687 w 710167"/>
              <a:gd name="connsiteY0" fmla="*/ 193498 h 1342883"/>
              <a:gd name="connsiteX1" fmla="*/ 76582 w 710167"/>
              <a:gd name="connsiteY1" fmla="*/ 262161 h 1342883"/>
              <a:gd name="connsiteX2" fmla="*/ 135322 w 710167"/>
              <a:gd name="connsiteY2" fmla="*/ 322524 h 1342883"/>
              <a:gd name="connsiteX3" fmla="*/ 157762 w 710167"/>
              <a:gd name="connsiteY3" fmla="*/ 356182 h 1342883"/>
              <a:gd name="connsiteX4" fmla="*/ 207601 w 710167"/>
              <a:gd name="connsiteY4" fmla="*/ 417890 h 1342883"/>
              <a:gd name="connsiteX5" fmla="*/ 253128 w 710167"/>
              <a:gd name="connsiteY5" fmla="*/ 485208 h 1342883"/>
              <a:gd name="connsiteX6" fmla="*/ 269958 w 710167"/>
              <a:gd name="connsiteY6" fmla="*/ 518867 h 1342883"/>
              <a:gd name="connsiteX7" fmla="*/ 298007 w 710167"/>
              <a:gd name="connsiteY7" fmla="*/ 569355 h 1342883"/>
              <a:gd name="connsiteX8" fmla="*/ 326705 w 710167"/>
              <a:gd name="connsiteY8" fmla="*/ 636673 h 1342883"/>
              <a:gd name="connsiteX9" fmla="*/ 354754 w 710167"/>
              <a:gd name="connsiteY9" fmla="*/ 706634 h 1342883"/>
              <a:gd name="connsiteX10" fmla="*/ 374225 w 710167"/>
              <a:gd name="connsiteY10" fmla="*/ 772978 h 1342883"/>
              <a:gd name="connsiteX11" fmla="*/ 404594 w 710167"/>
              <a:gd name="connsiteY11" fmla="*/ 913322 h 1342883"/>
              <a:gd name="connsiteX12" fmla="*/ 404270 w 710167"/>
              <a:gd name="connsiteY12" fmla="*/ 1071547 h 1342883"/>
              <a:gd name="connsiteX13" fmla="*/ 399796 w 710167"/>
              <a:gd name="connsiteY13" fmla="*/ 1196821 h 1342883"/>
              <a:gd name="connsiteX14" fmla="*/ 394186 w 710167"/>
              <a:gd name="connsiteY14" fmla="*/ 1297032 h 1342883"/>
              <a:gd name="connsiteX15" fmla="*/ 421423 w 710167"/>
              <a:gd name="connsiteY15" fmla="*/ 1304241 h 1342883"/>
              <a:gd name="connsiteX16" fmla="*/ 516790 w 710167"/>
              <a:gd name="connsiteY16" fmla="*/ 1309851 h 1342883"/>
              <a:gd name="connsiteX17" fmla="*/ 572888 w 710167"/>
              <a:gd name="connsiteY17" fmla="*/ 1321071 h 1342883"/>
              <a:gd name="connsiteX18" fmla="*/ 676352 w 710167"/>
              <a:gd name="connsiteY18" fmla="*/ 1337899 h 1342883"/>
              <a:gd name="connsiteX19" fmla="*/ 697974 w 710167"/>
              <a:gd name="connsiteY19" fmla="*/ 1223351 h 1342883"/>
              <a:gd name="connsiteX20" fmla="*/ 710167 w 710167"/>
              <a:gd name="connsiteY20" fmla="*/ 1029262 h 1342883"/>
              <a:gd name="connsiteX21" fmla="*/ 692708 w 710167"/>
              <a:gd name="connsiteY21" fmla="*/ 847131 h 1342883"/>
              <a:gd name="connsiteX22" fmla="*/ 651425 w 710167"/>
              <a:gd name="connsiteY22" fmla="*/ 664722 h 1342883"/>
              <a:gd name="connsiteX23" fmla="*/ 620085 w 710167"/>
              <a:gd name="connsiteY23" fmla="*/ 572322 h 1342883"/>
              <a:gd name="connsiteX24" fmla="*/ 575206 w 710167"/>
              <a:gd name="connsiteY24" fmla="*/ 462769 h 1342883"/>
              <a:gd name="connsiteX25" fmla="*/ 524941 w 710167"/>
              <a:gd name="connsiteY25" fmla="*/ 370997 h 1342883"/>
              <a:gd name="connsiteX26" fmla="*/ 463010 w 710167"/>
              <a:gd name="connsiteY26" fmla="*/ 269717 h 1342883"/>
              <a:gd name="connsiteX27" fmla="*/ 351767 w 710167"/>
              <a:gd name="connsiteY27" fmla="*/ 129795 h 1342883"/>
              <a:gd name="connsiteX28" fmla="*/ 285572 w 710167"/>
              <a:gd name="connsiteY28" fmla="*/ 52826 h 1342883"/>
              <a:gd name="connsiteX29" fmla="*/ 224901 w 710167"/>
              <a:gd name="connsiteY29" fmla="*/ 1111 h 1342883"/>
              <a:gd name="connsiteX30" fmla="*/ 191421 w 710167"/>
              <a:gd name="connsiteY30" fmla="*/ 13984 h 1342883"/>
              <a:gd name="connsiteX31" fmla="*/ 144224 w 710167"/>
              <a:gd name="connsiteY31" fmla="*/ 59511 h 1342883"/>
              <a:gd name="connsiteX32" fmla="*/ 79224 w 710167"/>
              <a:gd name="connsiteY32" fmla="*/ 120570 h 1342883"/>
              <a:gd name="connsiteX33" fmla="*/ 41301 w 710167"/>
              <a:gd name="connsiteY33" fmla="*/ 151910 h 1342883"/>
              <a:gd name="connsiteX34" fmla="*/ 687 w 710167"/>
              <a:gd name="connsiteY34" fmla="*/ 193498 h 1342883"/>
              <a:gd name="connsiteX0" fmla="*/ 687 w 710167"/>
              <a:gd name="connsiteY0" fmla="*/ 193498 h 1341219"/>
              <a:gd name="connsiteX1" fmla="*/ 76582 w 710167"/>
              <a:gd name="connsiteY1" fmla="*/ 262161 h 1341219"/>
              <a:gd name="connsiteX2" fmla="*/ 135322 w 710167"/>
              <a:gd name="connsiteY2" fmla="*/ 322524 h 1341219"/>
              <a:gd name="connsiteX3" fmla="*/ 157762 w 710167"/>
              <a:gd name="connsiteY3" fmla="*/ 356182 h 1341219"/>
              <a:gd name="connsiteX4" fmla="*/ 207601 w 710167"/>
              <a:gd name="connsiteY4" fmla="*/ 417890 h 1341219"/>
              <a:gd name="connsiteX5" fmla="*/ 253128 w 710167"/>
              <a:gd name="connsiteY5" fmla="*/ 485208 h 1341219"/>
              <a:gd name="connsiteX6" fmla="*/ 269958 w 710167"/>
              <a:gd name="connsiteY6" fmla="*/ 518867 h 1341219"/>
              <a:gd name="connsiteX7" fmla="*/ 298007 w 710167"/>
              <a:gd name="connsiteY7" fmla="*/ 569355 h 1341219"/>
              <a:gd name="connsiteX8" fmla="*/ 326705 w 710167"/>
              <a:gd name="connsiteY8" fmla="*/ 636673 h 1341219"/>
              <a:gd name="connsiteX9" fmla="*/ 354754 w 710167"/>
              <a:gd name="connsiteY9" fmla="*/ 706634 h 1341219"/>
              <a:gd name="connsiteX10" fmla="*/ 374225 w 710167"/>
              <a:gd name="connsiteY10" fmla="*/ 772978 h 1341219"/>
              <a:gd name="connsiteX11" fmla="*/ 404594 w 710167"/>
              <a:gd name="connsiteY11" fmla="*/ 913322 h 1341219"/>
              <a:gd name="connsiteX12" fmla="*/ 404270 w 710167"/>
              <a:gd name="connsiteY12" fmla="*/ 1071547 h 1341219"/>
              <a:gd name="connsiteX13" fmla="*/ 399796 w 710167"/>
              <a:gd name="connsiteY13" fmla="*/ 1196821 h 1341219"/>
              <a:gd name="connsiteX14" fmla="*/ 394186 w 710167"/>
              <a:gd name="connsiteY14" fmla="*/ 1297032 h 1341219"/>
              <a:gd name="connsiteX15" fmla="*/ 421423 w 710167"/>
              <a:gd name="connsiteY15" fmla="*/ 1304241 h 1341219"/>
              <a:gd name="connsiteX16" fmla="*/ 516790 w 710167"/>
              <a:gd name="connsiteY16" fmla="*/ 1309851 h 1341219"/>
              <a:gd name="connsiteX17" fmla="*/ 676352 w 710167"/>
              <a:gd name="connsiteY17" fmla="*/ 1337899 h 1341219"/>
              <a:gd name="connsiteX18" fmla="*/ 697974 w 710167"/>
              <a:gd name="connsiteY18" fmla="*/ 1223351 h 1341219"/>
              <a:gd name="connsiteX19" fmla="*/ 710167 w 710167"/>
              <a:gd name="connsiteY19" fmla="*/ 1029262 h 1341219"/>
              <a:gd name="connsiteX20" fmla="*/ 692708 w 710167"/>
              <a:gd name="connsiteY20" fmla="*/ 847131 h 1341219"/>
              <a:gd name="connsiteX21" fmla="*/ 651425 w 710167"/>
              <a:gd name="connsiteY21" fmla="*/ 664722 h 1341219"/>
              <a:gd name="connsiteX22" fmla="*/ 620085 w 710167"/>
              <a:gd name="connsiteY22" fmla="*/ 572322 h 1341219"/>
              <a:gd name="connsiteX23" fmla="*/ 575206 w 710167"/>
              <a:gd name="connsiteY23" fmla="*/ 462769 h 1341219"/>
              <a:gd name="connsiteX24" fmla="*/ 524941 w 710167"/>
              <a:gd name="connsiteY24" fmla="*/ 370997 h 1341219"/>
              <a:gd name="connsiteX25" fmla="*/ 463010 w 710167"/>
              <a:gd name="connsiteY25" fmla="*/ 269717 h 1341219"/>
              <a:gd name="connsiteX26" fmla="*/ 351767 w 710167"/>
              <a:gd name="connsiteY26" fmla="*/ 129795 h 1341219"/>
              <a:gd name="connsiteX27" fmla="*/ 285572 w 710167"/>
              <a:gd name="connsiteY27" fmla="*/ 52826 h 1341219"/>
              <a:gd name="connsiteX28" fmla="*/ 224901 w 710167"/>
              <a:gd name="connsiteY28" fmla="*/ 1111 h 1341219"/>
              <a:gd name="connsiteX29" fmla="*/ 191421 w 710167"/>
              <a:gd name="connsiteY29" fmla="*/ 13984 h 1341219"/>
              <a:gd name="connsiteX30" fmla="*/ 144224 w 710167"/>
              <a:gd name="connsiteY30" fmla="*/ 59511 h 1341219"/>
              <a:gd name="connsiteX31" fmla="*/ 79224 w 710167"/>
              <a:gd name="connsiteY31" fmla="*/ 120570 h 1341219"/>
              <a:gd name="connsiteX32" fmla="*/ 41301 w 710167"/>
              <a:gd name="connsiteY32" fmla="*/ 151910 h 1341219"/>
              <a:gd name="connsiteX33" fmla="*/ 687 w 710167"/>
              <a:gd name="connsiteY33" fmla="*/ 193498 h 1341219"/>
              <a:gd name="connsiteX0" fmla="*/ 687 w 710167"/>
              <a:gd name="connsiteY0" fmla="*/ 193498 h 1343251"/>
              <a:gd name="connsiteX1" fmla="*/ 76582 w 710167"/>
              <a:gd name="connsiteY1" fmla="*/ 262161 h 1343251"/>
              <a:gd name="connsiteX2" fmla="*/ 135322 w 710167"/>
              <a:gd name="connsiteY2" fmla="*/ 322524 h 1343251"/>
              <a:gd name="connsiteX3" fmla="*/ 157762 w 710167"/>
              <a:gd name="connsiteY3" fmla="*/ 356182 h 1343251"/>
              <a:gd name="connsiteX4" fmla="*/ 207601 w 710167"/>
              <a:gd name="connsiteY4" fmla="*/ 417890 h 1343251"/>
              <a:gd name="connsiteX5" fmla="*/ 253128 w 710167"/>
              <a:gd name="connsiteY5" fmla="*/ 485208 h 1343251"/>
              <a:gd name="connsiteX6" fmla="*/ 269958 w 710167"/>
              <a:gd name="connsiteY6" fmla="*/ 518867 h 1343251"/>
              <a:gd name="connsiteX7" fmla="*/ 298007 w 710167"/>
              <a:gd name="connsiteY7" fmla="*/ 569355 h 1343251"/>
              <a:gd name="connsiteX8" fmla="*/ 326705 w 710167"/>
              <a:gd name="connsiteY8" fmla="*/ 636673 h 1343251"/>
              <a:gd name="connsiteX9" fmla="*/ 354754 w 710167"/>
              <a:gd name="connsiteY9" fmla="*/ 706634 h 1343251"/>
              <a:gd name="connsiteX10" fmla="*/ 374225 w 710167"/>
              <a:gd name="connsiteY10" fmla="*/ 772978 h 1343251"/>
              <a:gd name="connsiteX11" fmla="*/ 404594 w 710167"/>
              <a:gd name="connsiteY11" fmla="*/ 913322 h 1343251"/>
              <a:gd name="connsiteX12" fmla="*/ 404270 w 710167"/>
              <a:gd name="connsiteY12" fmla="*/ 1071547 h 1343251"/>
              <a:gd name="connsiteX13" fmla="*/ 399796 w 710167"/>
              <a:gd name="connsiteY13" fmla="*/ 1196821 h 1343251"/>
              <a:gd name="connsiteX14" fmla="*/ 394186 w 710167"/>
              <a:gd name="connsiteY14" fmla="*/ 1297032 h 1343251"/>
              <a:gd name="connsiteX15" fmla="*/ 421423 w 710167"/>
              <a:gd name="connsiteY15" fmla="*/ 1304241 h 1343251"/>
              <a:gd name="connsiteX16" fmla="*/ 541842 w 710167"/>
              <a:gd name="connsiteY16" fmla="*/ 1322377 h 1343251"/>
              <a:gd name="connsiteX17" fmla="*/ 676352 w 710167"/>
              <a:gd name="connsiteY17" fmla="*/ 1337899 h 1343251"/>
              <a:gd name="connsiteX18" fmla="*/ 697974 w 710167"/>
              <a:gd name="connsiteY18" fmla="*/ 1223351 h 1343251"/>
              <a:gd name="connsiteX19" fmla="*/ 710167 w 710167"/>
              <a:gd name="connsiteY19" fmla="*/ 1029262 h 1343251"/>
              <a:gd name="connsiteX20" fmla="*/ 692708 w 710167"/>
              <a:gd name="connsiteY20" fmla="*/ 847131 h 1343251"/>
              <a:gd name="connsiteX21" fmla="*/ 651425 w 710167"/>
              <a:gd name="connsiteY21" fmla="*/ 664722 h 1343251"/>
              <a:gd name="connsiteX22" fmla="*/ 620085 w 710167"/>
              <a:gd name="connsiteY22" fmla="*/ 572322 h 1343251"/>
              <a:gd name="connsiteX23" fmla="*/ 575206 w 710167"/>
              <a:gd name="connsiteY23" fmla="*/ 462769 h 1343251"/>
              <a:gd name="connsiteX24" fmla="*/ 524941 w 710167"/>
              <a:gd name="connsiteY24" fmla="*/ 370997 h 1343251"/>
              <a:gd name="connsiteX25" fmla="*/ 463010 w 710167"/>
              <a:gd name="connsiteY25" fmla="*/ 269717 h 1343251"/>
              <a:gd name="connsiteX26" fmla="*/ 351767 w 710167"/>
              <a:gd name="connsiteY26" fmla="*/ 129795 h 1343251"/>
              <a:gd name="connsiteX27" fmla="*/ 285572 w 710167"/>
              <a:gd name="connsiteY27" fmla="*/ 52826 h 1343251"/>
              <a:gd name="connsiteX28" fmla="*/ 224901 w 710167"/>
              <a:gd name="connsiteY28" fmla="*/ 1111 h 1343251"/>
              <a:gd name="connsiteX29" fmla="*/ 191421 w 710167"/>
              <a:gd name="connsiteY29" fmla="*/ 13984 h 1343251"/>
              <a:gd name="connsiteX30" fmla="*/ 144224 w 710167"/>
              <a:gd name="connsiteY30" fmla="*/ 59511 h 1343251"/>
              <a:gd name="connsiteX31" fmla="*/ 79224 w 710167"/>
              <a:gd name="connsiteY31" fmla="*/ 120570 h 1343251"/>
              <a:gd name="connsiteX32" fmla="*/ 41301 w 710167"/>
              <a:gd name="connsiteY32" fmla="*/ 151910 h 1343251"/>
              <a:gd name="connsiteX33" fmla="*/ 687 w 710167"/>
              <a:gd name="connsiteY33" fmla="*/ 193498 h 1343251"/>
              <a:gd name="connsiteX0" fmla="*/ 687 w 710167"/>
              <a:gd name="connsiteY0" fmla="*/ 193498 h 1343251"/>
              <a:gd name="connsiteX1" fmla="*/ 76582 w 710167"/>
              <a:gd name="connsiteY1" fmla="*/ 262161 h 1343251"/>
              <a:gd name="connsiteX2" fmla="*/ 135322 w 710167"/>
              <a:gd name="connsiteY2" fmla="*/ 322524 h 1343251"/>
              <a:gd name="connsiteX3" fmla="*/ 157762 w 710167"/>
              <a:gd name="connsiteY3" fmla="*/ 356182 h 1343251"/>
              <a:gd name="connsiteX4" fmla="*/ 207601 w 710167"/>
              <a:gd name="connsiteY4" fmla="*/ 417890 h 1343251"/>
              <a:gd name="connsiteX5" fmla="*/ 253128 w 710167"/>
              <a:gd name="connsiteY5" fmla="*/ 485208 h 1343251"/>
              <a:gd name="connsiteX6" fmla="*/ 269958 w 710167"/>
              <a:gd name="connsiteY6" fmla="*/ 518867 h 1343251"/>
              <a:gd name="connsiteX7" fmla="*/ 298007 w 710167"/>
              <a:gd name="connsiteY7" fmla="*/ 569355 h 1343251"/>
              <a:gd name="connsiteX8" fmla="*/ 326705 w 710167"/>
              <a:gd name="connsiteY8" fmla="*/ 636673 h 1343251"/>
              <a:gd name="connsiteX9" fmla="*/ 354754 w 710167"/>
              <a:gd name="connsiteY9" fmla="*/ 706634 h 1343251"/>
              <a:gd name="connsiteX10" fmla="*/ 374225 w 710167"/>
              <a:gd name="connsiteY10" fmla="*/ 772978 h 1343251"/>
              <a:gd name="connsiteX11" fmla="*/ 404594 w 710167"/>
              <a:gd name="connsiteY11" fmla="*/ 913322 h 1343251"/>
              <a:gd name="connsiteX12" fmla="*/ 404270 w 710167"/>
              <a:gd name="connsiteY12" fmla="*/ 1071547 h 1343251"/>
              <a:gd name="connsiteX13" fmla="*/ 399796 w 710167"/>
              <a:gd name="connsiteY13" fmla="*/ 1196821 h 1343251"/>
              <a:gd name="connsiteX14" fmla="*/ 394186 w 710167"/>
              <a:gd name="connsiteY14" fmla="*/ 1297032 h 1343251"/>
              <a:gd name="connsiteX15" fmla="*/ 421423 w 710167"/>
              <a:gd name="connsiteY15" fmla="*/ 1304241 h 1343251"/>
              <a:gd name="connsiteX16" fmla="*/ 541842 w 710167"/>
              <a:gd name="connsiteY16" fmla="*/ 1322377 h 1343251"/>
              <a:gd name="connsiteX17" fmla="*/ 676352 w 710167"/>
              <a:gd name="connsiteY17" fmla="*/ 1337899 h 1343251"/>
              <a:gd name="connsiteX18" fmla="*/ 697974 w 710167"/>
              <a:gd name="connsiteY18" fmla="*/ 1223351 h 1343251"/>
              <a:gd name="connsiteX19" fmla="*/ 710167 w 710167"/>
              <a:gd name="connsiteY19" fmla="*/ 1029262 h 1343251"/>
              <a:gd name="connsiteX20" fmla="*/ 692708 w 710167"/>
              <a:gd name="connsiteY20" fmla="*/ 847131 h 1343251"/>
              <a:gd name="connsiteX21" fmla="*/ 651425 w 710167"/>
              <a:gd name="connsiteY21" fmla="*/ 664722 h 1343251"/>
              <a:gd name="connsiteX22" fmla="*/ 620085 w 710167"/>
              <a:gd name="connsiteY22" fmla="*/ 572322 h 1343251"/>
              <a:gd name="connsiteX23" fmla="*/ 575206 w 710167"/>
              <a:gd name="connsiteY23" fmla="*/ 462769 h 1343251"/>
              <a:gd name="connsiteX24" fmla="*/ 524941 w 710167"/>
              <a:gd name="connsiteY24" fmla="*/ 370997 h 1343251"/>
              <a:gd name="connsiteX25" fmla="*/ 463010 w 710167"/>
              <a:gd name="connsiteY25" fmla="*/ 269717 h 1343251"/>
              <a:gd name="connsiteX26" fmla="*/ 351767 w 710167"/>
              <a:gd name="connsiteY26" fmla="*/ 129795 h 1343251"/>
              <a:gd name="connsiteX27" fmla="*/ 285572 w 710167"/>
              <a:gd name="connsiteY27" fmla="*/ 52826 h 1343251"/>
              <a:gd name="connsiteX28" fmla="*/ 224901 w 710167"/>
              <a:gd name="connsiteY28" fmla="*/ 1111 h 1343251"/>
              <a:gd name="connsiteX29" fmla="*/ 191421 w 710167"/>
              <a:gd name="connsiteY29" fmla="*/ 13984 h 1343251"/>
              <a:gd name="connsiteX30" fmla="*/ 144224 w 710167"/>
              <a:gd name="connsiteY30" fmla="*/ 59511 h 1343251"/>
              <a:gd name="connsiteX31" fmla="*/ 79224 w 710167"/>
              <a:gd name="connsiteY31" fmla="*/ 120570 h 1343251"/>
              <a:gd name="connsiteX32" fmla="*/ 41301 w 710167"/>
              <a:gd name="connsiteY32" fmla="*/ 151910 h 1343251"/>
              <a:gd name="connsiteX33" fmla="*/ 687 w 710167"/>
              <a:gd name="connsiteY33" fmla="*/ 193498 h 1343251"/>
              <a:gd name="connsiteX0" fmla="*/ 687 w 710167"/>
              <a:gd name="connsiteY0" fmla="*/ 193498 h 1343897"/>
              <a:gd name="connsiteX1" fmla="*/ 76582 w 710167"/>
              <a:gd name="connsiteY1" fmla="*/ 262161 h 1343897"/>
              <a:gd name="connsiteX2" fmla="*/ 135322 w 710167"/>
              <a:gd name="connsiteY2" fmla="*/ 322524 h 1343897"/>
              <a:gd name="connsiteX3" fmla="*/ 157762 w 710167"/>
              <a:gd name="connsiteY3" fmla="*/ 356182 h 1343897"/>
              <a:gd name="connsiteX4" fmla="*/ 207601 w 710167"/>
              <a:gd name="connsiteY4" fmla="*/ 417890 h 1343897"/>
              <a:gd name="connsiteX5" fmla="*/ 253128 w 710167"/>
              <a:gd name="connsiteY5" fmla="*/ 485208 h 1343897"/>
              <a:gd name="connsiteX6" fmla="*/ 269958 w 710167"/>
              <a:gd name="connsiteY6" fmla="*/ 518867 h 1343897"/>
              <a:gd name="connsiteX7" fmla="*/ 298007 w 710167"/>
              <a:gd name="connsiteY7" fmla="*/ 569355 h 1343897"/>
              <a:gd name="connsiteX8" fmla="*/ 326705 w 710167"/>
              <a:gd name="connsiteY8" fmla="*/ 636673 h 1343897"/>
              <a:gd name="connsiteX9" fmla="*/ 354754 w 710167"/>
              <a:gd name="connsiteY9" fmla="*/ 706634 h 1343897"/>
              <a:gd name="connsiteX10" fmla="*/ 374225 w 710167"/>
              <a:gd name="connsiteY10" fmla="*/ 772978 h 1343897"/>
              <a:gd name="connsiteX11" fmla="*/ 404594 w 710167"/>
              <a:gd name="connsiteY11" fmla="*/ 913322 h 1343897"/>
              <a:gd name="connsiteX12" fmla="*/ 404270 w 710167"/>
              <a:gd name="connsiteY12" fmla="*/ 1071547 h 1343897"/>
              <a:gd name="connsiteX13" fmla="*/ 399796 w 710167"/>
              <a:gd name="connsiteY13" fmla="*/ 1196821 h 1343897"/>
              <a:gd name="connsiteX14" fmla="*/ 394186 w 710167"/>
              <a:gd name="connsiteY14" fmla="*/ 1297032 h 1343897"/>
              <a:gd name="connsiteX15" fmla="*/ 421423 w 710167"/>
              <a:gd name="connsiteY15" fmla="*/ 1304241 h 1343897"/>
              <a:gd name="connsiteX16" fmla="*/ 541842 w 710167"/>
              <a:gd name="connsiteY16" fmla="*/ 1322377 h 1343897"/>
              <a:gd name="connsiteX17" fmla="*/ 676352 w 710167"/>
              <a:gd name="connsiteY17" fmla="*/ 1337899 h 1343897"/>
              <a:gd name="connsiteX18" fmla="*/ 707368 w 710167"/>
              <a:gd name="connsiteY18" fmla="*/ 1213956 h 1343897"/>
              <a:gd name="connsiteX19" fmla="*/ 710167 w 710167"/>
              <a:gd name="connsiteY19" fmla="*/ 1029262 h 1343897"/>
              <a:gd name="connsiteX20" fmla="*/ 692708 w 710167"/>
              <a:gd name="connsiteY20" fmla="*/ 847131 h 1343897"/>
              <a:gd name="connsiteX21" fmla="*/ 651425 w 710167"/>
              <a:gd name="connsiteY21" fmla="*/ 664722 h 1343897"/>
              <a:gd name="connsiteX22" fmla="*/ 620085 w 710167"/>
              <a:gd name="connsiteY22" fmla="*/ 572322 h 1343897"/>
              <a:gd name="connsiteX23" fmla="*/ 575206 w 710167"/>
              <a:gd name="connsiteY23" fmla="*/ 462769 h 1343897"/>
              <a:gd name="connsiteX24" fmla="*/ 524941 w 710167"/>
              <a:gd name="connsiteY24" fmla="*/ 370997 h 1343897"/>
              <a:gd name="connsiteX25" fmla="*/ 463010 w 710167"/>
              <a:gd name="connsiteY25" fmla="*/ 269717 h 1343897"/>
              <a:gd name="connsiteX26" fmla="*/ 351767 w 710167"/>
              <a:gd name="connsiteY26" fmla="*/ 129795 h 1343897"/>
              <a:gd name="connsiteX27" fmla="*/ 285572 w 710167"/>
              <a:gd name="connsiteY27" fmla="*/ 52826 h 1343897"/>
              <a:gd name="connsiteX28" fmla="*/ 224901 w 710167"/>
              <a:gd name="connsiteY28" fmla="*/ 1111 h 1343897"/>
              <a:gd name="connsiteX29" fmla="*/ 191421 w 710167"/>
              <a:gd name="connsiteY29" fmla="*/ 13984 h 1343897"/>
              <a:gd name="connsiteX30" fmla="*/ 144224 w 710167"/>
              <a:gd name="connsiteY30" fmla="*/ 59511 h 1343897"/>
              <a:gd name="connsiteX31" fmla="*/ 79224 w 710167"/>
              <a:gd name="connsiteY31" fmla="*/ 120570 h 1343897"/>
              <a:gd name="connsiteX32" fmla="*/ 41301 w 710167"/>
              <a:gd name="connsiteY32" fmla="*/ 151910 h 1343897"/>
              <a:gd name="connsiteX33" fmla="*/ 687 w 710167"/>
              <a:gd name="connsiteY33" fmla="*/ 193498 h 1343897"/>
              <a:gd name="connsiteX0" fmla="*/ 687 w 710167"/>
              <a:gd name="connsiteY0" fmla="*/ 193498 h 1343897"/>
              <a:gd name="connsiteX1" fmla="*/ 76582 w 710167"/>
              <a:gd name="connsiteY1" fmla="*/ 262161 h 1343897"/>
              <a:gd name="connsiteX2" fmla="*/ 135322 w 710167"/>
              <a:gd name="connsiteY2" fmla="*/ 322524 h 1343897"/>
              <a:gd name="connsiteX3" fmla="*/ 157762 w 710167"/>
              <a:gd name="connsiteY3" fmla="*/ 356182 h 1343897"/>
              <a:gd name="connsiteX4" fmla="*/ 207601 w 710167"/>
              <a:gd name="connsiteY4" fmla="*/ 417890 h 1343897"/>
              <a:gd name="connsiteX5" fmla="*/ 253128 w 710167"/>
              <a:gd name="connsiteY5" fmla="*/ 485208 h 1343897"/>
              <a:gd name="connsiteX6" fmla="*/ 269958 w 710167"/>
              <a:gd name="connsiteY6" fmla="*/ 518867 h 1343897"/>
              <a:gd name="connsiteX7" fmla="*/ 298007 w 710167"/>
              <a:gd name="connsiteY7" fmla="*/ 569355 h 1343897"/>
              <a:gd name="connsiteX8" fmla="*/ 326705 w 710167"/>
              <a:gd name="connsiteY8" fmla="*/ 636673 h 1343897"/>
              <a:gd name="connsiteX9" fmla="*/ 354754 w 710167"/>
              <a:gd name="connsiteY9" fmla="*/ 706634 h 1343897"/>
              <a:gd name="connsiteX10" fmla="*/ 374225 w 710167"/>
              <a:gd name="connsiteY10" fmla="*/ 772978 h 1343897"/>
              <a:gd name="connsiteX11" fmla="*/ 404594 w 710167"/>
              <a:gd name="connsiteY11" fmla="*/ 913322 h 1343897"/>
              <a:gd name="connsiteX12" fmla="*/ 413664 w 710167"/>
              <a:gd name="connsiteY12" fmla="*/ 1071547 h 1343897"/>
              <a:gd name="connsiteX13" fmla="*/ 399796 w 710167"/>
              <a:gd name="connsiteY13" fmla="*/ 1196821 h 1343897"/>
              <a:gd name="connsiteX14" fmla="*/ 394186 w 710167"/>
              <a:gd name="connsiteY14" fmla="*/ 1297032 h 1343897"/>
              <a:gd name="connsiteX15" fmla="*/ 421423 w 710167"/>
              <a:gd name="connsiteY15" fmla="*/ 1304241 h 1343897"/>
              <a:gd name="connsiteX16" fmla="*/ 541842 w 710167"/>
              <a:gd name="connsiteY16" fmla="*/ 1322377 h 1343897"/>
              <a:gd name="connsiteX17" fmla="*/ 676352 w 710167"/>
              <a:gd name="connsiteY17" fmla="*/ 1337899 h 1343897"/>
              <a:gd name="connsiteX18" fmla="*/ 707368 w 710167"/>
              <a:gd name="connsiteY18" fmla="*/ 1213956 h 1343897"/>
              <a:gd name="connsiteX19" fmla="*/ 710167 w 710167"/>
              <a:gd name="connsiteY19" fmla="*/ 1029262 h 1343897"/>
              <a:gd name="connsiteX20" fmla="*/ 692708 w 710167"/>
              <a:gd name="connsiteY20" fmla="*/ 847131 h 1343897"/>
              <a:gd name="connsiteX21" fmla="*/ 651425 w 710167"/>
              <a:gd name="connsiteY21" fmla="*/ 664722 h 1343897"/>
              <a:gd name="connsiteX22" fmla="*/ 620085 w 710167"/>
              <a:gd name="connsiteY22" fmla="*/ 572322 h 1343897"/>
              <a:gd name="connsiteX23" fmla="*/ 575206 w 710167"/>
              <a:gd name="connsiteY23" fmla="*/ 462769 h 1343897"/>
              <a:gd name="connsiteX24" fmla="*/ 524941 w 710167"/>
              <a:gd name="connsiteY24" fmla="*/ 370997 h 1343897"/>
              <a:gd name="connsiteX25" fmla="*/ 463010 w 710167"/>
              <a:gd name="connsiteY25" fmla="*/ 269717 h 1343897"/>
              <a:gd name="connsiteX26" fmla="*/ 351767 w 710167"/>
              <a:gd name="connsiteY26" fmla="*/ 129795 h 1343897"/>
              <a:gd name="connsiteX27" fmla="*/ 285572 w 710167"/>
              <a:gd name="connsiteY27" fmla="*/ 52826 h 1343897"/>
              <a:gd name="connsiteX28" fmla="*/ 224901 w 710167"/>
              <a:gd name="connsiteY28" fmla="*/ 1111 h 1343897"/>
              <a:gd name="connsiteX29" fmla="*/ 191421 w 710167"/>
              <a:gd name="connsiteY29" fmla="*/ 13984 h 1343897"/>
              <a:gd name="connsiteX30" fmla="*/ 144224 w 710167"/>
              <a:gd name="connsiteY30" fmla="*/ 59511 h 1343897"/>
              <a:gd name="connsiteX31" fmla="*/ 79224 w 710167"/>
              <a:gd name="connsiteY31" fmla="*/ 120570 h 1343897"/>
              <a:gd name="connsiteX32" fmla="*/ 41301 w 710167"/>
              <a:gd name="connsiteY32" fmla="*/ 151910 h 1343897"/>
              <a:gd name="connsiteX33" fmla="*/ 687 w 710167"/>
              <a:gd name="connsiteY33" fmla="*/ 193498 h 1343897"/>
              <a:gd name="connsiteX0" fmla="*/ 687 w 710167"/>
              <a:gd name="connsiteY0" fmla="*/ 193498 h 1343897"/>
              <a:gd name="connsiteX1" fmla="*/ 76582 w 710167"/>
              <a:gd name="connsiteY1" fmla="*/ 262161 h 1343897"/>
              <a:gd name="connsiteX2" fmla="*/ 135322 w 710167"/>
              <a:gd name="connsiteY2" fmla="*/ 322524 h 1343897"/>
              <a:gd name="connsiteX3" fmla="*/ 157762 w 710167"/>
              <a:gd name="connsiteY3" fmla="*/ 356182 h 1343897"/>
              <a:gd name="connsiteX4" fmla="*/ 207601 w 710167"/>
              <a:gd name="connsiteY4" fmla="*/ 417890 h 1343897"/>
              <a:gd name="connsiteX5" fmla="*/ 253128 w 710167"/>
              <a:gd name="connsiteY5" fmla="*/ 485208 h 1343897"/>
              <a:gd name="connsiteX6" fmla="*/ 269958 w 710167"/>
              <a:gd name="connsiteY6" fmla="*/ 518867 h 1343897"/>
              <a:gd name="connsiteX7" fmla="*/ 298007 w 710167"/>
              <a:gd name="connsiteY7" fmla="*/ 569355 h 1343897"/>
              <a:gd name="connsiteX8" fmla="*/ 326705 w 710167"/>
              <a:gd name="connsiteY8" fmla="*/ 636673 h 1343897"/>
              <a:gd name="connsiteX9" fmla="*/ 354754 w 710167"/>
              <a:gd name="connsiteY9" fmla="*/ 706634 h 1343897"/>
              <a:gd name="connsiteX10" fmla="*/ 374225 w 710167"/>
              <a:gd name="connsiteY10" fmla="*/ 772978 h 1343897"/>
              <a:gd name="connsiteX11" fmla="*/ 404594 w 710167"/>
              <a:gd name="connsiteY11" fmla="*/ 913322 h 1343897"/>
              <a:gd name="connsiteX12" fmla="*/ 413664 w 710167"/>
              <a:gd name="connsiteY12" fmla="*/ 1071547 h 1343897"/>
              <a:gd name="connsiteX13" fmla="*/ 409191 w 710167"/>
              <a:gd name="connsiteY13" fmla="*/ 1196821 h 1343897"/>
              <a:gd name="connsiteX14" fmla="*/ 394186 w 710167"/>
              <a:gd name="connsiteY14" fmla="*/ 1297032 h 1343897"/>
              <a:gd name="connsiteX15" fmla="*/ 421423 w 710167"/>
              <a:gd name="connsiteY15" fmla="*/ 1304241 h 1343897"/>
              <a:gd name="connsiteX16" fmla="*/ 541842 w 710167"/>
              <a:gd name="connsiteY16" fmla="*/ 1322377 h 1343897"/>
              <a:gd name="connsiteX17" fmla="*/ 676352 w 710167"/>
              <a:gd name="connsiteY17" fmla="*/ 1337899 h 1343897"/>
              <a:gd name="connsiteX18" fmla="*/ 707368 w 710167"/>
              <a:gd name="connsiteY18" fmla="*/ 1213956 h 1343897"/>
              <a:gd name="connsiteX19" fmla="*/ 710167 w 710167"/>
              <a:gd name="connsiteY19" fmla="*/ 1029262 h 1343897"/>
              <a:gd name="connsiteX20" fmla="*/ 692708 w 710167"/>
              <a:gd name="connsiteY20" fmla="*/ 847131 h 1343897"/>
              <a:gd name="connsiteX21" fmla="*/ 651425 w 710167"/>
              <a:gd name="connsiteY21" fmla="*/ 664722 h 1343897"/>
              <a:gd name="connsiteX22" fmla="*/ 620085 w 710167"/>
              <a:gd name="connsiteY22" fmla="*/ 572322 h 1343897"/>
              <a:gd name="connsiteX23" fmla="*/ 575206 w 710167"/>
              <a:gd name="connsiteY23" fmla="*/ 462769 h 1343897"/>
              <a:gd name="connsiteX24" fmla="*/ 524941 w 710167"/>
              <a:gd name="connsiteY24" fmla="*/ 370997 h 1343897"/>
              <a:gd name="connsiteX25" fmla="*/ 463010 w 710167"/>
              <a:gd name="connsiteY25" fmla="*/ 269717 h 1343897"/>
              <a:gd name="connsiteX26" fmla="*/ 351767 w 710167"/>
              <a:gd name="connsiteY26" fmla="*/ 129795 h 1343897"/>
              <a:gd name="connsiteX27" fmla="*/ 285572 w 710167"/>
              <a:gd name="connsiteY27" fmla="*/ 52826 h 1343897"/>
              <a:gd name="connsiteX28" fmla="*/ 224901 w 710167"/>
              <a:gd name="connsiteY28" fmla="*/ 1111 h 1343897"/>
              <a:gd name="connsiteX29" fmla="*/ 191421 w 710167"/>
              <a:gd name="connsiteY29" fmla="*/ 13984 h 1343897"/>
              <a:gd name="connsiteX30" fmla="*/ 144224 w 710167"/>
              <a:gd name="connsiteY30" fmla="*/ 59511 h 1343897"/>
              <a:gd name="connsiteX31" fmla="*/ 79224 w 710167"/>
              <a:gd name="connsiteY31" fmla="*/ 120570 h 1343897"/>
              <a:gd name="connsiteX32" fmla="*/ 41301 w 710167"/>
              <a:gd name="connsiteY32" fmla="*/ 151910 h 1343897"/>
              <a:gd name="connsiteX33" fmla="*/ 687 w 710167"/>
              <a:gd name="connsiteY33" fmla="*/ 193498 h 1343897"/>
              <a:gd name="connsiteX0" fmla="*/ 687 w 710167"/>
              <a:gd name="connsiteY0" fmla="*/ 193498 h 1338609"/>
              <a:gd name="connsiteX1" fmla="*/ 76582 w 710167"/>
              <a:gd name="connsiteY1" fmla="*/ 262161 h 1338609"/>
              <a:gd name="connsiteX2" fmla="*/ 135322 w 710167"/>
              <a:gd name="connsiteY2" fmla="*/ 322524 h 1338609"/>
              <a:gd name="connsiteX3" fmla="*/ 157762 w 710167"/>
              <a:gd name="connsiteY3" fmla="*/ 356182 h 1338609"/>
              <a:gd name="connsiteX4" fmla="*/ 207601 w 710167"/>
              <a:gd name="connsiteY4" fmla="*/ 417890 h 1338609"/>
              <a:gd name="connsiteX5" fmla="*/ 253128 w 710167"/>
              <a:gd name="connsiteY5" fmla="*/ 485208 h 1338609"/>
              <a:gd name="connsiteX6" fmla="*/ 269958 w 710167"/>
              <a:gd name="connsiteY6" fmla="*/ 518867 h 1338609"/>
              <a:gd name="connsiteX7" fmla="*/ 298007 w 710167"/>
              <a:gd name="connsiteY7" fmla="*/ 569355 h 1338609"/>
              <a:gd name="connsiteX8" fmla="*/ 326705 w 710167"/>
              <a:gd name="connsiteY8" fmla="*/ 636673 h 1338609"/>
              <a:gd name="connsiteX9" fmla="*/ 354754 w 710167"/>
              <a:gd name="connsiteY9" fmla="*/ 706634 h 1338609"/>
              <a:gd name="connsiteX10" fmla="*/ 374225 w 710167"/>
              <a:gd name="connsiteY10" fmla="*/ 772978 h 1338609"/>
              <a:gd name="connsiteX11" fmla="*/ 404594 w 710167"/>
              <a:gd name="connsiteY11" fmla="*/ 913322 h 1338609"/>
              <a:gd name="connsiteX12" fmla="*/ 413664 w 710167"/>
              <a:gd name="connsiteY12" fmla="*/ 1071547 h 1338609"/>
              <a:gd name="connsiteX13" fmla="*/ 409191 w 710167"/>
              <a:gd name="connsiteY13" fmla="*/ 1196821 h 1338609"/>
              <a:gd name="connsiteX14" fmla="*/ 394186 w 710167"/>
              <a:gd name="connsiteY14" fmla="*/ 1297032 h 1338609"/>
              <a:gd name="connsiteX15" fmla="*/ 421423 w 710167"/>
              <a:gd name="connsiteY15" fmla="*/ 1304241 h 1338609"/>
              <a:gd name="connsiteX16" fmla="*/ 541842 w 710167"/>
              <a:gd name="connsiteY16" fmla="*/ 1322377 h 1338609"/>
              <a:gd name="connsiteX17" fmla="*/ 676352 w 710167"/>
              <a:gd name="connsiteY17" fmla="*/ 1337899 h 1338609"/>
              <a:gd name="connsiteX18" fmla="*/ 707368 w 710167"/>
              <a:gd name="connsiteY18" fmla="*/ 1213956 h 1338609"/>
              <a:gd name="connsiteX19" fmla="*/ 710167 w 710167"/>
              <a:gd name="connsiteY19" fmla="*/ 1029262 h 1338609"/>
              <a:gd name="connsiteX20" fmla="*/ 692708 w 710167"/>
              <a:gd name="connsiteY20" fmla="*/ 847131 h 1338609"/>
              <a:gd name="connsiteX21" fmla="*/ 651425 w 710167"/>
              <a:gd name="connsiteY21" fmla="*/ 664722 h 1338609"/>
              <a:gd name="connsiteX22" fmla="*/ 620085 w 710167"/>
              <a:gd name="connsiteY22" fmla="*/ 572322 h 1338609"/>
              <a:gd name="connsiteX23" fmla="*/ 575206 w 710167"/>
              <a:gd name="connsiteY23" fmla="*/ 462769 h 1338609"/>
              <a:gd name="connsiteX24" fmla="*/ 524941 w 710167"/>
              <a:gd name="connsiteY24" fmla="*/ 370997 h 1338609"/>
              <a:gd name="connsiteX25" fmla="*/ 463010 w 710167"/>
              <a:gd name="connsiteY25" fmla="*/ 269717 h 1338609"/>
              <a:gd name="connsiteX26" fmla="*/ 351767 w 710167"/>
              <a:gd name="connsiteY26" fmla="*/ 129795 h 1338609"/>
              <a:gd name="connsiteX27" fmla="*/ 285572 w 710167"/>
              <a:gd name="connsiteY27" fmla="*/ 52826 h 1338609"/>
              <a:gd name="connsiteX28" fmla="*/ 224901 w 710167"/>
              <a:gd name="connsiteY28" fmla="*/ 1111 h 1338609"/>
              <a:gd name="connsiteX29" fmla="*/ 191421 w 710167"/>
              <a:gd name="connsiteY29" fmla="*/ 13984 h 1338609"/>
              <a:gd name="connsiteX30" fmla="*/ 144224 w 710167"/>
              <a:gd name="connsiteY30" fmla="*/ 59511 h 1338609"/>
              <a:gd name="connsiteX31" fmla="*/ 79224 w 710167"/>
              <a:gd name="connsiteY31" fmla="*/ 120570 h 1338609"/>
              <a:gd name="connsiteX32" fmla="*/ 41301 w 710167"/>
              <a:gd name="connsiteY32" fmla="*/ 151910 h 1338609"/>
              <a:gd name="connsiteX33" fmla="*/ 687 w 710167"/>
              <a:gd name="connsiteY33" fmla="*/ 193498 h 1338609"/>
              <a:gd name="connsiteX0" fmla="*/ 687 w 710167"/>
              <a:gd name="connsiteY0" fmla="*/ 193498 h 1338609"/>
              <a:gd name="connsiteX1" fmla="*/ 76582 w 710167"/>
              <a:gd name="connsiteY1" fmla="*/ 262161 h 1338609"/>
              <a:gd name="connsiteX2" fmla="*/ 135322 w 710167"/>
              <a:gd name="connsiteY2" fmla="*/ 322524 h 1338609"/>
              <a:gd name="connsiteX3" fmla="*/ 157762 w 710167"/>
              <a:gd name="connsiteY3" fmla="*/ 356182 h 1338609"/>
              <a:gd name="connsiteX4" fmla="*/ 207601 w 710167"/>
              <a:gd name="connsiteY4" fmla="*/ 417890 h 1338609"/>
              <a:gd name="connsiteX5" fmla="*/ 253128 w 710167"/>
              <a:gd name="connsiteY5" fmla="*/ 485208 h 1338609"/>
              <a:gd name="connsiteX6" fmla="*/ 269958 w 710167"/>
              <a:gd name="connsiteY6" fmla="*/ 518867 h 1338609"/>
              <a:gd name="connsiteX7" fmla="*/ 298007 w 710167"/>
              <a:gd name="connsiteY7" fmla="*/ 569355 h 1338609"/>
              <a:gd name="connsiteX8" fmla="*/ 326705 w 710167"/>
              <a:gd name="connsiteY8" fmla="*/ 636673 h 1338609"/>
              <a:gd name="connsiteX9" fmla="*/ 354754 w 710167"/>
              <a:gd name="connsiteY9" fmla="*/ 706634 h 1338609"/>
              <a:gd name="connsiteX10" fmla="*/ 374225 w 710167"/>
              <a:gd name="connsiteY10" fmla="*/ 772978 h 1338609"/>
              <a:gd name="connsiteX11" fmla="*/ 404594 w 710167"/>
              <a:gd name="connsiteY11" fmla="*/ 913322 h 1338609"/>
              <a:gd name="connsiteX12" fmla="*/ 413664 w 710167"/>
              <a:gd name="connsiteY12" fmla="*/ 1071547 h 1338609"/>
              <a:gd name="connsiteX13" fmla="*/ 409191 w 710167"/>
              <a:gd name="connsiteY13" fmla="*/ 1196821 h 1338609"/>
              <a:gd name="connsiteX14" fmla="*/ 394186 w 710167"/>
              <a:gd name="connsiteY14" fmla="*/ 1297032 h 1338609"/>
              <a:gd name="connsiteX15" fmla="*/ 541842 w 710167"/>
              <a:gd name="connsiteY15" fmla="*/ 1322377 h 1338609"/>
              <a:gd name="connsiteX16" fmla="*/ 676352 w 710167"/>
              <a:gd name="connsiteY16" fmla="*/ 1337899 h 1338609"/>
              <a:gd name="connsiteX17" fmla="*/ 707368 w 710167"/>
              <a:gd name="connsiteY17" fmla="*/ 1213956 h 1338609"/>
              <a:gd name="connsiteX18" fmla="*/ 710167 w 710167"/>
              <a:gd name="connsiteY18" fmla="*/ 1029262 h 1338609"/>
              <a:gd name="connsiteX19" fmla="*/ 692708 w 710167"/>
              <a:gd name="connsiteY19" fmla="*/ 847131 h 1338609"/>
              <a:gd name="connsiteX20" fmla="*/ 651425 w 710167"/>
              <a:gd name="connsiteY20" fmla="*/ 664722 h 1338609"/>
              <a:gd name="connsiteX21" fmla="*/ 620085 w 710167"/>
              <a:gd name="connsiteY21" fmla="*/ 572322 h 1338609"/>
              <a:gd name="connsiteX22" fmla="*/ 575206 w 710167"/>
              <a:gd name="connsiteY22" fmla="*/ 462769 h 1338609"/>
              <a:gd name="connsiteX23" fmla="*/ 524941 w 710167"/>
              <a:gd name="connsiteY23" fmla="*/ 370997 h 1338609"/>
              <a:gd name="connsiteX24" fmla="*/ 463010 w 710167"/>
              <a:gd name="connsiteY24" fmla="*/ 269717 h 1338609"/>
              <a:gd name="connsiteX25" fmla="*/ 351767 w 710167"/>
              <a:gd name="connsiteY25" fmla="*/ 129795 h 1338609"/>
              <a:gd name="connsiteX26" fmla="*/ 285572 w 710167"/>
              <a:gd name="connsiteY26" fmla="*/ 52826 h 1338609"/>
              <a:gd name="connsiteX27" fmla="*/ 224901 w 710167"/>
              <a:gd name="connsiteY27" fmla="*/ 1111 h 1338609"/>
              <a:gd name="connsiteX28" fmla="*/ 191421 w 710167"/>
              <a:gd name="connsiteY28" fmla="*/ 13984 h 1338609"/>
              <a:gd name="connsiteX29" fmla="*/ 144224 w 710167"/>
              <a:gd name="connsiteY29" fmla="*/ 59511 h 1338609"/>
              <a:gd name="connsiteX30" fmla="*/ 79224 w 710167"/>
              <a:gd name="connsiteY30" fmla="*/ 120570 h 1338609"/>
              <a:gd name="connsiteX31" fmla="*/ 41301 w 710167"/>
              <a:gd name="connsiteY31" fmla="*/ 151910 h 1338609"/>
              <a:gd name="connsiteX32" fmla="*/ 687 w 710167"/>
              <a:gd name="connsiteY32" fmla="*/ 193498 h 1338609"/>
              <a:gd name="connsiteX0" fmla="*/ 687 w 710167"/>
              <a:gd name="connsiteY0" fmla="*/ 193498 h 1338609"/>
              <a:gd name="connsiteX1" fmla="*/ 76582 w 710167"/>
              <a:gd name="connsiteY1" fmla="*/ 262161 h 1338609"/>
              <a:gd name="connsiteX2" fmla="*/ 135322 w 710167"/>
              <a:gd name="connsiteY2" fmla="*/ 322524 h 1338609"/>
              <a:gd name="connsiteX3" fmla="*/ 157762 w 710167"/>
              <a:gd name="connsiteY3" fmla="*/ 356182 h 1338609"/>
              <a:gd name="connsiteX4" fmla="*/ 207601 w 710167"/>
              <a:gd name="connsiteY4" fmla="*/ 417890 h 1338609"/>
              <a:gd name="connsiteX5" fmla="*/ 253128 w 710167"/>
              <a:gd name="connsiteY5" fmla="*/ 485208 h 1338609"/>
              <a:gd name="connsiteX6" fmla="*/ 269958 w 710167"/>
              <a:gd name="connsiteY6" fmla="*/ 518867 h 1338609"/>
              <a:gd name="connsiteX7" fmla="*/ 298007 w 710167"/>
              <a:gd name="connsiteY7" fmla="*/ 569355 h 1338609"/>
              <a:gd name="connsiteX8" fmla="*/ 326705 w 710167"/>
              <a:gd name="connsiteY8" fmla="*/ 636673 h 1338609"/>
              <a:gd name="connsiteX9" fmla="*/ 354754 w 710167"/>
              <a:gd name="connsiteY9" fmla="*/ 706634 h 1338609"/>
              <a:gd name="connsiteX10" fmla="*/ 374225 w 710167"/>
              <a:gd name="connsiteY10" fmla="*/ 772978 h 1338609"/>
              <a:gd name="connsiteX11" fmla="*/ 404594 w 710167"/>
              <a:gd name="connsiteY11" fmla="*/ 913322 h 1338609"/>
              <a:gd name="connsiteX12" fmla="*/ 413664 w 710167"/>
              <a:gd name="connsiteY12" fmla="*/ 1071547 h 1338609"/>
              <a:gd name="connsiteX13" fmla="*/ 409191 w 710167"/>
              <a:gd name="connsiteY13" fmla="*/ 1196821 h 1338609"/>
              <a:gd name="connsiteX14" fmla="*/ 394186 w 710167"/>
              <a:gd name="connsiteY14" fmla="*/ 1297032 h 1338609"/>
              <a:gd name="connsiteX15" fmla="*/ 541842 w 710167"/>
              <a:gd name="connsiteY15" fmla="*/ 1322377 h 1338609"/>
              <a:gd name="connsiteX16" fmla="*/ 676352 w 710167"/>
              <a:gd name="connsiteY16" fmla="*/ 1337899 h 1338609"/>
              <a:gd name="connsiteX17" fmla="*/ 707368 w 710167"/>
              <a:gd name="connsiteY17" fmla="*/ 1213956 h 1338609"/>
              <a:gd name="connsiteX18" fmla="*/ 710167 w 710167"/>
              <a:gd name="connsiteY18" fmla="*/ 1029262 h 1338609"/>
              <a:gd name="connsiteX19" fmla="*/ 692708 w 710167"/>
              <a:gd name="connsiteY19" fmla="*/ 847131 h 1338609"/>
              <a:gd name="connsiteX20" fmla="*/ 651425 w 710167"/>
              <a:gd name="connsiteY20" fmla="*/ 664722 h 1338609"/>
              <a:gd name="connsiteX21" fmla="*/ 620085 w 710167"/>
              <a:gd name="connsiteY21" fmla="*/ 572322 h 1338609"/>
              <a:gd name="connsiteX22" fmla="*/ 575206 w 710167"/>
              <a:gd name="connsiteY22" fmla="*/ 462769 h 1338609"/>
              <a:gd name="connsiteX23" fmla="*/ 524941 w 710167"/>
              <a:gd name="connsiteY23" fmla="*/ 370997 h 1338609"/>
              <a:gd name="connsiteX24" fmla="*/ 463010 w 710167"/>
              <a:gd name="connsiteY24" fmla="*/ 269717 h 1338609"/>
              <a:gd name="connsiteX25" fmla="*/ 351767 w 710167"/>
              <a:gd name="connsiteY25" fmla="*/ 129795 h 1338609"/>
              <a:gd name="connsiteX26" fmla="*/ 285572 w 710167"/>
              <a:gd name="connsiteY26" fmla="*/ 52826 h 1338609"/>
              <a:gd name="connsiteX27" fmla="*/ 224901 w 710167"/>
              <a:gd name="connsiteY27" fmla="*/ 1111 h 1338609"/>
              <a:gd name="connsiteX28" fmla="*/ 191421 w 710167"/>
              <a:gd name="connsiteY28" fmla="*/ 13984 h 1338609"/>
              <a:gd name="connsiteX29" fmla="*/ 144224 w 710167"/>
              <a:gd name="connsiteY29" fmla="*/ 59511 h 1338609"/>
              <a:gd name="connsiteX30" fmla="*/ 79224 w 710167"/>
              <a:gd name="connsiteY30" fmla="*/ 120570 h 1338609"/>
              <a:gd name="connsiteX31" fmla="*/ 41301 w 710167"/>
              <a:gd name="connsiteY31" fmla="*/ 151910 h 1338609"/>
              <a:gd name="connsiteX32" fmla="*/ 687 w 710167"/>
              <a:gd name="connsiteY32" fmla="*/ 193498 h 1338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10167" h="1338609">
                <a:moveTo>
                  <a:pt x="687" y="193498"/>
                </a:moveTo>
                <a:cubicBezTo>
                  <a:pt x="6567" y="211873"/>
                  <a:pt x="54143" y="240657"/>
                  <a:pt x="76582" y="262161"/>
                </a:cubicBezTo>
                <a:cubicBezTo>
                  <a:pt x="99021" y="283665"/>
                  <a:pt x="121792" y="306854"/>
                  <a:pt x="135322" y="322524"/>
                </a:cubicBezTo>
                <a:cubicBezTo>
                  <a:pt x="148852" y="338194"/>
                  <a:pt x="145716" y="340288"/>
                  <a:pt x="157762" y="356182"/>
                </a:cubicBezTo>
                <a:cubicBezTo>
                  <a:pt x="169808" y="372076"/>
                  <a:pt x="191707" y="396386"/>
                  <a:pt x="207601" y="417890"/>
                </a:cubicBezTo>
                <a:cubicBezTo>
                  <a:pt x="223495" y="439394"/>
                  <a:pt x="242735" y="468379"/>
                  <a:pt x="253128" y="485208"/>
                </a:cubicBezTo>
                <a:cubicBezTo>
                  <a:pt x="267229" y="527511"/>
                  <a:pt x="262478" y="504842"/>
                  <a:pt x="269958" y="518867"/>
                </a:cubicBezTo>
                <a:cubicBezTo>
                  <a:pt x="277438" y="532892"/>
                  <a:pt x="288549" y="549721"/>
                  <a:pt x="298007" y="569355"/>
                </a:cubicBezTo>
                <a:cubicBezTo>
                  <a:pt x="307465" y="588989"/>
                  <a:pt x="317247" y="613793"/>
                  <a:pt x="326705" y="636673"/>
                </a:cubicBezTo>
                <a:cubicBezTo>
                  <a:pt x="334185" y="653502"/>
                  <a:pt x="347274" y="687000"/>
                  <a:pt x="354754" y="706634"/>
                </a:cubicBezTo>
                <a:cubicBezTo>
                  <a:pt x="360364" y="723463"/>
                  <a:pt x="365918" y="738530"/>
                  <a:pt x="374225" y="772978"/>
                </a:cubicBezTo>
                <a:cubicBezTo>
                  <a:pt x="382532" y="807426"/>
                  <a:pt x="398021" y="863561"/>
                  <a:pt x="404594" y="913322"/>
                </a:cubicBezTo>
                <a:cubicBezTo>
                  <a:pt x="411167" y="963084"/>
                  <a:pt x="412898" y="1024297"/>
                  <a:pt x="413664" y="1071547"/>
                </a:cubicBezTo>
                <a:cubicBezTo>
                  <a:pt x="414430" y="1118797"/>
                  <a:pt x="412437" y="1159240"/>
                  <a:pt x="409191" y="1196821"/>
                </a:cubicBezTo>
                <a:cubicBezTo>
                  <a:pt x="405945" y="1234402"/>
                  <a:pt x="395352" y="1292731"/>
                  <a:pt x="394186" y="1297032"/>
                </a:cubicBezTo>
                <a:cubicBezTo>
                  <a:pt x="386221" y="1326413"/>
                  <a:pt x="494814" y="1315566"/>
                  <a:pt x="541842" y="1322377"/>
                </a:cubicBezTo>
                <a:cubicBezTo>
                  <a:pt x="584330" y="1327987"/>
                  <a:pt x="673816" y="1337180"/>
                  <a:pt x="676352" y="1337899"/>
                </a:cubicBezTo>
                <a:cubicBezTo>
                  <a:pt x="708081" y="1346895"/>
                  <a:pt x="701732" y="1268527"/>
                  <a:pt x="707368" y="1213956"/>
                </a:cubicBezTo>
                <a:cubicBezTo>
                  <a:pt x="712684" y="1162483"/>
                  <a:pt x="706427" y="1102190"/>
                  <a:pt x="710167" y="1029262"/>
                </a:cubicBezTo>
                <a:cubicBezTo>
                  <a:pt x="708297" y="918936"/>
                  <a:pt x="698974" y="917537"/>
                  <a:pt x="692708" y="847131"/>
                </a:cubicBezTo>
                <a:cubicBezTo>
                  <a:pt x="682918" y="786374"/>
                  <a:pt x="663529" y="710524"/>
                  <a:pt x="651425" y="664722"/>
                </a:cubicBezTo>
                <a:cubicBezTo>
                  <a:pt x="639321" y="618921"/>
                  <a:pt x="632788" y="605981"/>
                  <a:pt x="620085" y="572322"/>
                </a:cubicBezTo>
                <a:cubicBezTo>
                  <a:pt x="607382" y="538663"/>
                  <a:pt x="591063" y="496323"/>
                  <a:pt x="575206" y="462769"/>
                </a:cubicBezTo>
                <a:cubicBezTo>
                  <a:pt x="559349" y="429215"/>
                  <a:pt x="543640" y="403172"/>
                  <a:pt x="524941" y="370997"/>
                </a:cubicBezTo>
                <a:cubicBezTo>
                  <a:pt x="506242" y="338822"/>
                  <a:pt x="491872" y="309917"/>
                  <a:pt x="463010" y="269717"/>
                </a:cubicBezTo>
                <a:cubicBezTo>
                  <a:pt x="434148" y="229517"/>
                  <a:pt x="381340" y="165943"/>
                  <a:pt x="351767" y="129795"/>
                </a:cubicBezTo>
                <a:cubicBezTo>
                  <a:pt x="322194" y="93647"/>
                  <a:pt x="306716" y="74273"/>
                  <a:pt x="285572" y="52826"/>
                </a:cubicBezTo>
                <a:cubicBezTo>
                  <a:pt x="264428" y="31379"/>
                  <a:pt x="234583" y="5453"/>
                  <a:pt x="224901" y="1111"/>
                </a:cubicBezTo>
                <a:cubicBezTo>
                  <a:pt x="215219" y="-3231"/>
                  <a:pt x="200903" y="6013"/>
                  <a:pt x="191421" y="13984"/>
                </a:cubicBezTo>
                <a:cubicBezTo>
                  <a:pt x="181939" y="21955"/>
                  <a:pt x="162923" y="41747"/>
                  <a:pt x="144224" y="59511"/>
                </a:cubicBezTo>
                <a:cubicBezTo>
                  <a:pt x="125525" y="77275"/>
                  <a:pt x="96378" y="105170"/>
                  <a:pt x="79224" y="120570"/>
                </a:cubicBezTo>
                <a:cubicBezTo>
                  <a:pt x="62070" y="135970"/>
                  <a:pt x="54391" y="139755"/>
                  <a:pt x="41301" y="151910"/>
                </a:cubicBezTo>
                <a:cubicBezTo>
                  <a:pt x="28212" y="164065"/>
                  <a:pt x="-5193" y="175123"/>
                  <a:pt x="687" y="193498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067" y="1704160"/>
            <a:ext cx="5333334" cy="400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0" y="2404787"/>
            <a:ext cx="5287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DSL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83011" y="1958350"/>
            <a:ext cx="6380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USL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97455" y="3511784"/>
            <a:ext cx="64359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USR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86400" y="4905515"/>
            <a:ext cx="5875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DSR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572000" y="3843868"/>
            <a:ext cx="1295400" cy="804332"/>
          </a:xfrm>
          <a:prstGeom prst="straightConnector1">
            <a:avLst/>
          </a:prstGeom>
          <a:ln w="53975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3169787" y="2969375"/>
            <a:ext cx="1402213" cy="87449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21"/>
          <p:cNvSpPr>
            <a:spLocks noGrp="1"/>
          </p:cNvSpPr>
          <p:nvPr>
            <p:ph type="title"/>
          </p:nvPr>
        </p:nvSpPr>
        <p:spPr>
          <a:xfrm>
            <a:off x="498302" y="0"/>
            <a:ext cx="7886700" cy="994172"/>
          </a:xfrm>
        </p:spPr>
        <p:txBody>
          <a:bodyPr/>
          <a:lstStyle/>
          <a:p>
            <a:pPr algn="ctr"/>
            <a:r>
              <a:rPr lang="en-US" dirty="0" smtClean="0"/>
              <a:t>Sample Storm Structure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3848678" y="2437981"/>
            <a:ext cx="1599814" cy="253235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07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004" y="-152400"/>
            <a:ext cx="8229600" cy="891988"/>
          </a:xfrm>
        </p:spPr>
        <p:txBody>
          <a:bodyPr/>
          <a:lstStyle/>
          <a:p>
            <a:pPr algn="ctr"/>
            <a:r>
              <a:rPr lang="en-US" dirty="0" smtClean="0"/>
              <a:t>General Burst Structure </a:t>
            </a:r>
            <a:endParaRPr lang="en-US" dirty="0"/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1060460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288" y="1060704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288" y="3932169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3927574"/>
            <a:ext cx="3883223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-4273" y="1828800"/>
            <a:ext cx="83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N=130 for all fields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07188" y="762000"/>
            <a:ext cx="119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Total field</a:t>
            </a:r>
            <a:endParaRPr lang="en-US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5486400" y="762000"/>
            <a:ext cx="1959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Perturbation field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0117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09600" y="-22412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General Burst Structure (cont.)</a:t>
            </a:r>
            <a:endParaRPr lang="en-US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1060704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288" y="1060704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3931920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288" y="3931920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4273" y="1828800"/>
            <a:ext cx="83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N=130 for all fields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07188" y="762000"/>
            <a:ext cx="119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Total field</a:t>
            </a:r>
            <a:endParaRPr lang="en-US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5486400" y="762000"/>
            <a:ext cx="1959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Perturbation field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8642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-22412"/>
            <a:ext cx="91440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Burst Distribution and Intensity Change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85800"/>
            <a:ext cx="3987467" cy="2990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76400"/>
            <a:ext cx="4000001" cy="3000000"/>
          </a:xfrm>
          <a:prstGeom prst="rect">
            <a:avLst/>
          </a:prstGeom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6254907"/>
              </p:ext>
            </p:extLst>
          </p:nvPr>
        </p:nvGraphicFramePr>
        <p:xfrm>
          <a:off x="4457700" y="8095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2514600" y="5128430"/>
            <a:ext cx="1143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14600" y="2133600"/>
            <a:ext cx="1143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9903477"/>
              </p:ext>
            </p:extLst>
          </p:nvPr>
        </p:nvGraphicFramePr>
        <p:xfrm>
          <a:off x="4444667" y="3676400"/>
          <a:ext cx="4127833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27008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-22412"/>
            <a:ext cx="91440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200" dirty="0" smtClean="0"/>
              <a:t>Azimuthal Distribution of Burst Structure </a:t>
            </a:r>
            <a:endParaRPr lang="en-US" sz="42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295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N=31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496300" y="1295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N=46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0" y="4114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N=31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4092723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N=21</a:t>
            </a:r>
            <a:endParaRPr lang="en-US" dirty="0"/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288" y="1060704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1060704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288" y="3931920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3931920"/>
            <a:ext cx="3883222" cy="2901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7620000" y="3931920"/>
            <a:ext cx="13716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694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8" y="4039043"/>
            <a:ext cx="3654797" cy="273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8" y="1354540"/>
            <a:ext cx="3654797" cy="273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84667" y="228600"/>
            <a:ext cx="9372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Azimuthal Variation in Burst Structure and Intensity Change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7" y="4041646"/>
            <a:ext cx="3654797" cy="273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7" y="1354540"/>
            <a:ext cx="3654797" cy="273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0400" y="990600"/>
            <a:ext cx="2480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err="1" smtClean="0">
                <a:latin typeface="+mj-lt"/>
              </a:rPr>
              <a:t>Upshear</a:t>
            </a:r>
            <a:r>
              <a:rPr lang="en-US" sz="2000" u="sng" dirty="0" smtClean="0">
                <a:latin typeface="+mj-lt"/>
              </a:rPr>
              <a:t> left quadrant</a:t>
            </a:r>
            <a:endParaRPr lang="en-US" sz="2000" u="sng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8999" y="1487463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N=25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4958" y="404965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62900" y="1487463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N=25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924800" y="404965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dirty="0" smtClean="0"/>
              <a:t>N=6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650</TotalTime>
  <Words>608</Words>
  <Application>Microsoft Office PowerPoint</Application>
  <PresentationFormat>On-screen Show (4:3)</PresentationFormat>
  <Paragraphs>84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Constantia</vt:lpstr>
      <vt:lpstr>Times New Roman</vt:lpstr>
      <vt:lpstr>Wingdings 2</vt:lpstr>
      <vt:lpstr>Flow</vt:lpstr>
      <vt:lpstr>PowerPoint Presentation</vt:lpstr>
      <vt:lpstr>Motivation</vt:lpstr>
      <vt:lpstr>Methodology </vt:lpstr>
      <vt:lpstr>Sample Storm Structure</vt:lpstr>
      <vt:lpstr>General Burst Structure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Extra slides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Wadler</dc:creator>
  <cp:lastModifiedBy>Joshua Wadler</cp:lastModifiedBy>
  <cp:revision>51</cp:revision>
  <dcterms:created xsi:type="dcterms:W3CDTF">2015-07-06T16:39:58Z</dcterms:created>
  <dcterms:modified xsi:type="dcterms:W3CDTF">2015-07-23T01:15:47Z</dcterms:modified>
</cp:coreProperties>
</file>