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7.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8.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9.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93" r:id="rId2"/>
    <p:sldMasterId id="2147483701" r:id="rId3"/>
    <p:sldMasterId id="2147483720" r:id="rId4"/>
    <p:sldMasterId id="2147483739" r:id="rId5"/>
    <p:sldMasterId id="2147483751" r:id="rId6"/>
    <p:sldMasterId id="2147483759" r:id="rId7"/>
    <p:sldMasterId id="2147483778" r:id="rId8"/>
    <p:sldMasterId id="2147483797" r:id="rId9"/>
    <p:sldMasterId id="2147483816" r:id="rId10"/>
  </p:sldMasterIdLst>
  <p:notesMasterIdLst>
    <p:notesMasterId r:id="rId36"/>
  </p:notesMasterIdLst>
  <p:sldIdLst>
    <p:sldId id="256" r:id="rId11"/>
    <p:sldId id="304" r:id="rId12"/>
    <p:sldId id="305" r:id="rId13"/>
    <p:sldId id="307" r:id="rId14"/>
    <p:sldId id="310" r:id="rId15"/>
    <p:sldId id="289" r:id="rId16"/>
    <p:sldId id="308" r:id="rId17"/>
    <p:sldId id="313" r:id="rId18"/>
    <p:sldId id="312" r:id="rId19"/>
    <p:sldId id="309" r:id="rId20"/>
    <p:sldId id="316" r:id="rId21"/>
    <p:sldId id="311" r:id="rId22"/>
    <p:sldId id="314" r:id="rId23"/>
    <p:sldId id="315" r:id="rId24"/>
    <p:sldId id="317" r:id="rId25"/>
    <p:sldId id="318" r:id="rId26"/>
    <p:sldId id="319" r:id="rId27"/>
    <p:sldId id="320" r:id="rId28"/>
    <p:sldId id="326" r:id="rId29"/>
    <p:sldId id="321" r:id="rId30"/>
    <p:sldId id="324" r:id="rId31"/>
    <p:sldId id="322" r:id="rId32"/>
    <p:sldId id="323" r:id="rId33"/>
    <p:sldId id="325" r:id="rId34"/>
    <p:sldId id="301" r:id="rId35"/>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160">
          <p15:clr>
            <a:srgbClr val="A4A3A4"/>
          </p15:clr>
        </p15:guide>
        <p15:guide id="2" pos="3840">
          <p15:clr>
            <a:srgbClr val="A4A3A4"/>
          </p15:clr>
        </p15:guide>
      </p15:sldGuideLst>
    </p:ext>
    <p:ext uri="{2D200454-40CA-4A62-9FC3-DE9A4176ACB9}">
      <p15:notes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928">
          <p15:clr>
            <a:srgbClr val="A4A3A4"/>
          </p15:clr>
        </p15:guide>
        <p15:guide id="2" pos="2208">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jh+EHIPccFpXrD6Vu50uETQu55W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0000"/>
    <a:srgbClr val="FF00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F4AF703D-6BE6-46E8-B70A-32F52AC843AC}">
  <a:tblStyle styleId="{F4AF703D-6BE6-46E8-B70A-32F52AC843AC}"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A2C17C11-FA4B-4F04-98F0-71B5EF3DABBB}" styleName="Table_1">
    <a:wholeTbl>
      <a:tcTxStyle b="off" i="off">
        <a:font>
          <a:latin typeface="Times New Roman"/>
          <a:ea typeface="Times New Roman"/>
          <a:cs typeface="Times New Roman"/>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F6E6"/>
          </a:solidFill>
        </a:fill>
      </a:tcStyle>
    </a:wholeTbl>
    <a:band1H>
      <a:tcTxStyle b="off" i="off"/>
      <a:tcStyle>
        <a:tcBdr/>
        <a:fill>
          <a:solidFill>
            <a:srgbClr val="CAECCA"/>
          </a:solidFill>
        </a:fill>
      </a:tcStyle>
    </a:band1H>
    <a:band2H>
      <a:tcTxStyle b="off" i="off"/>
      <a:tcStyle>
        <a:tcBdr/>
      </a:tcStyle>
    </a:band2H>
    <a:band1V>
      <a:tcTxStyle b="off" i="off"/>
      <a:tcStyle>
        <a:tcBdr/>
        <a:fill>
          <a:solidFill>
            <a:srgbClr val="CAECCA"/>
          </a:solidFill>
        </a:fill>
      </a:tcStyle>
    </a:band1V>
    <a:band2V>
      <a:tcTxStyle b="off" i="off"/>
      <a:tcStyle>
        <a:tcBdr/>
      </a:tcStyle>
    </a:band2V>
    <a:lastCol>
      <a:tcTxStyle b="on" i="off">
        <a:font>
          <a:latin typeface="Times New Roman"/>
          <a:ea typeface="Times New Roman"/>
          <a:cs typeface="Times New Roman"/>
        </a:font>
        <a:schemeClr val="lt1"/>
      </a:tcTxStyle>
      <a:tcStyle>
        <a:tcBdr/>
        <a:fill>
          <a:solidFill>
            <a:schemeClr val="accent1"/>
          </a:solidFill>
        </a:fill>
      </a:tcStyle>
    </a:lastCol>
    <a:firstCol>
      <a:tcTxStyle b="on" i="off">
        <a:font>
          <a:latin typeface="Times New Roman"/>
          <a:ea typeface="Times New Roman"/>
          <a:cs typeface="Times New Roman"/>
        </a:font>
        <a:schemeClr val="lt1"/>
      </a:tcTxStyle>
      <a:tcStyle>
        <a:tcBdr/>
        <a:fill>
          <a:solidFill>
            <a:schemeClr val="accent1"/>
          </a:solidFill>
        </a:fill>
      </a:tcStyle>
    </a:firstCol>
    <a:lastRow>
      <a:tcTxStyle b="on" i="off">
        <a:font>
          <a:latin typeface="Times New Roman"/>
          <a:ea typeface="Times New Roman"/>
          <a:cs typeface="Times New Roman"/>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Times New Roman"/>
          <a:ea typeface="Times New Roman"/>
          <a:cs typeface="Times New Roman"/>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35F93CED-7F52-4831-9615-0487B7E5C1C4}" styleName="Table_2">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6478" autoAdjust="0"/>
    <p:restoredTop sz="94660"/>
  </p:normalViewPr>
  <p:slideViewPr>
    <p:cSldViewPr snapToGrid="0">
      <p:cViewPr>
        <p:scale>
          <a:sx n="100" d="100"/>
          <a:sy n="100" d="100"/>
        </p:scale>
        <p:origin x="-1808" y="-616"/>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00" d="100"/>
          <a:sy n="100" d="100"/>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0.xml"/><Relationship Id="rId21" Type="http://schemas.openxmlformats.org/officeDocument/2006/relationships/slide" Target="slides/slide11.xml"/><Relationship Id="rId22" Type="http://schemas.openxmlformats.org/officeDocument/2006/relationships/slide" Target="slides/slide12.xml"/><Relationship Id="rId23" Type="http://schemas.openxmlformats.org/officeDocument/2006/relationships/slide" Target="slides/slide13.xml"/><Relationship Id="rId24" Type="http://schemas.openxmlformats.org/officeDocument/2006/relationships/slide" Target="slides/slide14.xml"/><Relationship Id="rId25" Type="http://schemas.openxmlformats.org/officeDocument/2006/relationships/slide" Target="slides/slide15.xml"/><Relationship Id="rId26" Type="http://schemas.openxmlformats.org/officeDocument/2006/relationships/slide" Target="slides/slide16.xml"/><Relationship Id="rId27" Type="http://schemas.openxmlformats.org/officeDocument/2006/relationships/slide" Target="slides/slide17.xml"/><Relationship Id="rId28" Type="http://schemas.openxmlformats.org/officeDocument/2006/relationships/slide" Target="slides/slide18.xml"/><Relationship Id="rId29" Type="http://schemas.openxmlformats.org/officeDocument/2006/relationships/slide" Target="slides/slide19.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0.xml"/><Relationship Id="rId31" Type="http://schemas.openxmlformats.org/officeDocument/2006/relationships/slide" Target="slides/slide21.xml"/><Relationship Id="rId32" Type="http://schemas.openxmlformats.org/officeDocument/2006/relationships/slide" Target="slides/slide22.xml"/><Relationship Id="rId9" Type="http://schemas.openxmlformats.org/officeDocument/2006/relationships/slideMaster" Target="slideMasters/slideMaster9.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33" Type="http://schemas.openxmlformats.org/officeDocument/2006/relationships/slide" Target="slides/slide23.xml"/><Relationship Id="rId34" Type="http://schemas.openxmlformats.org/officeDocument/2006/relationships/slide" Target="slides/slide24.xml"/><Relationship Id="rId35"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1" Type="http://schemas.openxmlformats.org/officeDocument/2006/relationships/slide" Target="slides/slide1.xml"/><Relationship Id="rId12" Type="http://schemas.openxmlformats.org/officeDocument/2006/relationships/slide" Target="slides/slide2.xml"/><Relationship Id="rId13" Type="http://schemas.openxmlformats.org/officeDocument/2006/relationships/slide" Target="slides/slide3.xml"/><Relationship Id="rId14" Type="http://schemas.openxmlformats.org/officeDocument/2006/relationships/slide" Target="slides/slide4.xml"/><Relationship Id="rId15" Type="http://schemas.openxmlformats.org/officeDocument/2006/relationships/slide" Target="slides/slide5.xml"/><Relationship Id="rId16" Type="http://schemas.openxmlformats.org/officeDocument/2006/relationships/slide" Target="slides/slide6.xml"/><Relationship Id="rId17" Type="http://schemas.openxmlformats.org/officeDocument/2006/relationships/slide" Target="slides/slide7.xml"/><Relationship Id="rId18" Type="http://schemas.openxmlformats.org/officeDocument/2006/relationships/slide" Target="slides/slide8.xml"/><Relationship Id="rId19" Type="http://schemas.openxmlformats.org/officeDocument/2006/relationships/slide" Target="slides/slide9.xml"/><Relationship Id="rId37" Type="http://schemas.openxmlformats.org/officeDocument/2006/relationships/printerSettings" Target="printerSettings/printerSettings1.bin"/><Relationship Id="rId45"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4820"/>
          </a:xfrm>
          <a:prstGeom prst="rect">
            <a:avLst/>
          </a:prstGeom>
          <a:noFill/>
          <a:ln>
            <a:noFill/>
          </a:ln>
        </p:spPr>
        <p:txBody>
          <a:bodyPr spcFirstLastPara="1" wrap="square" lIns="93175" tIns="46575" rIns="93175" bIns="4657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2pPr>
            <a:lvl3pPr marR="0" lvl="2"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3pPr>
            <a:lvl4pPr marR="0" lvl="3"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4pPr>
            <a:lvl5pPr marR="0" lvl="4"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5pPr>
            <a:lvl6pPr marR="0" lvl="5"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6pPr>
            <a:lvl7pPr marR="0" lvl="6"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7pPr>
            <a:lvl8pPr marR="0" lvl="7"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8pPr>
            <a:lvl9pPr marR="0" lvl="8"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9pPr>
          </a:lstStyle>
          <a:p>
            <a:endParaRPr/>
          </a:p>
        </p:txBody>
      </p:sp>
      <p:sp>
        <p:nvSpPr>
          <p:cNvPr id="4" name="Google Shape;4;n"/>
          <p:cNvSpPr txBox="1">
            <a:spLocks noGrp="1"/>
          </p:cNvSpPr>
          <p:nvPr>
            <p:ph type="dt" idx="10"/>
          </p:nvPr>
        </p:nvSpPr>
        <p:spPr>
          <a:xfrm>
            <a:off x="3972560" y="0"/>
            <a:ext cx="3037840" cy="464820"/>
          </a:xfrm>
          <a:prstGeom prst="rect">
            <a:avLst/>
          </a:prstGeom>
          <a:noFill/>
          <a:ln>
            <a:noFill/>
          </a:ln>
        </p:spPr>
        <p:txBody>
          <a:bodyPr spcFirstLastPara="1" wrap="square" lIns="93175" tIns="46575" rIns="93175" bIns="4657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2pPr>
            <a:lvl3pPr marR="0" lvl="2"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3pPr>
            <a:lvl4pPr marR="0" lvl="3"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4pPr>
            <a:lvl5pPr marR="0" lvl="4"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5pPr>
            <a:lvl6pPr marR="0" lvl="5"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6pPr>
            <a:lvl7pPr marR="0" lvl="6"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7pPr>
            <a:lvl8pPr marR="0" lvl="7"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8pPr>
            <a:lvl9pPr marR="0" lvl="8"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9pPr>
          </a:lstStyle>
          <a:p>
            <a:endParaRPr/>
          </a:p>
        </p:txBody>
      </p:sp>
      <p:sp>
        <p:nvSpPr>
          <p:cNvPr id="5" name="Google Shape;5;n"/>
          <p:cNvSpPr>
            <a:spLocks noGrp="1" noRot="1" noChangeAspect="1"/>
          </p:cNvSpPr>
          <p:nvPr>
            <p:ph type="sldImg" idx="3"/>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31580"/>
            <a:ext cx="3037840" cy="464820"/>
          </a:xfrm>
          <a:prstGeom prst="rect">
            <a:avLst/>
          </a:prstGeom>
          <a:noFill/>
          <a:ln>
            <a:noFill/>
          </a:ln>
        </p:spPr>
        <p:txBody>
          <a:bodyPr spcFirstLastPara="1" wrap="square" lIns="93175" tIns="46575" rIns="93175" bIns="4657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Times New Roman"/>
                <a:ea typeface="Times New Roman"/>
                <a:cs typeface="Times New Roman"/>
                <a:sym typeface="Times New Roman"/>
              </a:defRPr>
            </a:lvl1pPr>
            <a:lvl2pPr marR="0" lvl="1"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2pPr>
            <a:lvl3pPr marR="0" lvl="2"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3pPr>
            <a:lvl4pPr marR="0" lvl="3"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4pPr>
            <a:lvl5pPr marR="0" lvl="4"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5pPr>
            <a:lvl6pPr marR="0" lvl="5"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6pPr>
            <a:lvl7pPr marR="0" lvl="6"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7pPr>
            <a:lvl8pPr marR="0" lvl="7"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8pPr>
            <a:lvl9pPr marR="0" lvl="8" algn="l" rtl="0">
              <a:lnSpc>
                <a:spcPct val="100000"/>
              </a:lnSpc>
              <a:spcBef>
                <a:spcPts val="0"/>
              </a:spcBef>
              <a:spcAft>
                <a:spcPts val="0"/>
              </a:spcAft>
              <a:buClr>
                <a:srgbClr val="000000"/>
              </a:buClr>
              <a:buSzPts val="1400"/>
              <a:buFont typeface="Arial"/>
              <a:buNone/>
              <a:defRPr sz="2400" b="1" i="0" u="none" strike="noStrike" cap="none">
                <a:solidFill>
                  <a:schemeClr val="dk1"/>
                </a:solidFill>
                <a:latin typeface="Times New Roman"/>
                <a:ea typeface="Times New Roman"/>
                <a:cs typeface="Times New Roman"/>
                <a:sym typeface="Times New Roman"/>
              </a:defRPr>
            </a:lvl9pPr>
          </a:lstStyle>
          <a:p>
            <a:endParaRPr/>
          </a:p>
        </p:txBody>
      </p:sp>
      <p:sp>
        <p:nvSpPr>
          <p:cNvPr id="8" name="Google Shape;8;n"/>
          <p:cNvSpPr txBox="1">
            <a:spLocks noGrp="1"/>
          </p:cNvSpPr>
          <p:nvPr>
            <p:ph type="sldNum" idx="12"/>
          </p:nvPr>
        </p:nvSpPr>
        <p:spPr>
          <a:xfrm>
            <a:off x="3972560" y="8831580"/>
            <a:ext cx="3037840" cy="464820"/>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a:t>
            </a:fld>
            <a:endParaRPr sz="12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9141541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iri.columbia.edu/climate/ENSO/currentinfo/SST_table.gif"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1: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100" name="Google Shape;100;p1: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5: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900">
                <a:solidFill>
                  <a:srgbClr val="FF0000"/>
                </a:solidFill>
                <a:latin typeface="Calibri"/>
                <a:ea typeface="Calibri"/>
                <a:cs typeface="Calibri"/>
                <a:sym typeface="Calibri"/>
              </a:rPr>
              <a:t>Administratively Confidential				Last Updated: 05/17/2023</a:t>
            </a:r>
            <a:endParaRPr sz="1900">
              <a:solidFill>
                <a:srgbClr val="FF0000"/>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700" b="1">
                <a:solidFill>
                  <a:srgbClr val="FF0000"/>
                </a:solidFill>
                <a:latin typeface="Calibri"/>
                <a:ea typeface="Calibri"/>
                <a:cs typeface="Calibri"/>
                <a:sym typeface="Calibri"/>
              </a:rPr>
              <a:t>THIS DOCUMENT CONTAINS CONFIDENTIAL INFORMATION EMBARGOED UNTIL 11 AM EDT MAY 25, 2023</a:t>
            </a:r>
            <a:endParaRPr sz="1700" b="1">
              <a:solidFill>
                <a:srgbClr val="FF0000"/>
              </a:solidFill>
              <a:latin typeface="Calibri"/>
              <a:ea typeface="Calibri"/>
              <a:cs typeface="Calibri"/>
              <a:sym typeface="Calibri"/>
            </a:endParaRPr>
          </a:p>
          <a:p>
            <a:pPr marL="0" lvl="0" indent="0" algn="l" rtl="0">
              <a:lnSpc>
                <a:spcPct val="100000"/>
              </a:lnSpc>
              <a:spcBef>
                <a:spcPts val="360"/>
              </a:spcBef>
              <a:spcAft>
                <a:spcPts val="0"/>
              </a:spcAft>
              <a:buSzPts val="1400"/>
              <a:buNone/>
            </a:pPr>
            <a:endParaRPr/>
          </a:p>
        </p:txBody>
      </p:sp>
      <p:sp>
        <p:nvSpPr>
          <p:cNvPr id="257" name="Google Shape;257;p1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9:notes"/>
          <p:cNvSpPr txBox="1">
            <a:spLocks noGrp="1"/>
          </p:cNvSpPr>
          <p:nvPr>
            <p:ph type="body" idx="1"/>
          </p:nvPr>
        </p:nvSpPr>
        <p:spPr>
          <a:xfrm>
            <a:off x="934720" y="4415790"/>
            <a:ext cx="5140960" cy="4183380"/>
          </a:xfrm>
          <a:prstGeom prst="rect">
            <a:avLst/>
          </a:prstGeom>
          <a:noFill/>
          <a:ln>
            <a:noFill/>
          </a:ln>
        </p:spPr>
        <p:txBody>
          <a:bodyPr spcFirstLastPara="1" wrap="square" lIns="93170" tIns="46572" rIns="93170" bIns="46572" anchor="t" anchorCtr="0">
            <a:noAutofit/>
          </a:bodyPr>
          <a:lstStyle/>
          <a:p>
            <a:pPr>
              <a:lnSpc>
                <a:spcPct val="115000"/>
              </a:lnSpc>
              <a:buClr>
                <a:schemeClr val="dk1"/>
              </a:buClr>
              <a:buSzPts val="1100"/>
            </a:pPr>
            <a:r>
              <a:rPr lang="en-US" sz="1900">
                <a:solidFill>
                  <a:srgbClr val="FF0000"/>
                </a:solidFill>
                <a:latin typeface="Calibri"/>
                <a:ea typeface="Calibri"/>
                <a:cs typeface="Calibri"/>
                <a:sym typeface="Calibri"/>
              </a:rPr>
              <a:t>Administratively Confidential				Last Updated: 05/17/2023</a:t>
            </a:r>
            <a:endParaRPr sz="1900">
              <a:solidFill>
                <a:srgbClr val="FF0000"/>
              </a:solidFill>
              <a:latin typeface="Calibri"/>
              <a:ea typeface="Calibri"/>
              <a:cs typeface="Calibri"/>
              <a:sym typeface="Calibri"/>
            </a:endParaRPr>
          </a:p>
          <a:p>
            <a:pPr>
              <a:lnSpc>
                <a:spcPct val="115000"/>
              </a:lnSpc>
              <a:buClr>
                <a:schemeClr val="dk1"/>
              </a:buClr>
              <a:buSzPts val="1100"/>
            </a:pPr>
            <a:r>
              <a:rPr lang="en-US" sz="1700" b="1">
                <a:solidFill>
                  <a:srgbClr val="FF0000"/>
                </a:solidFill>
                <a:latin typeface="Calibri"/>
                <a:ea typeface="Calibri"/>
                <a:cs typeface="Calibri"/>
                <a:sym typeface="Calibri"/>
              </a:rPr>
              <a:t>THIS DOCUMENT CONTAINS CONFIDENTIAL INFORMATION EMBARGOED UNTIL 11 AM EDT MAY 25, 2023</a:t>
            </a:r>
            <a:endParaRPr sz="1700" b="1">
              <a:solidFill>
                <a:srgbClr val="FF0000"/>
              </a:solidFill>
              <a:latin typeface="Calibri"/>
              <a:ea typeface="Calibri"/>
              <a:cs typeface="Calibri"/>
              <a:sym typeface="Calibri"/>
            </a:endParaRPr>
          </a:p>
          <a:p>
            <a:endParaRPr/>
          </a:p>
        </p:txBody>
      </p:sp>
      <p:sp>
        <p:nvSpPr>
          <p:cNvPr id="153" name="Google Shape;153;p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7: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900">
                <a:solidFill>
                  <a:srgbClr val="FF0000"/>
                </a:solidFill>
                <a:latin typeface="Calibri"/>
                <a:ea typeface="Calibri"/>
                <a:cs typeface="Calibri"/>
                <a:sym typeface="Calibri"/>
              </a:rPr>
              <a:t>Administratively Confidential				Last Updated: 05/17/2023</a:t>
            </a:r>
            <a:endParaRPr sz="1900">
              <a:solidFill>
                <a:srgbClr val="FF0000"/>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700" b="1">
                <a:solidFill>
                  <a:srgbClr val="FF0000"/>
                </a:solidFill>
                <a:latin typeface="Calibri"/>
                <a:ea typeface="Calibri"/>
                <a:cs typeface="Calibri"/>
                <a:sym typeface="Calibri"/>
              </a:rPr>
              <a:t>THIS DOCUMENT CONTAINS CONFIDENTIAL INFORMATION EMBARGOED UNTIL 11 AM EDT MAY 25, 2023</a:t>
            </a:r>
            <a:endParaRPr sz="1700" b="1">
              <a:solidFill>
                <a:srgbClr val="FF0000"/>
              </a:solidFill>
              <a:latin typeface="Calibri"/>
              <a:ea typeface="Calibri"/>
              <a:cs typeface="Calibri"/>
              <a:sym typeface="Calibri"/>
            </a:endParaRPr>
          </a:p>
          <a:p>
            <a:pPr marL="0" lvl="0" indent="0" algn="l" rtl="0">
              <a:lnSpc>
                <a:spcPct val="100000"/>
              </a:lnSpc>
              <a:spcBef>
                <a:spcPts val="360"/>
              </a:spcBef>
              <a:spcAft>
                <a:spcPts val="0"/>
              </a:spcAft>
              <a:buSzPts val="1400"/>
              <a:buNone/>
            </a:pPr>
            <a:endParaRPr/>
          </a:p>
        </p:txBody>
      </p:sp>
      <p:sp>
        <p:nvSpPr>
          <p:cNvPr id="171" name="Google Shape;171;p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8: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2" name="Google Shape;182;p8: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en-US" sz="1200" u="none"/>
              <a:t>Automatic updating link:</a:t>
            </a:r>
            <a:endParaRPr/>
          </a:p>
          <a:p>
            <a:pPr marL="0" lvl="0" indent="0" algn="l" rtl="0">
              <a:lnSpc>
                <a:spcPct val="100000"/>
              </a:lnSpc>
              <a:spcBef>
                <a:spcPts val="360"/>
              </a:spcBef>
              <a:spcAft>
                <a:spcPts val="0"/>
              </a:spcAft>
              <a:buSzPts val="1400"/>
              <a:buNone/>
            </a:pPr>
            <a:r>
              <a:rPr lang="en-US" sz="1200" u="sng">
                <a:solidFill>
                  <a:schemeClr val="hlink"/>
                </a:solidFill>
                <a:hlinkClick r:id="rId3"/>
              </a:rPr>
              <a:t>http://iri.columbia.edu/climate/ENSO/currentinfo/SST_table.gif</a:t>
            </a:r>
            <a:endParaRPr sz="1200" u="none"/>
          </a:p>
          <a:p>
            <a:pPr marL="0" lvl="0" indent="0" algn="l" rtl="0">
              <a:lnSpc>
                <a:spcPct val="100000"/>
              </a:lnSpc>
              <a:spcBef>
                <a:spcPts val="360"/>
              </a:spcBef>
              <a:spcAft>
                <a:spcPts val="0"/>
              </a:spcAft>
              <a:buSzPts val="1400"/>
              <a:buNone/>
            </a:pPr>
            <a:endParaRPr/>
          </a:p>
          <a:p>
            <a:pPr marL="0" lvl="0" indent="0" algn="l" rtl="0">
              <a:lnSpc>
                <a:spcPct val="115000"/>
              </a:lnSpc>
              <a:spcBef>
                <a:spcPts val="0"/>
              </a:spcBef>
              <a:spcAft>
                <a:spcPts val="0"/>
              </a:spcAft>
              <a:buClr>
                <a:schemeClr val="dk1"/>
              </a:buClr>
              <a:buSzPts val="1100"/>
              <a:buFont typeface="Arial"/>
              <a:buNone/>
            </a:pPr>
            <a:r>
              <a:rPr lang="en-US" sz="1900">
                <a:solidFill>
                  <a:srgbClr val="FF0000"/>
                </a:solidFill>
                <a:latin typeface="Calibri"/>
                <a:ea typeface="Calibri"/>
                <a:cs typeface="Calibri"/>
                <a:sym typeface="Calibri"/>
              </a:rPr>
              <a:t>Administratively Confidential				Last Updated: 05/17/2023</a:t>
            </a:r>
            <a:endParaRPr sz="1900">
              <a:solidFill>
                <a:srgbClr val="FF0000"/>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700" b="1">
                <a:solidFill>
                  <a:srgbClr val="FF0000"/>
                </a:solidFill>
                <a:latin typeface="Calibri"/>
                <a:ea typeface="Calibri"/>
                <a:cs typeface="Calibri"/>
                <a:sym typeface="Calibri"/>
              </a:rPr>
              <a:t>THIS DOCUMENT CONTAINS CONFIDENTIAL INFORMATION EMBARGOED UNTIL 11 AM EDT MAY 25, 2023</a:t>
            </a:r>
            <a:endParaRPr sz="1700" b="1">
              <a:solidFill>
                <a:srgbClr val="FF0000"/>
              </a:solidFill>
              <a:latin typeface="Calibri"/>
              <a:ea typeface="Calibri"/>
              <a:cs typeface="Calibri"/>
              <a:sym typeface="Calibri"/>
            </a:endParaRPr>
          </a:p>
          <a:p>
            <a:pPr marL="0" lvl="0" indent="0" algn="l" rtl="0">
              <a:lnSpc>
                <a:spcPct val="100000"/>
              </a:lnSpc>
              <a:spcBef>
                <a:spcPts val="360"/>
              </a:spcBef>
              <a:spcAft>
                <a:spcPts val="0"/>
              </a:spcAft>
              <a:buSzPts val="1400"/>
              <a:buNone/>
            </a:pPr>
            <a:endParaRPr/>
          </a:p>
        </p:txBody>
      </p:sp>
      <p:sp>
        <p:nvSpPr>
          <p:cNvPr id="183" name="Google Shape;183;p8:notes"/>
          <p:cNvSpPr txBox="1">
            <a:spLocks noGrp="1"/>
          </p:cNvSpPr>
          <p:nvPr>
            <p:ph type="sldNum" idx="12"/>
          </p:nvPr>
        </p:nvSpPr>
        <p:spPr>
          <a:xfrm>
            <a:off x="3972560" y="8831580"/>
            <a:ext cx="3037840" cy="464820"/>
          </a:xfrm>
          <a:prstGeom prst="rect">
            <a:avLst/>
          </a:prstGeom>
          <a:noFill/>
          <a:ln>
            <a:noFill/>
          </a:ln>
        </p:spPr>
        <p:txBody>
          <a:bodyPr spcFirstLastPara="1" wrap="square" lIns="93175" tIns="46575" rIns="93175" bIns="46575" anchor="b" anchorCtr="0">
            <a:noAutofit/>
          </a:bodyPr>
          <a:lstStyle/>
          <a:p>
            <a:pPr>
              <a:buSzPts val="1400"/>
            </a:pPr>
            <a:fld id="{00000000-1234-1234-1234-123412341234}" type="slidenum">
              <a:rPr lang="en-US"/>
              <a:pPr>
                <a:buSzPts val="1400"/>
              </a:pPr>
              <a:t>14</a:t>
            </a:fld>
            <a:endParaRPr/>
          </a:p>
        </p:txBody>
      </p:sp>
      <p:sp>
        <p:nvSpPr>
          <p:cNvPr id="184" name="Google Shape;184;p8:notes"/>
          <p:cNvSpPr txBox="1">
            <a:spLocks noGrp="1"/>
          </p:cNvSpPr>
          <p:nvPr>
            <p:ph type="ftr" idx="11"/>
          </p:nvPr>
        </p:nvSpPr>
        <p:spPr>
          <a:xfrm>
            <a:off x="0" y="8831580"/>
            <a:ext cx="3037840" cy="464820"/>
          </a:xfrm>
          <a:prstGeom prst="rect">
            <a:avLst/>
          </a:prstGeom>
          <a:noFill/>
          <a:ln>
            <a:noFill/>
          </a:ln>
        </p:spPr>
        <p:txBody>
          <a:bodyPr spcFirstLastPara="1" wrap="square" lIns="93175" tIns="46575" rIns="93175" bIns="46575" anchor="b" anchorCtr="0">
            <a:noAutofit/>
          </a:bodyPr>
          <a:lstStyle/>
          <a:p>
            <a:pPr>
              <a:buSzPts val="1400"/>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6: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900">
                <a:solidFill>
                  <a:srgbClr val="FF0000"/>
                </a:solidFill>
                <a:latin typeface="Calibri"/>
                <a:ea typeface="Calibri"/>
                <a:cs typeface="Calibri"/>
                <a:sym typeface="Calibri"/>
              </a:rPr>
              <a:t>Administratively Confidential				Last Updated: 05/17/2023</a:t>
            </a:r>
            <a:endParaRPr sz="1900">
              <a:solidFill>
                <a:srgbClr val="FF0000"/>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700" b="1">
                <a:solidFill>
                  <a:srgbClr val="FF0000"/>
                </a:solidFill>
                <a:latin typeface="Calibri"/>
                <a:ea typeface="Calibri"/>
                <a:cs typeface="Calibri"/>
                <a:sym typeface="Calibri"/>
              </a:rPr>
              <a:t>THIS DOCUMENT CONTAINS CONFIDENTIAL INFORMATION EMBARGOED UNTIL 11 AM EDT MAY 25, 2023</a:t>
            </a:r>
            <a:endParaRPr sz="1700" b="1">
              <a:solidFill>
                <a:srgbClr val="FF0000"/>
              </a:solidFill>
              <a:latin typeface="Calibri"/>
              <a:ea typeface="Calibri"/>
              <a:cs typeface="Calibri"/>
              <a:sym typeface="Calibri"/>
            </a:endParaRPr>
          </a:p>
          <a:p>
            <a:pPr marL="0" lvl="0" indent="0" algn="l" rtl="0">
              <a:lnSpc>
                <a:spcPct val="100000"/>
              </a:lnSpc>
              <a:spcBef>
                <a:spcPts val="360"/>
              </a:spcBef>
              <a:spcAft>
                <a:spcPts val="0"/>
              </a:spcAft>
              <a:buSzPts val="1400"/>
              <a:buNone/>
            </a:pPr>
            <a:endParaRPr/>
          </a:p>
        </p:txBody>
      </p:sp>
      <p:sp>
        <p:nvSpPr>
          <p:cNvPr id="278" name="Google Shape;278;p16: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7: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97" name="Google Shape;297;p1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6: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900">
                <a:solidFill>
                  <a:srgbClr val="FF0000"/>
                </a:solidFill>
                <a:latin typeface="Calibri"/>
                <a:ea typeface="Calibri"/>
                <a:cs typeface="Calibri"/>
                <a:sym typeface="Calibri"/>
              </a:rPr>
              <a:t>Administratively Confidential				Last Updated: 05/17/2023</a:t>
            </a:r>
            <a:endParaRPr sz="1900">
              <a:solidFill>
                <a:srgbClr val="FF0000"/>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700" b="1">
                <a:solidFill>
                  <a:srgbClr val="FF0000"/>
                </a:solidFill>
                <a:latin typeface="Calibri"/>
                <a:ea typeface="Calibri"/>
                <a:cs typeface="Calibri"/>
                <a:sym typeface="Calibri"/>
              </a:rPr>
              <a:t>THIS DOCUMENT CONTAINS CONFIDENTIAL INFORMATION EMBARGOED UNTIL 11 AM EDT MAY 25, 2023</a:t>
            </a:r>
            <a:endParaRPr sz="1700" b="1">
              <a:solidFill>
                <a:srgbClr val="FF0000"/>
              </a:solidFill>
              <a:latin typeface="Calibri"/>
              <a:ea typeface="Calibri"/>
              <a:cs typeface="Calibri"/>
              <a:sym typeface="Calibri"/>
            </a:endParaRPr>
          </a:p>
          <a:p>
            <a:pPr marL="0" lvl="0" indent="0" algn="l" rtl="0">
              <a:lnSpc>
                <a:spcPct val="100000"/>
              </a:lnSpc>
              <a:spcBef>
                <a:spcPts val="360"/>
              </a:spcBef>
              <a:spcAft>
                <a:spcPts val="0"/>
              </a:spcAft>
              <a:buSzPts val="1400"/>
              <a:buNone/>
            </a:pPr>
            <a:endParaRPr/>
          </a:p>
        </p:txBody>
      </p:sp>
      <p:sp>
        <p:nvSpPr>
          <p:cNvPr id="139" name="Google Shape;139;p6: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4: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50" name="Google Shape;250;p1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4: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50" name="Google Shape;250;p1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4: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50" name="Google Shape;250;p1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2e91606f0b_0_6: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 name="Google Shape;56;g12e91606f0b_0_6:notes"/>
          <p:cNvSpPr txBox="1">
            <a:spLocks noGrp="1"/>
          </p:cNvSpPr>
          <p:nvPr>
            <p:ph type="body" idx="1"/>
          </p:nvPr>
        </p:nvSpPr>
        <p:spPr>
          <a:xfrm>
            <a:off x="934720" y="4415790"/>
            <a:ext cx="5140960" cy="4183380"/>
          </a:xfrm>
          <a:prstGeom prst="rect">
            <a:avLst/>
          </a:prstGeom>
        </p:spPr>
        <p:txBody>
          <a:bodyPr spcFirstLastPara="1" wrap="square" lIns="93162" tIns="46568" rIns="93162" bIns="46568" anchor="t" anchorCtr="0">
            <a:noAutofit/>
          </a:bodyPr>
          <a:lstStyle/>
          <a:p>
            <a:pPr marL="0" indent="0">
              <a:lnSpc>
                <a:spcPct val="115000"/>
              </a:lnSpc>
              <a:spcBef>
                <a:spcPts val="0"/>
              </a:spcBef>
              <a:buClr>
                <a:schemeClr val="dk1"/>
              </a:buClr>
              <a:buSzPts val="1100"/>
            </a:pPr>
            <a:r>
              <a:rPr lang="en-US" sz="300"/>
              <a:t>•</a:t>
            </a:r>
            <a:r>
              <a:rPr lang="en-US" sz="1300"/>
              <a:t>Expected set of conditions (warmer SSTs, weaker vertical wind shear, weaker trade winds, stronger West African monsoon system) associated with the ongoing Atlantic high-activity era and warm phase of the Atlantic Multi-Decadal Oscillation (AMO).</a:t>
            </a:r>
            <a:endParaRPr sz="1300"/>
          </a:p>
          <a:p>
            <a:pPr marL="0" indent="0">
              <a:lnSpc>
                <a:spcPct val="115000"/>
              </a:lnSpc>
              <a:spcBef>
                <a:spcPts val="0"/>
              </a:spcBef>
              <a:buClr>
                <a:schemeClr val="dk1"/>
              </a:buClr>
              <a:buSzPts val="1100"/>
            </a:pPr>
            <a:r>
              <a:rPr lang="en-US" sz="300"/>
              <a:t>•</a:t>
            </a:r>
            <a:r>
              <a:rPr lang="en-US" sz="1300"/>
              <a:t>Potential for La Niña to persist through the entirety of the season, which would favor higher levels of activity.</a:t>
            </a:r>
            <a:endParaRPr sz="1300"/>
          </a:p>
          <a:p>
            <a:pPr marL="0" indent="0">
              <a:lnSpc>
                <a:spcPct val="115000"/>
              </a:lnSpc>
              <a:spcBef>
                <a:spcPts val="0"/>
              </a:spcBef>
              <a:buClr>
                <a:schemeClr val="dk1"/>
              </a:buClr>
              <a:buSzPts val="1100"/>
            </a:pPr>
            <a:r>
              <a:rPr lang="en-US" sz="300"/>
              <a:t>•</a:t>
            </a:r>
            <a:r>
              <a:rPr lang="en-US" sz="1300"/>
              <a:t>2022 could extend the record to 7 consecutive above-normal seasons.</a:t>
            </a:r>
            <a:endParaRPr sz="1300"/>
          </a:p>
          <a:p>
            <a:pPr marL="0" indent="0">
              <a:lnSpc>
                <a:spcPct val="115000"/>
              </a:lnSpc>
              <a:spcBef>
                <a:spcPts val="0"/>
              </a:spcBef>
              <a:buClr>
                <a:schemeClr val="dk1"/>
              </a:buClr>
              <a:buSzPts val="1100"/>
            </a:pPr>
            <a:r>
              <a:rPr lang="en-US" sz="300"/>
              <a:t>•</a:t>
            </a:r>
            <a:r>
              <a:rPr lang="en-US" sz="1300"/>
              <a:t>This season could potentially be extremely (aka hyper-) active given the predicted conditions.</a:t>
            </a:r>
            <a:endParaRPr sz="1300"/>
          </a:p>
          <a:p>
            <a:pPr marL="0" indent="0">
              <a:spcBef>
                <a:spcPts val="0"/>
              </a:spcBef>
            </a:pPr>
            <a:endParaRPr sz="3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3: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39" name="Google Shape;239;p1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4: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50" name="Google Shape;250;p1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4: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50" name="Google Shape;250;p1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3: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239" name="Google Shape;239;p1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2e91606f0b_0_6: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 name="Google Shape;56;g12e91606f0b_0_6:notes"/>
          <p:cNvSpPr txBox="1">
            <a:spLocks noGrp="1"/>
          </p:cNvSpPr>
          <p:nvPr>
            <p:ph type="body" idx="1"/>
          </p:nvPr>
        </p:nvSpPr>
        <p:spPr>
          <a:xfrm>
            <a:off x="934720" y="4415790"/>
            <a:ext cx="5140960" cy="4183380"/>
          </a:xfrm>
          <a:prstGeom prst="rect">
            <a:avLst/>
          </a:prstGeom>
        </p:spPr>
        <p:txBody>
          <a:bodyPr spcFirstLastPara="1" wrap="square" lIns="93162" tIns="46568" rIns="93162" bIns="46568" anchor="t" anchorCtr="0">
            <a:noAutofit/>
          </a:bodyPr>
          <a:lstStyle/>
          <a:p>
            <a:pPr marL="0" indent="0">
              <a:lnSpc>
                <a:spcPct val="115000"/>
              </a:lnSpc>
              <a:spcBef>
                <a:spcPts val="0"/>
              </a:spcBef>
              <a:buClr>
                <a:schemeClr val="dk1"/>
              </a:buClr>
              <a:buSzPts val="1100"/>
            </a:pPr>
            <a:r>
              <a:rPr lang="en-US" sz="300"/>
              <a:t>•</a:t>
            </a:r>
            <a:r>
              <a:rPr lang="en-US" sz="1300"/>
              <a:t>Expected set of conditions (warmer SSTs, weaker vertical wind shear, weaker trade winds, stronger West African monsoon system) associated with the ongoing Atlantic high-activity era and warm phase of the Atlantic Multi-Decadal Oscillation (AMO).</a:t>
            </a:r>
            <a:endParaRPr sz="1300"/>
          </a:p>
          <a:p>
            <a:pPr marL="0" indent="0">
              <a:lnSpc>
                <a:spcPct val="115000"/>
              </a:lnSpc>
              <a:spcBef>
                <a:spcPts val="0"/>
              </a:spcBef>
              <a:buClr>
                <a:schemeClr val="dk1"/>
              </a:buClr>
              <a:buSzPts val="1100"/>
            </a:pPr>
            <a:r>
              <a:rPr lang="en-US" sz="300"/>
              <a:t>•</a:t>
            </a:r>
            <a:r>
              <a:rPr lang="en-US" sz="1300"/>
              <a:t>Potential for La Niña to persist through the entirety of the season, which would favor higher levels of activity.</a:t>
            </a:r>
            <a:endParaRPr sz="1300"/>
          </a:p>
          <a:p>
            <a:pPr marL="0" indent="0">
              <a:lnSpc>
                <a:spcPct val="115000"/>
              </a:lnSpc>
              <a:spcBef>
                <a:spcPts val="0"/>
              </a:spcBef>
              <a:buClr>
                <a:schemeClr val="dk1"/>
              </a:buClr>
              <a:buSzPts val="1100"/>
            </a:pPr>
            <a:r>
              <a:rPr lang="en-US" sz="300"/>
              <a:t>•</a:t>
            </a:r>
            <a:r>
              <a:rPr lang="en-US" sz="1300"/>
              <a:t>2022 could extend the record to 7 consecutive above-normal seasons.</a:t>
            </a:r>
            <a:endParaRPr sz="1300"/>
          </a:p>
          <a:p>
            <a:pPr marL="0" indent="0">
              <a:lnSpc>
                <a:spcPct val="115000"/>
              </a:lnSpc>
              <a:spcBef>
                <a:spcPts val="0"/>
              </a:spcBef>
              <a:buClr>
                <a:schemeClr val="dk1"/>
              </a:buClr>
              <a:buSzPts val="1100"/>
            </a:pPr>
            <a:r>
              <a:rPr lang="en-US" sz="300"/>
              <a:t>•</a:t>
            </a:r>
            <a:r>
              <a:rPr lang="en-US" sz="1300"/>
              <a:t>This season could potentially be extremely (aka hyper-) active given the predicted conditions.</a:t>
            </a:r>
            <a:endParaRPr sz="1300"/>
          </a:p>
          <a:p>
            <a:pPr marL="0" indent="0">
              <a:spcBef>
                <a:spcPts val="0"/>
              </a:spcBef>
            </a:pPr>
            <a:endParaRPr sz="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5:notes"/>
          <p:cNvSpPr txBox="1">
            <a:spLocks noGrp="1"/>
          </p:cNvSpPr>
          <p:nvPr>
            <p:ph type="body" idx="1"/>
          </p:nvPr>
        </p:nvSpPr>
        <p:spPr>
          <a:xfrm>
            <a:off x="934720" y="4415790"/>
            <a:ext cx="5140960" cy="4183380"/>
          </a:xfrm>
          <a:prstGeom prst="rect">
            <a:avLst/>
          </a:prstGeom>
          <a:noFill/>
          <a:ln>
            <a:noFill/>
          </a:ln>
        </p:spPr>
        <p:txBody>
          <a:bodyPr spcFirstLastPara="1" wrap="square" lIns="93170" tIns="46572" rIns="93170" bIns="46572" anchor="t" anchorCtr="0">
            <a:noAutofit/>
          </a:bodyPr>
          <a:lstStyle/>
          <a:p>
            <a:pPr>
              <a:lnSpc>
                <a:spcPct val="115000"/>
              </a:lnSpc>
              <a:buClr>
                <a:schemeClr val="dk1"/>
              </a:buClr>
              <a:buSzPts val="1100"/>
            </a:pPr>
            <a:r>
              <a:rPr lang="en-US" sz="1900">
                <a:solidFill>
                  <a:srgbClr val="FF0000"/>
                </a:solidFill>
                <a:latin typeface="Calibri"/>
                <a:ea typeface="Calibri"/>
                <a:cs typeface="Calibri"/>
                <a:sym typeface="Calibri"/>
              </a:rPr>
              <a:t>Administratively Confidential				Last Updated: 05/17/2023</a:t>
            </a:r>
            <a:endParaRPr sz="1900">
              <a:solidFill>
                <a:srgbClr val="FF0000"/>
              </a:solidFill>
              <a:latin typeface="Calibri"/>
              <a:ea typeface="Calibri"/>
              <a:cs typeface="Calibri"/>
              <a:sym typeface="Calibri"/>
            </a:endParaRPr>
          </a:p>
          <a:p>
            <a:pPr>
              <a:lnSpc>
                <a:spcPct val="115000"/>
              </a:lnSpc>
              <a:buClr>
                <a:schemeClr val="dk1"/>
              </a:buClr>
              <a:buSzPts val="1100"/>
            </a:pPr>
            <a:r>
              <a:rPr lang="en-US" sz="1700" b="1">
                <a:solidFill>
                  <a:srgbClr val="FF0000"/>
                </a:solidFill>
                <a:latin typeface="Calibri"/>
                <a:ea typeface="Calibri"/>
                <a:cs typeface="Calibri"/>
                <a:sym typeface="Calibri"/>
              </a:rPr>
              <a:t>THIS DOCUMENT CONTAINS CONFIDENTIAL INFORMATION EMBARGOED UNTIL 11 AM EDT MAY 25, 2023</a:t>
            </a:r>
            <a:endParaRPr sz="1700" b="1">
              <a:solidFill>
                <a:srgbClr val="FF0000"/>
              </a:solidFill>
              <a:latin typeface="Calibri"/>
              <a:ea typeface="Calibri"/>
              <a:cs typeface="Calibri"/>
              <a:sym typeface="Calibri"/>
            </a:endParaRPr>
          </a:p>
          <a:p>
            <a:endParaRPr/>
          </a:p>
        </p:txBody>
      </p:sp>
      <p:sp>
        <p:nvSpPr>
          <p:cNvPr id="131" name="Google Shape;131;p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2: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107" name="Google Shape;107;p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2:notes"/>
          <p:cNvSpPr txBox="1">
            <a:spLocks noGrp="1"/>
          </p:cNvSpPr>
          <p:nvPr>
            <p:ph type="body" idx="1"/>
          </p:nvPr>
        </p:nvSpPr>
        <p:spPr>
          <a:xfrm>
            <a:off x="934720" y="4415790"/>
            <a:ext cx="5140960" cy="4183380"/>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60"/>
              </a:spcBef>
              <a:spcAft>
                <a:spcPts val="0"/>
              </a:spcAft>
              <a:buSzPts val="1400"/>
              <a:buNone/>
            </a:pPr>
            <a:endParaRPr/>
          </a:p>
        </p:txBody>
      </p:sp>
      <p:sp>
        <p:nvSpPr>
          <p:cNvPr id="107" name="Google Shape;107;p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2e91606f0b_0_6: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 name="Google Shape;56;g12e91606f0b_0_6:notes"/>
          <p:cNvSpPr txBox="1">
            <a:spLocks noGrp="1"/>
          </p:cNvSpPr>
          <p:nvPr>
            <p:ph type="body" idx="1"/>
          </p:nvPr>
        </p:nvSpPr>
        <p:spPr>
          <a:xfrm>
            <a:off x="934720" y="4415790"/>
            <a:ext cx="5140960" cy="4183380"/>
          </a:xfrm>
          <a:prstGeom prst="rect">
            <a:avLst/>
          </a:prstGeom>
        </p:spPr>
        <p:txBody>
          <a:bodyPr spcFirstLastPara="1" wrap="square" lIns="93162" tIns="46568" rIns="93162" bIns="46568" anchor="t" anchorCtr="0">
            <a:noAutofit/>
          </a:bodyPr>
          <a:lstStyle/>
          <a:p>
            <a:pPr marL="0" indent="0">
              <a:lnSpc>
                <a:spcPct val="115000"/>
              </a:lnSpc>
              <a:spcBef>
                <a:spcPts val="0"/>
              </a:spcBef>
              <a:buClr>
                <a:schemeClr val="dk1"/>
              </a:buClr>
              <a:buSzPts val="1100"/>
            </a:pPr>
            <a:r>
              <a:rPr lang="en-US" sz="300"/>
              <a:t>•</a:t>
            </a:r>
            <a:r>
              <a:rPr lang="en-US" sz="1300"/>
              <a:t>Expected set of conditions (warmer SSTs, weaker vertical wind shear, weaker trade winds, stronger West African monsoon system) associated with the ongoing Atlantic high-activity era and warm phase of the Atlantic Multi-Decadal Oscillation (AMO).</a:t>
            </a:r>
            <a:endParaRPr sz="1300"/>
          </a:p>
          <a:p>
            <a:pPr marL="0" indent="0">
              <a:lnSpc>
                <a:spcPct val="115000"/>
              </a:lnSpc>
              <a:spcBef>
                <a:spcPts val="0"/>
              </a:spcBef>
              <a:buClr>
                <a:schemeClr val="dk1"/>
              </a:buClr>
              <a:buSzPts val="1100"/>
            </a:pPr>
            <a:r>
              <a:rPr lang="en-US" sz="300"/>
              <a:t>•</a:t>
            </a:r>
            <a:r>
              <a:rPr lang="en-US" sz="1300"/>
              <a:t>Potential for La Niña to persist through the entirety of the season, which would favor higher levels of activity.</a:t>
            </a:r>
            <a:endParaRPr sz="1300"/>
          </a:p>
          <a:p>
            <a:pPr marL="0" indent="0">
              <a:lnSpc>
                <a:spcPct val="115000"/>
              </a:lnSpc>
              <a:spcBef>
                <a:spcPts val="0"/>
              </a:spcBef>
              <a:buClr>
                <a:schemeClr val="dk1"/>
              </a:buClr>
              <a:buSzPts val="1100"/>
            </a:pPr>
            <a:r>
              <a:rPr lang="en-US" sz="300"/>
              <a:t>•</a:t>
            </a:r>
            <a:r>
              <a:rPr lang="en-US" sz="1300"/>
              <a:t>2022 could extend the record to 7 consecutive above-normal seasons.</a:t>
            </a:r>
            <a:endParaRPr sz="1300"/>
          </a:p>
          <a:p>
            <a:pPr marL="0" indent="0">
              <a:lnSpc>
                <a:spcPct val="115000"/>
              </a:lnSpc>
              <a:spcBef>
                <a:spcPts val="0"/>
              </a:spcBef>
              <a:buClr>
                <a:schemeClr val="dk1"/>
              </a:buClr>
              <a:buSzPts val="1100"/>
            </a:pPr>
            <a:r>
              <a:rPr lang="en-US" sz="300"/>
              <a:t>•</a:t>
            </a:r>
            <a:r>
              <a:rPr lang="en-US" sz="1300"/>
              <a:t>This season could potentially be extremely (aka hyper-) active given the predicted conditions.</a:t>
            </a:r>
            <a:endParaRPr sz="1300"/>
          </a:p>
          <a:p>
            <a:pPr marL="0" indent="0">
              <a:spcBef>
                <a:spcPts val="0"/>
              </a:spcBef>
            </a:pPr>
            <a:endParaRPr sz="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E50D4-A629-0E47-A62D-4A3B684A642B}" type="slidenum">
              <a:rPr lang="en-US">
                <a:solidFill>
                  <a:prstClr val="black"/>
                </a:solidFill>
                <a:latin typeface="Calibri"/>
              </a:rPr>
              <a:pPr/>
              <a:t>9</a:t>
            </a:fld>
            <a:endParaRPr lang="en-US">
              <a:solidFill>
                <a:prstClr val="black"/>
              </a:solidFill>
              <a:latin typeface="Calibri"/>
            </a:endParaRPr>
          </a:p>
        </p:txBody>
      </p:sp>
      <p:sp>
        <p:nvSpPr>
          <p:cNvPr id="1801218" name="Rectangle 2"/>
          <p:cNvSpPr>
            <a:spLocks noGrp="1" noRot="1" noChangeAspect="1" noChangeArrowheads="1" noTextEdit="1"/>
          </p:cNvSpPr>
          <p:nvPr>
            <p:ph type="sldImg"/>
          </p:nvPr>
        </p:nvSpPr>
        <p:spPr>
          <a:xfrm>
            <a:off x="406400" y="696913"/>
            <a:ext cx="6197600" cy="3486150"/>
          </a:xfrm>
          <a:ln/>
          <a:extLst>
            <a:ext uri="{FAA26D3D-D897-4be2-8F04-BA451C77F1D7}">
              <ma14:placeholderFlag xmlns:ma14="http://schemas.microsoft.com/office/mac/drawingml/2011/main" val="1"/>
            </a:ext>
          </a:extLst>
        </p:spPr>
      </p:sp>
      <p:sp>
        <p:nvSpPr>
          <p:cNvPr id="1801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0:notes"/>
          <p:cNvSpPr txBox="1">
            <a:spLocks noGrp="1"/>
          </p:cNvSpPr>
          <p:nvPr>
            <p:ph type="body" idx="1"/>
          </p:nvPr>
        </p:nvSpPr>
        <p:spPr>
          <a:xfrm>
            <a:off x="934720" y="4415790"/>
            <a:ext cx="5140960" cy="4183380"/>
          </a:xfrm>
          <a:prstGeom prst="rect">
            <a:avLst/>
          </a:prstGeom>
          <a:noFill/>
          <a:ln>
            <a:noFill/>
          </a:ln>
        </p:spPr>
        <p:txBody>
          <a:bodyPr spcFirstLastPara="1" wrap="square" lIns="93170" tIns="46572" rIns="93170" bIns="46572" anchor="t" anchorCtr="0">
            <a:noAutofit/>
          </a:bodyPr>
          <a:lstStyle/>
          <a:p>
            <a:endParaRPr/>
          </a:p>
        </p:txBody>
      </p:sp>
      <p:sp>
        <p:nvSpPr>
          <p:cNvPr id="204" name="Google Shape;204;p1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png"/><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7.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png"/><Relationship Id="rId1" Type="http://schemas.openxmlformats.org/officeDocument/2006/relationships/slideMaster" Target="../slideMasters/slideMaster6.xml"/><Relationship Id="rId2" Type="http://schemas.openxmlformats.org/officeDocument/2006/relationships/image" Target="../media/image4.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8.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7.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8.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2"/>
        </a:solidFill>
        <a:effectLst/>
      </p:bgPr>
    </p:bg>
    <p:spTree>
      <p:nvGrpSpPr>
        <p:cNvPr id="1" name="Shape 18"/>
        <p:cNvGrpSpPr/>
        <p:nvPr/>
      </p:nvGrpSpPr>
      <p:grpSpPr>
        <a:xfrm>
          <a:off x="0" y="0"/>
          <a:ext cx="0" cy="0"/>
          <a:chOff x="0" y="0"/>
          <a:chExt cx="0" cy="0"/>
        </a:xfrm>
      </p:grpSpPr>
      <p:sp>
        <p:nvSpPr>
          <p:cNvPr id="19" name="Google Shape;19;g1296eb9e080_0_9"/>
          <p:cNvSpPr/>
          <p:nvPr/>
        </p:nvSpPr>
        <p:spPr>
          <a:xfrm>
            <a:off x="10207535" y="99735"/>
            <a:ext cx="1847100" cy="1719900"/>
          </a:xfrm>
          <a:prstGeom prst="rect">
            <a:avLst/>
          </a:prstGeom>
          <a:solidFill>
            <a:schemeClr val="dk2"/>
          </a:solidFill>
          <a:ln>
            <a:noFill/>
          </a:ln>
        </p:spPr>
        <p:txBody>
          <a:bodyPr spcFirstLastPara="1" wrap="square" lIns="121830" tIns="121830" rIns="121830" bIns="121830" anchor="ctr" anchorCtr="0">
            <a:noAutofit/>
          </a:bodyPr>
          <a:lstStyle/>
          <a:p>
            <a:pPr marL="0" lvl="0" indent="0" algn="l" rtl="0">
              <a:spcBef>
                <a:spcPts val="0"/>
              </a:spcBef>
              <a:spcAft>
                <a:spcPts val="0"/>
              </a:spcAft>
              <a:buNone/>
            </a:pPr>
            <a:endParaRPr/>
          </a:p>
        </p:txBody>
      </p:sp>
      <p:sp>
        <p:nvSpPr>
          <p:cNvPr id="20" name="Google Shape;20;g1296eb9e080_0_9"/>
          <p:cNvSpPr txBox="1">
            <a:spLocks noGrp="1"/>
          </p:cNvSpPr>
          <p:nvPr>
            <p:ph type="ctrTitle"/>
          </p:nvPr>
        </p:nvSpPr>
        <p:spPr>
          <a:xfrm>
            <a:off x="1135503" y="2873191"/>
            <a:ext cx="10295700" cy="2194500"/>
          </a:xfrm>
          <a:prstGeom prst="rect">
            <a:avLst/>
          </a:prstGeom>
          <a:noFill/>
          <a:ln>
            <a:noFill/>
          </a:ln>
        </p:spPr>
        <p:txBody>
          <a:bodyPr spcFirstLastPara="1" wrap="square" lIns="121830" tIns="121830" rIns="121830" bIns="121830" anchor="ctr" anchorCtr="0">
            <a:noAutofit/>
          </a:bodyPr>
          <a:lstStyle>
            <a:lvl1pPr marL="0" marR="0" lvl="0" indent="0" algn="l" rtl="0">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L="0" marR="0" lvl="1" indent="-120581" algn="l" rtl="0">
              <a:spcBef>
                <a:spcPts val="0"/>
              </a:spcBef>
              <a:spcAft>
                <a:spcPts val="0"/>
              </a:spcAft>
              <a:buSzPts val="1900"/>
              <a:buFont typeface="Open Sans"/>
              <a:buChar char="○"/>
              <a:defRPr>
                <a:latin typeface="Open Sans"/>
                <a:ea typeface="Open Sans"/>
                <a:cs typeface="Open Sans"/>
                <a:sym typeface="Open Sans"/>
              </a:defRPr>
            </a:lvl2pPr>
            <a:lvl3pPr marL="0" marR="0" lvl="2" indent="-120581" algn="l" rtl="0">
              <a:spcBef>
                <a:spcPts val="0"/>
              </a:spcBef>
              <a:spcAft>
                <a:spcPts val="0"/>
              </a:spcAft>
              <a:buSzPts val="1900"/>
              <a:buFont typeface="Open Sans"/>
              <a:buChar char="■"/>
              <a:defRPr>
                <a:latin typeface="Open Sans"/>
                <a:ea typeface="Open Sans"/>
                <a:cs typeface="Open Sans"/>
                <a:sym typeface="Open Sans"/>
              </a:defRPr>
            </a:lvl3pPr>
            <a:lvl4pPr marL="0" marR="0" lvl="3" indent="-120581" algn="l" rtl="0">
              <a:spcBef>
                <a:spcPts val="0"/>
              </a:spcBef>
              <a:spcAft>
                <a:spcPts val="0"/>
              </a:spcAft>
              <a:buSzPts val="1900"/>
              <a:buFont typeface="Open Sans"/>
              <a:buChar char="●"/>
              <a:defRPr>
                <a:latin typeface="Open Sans"/>
                <a:ea typeface="Open Sans"/>
                <a:cs typeface="Open Sans"/>
                <a:sym typeface="Open Sans"/>
              </a:defRPr>
            </a:lvl4pPr>
            <a:lvl5pPr marL="0" marR="0" lvl="4" indent="-120581" algn="l" rtl="0">
              <a:spcBef>
                <a:spcPts val="0"/>
              </a:spcBef>
              <a:spcAft>
                <a:spcPts val="0"/>
              </a:spcAft>
              <a:buSzPts val="1900"/>
              <a:buFont typeface="Open Sans"/>
              <a:buChar char="○"/>
              <a:defRPr>
                <a:latin typeface="Open Sans"/>
                <a:ea typeface="Open Sans"/>
                <a:cs typeface="Open Sans"/>
                <a:sym typeface="Open Sans"/>
              </a:defRPr>
            </a:lvl5pPr>
            <a:lvl6pPr marL="0" marR="0" lvl="5" indent="-120581" algn="l" rtl="0">
              <a:spcBef>
                <a:spcPts val="0"/>
              </a:spcBef>
              <a:spcAft>
                <a:spcPts val="0"/>
              </a:spcAft>
              <a:buSzPts val="1900"/>
              <a:buFont typeface="Open Sans"/>
              <a:buChar char="■"/>
              <a:defRPr>
                <a:latin typeface="Open Sans"/>
                <a:ea typeface="Open Sans"/>
                <a:cs typeface="Open Sans"/>
                <a:sym typeface="Open Sans"/>
              </a:defRPr>
            </a:lvl6pPr>
            <a:lvl7pPr marL="0" marR="0" lvl="6" indent="-120581" algn="l" rtl="0">
              <a:spcBef>
                <a:spcPts val="0"/>
              </a:spcBef>
              <a:spcAft>
                <a:spcPts val="0"/>
              </a:spcAft>
              <a:buSzPts val="1900"/>
              <a:buFont typeface="Open Sans"/>
              <a:buChar char="●"/>
              <a:defRPr>
                <a:latin typeface="Open Sans"/>
                <a:ea typeface="Open Sans"/>
                <a:cs typeface="Open Sans"/>
                <a:sym typeface="Open Sans"/>
              </a:defRPr>
            </a:lvl7pPr>
            <a:lvl8pPr marL="0" marR="0" lvl="7" indent="-120581" algn="l" rtl="0">
              <a:spcBef>
                <a:spcPts val="0"/>
              </a:spcBef>
              <a:spcAft>
                <a:spcPts val="0"/>
              </a:spcAft>
              <a:buSzPts val="1900"/>
              <a:buFont typeface="Open Sans"/>
              <a:buChar char="○"/>
              <a:defRPr>
                <a:latin typeface="Open Sans"/>
                <a:ea typeface="Open Sans"/>
                <a:cs typeface="Open Sans"/>
                <a:sym typeface="Open Sans"/>
              </a:defRPr>
            </a:lvl8pPr>
            <a:lvl9pPr marL="0" marR="0" lvl="8" indent="-120581" algn="l" rtl="0">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1" name="Google Shape;21;g1296eb9e080_0_9"/>
          <p:cNvSpPr txBox="1">
            <a:spLocks noGrp="1"/>
          </p:cNvSpPr>
          <p:nvPr>
            <p:ph type="subTitle" idx="1"/>
          </p:nvPr>
        </p:nvSpPr>
        <p:spPr>
          <a:xfrm>
            <a:off x="1185367" y="5067451"/>
            <a:ext cx="10295700" cy="914400"/>
          </a:xfrm>
          <a:prstGeom prst="rect">
            <a:avLst/>
          </a:prstGeom>
          <a:noFill/>
          <a:ln>
            <a:noFill/>
          </a:ln>
        </p:spPr>
        <p:txBody>
          <a:bodyPr spcFirstLastPara="1" wrap="square" lIns="121830" tIns="121830" rIns="121830" bIns="121830" anchor="t" anchorCtr="0">
            <a:noAutofit/>
          </a:bodyPr>
          <a:lstStyle>
            <a:lvl1pPr marL="0" marR="0" lvl="0" indent="0" algn="l" rtl="0">
              <a:spcBef>
                <a:spcPts val="600"/>
              </a:spcBef>
              <a:spcAft>
                <a:spcPts val="0"/>
              </a:spcAft>
              <a:buClr>
                <a:srgbClr val="538CD5"/>
              </a:buClr>
              <a:buSzPts val="1900"/>
              <a:buNone/>
              <a:defRPr sz="3200" b="0" i="0" u="none" strike="noStrike" cap="none">
                <a:solidFill>
                  <a:srgbClr val="538CD5"/>
                </a:solidFill>
              </a:defRPr>
            </a:lvl1pPr>
            <a:lvl2pPr marL="609187" marR="0" lvl="1" indent="0" algn="ctr" rtl="0">
              <a:spcBef>
                <a:spcPts val="500"/>
              </a:spcBef>
              <a:spcAft>
                <a:spcPts val="0"/>
              </a:spcAft>
              <a:buClr>
                <a:srgbClr val="888888"/>
              </a:buClr>
              <a:buSzPts val="2400"/>
              <a:buNone/>
              <a:defRPr sz="2700" b="0" i="0" u="none" strike="noStrike" cap="none">
                <a:solidFill>
                  <a:srgbClr val="888888"/>
                </a:solidFill>
              </a:defRPr>
            </a:lvl2pPr>
            <a:lvl3pPr marL="1218420" marR="0" lvl="2" indent="0" algn="ctr" rtl="0">
              <a:spcBef>
                <a:spcPts val="500"/>
              </a:spcBef>
              <a:spcAft>
                <a:spcPts val="0"/>
              </a:spcAft>
              <a:buClr>
                <a:srgbClr val="888888"/>
              </a:buClr>
              <a:buSzPts val="2100"/>
              <a:buNone/>
              <a:defRPr sz="2400" b="0" i="0" u="none" strike="noStrike" cap="none">
                <a:solidFill>
                  <a:srgbClr val="888888"/>
                </a:solidFill>
              </a:defRPr>
            </a:lvl3pPr>
            <a:lvl4pPr marL="1827621" marR="0" lvl="3" indent="0" algn="ctr" rtl="0">
              <a:spcBef>
                <a:spcPts val="400"/>
              </a:spcBef>
              <a:spcAft>
                <a:spcPts val="0"/>
              </a:spcAft>
              <a:buClr>
                <a:srgbClr val="888888"/>
              </a:buClr>
              <a:buSzPts val="1900"/>
              <a:buNone/>
              <a:defRPr sz="2100" b="0" i="0" u="none" strike="noStrike" cap="none">
                <a:solidFill>
                  <a:srgbClr val="888888"/>
                </a:solidFill>
              </a:defRPr>
            </a:lvl4pPr>
            <a:lvl5pPr marL="2436838" marR="0" lvl="4" indent="0" algn="ctr" rtl="0">
              <a:spcBef>
                <a:spcPts val="400"/>
              </a:spcBef>
              <a:spcAft>
                <a:spcPts val="0"/>
              </a:spcAft>
              <a:buClr>
                <a:srgbClr val="888888"/>
              </a:buClr>
              <a:buSzPts val="1600"/>
              <a:buNone/>
              <a:defRPr sz="2100" b="0" i="0" u="none" strike="noStrike" cap="none">
                <a:solidFill>
                  <a:srgbClr val="888888"/>
                </a:solidFill>
              </a:defRPr>
            </a:lvl5pPr>
            <a:lvl6pPr marL="3046024" marR="0" lvl="5" indent="0" algn="ctr" rtl="0">
              <a:spcBef>
                <a:spcPts val="500"/>
              </a:spcBef>
              <a:spcAft>
                <a:spcPts val="0"/>
              </a:spcAft>
              <a:buClr>
                <a:srgbClr val="888888"/>
              </a:buClr>
              <a:buSzPts val="1300"/>
              <a:buNone/>
              <a:defRPr sz="2700" b="0" i="0" u="none" strike="noStrike" cap="none">
                <a:solidFill>
                  <a:srgbClr val="888888"/>
                </a:solidFill>
              </a:defRPr>
            </a:lvl6pPr>
            <a:lvl7pPr marL="3655211" marR="0" lvl="6" indent="0" algn="ctr" rtl="0">
              <a:spcBef>
                <a:spcPts val="500"/>
              </a:spcBef>
              <a:spcAft>
                <a:spcPts val="0"/>
              </a:spcAft>
              <a:buClr>
                <a:srgbClr val="888888"/>
              </a:buClr>
              <a:buSzPts val="1300"/>
              <a:buNone/>
              <a:defRPr sz="2700" b="0" i="0" u="none" strike="noStrike" cap="none">
                <a:solidFill>
                  <a:srgbClr val="888888"/>
                </a:solidFill>
              </a:defRPr>
            </a:lvl7pPr>
            <a:lvl8pPr marL="4264427" marR="0" lvl="7" indent="0" algn="ctr" rtl="0">
              <a:spcBef>
                <a:spcPts val="500"/>
              </a:spcBef>
              <a:spcAft>
                <a:spcPts val="0"/>
              </a:spcAft>
              <a:buClr>
                <a:srgbClr val="888888"/>
              </a:buClr>
              <a:buSzPts val="1200"/>
              <a:buNone/>
              <a:defRPr sz="2700" b="0" i="0" u="none" strike="noStrike" cap="none">
                <a:solidFill>
                  <a:srgbClr val="888888"/>
                </a:solidFill>
              </a:defRPr>
            </a:lvl8pPr>
            <a:lvl9pPr marL="4873629" marR="0" lvl="8" indent="0" algn="ctr" rtl="0">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2" name="Google Shape;22;g1296eb9e080_0_9"/>
          <p:cNvCxnSpPr/>
          <p:nvPr/>
        </p:nvCxnSpPr>
        <p:spPr>
          <a:xfrm>
            <a:off x="641503" y="916969"/>
            <a:ext cx="10135500" cy="0"/>
          </a:xfrm>
          <a:prstGeom prst="straightConnector1">
            <a:avLst/>
          </a:prstGeom>
          <a:noFill/>
          <a:ln w="76200" cap="flat" cmpd="sng">
            <a:solidFill>
              <a:schemeClr val="dk2"/>
            </a:solidFill>
            <a:prstDash val="solid"/>
            <a:round/>
            <a:headEnd type="none" w="med" len="med"/>
            <a:tailEnd type="none" w="med" len="med"/>
          </a:ln>
        </p:spPr>
      </p:cxnSp>
      <p:pic>
        <p:nvPicPr>
          <p:cNvPr id="23" name="Google Shape;23;g1296eb9e080_0_9"/>
          <p:cNvPicPr preferRelativeResize="0"/>
          <p:nvPr/>
        </p:nvPicPr>
        <p:blipFill rotWithShape="1">
          <a:blip r:embed="rId2">
            <a:alphaModFix/>
          </a:blip>
          <a:srcRect/>
          <a:stretch/>
        </p:blipFill>
        <p:spPr>
          <a:xfrm>
            <a:off x="10716669" y="304844"/>
            <a:ext cx="1224307" cy="1224303"/>
          </a:xfrm>
          <a:prstGeom prst="rect">
            <a:avLst/>
          </a:prstGeom>
          <a:noFill/>
          <a:ln>
            <a:noFill/>
          </a:ln>
          <a:effectLst>
            <a:outerShdw blurRad="200025" dist="19050" dir="10860000" algn="bl" rotWithShape="0">
              <a:srgbClr val="000000">
                <a:alpha val="30000"/>
              </a:srgbClr>
            </a:outerShdw>
          </a:effectLst>
        </p:spPr>
      </p:pic>
      <p:pic>
        <p:nvPicPr>
          <p:cNvPr id="24" name="Google Shape;24;g1296eb9e080_0_9"/>
          <p:cNvPicPr preferRelativeResize="0"/>
          <p:nvPr/>
        </p:nvPicPr>
        <p:blipFill>
          <a:blip r:embed="rId3">
            <a:alphaModFix/>
          </a:blip>
          <a:stretch>
            <a:fillRect/>
          </a:stretch>
        </p:blipFill>
        <p:spPr>
          <a:xfrm>
            <a:off x="9384999" y="301909"/>
            <a:ext cx="1224304" cy="1224299"/>
          </a:xfrm>
          <a:prstGeom prst="rect">
            <a:avLst/>
          </a:prstGeom>
          <a:noFill/>
          <a:ln>
            <a:noFill/>
          </a:ln>
          <a:effectLst>
            <a:outerShdw blurRad="428625" dist="28575" dir="10800000" algn="bl" rotWithShape="0">
              <a:srgbClr val="000000">
                <a:alpha val="4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6"/>
        <p:cNvGrpSpPr/>
        <p:nvPr/>
      </p:nvGrpSpPr>
      <p:grpSpPr>
        <a:xfrm>
          <a:off x="0" y="0"/>
          <a:ext cx="0" cy="0"/>
          <a:chOff x="0" y="0"/>
          <a:chExt cx="0" cy="0"/>
        </a:xfrm>
      </p:grpSpPr>
      <p:sp>
        <p:nvSpPr>
          <p:cNvPr id="67" name="Google Shape;67;g1296eb9e080_0_57"/>
          <p:cNvSpPr/>
          <p:nvPr/>
        </p:nvSpPr>
        <p:spPr>
          <a:xfrm>
            <a:off x="6096000" y="133"/>
            <a:ext cx="6096000" cy="6858000"/>
          </a:xfrm>
          <a:prstGeom prst="rect">
            <a:avLst/>
          </a:prstGeom>
          <a:solidFill>
            <a:srgbClr val="073763"/>
          </a:solidFill>
          <a:ln>
            <a:noFill/>
          </a:ln>
        </p:spPr>
        <p:txBody>
          <a:bodyPr spcFirstLastPara="1" wrap="square" lIns="121830" tIns="121830" rIns="121830" bIns="121830" anchor="ctr" anchorCtr="0">
            <a:noAutofit/>
          </a:bodyPr>
          <a:lstStyle/>
          <a:p>
            <a:pPr marL="0" lvl="0" indent="0" algn="l" rtl="0">
              <a:spcBef>
                <a:spcPts val="0"/>
              </a:spcBef>
              <a:spcAft>
                <a:spcPts val="0"/>
              </a:spcAft>
              <a:buNone/>
            </a:pPr>
            <a:endParaRPr/>
          </a:p>
        </p:txBody>
      </p:sp>
      <p:cxnSp>
        <p:nvCxnSpPr>
          <p:cNvPr id="68" name="Google Shape;68;g1296eb9e080_0_57"/>
          <p:cNvCxnSpPr/>
          <p:nvPr/>
        </p:nvCxnSpPr>
        <p:spPr>
          <a:xfrm>
            <a:off x="6706235" y="5994000"/>
            <a:ext cx="624300" cy="0"/>
          </a:xfrm>
          <a:prstGeom prst="straightConnector1">
            <a:avLst/>
          </a:prstGeom>
          <a:noFill/>
          <a:ln w="19050" cap="flat" cmpd="sng">
            <a:solidFill>
              <a:schemeClr val="lt1"/>
            </a:solidFill>
            <a:prstDash val="solid"/>
            <a:round/>
            <a:headEnd type="none" w="sm" len="sm"/>
            <a:tailEnd type="none" w="sm" len="sm"/>
          </a:ln>
        </p:spPr>
      </p:cxnSp>
      <p:sp>
        <p:nvSpPr>
          <p:cNvPr id="69" name="Google Shape;69;g1296eb9e080_0_57"/>
          <p:cNvSpPr txBox="1">
            <a:spLocks noGrp="1"/>
          </p:cNvSpPr>
          <p:nvPr>
            <p:ph type="title"/>
          </p:nvPr>
        </p:nvSpPr>
        <p:spPr>
          <a:xfrm>
            <a:off x="677333" y="1834135"/>
            <a:ext cx="5318400" cy="2069100"/>
          </a:xfrm>
          <a:prstGeom prst="rect">
            <a:avLst/>
          </a:prstGeom>
        </p:spPr>
        <p:txBody>
          <a:bodyPr spcFirstLastPara="1" wrap="square" lIns="121830" tIns="121830" rIns="121830" bIns="121830" anchor="b" anchorCtr="0">
            <a:noAutofit/>
          </a:bodyPr>
          <a:lstStyle>
            <a:lvl1pPr lvl="0" algn="ctr" rtl="0">
              <a:spcBef>
                <a:spcPts val="0"/>
              </a:spcBef>
              <a:spcAft>
                <a:spcPts val="0"/>
              </a:spcAft>
              <a:buSzPts val="5100"/>
              <a:buNone/>
              <a:defRPr sz="5100"/>
            </a:lvl1pPr>
            <a:lvl2pPr lvl="1" algn="ctr" rtl="0">
              <a:spcBef>
                <a:spcPts val="0"/>
              </a:spcBef>
              <a:spcAft>
                <a:spcPts val="0"/>
              </a:spcAft>
              <a:buSzPts val="5100"/>
              <a:buChar char="○"/>
              <a:defRPr sz="5100"/>
            </a:lvl2pPr>
            <a:lvl3pPr lvl="2" algn="ctr" rtl="0">
              <a:spcBef>
                <a:spcPts val="0"/>
              </a:spcBef>
              <a:spcAft>
                <a:spcPts val="0"/>
              </a:spcAft>
              <a:buSzPts val="5100"/>
              <a:buChar char="■"/>
              <a:defRPr sz="5100"/>
            </a:lvl3pPr>
            <a:lvl4pPr lvl="3" algn="ctr" rtl="0">
              <a:spcBef>
                <a:spcPts val="0"/>
              </a:spcBef>
              <a:spcAft>
                <a:spcPts val="0"/>
              </a:spcAft>
              <a:buSzPts val="5100"/>
              <a:buChar char="●"/>
              <a:defRPr sz="5100"/>
            </a:lvl4pPr>
            <a:lvl5pPr lvl="4" algn="ctr" rtl="0">
              <a:spcBef>
                <a:spcPts val="0"/>
              </a:spcBef>
              <a:spcAft>
                <a:spcPts val="0"/>
              </a:spcAft>
              <a:buSzPts val="5100"/>
              <a:buChar char="○"/>
              <a:defRPr sz="5100"/>
            </a:lvl5pPr>
            <a:lvl6pPr lvl="5" algn="ctr" rtl="0">
              <a:spcBef>
                <a:spcPts val="0"/>
              </a:spcBef>
              <a:spcAft>
                <a:spcPts val="0"/>
              </a:spcAft>
              <a:buSzPts val="5100"/>
              <a:buChar char="■"/>
              <a:defRPr sz="5100"/>
            </a:lvl6pPr>
            <a:lvl7pPr lvl="6" algn="ctr" rtl="0">
              <a:spcBef>
                <a:spcPts val="0"/>
              </a:spcBef>
              <a:spcAft>
                <a:spcPts val="0"/>
              </a:spcAft>
              <a:buSzPts val="5100"/>
              <a:buChar char="●"/>
              <a:defRPr sz="5100"/>
            </a:lvl7pPr>
            <a:lvl8pPr lvl="7" algn="ctr" rtl="0">
              <a:spcBef>
                <a:spcPts val="0"/>
              </a:spcBef>
              <a:spcAft>
                <a:spcPts val="0"/>
              </a:spcAft>
              <a:buSzPts val="5100"/>
              <a:buChar char="○"/>
              <a:defRPr sz="5100"/>
            </a:lvl8pPr>
            <a:lvl9pPr lvl="8" algn="ctr" rtl="0">
              <a:spcBef>
                <a:spcPts val="0"/>
              </a:spcBef>
              <a:spcAft>
                <a:spcPts val="0"/>
              </a:spcAft>
              <a:buSzPts val="5100"/>
              <a:buChar char="■"/>
              <a:defRPr sz="5100"/>
            </a:lvl9pPr>
          </a:lstStyle>
          <a:p>
            <a:endParaRPr/>
          </a:p>
        </p:txBody>
      </p:sp>
      <p:sp>
        <p:nvSpPr>
          <p:cNvPr id="70" name="Google Shape;70;g1296eb9e080_0_57"/>
          <p:cNvSpPr txBox="1">
            <a:spLocks noGrp="1"/>
          </p:cNvSpPr>
          <p:nvPr>
            <p:ph type="subTitle" idx="1"/>
          </p:nvPr>
        </p:nvSpPr>
        <p:spPr>
          <a:xfrm>
            <a:off x="677333" y="3993933"/>
            <a:ext cx="5318400" cy="1794000"/>
          </a:xfrm>
          <a:prstGeom prst="rect">
            <a:avLst/>
          </a:prstGeom>
        </p:spPr>
        <p:txBody>
          <a:bodyPr spcFirstLastPara="1" wrap="square" lIns="121830" tIns="121830" rIns="121830" bIns="121830" anchor="t" anchorCtr="0">
            <a:noAutofit/>
          </a:bodyPr>
          <a:lstStyle>
            <a:lvl1pPr lvl="0" algn="ctr" rtl="0">
              <a:lnSpc>
                <a:spcPct val="100000"/>
              </a:lnSpc>
              <a:spcBef>
                <a:spcPts val="600"/>
              </a:spcBef>
              <a:spcAft>
                <a:spcPts val="0"/>
              </a:spcAft>
              <a:buSzPts val="1900"/>
              <a:buNone/>
              <a:defRPr/>
            </a:lvl1pPr>
            <a:lvl2pPr lvl="1" algn="ctr" rtl="0">
              <a:lnSpc>
                <a:spcPct val="100000"/>
              </a:lnSpc>
              <a:spcBef>
                <a:spcPts val="500"/>
              </a:spcBef>
              <a:spcAft>
                <a:spcPts val="0"/>
              </a:spcAft>
              <a:buSzPts val="2400"/>
              <a:buNone/>
              <a:defRPr sz="2400"/>
            </a:lvl2pPr>
            <a:lvl3pPr lvl="2" algn="ctr" rtl="0">
              <a:lnSpc>
                <a:spcPct val="100000"/>
              </a:lnSpc>
              <a:spcBef>
                <a:spcPts val="500"/>
              </a:spcBef>
              <a:spcAft>
                <a:spcPts val="0"/>
              </a:spcAft>
              <a:buSzPts val="2400"/>
              <a:buNone/>
              <a:defRPr sz="2400"/>
            </a:lvl3pPr>
            <a:lvl4pPr lvl="3" algn="ctr" rtl="0">
              <a:lnSpc>
                <a:spcPct val="100000"/>
              </a:lnSpc>
              <a:spcBef>
                <a:spcPts val="400"/>
              </a:spcBef>
              <a:spcAft>
                <a:spcPts val="0"/>
              </a:spcAft>
              <a:buSzPts val="2400"/>
              <a:buNone/>
              <a:defRPr sz="2400"/>
            </a:lvl4pPr>
            <a:lvl5pPr lvl="4" algn="ctr" rtl="0">
              <a:lnSpc>
                <a:spcPct val="100000"/>
              </a:lnSpc>
              <a:spcBef>
                <a:spcPts val="400"/>
              </a:spcBef>
              <a:spcAft>
                <a:spcPts val="0"/>
              </a:spcAft>
              <a:buSzPts val="2400"/>
              <a:buNone/>
              <a:defRPr sz="2400"/>
            </a:lvl5pPr>
            <a:lvl6pPr lvl="5" algn="ctr" rtl="0">
              <a:lnSpc>
                <a:spcPct val="100000"/>
              </a:lnSpc>
              <a:spcBef>
                <a:spcPts val="500"/>
              </a:spcBef>
              <a:spcAft>
                <a:spcPts val="0"/>
              </a:spcAft>
              <a:buSzPts val="2400"/>
              <a:buNone/>
              <a:defRPr sz="2400"/>
            </a:lvl6pPr>
            <a:lvl7pPr lvl="6" algn="ctr" rtl="0">
              <a:lnSpc>
                <a:spcPct val="100000"/>
              </a:lnSpc>
              <a:spcBef>
                <a:spcPts val="500"/>
              </a:spcBef>
              <a:spcAft>
                <a:spcPts val="0"/>
              </a:spcAft>
              <a:buSzPts val="2400"/>
              <a:buNone/>
              <a:defRPr sz="2400"/>
            </a:lvl7pPr>
            <a:lvl8pPr lvl="7" algn="ctr" rtl="0">
              <a:lnSpc>
                <a:spcPct val="100000"/>
              </a:lnSpc>
              <a:spcBef>
                <a:spcPts val="500"/>
              </a:spcBef>
              <a:spcAft>
                <a:spcPts val="0"/>
              </a:spcAft>
              <a:buSzPts val="2400"/>
              <a:buNone/>
              <a:defRPr sz="2400"/>
            </a:lvl8pPr>
            <a:lvl9pPr lvl="8" algn="ctr" rtl="0">
              <a:lnSpc>
                <a:spcPct val="100000"/>
              </a:lnSpc>
              <a:spcBef>
                <a:spcPts val="500"/>
              </a:spcBef>
              <a:spcAft>
                <a:spcPts val="0"/>
              </a:spcAft>
              <a:buSzPts val="2400"/>
              <a:buNone/>
              <a:defRPr sz="2400"/>
            </a:lvl9pPr>
          </a:lstStyle>
          <a:p>
            <a:endParaRPr/>
          </a:p>
        </p:txBody>
      </p:sp>
      <p:sp>
        <p:nvSpPr>
          <p:cNvPr id="71" name="Google Shape;71;g1296eb9e080_0_57"/>
          <p:cNvSpPr txBox="1">
            <a:spLocks noGrp="1"/>
          </p:cNvSpPr>
          <p:nvPr>
            <p:ph type="body" idx="2"/>
          </p:nvPr>
        </p:nvSpPr>
        <p:spPr>
          <a:xfrm>
            <a:off x="6586003" y="965603"/>
            <a:ext cx="5115900" cy="4926900"/>
          </a:xfrm>
          <a:prstGeom prst="rect">
            <a:avLst/>
          </a:prstGeom>
        </p:spPr>
        <p:txBody>
          <a:bodyPr spcFirstLastPara="1" wrap="square" lIns="121830" tIns="121830" rIns="121830" bIns="121830" anchor="ctr" anchorCtr="0">
            <a:noAutofit/>
          </a:bodyPr>
          <a:lstStyle>
            <a:lvl1pPr marL="456891" lvl="0" indent="-349042" rtl="0">
              <a:spcBef>
                <a:spcPts val="600"/>
              </a:spcBef>
              <a:spcAft>
                <a:spcPts val="0"/>
              </a:spcAft>
              <a:buClr>
                <a:schemeClr val="lt1"/>
              </a:buClr>
              <a:buSzPts val="1900"/>
              <a:buChar char="●"/>
              <a:defRPr>
                <a:solidFill>
                  <a:schemeClr val="lt1"/>
                </a:solidFill>
              </a:defRPr>
            </a:lvl1pPr>
            <a:lvl2pPr marL="913810" lvl="1" indent="-380757" rtl="0">
              <a:spcBef>
                <a:spcPts val="500"/>
              </a:spcBef>
              <a:spcAft>
                <a:spcPts val="0"/>
              </a:spcAft>
              <a:buClr>
                <a:schemeClr val="lt1"/>
              </a:buClr>
              <a:buSzPts val="2400"/>
              <a:buChar char="○"/>
              <a:defRPr>
                <a:solidFill>
                  <a:schemeClr val="lt1"/>
                </a:solidFill>
              </a:defRPr>
            </a:lvl2pPr>
            <a:lvl3pPr marL="1370716" lvl="2" indent="-361742" rtl="0">
              <a:spcBef>
                <a:spcPts val="500"/>
              </a:spcBef>
              <a:spcAft>
                <a:spcPts val="0"/>
              </a:spcAft>
              <a:buClr>
                <a:schemeClr val="lt1"/>
              </a:buClr>
              <a:buSzPts val="2100"/>
              <a:buChar char="■"/>
              <a:defRPr>
                <a:solidFill>
                  <a:schemeClr val="lt1"/>
                </a:solidFill>
              </a:defRPr>
            </a:lvl3pPr>
            <a:lvl4pPr marL="1827621" lvl="3" indent="-349042" rtl="0">
              <a:spcBef>
                <a:spcPts val="400"/>
              </a:spcBef>
              <a:spcAft>
                <a:spcPts val="0"/>
              </a:spcAft>
              <a:buClr>
                <a:schemeClr val="lt1"/>
              </a:buClr>
              <a:buSzPts val="1900"/>
              <a:buChar char="●"/>
              <a:defRPr>
                <a:solidFill>
                  <a:schemeClr val="lt1"/>
                </a:solidFill>
              </a:defRPr>
            </a:lvl4pPr>
            <a:lvl5pPr marL="2284542" lvl="4" indent="-329992" rtl="0">
              <a:spcBef>
                <a:spcPts val="400"/>
              </a:spcBef>
              <a:spcAft>
                <a:spcPts val="0"/>
              </a:spcAft>
              <a:buClr>
                <a:schemeClr val="lt1"/>
              </a:buClr>
              <a:buSzPts val="1600"/>
              <a:buChar char="○"/>
              <a:defRPr>
                <a:solidFill>
                  <a:schemeClr val="lt1"/>
                </a:solidFill>
              </a:defRPr>
            </a:lvl5pPr>
            <a:lvl6pPr marL="2741430" lvl="5" indent="-310943" rtl="0">
              <a:spcBef>
                <a:spcPts val="500"/>
              </a:spcBef>
              <a:spcAft>
                <a:spcPts val="0"/>
              </a:spcAft>
              <a:buClr>
                <a:schemeClr val="lt1"/>
              </a:buClr>
              <a:buSzPts val="1300"/>
              <a:buChar char="■"/>
              <a:defRPr>
                <a:solidFill>
                  <a:schemeClr val="lt1"/>
                </a:solidFill>
              </a:defRPr>
            </a:lvl6pPr>
            <a:lvl7pPr marL="3198320" lvl="6" indent="-310943" rtl="0">
              <a:spcBef>
                <a:spcPts val="500"/>
              </a:spcBef>
              <a:spcAft>
                <a:spcPts val="0"/>
              </a:spcAft>
              <a:buClr>
                <a:schemeClr val="lt1"/>
              </a:buClr>
              <a:buSzPts val="1300"/>
              <a:buChar char="●"/>
              <a:defRPr>
                <a:solidFill>
                  <a:schemeClr val="lt1"/>
                </a:solidFill>
              </a:defRPr>
            </a:lvl7pPr>
            <a:lvl8pPr marL="3655211" lvl="7" indent="-304592" rtl="0">
              <a:spcBef>
                <a:spcPts val="500"/>
              </a:spcBef>
              <a:spcAft>
                <a:spcPts val="0"/>
              </a:spcAft>
              <a:buClr>
                <a:schemeClr val="lt1"/>
              </a:buClr>
              <a:buSzPts val="1200"/>
              <a:buChar char="○"/>
              <a:defRPr>
                <a:solidFill>
                  <a:schemeClr val="lt1"/>
                </a:solidFill>
              </a:defRPr>
            </a:lvl8pPr>
            <a:lvl9pPr marL="4112131" lvl="8" indent="-304592" rtl="0">
              <a:spcBef>
                <a:spcPts val="500"/>
              </a:spcBef>
              <a:spcAft>
                <a:spcPts val="0"/>
              </a:spcAft>
              <a:buClr>
                <a:schemeClr val="lt1"/>
              </a:buClr>
              <a:buSzPts val="1200"/>
              <a:buChar char="■"/>
              <a:defRPr>
                <a:solidFill>
                  <a:schemeClr val="lt1"/>
                </a:solidFill>
              </a:defRPr>
            </a:lvl9pPr>
          </a:lstStyle>
          <a:p>
            <a:endParaRPr/>
          </a:p>
        </p:txBody>
      </p:sp>
      <p:sp>
        <p:nvSpPr>
          <p:cNvPr id="72" name="Google Shape;72;g1296eb9e080_0_57"/>
          <p:cNvSpPr txBox="1">
            <a:spLocks noGrp="1"/>
          </p:cNvSpPr>
          <p:nvPr>
            <p:ph type="sldNum" idx="12"/>
          </p:nvPr>
        </p:nvSpPr>
        <p:spPr>
          <a:xfrm>
            <a:off x="11296611" y="6217623"/>
            <a:ext cx="731700" cy="524700"/>
          </a:xfrm>
          <a:prstGeom prst="rect">
            <a:avLst/>
          </a:prstGeom>
        </p:spPr>
        <p:txBody>
          <a:bodyPr spcFirstLastPara="1" wrap="square" lIns="121830" tIns="60890" rIns="121830" bIns="6089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uk-UA" smtClean="0"/>
              <a:pPr/>
              <a:t>‹#›</a:t>
            </a:fld>
            <a:endParaRPr lang="uk-UA"/>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43"/>
        <p:cNvGrpSpPr/>
        <p:nvPr/>
      </p:nvGrpSpPr>
      <p:grpSpPr>
        <a:xfrm>
          <a:off x="0" y="0"/>
          <a:ext cx="0" cy="0"/>
          <a:chOff x="0" y="0"/>
          <a:chExt cx="0" cy="0"/>
        </a:xfrm>
      </p:grpSpPr>
      <p:sp>
        <p:nvSpPr>
          <p:cNvPr id="44" name="Google Shape;44;g1296eb9e080_0_20"/>
          <p:cNvSpPr/>
          <p:nvPr/>
        </p:nvSpPr>
        <p:spPr>
          <a:xfrm>
            <a:off x="0" y="0"/>
            <a:ext cx="4876800" cy="6858000"/>
          </a:xfrm>
          <a:prstGeom prst="rect">
            <a:avLst/>
          </a:prstGeom>
          <a:solidFill>
            <a:schemeClr val="dk2"/>
          </a:solidFill>
          <a:ln>
            <a:noFill/>
          </a:ln>
        </p:spPr>
        <p:txBody>
          <a:bodyPr spcFirstLastPara="1" wrap="square" lIns="121876" tIns="60913" rIns="121876" bIns="60913" anchor="t" anchorCtr="0">
            <a:noAutofit/>
          </a:bodyPr>
          <a:lstStyle/>
          <a:p>
            <a:pPr algn="ctr">
              <a:buSzPts val="2400"/>
            </a:pPr>
            <a:endParaRPr sz="2400">
              <a:solidFill>
                <a:srgbClr val="FFFFFF"/>
              </a:solidFill>
              <a:latin typeface="Calibri"/>
              <a:ea typeface="Calibri"/>
              <a:cs typeface="Calibri"/>
              <a:sym typeface="Calibri"/>
            </a:endParaRPr>
          </a:p>
        </p:txBody>
      </p:sp>
      <p:sp>
        <p:nvSpPr>
          <p:cNvPr id="45" name="Google Shape;45;g1296eb9e080_0_20"/>
          <p:cNvSpPr txBox="1">
            <a:spLocks noGrp="1"/>
          </p:cNvSpPr>
          <p:nvPr>
            <p:ph type="title"/>
          </p:nvPr>
        </p:nvSpPr>
        <p:spPr>
          <a:xfrm>
            <a:off x="457200" y="1306615"/>
            <a:ext cx="3962400" cy="1880100"/>
          </a:xfrm>
          <a:prstGeom prst="rect">
            <a:avLst/>
          </a:prstGeom>
          <a:noFill/>
          <a:ln>
            <a:noFill/>
          </a:ln>
        </p:spPr>
        <p:txBody>
          <a:bodyPr spcFirstLastPara="1" wrap="square" lIns="121876" tIns="121876" rIns="121876" bIns="121876" anchor="t" anchorCtr="0">
            <a:noAutofit/>
          </a:bodyPr>
          <a:lstStyle>
            <a:lvl1pPr lvl="0" algn="l">
              <a:lnSpc>
                <a:spcPct val="100000"/>
              </a:lnSpc>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46" name="Google Shape;46;g1296eb9e080_0_20"/>
          <p:cNvSpPr txBox="1">
            <a:spLocks noGrp="1"/>
          </p:cNvSpPr>
          <p:nvPr>
            <p:ph type="body" idx="1"/>
          </p:nvPr>
        </p:nvSpPr>
        <p:spPr>
          <a:xfrm>
            <a:off x="5177833" y="1306600"/>
            <a:ext cx="6567600" cy="3712800"/>
          </a:xfrm>
          <a:prstGeom prst="rect">
            <a:avLst/>
          </a:prstGeom>
          <a:noFill/>
          <a:ln>
            <a:noFill/>
          </a:ln>
        </p:spPr>
        <p:txBody>
          <a:bodyPr spcFirstLastPara="1" wrap="square" lIns="121876" tIns="121876" rIns="121876" bIns="121876" anchor="t" anchorCtr="0">
            <a:noAutofit/>
          </a:bodyPr>
          <a:lstStyle>
            <a:lvl1pPr marL="457095" lvl="0" indent="-431704" algn="l">
              <a:lnSpc>
                <a:spcPct val="100000"/>
              </a:lnSpc>
              <a:spcBef>
                <a:spcPts val="600"/>
              </a:spcBef>
              <a:spcAft>
                <a:spcPts val="0"/>
              </a:spcAft>
              <a:buClr>
                <a:srgbClr val="3D85C6"/>
              </a:buClr>
              <a:buSzPts val="3200"/>
              <a:buChar char="●"/>
              <a:defRPr>
                <a:solidFill>
                  <a:srgbClr val="3D85C6"/>
                </a:solidFill>
              </a:defRPr>
            </a:lvl1pPr>
            <a:lvl2pPr marL="914196" lvl="1" indent="-380916" algn="l">
              <a:lnSpc>
                <a:spcPct val="100000"/>
              </a:lnSpc>
              <a:spcBef>
                <a:spcPts val="500"/>
              </a:spcBef>
              <a:spcAft>
                <a:spcPts val="0"/>
              </a:spcAft>
              <a:buClr>
                <a:srgbClr val="888888"/>
              </a:buClr>
              <a:buSzPts val="2400"/>
              <a:buChar char="○"/>
              <a:defRPr sz="2700">
                <a:solidFill>
                  <a:srgbClr val="888888"/>
                </a:solidFill>
              </a:defRPr>
            </a:lvl2pPr>
            <a:lvl3pPr marL="1371294" lvl="2" indent="-361878" algn="l">
              <a:lnSpc>
                <a:spcPct val="100000"/>
              </a:lnSpc>
              <a:spcBef>
                <a:spcPts val="500"/>
              </a:spcBef>
              <a:spcAft>
                <a:spcPts val="0"/>
              </a:spcAft>
              <a:buClr>
                <a:srgbClr val="3D85C6"/>
              </a:buClr>
              <a:buSzPts val="2100"/>
              <a:buChar char="■"/>
              <a:defRPr sz="2400">
                <a:solidFill>
                  <a:srgbClr val="3D85C6"/>
                </a:solidFill>
              </a:defRPr>
            </a:lvl3pPr>
            <a:lvl4pPr marL="1828392" lvl="3" indent="-349178" algn="l">
              <a:lnSpc>
                <a:spcPct val="100000"/>
              </a:lnSpc>
              <a:spcBef>
                <a:spcPts val="400"/>
              </a:spcBef>
              <a:spcAft>
                <a:spcPts val="0"/>
              </a:spcAft>
              <a:buSzPts val="1900"/>
              <a:buChar char="●"/>
              <a:defRPr sz="2100">
                <a:solidFill>
                  <a:schemeClr val="dk1"/>
                </a:solidFill>
              </a:defRPr>
            </a:lvl4pPr>
            <a:lvl5pPr marL="2285494" lvl="4" indent="-330128" algn="l">
              <a:lnSpc>
                <a:spcPct val="100000"/>
              </a:lnSpc>
              <a:spcBef>
                <a:spcPts val="400"/>
              </a:spcBef>
              <a:spcAft>
                <a:spcPts val="0"/>
              </a:spcAft>
              <a:buSzPts val="1600"/>
              <a:buChar char="○"/>
              <a:defRPr sz="2100">
                <a:solidFill>
                  <a:schemeClr val="dk1"/>
                </a:solidFill>
              </a:defRPr>
            </a:lvl5pPr>
            <a:lvl6pPr marL="2742586" lvl="5" indent="-330128" algn="l">
              <a:lnSpc>
                <a:spcPct val="100000"/>
              </a:lnSpc>
              <a:spcBef>
                <a:spcPts val="500"/>
              </a:spcBef>
              <a:spcAft>
                <a:spcPts val="0"/>
              </a:spcAft>
              <a:buSzPts val="1600"/>
              <a:buChar char="■"/>
              <a:defRPr sz="1600">
                <a:solidFill>
                  <a:schemeClr val="dk1"/>
                </a:solidFill>
              </a:defRPr>
            </a:lvl6pPr>
            <a:lvl7pPr marL="3199680" lvl="6" indent="-330128" algn="l">
              <a:lnSpc>
                <a:spcPct val="100000"/>
              </a:lnSpc>
              <a:spcBef>
                <a:spcPts val="500"/>
              </a:spcBef>
              <a:spcAft>
                <a:spcPts val="0"/>
              </a:spcAft>
              <a:buSzPts val="1600"/>
              <a:buChar char="●"/>
              <a:defRPr sz="1600">
                <a:solidFill>
                  <a:schemeClr val="dk1"/>
                </a:solidFill>
              </a:defRPr>
            </a:lvl7pPr>
            <a:lvl8pPr marL="3656775" lvl="7" indent="-330128" algn="l">
              <a:lnSpc>
                <a:spcPct val="100000"/>
              </a:lnSpc>
              <a:spcBef>
                <a:spcPts val="500"/>
              </a:spcBef>
              <a:spcAft>
                <a:spcPts val="0"/>
              </a:spcAft>
              <a:buSzPts val="1600"/>
              <a:buChar char="○"/>
              <a:defRPr sz="1600">
                <a:solidFill>
                  <a:schemeClr val="dk1"/>
                </a:solidFill>
              </a:defRPr>
            </a:lvl8pPr>
            <a:lvl9pPr marL="4113876" lvl="8" indent="-330128" algn="l">
              <a:lnSpc>
                <a:spcPct val="100000"/>
              </a:lnSpc>
              <a:spcBef>
                <a:spcPts val="500"/>
              </a:spcBef>
              <a:spcAft>
                <a:spcPts val="0"/>
              </a:spcAft>
              <a:buSzPts val="1600"/>
              <a:buChar char="■"/>
              <a:defRPr sz="1600">
                <a:solidFill>
                  <a:schemeClr val="dk1"/>
                </a:solidFill>
              </a:defRPr>
            </a:lvl9pPr>
          </a:lstStyle>
          <a:p>
            <a:endParaRPr/>
          </a:p>
        </p:txBody>
      </p:sp>
      <p:sp>
        <p:nvSpPr>
          <p:cNvPr id="47" name="Google Shape;47;g1296eb9e080_0_20"/>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86835780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rgbClr val="FFFFFF"/>
        </a:solidFill>
        <a:effectLst/>
      </p:bgPr>
    </p:bg>
    <p:spTree>
      <p:nvGrpSpPr>
        <p:cNvPr id="1" name="Shape 48"/>
        <p:cNvGrpSpPr/>
        <p:nvPr/>
      </p:nvGrpSpPr>
      <p:grpSpPr>
        <a:xfrm>
          <a:off x="0" y="0"/>
          <a:ext cx="0" cy="0"/>
          <a:chOff x="0" y="0"/>
          <a:chExt cx="0" cy="0"/>
        </a:xfrm>
      </p:grpSpPr>
      <p:sp>
        <p:nvSpPr>
          <p:cNvPr id="49" name="Google Shape;49;g1296eb9e080_0_25"/>
          <p:cNvSpPr txBox="1">
            <a:spLocks noGrp="1"/>
          </p:cNvSpPr>
          <p:nvPr>
            <p:ph type="title"/>
          </p:nvPr>
        </p:nvSpPr>
        <p:spPr>
          <a:xfrm>
            <a:off x="900603" y="177811"/>
            <a:ext cx="94869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Clr>
                <a:schemeClr val="dk2"/>
              </a:buClr>
              <a:buSzPts val="4800"/>
              <a:buFont typeface="Cambria"/>
              <a:buNone/>
              <a:defRPr sz="4800">
                <a:solidFill>
                  <a:schemeClr val="dk2"/>
                </a:solidFill>
                <a:latin typeface="Cambria"/>
                <a:ea typeface="Cambria"/>
                <a:cs typeface="Cambria"/>
                <a:sym typeface="Cambria"/>
              </a:defRPr>
            </a:lvl1pPr>
            <a:lvl2pPr lvl="1" algn="l">
              <a:lnSpc>
                <a:spcPct val="100000"/>
              </a:lnSpc>
              <a:spcBef>
                <a:spcPts val="0"/>
              </a:spcBef>
              <a:spcAft>
                <a:spcPts val="0"/>
              </a:spcAft>
              <a:buClr>
                <a:schemeClr val="dk2"/>
              </a:buClr>
              <a:buSzPts val="1900"/>
              <a:buChar char="○"/>
              <a:defRPr>
                <a:solidFill>
                  <a:schemeClr val="dk2"/>
                </a:solidFill>
              </a:defRPr>
            </a:lvl2pPr>
            <a:lvl3pPr lvl="2" algn="l">
              <a:lnSpc>
                <a:spcPct val="100000"/>
              </a:lnSpc>
              <a:spcBef>
                <a:spcPts val="0"/>
              </a:spcBef>
              <a:spcAft>
                <a:spcPts val="0"/>
              </a:spcAft>
              <a:buClr>
                <a:schemeClr val="dk2"/>
              </a:buClr>
              <a:buSzPts val="1900"/>
              <a:buChar char="■"/>
              <a:defRPr>
                <a:solidFill>
                  <a:schemeClr val="dk2"/>
                </a:solidFill>
              </a:defRPr>
            </a:lvl3pPr>
            <a:lvl4pPr lvl="3" algn="l">
              <a:lnSpc>
                <a:spcPct val="100000"/>
              </a:lnSpc>
              <a:spcBef>
                <a:spcPts val="0"/>
              </a:spcBef>
              <a:spcAft>
                <a:spcPts val="0"/>
              </a:spcAft>
              <a:buClr>
                <a:schemeClr val="dk2"/>
              </a:buClr>
              <a:buSzPts val="1900"/>
              <a:buChar char="●"/>
              <a:defRPr>
                <a:solidFill>
                  <a:schemeClr val="dk2"/>
                </a:solidFill>
              </a:defRPr>
            </a:lvl4pPr>
            <a:lvl5pPr lvl="4" algn="l">
              <a:lnSpc>
                <a:spcPct val="100000"/>
              </a:lnSpc>
              <a:spcBef>
                <a:spcPts val="0"/>
              </a:spcBef>
              <a:spcAft>
                <a:spcPts val="0"/>
              </a:spcAft>
              <a:buClr>
                <a:schemeClr val="dk2"/>
              </a:buClr>
              <a:buSzPts val="1900"/>
              <a:buChar char="○"/>
              <a:defRPr>
                <a:solidFill>
                  <a:schemeClr val="dk2"/>
                </a:solidFill>
              </a:defRPr>
            </a:lvl5pPr>
            <a:lvl6pPr lvl="5" algn="l">
              <a:lnSpc>
                <a:spcPct val="100000"/>
              </a:lnSpc>
              <a:spcBef>
                <a:spcPts val="0"/>
              </a:spcBef>
              <a:spcAft>
                <a:spcPts val="0"/>
              </a:spcAft>
              <a:buClr>
                <a:schemeClr val="dk2"/>
              </a:buClr>
              <a:buSzPts val="1900"/>
              <a:buChar char="■"/>
              <a:defRPr>
                <a:solidFill>
                  <a:schemeClr val="dk2"/>
                </a:solidFill>
              </a:defRPr>
            </a:lvl6pPr>
            <a:lvl7pPr lvl="6" algn="l">
              <a:lnSpc>
                <a:spcPct val="100000"/>
              </a:lnSpc>
              <a:spcBef>
                <a:spcPts val="0"/>
              </a:spcBef>
              <a:spcAft>
                <a:spcPts val="0"/>
              </a:spcAft>
              <a:buClr>
                <a:schemeClr val="dk2"/>
              </a:buClr>
              <a:buSzPts val="1900"/>
              <a:buChar char="●"/>
              <a:defRPr>
                <a:solidFill>
                  <a:schemeClr val="dk2"/>
                </a:solidFill>
              </a:defRPr>
            </a:lvl7pPr>
            <a:lvl8pPr lvl="7" algn="l">
              <a:lnSpc>
                <a:spcPct val="100000"/>
              </a:lnSpc>
              <a:spcBef>
                <a:spcPts val="0"/>
              </a:spcBef>
              <a:spcAft>
                <a:spcPts val="0"/>
              </a:spcAft>
              <a:buClr>
                <a:schemeClr val="dk2"/>
              </a:buClr>
              <a:buSzPts val="1900"/>
              <a:buChar char="○"/>
              <a:defRPr>
                <a:solidFill>
                  <a:schemeClr val="dk2"/>
                </a:solidFill>
              </a:defRPr>
            </a:lvl8pPr>
            <a:lvl9pPr lvl="8" algn="l">
              <a:lnSpc>
                <a:spcPct val="100000"/>
              </a:lnSpc>
              <a:spcBef>
                <a:spcPts val="0"/>
              </a:spcBef>
              <a:spcAft>
                <a:spcPts val="0"/>
              </a:spcAft>
              <a:buClr>
                <a:schemeClr val="dk2"/>
              </a:buClr>
              <a:buSzPts val="1900"/>
              <a:buChar char="■"/>
              <a:defRPr>
                <a:solidFill>
                  <a:schemeClr val="dk2"/>
                </a:solidFill>
              </a:defRPr>
            </a:lvl9pPr>
          </a:lstStyle>
          <a:p>
            <a:endParaRPr/>
          </a:p>
        </p:txBody>
      </p:sp>
      <p:sp>
        <p:nvSpPr>
          <p:cNvPr id="50" name="Google Shape;50;g1296eb9e080_0_25"/>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Tree>
    <p:extLst>
      <p:ext uri="{BB962C8B-B14F-4D97-AF65-F5344CB8AC3E}">
        <p14:creationId xmlns:p14="http://schemas.microsoft.com/office/powerpoint/2010/main" val="31754468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51"/>
        <p:cNvGrpSpPr/>
        <p:nvPr/>
      </p:nvGrpSpPr>
      <p:grpSpPr>
        <a:xfrm>
          <a:off x="0" y="0"/>
          <a:ext cx="0" cy="0"/>
          <a:chOff x="0" y="0"/>
          <a:chExt cx="0" cy="0"/>
        </a:xfrm>
      </p:grpSpPr>
      <p:sp>
        <p:nvSpPr>
          <p:cNvPr id="52" name="Google Shape;52;g1296eb9e080_0_28"/>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53" name="Google Shape;53;g1296eb9e080_0_28"/>
          <p:cNvSpPr txBox="1">
            <a:spLocks noGrp="1"/>
          </p:cNvSpPr>
          <p:nvPr>
            <p:ph type="body" idx="1"/>
          </p:nvPr>
        </p:nvSpPr>
        <p:spPr>
          <a:xfrm>
            <a:off x="609603" y="1295400"/>
            <a:ext cx="5384700" cy="4876800"/>
          </a:xfrm>
          <a:prstGeom prst="rect">
            <a:avLst/>
          </a:prstGeom>
          <a:noFill/>
          <a:ln>
            <a:noFill/>
          </a:ln>
        </p:spPr>
        <p:txBody>
          <a:bodyPr spcFirstLastPara="1" wrap="square" lIns="121876" tIns="121876" rIns="121876" bIns="121876" anchor="t" anchorCtr="0">
            <a:noAutofit/>
          </a:bodyPr>
          <a:lstStyle>
            <a:lvl1pPr marL="457095" lvl="0" indent="-228552" algn="l">
              <a:lnSpc>
                <a:spcPct val="100000"/>
              </a:lnSpc>
              <a:spcBef>
                <a:spcPts val="600"/>
              </a:spcBef>
              <a:spcAft>
                <a:spcPts val="0"/>
              </a:spcAft>
              <a:buSzPts val="1900"/>
              <a:buNone/>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a:solidFill>
                  <a:schemeClr val="dk1"/>
                </a:solidFill>
              </a:defRPr>
            </a:lvl8pPr>
            <a:lvl9pPr marL="4113876" lvl="8" indent="-304728" algn="l">
              <a:lnSpc>
                <a:spcPct val="100000"/>
              </a:lnSpc>
              <a:spcBef>
                <a:spcPts val="500"/>
              </a:spcBef>
              <a:spcAft>
                <a:spcPts val="0"/>
              </a:spcAft>
              <a:buSzPts val="1200"/>
              <a:buChar char="■"/>
              <a:defRPr>
                <a:solidFill>
                  <a:schemeClr val="dk1"/>
                </a:solidFill>
              </a:defRPr>
            </a:lvl9pPr>
          </a:lstStyle>
          <a:p>
            <a:endParaRPr/>
          </a:p>
        </p:txBody>
      </p:sp>
      <p:sp>
        <p:nvSpPr>
          <p:cNvPr id="54" name="Google Shape;54;g1296eb9e080_0_28"/>
          <p:cNvSpPr txBox="1">
            <a:spLocks noGrp="1"/>
          </p:cNvSpPr>
          <p:nvPr>
            <p:ph type="body" idx="2"/>
          </p:nvPr>
        </p:nvSpPr>
        <p:spPr>
          <a:xfrm>
            <a:off x="6197603" y="1295400"/>
            <a:ext cx="5384700" cy="4876800"/>
          </a:xfrm>
          <a:prstGeom prst="rect">
            <a:avLst/>
          </a:prstGeom>
          <a:noFill/>
          <a:ln>
            <a:noFill/>
          </a:ln>
        </p:spPr>
        <p:txBody>
          <a:bodyPr spcFirstLastPara="1" wrap="square" lIns="121876" tIns="121876" rIns="121876" bIns="121876" anchor="t" anchorCtr="0">
            <a:noAutofit/>
          </a:bodyPr>
          <a:lstStyle>
            <a:lvl1pPr marL="457095" lvl="0" indent="-228552" algn="l">
              <a:lnSpc>
                <a:spcPct val="100000"/>
              </a:lnSpc>
              <a:spcBef>
                <a:spcPts val="600"/>
              </a:spcBef>
              <a:spcAft>
                <a:spcPts val="0"/>
              </a:spcAft>
              <a:buSzPts val="1900"/>
              <a:buNone/>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a:solidFill>
                  <a:schemeClr val="dk1"/>
                </a:solidFill>
              </a:defRPr>
            </a:lvl8pPr>
            <a:lvl9pPr marL="4113876" lvl="8" indent="-304728" algn="l">
              <a:lnSpc>
                <a:spcPct val="100000"/>
              </a:lnSpc>
              <a:spcBef>
                <a:spcPts val="500"/>
              </a:spcBef>
              <a:spcAft>
                <a:spcPts val="0"/>
              </a:spcAft>
              <a:buSzPts val="1200"/>
              <a:buChar char="■"/>
              <a:defRPr>
                <a:solidFill>
                  <a:schemeClr val="dk1"/>
                </a:solidFill>
              </a:defRPr>
            </a:lvl9pPr>
          </a:lstStyle>
          <a:p>
            <a:endParaRPr/>
          </a:p>
        </p:txBody>
      </p:sp>
      <p:sp>
        <p:nvSpPr>
          <p:cNvPr id="55" name="Google Shape;55;g1296eb9e080_0_28"/>
          <p:cNvSpPr txBox="1">
            <a:spLocks noGrp="1"/>
          </p:cNvSpPr>
          <p:nvPr>
            <p:ph type="title"/>
          </p:nvPr>
        </p:nvSpPr>
        <p:spPr>
          <a:xfrm>
            <a:off x="936203" y="273903"/>
            <a:ext cx="95757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Tree>
    <p:extLst>
      <p:ext uri="{BB962C8B-B14F-4D97-AF65-F5344CB8AC3E}">
        <p14:creationId xmlns:p14="http://schemas.microsoft.com/office/powerpoint/2010/main" val="21432986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56"/>
        <p:cNvGrpSpPr/>
        <p:nvPr/>
      </p:nvGrpSpPr>
      <p:grpSpPr>
        <a:xfrm>
          <a:off x="0" y="0"/>
          <a:ext cx="0" cy="0"/>
          <a:chOff x="0" y="0"/>
          <a:chExt cx="0" cy="0"/>
        </a:xfrm>
      </p:grpSpPr>
      <p:sp>
        <p:nvSpPr>
          <p:cNvPr id="57" name="Google Shape;57;g1296eb9e080_0_33"/>
          <p:cNvSpPr txBox="1">
            <a:spLocks noGrp="1"/>
          </p:cNvSpPr>
          <p:nvPr>
            <p:ph type="title"/>
          </p:nvPr>
        </p:nvSpPr>
        <p:spPr>
          <a:xfrm>
            <a:off x="936203" y="273903"/>
            <a:ext cx="95757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58" name="Google Shape;58;g1296eb9e080_0_33"/>
          <p:cNvSpPr txBox="1">
            <a:spLocks noGrp="1"/>
          </p:cNvSpPr>
          <p:nvPr>
            <p:ph type="dt" idx="10"/>
          </p:nvPr>
        </p:nvSpPr>
        <p:spPr>
          <a:xfrm>
            <a:off x="609603" y="6356351"/>
            <a:ext cx="2844900" cy="365100"/>
          </a:xfrm>
          <a:prstGeom prst="rect">
            <a:avLst/>
          </a:prstGeom>
          <a:noFill/>
          <a:ln>
            <a:noFill/>
          </a:ln>
        </p:spPr>
        <p:txBody>
          <a:bodyPr spcFirstLastPara="1" wrap="square" lIns="121876" tIns="121876" rIns="121876" bIns="121876" anchor="ctr" anchorCtr="0">
            <a:noAutofit/>
          </a:bodyPr>
          <a:lstStyle>
            <a:lvl1pPr marR="0" lvl="0" algn="l"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59" name="Google Shape;59;g1296eb9e080_0_33"/>
          <p:cNvSpPr txBox="1">
            <a:spLocks noGrp="1"/>
          </p:cNvSpPr>
          <p:nvPr>
            <p:ph type="ftr" idx="11"/>
          </p:nvPr>
        </p:nvSpPr>
        <p:spPr>
          <a:xfrm>
            <a:off x="4165603" y="6356351"/>
            <a:ext cx="3860700" cy="365100"/>
          </a:xfrm>
          <a:prstGeom prst="rect">
            <a:avLst/>
          </a:prstGeom>
          <a:noFill/>
          <a:ln>
            <a:noFill/>
          </a:ln>
        </p:spPr>
        <p:txBody>
          <a:bodyPr spcFirstLastPara="1" wrap="square" lIns="121876" tIns="121876" rIns="121876" bIns="121876" anchor="ctr" anchorCtr="0">
            <a:noAutofit/>
          </a:bodyPr>
          <a:lstStyle>
            <a:lvl1pPr marR="0" lvl="0" algn="ctr"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60" name="Google Shape;60;g1296eb9e080_0_33"/>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61" name="Google Shape;61;g1296eb9e080_0_33"/>
          <p:cNvSpPr txBox="1">
            <a:spLocks noGrp="1"/>
          </p:cNvSpPr>
          <p:nvPr>
            <p:ph type="body" idx="1"/>
          </p:nvPr>
        </p:nvSpPr>
        <p:spPr>
          <a:xfrm>
            <a:off x="609603" y="1295400"/>
            <a:ext cx="3555900" cy="4876800"/>
          </a:xfrm>
          <a:prstGeom prst="rect">
            <a:avLst/>
          </a:prstGeom>
          <a:noFill/>
          <a:ln>
            <a:noFill/>
          </a:ln>
        </p:spPr>
        <p:txBody>
          <a:bodyPr spcFirstLastPara="1" wrap="square" lIns="121876" tIns="121876" rIns="121876" bIns="121876" anchor="t" anchorCtr="0">
            <a:noAutofit/>
          </a:bodyPr>
          <a:lstStyle>
            <a:lvl1pPr marL="457095" lvl="0" indent="-349178" algn="l">
              <a:lnSpc>
                <a:spcPct val="100000"/>
              </a:lnSpc>
              <a:spcBef>
                <a:spcPts val="600"/>
              </a:spcBef>
              <a:spcAft>
                <a:spcPts val="0"/>
              </a:spcAft>
              <a:buSzPts val="1900"/>
              <a:buChar char="●"/>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sz="1200">
                <a:solidFill>
                  <a:schemeClr val="dk1"/>
                </a:solidFill>
              </a:defRPr>
            </a:lvl8pPr>
            <a:lvl9pPr marL="4113876" lvl="8" indent="-304728" algn="l">
              <a:lnSpc>
                <a:spcPct val="100000"/>
              </a:lnSpc>
              <a:spcBef>
                <a:spcPts val="500"/>
              </a:spcBef>
              <a:spcAft>
                <a:spcPts val="0"/>
              </a:spcAft>
              <a:buSzPts val="1200"/>
              <a:buChar char="■"/>
              <a:defRPr sz="1200">
                <a:solidFill>
                  <a:schemeClr val="dk1"/>
                </a:solidFill>
              </a:defRPr>
            </a:lvl9pPr>
          </a:lstStyle>
          <a:p>
            <a:endParaRPr/>
          </a:p>
        </p:txBody>
      </p:sp>
      <p:sp>
        <p:nvSpPr>
          <p:cNvPr id="62" name="Google Shape;62;g1296eb9e080_0_33"/>
          <p:cNvSpPr txBox="1">
            <a:spLocks noGrp="1"/>
          </p:cNvSpPr>
          <p:nvPr>
            <p:ph type="body" idx="2"/>
          </p:nvPr>
        </p:nvSpPr>
        <p:spPr>
          <a:xfrm>
            <a:off x="4318003" y="1295400"/>
            <a:ext cx="3555900" cy="4876800"/>
          </a:xfrm>
          <a:prstGeom prst="rect">
            <a:avLst/>
          </a:prstGeom>
          <a:noFill/>
          <a:ln>
            <a:noFill/>
          </a:ln>
        </p:spPr>
        <p:txBody>
          <a:bodyPr spcFirstLastPara="1" wrap="square" lIns="121876" tIns="121876" rIns="121876" bIns="121876" anchor="t" anchorCtr="0">
            <a:noAutofit/>
          </a:bodyPr>
          <a:lstStyle>
            <a:lvl1pPr marL="457095" lvl="0" indent="-349178" algn="l">
              <a:lnSpc>
                <a:spcPct val="100000"/>
              </a:lnSpc>
              <a:spcBef>
                <a:spcPts val="600"/>
              </a:spcBef>
              <a:spcAft>
                <a:spcPts val="0"/>
              </a:spcAft>
              <a:buSzPts val="1900"/>
              <a:buChar char="●"/>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sz="1200">
                <a:solidFill>
                  <a:schemeClr val="dk1"/>
                </a:solidFill>
              </a:defRPr>
            </a:lvl8pPr>
            <a:lvl9pPr marL="4113876" lvl="8" indent="-304728" algn="l">
              <a:lnSpc>
                <a:spcPct val="100000"/>
              </a:lnSpc>
              <a:spcBef>
                <a:spcPts val="500"/>
              </a:spcBef>
              <a:spcAft>
                <a:spcPts val="0"/>
              </a:spcAft>
              <a:buSzPts val="1200"/>
              <a:buChar char="■"/>
              <a:defRPr sz="1200">
                <a:solidFill>
                  <a:schemeClr val="dk1"/>
                </a:solidFill>
              </a:defRPr>
            </a:lvl9pPr>
          </a:lstStyle>
          <a:p>
            <a:endParaRPr/>
          </a:p>
        </p:txBody>
      </p:sp>
      <p:sp>
        <p:nvSpPr>
          <p:cNvPr id="63" name="Google Shape;63;g1296eb9e080_0_33"/>
          <p:cNvSpPr txBox="1">
            <a:spLocks noGrp="1"/>
          </p:cNvSpPr>
          <p:nvPr>
            <p:ph type="body" idx="3"/>
          </p:nvPr>
        </p:nvSpPr>
        <p:spPr>
          <a:xfrm>
            <a:off x="8026403" y="1295400"/>
            <a:ext cx="3555900" cy="4876800"/>
          </a:xfrm>
          <a:prstGeom prst="rect">
            <a:avLst/>
          </a:prstGeom>
          <a:noFill/>
          <a:ln>
            <a:noFill/>
          </a:ln>
        </p:spPr>
        <p:txBody>
          <a:bodyPr spcFirstLastPara="1" wrap="square" lIns="121876" tIns="121876" rIns="121876" bIns="121876" anchor="t" anchorCtr="0">
            <a:noAutofit/>
          </a:bodyPr>
          <a:lstStyle>
            <a:lvl1pPr marL="457095" lvl="0" indent="-349178" algn="l">
              <a:lnSpc>
                <a:spcPct val="100000"/>
              </a:lnSpc>
              <a:spcBef>
                <a:spcPts val="600"/>
              </a:spcBef>
              <a:spcAft>
                <a:spcPts val="0"/>
              </a:spcAft>
              <a:buSzPts val="1900"/>
              <a:buChar char="●"/>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sz="1200">
                <a:solidFill>
                  <a:schemeClr val="dk1"/>
                </a:solidFill>
              </a:defRPr>
            </a:lvl8pPr>
            <a:lvl9pPr marL="4113876" lvl="8" indent="-304728" algn="l">
              <a:lnSpc>
                <a:spcPct val="100000"/>
              </a:lnSpc>
              <a:spcBef>
                <a:spcPts val="500"/>
              </a:spcBef>
              <a:spcAft>
                <a:spcPts val="0"/>
              </a:spcAft>
              <a:buSzPts val="1200"/>
              <a:buChar char="■"/>
              <a:defRPr sz="1200">
                <a:solidFill>
                  <a:schemeClr val="dk1"/>
                </a:solidFill>
              </a:defRPr>
            </a:lvl9pPr>
          </a:lstStyle>
          <a:p>
            <a:endParaRPr/>
          </a:p>
        </p:txBody>
      </p:sp>
    </p:spTree>
    <p:extLst>
      <p:ext uri="{BB962C8B-B14F-4D97-AF65-F5344CB8AC3E}">
        <p14:creationId xmlns:p14="http://schemas.microsoft.com/office/powerpoint/2010/main" val="251022862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64"/>
        <p:cNvGrpSpPr/>
        <p:nvPr/>
      </p:nvGrpSpPr>
      <p:grpSpPr>
        <a:xfrm>
          <a:off x="0" y="0"/>
          <a:ext cx="0" cy="0"/>
          <a:chOff x="0" y="0"/>
          <a:chExt cx="0" cy="0"/>
        </a:xfrm>
      </p:grpSpPr>
      <p:sp>
        <p:nvSpPr>
          <p:cNvPr id="65" name="Google Shape;65;g1296eb9e080_0_41"/>
          <p:cNvSpPr/>
          <p:nvPr/>
        </p:nvSpPr>
        <p:spPr>
          <a:xfrm>
            <a:off x="585600" y="4268003"/>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66" name="Google Shape;66;g1296eb9e080_0_41"/>
          <p:cNvSpPr txBox="1">
            <a:spLocks noGrp="1"/>
          </p:cNvSpPr>
          <p:nvPr>
            <p:ph type="subTitle" idx="1"/>
          </p:nvPr>
        </p:nvSpPr>
        <p:spPr>
          <a:xfrm>
            <a:off x="839500" y="4268011"/>
            <a:ext cx="10628400" cy="812700"/>
          </a:xfrm>
          <a:prstGeom prst="rect">
            <a:avLst/>
          </a:prstGeom>
          <a:noFill/>
          <a:ln>
            <a:noFill/>
          </a:ln>
        </p:spPr>
        <p:txBody>
          <a:bodyPr spcFirstLastPara="1" wrap="square" lIns="121876" tIns="121876" rIns="121876" bIns="121876" anchor="t" anchorCtr="0">
            <a:noAutofit/>
          </a:bodyPr>
          <a:lstStyle>
            <a:lvl1pPr marR="0" lvl="0" algn="l">
              <a:lnSpc>
                <a:spcPct val="100000"/>
              </a:lnSpc>
              <a:spcBef>
                <a:spcPts val="6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R="0" lvl="1"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R="0" lvl="2"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R="0" lvl="5"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R="0" lvl="6"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R="0" lvl="7"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R="0" lvl="8"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67" name="Google Shape;67;g1296eb9e080_0_41"/>
          <p:cNvSpPr txBox="1">
            <a:spLocks noGrp="1"/>
          </p:cNvSpPr>
          <p:nvPr>
            <p:ph type="title"/>
          </p:nvPr>
        </p:nvSpPr>
        <p:spPr>
          <a:xfrm>
            <a:off x="839503" y="3266403"/>
            <a:ext cx="9625500" cy="1001700"/>
          </a:xfrm>
          <a:prstGeom prst="rect">
            <a:avLst/>
          </a:prstGeom>
          <a:noFill/>
          <a:ln>
            <a:noFill/>
          </a:ln>
        </p:spPr>
        <p:txBody>
          <a:bodyPr spcFirstLastPara="1" wrap="square" lIns="121876" tIns="121876" rIns="121876" bIns="121876" anchor="t" anchorCtr="0">
            <a:noAutofit/>
          </a:bodyPr>
          <a:lstStyle>
            <a:lvl1pPr lvl="0" algn="l">
              <a:lnSpc>
                <a:spcPct val="100000"/>
              </a:lnSpc>
              <a:spcBef>
                <a:spcPts val="0"/>
              </a:spcBef>
              <a:spcAft>
                <a:spcPts val="0"/>
              </a:spcAft>
              <a:buSzPts val="4800"/>
              <a:buNone/>
              <a:defRPr>
                <a:solidFill>
                  <a:srgbClr val="FFFFFF"/>
                </a:solidFill>
              </a:defRPr>
            </a:lvl1pPr>
            <a:lvl2pPr lvl="1" algn="l">
              <a:lnSpc>
                <a:spcPct val="100000"/>
              </a:lnSpc>
              <a:spcBef>
                <a:spcPts val="0"/>
              </a:spcBef>
              <a:spcAft>
                <a:spcPts val="0"/>
              </a:spcAft>
              <a:buSzPts val="1900"/>
              <a:buNone/>
              <a:defRPr>
                <a:solidFill>
                  <a:srgbClr val="FFFFFF"/>
                </a:solidFill>
                <a:latin typeface="Open Sans"/>
                <a:ea typeface="Open Sans"/>
                <a:cs typeface="Open Sans"/>
                <a:sym typeface="Open Sans"/>
              </a:defRPr>
            </a:lvl2pPr>
            <a:lvl3pPr lvl="2" algn="l">
              <a:lnSpc>
                <a:spcPct val="100000"/>
              </a:lnSpc>
              <a:spcBef>
                <a:spcPts val="0"/>
              </a:spcBef>
              <a:spcAft>
                <a:spcPts val="0"/>
              </a:spcAft>
              <a:buSzPts val="1900"/>
              <a:buNone/>
              <a:defRPr>
                <a:solidFill>
                  <a:srgbClr val="FFFFFF"/>
                </a:solidFill>
                <a:latin typeface="Open Sans"/>
                <a:ea typeface="Open Sans"/>
                <a:cs typeface="Open Sans"/>
                <a:sym typeface="Open Sans"/>
              </a:defRPr>
            </a:lvl3pPr>
            <a:lvl4pPr lvl="3" algn="l">
              <a:lnSpc>
                <a:spcPct val="100000"/>
              </a:lnSpc>
              <a:spcBef>
                <a:spcPts val="0"/>
              </a:spcBef>
              <a:spcAft>
                <a:spcPts val="0"/>
              </a:spcAft>
              <a:buSzPts val="1900"/>
              <a:buNone/>
              <a:defRPr>
                <a:solidFill>
                  <a:srgbClr val="FFFFFF"/>
                </a:solidFill>
                <a:latin typeface="Open Sans"/>
                <a:ea typeface="Open Sans"/>
                <a:cs typeface="Open Sans"/>
                <a:sym typeface="Open Sans"/>
              </a:defRPr>
            </a:lvl4pPr>
            <a:lvl5pPr lvl="4" algn="l">
              <a:lnSpc>
                <a:spcPct val="100000"/>
              </a:lnSpc>
              <a:spcBef>
                <a:spcPts val="0"/>
              </a:spcBef>
              <a:spcAft>
                <a:spcPts val="0"/>
              </a:spcAft>
              <a:buSzPts val="1900"/>
              <a:buNone/>
              <a:defRPr>
                <a:solidFill>
                  <a:srgbClr val="FFFFFF"/>
                </a:solidFill>
                <a:latin typeface="Open Sans"/>
                <a:ea typeface="Open Sans"/>
                <a:cs typeface="Open Sans"/>
                <a:sym typeface="Open Sans"/>
              </a:defRPr>
            </a:lvl5pPr>
            <a:lvl6pPr lvl="5" algn="l">
              <a:lnSpc>
                <a:spcPct val="100000"/>
              </a:lnSpc>
              <a:spcBef>
                <a:spcPts val="0"/>
              </a:spcBef>
              <a:spcAft>
                <a:spcPts val="0"/>
              </a:spcAft>
              <a:buSzPts val="1900"/>
              <a:buNone/>
              <a:defRPr>
                <a:solidFill>
                  <a:srgbClr val="FFFFFF"/>
                </a:solidFill>
                <a:latin typeface="Open Sans"/>
                <a:ea typeface="Open Sans"/>
                <a:cs typeface="Open Sans"/>
                <a:sym typeface="Open Sans"/>
              </a:defRPr>
            </a:lvl6pPr>
            <a:lvl7pPr lvl="6" algn="l">
              <a:lnSpc>
                <a:spcPct val="100000"/>
              </a:lnSpc>
              <a:spcBef>
                <a:spcPts val="0"/>
              </a:spcBef>
              <a:spcAft>
                <a:spcPts val="0"/>
              </a:spcAft>
              <a:buSzPts val="1900"/>
              <a:buNone/>
              <a:defRPr>
                <a:solidFill>
                  <a:srgbClr val="FFFFFF"/>
                </a:solidFill>
                <a:latin typeface="Open Sans"/>
                <a:ea typeface="Open Sans"/>
                <a:cs typeface="Open Sans"/>
                <a:sym typeface="Open Sans"/>
              </a:defRPr>
            </a:lvl7pPr>
            <a:lvl8pPr lvl="7" algn="l">
              <a:lnSpc>
                <a:spcPct val="100000"/>
              </a:lnSpc>
              <a:spcBef>
                <a:spcPts val="0"/>
              </a:spcBef>
              <a:spcAft>
                <a:spcPts val="0"/>
              </a:spcAft>
              <a:buSzPts val="1900"/>
              <a:buNone/>
              <a:defRPr>
                <a:solidFill>
                  <a:srgbClr val="FFFFFF"/>
                </a:solidFill>
                <a:latin typeface="Open Sans"/>
                <a:ea typeface="Open Sans"/>
                <a:cs typeface="Open Sans"/>
                <a:sym typeface="Open Sans"/>
              </a:defRPr>
            </a:lvl8pPr>
            <a:lvl9pPr lvl="8" algn="l">
              <a:lnSpc>
                <a:spcPct val="100000"/>
              </a:lnSpc>
              <a:spcBef>
                <a:spcPts val="0"/>
              </a:spcBef>
              <a:spcAft>
                <a:spcPts val="0"/>
              </a:spcAft>
              <a:buSzPts val="1900"/>
              <a:buNone/>
              <a:defRPr>
                <a:solidFill>
                  <a:srgbClr val="FFFFFF"/>
                </a:solidFill>
                <a:latin typeface="Open Sans"/>
                <a:ea typeface="Open Sans"/>
                <a:cs typeface="Open Sans"/>
                <a:sym typeface="Open Sans"/>
              </a:defRPr>
            </a:lvl9pPr>
          </a:lstStyle>
          <a:p>
            <a:endParaRPr/>
          </a:p>
        </p:txBody>
      </p:sp>
      <p:sp>
        <p:nvSpPr>
          <p:cNvPr id="68" name="Google Shape;68;g1296eb9e080_0_41"/>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17770990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69"/>
        <p:cNvGrpSpPr/>
        <p:nvPr/>
      </p:nvGrpSpPr>
      <p:grpSpPr>
        <a:xfrm>
          <a:off x="0" y="0"/>
          <a:ext cx="0" cy="0"/>
          <a:chOff x="0" y="0"/>
          <a:chExt cx="0" cy="0"/>
        </a:xfrm>
      </p:grpSpPr>
      <p:sp>
        <p:nvSpPr>
          <p:cNvPr id="70" name="Google Shape;70;g1296eb9e080_0_46"/>
          <p:cNvSpPr txBox="1">
            <a:spLocks noGrp="1"/>
          </p:cNvSpPr>
          <p:nvPr>
            <p:ph type="title"/>
          </p:nvPr>
        </p:nvSpPr>
        <p:spPr>
          <a:xfrm>
            <a:off x="3218675" y="2870635"/>
            <a:ext cx="5932500" cy="711300"/>
          </a:xfrm>
          <a:prstGeom prst="rect">
            <a:avLst/>
          </a:prstGeom>
          <a:noFill/>
          <a:ln>
            <a:noFill/>
          </a:ln>
        </p:spPr>
        <p:txBody>
          <a:bodyPr spcFirstLastPara="1" wrap="square" lIns="121876" tIns="121876" rIns="121876" bIns="121876" anchor="ctr" anchorCtr="0">
            <a:noAutofit/>
          </a:bodyPr>
          <a:lstStyle>
            <a:lvl1pPr lvl="0" algn="ctr">
              <a:lnSpc>
                <a:spcPct val="100000"/>
              </a:lnSpc>
              <a:spcBef>
                <a:spcPts val="0"/>
              </a:spcBef>
              <a:spcAft>
                <a:spcPts val="0"/>
              </a:spcAft>
              <a:buSzPts val="4800"/>
              <a:buNone/>
              <a:defRPr sz="3600" b="0">
                <a:solidFill>
                  <a:schemeClr val="lt1"/>
                </a:solidFill>
                <a:latin typeface="Calibri"/>
                <a:ea typeface="Calibri"/>
                <a:cs typeface="Calibri"/>
                <a:sym typeface="Calibri"/>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71" name="Google Shape;71;g1296eb9e080_0_46"/>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30435819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72"/>
        <p:cNvGrpSpPr/>
        <p:nvPr/>
      </p:nvGrpSpPr>
      <p:grpSpPr>
        <a:xfrm>
          <a:off x="0" y="0"/>
          <a:ext cx="0" cy="0"/>
          <a:chOff x="0" y="0"/>
          <a:chExt cx="0" cy="0"/>
        </a:xfrm>
      </p:grpSpPr>
      <p:sp>
        <p:nvSpPr>
          <p:cNvPr id="73" name="Google Shape;73;g1296eb9e080_0_49"/>
          <p:cNvSpPr txBox="1">
            <a:spLocks noGrp="1"/>
          </p:cNvSpPr>
          <p:nvPr>
            <p:ph type="ctrTitle"/>
          </p:nvPr>
        </p:nvSpPr>
        <p:spPr>
          <a:xfrm>
            <a:off x="914400" y="2130425"/>
            <a:ext cx="10363200" cy="1470000"/>
          </a:xfrm>
          <a:prstGeom prst="rect">
            <a:avLst/>
          </a:prstGeom>
          <a:noFill/>
          <a:ln>
            <a:noFill/>
          </a:ln>
        </p:spPr>
        <p:txBody>
          <a:bodyPr spcFirstLastPara="1" wrap="square" lIns="121876" tIns="121876" rIns="121876" bIns="121876" anchor="ctr" anchorCtr="0">
            <a:noAutofit/>
          </a:bodyPr>
          <a:lstStyle>
            <a:lvl1pPr marR="0" lvl="0" algn="l">
              <a:lnSpc>
                <a:spcPct val="100000"/>
              </a:lnSpc>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74" name="Google Shape;74;g1296eb9e080_0_49"/>
          <p:cNvSpPr txBox="1">
            <a:spLocks noGrp="1"/>
          </p:cNvSpPr>
          <p:nvPr>
            <p:ph type="subTitle" idx="1"/>
          </p:nvPr>
        </p:nvSpPr>
        <p:spPr>
          <a:xfrm>
            <a:off x="914400" y="3886203"/>
            <a:ext cx="9448800" cy="1752900"/>
          </a:xfrm>
          <a:prstGeom prst="rect">
            <a:avLst/>
          </a:prstGeom>
          <a:noFill/>
          <a:ln>
            <a:noFill/>
          </a:ln>
        </p:spPr>
        <p:txBody>
          <a:bodyPr spcFirstLastPara="1" wrap="square" lIns="121876" tIns="121876" rIns="121876" bIns="121876" anchor="t" anchorCtr="0">
            <a:noAutofit/>
          </a:bodyPr>
          <a:lstStyle>
            <a:lvl1pPr marR="0" lvl="0" algn="l">
              <a:lnSpc>
                <a:spcPct val="100000"/>
              </a:lnSpc>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algn="l">
              <a:lnSpc>
                <a:spcPct val="100000"/>
              </a:lnSpc>
              <a:spcBef>
                <a:spcPts val="6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75" name="Google Shape;75;g1296eb9e080_0_49"/>
          <p:cNvSpPr txBox="1">
            <a:spLocks noGrp="1"/>
          </p:cNvSpPr>
          <p:nvPr>
            <p:ph type="sldNum" idx="12"/>
          </p:nvPr>
        </p:nvSpPr>
        <p:spPr>
          <a:xfrm>
            <a:off x="9448803" y="6248400"/>
            <a:ext cx="2540100" cy="4572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pPr>
              <a:buClr>
                <a:srgbClr val="000000"/>
              </a:buClr>
            </a:pPr>
            <a:fld id="{00000000-1234-1234-1234-123412341234}" type="slidenum">
              <a:rPr lang="uk-UA" smtClean="0">
                <a:solidFill>
                  <a:srgbClr val="000000"/>
                </a:solidFill>
              </a:rPr>
              <a:pPr>
                <a:buClr>
                  <a:srgbClr val="000000"/>
                </a:buClr>
              </a:pPr>
              <a:t>‹#›</a:t>
            </a:fld>
            <a:endParaRPr lang="uk-UA" sz="1600">
              <a:solidFill>
                <a:srgbClr val="888888"/>
              </a:solidFill>
              <a:latin typeface="Open Sans"/>
              <a:ea typeface="Open Sans"/>
              <a:cs typeface="Open Sans"/>
              <a:sym typeface="Open Sans"/>
            </a:endParaRPr>
          </a:p>
        </p:txBody>
      </p:sp>
    </p:spTree>
    <p:extLst>
      <p:ext uri="{BB962C8B-B14F-4D97-AF65-F5344CB8AC3E}">
        <p14:creationId xmlns:p14="http://schemas.microsoft.com/office/powerpoint/2010/main" val="204995808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6"/>
        <p:cNvGrpSpPr/>
        <p:nvPr/>
      </p:nvGrpSpPr>
      <p:grpSpPr>
        <a:xfrm>
          <a:off x="0" y="0"/>
          <a:ext cx="0" cy="0"/>
          <a:chOff x="0" y="0"/>
          <a:chExt cx="0" cy="0"/>
        </a:xfrm>
      </p:grpSpPr>
      <p:sp>
        <p:nvSpPr>
          <p:cNvPr id="77" name="Google Shape;77;g1296eb9e080_0_57"/>
          <p:cNvSpPr/>
          <p:nvPr/>
        </p:nvSpPr>
        <p:spPr>
          <a:xfrm>
            <a:off x="6096000" y="133"/>
            <a:ext cx="6096000" cy="6858000"/>
          </a:xfrm>
          <a:prstGeom prst="rect">
            <a:avLst/>
          </a:prstGeom>
          <a:solidFill>
            <a:srgbClr val="073763"/>
          </a:solidFill>
          <a:ln>
            <a:noFill/>
          </a:ln>
        </p:spPr>
        <p:txBody>
          <a:bodyPr spcFirstLastPara="1" wrap="square" lIns="121876" tIns="121876" rIns="121876" bIns="121876" anchor="ctr" anchorCtr="0">
            <a:noAutofit/>
          </a:bodyPr>
          <a:lstStyle/>
          <a:p>
            <a:pPr>
              <a:buSzPts val="1400"/>
            </a:pPr>
            <a:endParaRPr sz="1500"/>
          </a:p>
        </p:txBody>
      </p:sp>
      <p:cxnSp>
        <p:nvCxnSpPr>
          <p:cNvPr id="78" name="Google Shape;78;g1296eb9e080_0_57"/>
          <p:cNvCxnSpPr/>
          <p:nvPr/>
        </p:nvCxnSpPr>
        <p:spPr>
          <a:xfrm>
            <a:off x="6706235" y="5994000"/>
            <a:ext cx="624300" cy="0"/>
          </a:xfrm>
          <a:prstGeom prst="straightConnector1">
            <a:avLst/>
          </a:prstGeom>
          <a:noFill/>
          <a:ln w="19050" cap="flat" cmpd="sng">
            <a:solidFill>
              <a:schemeClr val="lt1"/>
            </a:solidFill>
            <a:prstDash val="solid"/>
            <a:round/>
            <a:headEnd type="none" w="sm" len="sm"/>
            <a:tailEnd type="none" w="sm" len="sm"/>
          </a:ln>
        </p:spPr>
      </p:cxnSp>
      <p:sp>
        <p:nvSpPr>
          <p:cNvPr id="79" name="Google Shape;79;g1296eb9e080_0_57"/>
          <p:cNvSpPr txBox="1">
            <a:spLocks noGrp="1"/>
          </p:cNvSpPr>
          <p:nvPr>
            <p:ph type="title"/>
          </p:nvPr>
        </p:nvSpPr>
        <p:spPr>
          <a:xfrm>
            <a:off x="677333" y="1834135"/>
            <a:ext cx="5318400" cy="2069100"/>
          </a:xfrm>
          <a:prstGeom prst="rect">
            <a:avLst/>
          </a:prstGeom>
          <a:noFill/>
          <a:ln>
            <a:noFill/>
          </a:ln>
        </p:spPr>
        <p:txBody>
          <a:bodyPr spcFirstLastPara="1" wrap="square" lIns="121876" tIns="121876" rIns="121876" bIns="121876" anchor="b" anchorCtr="0">
            <a:noAutofit/>
          </a:bodyPr>
          <a:lstStyle>
            <a:lvl1pPr lvl="0" algn="ctr">
              <a:lnSpc>
                <a:spcPct val="100000"/>
              </a:lnSpc>
              <a:spcBef>
                <a:spcPts val="0"/>
              </a:spcBef>
              <a:spcAft>
                <a:spcPts val="0"/>
              </a:spcAft>
              <a:buSzPts val="5100"/>
              <a:buNone/>
              <a:defRPr sz="5100"/>
            </a:lvl1pPr>
            <a:lvl2pPr lvl="1" algn="ctr">
              <a:lnSpc>
                <a:spcPct val="100000"/>
              </a:lnSpc>
              <a:spcBef>
                <a:spcPts val="0"/>
              </a:spcBef>
              <a:spcAft>
                <a:spcPts val="0"/>
              </a:spcAft>
              <a:buSzPts val="5100"/>
              <a:buChar char="○"/>
              <a:defRPr sz="5100"/>
            </a:lvl2pPr>
            <a:lvl3pPr lvl="2" algn="ctr">
              <a:lnSpc>
                <a:spcPct val="100000"/>
              </a:lnSpc>
              <a:spcBef>
                <a:spcPts val="0"/>
              </a:spcBef>
              <a:spcAft>
                <a:spcPts val="0"/>
              </a:spcAft>
              <a:buSzPts val="5100"/>
              <a:buChar char="■"/>
              <a:defRPr sz="5100"/>
            </a:lvl3pPr>
            <a:lvl4pPr lvl="3" algn="ctr">
              <a:lnSpc>
                <a:spcPct val="100000"/>
              </a:lnSpc>
              <a:spcBef>
                <a:spcPts val="0"/>
              </a:spcBef>
              <a:spcAft>
                <a:spcPts val="0"/>
              </a:spcAft>
              <a:buSzPts val="5100"/>
              <a:buChar char="●"/>
              <a:defRPr sz="5100"/>
            </a:lvl4pPr>
            <a:lvl5pPr lvl="4" algn="ctr">
              <a:lnSpc>
                <a:spcPct val="100000"/>
              </a:lnSpc>
              <a:spcBef>
                <a:spcPts val="0"/>
              </a:spcBef>
              <a:spcAft>
                <a:spcPts val="0"/>
              </a:spcAft>
              <a:buSzPts val="5100"/>
              <a:buChar char="○"/>
              <a:defRPr sz="5100"/>
            </a:lvl5pPr>
            <a:lvl6pPr lvl="5" algn="ctr">
              <a:lnSpc>
                <a:spcPct val="100000"/>
              </a:lnSpc>
              <a:spcBef>
                <a:spcPts val="0"/>
              </a:spcBef>
              <a:spcAft>
                <a:spcPts val="0"/>
              </a:spcAft>
              <a:buSzPts val="5100"/>
              <a:buChar char="■"/>
              <a:defRPr sz="5100"/>
            </a:lvl6pPr>
            <a:lvl7pPr lvl="6" algn="ctr">
              <a:lnSpc>
                <a:spcPct val="100000"/>
              </a:lnSpc>
              <a:spcBef>
                <a:spcPts val="0"/>
              </a:spcBef>
              <a:spcAft>
                <a:spcPts val="0"/>
              </a:spcAft>
              <a:buSzPts val="5100"/>
              <a:buChar char="●"/>
              <a:defRPr sz="5100"/>
            </a:lvl7pPr>
            <a:lvl8pPr lvl="7" algn="ctr">
              <a:lnSpc>
                <a:spcPct val="100000"/>
              </a:lnSpc>
              <a:spcBef>
                <a:spcPts val="0"/>
              </a:spcBef>
              <a:spcAft>
                <a:spcPts val="0"/>
              </a:spcAft>
              <a:buSzPts val="5100"/>
              <a:buChar char="○"/>
              <a:defRPr sz="5100"/>
            </a:lvl8pPr>
            <a:lvl9pPr lvl="8" algn="ctr">
              <a:lnSpc>
                <a:spcPct val="100000"/>
              </a:lnSpc>
              <a:spcBef>
                <a:spcPts val="0"/>
              </a:spcBef>
              <a:spcAft>
                <a:spcPts val="0"/>
              </a:spcAft>
              <a:buSzPts val="5100"/>
              <a:buChar char="■"/>
              <a:defRPr sz="5100"/>
            </a:lvl9pPr>
          </a:lstStyle>
          <a:p>
            <a:endParaRPr/>
          </a:p>
        </p:txBody>
      </p:sp>
      <p:sp>
        <p:nvSpPr>
          <p:cNvPr id="80" name="Google Shape;80;g1296eb9e080_0_57"/>
          <p:cNvSpPr txBox="1">
            <a:spLocks noGrp="1"/>
          </p:cNvSpPr>
          <p:nvPr>
            <p:ph type="subTitle" idx="1"/>
          </p:nvPr>
        </p:nvSpPr>
        <p:spPr>
          <a:xfrm>
            <a:off x="677333" y="3993933"/>
            <a:ext cx="5318400" cy="1794000"/>
          </a:xfrm>
          <a:prstGeom prst="rect">
            <a:avLst/>
          </a:prstGeom>
          <a:noFill/>
          <a:ln>
            <a:noFill/>
          </a:ln>
        </p:spPr>
        <p:txBody>
          <a:bodyPr spcFirstLastPara="1" wrap="square" lIns="121876" tIns="121876" rIns="121876" bIns="121876" anchor="t" anchorCtr="0">
            <a:noAutofit/>
          </a:bodyPr>
          <a:lstStyle>
            <a:lvl1pPr lvl="0" algn="ctr">
              <a:lnSpc>
                <a:spcPct val="100000"/>
              </a:lnSpc>
              <a:spcBef>
                <a:spcPts val="600"/>
              </a:spcBef>
              <a:spcAft>
                <a:spcPts val="0"/>
              </a:spcAft>
              <a:buSzPts val="1900"/>
              <a:buNone/>
              <a:defRPr/>
            </a:lvl1pPr>
            <a:lvl2pPr lvl="1" algn="ctr">
              <a:lnSpc>
                <a:spcPct val="100000"/>
              </a:lnSpc>
              <a:spcBef>
                <a:spcPts val="500"/>
              </a:spcBef>
              <a:spcAft>
                <a:spcPts val="0"/>
              </a:spcAft>
              <a:buSzPts val="2400"/>
              <a:buNone/>
              <a:defRPr sz="2400"/>
            </a:lvl2pPr>
            <a:lvl3pPr lvl="2" algn="ctr">
              <a:lnSpc>
                <a:spcPct val="100000"/>
              </a:lnSpc>
              <a:spcBef>
                <a:spcPts val="500"/>
              </a:spcBef>
              <a:spcAft>
                <a:spcPts val="0"/>
              </a:spcAft>
              <a:buSzPts val="2400"/>
              <a:buNone/>
              <a:defRPr sz="2400"/>
            </a:lvl3pPr>
            <a:lvl4pPr lvl="3" algn="ctr">
              <a:lnSpc>
                <a:spcPct val="100000"/>
              </a:lnSpc>
              <a:spcBef>
                <a:spcPts val="400"/>
              </a:spcBef>
              <a:spcAft>
                <a:spcPts val="0"/>
              </a:spcAft>
              <a:buSzPts val="2400"/>
              <a:buNone/>
              <a:defRPr sz="2400"/>
            </a:lvl4pPr>
            <a:lvl5pPr lvl="4" algn="ctr">
              <a:lnSpc>
                <a:spcPct val="100000"/>
              </a:lnSpc>
              <a:spcBef>
                <a:spcPts val="400"/>
              </a:spcBef>
              <a:spcAft>
                <a:spcPts val="0"/>
              </a:spcAft>
              <a:buSzPts val="2400"/>
              <a:buNone/>
              <a:defRPr sz="2400"/>
            </a:lvl5pPr>
            <a:lvl6pPr lvl="5" algn="ctr">
              <a:lnSpc>
                <a:spcPct val="100000"/>
              </a:lnSpc>
              <a:spcBef>
                <a:spcPts val="500"/>
              </a:spcBef>
              <a:spcAft>
                <a:spcPts val="0"/>
              </a:spcAft>
              <a:buSzPts val="2400"/>
              <a:buNone/>
              <a:defRPr sz="2400"/>
            </a:lvl6pPr>
            <a:lvl7pPr lvl="6" algn="ctr">
              <a:lnSpc>
                <a:spcPct val="100000"/>
              </a:lnSpc>
              <a:spcBef>
                <a:spcPts val="500"/>
              </a:spcBef>
              <a:spcAft>
                <a:spcPts val="0"/>
              </a:spcAft>
              <a:buSzPts val="2400"/>
              <a:buNone/>
              <a:defRPr sz="2400"/>
            </a:lvl7pPr>
            <a:lvl8pPr lvl="7" algn="ctr">
              <a:lnSpc>
                <a:spcPct val="100000"/>
              </a:lnSpc>
              <a:spcBef>
                <a:spcPts val="500"/>
              </a:spcBef>
              <a:spcAft>
                <a:spcPts val="0"/>
              </a:spcAft>
              <a:buSzPts val="2400"/>
              <a:buNone/>
              <a:defRPr sz="2400"/>
            </a:lvl8pPr>
            <a:lvl9pPr lvl="8" algn="ctr">
              <a:lnSpc>
                <a:spcPct val="100000"/>
              </a:lnSpc>
              <a:spcBef>
                <a:spcPts val="500"/>
              </a:spcBef>
              <a:spcAft>
                <a:spcPts val="0"/>
              </a:spcAft>
              <a:buSzPts val="2400"/>
              <a:buNone/>
              <a:defRPr sz="2400"/>
            </a:lvl9pPr>
          </a:lstStyle>
          <a:p>
            <a:endParaRPr/>
          </a:p>
        </p:txBody>
      </p:sp>
      <p:sp>
        <p:nvSpPr>
          <p:cNvPr id="81" name="Google Shape;81;g1296eb9e080_0_57"/>
          <p:cNvSpPr txBox="1">
            <a:spLocks noGrp="1"/>
          </p:cNvSpPr>
          <p:nvPr>
            <p:ph type="body" idx="2"/>
          </p:nvPr>
        </p:nvSpPr>
        <p:spPr>
          <a:xfrm>
            <a:off x="6586003" y="965603"/>
            <a:ext cx="5115900" cy="4926900"/>
          </a:xfrm>
          <a:prstGeom prst="rect">
            <a:avLst/>
          </a:prstGeom>
          <a:noFill/>
          <a:ln>
            <a:noFill/>
          </a:ln>
        </p:spPr>
        <p:txBody>
          <a:bodyPr spcFirstLastPara="1" wrap="square" lIns="121876" tIns="121876" rIns="121876" bIns="121876" anchor="ctr" anchorCtr="0">
            <a:noAutofit/>
          </a:bodyPr>
          <a:lstStyle>
            <a:lvl1pPr marL="457095" lvl="0" indent="-349178" algn="l">
              <a:lnSpc>
                <a:spcPct val="100000"/>
              </a:lnSpc>
              <a:spcBef>
                <a:spcPts val="600"/>
              </a:spcBef>
              <a:spcAft>
                <a:spcPts val="0"/>
              </a:spcAft>
              <a:buClr>
                <a:schemeClr val="lt1"/>
              </a:buClr>
              <a:buSzPts val="1900"/>
              <a:buChar char="●"/>
              <a:defRPr>
                <a:solidFill>
                  <a:schemeClr val="lt1"/>
                </a:solidFill>
              </a:defRPr>
            </a:lvl1pPr>
            <a:lvl2pPr marL="914196" lvl="1" indent="-380916" algn="l">
              <a:lnSpc>
                <a:spcPct val="100000"/>
              </a:lnSpc>
              <a:spcBef>
                <a:spcPts val="500"/>
              </a:spcBef>
              <a:spcAft>
                <a:spcPts val="0"/>
              </a:spcAft>
              <a:buClr>
                <a:schemeClr val="lt1"/>
              </a:buClr>
              <a:buSzPts val="2400"/>
              <a:buChar char="○"/>
              <a:defRPr>
                <a:solidFill>
                  <a:schemeClr val="lt1"/>
                </a:solidFill>
              </a:defRPr>
            </a:lvl2pPr>
            <a:lvl3pPr marL="1371294" lvl="2" indent="-361878" algn="l">
              <a:lnSpc>
                <a:spcPct val="100000"/>
              </a:lnSpc>
              <a:spcBef>
                <a:spcPts val="500"/>
              </a:spcBef>
              <a:spcAft>
                <a:spcPts val="0"/>
              </a:spcAft>
              <a:buClr>
                <a:schemeClr val="lt1"/>
              </a:buClr>
              <a:buSzPts val="2100"/>
              <a:buChar char="■"/>
              <a:defRPr>
                <a:solidFill>
                  <a:schemeClr val="lt1"/>
                </a:solidFill>
              </a:defRPr>
            </a:lvl3pPr>
            <a:lvl4pPr marL="1828392" lvl="3" indent="-349178" algn="l">
              <a:lnSpc>
                <a:spcPct val="100000"/>
              </a:lnSpc>
              <a:spcBef>
                <a:spcPts val="400"/>
              </a:spcBef>
              <a:spcAft>
                <a:spcPts val="0"/>
              </a:spcAft>
              <a:buClr>
                <a:schemeClr val="lt1"/>
              </a:buClr>
              <a:buSzPts val="1900"/>
              <a:buChar char="●"/>
              <a:defRPr>
                <a:solidFill>
                  <a:schemeClr val="lt1"/>
                </a:solidFill>
              </a:defRPr>
            </a:lvl4pPr>
            <a:lvl5pPr marL="2285494" lvl="4" indent="-330128" algn="l">
              <a:lnSpc>
                <a:spcPct val="100000"/>
              </a:lnSpc>
              <a:spcBef>
                <a:spcPts val="400"/>
              </a:spcBef>
              <a:spcAft>
                <a:spcPts val="0"/>
              </a:spcAft>
              <a:buClr>
                <a:schemeClr val="lt1"/>
              </a:buClr>
              <a:buSzPts val="1600"/>
              <a:buChar char="○"/>
              <a:defRPr>
                <a:solidFill>
                  <a:schemeClr val="lt1"/>
                </a:solidFill>
              </a:defRPr>
            </a:lvl5pPr>
            <a:lvl6pPr marL="2742586" lvl="5" indent="-311079" algn="l">
              <a:lnSpc>
                <a:spcPct val="100000"/>
              </a:lnSpc>
              <a:spcBef>
                <a:spcPts val="500"/>
              </a:spcBef>
              <a:spcAft>
                <a:spcPts val="0"/>
              </a:spcAft>
              <a:buClr>
                <a:schemeClr val="lt1"/>
              </a:buClr>
              <a:buSzPts val="1300"/>
              <a:buChar char="■"/>
              <a:defRPr>
                <a:solidFill>
                  <a:schemeClr val="lt1"/>
                </a:solidFill>
              </a:defRPr>
            </a:lvl6pPr>
            <a:lvl7pPr marL="3199680" lvl="6" indent="-311079" algn="l">
              <a:lnSpc>
                <a:spcPct val="100000"/>
              </a:lnSpc>
              <a:spcBef>
                <a:spcPts val="500"/>
              </a:spcBef>
              <a:spcAft>
                <a:spcPts val="0"/>
              </a:spcAft>
              <a:buClr>
                <a:schemeClr val="lt1"/>
              </a:buClr>
              <a:buSzPts val="1300"/>
              <a:buChar char="●"/>
              <a:defRPr>
                <a:solidFill>
                  <a:schemeClr val="lt1"/>
                </a:solidFill>
              </a:defRPr>
            </a:lvl7pPr>
            <a:lvl8pPr marL="3656775" lvl="7" indent="-304728" algn="l">
              <a:lnSpc>
                <a:spcPct val="100000"/>
              </a:lnSpc>
              <a:spcBef>
                <a:spcPts val="500"/>
              </a:spcBef>
              <a:spcAft>
                <a:spcPts val="0"/>
              </a:spcAft>
              <a:buClr>
                <a:schemeClr val="lt1"/>
              </a:buClr>
              <a:buSzPts val="1200"/>
              <a:buChar char="○"/>
              <a:defRPr>
                <a:solidFill>
                  <a:schemeClr val="lt1"/>
                </a:solidFill>
              </a:defRPr>
            </a:lvl8pPr>
            <a:lvl9pPr marL="4113876" lvl="8" indent="-304728" algn="l">
              <a:lnSpc>
                <a:spcPct val="100000"/>
              </a:lnSpc>
              <a:spcBef>
                <a:spcPts val="500"/>
              </a:spcBef>
              <a:spcAft>
                <a:spcPts val="0"/>
              </a:spcAft>
              <a:buClr>
                <a:schemeClr val="lt1"/>
              </a:buClr>
              <a:buSzPts val="1200"/>
              <a:buChar char="■"/>
              <a:defRPr>
                <a:solidFill>
                  <a:schemeClr val="lt1"/>
                </a:solidFill>
              </a:defRPr>
            </a:lvl9pPr>
          </a:lstStyle>
          <a:p>
            <a:endParaRPr/>
          </a:p>
        </p:txBody>
      </p:sp>
      <p:sp>
        <p:nvSpPr>
          <p:cNvPr id="82" name="Google Shape;82;g1296eb9e080_0_57"/>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9pPr>
          </a:lstStyle>
          <a:p>
            <a:fld id="{00000000-1234-1234-1234-123412341234}" type="slidenum">
              <a:rPr lang="en-US">
                <a:solidFill>
                  <a:srgbClr val="FFFFFF"/>
                </a:solidFill>
              </a:rPr>
              <a:pPr/>
              <a:t>‹#›</a:t>
            </a:fld>
            <a:endParaRPr>
              <a:solidFill>
                <a:srgbClr val="FFFFFF"/>
              </a:solidFill>
            </a:endParaRPr>
          </a:p>
        </p:txBody>
      </p:sp>
    </p:spTree>
    <p:extLst>
      <p:ext uri="{BB962C8B-B14F-4D97-AF65-F5344CB8AC3E}">
        <p14:creationId xmlns:p14="http://schemas.microsoft.com/office/powerpoint/2010/main" val="325209256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Section header 1" type="secHead">
  <p:cSld name="Section header 1">
    <p:bg>
      <p:bgPr>
        <a:solidFill>
          <a:srgbClr val="FFE599"/>
        </a:solidFill>
        <a:effectLst/>
      </p:bgPr>
    </p:bg>
    <p:spTree>
      <p:nvGrpSpPr>
        <p:cNvPr id="1" name="Shape 83"/>
        <p:cNvGrpSpPr/>
        <p:nvPr/>
      </p:nvGrpSpPr>
      <p:grpSpPr>
        <a:xfrm>
          <a:off x="0" y="0"/>
          <a:ext cx="0" cy="0"/>
          <a:chOff x="0" y="0"/>
          <a:chExt cx="0" cy="0"/>
        </a:xfrm>
      </p:grpSpPr>
      <p:sp>
        <p:nvSpPr>
          <p:cNvPr id="84" name="Google Shape;84;g1296eb9e080_0_64"/>
          <p:cNvSpPr/>
          <p:nvPr/>
        </p:nvSpPr>
        <p:spPr>
          <a:xfrm>
            <a:off x="585500" y="4268167"/>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85" name="Google Shape;85;g1296eb9e080_0_64"/>
          <p:cNvSpPr txBox="1">
            <a:spLocks noGrp="1"/>
          </p:cNvSpPr>
          <p:nvPr>
            <p:ph type="title"/>
          </p:nvPr>
        </p:nvSpPr>
        <p:spPr>
          <a:xfrm>
            <a:off x="1071735" y="3307403"/>
            <a:ext cx="10163100" cy="3264300"/>
          </a:xfrm>
          <a:prstGeom prst="rect">
            <a:avLst/>
          </a:prstGeom>
          <a:noFill/>
          <a:ln>
            <a:noFill/>
          </a:ln>
        </p:spPr>
        <p:txBody>
          <a:bodyPr spcFirstLastPara="1" wrap="square" lIns="121876" tIns="121876" rIns="121876" bIns="12187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6" name="Google Shape;86;g1296eb9e080_0_64"/>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58803096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3"/>
        </a:solidFill>
        <a:effectLst/>
      </p:bgPr>
    </p:bg>
    <p:spTree>
      <p:nvGrpSpPr>
        <p:cNvPr id="1" name="Shape 87"/>
        <p:cNvGrpSpPr/>
        <p:nvPr/>
      </p:nvGrpSpPr>
      <p:grpSpPr>
        <a:xfrm>
          <a:off x="0" y="0"/>
          <a:ext cx="0" cy="0"/>
          <a:chOff x="0" y="0"/>
          <a:chExt cx="0" cy="0"/>
        </a:xfrm>
      </p:grpSpPr>
      <p:sp>
        <p:nvSpPr>
          <p:cNvPr id="88" name="Google Shape;88;g1296eb9e080_0_68"/>
          <p:cNvSpPr/>
          <p:nvPr/>
        </p:nvSpPr>
        <p:spPr>
          <a:xfrm>
            <a:off x="585500" y="4268167"/>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89" name="Google Shape;89;g1296eb9e080_0_68"/>
          <p:cNvSpPr txBox="1">
            <a:spLocks noGrp="1"/>
          </p:cNvSpPr>
          <p:nvPr>
            <p:ph type="title"/>
          </p:nvPr>
        </p:nvSpPr>
        <p:spPr>
          <a:xfrm>
            <a:off x="1071735" y="2405067"/>
            <a:ext cx="10163100" cy="4163700"/>
          </a:xfrm>
          <a:prstGeom prst="rect">
            <a:avLst/>
          </a:prstGeom>
          <a:noFill/>
          <a:ln>
            <a:noFill/>
          </a:ln>
        </p:spPr>
        <p:txBody>
          <a:bodyPr spcFirstLastPara="1" wrap="square" lIns="121876" tIns="121876" rIns="121876" bIns="12187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90" name="Google Shape;90;g1296eb9e080_0_68"/>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116432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1" type="secHead">
  <p:cSld name="SECTION_HEADER">
    <p:bg>
      <p:bgPr>
        <a:solidFill>
          <a:srgbClr val="FFE599"/>
        </a:solidFill>
        <a:effectLst/>
      </p:bgPr>
    </p:bg>
    <p:spTree>
      <p:nvGrpSpPr>
        <p:cNvPr id="1" name="Shape 73"/>
        <p:cNvGrpSpPr/>
        <p:nvPr/>
      </p:nvGrpSpPr>
      <p:grpSpPr>
        <a:xfrm>
          <a:off x="0" y="0"/>
          <a:ext cx="0" cy="0"/>
          <a:chOff x="0" y="0"/>
          <a:chExt cx="0" cy="0"/>
        </a:xfrm>
      </p:grpSpPr>
      <p:sp>
        <p:nvSpPr>
          <p:cNvPr id="74" name="Google Shape;74;g1296eb9e080_0_64"/>
          <p:cNvSpPr/>
          <p:nvPr/>
        </p:nvSpPr>
        <p:spPr>
          <a:xfrm>
            <a:off x="585500" y="4268167"/>
            <a:ext cx="11606400" cy="2589900"/>
          </a:xfrm>
          <a:prstGeom prst="rect">
            <a:avLst/>
          </a:prstGeom>
          <a:solidFill>
            <a:srgbClr val="FFFFFF"/>
          </a:solidFill>
          <a:ln>
            <a:noFill/>
          </a:ln>
        </p:spPr>
        <p:txBody>
          <a:bodyPr spcFirstLastPara="1" wrap="square" lIns="121830" tIns="121830" rIns="121830" bIns="121830" anchor="ctr" anchorCtr="0">
            <a:noAutofit/>
          </a:bodyPr>
          <a:lstStyle/>
          <a:p>
            <a:pPr marL="0" lvl="0" indent="0" algn="l" rtl="0">
              <a:spcBef>
                <a:spcPts val="0"/>
              </a:spcBef>
              <a:spcAft>
                <a:spcPts val="0"/>
              </a:spcAft>
              <a:buNone/>
            </a:pPr>
            <a:endParaRPr/>
          </a:p>
        </p:txBody>
      </p:sp>
      <p:sp>
        <p:nvSpPr>
          <p:cNvPr id="75" name="Google Shape;75;g1296eb9e080_0_64"/>
          <p:cNvSpPr txBox="1">
            <a:spLocks noGrp="1"/>
          </p:cNvSpPr>
          <p:nvPr>
            <p:ph type="title"/>
          </p:nvPr>
        </p:nvSpPr>
        <p:spPr>
          <a:xfrm>
            <a:off x="1071735" y="3307403"/>
            <a:ext cx="10163100" cy="3264300"/>
          </a:xfrm>
          <a:prstGeom prst="rect">
            <a:avLst/>
          </a:prstGeom>
        </p:spPr>
        <p:txBody>
          <a:bodyPr spcFirstLastPara="1" wrap="square" lIns="121830" tIns="121830" rIns="121830" bIns="121830" anchor="b" anchorCtr="0">
            <a:noAutofit/>
          </a:bodyPr>
          <a:lstStyle>
            <a:lvl1pPr lvl="0" rtl="0">
              <a:spcBef>
                <a:spcPts val="0"/>
              </a:spcBef>
              <a:spcAft>
                <a:spcPts val="0"/>
              </a:spcAft>
              <a:buClr>
                <a:srgbClr val="0A4595"/>
              </a:buClr>
              <a:buSzPts val="6400"/>
              <a:buNone/>
              <a:defRPr sz="6400">
                <a:solidFill>
                  <a:srgbClr val="0A4595"/>
                </a:solidFill>
              </a:defRPr>
            </a:lvl1pPr>
            <a:lvl2pPr lvl="1" rtl="0">
              <a:spcBef>
                <a:spcPts val="0"/>
              </a:spcBef>
              <a:spcAft>
                <a:spcPts val="0"/>
              </a:spcAft>
              <a:buClr>
                <a:schemeClr val="lt1"/>
              </a:buClr>
              <a:buSzPts val="9100"/>
              <a:buChar char="○"/>
              <a:defRPr sz="9100">
                <a:solidFill>
                  <a:schemeClr val="lt1"/>
                </a:solidFill>
              </a:defRPr>
            </a:lvl2pPr>
            <a:lvl3pPr lvl="2" rtl="0">
              <a:spcBef>
                <a:spcPts val="0"/>
              </a:spcBef>
              <a:spcAft>
                <a:spcPts val="0"/>
              </a:spcAft>
              <a:buClr>
                <a:schemeClr val="lt1"/>
              </a:buClr>
              <a:buSzPts val="9100"/>
              <a:buChar char="■"/>
              <a:defRPr sz="9100">
                <a:solidFill>
                  <a:schemeClr val="lt1"/>
                </a:solidFill>
              </a:defRPr>
            </a:lvl3pPr>
            <a:lvl4pPr lvl="3" rtl="0">
              <a:spcBef>
                <a:spcPts val="0"/>
              </a:spcBef>
              <a:spcAft>
                <a:spcPts val="0"/>
              </a:spcAft>
              <a:buClr>
                <a:schemeClr val="lt1"/>
              </a:buClr>
              <a:buSzPts val="9100"/>
              <a:buChar char="●"/>
              <a:defRPr sz="9100">
                <a:solidFill>
                  <a:schemeClr val="lt1"/>
                </a:solidFill>
              </a:defRPr>
            </a:lvl4pPr>
            <a:lvl5pPr lvl="4" rtl="0">
              <a:spcBef>
                <a:spcPts val="0"/>
              </a:spcBef>
              <a:spcAft>
                <a:spcPts val="0"/>
              </a:spcAft>
              <a:buClr>
                <a:schemeClr val="lt1"/>
              </a:buClr>
              <a:buSzPts val="9100"/>
              <a:buChar char="○"/>
              <a:defRPr sz="9100">
                <a:solidFill>
                  <a:schemeClr val="lt1"/>
                </a:solidFill>
              </a:defRPr>
            </a:lvl5pPr>
            <a:lvl6pPr lvl="5" rtl="0">
              <a:spcBef>
                <a:spcPts val="0"/>
              </a:spcBef>
              <a:spcAft>
                <a:spcPts val="0"/>
              </a:spcAft>
              <a:buClr>
                <a:schemeClr val="lt1"/>
              </a:buClr>
              <a:buSzPts val="9100"/>
              <a:buChar char="■"/>
              <a:defRPr sz="9100">
                <a:solidFill>
                  <a:schemeClr val="lt1"/>
                </a:solidFill>
              </a:defRPr>
            </a:lvl6pPr>
            <a:lvl7pPr lvl="6" rtl="0">
              <a:spcBef>
                <a:spcPts val="0"/>
              </a:spcBef>
              <a:spcAft>
                <a:spcPts val="0"/>
              </a:spcAft>
              <a:buClr>
                <a:schemeClr val="lt1"/>
              </a:buClr>
              <a:buSzPts val="9100"/>
              <a:buChar char="●"/>
              <a:defRPr sz="9100">
                <a:solidFill>
                  <a:schemeClr val="lt1"/>
                </a:solidFill>
              </a:defRPr>
            </a:lvl7pPr>
            <a:lvl8pPr lvl="7" rtl="0">
              <a:spcBef>
                <a:spcPts val="0"/>
              </a:spcBef>
              <a:spcAft>
                <a:spcPts val="0"/>
              </a:spcAft>
              <a:buClr>
                <a:schemeClr val="lt1"/>
              </a:buClr>
              <a:buSzPts val="9100"/>
              <a:buChar char="○"/>
              <a:defRPr sz="9100">
                <a:solidFill>
                  <a:schemeClr val="lt1"/>
                </a:solidFill>
              </a:defRPr>
            </a:lvl8pPr>
            <a:lvl9pPr lvl="8" rtl="0">
              <a:spcBef>
                <a:spcPts val="0"/>
              </a:spcBef>
              <a:spcAft>
                <a:spcPts val="0"/>
              </a:spcAft>
              <a:buClr>
                <a:schemeClr val="lt1"/>
              </a:buClr>
              <a:buSzPts val="9100"/>
              <a:buChar char="■"/>
              <a:defRPr sz="9100">
                <a:solidFill>
                  <a:schemeClr val="lt1"/>
                </a:solidFill>
              </a:defRPr>
            </a:lvl9pPr>
          </a:lstStyle>
          <a:p>
            <a:endParaRPr/>
          </a:p>
        </p:txBody>
      </p:sp>
      <p:sp>
        <p:nvSpPr>
          <p:cNvPr id="76" name="Google Shape;76;g1296eb9e080_0_64"/>
          <p:cNvSpPr txBox="1">
            <a:spLocks noGrp="1"/>
          </p:cNvSpPr>
          <p:nvPr>
            <p:ph type="sldNum" idx="12"/>
          </p:nvPr>
        </p:nvSpPr>
        <p:spPr>
          <a:xfrm>
            <a:off x="11296611" y="6217623"/>
            <a:ext cx="731700" cy="524700"/>
          </a:xfrm>
          <a:prstGeom prst="rect">
            <a:avLst/>
          </a:prstGeom>
        </p:spPr>
        <p:txBody>
          <a:bodyPr spcFirstLastPara="1" wrap="square" lIns="121830" tIns="60890" rIns="121830" bIns="60890" anchor="ctr" anchorCtr="0">
            <a:noAutofit/>
          </a:bodyPr>
          <a:lstStyle>
            <a:lvl1pPr lvl="0" rtl="0">
              <a:buNone/>
              <a:defRPr>
                <a:solidFill>
                  <a:srgbClr val="0A4595"/>
                </a:solidFill>
              </a:defRPr>
            </a:lvl1pPr>
            <a:lvl2pPr lvl="1" rtl="0">
              <a:buNone/>
              <a:defRPr>
                <a:solidFill>
                  <a:srgbClr val="0A4595"/>
                </a:solidFill>
              </a:defRPr>
            </a:lvl2pPr>
            <a:lvl3pPr lvl="2" rtl="0">
              <a:buNone/>
              <a:defRPr>
                <a:solidFill>
                  <a:srgbClr val="0A4595"/>
                </a:solidFill>
              </a:defRPr>
            </a:lvl3pPr>
            <a:lvl4pPr lvl="3" rtl="0">
              <a:buNone/>
              <a:defRPr>
                <a:solidFill>
                  <a:srgbClr val="0A4595"/>
                </a:solidFill>
              </a:defRPr>
            </a:lvl4pPr>
            <a:lvl5pPr lvl="4" rtl="0">
              <a:buNone/>
              <a:defRPr>
                <a:solidFill>
                  <a:srgbClr val="0A4595"/>
                </a:solidFill>
              </a:defRPr>
            </a:lvl5pPr>
            <a:lvl6pPr lvl="5" rtl="0">
              <a:buNone/>
              <a:defRPr>
                <a:solidFill>
                  <a:srgbClr val="0A4595"/>
                </a:solidFill>
              </a:defRPr>
            </a:lvl6pPr>
            <a:lvl7pPr lvl="6" rtl="0">
              <a:buNone/>
              <a:defRPr>
                <a:solidFill>
                  <a:srgbClr val="0A4595"/>
                </a:solidFill>
              </a:defRPr>
            </a:lvl7pPr>
            <a:lvl8pPr lvl="7" rtl="0">
              <a:buNone/>
              <a:defRPr>
                <a:solidFill>
                  <a:srgbClr val="0A4595"/>
                </a:solidFill>
              </a:defRPr>
            </a:lvl8pPr>
            <a:lvl9pPr lvl="8" rtl="0">
              <a:buNone/>
              <a:defRPr>
                <a:solidFill>
                  <a:srgbClr val="0A4595"/>
                </a:solidFill>
              </a:defRPr>
            </a:lvl9pPr>
          </a:lstStyle>
          <a:p>
            <a:fld id="{00000000-1234-1234-1234-123412341234}" type="slidenum">
              <a:rPr lang="uk-UA" smtClean="0"/>
              <a:pPr/>
              <a:t>‹#›</a:t>
            </a:fld>
            <a:endParaRPr lang="uk-UA"/>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rgbClr val="E06666"/>
        </a:solidFill>
        <a:effectLst/>
      </p:bgPr>
    </p:bg>
    <p:spTree>
      <p:nvGrpSpPr>
        <p:cNvPr id="1" name="Shape 91"/>
        <p:cNvGrpSpPr/>
        <p:nvPr/>
      </p:nvGrpSpPr>
      <p:grpSpPr>
        <a:xfrm>
          <a:off x="0" y="0"/>
          <a:ext cx="0" cy="0"/>
          <a:chOff x="0" y="0"/>
          <a:chExt cx="0" cy="0"/>
        </a:xfrm>
      </p:grpSpPr>
      <p:sp>
        <p:nvSpPr>
          <p:cNvPr id="92" name="Google Shape;92;g1296eb9e080_0_72"/>
          <p:cNvSpPr/>
          <p:nvPr/>
        </p:nvSpPr>
        <p:spPr>
          <a:xfrm>
            <a:off x="585500" y="4268167"/>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93" name="Google Shape;93;g1296eb9e080_0_72"/>
          <p:cNvSpPr txBox="1">
            <a:spLocks noGrp="1"/>
          </p:cNvSpPr>
          <p:nvPr>
            <p:ph type="title"/>
          </p:nvPr>
        </p:nvSpPr>
        <p:spPr>
          <a:xfrm>
            <a:off x="1071735" y="2405067"/>
            <a:ext cx="10163100" cy="4163700"/>
          </a:xfrm>
          <a:prstGeom prst="rect">
            <a:avLst/>
          </a:prstGeom>
          <a:noFill/>
          <a:ln>
            <a:noFill/>
          </a:ln>
        </p:spPr>
        <p:txBody>
          <a:bodyPr spcFirstLastPara="1" wrap="square" lIns="121876" tIns="121876" rIns="121876" bIns="12187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rgbClr val="0A4595"/>
              </a:buClr>
              <a:buSzPts val="9100"/>
              <a:buChar char="○"/>
              <a:defRPr sz="9100">
                <a:solidFill>
                  <a:srgbClr val="0A4595"/>
                </a:solidFill>
              </a:defRPr>
            </a:lvl2pPr>
            <a:lvl3pPr lvl="2" algn="l">
              <a:lnSpc>
                <a:spcPct val="100000"/>
              </a:lnSpc>
              <a:spcBef>
                <a:spcPts val="0"/>
              </a:spcBef>
              <a:spcAft>
                <a:spcPts val="0"/>
              </a:spcAft>
              <a:buClr>
                <a:srgbClr val="0A4595"/>
              </a:buClr>
              <a:buSzPts val="9100"/>
              <a:buChar char="■"/>
              <a:defRPr sz="9100">
                <a:solidFill>
                  <a:srgbClr val="0A4595"/>
                </a:solidFill>
              </a:defRPr>
            </a:lvl3pPr>
            <a:lvl4pPr lvl="3" algn="l">
              <a:lnSpc>
                <a:spcPct val="100000"/>
              </a:lnSpc>
              <a:spcBef>
                <a:spcPts val="0"/>
              </a:spcBef>
              <a:spcAft>
                <a:spcPts val="0"/>
              </a:spcAft>
              <a:buClr>
                <a:srgbClr val="0A4595"/>
              </a:buClr>
              <a:buSzPts val="9100"/>
              <a:buChar char="●"/>
              <a:defRPr sz="9100">
                <a:solidFill>
                  <a:srgbClr val="0A4595"/>
                </a:solidFill>
              </a:defRPr>
            </a:lvl4pPr>
            <a:lvl5pPr lvl="4" algn="l">
              <a:lnSpc>
                <a:spcPct val="100000"/>
              </a:lnSpc>
              <a:spcBef>
                <a:spcPts val="0"/>
              </a:spcBef>
              <a:spcAft>
                <a:spcPts val="0"/>
              </a:spcAft>
              <a:buClr>
                <a:srgbClr val="0A4595"/>
              </a:buClr>
              <a:buSzPts val="9100"/>
              <a:buChar char="○"/>
              <a:defRPr sz="9100">
                <a:solidFill>
                  <a:srgbClr val="0A4595"/>
                </a:solidFill>
              </a:defRPr>
            </a:lvl5pPr>
            <a:lvl6pPr lvl="5" algn="l">
              <a:lnSpc>
                <a:spcPct val="100000"/>
              </a:lnSpc>
              <a:spcBef>
                <a:spcPts val="0"/>
              </a:spcBef>
              <a:spcAft>
                <a:spcPts val="0"/>
              </a:spcAft>
              <a:buClr>
                <a:srgbClr val="0A4595"/>
              </a:buClr>
              <a:buSzPts val="9100"/>
              <a:buChar char="■"/>
              <a:defRPr sz="9100">
                <a:solidFill>
                  <a:srgbClr val="0A4595"/>
                </a:solidFill>
              </a:defRPr>
            </a:lvl6pPr>
            <a:lvl7pPr lvl="6" algn="l">
              <a:lnSpc>
                <a:spcPct val="100000"/>
              </a:lnSpc>
              <a:spcBef>
                <a:spcPts val="0"/>
              </a:spcBef>
              <a:spcAft>
                <a:spcPts val="0"/>
              </a:spcAft>
              <a:buClr>
                <a:srgbClr val="0A4595"/>
              </a:buClr>
              <a:buSzPts val="9100"/>
              <a:buChar char="●"/>
              <a:defRPr sz="9100">
                <a:solidFill>
                  <a:srgbClr val="0A4595"/>
                </a:solidFill>
              </a:defRPr>
            </a:lvl7pPr>
            <a:lvl8pPr lvl="7" algn="l">
              <a:lnSpc>
                <a:spcPct val="100000"/>
              </a:lnSpc>
              <a:spcBef>
                <a:spcPts val="0"/>
              </a:spcBef>
              <a:spcAft>
                <a:spcPts val="0"/>
              </a:spcAft>
              <a:buClr>
                <a:srgbClr val="0A4595"/>
              </a:buClr>
              <a:buSzPts val="9100"/>
              <a:buChar char="○"/>
              <a:defRPr sz="9100">
                <a:solidFill>
                  <a:srgbClr val="0A4595"/>
                </a:solidFill>
              </a:defRPr>
            </a:lvl8pPr>
            <a:lvl9pPr lvl="8" algn="l">
              <a:lnSpc>
                <a:spcPct val="100000"/>
              </a:lnSpc>
              <a:spcBef>
                <a:spcPts val="0"/>
              </a:spcBef>
              <a:spcAft>
                <a:spcPts val="0"/>
              </a:spcAft>
              <a:buClr>
                <a:srgbClr val="0A4595"/>
              </a:buClr>
              <a:buSzPts val="9100"/>
              <a:buChar char="■"/>
              <a:defRPr sz="9100">
                <a:solidFill>
                  <a:srgbClr val="0A4595"/>
                </a:solidFill>
              </a:defRPr>
            </a:lvl9pPr>
          </a:lstStyle>
          <a:p>
            <a:endParaRPr/>
          </a:p>
        </p:txBody>
      </p:sp>
      <p:sp>
        <p:nvSpPr>
          <p:cNvPr id="94" name="Google Shape;94;g1296eb9e080_0_72"/>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69339912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95"/>
        <p:cNvGrpSpPr/>
        <p:nvPr/>
      </p:nvGrpSpPr>
      <p:grpSpPr>
        <a:xfrm>
          <a:off x="0" y="0"/>
          <a:ext cx="0" cy="0"/>
          <a:chOff x="0" y="0"/>
          <a:chExt cx="0" cy="0"/>
        </a:xfrm>
      </p:grpSpPr>
      <p:sp>
        <p:nvSpPr>
          <p:cNvPr id="96" name="Google Shape;96;g1296eb9e080_0_78"/>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876" tIns="121876" rIns="121876" bIns="121876" anchor="ctr" anchorCtr="0">
            <a:noAutofit/>
          </a:bodyPr>
          <a:lstStyle/>
          <a:p>
            <a:pPr>
              <a:buSzPts val="1400"/>
            </a:pPr>
            <a:endParaRPr sz="1500"/>
          </a:p>
        </p:txBody>
      </p:sp>
      <p:sp>
        <p:nvSpPr>
          <p:cNvPr id="97" name="Google Shape;97;g1296eb9e080_0_78"/>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04332131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18"/>
        <p:cNvGrpSpPr/>
        <p:nvPr/>
      </p:nvGrpSpPr>
      <p:grpSpPr>
        <a:xfrm>
          <a:off x="0" y="0"/>
          <a:ext cx="0" cy="0"/>
          <a:chOff x="0" y="0"/>
          <a:chExt cx="0" cy="0"/>
        </a:xfrm>
      </p:grpSpPr>
      <p:sp>
        <p:nvSpPr>
          <p:cNvPr id="19" name="Google Shape;19;g1296eb9e080_0_9"/>
          <p:cNvSpPr/>
          <p:nvPr/>
        </p:nvSpPr>
        <p:spPr>
          <a:xfrm>
            <a:off x="10207535" y="99735"/>
            <a:ext cx="1847100" cy="1719900"/>
          </a:xfrm>
          <a:prstGeom prst="rect">
            <a:avLst/>
          </a:prstGeom>
          <a:solidFill>
            <a:schemeClr val="dk2"/>
          </a:solidFill>
          <a:ln>
            <a:noFill/>
          </a:ln>
        </p:spPr>
        <p:txBody>
          <a:bodyPr spcFirstLastPara="1" wrap="square" lIns="121876" tIns="121876" rIns="121876" bIns="121876" anchor="ctr" anchorCtr="0">
            <a:noAutofit/>
          </a:bodyPr>
          <a:lstStyle/>
          <a:p>
            <a:pPr>
              <a:buSzPts val="1400"/>
            </a:pPr>
            <a:endParaRPr sz="1500"/>
          </a:p>
        </p:txBody>
      </p:sp>
      <p:sp>
        <p:nvSpPr>
          <p:cNvPr id="20" name="Google Shape;20;g1296eb9e080_0_9"/>
          <p:cNvSpPr txBox="1">
            <a:spLocks noGrp="1"/>
          </p:cNvSpPr>
          <p:nvPr>
            <p:ph type="ctrTitle"/>
          </p:nvPr>
        </p:nvSpPr>
        <p:spPr>
          <a:xfrm>
            <a:off x="1135503" y="2873191"/>
            <a:ext cx="10295700" cy="2194500"/>
          </a:xfrm>
          <a:prstGeom prst="rect">
            <a:avLst/>
          </a:prstGeom>
          <a:noFill/>
          <a:ln>
            <a:noFill/>
          </a:ln>
        </p:spPr>
        <p:txBody>
          <a:bodyPr spcFirstLastPara="1" wrap="square" lIns="121876" tIns="121876" rIns="121876" bIns="121876" anchor="ctr" anchorCtr="0">
            <a:noAutofit/>
          </a:bodyPr>
          <a:lstStyle>
            <a:lvl1pPr marR="0" lvl="0" algn="l">
              <a:lnSpc>
                <a:spcPct val="100000"/>
              </a:lnSpc>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R="0" lvl="1" algn="l">
              <a:lnSpc>
                <a:spcPct val="100000"/>
              </a:lnSpc>
              <a:spcBef>
                <a:spcPts val="0"/>
              </a:spcBef>
              <a:spcAft>
                <a:spcPts val="0"/>
              </a:spcAft>
              <a:buSzPts val="1900"/>
              <a:buFont typeface="Open Sans"/>
              <a:buChar char="○"/>
              <a:defRPr>
                <a:latin typeface="Open Sans"/>
                <a:ea typeface="Open Sans"/>
                <a:cs typeface="Open Sans"/>
                <a:sym typeface="Open Sans"/>
              </a:defRPr>
            </a:lvl2pPr>
            <a:lvl3pPr marR="0" lvl="2" algn="l">
              <a:lnSpc>
                <a:spcPct val="100000"/>
              </a:lnSpc>
              <a:spcBef>
                <a:spcPts val="0"/>
              </a:spcBef>
              <a:spcAft>
                <a:spcPts val="0"/>
              </a:spcAft>
              <a:buSzPts val="1900"/>
              <a:buFont typeface="Open Sans"/>
              <a:buChar char="■"/>
              <a:defRPr>
                <a:latin typeface="Open Sans"/>
                <a:ea typeface="Open Sans"/>
                <a:cs typeface="Open Sans"/>
                <a:sym typeface="Open Sans"/>
              </a:defRPr>
            </a:lvl3pPr>
            <a:lvl4pPr marR="0" lvl="3" algn="l">
              <a:lnSpc>
                <a:spcPct val="100000"/>
              </a:lnSpc>
              <a:spcBef>
                <a:spcPts val="0"/>
              </a:spcBef>
              <a:spcAft>
                <a:spcPts val="0"/>
              </a:spcAft>
              <a:buSzPts val="1900"/>
              <a:buFont typeface="Open Sans"/>
              <a:buChar char="●"/>
              <a:defRPr>
                <a:latin typeface="Open Sans"/>
                <a:ea typeface="Open Sans"/>
                <a:cs typeface="Open Sans"/>
                <a:sym typeface="Open Sans"/>
              </a:defRPr>
            </a:lvl4pPr>
            <a:lvl5pPr marR="0" lvl="4" algn="l">
              <a:lnSpc>
                <a:spcPct val="100000"/>
              </a:lnSpc>
              <a:spcBef>
                <a:spcPts val="0"/>
              </a:spcBef>
              <a:spcAft>
                <a:spcPts val="0"/>
              </a:spcAft>
              <a:buSzPts val="1900"/>
              <a:buFont typeface="Open Sans"/>
              <a:buChar char="○"/>
              <a:defRPr>
                <a:latin typeface="Open Sans"/>
                <a:ea typeface="Open Sans"/>
                <a:cs typeface="Open Sans"/>
                <a:sym typeface="Open Sans"/>
              </a:defRPr>
            </a:lvl5pPr>
            <a:lvl6pPr marR="0" lvl="5" algn="l">
              <a:lnSpc>
                <a:spcPct val="100000"/>
              </a:lnSpc>
              <a:spcBef>
                <a:spcPts val="0"/>
              </a:spcBef>
              <a:spcAft>
                <a:spcPts val="0"/>
              </a:spcAft>
              <a:buSzPts val="1900"/>
              <a:buFont typeface="Open Sans"/>
              <a:buChar char="■"/>
              <a:defRPr>
                <a:latin typeface="Open Sans"/>
                <a:ea typeface="Open Sans"/>
                <a:cs typeface="Open Sans"/>
                <a:sym typeface="Open Sans"/>
              </a:defRPr>
            </a:lvl6pPr>
            <a:lvl7pPr marR="0" lvl="6" algn="l">
              <a:lnSpc>
                <a:spcPct val="100000"/>
              </a:lnSpc>
              <a:spcBef>
                <a:spcPts val="0"/>
              </a:spcBef>
              <a:spcAft>
                <a:spcPts val="0"/>
              </a:spcAft>
              <a:buSzPts val="1900"/>
              <a:buFont typeface="Open Sans"/>
              <a:buChar char="●"/>
              <a:defRPr>
                <a:latin typeface="Open Sans"/>
                <a:ea typeface="Open Sans"/>
                <a:cs typeface="Open Sans"/>
                <a:sym typeface="Open Sans"/>
              </a:defRPr>
            </a:lvl7pPr>
            <a:lvl8pPr marR="0" lvl="7" algn="l">
              <a:lnSpc>
                <a:spcPct val="100000"/>
              </a:lnSpc>
              <a:spcBef>
                <a:spcPts val="0"/>
              </a:spcBef>
              <a:spcAft>
                <a:spcPts val="0"/>
              </a:spcAft>
              <a:buSzPts val="1900"/>
              <a:buFont typeface="Open Sans"/>
              <a:buChar char="○"/>
              <a:defRPr>
                <a:latin typeface="Open Sans"/>
                <a:ea typeface="Open Sans"/>
                <a:cs typeface="Open Sans"/>
                <a:sym typeface="Open Sans"/>
              </a:defRPr>
            </a:lvl8pPr>
            <a:lvl9pPr marR="0" lvl="8" algn="l">
              <a:lnSpc>
                <a:spcPct val="100000"/>
              </a:lnSpc>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1" name="Google Shape;21;g1296eb9e080_0_9"/>
          <p:cNvSpPr txBox="1">
            <a:spLocks noGrp="1"/>
          </p:cNvSpPr>
          <p:nvPr>
            <p:ph type="subTitle" idx="1"/>
          </p:nvPr>
        </p:nvSpPr>
        <p:spPr>
          <a:xfrm>
            <a:off x="1185367" y="5067451"/>
            <a:ext cx="10295700" cy="914400"/>
          </a:xfrm>
          <a:prstGeom prst="rect">
            <a:avLst/>
          </a:prstGeom>
          <a:noFill/>
          <a:ln>
            <a:noFill/>
          </a:ln>
        </p:spPr>
        <p:txBody>
          <a:bodyPr spcFirstLastPara="1" wrap="square" lIns="121876" tIns="121876" rIns="121876" bIns="121876" anchor="t" anchorCtr="0">
            <a:noAutofit/>
          </a:bodyPr>
          <a:lstStyle>
            <a:lvl1pPr marR="0" lvl="0" algn="l">
              <a:lnSpc>
                <a:spcPct val="100000"/>
              </a:lnSpc>
              <a:spcBef>
                <a:spcPts val="600"/>
              </a:spcBef>
              <a:spcAft>
                <a:spcPts val="0"/>
              </a:spcAft>
              <a:buClr>
                <a:srgbClr val="538CD5"/>
              </a:buClr>
              <a:buSzPts val="1900"/>
              <a:buNone/>
              <a:defRPr sz="3200" b="0" i="0" u="none" strike="noStrike" cap="none">
                <a:solidFill>
                  <a:srgbClr val="538CD5"/>
                </a:solidFill>
              </a:defRPr>
            </a:lvl1pPr>
            <a:lvl2pPr marR="0" lvl="1" algn="ctr">
              <a:lnSpc>
                <a:spcPct val="100000"/>
              </a:lnSpc>
              <a:spcBef>
                <a:spcPts val="500"/>
              </a:spcBef>
              <a:spcAft>
                <a:spcPts val="0"/>
              </a:spcAft>
              <a:buClr>
                <a:srgbClr val="888888"/>
              </a:buClr>
              <a:buSzPts val="2400"/>
              <a:buNone/>
              <a:defRPr sz="2700" b="0" i="0" u="none" strike="noStrike" cap="none">
                <a:solidFill>
                  <a:srgbClr val="888888"/>
                </a:solidFill>
              </a:defRPr>
            </a:lvl2pPr>
            <a:lvl3pPr marR="0" lvl="2" algn="ctr">
              <a:lnSpc>
                <a:spcPct val="100000"/>
              </a:lnSpc>
              <a:spcBef>
                <a:spcPts val="500"/>
              </a:spcBef>
              <a:spcAft>
                <a:spcPts val="0"/>
              </a:spcAft>
              <a:buClr>
                <a:srgbClr val="888888"/>
              </a:buClr>
              <a:buSzPts val="2100"/>
              <a:buNone/>
              <a:defRPr sz="2400" b="0" i="0" u="none" strike="noStrike" cap="none">
                <a:solidFill>
                  <a:srgbClr val="888888"/>
                </a:solidFill>
              </a:defRPr>
            </a:lvl3pPr>
            <a:lvl4pPr marR="0" lvl="3" algn="ctr">
              <a:lnSpc>
                <a:spcPct val="100000"/>
              </a:lnSpc>
              <a:spcBef>
                <a:spcPts val="400"/>
              </a:spcBef>
              <a:spcAft>
                <a:spcPts val="0"/>
              </a:spcAft>
              <a:buClr>
                <a:srgbClr val="888888"/>
              </a:buClr>
              <a:buSzPts val="1900"/>
              <a:buNone/>
              <a:defRPr sz="2100" b="0" i="0" u="none" strike="noStrike" cap="none">
                <a:solidFill>
                  <a:srgbClr val="888888"/>
                </a:solidFill>
              </a:defRPr>
            </a:lvl4pPr>
            <a:lvl5pPr marR="0" lvl="4" algn="ctr">
              <a:lnSpc>
                <a:spcPct val="100000"/>
              </a:lnSpc>
              <a:spcBef>
                <a:spcPts val="400"/>
              </a:spcBef>
              <a:spcAft>
                <a:spcPts val="0"/>
              </a:spcAft>
              <a:buClr>
                <a:srgbClr val="888888"/>
              </a:buClr>
              <a:buSzPts val="1600"/>
              <a:buNone/>
              <a:defRPr sz="2100" b="0" i="0" u="none" strike="noStrike" cap="none">
                <a:solidFill>
                  <a:srgbClr val="888888"/>
                </a:solidFill>
              </a:defRPr>
            </a:lvl5pPr>
            <a:lvl6pPr marR="0" lvl="5" algn="ctr">
              <a:lnSpc>
                <a:spcPct val="100000"/>
              </a:lnSpc>
              <a:spcBef>
                <a:spcPts val="500"/>
              </a:spcBef>
              <a:spcAft>
                <a:spcPts val="0"/>
              </a:spcAft>
              <a:buClr>
                <a:srgbClr val="888888"/>
              </a:buClr>
              <a:buSzPts val="1300"/>
              <a:buNone/>
              <a:defRPr sz="2700" b="0" i="0" u="none" strike="noStrike" cap="none">
                <a:solidFill>
                  <a:srgbClr val="888888"/>
                </a:solidFill>
              </a:defRPr>
            </a:lvl6pPr>
            <a:lvl7pPr marR="0" lvl="6" algn="ctr">
              <a:lnSpc>
                <a:spcPct val="100000"/>
              </a:lnSpc>
              <a:spcBef>
                <a:spcPts val="500"/>
              </a:spcBef>
              <a:spcAft>
                <a:spcPts val="0"/>
              </a:spcAft>
              <a:buClr>
                <a:srgbClr val="888888"/>
              </a:buClr>
              <a:buSzPts val="1300"/>
              <a:buNone/>
              <a:defRPr sz="2700" b="0" i="0" u="none" strike="noStrike" cap="none">
                <a:solidFill>
                  <a:srgbClr val="888888"/>
                </a:solidFill>
              </a:defRPr>
            </a:lvl7pPr>
            <a:lvl8pPr marR="0" lvl="7" algn="ctr">
              <a:lnSpc>
                <a:spcPct val="100000"/>
              </a:lnSpc>
              <a:spcBef>
                <a:spcPts val="500"/>
              </a:spcBef>
              <a:spcAft>
                <a:spcPts val="0"/>
              </a:spcAft>
              <a:buClr>
                <a:srgbClr val="888888"/>
              </a:buClr>
              <a:buSzPts val="1200"/>
              <a:buNone/>
              <a:defRPr sz="2700" b="0" i="0" u="none" strike="noStrike" cap="none">
                <a:solidFill>
                  <a:srgbClr val="888888"/>
                </a:solidFill>
              </a:defRPr>
            </a:lvl8pPr>
            <a:lvl9pPr marR="0" lvl="8" algn="ctr">
              <a:lnSpc>
                <a:spcPct val="100000"/>
              </a:lnSpc>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2" name="Google Shape;22;g1296eb9e080_0_9"/>
          <p:cNvCxnSpPr/>
          <p:nvPr/>
        </p:nvCxnSpPr>
        <p:spPr>
          <a:xfrm>
            <a:off x="641503" y="916969"/>
            <a:ext cx="10135500" cy="0"/>
          </a:xfrm>
          <a:prstGeom prst="straightConnector1">
            <a:avLst/>
          </a:prstGeom>
          <a:noFill/>
          <a:ln w="76200" cap="flat" cmpd="sng">
            <a:solidFill>
              <a:schemeClr val="dk2"/>
            </a:solidFill>
            <a:prstDash val="solid"/>
            <a:round/>
            <a:headEnd type="none" w="sm" len="sm"/>
            <a:tailEnd type="none" w="sm" len="sm"/>
          </a:ln>
        </p:spPr>
      </p:cxnSp>
      <p:pic>
        <p:nvPicPr>
          <p:cNvPr id="23" name="Google Shape;23;g1296eb9e080_0_9"/>
          <p:cNvPicPr preferRelativeResize="0"/>
          <p:nvPr/>
        </p:nvPicPr>
        <p:blipFill rotWithShape="1">
          <a:blip r:embed="rId2">
            <a:alphaModFix/>
          </a:blip>
          <a:srcRect/>
          <a:stretch/>
        </p:blipFill>
        <p:spPr>
          <a:xfrm>
            <a:off x="10716669" y="304829"/>
            <a:ext cx="1224307" cy="1224303"/>
          </a:xfrm>
          <a:prstGeom prst="rect">
            <a:avLst/>
          </a:prstGeom>
          <a:noFill/>
          <a:ln>
            <a:noFill/>
          </a:ln>
          <a:effectLst>
            <a:outerShdw blurRad="200025" dist="19050" dir="10860000" algn="bl" rotWithShape="0">
              <a:srgbClr val="000000">
                <a:alpha val="29803"/>
              </a:srgbClr>
            </a:outerShdw>
          </a:effectLst>
        </p:spPr>
      </p:pic>
      <p:pic>
        <p:nvPicPr>
          <p:cNvPr id="24" name="Google Shape;24;g1296eb9e080_0_9"/>
          <p:cNvPicPr preferRelativeResize="0"/>
          <p:nvPr/>
        </p:nvPicPr>
        <p:blipFill rotWithShape="1">
          <a:blip r:embed="rId3">
            <a:alphaModFix/>
          </a:blip>
          <a:srcRect/>
          <a:stretch/>
        </p:blipFill>
        <p:spPr>
          <a:xfrm>
            <a:off x="9384999" y="301909"/>
            <a:ext cx="1224304" cy="1224299"/>
          </a:xfrm>
          <a:prstGeom prst="rect">
            <a:avLst/>
          </a:prstGeom>
          <a:noFill/>
          <a:ln>
            <a:noFill/>
          </a:ln>
          <a:effectLst>
            <a:outerShdw blurRad="428625" dist="28575" dir="10800000" algn="bl" rotWithShape="0">
              <a:srgbClr val="000000">
                <a:alpha val="40000"/>
              </a:srgbClr>
            </a:outerShdw>
          </a:effectLst>
        </p:spPr>
      </p:pic>
    </p:spTree>
    <p:extLst>
      <p:ext uri="{BB962C8B-B14F-4D97-AF65-F5344CB8AC3E}">
        <p14:creationId xmlns:p14="http://schemas.microsoft.com/office/powerpoint/2010/main" val="41661924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5"/>
        <p:cNvGrpSpPr/>
        <p:nvPr/>
      </p:nvGrpSpPr>
      <p:grpSpPr>
        <a:xfrm>
          <a:off x="0" y="0"/>
          <a:ext cx="0" cy="0"/>
          <a:chOff x="0" y="0"/>
          <a:chExt cx="0" cy="0"/>
        </a:xfrm>
      </p:grpSpPr>
      <p:sp>
        <p:nvSpPr>
          <p:cNvPr id="26" name="Google Shape;26;g1296eb9e080_0_81"/>
          <p:cNvSpPr txBox="1">
            <a:spLocks noGrp="1"/>
          </p:cNvSpPr>
          <p:nvPr>
            <p:ph type="title"/>
          </p:nvPr>
        </p:nvSpPr>
        <p:spPr>
          <a:xfrm>
            <a:off x="914400" y="0"/>
            <a:ext cx="10363200" cy="1143000"/>
          </a:xfrm>
          <a:prstGeom prst="rect">
            <a:avLst/>
          </a:prstGeom>
          <a:noFill/>
          <a:ln>
            <a:noFill/>
          </a:ln>
        </p:spPr>
        <p:txBody>
          <a:bodyPr spcFirstLastPara="1" wrap="square" lIns="91406" tIns="45698" rIns="91406" bIns="45698" anchor="ctr" anchorCtr="0">
            <a:noAutofit/>
          </a:bodyPr>
          <a:lstStyle>
            <a:lvl1pPr lvl="0" algn="ctr">
              <a:lnSpc>
                <a:spcPct val="100000"/>
              </a:lnSpc>
              <a:spcBef>
                <a:spcPts val="0"/>
              </a:spcBef>
              <a:spcAft>
                <a:spcPts val="0"/>
              </a:spcAft>
              <a:buSzPts val="1400"/>
              <a:buNone/>
              <a:defRPr b="0">
                <a:solidFill>
                  <a:schemeClr val="dk1"/>
                </a:solidFill>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 name="Google Shape;27;g1296eb9e080_0_81"/>
          <p:cNvSpPr txBox="1">
            <a:spLocks noGrp="1"/>
          </p:cNvSpPr>
          <p:nvPr>
            <p:ph type="sldNum" idx="12"/>
          </p:nvPr>
        </p:nvSpPr>
        <p:spPr>
          <a:xfrm>
            <a:off x="9426723" y="6459407"/>
            <a:ext cx="2743200" cy="365100"/>
          </a:xfrm>
          <a:prstGeom prst="rect">
            <a:avLst/>
          </a:prstGeom>
          <a:noFill/>
          <a:ln>
            <a:noFill/>
          </a:ln>
        </p:spPr>
        <p:txBody>
          <a:bodyPr spcFirstLastPara="1" wrap="square" lIns="91406" tIns="45698" rIns="91406"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63882324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and Content 1" type="obj">
  <p:cSld name="Title and Content 1">
    <p:spTree>
      <p:nvGrpSpPr>
        <p:cNvPr id="1" name="Shape 28"/>
        <p:cNvGrpSpPr/>
        <p:nvPr/>
      </p:nvGrpSpPr>
      <p:grpSpPr>
        <a:xfrm>
          <a:off x="0" y="0"/>
          <a:ext cx="0" cy="0"/>
          <a:chOff x="0" y="0"/>
          <a:chExt cx="0" cy="0"/>
        </a:xfrm>
      </p:grpSpPr>
      <p:sp>
        <p:nvSpPr>
          <p:cNvPr id="29" name="Google Shape;29;g1296eb9e080_0_53"/>
          <p:cNvSpPr txBox="1">
            <a:spLocks noGrp="1"/>
          </p:cNvSpPr>
          <p:nvPr>
            <p:ph type="title"/>
          </p:nvPr>
        </p:nvSpPr>
        <p:spPr>
          <a:xfrm>
            <a:off x="609603" y="114471"/>
            <a:ext cx="10160100" cy="1143300"/>
          </a:xfrm>
          <a:prstGeom prst="rect">
            <a:avLst/>
          </a:prstGeom>
          <a:noFill/>
          <a:ln>
            <a:noFill/>
          </a:ln>
        </p:spPr>
        <p:txBody>
          <a:bodyPr spcFirstLastPara="1" wrap="square" lIns="121876" tIns="121876" rIns="121876" bIns="121876" anchor="ctr" anchorCtr="0">
            <a:noAutofit/>
          </a:bodyPr>
          <a:lstStyle>
            <a:lvl1pPr marR="0" lvl="0" algn="l">
              <a:lnSpc>
                <a:spcPct val="100000"/>
              </a:lnSpc>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algn="l">
              <a:lnSpc>
                <a:spcPct val="100000"/>
              </a:lnSpc>
              <a:spcBef>
                <a:spcPts val="0"/>
              </a:spcBef>
              <a:spcAft>
                <a:spcPts val="0"/>
              </a:spcAft>
              <a:buSzPts val="1900"/>
              <a:buNone/>
              <a:defRPr sz="2400"/>
            </a:lvl2pPr>
            <a:lvl3pPr lvl="2" algn="l">
              <a:lnSpc>
                <a:spcPct val="100000"/>
              </a:lnSpc>
              <a:spcBef>
                <a:spcPts val="0"/>
              </a:spcBef>
              <a:spcAft>
                <a:spcPts val="0"/>
              </a:spcAft>
              <a:buSzPts val="1900"/>
              <a:buNone/>
              <a:defRPr sz="2400"/>
            </a:lvl3pPr>
            <a:lvl4pPr lvl="3" algn="l">
              <a:lnSpc>
                <a:spcPct val="100000"/>
              </a:lnSpc>
              <a:spcBef>
                <a:spcPts val="0"/>
              </a:spcBef>
              <a:spcAft>
                <a:spcPts val="0"/>
              </a:spcAft>
              <a:buSzPts val="1900"/>
              <a:buNone/>
              <a:defRPr sz="2400"/>
            </a:lvl4pPr>
            <a:lvl5pPr lvl="4" algn="l">
              <a:lnSpc>
                <a:spcPct val="100000"/>
              </a:lnSpc>
              <a:spcBef>
                <a:spcPts val="0"/>
              </a:spcBef>
              <a:spcAft>
                <a:spcPts val="0"/>
              </a:spcAft>
              <a:buSzPts val="1900"/>
              <a:buNone/>
              <a:defRPr sz="2400"/>
            </a:lvl5pPr>
            <a:lvl6pPr lvl="5" algn="l">
              <a:lnSpc>
                <a:spcPct val="100000"/>
              </a:lnSpc>
              <a:spcBef>
                <a:spcPts val="0"/>
              </a:spcBef>
              <a:spcAft>
                <a:spcPts val="0"/>
              </a:spcAft>
              <a:buSzPts val="1900"/>
              <a:buNone/>
              <a:defRPr sz="2400"/>
            </a:lvl6pPr>
            <a:lvl7pPr lvl="6" algn="l">
              <a:lnSpc>
                <a:spcPct val="100000"/>
              </a:lnSpc>
              <a:spcBef>
                <a:spcPts val="0"/>
              </a:spcBef>
              <a:spcAft>
                <a:spcPts val="0"/>
              </a:spcAft>
              <a:buSzPts val="1900"/>
              <a:buNone/>
              <a:defRPr sz="2400"/>
            </a:lvl7pPr>
            <a:lvl8pPr lvl="7" algn="l">
              <a:lnSpc>
                <a:spcPct val="100000"/>
              </a:lnSpc>
              <a:spcBef>
                <a:spcPts val="0"/>
              </a:spcBef>
              <a:spcAft>
                <a:spcPts val="0"/>
              </a:spcAft>
              <a:buSzPts val="1900"/>
              <a:buNone/>
              <a:defRPr sz="2400"/>
            </a:lvl8pPr>
            <a:lvl9pPr lvl="8" algn="l">
              <a:lnSpc>
                <a:spcPct val="100000"/>
              </a:lnSpc>
              <a:spcBef>
                <a:spcPts val="0"/>
              </a:spcBef>
              <a:spcAft>
                <a:spcPts val="0"/>
              </a:spcAft>
              <a:buSzPts val="1900"/>
              <a:buNone/>
              <a:defRPr sz="2400"/>
            </a:lvl9pPr>
          </a:lstStyle>
          <a:p>
            <a:endParaRPr/>
          </a:p>
        </p:txBody>
      </p:sp>
      <p:sp>
        <p:nvSpPr>
          <p:cNvPr id="30" name="Google Shape;30;g1296eb9e080_0_53"/>
          <p:cNvSpPr txBox="1">
            <a:spLocks noGrp="1"/>
          </p:cNvSpPr>
          <p:nvPr>
            <p:ph type="body" idx="1"/>
          </p:nvPr>
        </p:nvSpPr>
        <p:spPr>
          <a:xfrm>
            <a:off x="609603" y="1436447"/>
            <a:ext cx="10160100" cy="4800900"/>
          </a:xfrm>
          <a:prstGeom prst="rect">
            <a:avLst/>
          </a:prstGeom>
          <a:noFill/>
          <a:ln>
            <a:noFill/>
          </a:ln>
        </p:spPr>
        <p:txBody>
          <a:bodyPr spcFirstLastPara="1" wrap="square" lIns="121876" tIns="121876" rIns="121876" bIns="121876" anchor="t" anchorCtr="0">
            <a:noAutofit/>
          </a:bodyPr>
          <a:lstStyle>
            <a:lvl1pPr marL="457095" marR="0" lvl="0" indent="-380916" algn="l">
              <a:lnSpc>
                <a:spcPct val="100000"/>
              </a:lnSpc>
              <a:spcBef>
                <a:spcPts val="600"/>
              </a:spcBef>
              <a:spcAft>
                <a:spcPts val="0"/>
              </a:spcAft>
              <a:buClr>
                <a:schemeClr val="dk2"/>
              </a:buClr>
              <a:buSzPts val="2400"/>
              <a:buChar char="•"/>
              <a:defRPr sz="2400" i="0" u="none" strike="noStrike" cap="none">
                <a:solidFill>
                  <a:schemeClr val="dk2"/>
                </a:solidFill>
              </a:defRPr>
            </a:lvl1pPr>
            <a:lvl2pPr marL="914196" marR="0" lvl="1" indent="-380916" algn="l">
              <a:lnSpc>
                <a:spcPct val="100000"/>
              </a:lnSpc>
              <a:spcBef>
                <a:spcPts val="1300"/>
              </a:spcBef>
              <a:spcAft>
                <a:spcPts val="0"/>
              </a:spcAft>
              <a:buClr>
                <a:srgbClr val="0070C0"/>
              </a:buClr>
              <a:buSzPts val="2400"/>
              <a:buChar char="•"/>
              <a:defRPr sz="1900" i="0" u="none" strike="noStrike" cap="none">
                <a:solidFill>
                  <a:srgbClr val="0070C0"/>
                </a:solidFill>
              </a:defRPr>
            </a:lvl2pPr>
            <a:lvl3pPr marL="1371294" marR="0" lvl="2" indent="-330128" algn="l">
              <a:lnSpc>
                <a:spcPct val="100000"/>
              </a:lnSpc>
              <a:spcBef>
                <a:spcPts val="500"/>
              </a:spcBef>
              <a:spcAft>
                <a:spcPts val="0"/>
              </a:spcAft>
              <a:buClr>
                <a:schemeClr val="dk2"/>
              </a:buClr>
              <a:buSzPts val="1600"/>
              <a:buChar char="•"/>
              <a:defRPr sz="1600" i="0" u="none" strike="noStrike" cap="none">
                <a:solidFill>
                  <a:schemeClr val="dk2"/>
                </a:solidFill>
              </a:defRPr>
            </a:lvl3pPr>
            <a:lvl4pPr marL="1828392" marR="0" lvl="3" indent="-361878" algn="l">
              <a:lnSpc>
                <a:spcPct val="100000"/>
              </a:lnSpc>
              <a:spcBef>
                <a:spcPts val="400"/>
              </a:spcBef>
              <a:spcAft>
                <a:spcPts val="0"/>
              </a:spcAft>
              <a:buClr>
                <a:schemeClr val="accent4"/>
              </a:buClr>
              <a:buSzPts val="2100"/>
              <a:buChar char="•"/>
              <a:defRPr sz="2100" i="0" u="none" strike="noStrike" cap="none">
                <a:solidFill>
                  <a:schemeClr val="dk1"/>
                </a:solidFill>
              </a:defRPr>
            </a:lvl4pPr>
            <a:lvl5pPr marL="2285494" marR="0" lvl="4" indent="-349178" algn="l">
              <a:lnSpc>
                <a:spcPct val="100000"/>
              </a:lnSpc>
              <a:spcBef>
                <a:spcPts val="400"/>
              </a:spcBef>
              <a:spcAft>
                <a:spcPts val="0"/>
              </a:spcAft>
              <a:buClr>
                <a:schemeClr val="accent5"/>
              </a:buClr>
              <a:buSzPts val="1900"/>
              <a:buChar char="•"/>
              <a:defRPr sz="1900" i="0" u="none" strike="noStrike" cap="none">
                <a:solidFill>
                  <a:schemeClr val="dk1"/>
                </a:solidFill>
              </a:defRPr>
            </a:lvl5pPr>
            <a:lvl6pPr marL="2742586" marR="0" lvl="5" indent="-349178" algn="l">
              <a:lnSpc>
                <a:spcPct val="100000"/>
              </a:lnSpc>
              <a:spcBef>
                <a:spcPts val="400"/>
              </a:spcBef>
              <a:spcAft>
                <a:spcPts val="0"/>
              </a:spcAft>
              <a:buClr>
                <a:schemeClr val="accent1"/>
              </a:buClr>
              <a:buSzPts val="1900"/>
              <a:buChar char="•"/>
              <a:defRPr sz="1900" i="0" u="none" strike="noStrike" cap="none">
                <a:solidFill>
                  <a:schemeClr val="dk1"/>
                </a:solidFill>
              </a:defRPr>
            </a:lvl6pPr>
            <a:lvl7pPr marL="3199680" marR="0" lvl="6" indent="-349178" algn="l">
              <a:lnSpc>
                <a:spcPct val="100000"/>
              </a:lnSpc>
              <a:spcBef>
                <a:spcPts val="400"/>
              </a:spcBef>
              <a:spcAft>
                <a:spcPts val="0"/>
              </a:spcAft>
              <a:buClr>
                <a:schemeClr val="accent2"/>
              </a:buClr>
              <a:buSzPts val="1900"/>
              <a:buChar char="•"/>
              <a:defRPr sz="1900" i="0" u="none" strike="noStrike" cap="none">
                <a:solidFill>
                  <a:schemeClr val="dk1"/>
                </a:solidFill>
              </a:defRPr>
            </a:lvl7pPr>
            <a:lvl8pPr marL="3656775" marR="0" lvl="7" indent="-349178" algn="l">
              <a:lnSpc>
                <a:spcPct val="100000"/>
              </a:lnSpc>
              <a:spcBef>
                <a:spcPts val="400"/>
              </a:spcBef>
              <a:spcAft>
                <a:spcPts val="0"/>
              </a:spcAft>
              <a:buClr>
                <a:schemeClr val="accent3"/>
              </a:buClr>
              <a:buSzPts val="1900"/>
              <a:buChar char="•"/>
              <a:defRPr sz="1900" i="0" u="none" strike="noStrike" cap="none">
                <a:solidFill>
                  <a:schemeClr val="dk1"/>
                </a:solidFill>
              </a:defRPr>
            </a:lvl8pPr>
            <a:lvl9pPr marL="4113876" marR="0" lvl="8" indent="-349178" algn="l">
              <a:lnSpc>
                <a:spcPct val="100000"/>
              </a:lnSpc>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31" name="Google Shape;31;g1296eb9e080_0_53"/>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9pPr>
          </a:lstStyle>
          <a:p>
            <a:fld id="{00000000-1234-1234-1234-123412341234}" type="slidenum">
              <a:rPr lang="en-US">
                <a:solidFill>
                  <a:srgbClr val="1F497D"/>
                </a:solidFill>
              </a:rPr>
              <a:pPr/>
              <a:t>‹#›</a:t>
            </a:fld>
            <a:endParaRPr>
              <a:solidFill>
                <a:srgbClr val="1F497D"/>
              </a:solidFill>
            </a:endParaRPr>
          </a:p>
        </p:txBody>
      </p:sp>
    </p:spTree>
    <p:extLst>
      <p:ext uri="{BB962C8B-B14F-4D97-AF65-F5344CB8AC3E}">
        <p14:creationId xmlns:p14="http://schemas.microsoft.com/office/powerpoint/2010/main" val="85303049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Two Content 1" type="twoObj">
  <p:cSld name="Two Content 1">
    <p:spTree>
      <p:nvGrpSpPr>
        <p:cNvPr id="1" name="Shape 32"/>
        <p:cNvGrpSpPr/>
        <p:nvPr/>
      </p:nvGrpSpPr>
      <p:grpSpPr>
        <a:xfrm>
          <a:off x="0" y="0"/>
          <a:ext cx="0" cy="0"/>
          <a:chOff x="0" y="0"/>
          <a:chExt cx="0" cy="0"/>
        </a:xfrm>
      </p:grpSpPr>
      <p:sp>
        <p:nvSpPr>
          <p:cNvPr id="33" name="Google Shape;33;g1296eb9e080_0_84"/>
          <p:cNvSpPr txBox="1">
            <a:spLocks noGrp="1"/>
          </p:cNvSpPr>
          <p:nvPr>
            <p:ph type="title"/>
          </p:nvPr>
        </p:nvSpPr>
        <p:spPr>
          <a:xfrm>
            <a:off x="914400" y="0"/>
            <a:ext cx="10363200" cy="1143000"/>
          </a:xfrm>
          <a:prstGeom prst="rect">
            <a:avLst/>
          </a:prstGeom>
          <a:noFill/>
          <a:ln>
            <a:noFill/>
          </a:ln>
        </p:spPr>
        <p:txBody>
          <a:bodyPr spcFirstLastPara="1" wrap="square" lIns="91406" tIns="45698" rIns="91406" bIns="45698"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4" name="Google Shape;34;g1296eb9e080_0_84"/>
          <p:cNvSpPr txBox="1">
            <a:spLocks noGrp="1"/>
          </p:cNvSpPr>
          <p:nvPr>
            <p:ph type="body" idx="1"/>
          </p:nvPr>
        </p:nvSpPr>
        <p:spPr>
          <a:xfrm>
            <a:off x="914403" y="1981200"/>
            <a:ext cx="5079900" cy="4114800"/>
          </a:xfrm>
          <a:prstGeom prst="rect">
            <a:avLst/>
          </a:prstGeom>
          <a:noFill/>
          <a:ln>
            <a:noFill/>
          </a:ln>
        </p:spPr>
        <p:txBody>
          <a:bodyPr spcFirstLastPara="1" wrap="square" lIns="91406" tIns="45698" rIns="91406" bIns="45698" anchor="t" anchorCtr="0">
            <a:noAutofit/>
          </a:bodyPr>
          <a:lstStyle>
            <a:lvl1pPr marL="457095" lvl="0" indent="-406311" algn="l">
              <a:lnSpc>
                <a:spcPct val="100000"/>
              </a:lnSpc>
              <a:spcBef>
                <a:spcPts val="560"/>
              </a:spcBef>
              <a:spcAft>
                <a:spcPts val="0"/>
              </a:spcAft>
              <a:buSzPts val="2800"/>
              <a:buFont typeface="Times New Roman"/>
              <a:buChar char="•"/>
              <a:defRPr sz="2800"/>
            </a:lvl1pPr>
            <a:lvl2pPr marL="914196" lvl="1" indent="-380916" algn="l">
              <a:lnSpc>
                <a:spcPct val="100000"/>
              </a:lnSpc>
              <a:spcBef>
                <a:spcPts val="1400"/>
              </a:spcBef>
              <a:spcAft>
                <a:spcPts val="0"/>
              </a:spcAft>
              <a:buSzPts val="2400"/>
              <a:buFont typeface="Times New Roman"/>
              <a:buChar char="–"/>
              <a:defRPr sz="2400"/>
            </a:lvl2pPr>
            <a:lvl3pPr marL="1371294" lvl="2" indent="-355526" algn="l">
              <a:lnSpc>
                <a:spcPct val="100000"/>
              </a:lnSpc>
              <a:spcBef>
                <a:spcPts val="1200"/>
              </a:spcBef>
              <a:spcAft>
                <a:spcPts val="0"/>
              </a:spcAft>
              <a:buClr>
                <a:schemeClr val="dk1"/>
              </a:buClr>
              <a:buSzPts val="2000"/>
              <a:buFont typeface="Times New Roman"/>
              <a:buChar char="•"/>
              <a:defRPr sz="2000"/>
            </a:lvl3pPr>
            <a:lvl4pPr marL="1828392" lvl="3" indent="-342826" algn="l">
              <a:lnSpc>
                <a:spcPct val="100000"/>
              </a:lnSpc>
              <a:spcBef>
                <a:spcPts val="1000"/>
              </a:spcBef>
              <a:spcAft>
                <a:spcPts val="0"/>
              </a:spcAft>
              <a:buClr>
                <a:schemeClr val="dk1"/>
              </a:buClr>
              <a:buSzPts val="1800"/>
              <a:buChar char="–"/>
              <a:defRPr sz="1900"/>
            </a:lvl4pPr>
            <a:lvl5pPr marL="2285494" lvl="4" indent="-342826" algn="l">
              <a:lnSpc>
                <a:spcPct val="100000"/>
              </a:lnSpc>
              <a:spcBef>
                <a:spcPts val="900"/>
              </a:spcBef>
              <a:spcAft>
                <a:spcPts val="0"/>
              </a:spcAft>
              <a:buClr>
                <a:schemeClr val="dk1"/>
              </a:buClr>
              <a:buSzPts val="1800"/>
              <a:buFont typeface="Times New Roman"/>
              <a:buChar char="»"/>
              <a:defRPr sz="1900"/>
            </a:lvl5pPr>
            <a:lvl6pPr marL="2742586" lvl="5" indent="-342826" algn="l">
              <a:lnSpc>
                <a:spcPct val="100000"/>
              </a:lnSpc>
              <a:spcBef>
                <a:spcPts val="900"/>
              </a:spcBef>
              <a:spcAft>
                <a:spcPts val="0"/>
              </a:spcAft>
              <a:buSzPts val="1800"/>
              <a:buFont typeface="Times New Roman"/>
              <a:buChar char="»"/>
              <a:defRPr sz="1900"/>
            </a:lvl6pPr>
            <a:lvl7pPr marL="3199680" lvl="6" indent="-342826" algn="l">
              <a:lnSpc>
                <a:spcPct val="100000"/>
              </a:lnSpc>
              <a:spcBef>
                <a:spcPts val="900"/>
              </a:spcBef>
              <a:spcAft>
                <a:spcPts val="0"/>
              </a:spcAft>
              <a:buSzPts val="1800"/>
              <a:buFont typeface="Times New Roman"/>
              <a:buChar char="»"/>
              <a:defRPr sz="1900"/>
            </a:lvl7pPr>
            <a:lvl8pPr marL="3656775" lvl="7" indent="-342826" algn="l">
              <a:lnSpc>
                <a:spcPct val="100000"/>
              </a:lnSpc>
              <a:spcBef>
                <a:spcPts val="900"/>
              </a:spcBef>
              <a:spcAft>
                <a:spcPts val="0"/>
              </a:spcAft>
              <a:buSzPts val="1800"/>
              <a:buFont typeface="Times New Roman"/>
              <a:buChar char="»"/>
              <a:defRPr sz="1900"/>
            </a:lvl8pPr>
            <a:lvl9pPr marL="4113876" lvl="8" indent="-342826" algn="l">
              <a:lnSpc>
                <a:spcPct val="100000"/>
              </a:lnSpc>
              <a:spcBef>
                <a:spcPts val="900"/>
              </a:spcBef>
              <a:spcAft>
                <a:spcPts val="900"/>
              </a:spcAft>
              <a:buSzPts val="1800"/>
              <a:buFont typeface="Times New Roman"/>
              <a:buChar char="»"/>
              <a:defRPr sz="1900"/>
            </a:lvl9pPr>
          </a:lstStyle>
          <a:p>
            <a:endParaRPr/>
          </a:p>
        </p:txBody>
      </p:sp>
      <p:sp>
        <p:nvSpPr>
          <p:cNvPr id="35" name="Google Shape;35;g1296eb9e080_0_84"/>
          <p:cNvSpPr txBox="1">
            <a:spLocks noGrp="1"/>
          </p:cNvSpPr>
          <p:nvPr>
            <p:ph type="body" idx="2"/>
          </p:nvPr>
        </p:nvSpPr>
        <p:spPr>
          <a:xfrm>
            <a:off x="6197603" y="1981200"/>
            <a:ext cx="5079900" cy="4114800"/>
          </a:xfrm>
          <a:prstGeom prst="rect">
            <a:avLst/>
          </a:prstGeom>
          <a:noFill/>
          <a:ln>
            <a:noFill/>
          </a:ln>
        </p:spPr>
        <p:txBody>
          <a:bodyPr spcFirstLastPara="1" wrap="square" lIns="91406" tIns="45698" rIns="91406" bIns="45698" anchor="t" anchorCtr="0">
            <a:noAutofit/>
          </a:bodyPr>
          <a:lstStyle>
            <a:lvl1pPr marL="457095" lvl="0" indent="-406311" algn="l">
              <a:lnSpc>
                <a:spcPct val="100000"/>
              </a:lnSpc>
              <a:spcBef>
                <a:spcPts val="560"/>
              </a:spcBef>
              <a:spcAft>
                <a:spcPts val="0"/>
              </a:spcAft>
              <a:buSzPts val="2800"/>
              <a:buFont typeface="Times New Roman"/>
              <a:buChar char="•"/>
              <a:defRPr sz="2800"/>
            </a:lvl1pPr>
            <a:lvl2pPr marL="914196" lvl="1" indent="-380916" algn="l">
              <a:lnSpc>
                <a:spcPct val="100000"/>
              </a:lnSpc>
              <a:spcBef>
                <a:spcPts val="1400"/>
              </a:spcBef>
              <a:spcAft>
                <a:spcPts val="0"/>
              </a:spcAft>
              <a:buSzPts val="2400"/>
              <a:buFont typeface="Times New Roman"/>
              <a:buChar char="–"/>
              <a:defRPr sz="2400"/>
            </a:lvl2pPr>
            <a:lvl3pPr marL="1371294" lvl="2" indent="-355526" algn="l">
              <a:lnSpc>
                <a:spcPct val="100000"/>
              </a:lnSpc>
              <a:spcBef>
                <a:spcPts val="1200"/>
              </a:spcBef>
              <a:spcAft>
                <a:spcPts val="0"/>
              </a:spcAft>
              <a:buClr>
                <a:schemeClr val="dk1"/>
              </a:buClr>
              <a:buSzPts val="2000"/>
              <a:buFont typeface="Times New Roman"/>
              <a:buChar char="•"/>
              <a:defRPr sz="2000"/>
            </a:lvl3pPr>
            <a:lvl4pPr marL="1828392" lvl="3" indent="-342826" algn="l">
              <a:lnSpc>
                <a:spcPct val="100000"/>
              </a:lnSpc>
              <a:spcBef>
                <a:spcPts val="1000"/>
              </a:spcBef>
              <a:spcAft>
                <a:spcPts val="0"/>
              </a:spcAft>
              <a:buClr>
                <a:schemeClr val="dk1"/>
              </a:buClr>
              <a:buSzPts val="1800"/>
              <a:buChar char="–"/>
              <a:defRPr sz="1900"/>
            </a:lvl4pPr>
            <a:lvl5pPr marL="2285494" lvl="4" indent="-342826" algn="l">
              <a:lnSpc>
                <a:spcPct val="100000"/>
              </a:lnSpc>
              <a:spcBef>
                <a:spcPts val="900"/>
              </a:spcBef>
              <a:spcAft>
                <a:spcPts val="0"/>
              </a:spcAft>
              <a:buClr>
                <a:schemeClr val="dk1"/>
              </a:buClr>
              <a:buSzPts val="1800"/>
              <a:buFont typeface="Times New Roman"/>
              <a:buChar char="»"/>
              <a:defRPr sz="1900"/>
            </a:lvl5pPr>
            <a:lvl6pPr marL="2742586" lvl="5" indent="-342826" algn="l">
              <a:lnSpc>
                <a:spcPct val="100000"/>
              </a:lnSpc>
              <a:spcBef>
                <a:spcPts val="900"/>
              </a:spcBef>
              <a:spcAft>
                <a:spcPts val="0"/>
              </a:spcAft>
              <a:buSzPts val="1800"/>
              <a:buFont typeface="Times New Roman"/>
              <a:buChar char="»"/>
              <a:defRPr sz="1900"/>
            </a:lvl6pPr>
            <a:lvl7pPr marL="3199680" lvl="6" indent="-342826" algn="l">
              <a:lnSpc>
                <a:spcPct val="100000"/>
              </a:lnSpc>
              <a:spcBef>
                <a:spcPts val="900"/>
              </a:spcBef>
              <a:spcAft>
                <a:spcPts val="0"/>
              </a:spcAft>
              <a:buSzPts val="1800"/>
              <a:buFont typeface="Times New Roman"/>
              <a:buChar char="»"/>
              <a:defRPr sz="1900"/>
            </a:lvl7pPr>
            <a:lvl8pPr marL="3656775" lvl="7" indent="-342826" algn="l">
              <a:lnSpc>
                <a:spcPct val="100000"/>
              </a:lnSpc>
              <a:spcBef>
                <a:spcPts val="900"/>
              </a:spcBef>
              <a:spcAft>
                <a:spcPts val="0"/>
              </a:spcAft>
              <a:buSzPts val="1800"/>
              <a:buFont typeface="Times New Roman"/>
              <a:buChar char="»"/>
              <a:defRPr sz="1900"/>
            </a:lvl8pPr>
            <a:lvl9pPr marL="4113876" lvl="8" indent="-342826" algn="l">
              <a:lnSpc>
                <a:spcPct val="100000"/>
              </a:lnSpc>
              <a:spcBef>
                <a:spcPts val="900"/>
              </a:spcBef>
              <a:spcAft>
                <a:spcPts val="900"/>
              </a:spcAft>
              <a:buSzPts val="1800"/>
              <a:buFont typeface="Times New Roman"/>
              <a:buChar char="»"/>
              <a:defRPr sz="1900"/>
            </a:lvl9pPr>
          </a:lstStyle>
          <a:p>
            <a:endParaRPr/>
          </a:p>
        </p:txBody>
      </p:sp>
      <p:sp>
        <p:nvSpPr>
          <p:cNvPr id="36" name="Google Shape;36;g1296eb9e080_0_84"/>
          <p:cNvSpPr txBox="1">
            <a:spLocks noGrp="1"/>
          </p:cNvSpPr>
          <p:nvPr>
            <p:ph type="sldNum" idx="12"/>
          </p:nvPr>
        </p:nvSpPr>
        <p:spPr>
          <a:xfrm>
            <a:off x="9426723" y="6459407"/>
            <a:ext cx="2743200" cy="365100"/>
          </a:xfrm>
          <a:prstGeom prst="rect">
            <a:avLst/>
          </a:prstGeom>
          <a:noFill/>
          <a:ln>
            <a:noFill/>
          </a:ln>
        </p:spPr>
        <p:txBody>
          <a:bodyPr spcFirstLastPara="1" wrap="square" lIns="91406" tIns="45698" rIns="91406"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90976290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sp>
        <p:nvSpPr>
          <p:cNvPr id="38" name="Google Shape;38;g1296eb9e080_0_76"/>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1410968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9"/>
        <p:cNvGrpSpPr/>
        <p:nvPr/>
      </p:nvGrpSpPr>
      <p:grpSpPr>
        <a:xfrm>
          <a:off x="0" y="0"/>
          <a:ext cx="0" cy="0"/>
          <a:chOff x="0" y="0"/>
          <a:chExt cx="0" cy="0"/>
        </a:xfrm>
      </p:grpSpPr>
      <p:sp>
        <p:nvSpPr>
          <p:cNvPr id="40" name="Google Shape;40;g1296eb9e080_0_16"/>
          <p:cNvSpPr txBox="1">
            <a:spLocks noGrp="1"/>
          </p:cNvSpPr>
          <p:nvPr>
            <p:ph type="body" idx="1"/>
          </p:nvPr>
        </p:nvSpPr>
        <p:spPr>
          <a:xfrm>
            <a:off x="847200" y="1295403"/>
            <a:ext cx="10735200" cy="4830900"/>
          </a:xfrm>
          <a:prstGeom prst="rect">
            <a:avLst/>
          </a:prstGeom>
          <a:noFill/>
          <a:ln>
            <a:noFill/>
          </a:ln>
        </p:spPr>
        <p:txBody>
          <a:bodyPr spcFirstLastPara="1" wrap="square" lIns="121876" tIns="121876" rIns="121876" bIns="121876" anchor="t" anchorCtr="0">
            <a:noAutofit/>
          </a:bodyPr>
          <a:lstStyle>
            <a:lvl1pPr marL="457095" lvl="0" indent="-380916" algn="l">
              <a:lnSpc>
                <a:spcPct val="100000"/>
              </a:lnSpc>
              <a:spcBef>
                <a:spcPts val="600"/>
              </a:spcBef>
              <a:spcAft>
                <a:spcPts val="0"/>
              </a:spcAft>
              <a:buClr>
                <a:schemeClr val="dk2"/>
              </a:buClr>
              <a:buSzPts val="2400"/>
              <a:buChar char="●"/>
              <a:defRPr sz="2400">
                <a:solidFill>
                  <a:schemeClr val="dk2"/>
                </a:solidFill>
              </a:defRPr>
            </a:lvl1pPr>
            <a:lvl2pPr marL="914196" lvl="1" indent="-361878" algn="l">
              <a:lnSpc>
                <a:spcPct val="100000"/>
              </a:lnSpc>
              <a:spcBef>
                <a:spcPts val="500"/>
              </a:spcBef>
              <a:spcAft>
                <a:spcPts val="0"/>
              </a:spcAft>
              <a:buClr>
                <a:schemeClr val="accent1"/>
              </a:buClr>
              <a:buSzPts val="2100"/>
              <a:buChar char="○"/>
              <a:defRPr sz="2100">
                <a:solidFill>
                  <a:schemeClr val="accent1"/>
                </a:solidFill>
              </a:defRPr>
            </a:lvl2pPr>
            <a:lvl3pPr marL="1371294" lvl="2" indent="-361878" algn="l">
              <a:lnSpc>
                <a:spcPct val="100000"/>
              </a:lnSpc>
              <a:spcBef>
                <a:spcPts val="500"/>
              </a:spcBef>
              <a:spcAft>
                <a:spcPts val="0"/>
              </a:spcAft>
              <a:buClr>
                <a:srgbClr val="538CD5"/>
              </a:buClr>
              <a:buSzPts val="2100"/>
              <a:buChar char="■"/>
              <a:defRPr sz="1900">
                <a:solidFill>
                  <a:srgbClr val="538CD5"/>
                </a:solidFill>
              </a:defRPr>
            </a:lvl3pPr>
            <a:lvl4pPr marL="1828392" lvl="3" indent="-330128" algn="l">
              <a:lnSpc>
                <a:spcPct val="100000"/>
              </a:lnSpc>
              <a:spcBef>
                <a:spcPts val="400"/>
              </a:spcBef>
              <a:spcAft>
                <a:spcPts val="0"/>
              </a:spcAft>
              <a:buClr>
                <a:schemeClr val="dk1"/>
              </a:buClr>
              <a:buSzPts val="1600"/>
              <a:buChar char="●"/>
              <a:defRPr sz="1600">
                <a:solidFill>
                  <a:schemeClr val="dk1"/>
                </a:solidFill>
              </a:defRPr>
            </a:lvl4pPr>
            <a:lvl5pPr marL="2285494" lvl="4" indent="-323779" algn="l">
              <a:lnSpc>
                <a:spcPct val="100000"/>
              </a:lnSpc>
              <a:spcBef>
                <a:spcPts val="400"/>
              </a:spcBef>
              <a:spcAft>
                <a:spcPts val="0"/>
              </a:spcAft>
              <a:buClr>
                <a:schemeClr val="dk1"/>
              </a:buClr>
              <a:buSzPts val="1500"/>
              <a:buChar char="○"/>
              <a:defRPr sz="1500">
                <a:solidFill>
                  <a:schemeClr val="dk1"/>
                </a:solidFill>
              </a:defRPr>
            </a:lvl5pPr>
            <a:lvl6pPr marL="2742586" lvl="5" indent="-311079" algn="l">
              <a:lnSpc>
                <a:spcPct val="100000"/>
              </a:lnSpc>
              <a:spcBef>
                <a:spcPts val="500"/>
              </a:spcBef>
              <a:spcAft>
                <a:spcPts val="0"/>
              </a:spcAft>
              <a:buClr>
                <a:schemeClr val="dk1"/>
              </a:buClr>
              <a:buSzPts val="1300"/>
              <a:buChar char="■"/>
              <a:defRPr sz="1300">
                <a:solidFill>
                  <a:schemeClr val="dk1"/>
                </a:solidFill>
              </a:defRPr>
            </a:lvl6pPr>
            <a:lvl7pPr marL="3199680" lvl="6" indent="-311079" algn="l">
              <a:lnSpc>
                <a:spcPct val="100000"/>
              </a:lnSpc>
              <a:spcBef>
                <a:spcPts val="500"/>
              </a:spcBef>
              <a:spcAft>
                <a:spcPts val="0"/>
              </a:spcAft>
              <a:buClr>
                <a:schemeClr val="dk1"/>
              </a:buClr>
              <a:buSzPts val="1300"/>
              <a:buChar char="●"/>
              <a:defRPr sz="1300">
                <a:solidFill>
                  <a:schemeClr val="dk1"/>
                </a:solidFill>
              </a:defRPr>
            </a:lvl7pPr>
            <a:lvl8pPr marL="3656775" lvl="7" indent="-311079" algn="l">
              <a:lnSpc>
                <a:spcPct val="100000"/>
              </a:lnSpc>
              <a:spcBef>
                <a:spcPts val="500"/>
              </a:spcBef>
              <a:spcAft>
                <a:spcPts val="0"/>
              </a:spcAft>
              <a:buClr>
                <a:schemeClr val="dk1"/>
              </a:buClr>
              <a:buSzPts val="1300"/>
              <a:buChar char="○"/>
              <a:defRPr sz="1300">
                <a:solidFill>
                  <a:schemeClr val="dk1"/>
                </a:solidFill>
              </a:defRPr>
            </a:lvl8pPr>
            <a:lvl9pPr marL="4113876" lvl="8" indent="-311079" algn="l">
              <a:lnSpc>
                <a:spcPct val="100000"/>
              </a:lnSpc>
              <a:spcBef>
                <a:spcPts val="500"/>
              </a:spcBef>
              <a:spcAft>
                <a:spcPts val="0"/>
              </a:spcAft>
              <a:buClr>
                <a:schemeClr val="dk1"/>
              </a:buClr>
              <a:buSzPts val="1300"/>
              <a:buChar char="■"/>
              <a:defRPr sz="1300">
                <a:solidFill>
                  <a:schemeClr val="dk1"/>
                </a:solidFill>
              </a:defRPr>
            </a:lvl9pPr>
          </a:lstStyle>
          <a:p>
            <a:endParaRPr/>
          </a:p>
        </p:txBody>
      </p:sp>
      <p:sp>
        <p:nvSpPr>
          <p:cNvPr id="41" name="Google Shape;41;g1296eb9e080_0_16"/>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42" name="Google Shape;42;g1296eb9e080_0_16"/>
          <p:cNvSpPr txBox="1">
            <a:spLocks noGrp="1"/>
          </p:cNvSpPr>
          <p:nvPr>
            <p:ph type="title"/>
          </p:nvPr>
        </p:nvSpPr>
        <p:spPr>
          <a:xfrm>
            <a:off x="847200" y="284459"/>
            <a:ext cx="95580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algn="l">
              <a:lnSpc>
                <a:spcPct val="100000"/>
              </a:lnSpc>
              <a:spcBef>
                <a:spcPts val="0"/>
              </a:spcBef>
              <a:spcAft>
                <a:spcPts val="0"/>
              </a:spcAft>
              <a:buSzPts val="4800"/>
              <a:buFont typeface="Cambria"/>
              <a:buChar char="○"/>
              <a:defRPr sz="4800">
                <a:latin typeface="Cambria"/>
                <a:ea typeface="Cambria"/>
                <a:cs typeface="Cambria"/>
                <a:sym typeface="Cambria"/>
              </a:defRPr>
            </a:lvl2pPr>
            <a:lvl3pPr lvl="2" algn="l">
              <a:lnSpc>
                <a:spcPct val="100000"/>
              </a:lnSpc>
              <a:spcBef>
                <a:spcPts val="0"/>
              </a:spcBef>
              <a:spcAft>
                <a:spcPts val="0"/>
              </a:spcAft>
              <a:buSzPts val="4800"/>
              <a:buFont typeface="Cambria"/>
              <a:buChar char="■"/>
              <a:defRPr sz="4800">
                <a:latin typeface="Cambria"/>
                <a:ea typeface="Cambria"/>
                <a:cs typeface="Cambria"/>
                <a:sym typeface="Cambria"/>
              </a:defRPr>
            </a:lvl3pPr>
            <a:lvl4pPr lvl="3" algn="l">
              <a:lnSpc>
                <a:spcPct val="100000"/>
              </a:lnSpc>
              <a:spcBef>
                <a:spcPts val="0"/>
              </a:spcBef>
              <a:spcAft>
                <a:spcPts val="0"/>
              </a:spcAft>
              <a:buSzPts val="4800"/>
              <a:buFont typeface="Cambria"/>
              <a:buChar char="●"/>
              <a:defRPr sz="4800">
                <a:latin typeface="Cambria"/>
                <a:ea typeface="Cambria"/>
                <a:cs typeface="Cambria"/>
                <a:sym typeface="Cambria"/>
              </a:defRPr>
            </a:lvl4pPr>
            <a:lvl5pPr lvl="4" algn="l">
              <a:lnSpc>
                <a:spcPct val="100000"/>
              </a:lnSpc>
              <a:spcBef>
                <a:spcPts val="0"/>
              </a:spcBef>
              <a:spcAft>
                <a:spcPts val="0"/>
              </a:spcAft>
              <a:buSzPts val="4800"/>
              <a:buFont typeface="Cambria"/>
              <a:buChar char="○"/>
              <a:defRPr sz="4800">
                <a:latin typeface="Cambria"/>
                <a:ea typeface="Cambria"/>
                <a:cs typeface="Cambria"/>
                <a:sym typeface="Cambria"/>
              </a:defRPr>
            </a:lvl5pPr>
            <a:lvl6pPr lvl="5" algn="l">
              <a:lnSpc>
                <a:spcPct val="100000"/>
              </a:lnSpc>
              <a:spcBef>
                <a:spcPts val="0"/>
              </a:spcBef>
              <a:spcAft>
                <a:spcPts val="0"/>
              </a:spcAft>
              <a:buSzPts val="4800"/>
              <a:buFont typeface="Cambria"/>
              <a:buChar char="■"/>
              <a:defRPr sz="4800">
                <a:latin typeface="Cambria"/>
                <a:ea typeface="Cambria"/>
                <a:cs typeface="Cambria"/>
                <a:sym typeface="Cambria"/>
              </a:defRPr>
            </a:lvl6pPr>
            <a:lvl7pPr lvl="6" algn="l">
              <a:lnSpc>
                <a:spcPct val="100000"/>
              </a:lnSpc>
              <a:spcBef>
                <a:spcPts val="0"/>
              </a:spcBef>
              <a:spcAft>
                <a:spcPts val="0"/>
              </a:spcAft>
              <a:buSzPts val="4800"/>
              <a:buFont typeface="Cambria"/>
              <a:buChar char="●"/>
              <a:defRPr sz="4800">
                <a:latin typeface="Cambria"/>
                <a:ea typeface="Cambria"/>
                <a:cs typeface="Cambria"/>
                <a:sym typeface="Cambria"/>
              </a:defRPr>
            </a:lvl7pPr>
            <a:lvl8pPr lvl="7" algn="l">
              <a:lnSpc>
                <a:spcPct val="100000"/>
              </a:lnSpc>
              <a:spcBef>
                <a:spcPts val="0"/>
              </a:spcBef>
              <a:spcAft>
                <a:spcPts val="0"/>
              </a:spcAft>
              <a:buSzPts val="4800"/>
              <a:buFont typeface="Cambria"/>
              <a:buChar char="○"/>
              <a:defRPr sz="4800">
                <a:latin typeface="Cambria"/>
                <a:ea typeface="Cambria"/>
                <a:cs typeface="Cambria"/>
                <a:sym typeface="Cambria"/>
              </a:defRPr>
            </a:lvl8pPr>
            <a:lvl9pPr lvl="8" algn="l">
              <a:lnSpc>
                <a:spcPct val="100000"/>
              </a:lnSpc>
              <a:spcBef>
                <a:spcPts val="0"/>
              </a:spcBef>
              <a:spcAft>
                <a:spcPts val="0"/>
              </a:spcAft>
              <a:buSzPts val="4800"/>
              <a:buFont typeface="Cambria"/>
              <a:buChar char="■"/>
              <a:defRPr sz="4800">
                <a:latin typeface="Cambria"/>
                <a:ea typeface="Cambria"/>
                <a:cs typeface="Cambria"/>
                <a:sym typeface="Cambria"/>
              </a:defRPr>
            </a:lvl9pPr>
          </a:lstStyle>
          <a:p>
            <a:endParaRPr/>
          </a:p>
        </p:txBody>
      </p:sp>
    </p:spTree>
    <p:extLst>
      <p:ext uri="{BB962C8B-B14F-4D97-AF65-F5344CB8AC3E}">
        <p14:creationId xmlns:p14="http://schemas.microsoft.com/office/powerpoint/2010/main" val="63176681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43"/>
        <p:cNvGrpSpPr/>
        <p:nvPr/>
      </p:nvGrpSpPr>
      <p:grpSpPr>
        <a:xfrm>
          <a:off x="0" y="0"/>
          <a:ext cx="0" cy="0"/>
          <a:chOff x="0" y="0"/>
          <a:chExt cx="0" cy="0"/>
        </a:xfrm>
      </p:grpSpPr>
      <p:sp>
        <p:nvSpPr>
          <p:cNvPr id="44" name="Google Shape;44;g1296eb9e080_0_20"/>
          <p:cNvSpPr/>
          <p:nvPr/>
        </p:nvSpPr>
        <p:spPr>
          <a:xfrm>
            <a:off x="0" y="0"/>
            <a:ext cx="4876800" cy="6858000"/>
          </a:xfrm>
          <a:prstGeom prst="rect">
            <a:avLst/>
          </a:prstGeom>
          <a:solidFill>
            <a:schemeClr val="dk2"/>
          </a:solidFill>
          <a:ln>
            <a:noFill/>
          </a:ln>
        </p:spPr>
        <p:txBody>
          <a:bodyPr spcFirstLastPara="1" wrap="square" lIns="121876" tIns="60913" rIns="121876" bIns="60913" anchor="t" anchorCtr="0">
            <a:noAutofit/>
          </a:bodyPr>
          <a:lstStyle/>
          <a:p>
            <a:pPr algn="ctr">
              <a:buSzPts val="2400"/>
            </a:pPr>
            <a:endParaRPr sz="2400">
              <a:solidFill>
                <a:srgbClr val="FFFFFF"/>
              </a:solidFill>
              <a:latin typeface="Calibri"/>
              <a:ea typeface="Calibri"/>
              <a:cs typeface="Calibri"/>
              <a:sym typeface="Calibri"/>
            </a:endParaRPr>
          </a:p>
        </p:txBody>
      </p:sp>
      <p:sp>
        <p:nvSpPr>
          <p:cNvPr id="45" name="Google Shape;45;g1296eb9e080_0_20"/>
          <p:cNvSpPr txBox="1">
            <a:spLocks noGrp="1"/>
          </p:cNvSpPr>
          <p:nvPr>
            <p:ph type="title"/>
          </p:nvPr>
        </p:nvSpPr>
        <p:spPr>
          <a:xfrm>
            <a:off x="457200" y="1306615"/>
            <a:ext cx="3962400" cy="1880100"/>
          </a:xfrm>
          <a:prstGeom prst="rect">
            <a:avLst/>
          </a:prstGeom>
          <a:noFill/>
          <a:ln>
            <a:noFill/>
          </a:ln>
        </p:spPr>
        <p:txBody>
          <a:bodyPr spcFirstLastPara="1" wrap="square" lIns="121876" tIns="121876" rIns="121876" bIns="121876" anchor="t" anchorCtr="0">
            <a:noAutofit/>
          </a:bodyPr>
          <a:lstStyle>
            <a:lvl1pPr lvl="0" algn="l">
              <a:lnSpc>
                <a:spcPct val="100000"/>
              </a:lnSpc>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46" name="Google Shape;46;g1296eb9e080_0_20"/>
          <p:cNvSpPr txBox="1">
            <a:spLocks noGrp="1"/>
          </p:cNvSpPr>
          <p:nvPr>
            <p:ph type="body" idx="1"/>
          </p:nvPr>
        </p:nvSpPr>
        <p:spPr>
          <a:xfrm>
            <a:off x="5177833" y="1306600"/>
            <a:ext cx="6567600" cy="3712800"/>
          </a:xfrm>
          <a:prstGeom prst="rect">
            <a:avLst/>
          </a:prstGeom>
          <a:noFill/>
          <a:ln>
            <a:noFill/>
          </a:ln>
        </p:spPr>
        <p:txBody>
          <a:bodyPr spcFirstLastPara="1" wrap="square" lIns="121876" tIns="121876" rIns="121876" bIns="121876" anchor="t" anchorCtr="0">
            <a:noAutofit/>
          </a:bodyPr>
          <a:lstStyle>
            <a:lvl1pPr marL="457095" lvl="0" indent="-431704" algn="l">
              <a:lnSpc>
                <a:spcPct val="100000"/>
              </a:lnSpc>
              <a:spcBef>
                <a:spcPts val="600"/>
              </a:spcBef>
              <a:spcAft>
                <a:spcPts val="0"/>
              </a:spcAft>
              <a:buClr>
                <a:srgbClr val="3D85C6"/>
              </a:buClr>
              <a:buSzPts val="3200"/>
              <a:buChar char="●"/>
              <a:defRPr>
                <a:solidFill>
                  <a:srgbClr val="3D85C6"/>
                </a:solidFill>
              </a:defRPr>
            </a:lvl1pPr>
            <a:lvl2pPr marL="914196" lvl="1" indent="-380916" algn="l">
              <a:lnSpc>
                <a:spcPct val="100000"/>
              </a:lnSpc>
              <a:spcBef>
                <a:spcPts val="500"/>
              </a:spcBef>
              <a:spcAft>
                <a:spcPts val="0"/>
              </a:spcAft>
              <a:buClr>
                <a:srgbClr val="888888"/>
              </a:buClr>
              <a:buSzPts val="2400"/>
              <a:buChar char="○"/>
              <a:defRPr sz="2700">
                <a:solidFill>
                  <a:srgbClr val="888888"/>
                </a:solidFill>
              </a:defRPr>
            </a:lvl2pPr>
            <a:lvl3pPr marL="1371294" lvl="2" indent="-361878" algn="l">
              <a:lnSpc>
                <a:spcPct val="100000"/>
              </a:lnSpc>
              <a:spcBef>
                <a:spcPts val="500"/>
              </a:spcBef>
              <a:spcAft>
                <a:spcPts val="0"/>
              </a:spcAft>
              <a:buClr>
                <a:srgbClr val="3D85C6"/>
              </a:buClr>
              <a:buSzPts val="2100"/>
              <a:buChar char="■"/>
              <a:defRPr sz="2400">
                <a:solidFill>
                  <a:srgbClr val="3D85C6"/>
                </a:solidFill>
              </a:defRPr>
            </a:lvl3pPr>
            <a:lvl4pPr marL="1828392" lvl="3" indent="-349178" algn="l">
              <a:lnSpc>
                <a:spcPct val="100000"/>
              </a:lnSpc>
              <a:spcBef>
                <a:spcPts val="400"/>
              </a:spcBef>
              <a:spcAft>
                <a:spcPts val="0"/>
              </a:spcAft>
              <a:buSzPts val="1900"/>
              <a:buChar char="●"/>
              <a:defRPr sz="2100">
                <a:solidFill>
                  <a:schemeClr val="dk1"/>
                </a:solidFill>
              </a:defRPr>
            </a:lvl4pPr>
            <a:lvl5pPr marL="2285494" lvl="4" indent="-330128" algn="l">
              <a:lnSpc>
                <a:spcPct val="100000"/>
              </a:lnSpc>
              <a:spcBef>
                <a:spcPts val="400"/>
              </a:spcBef>
              <a:spcAft>
                <a:spcPts val="0"/>
              </a:spcAft>
              <a:buSzPts val="1600"/>
              <a:buChar char="○"/>
              <a:defRPr sz="2100">
                <a:solidFill>
                  <a:schemeClr val="dk1"/>
                </a:solidFill>
              </a:defRPr>
            </a:lvl5pPr>
            <a:lvl6pPr marL="2742586" lvl="5" indent="-330128" algn="l">
              <a:lnSpc>
                <a:spcPct val="100000"/>
              </a:lnSpc>
              <a:spcBef>
                <a:spcPts val="500"/>
              </a:spcBef>
              <a:spcAft>
                <a:spcPts val="0"/>
              </a:spcAft>
              <a:buSzPts val="1600"/>
              <a:buChar char="■"/>
              <a:defRPr sz="1600">
                <a:solidFill>
                  <a:schemeClr val="dk1"/>
                </a:solidFill>
              </a:defRPr>
            </a:lvl6pPr>
            <a:lvl7pPr marL="3199680" lvl="6" indent="-330128" algn="l">
              <a:lnSpc>
                <a:spcPct val="100000"/>
              </a:lnSpc>
              <a:spcBef>
                <a:spcPts val="500"/>
              </a:spcBef>
              <a:spcAft>
                <a:spcPts val="0"/>
              </a:spcAft>
              <a:buSzPts val="1600"/>
              <a:buChar char="●"/>
              <a:defRPr sz="1600">
                <a:solidFill>
                  <a:schemeClr val="dk1"/>
                </a:solidFill>
              </a:defRPr>
            </a:lvl7pPr>
            <a:lvl8pPr marL="3656775" lvl="7" indent="-330128" algn="l">
              <a:lnSpc>
                <a:spcPct val="100000"/>
              </a:lnSpc>
              <a:spcBef>
                <a:spcPts val="500"/>
              </a:spcBef>
              <a:spcAft>
                <a:spcPts val="0"/>
              </a:spcAft>
              <a:buSzPts val="1600"/>
              <a:buChar char="○"/>
              <a:defRPr sz="1600">
                <a:solidFill>
                  <a:schemeClr val="dk1"/>
                </a:solidFill>
              </a:defRPr>
            </a:lvl8pPr>
            <a:lvl9pPr marL="4113876" lvl="8" indent="-330128" algn="l">
              <a:lnSpc>
                <a:spcPct val="100000"/>
              </a:lnSpc>
              <a:spcBef>
                <a:spcPts val="500"/>
              </a:spcBef>
              <a:spcAft>
                <a:spcPts val="0"/>
              </a:spcAft>
              <a:buSzPts val="1600"/>
              <a:buChar char="■"/>
              <a:defRPr sz="1600">
                <a:solidFill>
                  <a:schemeClr val="dk1"/>
                </a:solidFill>
              </a:defRPr>
            </a:lvl9pPr>
          </a:lstStyle>
          <a:p>
            <a:endParaRPr/>
          </a:p>
        </p:txBody>
      </p:sp>
      <p:sp>
        <p:nvSpPr>
          <p:cNvPr id="47" name="Google Shape;47;g1296eb9e080_0_20"/>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97220533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rgbClr val="FFFFFF"/>
        </a:solidFill>
        <a:effectLst/>
      </p:bgPr>
    </p:bg>
    <p:spTree>
      <p:nvGrpSpPr>
        <p:cNvPr id="1" name="Shape 48"/>
        <p:cNvGrpSpPr/>
        <p:nvPr/>
      </p:nvGrpSpPr>
      <p:grpSpPr>
        <a:xfrm>
          <a:off x="0" y="0"/>
          <a:ext cx="0" cy="0"/>
          <a:chOff x="0" y="0"/>
          <a:chExt cx="0" cy="0"/>
        </a:xfrm>
      </p:grpSpPr>
      <p:sp>
        <p:nvSpPr>
          <p:cNvPr id="49" name="Google Shape;49;g1296eb9e080_0_25"/>
          <p:cNvSpPr txBox="1">
            <a:spLocks noGrp="1"/>
          </p:cNvSpPr>
          <p:nvPr>
            <p:ph type="title"/>
          </p:nvPr>
        </p:nvSpPr>
        <p:spPr>
          <a:xfrm>
            <a:off x="900603" y="177811"/>
            <a:ext cx="94869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Clr>
                <a:schemeClr val="dk2"/>
              </a:buClr>
              <a:buSzPts val="4800"/>
              <a:buFont typeface="Cambria"/>
              <a:buNone/>
              <a:defRPr sz="4800">
                <a:solidFill>
                  <a:schemeClr val="dk2"/>
                </a:solidFill>
                <a:latin typeface="Cambria"/>
                <a:ea typeface="Cambria"/>
                <a:cs typeface="Cambria"/>
                <a:sym typeface="Cambria"/>
              </a:defRPr>
            </a:lvl1pPr>
            <a:lvl2pPr lvl="1" algn="l">
              <a:lnSpc>
                <a:spcPct val="100000"/>
              </a:lnSpc>
              <a:spcBef>
                <a:spcPts val="0"/>
              </a:spcBef>
              <a:spcAft>
                <a:spcPts val="0"/>
              </a:spcAft>
              <a:buClr>
                <a:schemeClr val="dk2"/>
              </a:buClr>
              <a:buSzPts val="1900"/>
              <a:buChar char="○"/>
              <a:defRPr>
                <a:solidFill>
                  <a:schemeClr val="dk2"/>
                </a:solidFill>
              </a:defRPr>
            </a:lvl2pPr>
            <a:lvl3pPr lvl="2" algn="l">
              <a:lnSpc>
                <a:spcPct val="100000"/>
              </a:lnSpc>
              <a:spcBef>
                <a:spcPts val="0"/>
              </a:spcBef>
              <a:spcAft>
                <a:spcPts val="0"/>
              </a:spcAft>
              <a:buClr>
                <a:schemeClr val="dk2"/>
              </a:buClr>
              <a:buSzPts val="1900"/>
              <a:buChar char="■"/>
              <a:defRPr>
                <a:solidFill>
                  <a:schemeClr val="dk2"/>
                </a:solidFill>
              </a:defRPr>
            </a:lvl3pPr>
            <a:lvl4pPr lvl="3" algn="l">
              <a:lnSpc>
                <a:spcPct val="100000"/>
              </a:lnSpc>
              <a:spcBef>
                <a:spcPts val="0"/>
              </a:spcBef>
              <a:spcAft>
                <a:spcPts val="0"/>
              </a:spcAft>
              <a:buClr>
                <a:schemeClr val="dk2"/>
              </a:buClr>
              <a:buSzPts val="1900"/>
              <a:buChar char="●"/>
              <a:defRPr>
                <a:solidFill>
                  <a:schemeClr val="dk2"/>
                </a:solidFill>
              </a:defRPr>
            </a:lvl4pPr>
            <a:lvl5pPr lvl="4" algn="l">
              <a:lnSpc>
                <a:spcPct val="100000"/>
              </a:lnSpc>
              <a:spcBef>
                <a:spcPts val="0"/>
              </a:spcBef>
              <a:spcAft>
                <a:spcPts val="0"/>
              </a:spcAft>
              <a:buClr>
                <a:schemeClr val="dk2"/>
              </a:buClr>
              <a:buSzPts val="1900"/>
              <a:buChar char="○"/>
              <a:defRPr>
                <a:solidFill>
                  <a:schemeClr val="dk2"/>
                </a:solidFill>
              </a:defRPr>
            </a:lvl5pPr>
            <a:lvl6pPr lvl="5" algn="l">
              <a:lnSpc>
                <a:spcPct val="100000"/>
              </a:lnSpc>
              <a:spcBef>
                <a:spcPts val="0"/>
              </a:spcBef>
              <a:spcAft>
                <a:spcPts val="0"/>
              </a:spcAft>
              <a:buClr>
                <a:schemeClr val="dk2"/>
              </a:buClr>
              <a:buSzPts val="1900"/>
              <a:buChar char="■"/>
              <a:defRPr>
                <a:solidFill>
                  <a:schemeClr val="dk2"/>
                </a:solidFill>
              </a:defRPr>
            </a:lvl6pPr>
            <a:lvl7pPr lvl="6" algn="l">
              <a:lnSpc>
                <a:spcPct val="100000"/>
              </a:lnSpc>
              <a:spcBef>
                <a:spcPts val="0"/>
              </a:spcBef>
              <a:spcAft>
                <a:spcPts val="0"/>
              </a:spcAft>
              <a:buClr>
                <a:schemeClr val="dk2"/>
              </a:buClr>
              <a:buSzPts val="1900"/>
              <a:buChar char="●"/>
              <a:defRPr>
                <a:solidFill>
                  <a:schemeClr val="dk2"/>
                </a:solidFill>
              </a:defRPr>
            </a:lvl7pPr>
            <a:lvl8pPr lvl="7" algn="l">
              <a:lnSpc>
                <a:spcPct val="100000"/>
              </a:lnSpc>
              <a:spcBef>
                <a:spcPts val="0"/>
              </a:spcBef>
              <a:spcAft>
                <a:spcPts val="0"/>
              </a:spcAft>
              <a:buClr>
                <a:schemeClr val="dk2"/>
              </a:buClr>
              <a:buSzPts val="1900"/>
              <a:buChar char="○"/>
              <a:defRPr>
                <a:solidFill>
                  <a:schemeClr val="dk2"/>
                </a:solidFill>
              </a:defRPr>
            </a:lvl8pPr>
            <a:lvl9pPr lvl="8" algn="l">
              <a:lnSpc>
                <a:spcPct val="100000"/>
              </a:lnSpc>
              <a:spcBef>
                <a:spcPts val="0"/>
              </a:spcBef>
              <a:spcAft>
                <a:spcPts val="0"/>
              </a:spcAft>
              <a:buClr>
                <a:schemeClr val="dk2"/>
              </a:buClr>
              <a:buSzPts val="1900"/>
              <a:buChar char="■"/>
              <a:defRPr>
                <a:solidFill>
                  <a:schemeClr val="dk2"/>
                </a:solidFill>
              </a:defRPr>
            </a:lvl9pPr>
          </a:lstStyle>
          <a:p>
            <a:endParaRPr/>
          </a:p>
        </p:txBody>
      </p:sp>
      <p:sp>
        <p:nvSpPr>
          <p:cNvPr id="50" name="Google Shape;50;g1296eb9e080_0_25"/>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Tree>
    <p:extLst>
      <p:ext uri="{BB962C8B-B14F-4D97-AF65-F5344CB8AC3E}">
        <p14:creationId xmlns:p14="http://schemas.microsoft.com/office/powerpoint/2010/main" val="246006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2">
  <p:cSld name="SECTION_HEADER_1">
    <p:bg>
      <p:bgPr>
        <a:solidFill>
          <a:schemeClr val="accent3"/>
        </a:solidFill>
        <a:effectLst/>
      </p:bgPr>
    </p:bg>
    <p:spTree>
      <p:nvGrpSpPr>
        <p:cNvPr id="1" name="Shape 77"/>
        <p:cNvGrpSpPr/>
        <p:nvPr/>
      </p:nvGrpSpPr>
      <p:grpSpPr>
        <a:xfrm>
          <a:off x="0" y="0"/>
          <a:ext cx="0" cy="0"/>
          <a:chOff x="0" y="0"/>
          <a:chExt cx="0" cy="0"/>
        </a:xfrm>
      </p:grpSpPr>
      <p:sp>
        <p:nvSpPr>
          <p:cNvPr id="78" name="Google Shape;78;g1296eb9e080_0_68"/>
          <p:cNvSpPr/>
          <p:nvPr/>
        </p:nvSpPr>
        <p:spPr>
          <a:xfrm>
            <a:off x="585500" y="4268167"/>
            <a:ext cx="11606400" cy="2589900"/>
          </a:xfrm>
          <a:prstGeom prst="rect">
            <a:avLst/>
          </a:prstGeom>
          <a:solidFill>
            <a:srgbClr val="FFFFFF"/>
          </a:solidFill>
          <a:ln>
            <a:noFill/>
          </a:ln>
        </p:spPr>
        <p:txBody>
          <a:bodyPr spcFirstLastPara="1" wrap="square" lIns="121830" tIns="121830" rIns="121830" bIns="121830" anchor="ctr" anchorCtr="0">
            <a:noAutofit/>
          </a:bodyPr>
          <a:lstStyle/>
          <a:p>
            <a:pPr marL="0" lvl="0" indent="0" algn="l" rtl="0">
              <a:spcBef>
                <a:spcPts val="0"/>
              </a:spcBef>
              <a:spcAft>
                <a:spcPts val="0"/>
              </a:spcAft>
              <a:buNone/>
            </a:pPr>
            <a:endParaRPr/>
          </a:p>
        </p:txBody>
      </p:sp>
      <p:sp>
        <p:nvSpPr>
          <p:cNvPr id="79" name="Google Shape;79;g1296eb9e080_0_68"/>
          <p:cNvSpPr txBox="1">
            <a:spLocks noGrp="1"/>
          </p:cNvSpPr>
          <p:nvPr>
            <p:ph type="title"/>
          </p:nvPr>
        </p:nvSpPr>
        <p:spPr>
          <a:xfrm>
            <a:off x="1071735" y="2405067"/>
            <a:ext cx="10163100" cy="4163700"/>
          </a:xfrm>
          <a:prstGeom prst="rect">
            <a:avLst/>
          </a:prstGeom>
        </p:spPr>
        <p:txBody>
          <a:bodyPr spcFirstLastPara="1" wrap="square" lIns="121830" tIns="121830" rIns="121830" bIns="121830" anchor="b" anchorCtr="0">
            <a:noAutofit/>
          </a:bodyPr>
          <a:lstStyle>
            <a:lvl1pPr lvl="0" rtl="0">
              <a:spcBef>
                <a:spcPts val="0"/>
              </a:spcBef>
              <a:spcAft>
                <a:spcPts val="0"/>
              </a:spcAft>
              <a:buClr>
                <a:srgbClr val="0A4595"/>
              </a:buClr>
              <a:buSzPts val="6400"/>
              <a:buNone/>
              <a:defRPr sz="6400">
                <a:solidFill>
                  <a:srgbClr val="0A4595"/>
                </a:solidFill>
              </a:defRPr>
            </a:lvl1pPr>
            <a:lvl2pPr lvl="1" rtl="0">
              <a:spcBef>
                <a:spcPts val="0"/>
              </a:spcBef>
              <a:spcAft>
                <a:spcPts val="0"/>
              </a:spcAft>
              <a:buClr>
                <a:schemeClr val="lt1"/>
              </a:buClr>
              <a:buSzPts val="9100"/>
              <a:buChar char="○"/>
              <a:defRPr sz="9100">
                <a:solidFill>
                  <a:schemeClr val="lt1"/>
                </a:solidFill>
              </a:defRPr>
            </a:lvl2pPr>
            <a:lvl3pPr lvl="2" rtl="0">
              <a:spcBef>
                <a:spcPts val="0"/>
              </a:spcBef>
              <a:spcAft>
                <a:spcPts val="0"/>
              </a:spcAft>
              <a:buClr>
                <a:schemeClr val="lt1"/>
              </a:buClr>
              <a:buSzPts val="9100"/>
              <a:buChar char="■"/>
              <a:defRPr sz="9100">
                <a:solidFill>
                  <a:schemeClr val="lt1"/>
                </a:solidFill>
              </a:defRPr>
            </a:lvl3pPr>
            <a:lvl4pPr lvl="3" rtl="0">
              <a:spcBef>
                <a:spcPts val="0"/>
              </a:spcBef>
              <a:spcAft>
                <a:spcPts val="0"/>
              </a:spcAft>
              <a:buClr>
                <a:schemeClr val="lt1"/>
              </a:buClr>
              <a:buSzPts val="9100"/>
              <a:buChar char="●"/>
              <a:defRPr sz="9100">
                <a:solidFill>
                  <a:schemeClr val="lt1"/>
                </a:solidFill>
              </a:defRPr>
            </a:lvl4pPr>
            <a:lvl5pPr lvl="4" rtl="0">
              <a:spcBef>
                <a:spcPts val="0"/>
              </a:spcBef>
              <a:spcAft>
                <a:spcPts val="0"/>
              </a:spcAft>
              <a:buClr>
                <a:schemeClr val="lt1"/>
              </a:buClr>
              <a:buSzPts val="9100"/>
              <a:buChar char="○"/>
              <a:defRPr sz="9100">
                <a:solidFill>
                  <a:schemeClr val="lt1"/>
                </a:solidFill>
              </a:defRPr>
            </a:lvl5pPr>
            <a:lvl6pPr lvl="5" rtl="0">
              <a:spcBef>
                <a:spcPts val="0"/>
              </a:spcBef>
              <a:spcAft>
                <a:spcPts val="0"/>
              </a:spcAft>
              <a:buClr>
                <a:schemeClr val="lt1"/>
              </a:buClr>
              <a:buSzPts val="9100"/>
              <a:buChar char="■"/>
              <a:defRPr sz="9100">
                <a:solidFill>
                  <a:schemeClr val="lt1"/>
                </a:solidFill>
              </a:defRPr>
            </a:lvl6pPr>
            <a:lvl7pPr lvl="6" rtl="0">
              <a:spcBef>
                <a:spcPts val="0"/>
              </a:spcBef>
              <a:spcAft>
                <a:spcPts val="0"/>
              </a:spcAft>
              <a:buClr>
                <a:schemeClr val="lt1"/>
              </a:buClr>
              <a:buSzPts val="9100"/>
              <a:buChar char="●"/>
              <a:defRPr sz="9100">
                <a:solidFill>
                  <a:schemeClr val="lt1"/>
                </a:solidFill>
              </a:defRPr>
            </a:lvl7pPr>
            <a:lvl8pPr lvl="7" rtl="0">
              <a:spcBef>
                <a:spcPts val="0"/>
              </a:spcBef>
              <a:spcAft>
                <a:spcPts val="0"/>
              </a:spcAft>
              <a:buClr>
                <a:schemeClr val="lt1"/>
              </a:buClr>
              <a:buSzPts val="9100"/>
              <a:buChar char="○"/>
              <a:defRPr sz="9100">
                <a:solidFill>
                  <a:schemeClr val="lt1"/>
                </a:solidFill>
              </a:defRPr>
            </a:lvl8pPr>
            <a:lvl9pPr lvl="8" rtl="0">
              <a:spcBef>
                <a:spcPts val="0"/>
              </a:spcBef>
              <a:spcAft>
                <a:spcPts val="0"/>
              </a:spcAft>
              <a:buClr>
                <a:schemeClr val="lt1"/>
              </a:buClr>
              <a:buSzPts val="9100"/>
              <a:buChar char="■"/>
              <a:defRPr sz="9100">
                <a:solidFill>
                  <a:schemeClr val="lt1"/>
                </a:solidFill>
              </a:defRPr>
            </a:lvl9pPr>
          </a:lstStyle>
          <a:p>
            <a:endParaRPr/>
          </a:p>
        </p:txBody>
      </p:sp>
      <p:sp>
        <p:nvSpPr>
          <p:cNvPr id="80" name="Google Shape;80;g1296eb9e080_0_68"/>
          <p:cNvSpPr txBox="1">
            <a:spLocks noGrp="1"/>
          </p:cNvSpPr>
          <p:nvPr>
            <p:ph type="sldNum" idx="12"/>
          </p:nvPr>
        </p:nvSpPr>
        <p:spPr>
          <a:xfrm>
            <a:off x="11296611" y="6217623"/>
            <a:ext cx="731700" cy="524700"/>
          </a:xfrm>
          <a:prstGeom prst="rect">
            <a:avLst/>
          </a:prstGeom>
        </p:spPr>
        <p:txBody>
          <a:bodyPr spcFirstLastPara="1" wrap="square" lIns="121830" tIns="60890" rIns="121830" bIns="60890" anchor="ctr" anchorCtr="0">
            <a:noAutofit/>
          </a:bodyPr>
          <a:lstStyle>
            <a:lvl1pPr lvl="0" rtl="0">
              <a:buNone/>
              <a:defRPr>
                <a:solidFill>
                  <a:srgbClr val="0A4595"/>
                </a:solidFill>
              </a:defRPr>
            </a:lvl1pPr>
            <a:lvl2pPr lvl="1" rtl="0">
              <a:buNone/>
              <a:defRPr>
                <a:solidFill>
                  <a:srgbClr val="0A4595"/>
                </a:solidFill>
              </a:defRPr>
            </a:lvl2pPr>
            <a:lvl3pPr lvl="2" rtl="0">
              <a:buNone/>
              <a:defRPr>
                <a:solidFill>
                  <a:srgbClr val="0A4595"/>
                </a:solidFill>
              </a:defRPr>
            </a:lvl3pPr>
            <a:lvl4pPr lvl="3" rtl="0">
              <a:buNone/>
              <a:defRPr>
                <a:solidFill>
                  <a:srgbClr val="0A4595"/>
                </a:solidFill>
              </a:defRPr>
            </a:lvl4pPr>
            <a:lvl5pPr lvl="4" rtl="0">
              <a:buNone/>
              <a:defRPr>
                <a:solidFill>
                  <a:srgbClr val="0A4595"/>
                </a:solidFill>
              </a:defRPr>
            </a:lvl5pPr>
            <a:lvl6pPr lvl="5" rtl="0">
              <a:buNone/>
              <a:defRPr>
                <a:solidFill>
                  <a:srgbClr val="0A4595"/>
                </a:solidFill>
              </a:defRPr>
            </a:lvl6pPr>
            <a:lvl7pPr lvl="6" rtl="0">
              <a:buNone/>
              <a:defRPr>
                <a:solidFill>
                  <a:srgbClr val="0A4595"/>
                </a:solidFill>
              </a:defRPr>
            </a:lvl7pPr>
            <a:lvl8pPr lvl="7" rtl="0">
              <a:buNone/>
              <a:defRPr>
                <a:solidFill>
                  <a:srgbClr val="0A4595"/>
                </a:solidFill>
              </a:defRPr>
            </a:lvl8pPr>
            <a:lvl9pPr lvl="8" rtl="0">
              <a:buNone/>
              <a:defRPr>
                <a:solidFill>
                  <a:srgbClr val="0A4595"/>
                </a:solidFill>
              </a:defRPr>
            </a:lvl9pPr>
          </a:lstStyle>
          <a:p>
            <a:fld id="{00000000-1234-1234-1234-123412341234}" type="slidenum">
              <a:rPr lang="uk-UA" smtClean="0"/>
              <a:pPr/>
              <a:t>‹#›</a:t>
            </a:fld>
            <a:endParaRPr lang="uk-UA"/>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51"/>
        <p:cNvGrpSpPr/>
        <p:nvPr/>
      </p:nvGrpSpPr>
      <p:grpSpPr>
        <a:xfrm>
          <a:off x="0" y="0"/>
          <a:ext cx="0" cy="0"/>
          <a:chOff x="0" y="0"/>
          <a:chExt cx="0" cy="0"/>
        </a:xfrm>
      </p:grpSpPr>
      <p:sp>
        <p:nvSpPr>
          <p:cNvPr id="52" name="Google Shape;52;g1296eb9e080_0_28"/>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53" name="Google Shape;53;g1296eb9e080_0_28"/>
          <p:cNvSpPr txBox="1">
            <a:spLocks noGrp="1"/>
          </p:cNvSpPr>
          <p:nvPr>
            <p:ph type="body" idx="1"/>
          </p:nvPr>
        </p:nvSpPr>
        <p:spPr>
          <a:xfrm>
            <a:off x="609603" y="1295400"/>
            <a:ext cx="5384700" cy="4876800"/>
          </a:xfrm>
          <a:prstGeom prst="rect">
            <a:avLst/>
          </a:prstGeom>
          <a:noFill/>
          <a:ln>
            <a:noFill/>
          </a:ln>
        </p:spPr>
        <p:txBody>
          <a:bodyPr spcFirstLastPara="1" wrap="square" lIns="121876" tIns="121876" rIns="121876" bIns="121876" anchor="t" anchorCtr="0">
            <a:noAutofit/>
          </a:bodyPr>
          <a:lstStyle>
            <a:lvl1pPr marL="457095" lvl="0" indent="-228552" algn="l">
              <a:lnSpc>
                <a:spcPct val="100000"/>
              </a:lnSpc>
              <a:spcBef>
                <a:spcPts val="600"/>
              </a:spcBef>
              <a:spcAft>
                <a:spcPts val="0"/>
              </a:spcAft>
              <a:buSzPts val="1900"/>
              <a:buNone/>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a:solidFill>
                  <a:schemeClr val="dk1"/>
                </a:solidFill>
              </a:defRPr>
            </a:lvl8pPr>
            <a:lvl9pPr marL="4113876" lvl="8" indent="-304728" algn="l">
              <a:lnSpc>
                <a:spcPct val="100000"/>
              </a:lnSpc>
              <a:spcBef>
                <a:spcPts val="500"/>
              </a:spcBef>
              <a:spcAft>
                <a:spcPts val="0"/>
              </a:spcAft>
              <a:buSzPts val="1200"/>
              <a:buChar char="■"/>
              <a:defRPr>
                <a:solidFill>
                  <a:schemeClr val="dk1"/>
                </a:solidFill>
              </a:defRPr>
            </a:lvl9pPr>
          </a:lstStyle>
          <a:p>
            <a:endParaRPr/>
          </a:p>
        </p:txBody>
      </p:sp>
      <p:sp>
        <p:nvSpPr>
          <p:cNvPr id="54" name="Google Shape;54;g1296eb9e080_0_28"/>
          <p:cNvSpPr txBox="1">
            <a:spLocks noGrp="1"/>
          </p:cNvSpPr>
          <p:nvPr>
            <p:ph type="body" idx="2"/>
          </p:nvPr>
        </p:nvSpPr>
        <p:spPr>
          <a:xfrm>
            <a:off x="6197603" y="1295400"/>
            <a:ext cx="5384700" cy="4876800"/>
          </a:xfrm>
          <a:prstGeom prst="rect">
            <a:avLst/>
          </a:prstGeom>
          <a:noFill/>
          <a:ln>
            <a:noFill/>
          </a:ln>
        </p:spPr>
        <p:txBody>
          <a:bodyPr spcFirstLastPara="1" wrap="square" lIns="121876" tIns="121876" rIns="121876" bIns="121876" anchor="t" anchorCtr="0">
            <a:noAutofit/>
          </a:bodyPr>
          <a:lstStyle>
            <a:lvl1pPr marL="457095" lvl="0" indent="-228552" algn="l">
              <a:lnSpc>
                <a:spcPct val="100000"/>
              </a:lnSpc>
              <a:spcBef>
                <a:spcPts val="600"/>
              </a:spcBef>
              <a:spcAft>
                <a:spcPts val="0"/>
              </a:spcAft>
              <a:buSzPts val="1900"/>
              <a:buNone/>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a:solidFill>
                  <a:schemeClr val="dk1"/>
                </a:solidFill>
              </a:defRPr>
            </a:lvl8pPr>
            <a:lvl9pPr marL="4113876" lvl="8" indent="-304728" algn="l">
              <a:lnSpc>
                <a:spcPct val="100000"/>
              </a:lnSpc>
              <a:spcBef>
                <a:spcPts val="500"/>
              </a:spcBef>
              <a:spcAft>
                <a:spcPts val="0"/>
              </a:spcAft>
              <a:buSzPts val="1200"/>
              <a:buChar char="■"/>
              <a:defRPr>
                <a:solidFill>
                  <a:schemeClr val="dk1"/>
                </a:solidFill>
              </a:defRPr>
            </a:lvl9pPr>
          </a:lstStyle>
          <a:p>
            <a:endParaRPr/>
          </a:p>
        </p:txBody>
      </p:sp>
      <p:sp>
        <p:nvSpPr>
          <p:cNvPr id="55" name="Google Shape;55;g1296eb9e080_0_28"/>
          <p:cNvSpPr txBox="1">
            <a:spLocks noGrp="1"/>
          </p:cNvSpPr>
          <p:nvPr>
            <p:ph type="title"/>
          </p:nvPr>
        </p:nvSpPr>
        <p:spPr>
          <a:xfrm>
            <a:off x="936203" y="273903"/>
            <a:ext cx="95757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Tree>
    <p:extLst>
      <p:ext uri="{BB962C8B-B14F-4D97-AF65-F5344CB8AC3E}">
        <p14:creationId xmlns:p14="http://schemas.microsoft.com/office/powerpoint/2010/main" val="57658225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56"/>
        <p:cNvGrpSpPr/>
        <p:nvPr/>
      </p:nvGrpSpPr>
      <p:grpSpPr>
        <a:xfrm>
          <a:off x="0" y="0"/>
          <a:ext cx="0" cy="0"/>
          <a:chOff x="0" y="0"/>
          <a:chExt cx="0" cy="0"/>
        </a:xfrm>
      </p:grpSpPr>
      <p:sp>
        <p:nvSpPr>
          <p:cNvPr id="57" name="Google Shape;57;g1296eb9e080_0_33"/>
          <p:cNvSpPr txBox="1">
            <a:spLocks noGrp="1"/>
          </p:cNvSpPr>
          <p:nvPr>
            <p:ph type="title"/>
          </p:nvPr>
        </p:nvSpPr>
        <p:spPr>
          <a:xfrm>
            <a:off x="936203" y="273903"/>
            <a:ext cx="95757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58" name="Google Shape;58;g1296eb9e080_0_33"/>
          <p:cNvSpPr txBox="1">
            <a:spLocks noGrp="1"/>
          </p:cNvSpPr>
          <p:nvPr>
            <p:ph type="dt" idx="10"/>
          </p:nvPr>
        </p:nvSpPr>
        <p:spPr>
          <a:xfrm>
            <a:off x="609603" y="6356351"/>
            <a:ext cx="2844900" cy="365100"/>
          </a:xfrm>
          <a:prstGeom prst="rect">
            <a:avLst/>
          </a:prstGeom>
          <a:noFill/>
          <a:ln>
            <a:noFill/>
          </a:ln>
        </p:spPr>
        <p:txBody>
          <a:bodyPr spcFirstLastPara="1" wrap="square" lIns="121876" tIns="121876" rIns="121876" bIns="121876" anchor="ctr" anchorCtr="0">
            <a:noAutofit/>
          </a:bodyPr>
          <a:lstStyle>
            <a:lvl1pPr marR="0" lvl="0" algn="l"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59" name="Google Shape;59;g1296eb9e080_0_33"/>
          <p:cNvSpPr txBox="1">
            <a:spLocks noGrp="1"/>
          </p:cNvSpPr>
          <p:nvPr>
            <p:ph type="ftr" idx="11"/>
          </p:nvPr>
        </p:nvSpPr>
        <p:spPr>
          <a:xfrm>
            <a:off x="4165603" y="6356351"/>
            <a:ext cx="3860700" cy="365100"/>
          </a:xfrm>
          <a:prstGeom prst="rect">
            <a:avLst/>
          </a:prstGeom>
          <a:noFill/>
          <a:ln>
            <a:noFill/>
          </a:ln>
        </p:spPr>
        <p:txBody>
          <a:bodyPr spcFirstLastPara="1" wrap="square" lIns="121876" tIns="121876" rIns="121876" bIns="121876" anchor="ctr" anchorCtr="0">
            <a:noAutofit/>
          </a:bodyPr>
          <a:lstStyle>
            <a:lvl1pPr marR="0" lvl="0" algn="ctr"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60" name="Google Shape;60;g1296eb9e080_0_33"/>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61" name="Google Shape;61;g1296eb9e080_0_33"/>
          <p:cNvSpPr txBox="1">
            <a:spLocks noGrp="1"/>
          </p:cNvSpPr>
          <p:nvPr>
            <p:ph type="body" idx="1"/>
          </p:nvPr>
        </p:nvSpPr>
        <p:spPr>
          <a:xfrm>
            <a:off x="609603" y="1295400"/>
            <a:ext cx="3555900" cy="4876800"/>
          </a:xfrm>
          <a:prstGeom prst="rect">
            <a:avLst/>
          </a:prstGeom>
          <a:noFill/>
          <a:ln>
            <a:noFill/>
          </a:ln>
        </p:spPr>
        <p:txBody>
          <a:bodyPr spcFirstLastPara="1" wrap="square" lIns="121876" tIns="121876" rIns="121876" bIns="121876" anchor="t" anchorCtr="0">
            <a:noAutofit/>
          </a:bodyPr>
          <a:lstStyle>
            <a:lvl1pPr marL="457095" lvl="0" indent="-349178" algn="l">
              <a:lnSpc>
                <a:spcPct val="100000"/>
              </a:lnSpc>
              <a:spcBef>
                <a:spcPts val="600"/>
              </a:spcBef>
              <a:spcAft>
                <a:spcPts val="0"/>
              </a:spcAft>
              <a:buSzPts val="1900"/>
              <a:buChar char="●"/>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sz="1200">
                <a:solidFill>
                  <a:schemeClr val="dk1"/>
                </a:solidFill>
              </a:defRPr>
            </a:lvl8pPr>
            <a:lvl9pPr marL="4113876" lvl="8" indent="-304728" algn="l">
              <a:lnSpc>
                <a:spcPct val="100000"/>
              </a:lnSpc>
              <a:spcBef>
                <a:spcPts val="500"/>
              </a:spcBef>
              <a:spcAft>
                <a:spcPts val="0"/>
              </a:spcAft>
              <a:buSzPts val="1200"/>
              <a:buChar char="■"/>
              <a:defRPr sz="1200">
                <a:solidFill>
                  <a:schemeClr val="dk1"/>
                </a:solidFill>
              </a:defRPr>
            </a:lvl9pPr>
          </a:lstStyle>
          <a:p>
            <a:endParaRPr/>
          </a:p>
        </p:txBody>
      </p:sp>
      <p:sp>
        <p:nvSpPr>
          <p:cNvPr id="62" name="Google Shape;62;g1296eb9e080_0_33"/>
          <p:cNvSpPr txBox="1">
            <a:spLocks noGrp="1"/>
          </p:cNvSpPr>
          <p:nvPr>
            <p:ph type="body" idx="2"/>
          </p:nvPr>
        </p:nvSpPr>
        <p:spPr>
          <a:xfrm>
            <a:off x="4318003" y="1295400"/>
            <a:ext cx="3555900" cy="4876800"/>
          </a:xfrm>
          <a:prstGeom prst="rect">
            <a:avLst/>
          </a:prstGeom>
          <a:noFill/>
          <a:ln>
            <a:noFill/>
          </a:ln>
        </p:spPr>
        <p:txBody>
          <a:bodyPr spcFirstLastPara="1" wrap="square" lIns="121876" tIns="121876" rIns="121876" bIns="121876" anchor="t" anchorCtr="0">
            <a:noAutofit/>
          </a:bodyPr>
          <a:lstStyle>
            <a:lvl1pPr marL="457095" lvl="0" indent="-349178" algn="l">
              <a:lnSpc>
                <a:spcPct val="100000"/>
              </a:lnSpc>
              <a:spcBef>
                <a:spcPts val="600"/>
              </a:spcBef>
              <a:spcAft>
                <a:spcPts val="0"/>
              </a:spcAft>
              <a:buSzPts val="1900"/>
              <a:buChar char="●"/>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sz="1200">
                <a:solidFill>
                  <a:schemeClr val="dk1"/>
                </a:solidFill>
              </a:defRPr>
            </a:lvl8pPr>
            <a:lvl9pPr marL="4113876" lvl="8" indent="-304728" algn="l">
              <a:lnSpc>
                <a:spcPct val="100000"/>
              </a:lnSpc>
              <a:spcBef>
                <a:spcPts val="500"/>
              </a:spcBef>
              <a:spcAft>
                <a:spcPts val="0"/>
              </a:spcAft>
              <a:buSzPts val="1200"/>
              <a:buChar char="■"/>
              <a:defRPr sz="1200">
                <a:solidFill>
                  <a:schemeClr val="dk1"/>
                </a:solidFill>
              </a:defRPr>
            </a:lvl9pPr>
          </a:lstStyle>
          <a:p>
            <a:endParaRPr/>
          </a:p>
        </p:txBody>
      </p:sp>
      <p:sp>
        <p:nvSpPr>
          <p:cNvPr id="63" name="Google Shape;63;g1296eb9e080_0_33"/>
          <p:cNvSpPr txBox="1">
            <a:spLocks noGrp="1"/>
          </p:cNvSpPr>
          <p:nvPr>
            <p:ph type="body" idx="3"/>
          </p:nvPr>
        </p:nvSpPr>
        <p:spPr>
          <a:xfrm>
            <a:off x="8026403" y="1295400"/>
            <a:ext cx="3555900" cy="4876800"/>
          </a:xfrm>
          <a:prstGeom prst="rect">
            <a:avLst/>
          </a:prstGeom>
          <a:noFill/>
          <a:ln>
            <a:noFill/>
          </a:ln>
        </p:spPr>
        <p:txBody>
          <a:bodyPr spcFirstLastPara="1" wrap="square" lIns="121876" tIns="121876" rIns="121876" bIns="121876" anchor="t" anchorCtr="0">
            <a:noAutofit/>
          </a:bodyPr>
          <a:lstStyle>
            <a:lvl1pPr marL="457095" lvl="0" indent="-349178" algn="l">
              <a:lnSpc>
                <a:spcPct val="100000"/>
              </a:lnSpc>
              <a:spcBef>
                <a:spcPts val="600"/>
              </a:spcBef>
              <a:spcAft>
                <a:spcPts val="0"/>
              </a:spcAft>
              <a:buSzPts val="1900"/>
              <a:buChar char="●"/>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sz="1200">
                <a:solidFill>
                  <a:schemeClr val="dk1"/>
                </a:solidFill>
              </a:defRPr>
            </a:lvl8pPr>
            <a:lvl9pPr marL="4113876" lvl="8" indent="-304728" algn="l">
              <a:lnSpc>
                <a:spcPct val="100000"/>
              </a:lnSpc>
              <a:spcBef>
                <a:spcPts val="500"/>
              </a:spcBef>
              <a:spcAft>
                <a:spcPts val="0"/>
              </a:spcAft>
              <a:buSzPts val="1200"/>
              <a:buChar char="■"/>
              <a:defRPr sz="1200">
                <a:solidFill>
                  <a:schemeClr val="dk1"/>
                </a:solidFill>
              </a:defRPr>
            </a:lvl9pPr>
          </a:lstStyle>
          <a:p>
            <a:endParaRPr/>
          </a:p>
        </p:txBody>
      </p:sp>
    </p:spTree>
    <p:extLst>
      <p:ext uri="{BB962C8B-B14F-4D97-AF65-F5344CB8AC3E}">
        <p14:creationId xmlns:p14="http://schemas.microsoft.com/office/powerpoint/2010/main" val="164488388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64"/>
        <p:cNvGrpSpPr/>
        <p:nvPr/>
      </p:nvGrpSpPr>
      <p:grpSpPr>
        <a:xfrm>
          <a:off x="0" y="0"/>
          <a:ext cx="0" cy="0"/>
          <a:chOff x="0" y="0"/>
          <a:chExt cx="0" cy="0"/>
        </a:xfrm>
      </p:grpSpPr>
      <p:sp>
        <p:nvSpPr>
          <p:cNvPr id="65" name="Google Shape;65;g1296eb9e080_0_41"/>
          <p:cNvSpPr/>
          <p:nvPr/>
        </p:nvSpPr>
        <p:spPr>
          <a:xfrm>
            <a:off x="585600" y="4268003"/>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66" name="Google Shape;66;g1296eb9e080_0_41"/>
          <p:cNvSpPr txBox="1">
            <a:spLocks noGrp="1"/>
          </p:cNvSpPr>
          <p:nvPr>
            <p:ph type="subTitle" idx="1"/>
          </p:nvPr>
        </p:nvSpPr>
        <p:spPr>
          <a:xfrm>
            <a:off x="839500" y="4268011"/>
            <a:ext cx="10628400" cy="812700"/>
          </a:xfrm>
          <a:prstGeom prst="rect">
            <a:avLst/>
          </a:prstGeom>
          <a:noFill/>
          <a:ln>
            <a:noFill/>
          </a:ln>
        </p:spPr>
        <p:txBody>
          <a:bodyPr spcFirstLastPara="1" wrap="square" lIns="121876" tIns="121876" rIns="121876" bIns="121876" anchor="t" anchorCtr="0">
            <a:noAutofit/>
          </a:bodyPr>
          <a:lstStyle>
            <a:lvl1pPr marR="0" lvl="0" algn="l">
              <a:lnSpc>
                <a:spcPct val="100000"/>
              </a:lnSpc>
              <a:spcBef>
                <a:spcPts val="6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R="0" lvl="1"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R="0" lvl="2"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R="0" lvl="5"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R="0" lvl="6"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R="0" lvl="7"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R="0" lvl="8"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67" name="Google Shape;67;g1296eb9e080_0_41"/>
          <p:cNvSpPr txBox="1">
            <a:spLocks noGrp="1"/>
          </p:cNvSpPr>
          <p:nvPr>
            <p:ph type="title"/>
          </p:nvPr>
        </p:nvSpPr>
        <p:spPr>
          <a:xfrm>
            <a:off x="839503" y="3266403"/>
            <a:ext cx="9625500" cy="1001700"/>
          </a:xfrm>
          <a:prstGeom prst="rect">
            <a:avLst/>
          </a:prstGeom>
          <a:noFill/>
          <a:ln>
            <a:noFill/>
          </a:ln>
        </p:spPr>
        <p:txBody>
          <a:bodyPr spcFirstLastPara="1" wrap="square" lIns="121876" tIns="121876" rIns="121876" bIns="121876" anchor="t" anchorCtr="0">
            <a:noAutofit/>
          </a:bodyPr>
          <a:lstStyle>
            <a:lvl1pPr lvl="0" algn="l">
              <a:lnSpc>
                <a:spcPct val="100000"/>
              </a:lnSpc>
              <a:spcBef>
                <a:spcPts val="0"/>
              </a:spcBef>
              <a:spcAft>
                <a:spcPts val="0"/>
              </a:spcAft>
              <a:buSzPts val="4800"/>
              <a:buNone/>
              <a:defRPr>
                <a:solidFill>
                  <a:srgbClr val="FFFFFF"/>
                </a:solidFill>
              </a:defRPr>
            </a:lvl1pPr>
            <a:lvl2pPr lvl="1" algn="l">
              <a:lnSpc>
                <a:spcPct val="100000"/>
              </a:lnSpc>
              <a:spcBef>
                <a:spcPts val="0"/>
              </a:spcBef>
              <a:spcAft>
                <a:spcPts val="0"/>
              </a:spcAft>
              <a:buSzPts val="1900"/>
              <a:buNone/>
              <a:defRPr>
                <a:solidFill>
                  <a:srgbClr val="FFFFFF"/>
                </a:solidFill>
                <a:latin typeface="Open Sans"/>
                <a:ea typeface="Open Sans"/>
                <a:cs typeface="Open Sans"/>
                <a:sym typeface="Open Sans"/>
              </a:defRPr>
            </a:lvl2pPr>
            <a:lvl3pPr lvl="2" algn="l">
              <a:lnSpc>
                <a:spcPct val="100000"/>
              </a:lnSpc>
              <a:spcBef>
                <a:spcPts val="0"/>
              </a:spcBef>
              <a:spcAft>
                <a:spcPts val="0"/>
              </a:spcAft>
              <a:buSzPts val="1900"/>
              <a:buNone/>
              <a:defRPr>
                <a:solidFill>
                  <a:srgbClr val="FFFFFF"/>
                </a:solidFill>
                <a:latin typeface="Open Sans"/>
                <a:ea typeface="Open Sans"/>
                <a:cs typeface="Open Sans"/>
                <a:sym typeface="Open Sans"/>
              </a:defRPr>
            </a:lvl3pPr>
            <a:lvl4pPr lvl="3" algn="l">
              <a:lnSpc>
                <a:spcPct val="100000"/>
              </a:lnSpc>
              <a:spcBef>
                <a:spcPts val="0"/>
              </a:spcBef>
              <a:spcAft>
                <a:spcPts val="0"/>
              </a:spcAft>
              <a:buSzPts val="1900"/>
              <a:buNone/>
              <a:defRPr>
                <a:solidFill>
                  <a:srgbClr val="FFFFFF"/>
                </a:solidFill>
                <a:latin typeface="Open Sans"/>
                <a:ea typeface="Open Sans"/>
                <a:cs typeface="Open Sans"/>
                <a:sym typeface="Open Sans"/>
              </a:defRPr>
            </a:lvl4pPr>
            <a:lvl5pPr lvl="4" algn="l">
              <a:lnSpc>
                <a:spcPct val="100000"/>
              </a:lnSpc>
              <a:spcBef>
                <a:spcPts val="0"/>
              </a:spcBef>
              <a:spcAft>
                <a:spcPts val="0"/>
              </a:spcAft>
              <a:buSzPts val="1900"/>
              <a:buNone/>
              <a:defRPr>
                <a:solidFill>
                  <a:srgbClr val="FFFFFF"/>
                </a:solidFill>
                <a:latin typeface="Open Sans"/>
                <a:ea typeface="Open Sans"/>
                <a:cs typeface="Open Sans"/>
                <a:sym typeface="Open Sans"/>
              </a:defRPr>
            </a:lvl5pPr>
            <a:lvl6pPr lvl="5" algn="l">
              <a:lnSpc>
                <a:spcPct val="100000"/>
              </a:lnSpc>
              <a:spcBef>
                <a:spcPts val="0"/>
              </a:spcBef>
              <a:spcAft>
                <a:spcPts val="0"/>
              </a:spcAft>
              <a:buSzPts val="1900"/>
              <a:buNone/>
              <a:defRPr>
                <a:solidFill>
                  <a:srgbClr val="FFFFFF"/>
                </a:solidFill>
                <a:latin typeface="Open Sans"/>
                <a:ea typeface="Open Sans"/>
                <a:cs typeface="Open Sans"/>
                <a:sym typeface="Open Sans"/>
              </a:defRPr>
            </a:lvl6pPr>
            <a:lvl7pPr lvl="6" algn="l">
              <a:lnSpc>
                <a:spcPct val="100000"/>
              </a:lnSpc>
              <a:spcBef>
                <a:spcPts val="0"/>
              </a:spcBef>
              <a:spcAft>
                <a:spcPts val="0"/>
              </a:spcAft>
              <a:buSzPts val="1900"/>
              <a:buNone/>
              <a:defRPr>
                <a:solidFill>
                  <a:srgbClr val="FFFFFF"/>
                </a:solidFill>
                <a:latin typeface="Open Sans"/>
                <a:ea typeface="Open Sans"/>
                <a:cs typeface="Open Sans"/>
                <a:sym typeface="Open Sans"/>
              </a:defRPr>
            </a:lvl7pPr>
            <a:lvl8pPr lvl="7" algn="l">
              <a:lnSpc>
                <a:spcPct val="100000"/>
              </a:lnSpc>
              <a:spcBef>
                <a:spcPts val="0"/>
              </a:spcBef>
              <a:spcAft>
                <a:spcPts val="0"/>
              </a:spcAft>
              <a:buSzPts val="1900"/>
              <a:buNone/>
              <a:defRPr>
                <a:solidFill>
                  <a:srgbClr val="FFFFFF"/>
                </a:solidFill>
                <a:latin typeface="Open Sans"/>
                <a:ea typeface="Open Sans"/>
                <a:cs typeface="Open Sans"/>
                <a:sym typeface="Open Sans"/>
              </a:defRPr>
            </a:lvl8pPr>
            <a:lvl9pPr lvl="8" algn="l">
              <a:lnSpc>
                <a:spcPct val="100000"/>
              </a:lnSpc>
              <a:spcBef>
                <a:spcPts val="0"/>
              </a:spcBef>
              <a:spcAft>
                <a:spcPts val="0"/>
              </a:spcAft>
              <a:buSzPts val="1900"/>
              <a:buNone/>
              <a:defRPr>
                <a:solidFill>
                  <a:srgbClr val="FFFFFF"/>
                </a:solidFill>
                <a:latin typeface="Open Sans"/>
                <a:ea typeface="Open Sans"/>
                <a:cs typeface="Open Sans"/>
                <a:sym typeface="Open Sans"/>
              </a:defRPr>
            </a:lvl9pPr>
          </a:lstStyle>
          <a:p>
            <a:endParaRPr/>
          </a:p>
        </p:txBody>
      </p:sp>
      <p:sp>
        <p:nvSpPr>
          <p:cNvPr id="68" name="Google Shape;68;g1296eb9e080_0_41"/>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262787719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69"/>
        <p:cNvGrpSpPr/>
        <p:nvPr/>
      </p:nvGrpSpPr>
      <p:grpSpPr>
        <a:xfrm>
          <a:off x="0" y="0"/>
          <a:ext cx="0" cy="0"/>
          <a:chOff x="0" y="0"/>
          <a:chExt cx="0" cy="0"/>
        </a:xfrm>
      </p:grpSpPr>
      <p:sp>
        <p:nvSpPr>
          <p:cNvPr id="70" name="Google Shape;70;g1296eb9e080_0_46"/>
          <p:cNvSpPr txBox="1">
            <a:spLocks noGrp="1"/>
          </p:cNvSpPr>
          <p:nvPr>
            <p:ph type="title"/>
          </p:nvPr>
        </p:nvSpPr>
        <p:spPr>
          <a:xfrm>
            <a:off x="3218675" y="2870635"/>
            <a:ext cx="5932500" cy="711300"/>
          </a:xfrm>
          <a:prstGeom prst="rect">
            <a:avLst/>
          </a:prstGeom>
          <a:noFill/>
          <a:ln>
            <a:noFill/>
          </a:ln>
        </p:spPr>
        <p:txBody>
          <a:bodyPr spcFirstLastPara="1" wrap="square" lIns="121876" tIns="121876" rIns="121876" bIns="121876" anchor="ctr" anchorCtr="0">
            <a:noAutofit/>
          </a:bodyPr>
          <a:lstStyle>
            <a:lvl1pPr lvl="0" algn="ctr">
              <a:lnSpc>
                <a:spcPct val="100000"/>
              </a:lnSpc>
              <a:spcBef>
                <a:spcPts val="0"/>
              </a:spcBef>
              <a:spcAft>
                <a:spcPts val="0"/>
              </a:spcAft>
              <a:buSzPts val="4800"/>
              <a:buNone/>
              <a:defRPr sz="3600" b="0">
                <a:solidFill>
                  <a:schemeClr val="lt1"/>
                </a:solidFill>
                <a:latin typeface="Calibri"/>
                <a:ea typeface="Calibri"/>
                <a:cs typeface="Calibri"/>
                <a:sym typeface="Calibri"/>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71" name="Google Shape;71;g1296eb9e080_0_46"/>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35758454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72"/>
        <p:cNvGrpSpPr/>
        <p:nvPr/>
      </p:nvGrpSpPr>
      <p:grpSpPr>
        <a:xfrm>
          <a:off x="0" y="0"/>
          <a:ext cx="0" cy="0"/>
          <a:chOff x="0" y="0"/>
          <a:chExt cx="0" cy="0"/>
        </a:xfrm>
      </p:grpSpPr>
      <p:sp>
        <p:nvSpPr>
          <p:cNvPr id="73" name="Google Shape;73;g1296eb9e080_0_49"/>
          <p:cNvSpPr txBox="1">
            <a:spLocks noGrp="1"/>
          </p:cNvSpPr>
          <p:nvPr>
            <p:ph type="ctrTitle"/>
          </p:nvPr>
        </p:nvSpPr>
        <p:spPr>
          <a:xfrm>
            <a:off x="914400" y="2130425"/>
            <a:ext cx="10363200" cy="1470000"/>
          </a:xfrm>
          <a:prstGeom prst="rect">
            <a:avLst/>
          </a:prstGeom>
          <a:noFill/>
          <a:ln>
            <a:noFill/>
          </a:ln>
        </p:spPr>
        <p:txBody>
          <a:bodyPr spcFirstLastPara="1" wrap="square" lIns="121876" tIns="121876" rIns="121876" bIns="121876" anchor="ctr" anchorCtr="0">
            <a:noAutofit/>
          </a:bodyPr>
          <a:lstStyle>
            <a:lvl1pPr marR="0" lvl="0" algn="l">
              <a:lnSpc>
                <a:spcPct val="100000"/>
              </a:lnSpc>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74" name="Google Shape;74;g1296eb9e080_0_49"/>
          <p:cNvSpPr txBox="1">
            <a:spLocks noGrp="1"/>
          </p:cNvSpPr>
          <p:nvPr>
            <p:ph type="subTitle" idx="1"/>
          </p:nvPr>
        </p:nvSpPr>
        <p:spPr>
          <a:xfrm>
            <a:off x="914400" y="3886203"/>
            <a:ext cx="9448800" cy="1752900"/>
          </a:xfrm>
          <a:prstGeom prst="rect">
            <a:avLst/>
          </a:prstGeom>
          <a:noFill/>
          <a:ln>
            <a:noFill/>
          </a:ln>
        </p:spPr>
        <p:txBody>
          <a:bodyPr spcFirstLastPara="1" wrap="square" lIns="121876" tIns="121876" rIns="121876" bIns="121876" anchor="t" anchorCtr="0">
            <a:noAutofit/>
          </a:bodyPr>
          <a:lstStyle>
            <a:lvl1pPr marR="0" lvl="0" algn="l">
              <a:lnSpc>
                <a:spcPct val="100000"/>
              </a:lnSpc>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algn="l">
              <a:lnSpc>
                <a:spcPct val="100000"/>
              </a:lnSpc>
              <a:spcBef>
                <a:spcPts val="6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75" name="Google Shape;75;g1296eb9e080_0_49"/>
          <p:cNvSpPr txBox="1">
            <a:spLocks noGrp="1"/>
          </p:cNvSpPr>
          <p:nvPr>
            <p:ph type="sldNum" idx="12"/>
          </p:nvPr>
        </p:nvSpPr>
        <p:spPr>
          <a:xfrm>
            <a:off x="9448803" y="6248400"/>
            <a:ext cx="2540100" cy="4572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pPr>
              <a:buClr>
                <a:srgbClr val="000000"/>
              </a:buClr>
            </a:pPr>
            <a:fld id="{00000000-1234-1234-1234-123412341234}" type="slidenum">
              <a:rPr lang="uk-UA" smtClean="0">
                <a:solidFill>
                  <a:srgbClr val="000000"/>
                </a:solidFill>
              </a:rPr>
              <a:pPr>
                <a:buClr>
                  <a:srgbClr val="000000"/>
                </a:buClr>
              </a:pPr>
              <a:t>‹#›</a:t>
            </a:fld>
            <a:endParaRPr lang="uk-UA" sz="1600">
              <a:solidFill>
                <a:srgbClr val="888888"/>
              </a:solidFill>
              <a:latin typeface="Open Sans"/>
              <a:ea typeface="Open Sans"/>
              <a:cs typeface="Open Sans"/>
              <a:sym typeface="Open Sans"/>
            </a:endParaRPr>
          </a:p>
        </p:txBody>
      </p:sp>
    </p:spTree>
    <p:extLst>
      <p:ext uri="{BB962C8B-B14F-4D97-AF65-F5344CB8AC3E}">
        <p14:creationId xmlns:p14="http://schemas.microsoft.com/office/powerpoint/2010/main" val="35979202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6"/>
        <p:cNvGrpSpPr/>
        <p:nvPr/>
      </p:nvGrpSpPr>
      <p:grpSpPr>
        <a:xfrm>
          <a:off x="0" y="0"/>
          <a:ext cx="0" cy="0"/>
          <a:chOff x="0" y="0"/>
          <a:chExt cx="0" cy="0"/>
        </a:xfrm>
      </p:grpSpPr>
      <p:sp>
        <p:nvSpPr>
          <p:cNvPr id="77" name="Google Shape;77;g1296eb9e080_0_57"/>
          <p:cNvSpPr/>
          <p:nvPr/>
        </p:nvSpPr>
        <p:spPr>
          <a:xfrm>
            <a:off x="6096000" y="133"/>
            <a:ext cx="6096000" cy="6858000"/>
          </a:xfrm>
          <a:prstGeom prst="rect">
            <a:avLst/>
          </a:prstGeom>
          <a:solidFill>
            <a:srgbClr val="073763"/>
          </a:solidFill>
          <a:ln>
            <a:noFill/>
          </a:ln>
        </p:spPr>
        <p:txBody>
          <a:bodyPr spcFirstLastPara="1" wrap="square" lIns="121876" tIns="121876" rIns="121876" bIns="121876" anchor="ctr" anchorCtr="0">
            <a:noAutofit/>
          </a:bodyPr>
          <a:lstStyle/>
          <a:p>
            <a:pPr>
              <a:buSzPts val="1400"/>
            </a:pPr>
            <a:endParaRPr sz="1500"/>
          </a:p>
        </p:txBody>
      </p:sp>
      <p:cxnSp>
        <p:nvCxnSpPr>
          <p:cNvPr id="78" name="Google Shape;78;g1296eb9e080_0_57"/>
          <p:cNvCxnSpPr/>
          <p:nvPr/>
        </p:nvCxnSpPr>
        <p:spPr>
          <a:xfrm>
            <a:off x="6706235" y="5994000"/>
            <a:ext cx="624300" cy="0"/>
          </a:xfrm>
          <a:prstGeom prst="straightConnector1">
            <a:avLst/>
          </a:prstGeom>
          <a:noFill/>
          <a:ln w="19050" cap="flat" cmpd="sng">
            <a:solidFill>
              <a:schemeClr val="lt1"/>
            </a:solidFill>
            <a:prstDash val="solid"/>
            <a:round/>
            <a:headEnd type="none" w="sm" len="sm"/>
            <a:tailEnd type="none" w="sm" len="sm"/>
          </a:ln>
        </p:spPr>
      </p:cxnSp>
      <p:sp>
        <p:nvSpPr>
          <p:cNvPr id="79" name="Google Shape;79;g1296eb9e080_0_57"/>
          <p:cNvSpPr txBox="1">
            <a:spLocks noGrp="1"/>
          </p:cNvSpPr>
          <p:nvPr>
            <p:ph type="title"/>
          </p:nvPr>
        </p:nvSpPr>
        <p:spPr>
          <a:xfrm>
            <a:off x="677333" y="1834135"/>
            <a:ext cx="5318400" cy="2069100"/>
          </a:xfrm>
          <a:prstGeom prst="rect">
            <a:avLst/>
          </a:prstGeom>
          <a:noFill/>
          <a:ln>
            <a:noFill/>
          </a:ln>
        </p:spPr>
        <p:txBody>
          <a:bodyPr spcFirstLastPara="1" wrap="square" lIns="121876" tIns="121876" rIns="121876" bIns="121876" anchor="b" anchorCtr="0">
            <a:noAutofit/>
          </a:bodyPr>
          <a:lstStyle>
            <a:lvl1pPr lvl="0" algn="ctr">
              <a:lnSpc>
                <a:spcPct val="100000"/>
              </a:lnSpc>
              <a:spcBef>
                <a:spcPts val="0"/>
              </a:spcBef>
              <a:spcAft>
                <a:spcPts val="0"/>
              </a:spcAft>
              <a:buSzPts val="5100"/>
              <a:buNone/>
              <a:defRPr sz="5100"/>
            </a:lvl1pPr>
            <a:lvl2pPr lvl="1" algn="ctr">
              <a:lnSpc>
                <a:spcPct val="100000"/>
              </a:lnSpc>
              <a:spcBef>
                <a:spcPts val="0"/>
              </a:spcBef>
              <a:spcAft>
                <a:spcPts val="0"/>
              </a:spcAft>
              <a:buSzPts val="5100"/>
              <a:buChar char="○"/>
              <a:defRPr sz="5100"/>
            </a:lvl2pPr>
            <a:lvl3pPr lvl="2" algn="ctr">
              <a:lnSpc>
                <a:spcPct val="100000"/>
              </a:lnSpc>
              <a:spcBef>
                <a:spcPts val="0"/>
              </a:spcBef>
              <a:spcAft>
                <a:spcPts val="0"/>
              </a:spcAft>
              <a:buSzPts val="5100"/>
              <a:buChar char="■"/>
              <a:defRPr sz="5100"/>
            </a:lvl3pPr>
            <a:lvl4pPr lvl="3" algn="ctr">
              <a:lnSpc>
                <a:spcPct val="100000"/>
              </a:lnSpc>
              <a:spcBef>
                <a:spcPts val="0"/>
              </a:spcBef>
              <a:spcAft>
                <a:spcPts val="0"/>
              </a:spcAft>
              <a:buSzPts val="5100"/>
              <a:buChar char="●"/>
              <a:defRPr sz="5100"/>
            </a:lvl4pPr>
            <a:lvl5pPr lvl="4" algn="ctr">
              <a:lnSpc>
                <a:spcPct val="100000"/>
              </a:lnSpc>
              <a:spcBef>
                <a:spcPts val="0"/>
              </a:spcBef>
              <a:spcAft>
                <a:spcPts val="0"/>
              </a:spcAft>
              <a:buSzPts val="5100"/>
              <a:buChar char="○"/>
              <a:defRPr sz="5100"/>
            </a:lvl5pPr>
            <a:lvl6pPr lvl="5" algn="ctr">
              <a:lnSpc>
                <a:spcPct val="100000"/>
              </a:lnSpc>
              <a:spcBef>
                <a:spcPts val="0"/>
              </a:spcBef>
              <a:spcAft>
                <a:spcPts val="0"/>
              </a:spcAft>
              <a:buSzPts val="5100"/>
              <a:buChar char="■"/>
              <a:defRPr sz="5100"/>
            </a:lvl6pPr>
            <a:lvl7pPr lvl="6" algn="ctr">
              <a:lnSpc>
                <a:spcPct val="100000"/>
              </a:lnSpc>
              <a:spcBef>
                <a:spcPts val="0"/>
              </a:spcBef>
              <a:spcAft>
                <a:spcPts val="0"/>
              </a:spcAft>
              <a:buSzPts val="5100"/>
              <a:buChar char="●"/>
              <a:defRPr sz="5100"/>
            </a:lvl7pPr>
            <a:lvl8pPr lvl="7" algn="ctr">
              <a:lnSpc>
                <a:spcPct val="100000"/>
              </a:lnSpc>
              <a:spcBef>
                <a:spcPts val="0"/>
              </a:spcBef>
              <a:spcAft>
                <a:spcPts val="0"/>
              </a:spcAft>
              <a:buSzPts val="5100"/>
              <a:buChar char="○"/>
              <a:defRPr sz="5100"/>
            </a:lvl8pPr>
            <a:lvl9pPr lvl="8" algn="ctr">
              <a:lnSpc>
                <a:spcPct val="100000"/>
              </a:lnSpc>
              <a:spcBef>
                <a:spcPts val="0"/>
              </a:spcBef>
              <a:spcAft>
                <a:spcPts val="0"/>
              </a:spcAft>
              <a:buSzPts val="5100"/>
              <a:buChar char="■"/>
              <a:defRPr sz="5100"/>
            </a:lvl9pPr>
          </a:lstStyle>
          <a:p>
            <a:endParaRPr/>
          </a:p>
        </p:txBody>
      </p:sp>
      <p:sp>
        <p:nvSpPr>
          <p:cNvPr id="80" name="Google Shape;80;g1296eb9e080_0_57"/>
          <p:cNvSpPr txBox="1">
            <a:spLocks noGrp="1"/>
          </p:cNvSpPr>
          <p:nvPr>
            <p:ph type="subTitle" idx="1"/>
          </p:nvPr>
        </p:nvSpPr>
        <p:spPr>
          <a:xfrm>
            <a:off x="677333" y="3993933"/>
            <a:ext cx="5318400" cy="1794000"/>
          </a:xfrm>
          <a:prstGeom prst="rect">
            <a:avLst/>
          </a:prstGeom>
          <a:noFill/>
          <a:ln>
            <a:noFill/>
          </a:ln>
        </p:spPr>
        <p:txBody>
          <a:bodyPr spcFirstLastPara="1" wrap="square" lIns="121876" tIns="121876" rIns="121876" bIns="121876" anchor="t" anchorCtr="0">
            <a:noAutofit/>
          </a:bodyPr>
          <a:lstStyle>
            <a:lvl1pPr lvl="0" algn="ctr">
              <a:lnSpc>
                <a:spcPct val="100000"/>
              </a:lnSpc>
              <a:spcBef>
                <a:spcPts val="600"/>
              </a:spcBef>
              <a:spcAft>
                <a:spcPts val="0"/>
              </a:spcAft>
              <a:buSzPts val="1900"/>
              <a:buNone/>
              <a:defRPr/>
            </a:lvl1pPr>
            <a:lvl2pPr lvl="1" algn="ctr">
              <a:lnSpc>
                <a:spcPct val="100000"/>
              </a:lnSpc>
              <a:spcBef>
                <a:spcPts val="500"/>
              </a:spcBef>
              <a:spcAft>
                <a:spcPts val="0"/>
              </a:spcAft>
              <a:buSzPts val="2400"/>
              <a:buNone/>
              <a:defRPr sz="2400"/>
            </a:lvl2pPr>
            <a:lvl3pPr lvl="2" algn="ctr">
              <a:lnSpc>
                <a:spcPct val="100000"/>
              </a:lnSpc>
              <a:spcBef>
                <a:spcPts val="500"/>
              </a:spcBef>
              <a:spcAft>
                <a:spcPts val="0"/>
              </a:spcAft>
              <a:buSzPts val="2400"/>
              <a:buNone/>
              <a:defRPr sz="2400"/>
            </a:lvl3pPr>
            <a:lvl4pPr lvl="3" algn="ctr">
              <a:lnSpc>
                <a:spcPct val="100000"/>
              </a:lnSpc>
              <a:spcBef>
                <a:spcPts val="400"/>
              </a:spcBef>
              <a:spcAft>
                <a:spcPts val="0"/>
              </a:spcAft>
              <a:buSzPts val="2400"/>
              <a:buNone/>
              <a:defRPr sz="2400"/>
            </a:lvl4pPr>
            <a:lvl5pPr lvl="4" algn="ctr">
              <a:lnSpc>
                <a:spcPct val="100000"/>
              </a:lnSpc>
              <a:spcBef>
                <a:spcPts val="400"/>
              </a:spcBef>
              <a:spcAft>
                <a:spcPts val="0"/>
              </a:spcAft>
              <a:buSzPts val="2400"/>
              <a:buNone/>
              <a:defRPr sz="2400"/>
            </a:lvl5pPr>
            <a:lvl6pPr lvl="5" algn="ctr">
              <a:lnSpc>
                <a:spcPct val="100000"/>
              </a:lnSpc>
              <a:spcBef>
                <a:spcPts val="500"/>
              </a:spcBef>
              <a:spcAft>
                <a:spcPts val="0"/>
              </a:spcAft>
              <a:buSzPts val="2400"/>
              <a:buNone/>
              <a:defRPr sz="2400"/>
            </a:lvl6pPr>
            <a:lvl7pPr lvl="6" algn="ctr">
              <a:lnSpc>
                <a:spcPct val="100000"/>
              </a:lnSpc>
              <a:spcBef>
                <a:spcPts val="500"/>
              </a:spcBef>
              <a:spcAft>
                <a:spcPts val="0"/>
              </a:spcAft>
              <a:buSzPts val="2400"/>
              <a:buNone/>
              <a:defRPr sz="2400"/>
            </a:lvl7pPr>
            <a:lvl8pPr lvl="7" algn="ctr">
              <a:lnSpc>
                <a:spcPct val="100000"/>
              </a:lnSpc>
              <a:spcBef>
                <a:spcPts val="500"/>
              </a:spcBef>
              <a:spcAft>
                <a:spcPts val="0"/>
              </a:spcAft>
              <a:buSzPts val="2400"/>
              <a:buNone/>
              <a:defRPr sz="2400"/>
            </a:lvl8pPr>
            <a:lvl9pPr lvl="8" algn="ctr">
              <a:lnSpc>
                <a:spcPct val="100000"/>
              </a:lnSpc>
              <a:spcBef>
                <a:spcPts val="500"/>
              </a:spcBef>
              <a:spcAft>
                <a:spcPts val="0"/>
              </a:spcAft>
              <a:buSzPts val="2400"/>
              <a:buNone/>
              <a:defRPr sz="2400"/>
            </a:lvl9pPr>
          </a:lstStyle>
          <a:p>
            <a:endParaRPr/>
          </a:p>
        </p:txBody>
      </p:sp>
      <p:sp>
        <p:nvSpPr>
          <p:cNvPr id="81" name="Google Shape;81;g1296eb9e080_0_57"/>
          <p:cNvSpPr txBox="1">
            <a:spLocks noGrp="1"/>
          </p:cNvSpPr>
          <p:nvPr>
            <p:ph type="body" idx="2"/>
          </p:nvPr>
        </p:nvSpPr>
        <p:spPr>
          <a:xfrm>
            <a:off x="6586003" y="965603"/>
            <a:ext cx="5115900" cy="4926900"/>
          </a:xfrm>
          <a:prstGeom prst="rect">
            <a:avLst/>
          </a:prstGeom>
          <a:noFill/>
          <a:ln>
            <a:noFill/>
          </a:ln>
        </p:spPr>
        <p:txBody>
          <a:bodyPr spcFirstLastPara="1" wrap="square" lIns="121876" tIns="121876" rIns="121876" bIns="121876" anchor="ctr" anchorCtr="0">
            <a:noAutofit/>
          </a:bodyPr>
          <a:lstStyle>
            <a:lvl1pPr marL="457095" lvl="0" indent="-349178" algn="l">
              <a:lnSpc>
                <a:spcPct val="100000"/>
              </a:lnSpc>
              <a:spcBef>
                <a:spcPts val="600"/>
              </a:spcBef>
              <a:spcAft>
                <a:spcPts val="0"/>
              </a:spcAft>
              <a:buClr>
                <a:schemeClr val="lt1"/>
              </a:buClr>
              <a:buSzPts val="1900"/>
              <a:buChar char="●"/>
              <a:defRPr>
                <a:solidFill>
                  <a:schemeClr val="lt1"/>
                </a:solidFill>
              </a:defRPr>
            </a:lvl1pPr>
            <a:lvl2pPr marL="914196" lvl="1" indent="-380916" algn="l">
              <a:lnSpc>
                <a:spcPct val="100000"/>
              </a:lnSpc>
              <a:spcBef>
                <a:spcPts val="500"/>
              </a:spcBef>
              <a:spcAft>
                <a:spcPts val="0"/>
              </a:spcAft>
              <a:buClr>
                <a:schemeClr val="lt1"/>
              </a:buClr>
              <a:buSzPts val="2400"/>
              <a:buChar char="○"/>
              <a:defRPr>
                <a:solidFill>
                  <a:schemeClr val="lt1"/>
                </a:solidFill>
              </a:defRPr>
            </a:lvl2pPr>
            <a:lvl3pPr marL="1371294" lvl="2" indent="-361878" algn="l">
              <a:lnSpc>
                <a:spcPct val="100000"/>
              </a:lnSpc>
              <a:spcBef>
                <a:spcPts val="500"/>
              </a:spcBef>
              <a:spcAft>
                <a:spcPts val="0"/>
              </a:spcAft>
              <a:buClr>
                <a:schemeClr val="lt1"/>
              </a:buClr>
              <a:buSzPts val="2100"/>
              <a:buChar char="■"/>
              <a:defRPr>
                <a:solidFill>
                  <a:schemeClr val="lt1"/>
                </a:solidFill>
              </a:defRPr>
            </a:lvl3pPr>
            <a:lvl4pPr marL="1828392" lvl="3" indent="-349178" algn="l">
              <a:lnSpc>
                <a:spcPct val="100000"/>
              </a:lnSpc>
              <a:spcBef>
                <a:spcPts val="400"/>
              </a:spcBef>
              <a:spcAft>
                <a:spcPts val="0"/>
              </a:spcAft>
              <a:buClr>
                <a:schemeClr val="lt1"/>
              </a:buClr>
              <a:buSzPts val="1900"/>
              <a:buChar char="●"/>
              <a:defRPr>
                <a:solidFill>
                  <a:schemeClr val="lt1"/>
                </a:solidFill>
              </a:defRPr>
            </a:lvl4pPr>
            <a:lvl5pPr marL="2285494" lvl="4" indent="-330128" algn="l">
              <a:lnSpc>
                <a:spcPct val="100000"/>
              </a:lnSpc>
              <a:spcBef>
                <a:spcPts val="400"/>
              </a:spcBef>
              <a:spcAft>
                <a:spcPts val="0"/>
              </a:spcAft>
              <a:buClr>
                <a:schemeClr val="lt1"/>
              </a:buClr>
              <a:buSzPts val="1600"/>
              <a:buChar char="○"/>
              <a:defRPr>
                <a:solidFill>
                  <a:schemeClr val="lt1"/>
                </a:solidFill>
              </a:defRPr>
            </a:lvl5pPr>
            <a:lvl6pPr marL="2742586" lvl="5" indent="-311079" algn="l">
              <a:lnSpc>
                <a:spcPct val="100000"/>
              </a:lnSpc>
              <a:spcBef>
                <a:spcPts val="500"/>
              </a:spcBef>
              <a:spcAft>
                <a:spcPts val="0"/>
              </a:spcAft>
              <a:buClr>
                <a:schemeClr val="lt1"/>
              </a:buClr>
              <a:buSzPts val="1300"/>
              <a:buChar char="■"/>
              <a:defRPr>
                <a:solidFill>
                  <a:schemeClr val="lt1"/>
                </a:solidFill>
              </a:defRPr>
            </a:lvl6pPr>
            <a:lvl7pPr marL="3199680" lvl="6" indent="-311079" algn="l">
              <a:lnSpc>
                <a:spcPct val="100000"/>
              </a:lnSpc>
              <a:spcBef>
                <a:spcPts val="500"/>
              </a:spcBef>
              <a:spcAft>
                <a:spcPts val="0"/>
              </a:spcAft>
              <a:buClr>
                <a:schemeClr val="lt1"/>
              </a:buClr>
              <a:buSzPts val="1300"/>
              <a:buChar char="●"/>
              <a:defRPr>
                <a:solidFill>
                  <a:schemeClr val="lt1"/>
                </a:solidFill>
              </a:defRPr>
            </a:lvl7pPr>
            <a:lvl8pPr marL="3656775" lvl="7" indent="-304728" algn="l">
              <a:lnSpc>
                <a:spcPct val="100000"/>
              </a:lnSpc>
              <a:spcBef>
                <a:spcPts val="500"/>
              </a:spcBef>
              <a:spcAft>
                <a:spcPts val="0"/>
              </a:spcAft>
              <a:buClr>
                <a:schemeClr val="lt1"/>
              </a:buClr>
              <a:buSzPts val="1200"/>
              <a:buChar char="○"/>
              <a:defRPr>
                <a:solidFill>
                  <a:schemeClr val="lt1"/>
                </a:solidFill>
              </a:defRPr>
            </a:lvl8pPr>
            <a:lvl9pPr marL="4113876" lvl="8" indent="-304728" algn="l">
              <a:lnSpc>
                <a:spcPct val="100000"/>
              </a:lnSpc>
              <a:spcBef>
                <a:spcPts val="500"/>
              </a:spcBef>
              <a:spcAft>
                <a:spcPts val="0"/>
              </a:spcAft>
              <a:buClr>
                <a:schemeClr val="lt1"/>
              </a:buClr>
              <a:buSzPts val="1200"/>
              <a:buChar char="■"/>
              <a:defRPr>
                <a:solidFill>
                  <a:schemeClr val="lt1"/>
                </a:solidFill>
              </a:defRPr>
            </a:lvl9pPr>
          </a:lstStyle>
          <a:p>
            <a:endParaRPr/>
          </a:p>
        </p:txBody>
      </p:sp>
      <p:sp>
        <p:nvSpPr>
          <p:cNvPr id="82" name="Google Shape;82;g1296eb9e080_0_57"/>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9pPr>
          </a:lstStyle>
          <a:p>
            <a:fld id="{00000000-1234-1234-1234-123412341234}" type="slidenum">
              <a:rPr lang="en-US">
                <a:solidFill>
                  <a:srgbClr val="FFFFFF"/>
                </a:solidFill>
              </a:rPr>
              <a:pPr/>
              <a:t>‹#›</a:t>
            </a:fld>
            <a:endParaRPr>
              <a:solidFill>
                <a:srgbClr val="FFFFFF"/>
              </a:solidFill>
            </a:endParaRPr>
          </a:p>
        </p:txBody>
      </p:sp>
    </p:spTree>
    <p:extLst>
      <p:ext uri="{BB962C8B-B14F-4D97-AF65-F5344CB8AC3E}">
        <p14:creationId xmlns:p14="http://schemas.microsoft.com/office/powerpoint/2010/main" val="110185116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Section header 1" type="secHead">
  <p:cSld name="Section header 1">
    <p:bg>
      <p:bgPr>
        <a:solidFill>
          <a:srgbClr val="FFE599"/>
        </a:solidFill>
        <a:effectLst/>
      </p:bgPr>
    </p:bg>
    <p:spTree>
      <p:nvGrpSpPr>
        <p:cNvPr id="1" name="Shape 83"/>
        <p:cNvGrpSpPr/>
        <p:nvPr/>
      </p:nvGrpSpPr>
      <p:grpSpPr>
        <a:xfrm>
          <a:off x="0" y="0"/>
          <a:ext cx="0" cy="0"/>
          <a:chOff x="0" y="0"/>
          <a:chExt cx="0" cy="0"/>
        </a:xfrm>
      </p:grpSpPr>
      <p:sp>
        <p:nvSpPr>
          <p:cNvPr id="84" name="Google Shape;84;g1296eb9e080_0_64"/>
          <p:cNvSpPr/>
          <p:nvPr/>
        </p:nvSpPr>
        <p:spPr>
          <a:xfrm>
            <a:off x="585500" y="4268167"/>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85" name="Google Shape;85;g1296eb9e080_0_64"/>
          <p:cNvSpPr txBox="1">
            <a:spLocks noGrp="1"/>
          </p:cNvSpPr>
          <p:nvPr>
            <p:ph type="title"/>
          </p:nvPr>
        </p:nvSpPr>
        <p:spPr>
          <a:xfrm>
            <a:off x="1071735" y="3307403"/>
            <a:ext cx="10163100" cy="3264300"/>
          </a:xfrm>
          <a:prstGeom prst="rect">
            <a:avLst/>
          </a:prstGeom>
          <a:noFill/>
          <a:ln>
            <a:noFill/>
          </a:ln>
        </p:spPr>
        <p:txBody>
          <a:bodyPr spcFirstLastPara="1" wrap="square" lIns="121876" tIns="121876" rIns="121876" bIns="12187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6" name="Google Shape;86;g1296eb9e080_0_64"/>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420553253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3"/>
        </a:solidFill>
        <a:effectLst/>
      </p:bgPr>
    </p:bg>
    <p:spTree>
      <p:nvGrpSpPr>
        <p:cNvPr id="1" name="Shape 87"/>
        <p:cNvGrpSpPr/>
        <p:nvPr/>
      </p:nvGrpSpPr>
      <p:grpSpPr>
        <a:xfrm>
          <a:off x="0" y="0"/>
          <a:ext cx="0" cy="0"/>
          <a:chOff x="0" y="0"/>
          <a:chExt cx="0" cy="0"/>
        </a:xfrm>
      </p:grpSpPr>
      <p:sp>
        <p:nvSpPr>
          <p:cNvPr id="88" name="Google Shape;88;g1296eb9e080_0_68"/>
          <p:cNvSpPr/>
          <p:nvPr/>
        </p:nvSpPr>
        <p:spPr>
          <a:xfrm>
            <a:off x="585500" y="4268167"/>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89" name="Google Shape;89;g1296eb9e080_0_68"/>
          <p:cNvSpPr txBox="1">
            <a:spLocks noGrp="1"/>
          </p:cNvSpPr>
          <p:nvPr>
            <p:ph type="title"/>
          </p:nvPr>
        </p:nvSpPr>
        <p:spPr>
          <a:xfrm>
            <a:off x="1071735" y="2405067"/>
            <a:ext cx="10163100" cy="4163700"/>
          </a:xfrm>
          <a:prstGeom prst="rect">
            <a:avLst/>
          </a:prstGeom>
          <a:noFill/>
          <a:ln>
            <a:noFill/>
          </a:ln>
        </p:spPr>
        <p:txBody>
          <a:bodyPr spcFirstLastPara="1" wrap="square" lIns="121876" tIns="121876" rIns="121876" bIns="12187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90" name="Google Shape;90;g1296eb9e080_0_68"/>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70121175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rgbClr val="E06666"/>
        </a:solidFill>
        <a:effectLst/>
      </p:bgPr>
    </p:bg>
    <p:spTree>
      <p:nvGrpSpPr>
        <p:cNvPr id="1" name="Shape 91"/>
        <p:cNvGrpSpPr/>
        <p:nvPr/>
      </p:nvGrpSpPr>
      <p:grpSpPr>
        <a:xfrm>
          <a:off x="0" y="0"/>
          <a:ext cx="0" cy="0"/>
          <a:chOff x="0" y="0"/>
          <a:chExt cx="0" cy="0"/>
        </a:xfrm>
      </p:grpSpPr>
      <p:sp>
        <p:nvSpPr>
          <p:cNvPr id="92" name="Google Shape;92;g1296eb9e080_0_72"/>
          <p:cNvSpPr/>
          <p:nvPr/>
        </p:nvSpPr>
        <p:spPr>
          <a:xfrm>
            <a:off x="585500" y="4268167"/>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93" name="Google Shape;93;g1296eb9e080_0_72"/>
          <p:cNvSpPr txBox="1">
            <a:spLocks noGrp="1"/>
          </p:cNvSpPr>
          <p:nvPr>
            <p:ph type="title"/>
          </p:nvPr>
        </p:nvSpPr>
        <p:spPr>
          <a:xfrm>
            <a:off x="1071735" y="2405067"/>
            <a:ext cx="10163100" cy="4163700"/>
          </a:xfrm>
          <a:prstGeom prst="rect">
            <a:avLst/>
          </a:prstGeom>
          <a:noFill/>
          <a:ln>
            <a:noFill/>
          </a:ln>
        </p:spPr>
        <p:txBody>
          <a:bodyPr spcFirstLastPara="1" wrap="square" lIns="121876" tIns="121876" rIns="121876" bIns="12187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rgbClr val="0A4595"/>
              </a:buClr>
              <a:buSzPts val="9100"/>
              <a:buChar char="○"/>
              <a:defRPr sz="9100">
                <a:solidFill>
                  <a:srgbClr val="0A4595"/>
                </a:solidFill>
              </a:defRPr>
            </a:lvl2pPr>
            <a:lvl3pPr lvl="2" algn="l">
              <a:lnSpc>
                <a:spcPct val="100000"/>
              </a:lnSpc>
              <a:spcBef>
                <a:spcPts val="0"/>
              </a:spcBef>
              <a:spcAft>
                <a:spcPts val="0"/>
              </a:spcAft>
              <a:buClr>
                <a:srgbClr val="0A4595"/>
              </a:buClr>
              <a:buSzPts val="9100"/>
              <a:buChar char="■"/>
              <a:defRPr sz="9100">
                <a:solidFill>
                  <a:srgbClr val="0A4595"/>
                </a:solidFill>
              </a:defRPr>
            </a:lvl3pPr>
            <a:lvl4pPr lvl="3" algn="l">
              <a:lnSpc>
                <a:spcPct val="100000"/>
              </a:lnSpc>
              <a:spcBef>
                <a:spcPts val="0"/>
              </a:spcBef>
              <a:spcAft>
                <a:spcPts val="0"/>
              </a:spcAft>
              <a:buClr>
                <a:srgbClr val="0A4595"/>
              </a:buClr>
              <a:buSzPts val="9100"/>
              <a:buChar char="●"/>
              <a:defRPr sz="9100">
                <a:solidFill>
                  <a:srgbClr val="0A4595"/>
                </a:solidFill>
              </a:defRPr>
            </a:lvl4pPr>
            <a:lvl5pPr lvl="4" algn="l">
              <a:lnSpc>
                <a:spcPct val="100000"/>
              </a:lnSpc>
              <a:spcBef>
                <a:spcPts val="0"/>
              </a:spcBef>
              <a:spcAft>
                <a:spcPts val="0"/>
              </a:spcAft>
              <a:buClr>
                <a:srgbClr val="0A4595"/>
              </a:buClr>
              <a:buSzPts val="9100"/>
              <a:buChar char="○"/>
              <a:defRPr sz="9100">
                <a:solidFill>
                  <a:srgbClr val="0A4595"/>
                </a:solidFill>
              </a:defRPr>
            </a:lvl5pPr>
            <a:lvl6pPr lvl="5" algn="l">
              <a:lnSpc>
                <a:spcPct val="100000"/>
              </a:lnSpc>
              <a:spcBef>
                <a:spcPts val="0"/>
              </a:spcBef>
              <a:spcAft>
                <a:spcPts val="0"/>
              </a:spcAft>
              <a:buClr>
                <a:srgbClr val="0A4595"/>
              </a:buClr>
              <a:buSzPts val="9100"/>
              <a:buChar char="■"/>
              <a:defRPr sz="9100">
                <a:solidFill>
                  <a:srgbClr val="0A4595"/>
                </a:solidFill>
              </a:defRPr>
            </a:lvl6pPr>
            <a:lvl7pPr lvl="6" algn="l">
              <a:lnSpc>
                <a:spcPct val="100000"/>
              </a:lnSpc>
              <a:spcBef>
                <a:spcPts val="0"/>
              </a:spcBef>
              <a:spcAft>
                <a:spcPts val="0"/>
              </a:spcAft>
              <a:buClr>
                <a:srgbClr val="0A4595"/>
              </a:buClr>
              <a:buSzPts val="9100"/>
              <a:buChar char="●"/>
              <a:defRPr sz="9100">
                <a:solidFill>
                  <a:srgbClr val="0A4595"/>
                </a:solidFill>
              </a:defRPr>
            </a:lvl7pPr>
            <a:lvl8pPr lvl="7" algn="l">
              <a:lnSpc>
                <a:spcPct val="100000"/>
              </a:lnSpc>
              <a:spcBef>
                <a:spcPts val="0"/>
              </a:spcBef>
              <a:spcAft>
                <a:spcPts val="0"/>
              </a:spcAft>
              <a:buClr>
                <a:srgbClr val="0A4595"/>
              </a:buClr>
              <a:buSzPts val="9100"/>
              <a:buChar char="○"/>
              <a:defRPr sz="9100">
                <a:solidFill>
                  <a:srgbClr val="0A4595"/>
                </a:solidFill>
              </a:defRPr>
            </a:lvl8pPr>
            <a:lvl9pPr lvl="8" algn="l">
              <a:lnSpc>
                <a:spcPct val="100000"/>
              </a:lnSpc>
              <a:spcBef>
                <a:spcPts val="0"/>
              </a:spcBef>
              <a:spcAft>
                <a:spcPts val="0"/>
              </a:spcAft>
              <a:buClr>
                <a:srgbClr val="0A4595"/>
              </a:buClr>
              <a:buSzPts val="9100"/>
              <a:buChar char="■"/>
              <a:defRPr sz="9100">
                <a:solidFill>
                  <a:srgbClr val="0A4595"/>
                </a:solidFill>
              </a:defRPr>
            </a:lvl9pPr>
          </a:lstStyle>
          <a:p>
            <a:endParaRPr/>
          </a:p>
        </p:txBody>
      </p:sp>
      <p:sp>
        <p:nvSpPr>
          <p:cNvPr id="94" name="Google Shape;94;g1296eb9e080_0_72"/>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22125420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95"/>
        <p:cNvGrpSpPr/>
        <p:nvPr/>
      </p:nvGrpSpPr>
      <p:grpSpPr>
        <a:xfrm>
          <a:off x="0" y="0"/>
          <a:ext cx="0" cy="0"/>
          <a:chOff x="0" y="0"/>
          <a:chExt cx="0" cy="0"/>
        </a:xfrm>
      </p:grpSpPr>
      <p:sp>
        <p:nvSpPr>
          <p:cNvPr id="96" name="Google Shape;96;g1296eb9e080_0_78"/>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876" tIns="121876" rIns="121876" bIns="121876" anchor="ctr" anchorCtr="0">
            <a:noAutofit/>
          </a:bodyPr>
          <a:lstStyle/>
          <a:p>
            <a:pPr>
              <a:buSzPts val="1400"/>
            </a:pPr>
            <a:endParaRPr sz="1500"/>
          </a:p>
        </p:txBody>
      </p:sp>
      <p:sp>
        <p:nvSpPr>
          <p:cNvPr id="97" name="Google Shape;97;g1296eb9e080_0_78"/>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6443750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3">
  <p:cSld name="SECTION_HEADER_1_1">
    <p:bg>
      <p:bgPr>
        <a:solidFill>
          <a:srgbClr val="E06666"/>
        </a:solidFill>
        <a:effectLst/>
      </p:bgPr>
    </p:bg>
    <p:spTree>
      <p:nvGrpSpPr>
        <p:cNvPr id="1" name="Shape 81"/>
        <p:cNvGrpSpPr/>
        <p:nvPr/>
      </p:nvGrpSpPr>
      <p:grpSpPr>
        <a:xfrm>
          <a:off x="0" y="0"/>
          <a:ext cx="0" cy="0"/>
          <a:chOff x="0" y="0"/>
          <a:chExt cx="0" cy="0"/>
        </a:xfrm>
      </p:grpSpPr>
      <p:sp>
        <p:nvSpPr>
          <p:cNvPr id="82" name="Google Shape;82;g1296eb9e080_0_72"/>
          <p:cNvSpPr/>
          <p:nvPr/>
        </p:nvSpPr>
        <p:spPr>
          <a:xfrm>
            <a:off x="585500" y="4268167"/>
            <a:ext cx="11606400" cy="2589900"/>
          </a:xfrm>
          <a:prstGeom prst="rect">
            <a:avLst/>
          </a:prstGeom>
          <a:solidFill>
            <a:srgbClr val="FFFFFF"/>
          </a:solidFill>
          <a:ln>
            <a:noFill/>
          </a:ln>
        </p:spPr>
        <p:txBody>
          <a:bodyPr spcFirstLastPara="1" wrap="square" lIns="121830" tIns="121830" rIns="121830" bIns="121830" anchor="ctr" anchorCtr="0">
            <a:noAutofit/>
          </a:bodyPr>
          <a:lstStyle/>
          <a:p>
            <a:pPr marL="0" lvl="0" indent="0" algn="l" rtl="0">
              <a:spcBef>
                <a:spcPts val="0"/>
              </a:spcBef>
              <a:spcAft>
                <a:spcPts val="0"/>
              </a:spcAft>
              <a:buNone/>
            </a:pPr>
            <a:endParaRPr/>
          </a:p>
        </p:txBody>
      </p:sp>
      <p:sp>
        <p:nvSpPr>
          <p:cNvPr id="83" name="Google Shape;83;g1296eb9e080_0_72"/>
          <p:cNvSpPr txBox="1">
            <a:spLocks noGrp="1"/>
          </p:cNvSpPr>
          <p:nvPr>
            <p:ph type="title"/>
          </p:nvPr>
        </p:nvSpPr>
        <p:spPr>
          <a:xfrm>
            <a:off x="1071735" y="2405067"/>
            <a:ext cx="10163100" cy="4163700"/>
          </a:xfrm>
          <a:prstGeom prst="rect">
            <a:avLst/>
          </a:prstGeom>
        </p:spPr>
        <p:txBody>
          <a:bodyPr spcFirstLastPara="1" wrap="square" lIns="121830" tIns="121830" rIns="121830" bIns="121830" anchor="b" anchorCtr="0">
            <a:noAutofit/>
          </a:bodyPr>
          <a:lstStyle>
            <a:lvl1pPr lvl="0" rtl="0">
              <a:spcBef>
                <a:spcPts val="0"/>
              </a:spcBef>
              <a:spcAft>
                <a:spcPts val="0"/>
              </a:spcAft>
              <a:buClr>
                <a:srgbClr val="0A4595"/>
              </a:buClr>
              <a:buSzPts val="6400"/>
              <a:buNone/>
              <a:defRPr sz="6400">
                <a:solidFill>
                  <a:srgbClr val="0A4595"/>
                </a:solidFill>
              </a:defRPr>
            </a:lvl1pPr>
            <a:lvl2pPr lvl="1" rtl="0">
              <a:spcBef>
                <a:spcPts val="0"/>
              </a:spcBef>
              <a:spcAft>
                <a:spcPts val="0"/>
              </a:spcAft>
              <a:buClr>
                <a:srgbClr val="0A4595"/>
              </a:buClr>
              <a:buSzPts val="9100"/>
              <a:buChar char="○"/>
              <a:defRPr sz="9100">
                <a:solidFill>
                  <a:srgbClr val="0A4595"/>
                </a:solidFill>
              </a:defRPr>
            </a:lvl2pPr>
            <a:lvl3pPr lvl="2" rtl="0">
              <a:spcBef>
                <a:spcPts val="0"/>
              </a:spcBef>
              <a:spcAft>
                <a:spcPts val="0"/>
              </a:spcAft>
              <a:buClr>
                <a:srgbClr val="0A4595"/>
              </a:buClr>
              <a:buSzPts val="9100"/>
              <a:buChar char="■"/>
              <a:defRPr sz="9100">
                <a:solidFill>
                  <a:srgbClr val="0A4595"/>
                </a:solidFill>
              </a:defRPr>
            </a:lvl3pPr>
            <a:lvl4pPr lvl="3" rtl="0">
              <a:spcBef>
                <a:spcPts val="0"/>
              </a:spcBef>
              <a:spcAft>
                <a:spcPts val="0"/>
              </a:spcAft>
              <a:buClr>
                <a:srgbClr val="0A4595"/>
              </a:buClr>
              <a:buSzPts val="9100"/>
              <a:buChar char="●"/>
              <a:defRPr sz="9100">
                <a:solidFill>
                  <a:srgbClr val="0A4595"/>
                </a:solidFill>
              </a:defRPr>
            </a:lvl4pPr>
            <a:lvl5pPr lvl="4" rtl="0">
              <a:spcBef>
                <a:spcPts val="0"/>
              </a:spcBef>
              <a:spcAft>
                <a:spcPts val="0"/>
              </a:spcAft>
              <a:buClr>
                <a:srgbClr val="0A4595"/>
              </a:buClr>
              <a:buSzPts val="9100"/>
              <a:buChar char="○"/>
              <a:defRPr sz="9100">
                <a:solidFill>
                  <a:srgbClr val="0A4595"/>
                </a:solidFill>
              </a:defRPr>
            </a:lvl5pPr>
            <a:lvl6pPr lvl="5" rtl="0">
              <a:spcBef>
                <a:spcPts val="0"/>
              </a:spcBef>
              <a:spcAft>
                <a:spcPts val="0"/>
              </a:spcAft>
              <a:buClr>
                <a:srgbClr val="0A4595"/>
              </a:buClr>
              <a:buSzPts val="9100"/>
              <a:buChar char="■"/>
              <a:defRPr sz="9100">
                <a:solidFill>
                  <a:srgbClr val="0A4595"/>
                </a:solidFill>
              </a:defRPr>
            </a:lvl6pPr>
            <a:lvl7pPr lvl="6" rtl="0">
              <a:spcBef>
                <a:spcPts val="0"/>
              </a:spcBef>
              <a:spcAft>
                <a:spcPts val="0"/>
              </a:spcAft>
              <a:buClr>
                <a:srgbClr val="0A4595"/>
              </a:buClr>
              <a:buSzPts val="9100"/>
              <a:buChar char="●"/>
              <a:defRPr sz="9100">
                <a:solidFill>
                  <a:srgbClr val="0A4595"/>
                </a:solidFill>
              </a:defRPr>
            </a:lvl7pPr>
            <a:lvl8pPr lvl="7" rtl="0">
              <a:spcBef>
                <a:spcPts val="0"/>
              </a:spcBef>
              <a:spcAft>
                <a:spcPts val="0"/>
              </a:spcAft>
              <a:buClr>
                <a:srgbClr val="0A4595"/>
              </a:buClr>
              <a:buSzPts val="9100"/>
              <a:buChar char="○"/>
              <a:defRPr sz="9100">
                <a:solidFill>
                  <a:srgbClr val="0A4595"/>
                </a:solidFill>
              </a:defRPr>
            </a:lvl8pPr>
            <a:lvl9pPr lvl="8" rtl="0">
              <a:spcBef>
                <a:spcPts val="0"/>
              </a:spcBef>
              <a:spcAft>
                <a:spcPts val="0"/>
              </a:spcAft>
              <a:buClr>
                <a:srgbClr val="0A4595"/>
              </a:buClr>
              <a:buSzPts val="9100"/>
              <a:buChar char="■"/>
              <a:defRPr sz="9100">
                <a:solidFill>
                  <a:srgbClr val="0A4595"/>
                </a:solidFill>
              </a:defRPr>
            </a:lvl9pPr>
          </a:lstStyle>
          <a:p>
            <a:endParaRPr/>
          </a:p>
        </p:txBody>
      </p:sp>
      <p:sp>
        <p:nvSpPr>
          <p:cNvPr id="84" name="Google Shape;84;g1296eb9e080_0_72"/>
          <p:cNvSpPr txBox="1">
            <a:spLocks noGrp="1"/>
          </p:cNvSpPr>
          <p:nvPr>
            <p:ph type="sldNum" idx="12"/>
          </p:nvPr>
        </p:nvSpPr>
        <p:spPr>
          <a:xfrm>
            <a:off x="11296611" y="6217623"/>
            <a:ext cx="731700" cy="524700"/>
          </a:xfrm>
          <a:prstGeom prst="rect">
            <a:avLst/>
          </a:prstGeom>
        </p:spPr>
        <p:txBody>
          <a:bodyPr spcFirstLastPara="1" wrap="square" lIns="121830" tIns="60890" rIns="121830" bIns="60890" anchor="ctr" anchorCtr="0">
            <a:noAutofit/>
          </a:bodyPr>
          <a:lstStyle>
            <a:lvl1pPr lvl="0" rtl="0">
              <a:buNone/>
              <a:defRPr>
                <a:solidFill>
                  <a:srgbClr val="0A4595"/>
                </a:solidFill>
              </a:defRPr>
            </a:lvl1pPr>
            <a:lvl2pPr lvl="1" rtl="0">
              <a:buNone/>
              <a:defRPr>
                <a:solidFill>
                  <a:srgbClr val="0A4595"/>
                </a:solidFill>
              </a:defRPr>
            </a:lvl2pPr>
            <a:lvl3pPr lvl="2" rtl="0">
              <a:buNone/>
              <a:defRPr>
                <a:solidFill>
                  <a:srgbClr val="0A4595"/>
                </a:solidFill>
              </a:defRPr>
            </a:lvl3pPr>
            <a:lvl4pPr lvl="3" rtl="0">
              <a:buNone/>
              <a:defRPr>
                <a:solidFill>
                  <a:srgbClr val="0A4595"/>
                </a:solidFill>
              </a:defRPr>
            </a:lvl4pPr>
            <a:lvl5pPr lvl="4" rtl="0">
              <a:buNone/>
              <a:defRPr>
                <a:solidFill>
                  <a:srgbClr val="0A4595"/>
                </a:solidFill>
              </a:defRPr>
            </a:lvl5pPr>
            <a:lvl6pPr lvl="5" rtl="0">
              <a:buNone/>
              <a:defRPr>
                <a:solidFill>
                  <a:srgbClr val="0A4595"/>
                </a:solidFill>
              </a:defRPr>
            </a:lvl6pPr>
            <a:lvl7pPr lvl="6" rtl="0">
              <a:buNone/>
              <a:defRPr>
                <a:solidFill>
                  <a:srgbClr val="0A4595"/>
                </a:solidFill>
              </a:defRPr>
            </a:lvl7pPr>
            <a:lvl8pPr lvl="7" rtl="0">
              <a:buNone/>
              <a:defRPr>
                <a:solidFill>
                  <a:srgbClr val="0A4595"/>
                </a:solidFill>
              </a:defRPr>
            </a:lvl8pPr>
            <a:lvl9pPr lvl="8" rtl="0">
              <a:buNone/>
              <a:defRPr>
                <a:solidFill>
                  <a:srgbClr val="0A4595"/>
                </a:solidFill>
              </a:defRPr>
            </a:lvl9pPr>
          </a:lstStyle>
          <a:p>
            <a:fld id="{00000000-1234-1234-1234-123412341234}" type="slidenum">
              <a:rPr lang="uk-UA" smtClean="0"/>
              <a:pPr/>
              <a:t>‹#›</a:t>
            </a:fld>
            <a:endParaRPr lang="uk-UA"/>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18"/>
        <p:cNvGrpSpPr/>
        <p:nvPr/>
      </p:nvGrpSpPr>
      <p:grpSpPr>
        <a:xfrm>
          <a:off x="0" y="0"/>
          <a:ext cx="0" cy="0"/>
          <a:chOff x="0" y="0"/>
          <a:chExt cx="0" cy="0"/>
        </a:xfrm>
      </p:grpSpPr>
      <p:sp>
        <p:nvSpPr>
          <p:cNvPr id="19" name="Google Shape;19;g1296eb9e080_0_9"/>
          <p:cNvSpPr/>
          <p:nvPr/>
        </p:nvSpPr>
        <p:spPr>
          <a:xfrm>
            <a:off x="10207535" y="99735"/>
            <a:ext cx="1847100" cy="1719900"/>
          </a:xfrm>
          <a:prstGeom prst="rect">
            <a:avLst/>
          </a:prstGeom>
          <a:solidFill>
            <a:schemeClr val="dk2"/>
          </a:solidFill>
          <a:ln>
            <a:noFill/>
          </a:ln>
        </p:spPr>
        <p:txBody>
          <a:bodyPr spcFirstLastPara="1" wrap="square" lIns="121804" tIns="121804" rIns="121804" bIns="121804" anchor="ctr" anchorCtr="0">
            <a:noAutofit/>
          </a:bodyPr>
          <a:lstStyle/>
          <a:p>
            <a:pPr defTabSz="1218120"/>
            <a:endParaRPr/>
          </a:p>
        </p:txBody>
      </p:sp>
      <p:sp>
        <p:nvSpPr>
          <p:cNvPr id="20" name="Google Shape;20;g1296eb9e080_0_9"/>
          <p:cNvSpPr txBox="1">
            <a:spLocks noGrp="1"/>
          </p:cNvSpPr>
          <p:nvPr>
            <p:ph type="ctrTitle"/>
          </p:nvPr>
        </p:nvSpPr>
        <p:spPr>
          <a:xfrm>
            <a:off x="1135503" y="2873191"/>
            <a:ext cx="10295700" cy="2194500"/>
          </a:xfrm>
          <a:prstGeom prst="rect">
            <a:avLst/>
          </a:prstGeom>
          <a:noFill/>
          <a:ln>
            <a:noFill/>
          </a:ln>
        </p:spPr>
        <p:txBody>
          <a:bodyPr spcFirstLastPara="1" wrap="square" lIns="121804" tIns="121804" rIns="121804" bIns="121804" anchor="ctr" anchorCtr="0">
            <a:noAutofit/>
          </a:bodyPr>
          <a:lstStyle>
            <a:lvl1pPr marL="0" marR="0" lvl="0" indent="0" algn="l" rtl="0">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L="0" marR="0" lvl="1" indent="-120554" algn="l" rtl="0">
              <a:spcBef>
                <a:spcPts val="0"/>
              </a:spcBef>
              <a:spcAft>
                <a:spcPts val="0"/>
              </a:spcAft>
              <a:buSzPts val="1900"/>
              <a:buFont typeface="Open Sans"/>
              <a:buChar char="○"/>
              <a:defRPr>
                <a:latin typeface="Open Sans"/>
                <a:ea typeface="Open Sans"/>
                <a:cs typeface="Open Sans"/>
                <a:sym typeface="Open Sans"/>
              </a:defRPr>
            </a:lvl2pPr>
            <a:lvl3pPr marL="0" marR="0" lvl="2" indent="-120554" algn="l" rtl="0">
              <a:spcBef>
                <a:spcPts val="0"/>
              </a:spcBef>
              <a:spcAft>
                <a:spcPts val="0"/>
              </a:spcAft>
              <a:buSzPts val="1900"/>
              <a:buFont typeface="Open Sans"/>
              <a:buChar char="■"/>
              <a:defRPr>
                <a:latin typeface="Open Sans"/>
                <a:ea typeface="Open Sans"/>
                <a:cs typeface="Open Sans"/>
                <a:sym typeface="Open Sans"/>
              </a:defRPr>
            </a:lvl3pPr>
            <a:lvl4pPr marL="0" marR="0" lvl="3" indent="-120554" algn="l" rtl="0">
              <a:spcBef>
                <a:spcPts val="0"/>
              </a:spcBef>
              <a:spcAft>
                <a:spcPts val="0"/>
              </a:spcAft>
              <a:buSzPts val="1900"/>
              <a:buFont typeface="Open Sans"/>
              <a:buChar char="●"/>
              <a:defRPr>
                <a:latin typeface="Open Sans"/>
                <a:ea typeface="Open Sans"/>
                <a:cs typeface="Open Sans"/>
                <a:sym typeface="Open Sans"/>
              </a:defRPr>
            </a:lvl4pPr>
            <a:lvl5pPr marL="0" marR="0" lvl="4" indent="-120554" algn="l" rtl="0">
              <a:spcBef>
                <a:spcPts val="0"/>
              </a:spcBef>
              <a:spcAft>
                <a:spcPts val="0"/>
              </a:spcAft>
              <a:buSzPts val="1900"/>
              <a:buFont typeface="Open Sans"/>
              <a:buChar char="○"/>
              <a:defRPr>
                <a:latin typeface="Open Sans"/>
                <a:ea typeface="Open Sans"/>
                <a:cs typeface="Open Sans"/>
                <a:sym typeface="Open Sans"/>
              </a:defRPr>
            </a:lvl5pPr>
            <a:lvl6pPr marL="0" marR="0" lvl="5" indent="-120554" algn="l" rtl="0">
              <a:spcBef>
                <a:spcPts val="0"/>
              </a:spcBef>
              <a:spcAft>
                <a:spcPts val="0"/>
              </a:spcAft>
              <a:buSzPts val="1900"/>
              <a:buFont typeface="Open Sans"/>
              <a:buChar char="■"/>
              <a:defRPr>
                <a:latin typeface="Open Sans"/>
                <a:ea typeface="Open Sans"/>
                <a:cs typeface="Open Sans"/>
                <a:sym typeface="Open Sans"/>
              </a:defRPr>
            </a:lvl6pPr>
            <a:lvl7pPr marL="0" marR="0" lvl="6" indent="-120554" algn="l" rtl="0">
              <a:spcBef>
                <a:spcPts val="0"/>
              </a:spcBef>
              <a:spcAft>
                <a:spcPts val="0"/>
              </a:spcAft>
              <a:buSzPts val="1900"/>
              <a:buFont typeface="Open Sans"/>
              <a:buChar char="●"/>
              <a:defRPr>
                <a:latin typeface="Open Sans"/>
                <a:ea typeface="Open Sans"/>
                <a:cs typeface="Open Sans"/>
                <a:sym typeface="Open Sans"/>
              </a:defRPr>
            </a:lvl7pPr>
            <a:lvl8pPr marL="0" marR="0" lvl="7" indent="-120554" algn="l" rtl="0">
              <a:spcBef>
                <a:spcPts val="0"/>
              </a:spcBef>
              <a:spcAft>
                <a:spcPts val="0"/>
              </a:spcAft>
              <a:buSzPts val="1900"/>
              <a:buFont typeface="Open Sans"/>
              <a:buChar char="○"/>
              <a:defRPr>
                <a:latin typeface="Open Sans"/>
                <a:ea typeface="Open Sans"/>
                <a:cs typeface="Open Sans"/>
                <a:sym typeface="Open Sans"/>
              </a:defRPr>
            </a:lvl8pPr>
            <a:lvl9pPr marL="0" marR="0" lvl="8" indent="-120554" algn="l" rtl="0">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1" name="Google Shape;21;g1296eb9e080_0_9"/>
          <p:cNvSpPr txBox="1">
            <a:spLocks noGrp="1"/>
          </p:cNvSpPr>
          <p:nvPr>
            <p:ph type="subTitle" idx="1"/>
          </p:nvPr>
        </p:nvSpPr>
        <p:spPr>
          <a:xfrm>
            <a:off x="1185367" y="5067451"/>
            <a:ext cx="10295700" cy="914400"/>
          </a:xfrm>
          <a:prstGeom prst="rect">
            <a:avLst/>
          </a:prstGeom>
          <a:noFill/>
          <a:ln>
            <a:noFill/>
          </a:ln>
        </p:spPr>
        <p:txBody>
          <a:bodyPr spcFirstLastPara="1" wrap="square" lIns="121804" tIns="121804" rIns="121804" bIns="121804" anchor="t" anchorCtr="0">
            <a:noAutofit/>
          </a:bodyPr>
          <a:lstStyle>
            <a:lvl1pPr marL="0" marR="0" lvl="0" indent="0" algn="l" rtl="0">
              <a:spcBef>
                <a:spcPts val="600"/>
              </a:spcBef>
              <a:spcAft>
                <a:spcPts val="0"/>
              </a:spcAft>
              <a:buClr>
                <a:srgbClr val="538CD5"/>
              </a:buClr>
              <a:buSzPts val="1900"/>
              <a:buNone/>
              <a:defRPr sz="3200" b="0" i="0" u="none" strike="noStrike" cap="none">
                <a:solidFill>
                  <a:srgbClr val="538CD5"/>
                </a:solidFill>
              </a:defRPr>
            </a:lvl1pPr>
            <a:lvl2pPr marL="609027" marR="0" lvl="1" indent="0" algn="ctr" rtl="0">
              <a:spcBef>
                <a:spcPts val="500"/>
              </a:spcBef>
              <a:spcAft>
                <a:spcPts val="0"/>
              </a:spcAft>
              <a:buClr>
                <a:srgbClr val="888888"/>
              </a:buClr>
              <a:buSzPts val="2400"/>
              <a:buNone/>
              <a:defRPr sz="2700" b="0" i="0" u="none" strike="noStrike" cap="none">
                <a:solidFill>
                  <a:srgbClr val="888888"/>
                </a:solidFill>
              </a:defRPr>
            </a:lvl2pPr>
            <a:lvl3pPr marL="1218120" marR="0" lvl="2" indent="0" algn="ctr" rtl="0">
              <a:spcBef>
                <a:spcPts val="500"/>
              </a:spcBef>
              <a:spcAft>
                <a:spcPts val="0"/>
              </a:spcAft>
              <a:buClr>
                <a:srgbClr val="888888"/>
              </a:buClr>
              <a:buSzPts val="2100"/>
              <a:buNone/>
              <a:defRPr sz="2400" b="0" i="0" u="none" strike="noStrike" cap="none">
                <a:solidFill>
                  <a:srgbClr val="888888"/>
                </a:solidFill>
              </a:defRPr>
            </a:lvl3pPr>
            <a:lvl4pPr marL="1827168" marR="0" lvl="3" indent="0" algn="ctr" rtl="0">
              <a:spcBef>
                <a:spcPts val="400"/>
              </a:spcBef>
              <a:spcAft>
                <a:spcPts val="0"/>
              </a:spcAft>
              <a:buClr>
                <a:srgbClr val="888888"/>
              </a:buClr>
              <a:buSzPts val="1900"/>
              <a:buNone/>
              <a:defRPr sz="2100" b="0" i="0" u="none" strike="noStrike" cap="none">
                <a:solidFill>
                  <a:srgbClr val="888888"/>
                </a:solidFill>
              </a:defRPr>
            </a:lvl4pPr>
            <a:lvl5pPr marL="2436238" marR="0" lvl="4" indent="0" algn="ctr" rtl="0">
              <a:spcBef>
                <a:spcPts val="400"/>
              </a:spcBef>
              <a:spcAft>
                <a:spcPts val="0"/>
              </a:spcAft>
              <a:buClr>
                <a:srgbClr val="888888"/>
              </a:buClr>
              <a:buSzPts val="1600"/>
              <a:buNone/>
              <a:defRPr sz="2100" b="0" i="0" u="none" strike="noStrike" cap="none">
                <a:solidFill>
                  <a:srgbClr val="888888"/>
                </a:solidFill>
              </a:defRPr>
            </a:lvl5pPr>
            <a:lvl6pPr marL="3045264" marR="0" lvl="5" indent="0" algn="ctr" rtl="0">
              <a:spcBef>
                <a:spcPts val="500"/>
              </a:spcBef>
              <a:spcAft>
                <a:spcPts val="0"/>
              </a:spcAft>
              <a:buClr>
                <a:srgbClr val="888888"/>
              </a:buClr>
              <a:buSzPts val="1300"/>
              <a:buNone/>
              <a:defRPr sz="2700" b="0" i="0" u="none" strike="noStrike" cap="none">
                <a:solidFill>
                  <a:srgbClr val="888888"/>
                </a:solidFill>
              </a:defRPr>
            </a:lvl6pPr>
            <a:lvl7pPr marL="3654291" marR="0" lvl="6" indent="0" algn="ctr" rtl="0">
              <a:spcBef>
                <a:spcPts val="500"/>
              </a:spcBef>
              <a:spcAft>
                <a:spcPts val="0"/>
              </a:spcAft>
              <a:buClr>
                <a:srgbClr val="888888"/>
              </a:buClr>
              <a:buSzPts val="1300"/>
              <a:buNone/>
              <a:defRPr sz="2700" b="0" i="0" u="none" strike="noStrike" cap="none">
                <a:solidFill>
                  <a:srgbClr val="888888"/>
                </a:solidFill>
              </a:defRPr>
            </a:lvl7pPr>
            <a:lvl8pPr marL="4263360" marR="0" lvl="7" indent="0" algn="ctr" rtl="0">
              <a:spcBef>
                <a:spcPts val="500"/>
              </a:spcBef>
              <a:spcAft>
                <a:spcPts val="0"/>
              </a:spcAft>
              <a:buClr>
                <a:srgbClr val="888888"/>
              </a:buClr>
              <a:buSzPts val="1200"/>
              <a:buNone/>
              <a:defRPr sz="2700" b="0" i="0" u="none" strike="noStrike" cap="none">
                <a:solidFill>
                  <a:srgbClr val="888888"/>
                </a:solidFill>
              </a:defRPr>
            </a:lvl8pPr>
            <a:lvl9pPr marL="4872413" marR="0" lvl="8" indent="0" algn="ctr" rtl="0">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2" name="Google Shape;22;g1296eb9e080_0_9"/>
          <p:cNvCxnSpPr/>
          <p:nvPr/>
        </p:nvCxnSpPr>
        <p:spPr>
          <a:xfrm>
            <a:off x="641503" y="916969"/>
            <a:ext cx="10135500" cy="0"/>
          </a:xfrm>
          <a:prstGeom prst="straightConnector1">
            <a:avLst/>
          </a:prstGeom>
          <a:noFill/>
          <a:ln w="76200" cap="flat" cmpd="sng">
            <a:solidFill>
              <a:schemeClr val="dk2"/>
            </a:solidFill>
            <a:prstDash val="solid"/>
            <a:round/>
            <a:headEnd type="none" w="med" len="med"/>
            <a:tailEnd type="none" w="med" len="med"/>
          </a:ln>
        </p:spPr>
      </p:cxnSp>
      <p:pic>
        <p:nvPicPr>
          <p:cNvPr id="23" name="Google Shape;23;g1296eb9e080_0_9"/>
          <p:cNvPicPr preferRelativeResize="0"/>
          <p:nvPr/>
        </p:nvPicPr>
        <p:blipFill rotWithShape="1">
          <a:blip r:embed="rId2">
            <a:alphaModFix/>
          </a:blip>
          <a:srcRect/>
          <a:stretch/>
        </p:blipFill>
        <p:spPr>
          <a:xfrm>
            <a:off x="10716669" y="304844"/>
            <a:ext cx="1224307" cy="1224303"/>
          </a:xfrm>
          <a:prstGeom prst="rect">
            <a:avLst/>
          </a:prstGeom>
          <a:noFill/>
          <a:ln>
            <a:noFill/>
          </a:ln>
          <a:effectLst>
            <a:outerShdw blurRad="200025" dist="19050" dir="10860000" algn="bl" rotWithShape="0">
              <a:srgbClr val="000000">
                <a:alpha val="30000"/>
              </a:srgbClr>
            </a:outerShdw>
          </a:effectLst>
        </p:spPr>
      </p:pic>
      <p:pic>
        <p:nvPicPr>
          <p:cNvPr id="24" name="Google Shape;24;g1296eb9e080_0_9"/>
          <p:cNvPicPr preferRelativeResize="0"/>
          <p:nvPr/>
        </p:nvPicPr>
        <p:blipFill>
          <a:blip r:embed="rId3">
            <a:alphaModFix/>
          </a:blip>
          <a:stretch>
            <a:fillRect/>
          </a:stretch>
        </p:blipFill>
        <p:spPr>
          <a:xfrm>
            <a:off x="9384999" y="301909"/>
            <a:ext cx="1224304" cy="1224299"/>
          </a:xfrm>
          <a:prstGeom prst="rect">
            <a:avLst/>
          </a:prstGeom>
          <a:noFill/>
          <a:ln>
            <a:noFill/>
          </a:ln>
          <a:effectLst>
            <a:outerShdw blurRad="428625" dist="28575" dir="10800000" algn="bl" rotWithShape="0">
              <a:srgbClr val="000000">
                <a:alpha val="40000"/>
              </a:srgbClr>
            </a:outerShdw>
          </a:effectLst>
        </p:spPr>
      </p:pic>
    </p:spTree>
    <p:extLst>
      <p:ext uri="{BB962C8B-B14F-4D97-AF65-F5344CB8AC3E}">
        <p14:creationId xmlns:p14="http://schemas.microsoft.com/office/powerpoint/2010/main" val="305812538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sp>
        <p:nvSpPr>
          <p:cNvPr id="26" name="Google Shape;26;g1296eb9e080_0_16"/>
          <p:cNvSpPr txBox="1">
            <a:spLocks noGrp="1"/>
          </p:cNvSpPr>
          <p:nvPr>
            <p:ph type="body" idx="1"/>
          </p:nvPr>
        </p:nvSpPr>
        <p:spPr>
          <a:xfrm>
            <a:off x="847200" y="1295403"/>
            <a:ext cx="10735200" cy="4830900"/>
          </a:xfrm>
          <a:prstGeom prst="rect">
            <a:avLst/>
          </a:prstGeom>
          <a:noFill/>
          <a:ln>
            <a:noFill/>
          </a:ln>
        </p:spPr>
        <p:txBody>
          <a:bodyPr spcFirstLastPara="1" wrap="square" lIns="121804" tIns="121804" rIns="121804" bIns="121804" anchor="t" anchorCtr="0">
            <a:noAutofit/>
          </a:bodyPr>
          <a:lstStyle>
            <a:lvl1pPr marL="456771" lvl="0" indent="-380664" algn="l" rtl="0">
              <a:spcBef>
                <a:spcPts val="600"/>
              </a:spcBef>
              <a:spcAft>
                <a:spcPts val="0"/>
              </a:spcAft>
              <a:buClr>
                <a:schemeClr val="dk2"/>
              </a:buClr>
              <a:buSzPts val="2400"/>
              <a:buChar char="●"/>
              <a:defRPr sz="2400">
                <a:solidFill>
                  <a:schemeClr val="dk2"/>
                </a:solidFill>
              </a:defRPr>
            </a:lvl1pPr>
            <a:lvl2pPr marL="913584" lvl="1" indent="-361662" algn="l" rtl="0">
              <a:spcBef>
                <a:spcPts val="500"/>
              </a:spcBef>
              <a:spcAft>
                <a:spcPts val="0"/>
              </a:spcAft>
              <a:buClr>
                <a:schemeClr val="accent1"/>
              </a:buClr>
              <a:buSzPts val="2100"/>
              <a:buChar char="○"/>
              <a:defRPr sz="2100">
                <a:solidFill>
                  <a:schemeClr val="accent1"/>
                </a:solidFill>
              </a:defRPr>
            </a:lvl2pPr>
            <a:lvl3pPr marL="1370376" lvl="2" indent="-361662" algn="l" rtl="0">
              <a:spcBef>
                <a:spcPts val="500"/>
              </a:spcBef>
              <a:spcAft>
                <a:spcPts val="0"/>
              </a:spcAft>
              <a:buClr>
                <a:srgbClr val="538CD5"/>
              </a:buClr>
              <a:buSzPts val="2100"/>
              <a:buChar char="■"/>
              <a:defRPr sz="1900">
                <a:solidFill>
                  <a:srgbClr val="538CD5"/>
                </a:solidFill>
              </a:defRPr>
            </a:lvl3pPr>
            <a:lvl4pPr marL="1827168" lvl="3" indent="-329912" algn="l" rtl="0">
              <a:spcBef>
                <a:spcPts val="400"/>
              </a:spcBef>
              <a:spcAft>
                <a:spcPts val="0"/>
              </a:spcAft>
              <a:buClr>
                <a:schemeClr val="dk1"/>
              </a:buClr>
              <a:buSzPts val="1600"/>
              <a:buChar char="●"/>
              <a:defRPr sz="1600">
                <a:solidFill>
                  <a:schemeClr val="dk1"/>
                </a:solidFill>
              </a:defRPr>
            </a:lvl4pPr>
            <a:lvl5pPr marL="2283982" lvl="4" indent="-323563" algn="l" rtl="0">
              <a:spcBef>
                <a:spcPts val="400"/>
              </a:spcBef>
              <a:spcAft>
                <a:spcPts val="0"/>
              </a:spcAft>
              <a:buClr>
                <a:schemeClr val="dk1"/>
              </a:buClr>
              <a:buSzPts val="1500"/>
              <a:buChar char="○"/>
              <a:defRPr sz="1500">
                <a:solidFill>
                  <a:schemeClr val="dk1"/>
                </a:solidFill>
              </a:defRPr>
            </a:lvl5pPr>
            <a:lvl6pPr marL="2740750" lvl="5" indent="-310863" algn="l" rtl="0">
              <a:spcBef>
                <a:spcPts val="500"/>
              </a:spcBef>
              <a:spcAft>
                <a:spcPts val="0"/>
              </a:spcAft>
              <a:buClr>
                <a:schemeClr val="dk1"/>
              </a:buClr>
              <a:buSzPts val="1300"/>
              <a:buChar char="■"/>
              <a:defRPr sz="1300">
                <a:solidFill>
                  <a:schemeClr val="dk1"/>
                </a:solidFill>
              </a:defRPr>
            </a:lvl6pPr>
            <a:lvl7pPr marL="3197520" lvl="6" indent="-310863" algn="l" rtl="0">
              <a:spcBef>
                <a:spcPts val="500"/>
              </a:spcBef>
              <a:spcAft>
                <a:spcPts val="0"/>
              </a:spcAft>
              <a:buClr>
                <a:schemeClr val="dk1"/>
              </a:buClr>
              <a:buSzPts val="1300"/>
              <a:buChar char="●"/>
              <a:defRPr sz="1300">
                <a:solidFill>
                  <a:schemeClr val="dk1"/>
                </a:solidFill>
              </a:defRPr>
            </a:lvl7pPr>
            <a:lvl8pPr marL="3654291" lvl="7" indent="-310863" algn="l" rtl="0">
              <a:spcBef>
                <a:spcPts val="500"/>
              </a:spcBef>
              <a:spcAft>
                <a:spcPts val="0"/>
              </a:spcAft>
              <a:buClr>
                <a:schemeClr val="dk1"/>
              </a:buClr>
              <a:buSzPts val="1300"/>
              <a:buChar char="○"/>
              <a:defRPr sz="1300">
                <a:solidFill>
                  <a:schemeClr val="dk1"/>
                </a:solidFill>
              </a:defRPr>
            </a:lvl8pPr>
            <a:lvl9pPr marL="4111104" lvl="8" indent="-310863" algn="l" rtl="0">
              <a:spcBef>
                <a:spcPts val="500"/>
              </a:spcBef>
              <a:spcAft>
                <a:spcPts val="0"/>
              </a:spcAft>
              <a:buClr>
                <a:schemeClr val="dk1"/>
              </a:buClr>
              <a:buSzPts val="1300"/>
              <a:buChar char="■"/>
              <a:defRPr sz="1300">
                <a:solidFill>
                  <a:schemeClr val="dk1"/>
                </a:solidFill>
              </a:defRPr>
            </a:lvl9pPr>
          </a:lstStyle>
          <a:p>
            <a:endParaRPr/>
          </a:p>
        </p:txBody>
      </p:sp>
      <p:sp>
        <p:nvSpPr>
          <p:cNvPr id="27" name="Google Shape;27;g1296eb9e080_0_16"/>
          <p:cNvSpPr txBox="1">
            <a:spLocks noGrp="1"/>
          </p:cNvSpPr>
          <p:nvPr>
            <p:ph type="sldNum" idx="12"/>
          </p:nvPr>
        </p:nvSpPr>
        <p:spPr>
          <a:xfrm>
            <a:off x="8737603" y="6356343"/>
            <a:ext cx="3126900" cy="365100"/>
          </a:xfrm>
          <a:prstGeom prst="rect">
            <a:avLst/>
          </a:prstGeom>
          <a:noFill/>
          <a:ln>
            <a:noFill/>
          </a:ln>
        </p:spPr>
        <p:txBody>
          <a:bodyPr spcFirstLastPara="1" wrap="square" lIns="121804" tIns="60877" rIns="121804" bIns="60877" anchor="ctr" anchorCtr="0">
            <a:noAutofit/>
          </a:bodyPr>
          <a:lstStyle>
            <a:lvl1pPr marL="0" marR="0" lvl="0" indent="0" algn="r" rtl="0">
              <a:spcBef>
                <a:spcPts val="0"/>
              </a:spcBef>
              <a:buNone/>
              <a:defRPr sz="1600" b="0" i="0" u="none" strike="noStrike" cap="none">
                <a:solidFill>
                  <a:srgbClr val="888888"/>
                </a:solidFill>
                <a:latin typeface="Calibri"/>
                <a:ea typeface="Calibri"/>
                <a:cs typeface="Calibri"/>
                <a:sym typeface="Calibri"/>
              </a:defRPr>
            </a:lvl1pPr>
            <a:lvl2pPr marL="0" marR="0" lvl="1" indent="0" algn="r" rtl="0">
              <a:spcBef>
                <a:spcPts val="0"/>
              </a:spcBef>
              <a:buNone/>
              <a:defRPr sz="1600" b="0" i="0" u="none" strike="noStrike" cap="none">
                <a:solidFill>
                  <a:srgbClr val="888888"/>
                </a:solidFill>
                <a:latin typeface="Calibri"/>
                <a:ea typeface="Calibri"/>
                <a:cs typeface="Calibri"/>
                <a:sym typeface="Calibri"/>
              </a:defRPr>
            </a:lvl2pPr>
            <a:lvl3pPr marL="0" marR="0" lvl="2" indent="0" algn="r" rtl="0">
              <a:spcBef>
                <a:spcPts val="0"/>
              </a:spcBef>
              <a:buNone/>
              <a:defRPr sz="1600" b="0" i="0" u="none" strike="noStrike" cap="none">
                <a:solidFill>
                  <a:srgbClr val="888888"/>
                </a:solidFill>
                <a:latin typeface="Calibri"/>
                <a:ea typeface="Calibri"/>
                <a:cs typeface="Calibri"/>
                <a:sym typeface="Calibri"/>
              </a:defRPr>
            </a:lvl3pPr>
            <a:lvl4pPr marL="0" marR="0" lvl="3" indent="0" algn="r" rtl="0">
              <a:spcBef>
                <a:spcPts val="0"/>
              </a:spcBef>
              <a:buNone/>
              <a:defRPr sz="1600" b="0" i="0" u="none" strike="noStrike" cap="none">
                <a:solidFill>
                  <a:srgbClr val="888888"/>
                </a:solidFill>
                <a:latin typeface="Calibri"/>
                <a:ea typeface="Calibri"/>
                <a:cs typeface="Calibri"/>
                <a:sym typeface="Calibri"/>
              </a:defRPr>
            </a:lvl4pPr>
            <a:lvl5pPr marL="0" marR="0" lvl="4" indent="0" algn="r" rtl="0">
              <a:spcBef>
                <a:spcPts val="0"/>
              </a:spcBef>
              <a:buNone/>
              <a:defRPr sz="1600" b="0" i="0" u="none" strike="noStrike" cap="none">
                <a:solidFill>
                  <a:srgbClr val="888888"/>
                </a:solidFill>
                <a:latin typeface="Calibri"/>
                <a:ea typeface="Calibri"/>
                <a:cs typeface="Calibri"/>
                <a:sym typeface="Calibri"/>
              </a:defRPr>
            </a:lvl5pPr>
            <a:lvl6pPr marL="0" marR="0" lvl="5" indent="0" algn="r" rtl="0">
              <a:spcBef>
                <a:spcPts val="0"/>
              </a:spcBef>
              <a:buNone/>
              <a:defRPr sz="1600" b="0" i="0" u="none" strike="noStrike" cap="none">
                <a:solidFill>
                  <a:srgbClr val="888888"/>
                </a:solidFill>
                <a:latin typeface="Calibri"/>
                <a:ea typeface="Calibri"/>
                <a:cs typeface="Calibri"/>
                <a:sym typeface="Calibri"/>
              </a:defRPr>
            </a:lvl6pPr>
            <a:lvl7pPr marL="0" marR="0" lvl="6" indent="0" algn="r" rtl="0">
              <a:spcBef>
                <a:spcPts val="0"/>
              </a:spcBef>
              <a:buNone/>
              <a:defRPr sz="1600" b="0" i="0" u="none" strike="noStrike" cap="none">
                <a:solidFill>
                  <a:srgbClr val="888888"/>
                </a:solidFill>
                <a:latin typeface="Calibri"/>
                <a:ea typeface="Calibri"/>
                <a:cs typeface="Calibri"/>
                <a:sym typeface="Calibri"/>
              </a:defRPr>
            </a:lvl7pPr>
            <a:lvl8pPr marL="0" marR="0" lvl="7" indent="0" algn="r" rtl="0">
              <a:spcBef>
                <a:spcPts val="0"/>
              </a:spcBef>
              <a:buNone/>
              <a:defRPr sz="1600" b="0" i="0" u="none" strike="noStrike" cap="none">
                <a:solidFill>
                  <a:srgbClr val="888888"/>
                </a:solidFill>
                <a:latin typeface="Calibri"/>
                <a:ea typeface="Calibri"/>
                <a:cs typeface="Calibri"/>
                <a:sym typeface="Calibri"/>
              </a:defRPr>
            </a:lvl8pPr>
            <a:lvl9pPr marL="0" marR="0" lvl="8" indent="0" algn="r" rtl="0">
              <a:spcBef>
                <a:spcPts val="0"/>
              </a:spcBef>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28" name="Google Shape;28;g1296eb9e080_0_16"/>
          <p:cNvSpPr txBox="1">
            <a:spLocks noGrp="1"/>
          </p:cNvSpPr>
          <p:nvPr>
            <p:ph type="title"/>
          </p:nvPr>
        </p:nvSpPr>
        <p:spPr>
          <a:xfrm>
            <a:off x="847200" y="284459"/>
            <a:ext cx="9558000" cy="812700"/>
          </a:xfrm>
          <a:prstGeom prst="rect">
            <a:avLst/>
          </a:prstGeom>
          <a:noFill/>
          <a:ln>
            <a:noFill/>
          </a:ln>
        </p:spPr>
        <p:txBody>
          <a:bodyPr spcFirstLastPara="1" wrap="square" lIns="121804" tIns="121804" rIns="121804" bIns="121804" anchor="ctr" anchorCtr="0">
            <a:noAutofit/>
          </a:bodyPr>
          <a:lstStyle>
            <a:lvl1pPr lvl="0" rtl="0">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rtl="0">
              <a:spcBef>
                <a:spcPts val="0"/>
              </a:spcBef>
              <a:spcAft>
                <a:spcPts val="0"/>
              </a:spcAft>
              <a:buSzPts val="4800"/>
              <a:buFont typeface="Cambria"/>
              <a:buChar char="○"/>
              <a:defRPr sz="4800">
                <a:latin typeface="Cambria"/>
                <a:ea typeface="Cambria"/>
                <a:cs typeface="Cambria"/>
                <a:sym typeface="Cambria"/>
              </a:defRPr>
            </a:lvl2pPr>
            <a:lvl3pPr lvl="2" rtl="0">
              <a:spcBef>
                <a:spcPts val="0"/>
              </a:spcBef>
              <a:spcAft>
                <a:spcPts val="0"/>
              </a:spcAft>
              <a:buSzPts val="4800"/>
              <a:buFont typeface="Cambria"/>
              <a:buChar char="■"/>
              <a:defRPr sz="4800">
                <a:latin typeface="Cambria"/>
                <a:ea typeface="Cambria"/>
                <a:cs typeface="Cambria"/>
                <a:sym typeface="Cambria"/>
              </a:defRPr>
            </a:lvl3pPr>
            <a:lvl4pPr lvl="3" rtl="0">
              <a:spcBef>
                <a:spcPts val="0"/>
              </a:spcBef>
              <a:spcAft>
                <a:spcPts val="0"/>
              </a:spcAft>
              <a:buSzPts val="4800"/>
              <a:buFont typeface="Cambria"/>
              <a:buChar char="●"/>
              <a:defRPr sz="4800">
                <a:latin typeface="Cambria"/>
                <a:ea typeface="Cambria"/>
                <a:cs typeface="Cambria"/>
                <a:sym typeface="Cambria"/>
              </a:defRPr>
            </a:lvl4pPr>
            <a:lvl5pPr lvl="4" rtl="0">
              <a:spcBef>
                <a:spcPts val="0"/>
              </a:spcBef>
              <a:spcAft>
                <a:spcPts val="0"/>
              </a:spcAft>
              <a:buSzPts val="4800"/>
              <a:buFont typeface="Cambria"/>
              <a:buChar char="○"/>
              <a:defRPr sz="4800">
                <a:latin typeface="Cambria"/>
                <a:ea typeface="Cambria"/>
                <a:cs typeface="Cambria"/>
                <a:sym typeface="Cambria"/>
              </a:defRPr>
            </a:lvl5pPr>
            <a:lvl6pPr lvl="5" rtl="0">
              <a:spcBef>
                <a:spcPts val="0"/>
              </a:spcBef>
              <a:spcAft>
                <a:spcPts val="0"/>
              </a:spcAft>
              <a:buSzPts val="4800"/>
              <a:buFont typeface="Cambria"/>
              <a:buChar char="■"/>
              <a:defRPr sz="4800">
                <a:latin typeface="Cambria"/>
                <a:ea typeface="Cambria"/>
                <a:cs typeface="Cambria"/>
                <a:sym typeface="Cambria"/>
              </a:defRPr>
            </a:lvl6pPr>
            <a:lvl7pPr lvl="6" rtl="0">
              <a:spcBef>
                <a:spcPts val="0"/>
              </a:spcBef>
              <a:spcAft>
                <a:spcPts val="0"/>
              </a:spcAft>
              <a:buSzPts val="4800"/>
              <a:buFont typeface="Cambria"/>
              <a:buChar char="●"/>
              <a:defRPr sz="4800">
                <a:latin typeface="Cambria"/>
                <a:ea typeface="Cambria"/>
                <a:cs typeface="Cambria"/>
                <a:sym typeface="Cambria"/>
              </a:defRPr>
            </a:lvl7pPr>
            <a:lvl8pPr lvl="7" rtl="0">
              <a:spcBef>
                <a:spcPts val="0"/>
              </a:spcBef>
              <a:spcAft>
                <a:spcPts val="0"/>
              </a:spcAft>
              <a:buSzPts val="4800"/>
              <a:buFont typeface="Cambria"/>
              <a:buChar char="○"/>
              <a:defRPr sz="4800">
                <a:latin typeface="Cambria"/>
                <a:ea typeface="Cambria"/>
                <a:cs typeface="Cambria"/>
                <a:sym typeface="Cambria"/>
              </a:defRPr>
            </a:lvl8pPr>
            <a:lvl9pPr lvl="8" rtl="0">
              <a:spcBef>
                <a:spcPts val="0"/>
              </a:spcBef>
              <a:spcAft>
                <a:spcPts val="0"/>
              </a:spcAft>
              <a:buSzPts val="4800"/>
              <a:buFont typeface="Cambria"/>
              <a:buChar char="■"/>
              <a:defRPr sz="4800">
                <a:latin typeface="Cambria"/>
                <a:ea typeface="Cambria"/>
                <a:cs typeface="Cambria"/>
                <a:sym typeface="Cambria"/>
              </a:defRPr>
            </a:lvl9pPr>
          </a:lstStyle>
          <a:p>
            <a:endParaRPr/>
          </a:p>
        </p:txBody>
      </p:sp>
    </p:spTree>
    <p:extLst>
      <p:ext uri="{BB962C8B-B14F-4D97-AF65-F5344CB8AC3E}">
        <p14:creationId xmlns:p14="http://schemas.microsoft.com/office/powerpoint/2010/main" val="156804124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29"/>
        <p:cNvGrpSpPr/>
        <p:nvPr/>
      </p:nvGrpSpPr>
      <p:grpSpPr>
        <a:xfrm>
          <a:off x="0" y="0"/>
          <a:ext cx="0" cy="0"/>
          <a:chOff x="0" y="0"/>
          <a:chExt cx="0" cy="0"/>
        </a:xfrm>
      </p:grpSpPr>
      <p:sp>
        <p:nvSpPr>
          <p:cNvPr id="30" name="Google Shape;30;g1296eb9e080_0_20"/>
          <p:cNvSpPr/>
          <p:nvPr/>
        </p:nvSpPr>
        <p:spPr>
          <a:xfrm>
            <a:off x="0" y="0"/>
            <a:ext cx="4876800" cy="6858000"/>
          </a:xfrm>
          <a:prstGeom prst="rect">
            <a:avLst/>
          </a:prstGeom>
          <a:solidFill>
            <a:schemeClr val="dk2"/>
          </a:solidFill>
          <a:ln>
            <a:noFill/>
          </a:ln>
        </p:spPr>
        <p:txBody>
          <a:bodyPr spcFirstLastPara="1" wrap="square" lIns="121804" tIns="60877" rIns="121804" bIns="60877" anchor="t" anchorCtr="0">
            <a:noAutofit/>
          </a:bodyPr>
          <a:lstStyle/>
          <a:p>
            <a:pPr algn="ctr" defTabSz="1218120"/>
            <a:endParaRPr sz="2400">
              <a:solidFill>
                <a:srgbClr val="FFFFFF"/>
              </a:solidFill>
              <a:latin typeface="Calibri"/>
              <a:ea typeface="Calibri"/>
              <a:cs typeface="Calibri"/>
              <a:sym typeface="Calibri"/>
            </a:endParaRPr>
          </a:p>
        </p:txBody>
      </p:sp>
      <p:sp>
        <p:nvSpPr>
          <p:cNvPr id="31" name="Google Shape;31;g1296eb9e080_0_20"/>
          <p:cNvSpPr txBox="1">
            <a:spLocks noGrp="1"/>
          </p:cNvSpPr>
          <p:nvPr>
            <p:ph type="title"/>
          </p:nvPr>
        </p:nvSpPr>
        <p:spPr>
          <a:xfrm>
            <a:off x="457200" y="1306615"/>
            <a:ext cx="3962400" cy="1880100"/>
          </a:xfrm>
          <a:prstGeom prst="rect">
            <a:avLst/>
          </a:prstGeom>
          <a:noFill/>
          <a:ln>
            <a:noFill/>
          </a:ln>
        </p:spPr>
        <p:txBody>
          <a:bodyPr spcFirstLastPara="1" wrap="square" lIns="121804" tIns="121804" rIns="121804" bIns="121804" anchor="t" anchorCtr="0">
            <a:noAutofit/>
          </a:bodyPr>
          <a:lstStyle>
            <a:lvl1pPr lvl="0" algn="l" rtl="0">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
        <p:nvSpPr>
          <p:cNvPr id="32" name="Google Shape;32;g1296eb9e080_0_20"/>
          <p:cNvSpPr txBox="1">
            <a:spLocks noGrp="1"/>
          </p:cNvSpPr>
          <p:nvPr>
            <p:ph type="body" idx="1"/>
          </p:nvPr>
        </p:nvSpPr>
        <p:spPr>
          <a:xfrm>
            <a:off x="5177833" y="1306600"/>
            <a:ext cx="6567600" cy="3712800"/>
          </a:xfrm>
          <a:prstGeom prst="rect">
            <a:avLst/>
          </a:prstGeom>
          <a:noFill/>
          <a:ln>
            <a:noFill/>
          </a:ln>
        </p:spPr>
        <p:txBody>
          <a:bodyPr spcFirstLastPara="1" wrap="square" lIns="121804" tIns="121804" rIns="121804" bIns="121804" anchor="t" anchorCtr="0">
            <a:noAutofit/>
          </a:bodyPr>
          <a:lstStyle>
            <a:lvl1pPr marL="456771" lvl="0" indent="-431416" rtl="0">
              <a:spcBef>
                <a:spcPts val="600"/>
              </a:spcBef>
              <a:spcAft>
                <a:spcPts val="0"/>
              </a:spcAft>
              <a:buClr>
                <a:srgbClr val="3D85C6"/>
              </a:buClr>
              <a:buSzPts val="3200"/>
              <a:buChar char="●"/>
              <a:defRPr>
                <a:solidFill>
                  <a:srgbClr val="3D85C6"/>
                </a:solidFill>
              </a:defRPr>
            </a:lvl1pPr>
            <a:lvl2pPr marL="913584" lvl="1" indent="-380664" rtl="0">
              <a:spcBef>
                <a:spcPts val="500"/>
              </a:spcBef>
              <a:spcAft>
                <a:spcPts val="0"/>
              </a:spcAft>
              <a:buClr>
                <a:srgbClr val="888888"/>
              </a:buClr>
              <a:buSzPts val="2400"/>
              <a:buChar char="○"/>
              <a:defRPr sz="2700">
                <a:solidFill>
                  <a:srgbClr val="888888"/>
                </a:solidFill>
              </a:defRPr>
            </a:lvl2pPr>
            <a:lvl3pPr marL="1370376" lvl="2" indent="-361662" rtl="0">
              <a:spcBef>
                <a:spcPts val="500"/>
              </a:spcBef>
              <a:spcAft>
                <a:spcPts val="0"/>
              </a:spcAft>
              <a:buClr>
                <a:srgbClr val="3D85C6"/>
              </a:buClr>
              <a:buSzPts val="2100"/>
              <a:buChar char="■"/>
              <a:defRPr sz="2400">
                <a:solidFill>
                  <a:srgbClr val="3D85C6"/>
                </a:solidFill>
              </a:defRPr>
            </a:lvl3pPr>
            <a:lvl4pPr marL="1827168" lvl="3" indent="-348962" rtl="0">
              <a:spcBef>
                <a:spcPts val="400"/>
              </a:spcBef>
              <a:spcAft>
                <a:spcPts val="0"/>
              </a:spcAft>
              <a:buSzPts val="1900"/>
              <a:buChar char="●"/>
              <a:defRPr sz="2100">
                <a:solidFill>
                  <a:schemeClr val="dk1"/>
                </a:solidFill>
              </a:defRPr>
            </a:lvl4pPr>
            <a:lvl5pPr marL="2283982" lvl="4" indent="-329912" rtl="0">
              <a:spcBef>
                <a:spcPts val="400"/>
              </a:spcBef>
              <a:spcAft>
                <a:spcPts val="0"/>
              </a:spcAft>
              <a:buSzPts val="1600"/>
              <a:buChar char="○"/>
              <a:defRPr sz="2100">
                <a:solidFill>
                  <a:schemeClr val="dk1"/>
                </a:solidFill>
              </a:defRPr>
            </a:lvl5pPr>
            <a:lvl6pPr marL="2740750" lvl="5" indent="-329912" rtl="0">
              <a:spcBef>
                <a:spcPts val="500"/>
              </a:spcBef>
              <a:spcAft>
                <a:spcPts val="0"/>
              </a:spcAft>
              <a:buSzPts val="1600"/>
              <a:buChar char="■"/>
              <a:defRPr sz="1600">
                <a:solidFill>
                  <a:schemeClr val="dk1"/>
                </a:solidFill>
              </a:defRPr>
            </a:lvl6pPr>
            <a:lvl7pPr marL="3197520" lvl="6" indent="-329912" rtl="0">
              <a:spcBef>
                <a:spcPts val="500"/>
              </a:spcBef>
              <a:spcAft>
                <a:spcPts val="0"/>
              </a:spcAft>
              <a:buSzPts val="1600"/>
              <a:buChar char="●"/>
              <a:defRPr sz="1600">
                <a:solidFill>
                  <a:schemeClr val="dk1"/>
                </a:solidFill>
              </a:defRPr>
            </a:lvl7pPr>
            <a:lvl8pPr marL="3654291" lvl="7" indent="-329912" rtl="0">
              <a:spcBef>
                <a:spcPts val="500"/>
              </a:spcBef>
              <a:spcAft>
                <a:spcPts val="0"/>
              </a:spcAft>
              <a:buSzPts val="1600"/>
              <a:buChar char="○"/>
              <a:defRPr sz="1600">
                <a:solidFill>
                  <a:schemeClr val="dk1"/>
                </a:solidFill>
              </a:defRPr>
            </a:lvl8pPr>
            <a:lvl9pPr marL="4111104" lvl="8" indent="-329912" rtl="0">
              <a:spcBef>
                <a:spcPts val="500"/>
              </a:spcBef>
              <a:spcAft>
                <a:spcPts val="0"/>
              </a:spcAft>
              <a:buSzPts val="1600"/>
              <a:buChar char="■"/>
              <a:defRPr sz="1600">
                <a:solidFill>
                  <a:schemeClr val="dk1"/>
                </a:solidFill>
              </a:defRPr>
            </a:lvl9pPr>
          </a:lstStyle>
          <a:p>
            <a:endParaRPr/>
          </a:p>
        </p:txBody>
      </p:sp>
      <p:sp>
        <p:nvSpPr>
          <p:cNvPr id="33" name="Google Shape;33;g1296eb9e080_0_20"/>
          <p:cNvSpPr txBox="1">
            <a:spLocks noGrp="1"/>
          </p:cNvSpPr>
          <p:nvPr>
            <p:ph type="sldNum" idx="12"/>
          </p:nvPr>
        </p:nvSpPr>
        <p:spPr>
          <a:xfrm>
            <a:off x="11409047" y="6333135"/>
            <a:ext cx="731700" cy="524700"/>
          </a:xfrm>
          <a:prstGeom prst="rect">
            <a:avLst/>
          </a:prstGeom>
        </p:spPr>
        <p:txBody>
          <a:bodyPr spcFirstLastPara="1" wrap="square" lIns="121804" tIns="60877" rIns="121804" bIns="60877"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342212680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37"/>
        <p:cNvGrpSpPr/>
        <p:nvPr/>
      </p:nvGrpSpPr>
      <p:grpSpPr>
        <a:xfrm>
          <a:off x="0" y="0"/>
          <a:ext cx="0" cy="0"/>
          <a:chOff x="0" y="0"/>
          <a:chExt cx="0" cy="0"/>
        </a:xfrm>
      </p:grpSpPr>
      <p:sp>
        <p:nvSpPr>
          <p:cNvPr id="38" name="Google Shape;38;g1296eb9e080_0_28"/>
          <p:cNvSpPr txBox="1">
            <a:spLocks noGrp="1"/>
          </p:cNvSpPr>
          <p:nvPr>
            <p:ph type="sldNum" idx="12"/>
          </p:nvPr>
        </p:nvSpPr>
        <p:spPr>
          <a:xfrm>
            <a:off x="8737603" y="6356343"/>
            <a:ext cx="3126900" cy="365100"/>
          </a:xfrm>
          <a:prstGeom prst="rect">
            <a:avLst/>
          </a:prstGeom>
          <a:noFill/>
          <a:ln>
            <a:noFill/>
          </a:ln>
        </p:spPr>
        <p:txBody>
          <a:bodyPr spcFirstLastPara="1" wrap="square" lIns="121804" tIns="60877" rIns="121804" bIns="60877" anchor="ctr" anchorCtr="0">
            <a:noAutofit/>
          </a:bodyPr>
          <a:lstStyle>
            <a:lvl1pPr marL="0" marR="0" lvl="0" indent="0" algn="r" rtl="0">
              <a:spcBef>
                <a:spcPts val="0"/>
              </a:spcBef>
              <a:buNone/>
              <a:defRPr sz="1600" b="0" i="0" u="none" strike="noStrike" cap="none">
                <a:solidFill>
                  <a:srgbClr val="888888"/>
                </a:solidFill>
                <a:latin typeface="Calibri"/>
                <a:ea typeface="Calibri"/>
                <a:cs typeface="Calibri"/>
                <a:sym typeface="Calibri"/>
              </a:defRPr>
            </a:lvl1pPr>
            <a:lvl2pPr marL="0" marR="0" lvl="1" indent="0" algn="r" rtl="0">
              <a:spcBef>
                <a:spcPts val="0"/>
              </a:spcBef>
              <a:buNone/>
              <a:defRPr sz="1600" b="0" i="0" u="none" strike="noStrike" cap="none">
                <a:solidFill>
                  <a:srgbClr val="888888"/>
                </a:solidFill>
                <a:latin typeface="Calibri"/>
                <a:ea typeface="Calibri"/>
                <a:cs typeface="Calibri"/>
                <a:sym typeface="Calibri"/>
              </a:defRPr>
            </a:lvl2pPr>
            <a:lvl3pPr marL="0" marR="0" lvl="2" indent="0" algn="r" rtl="0">
              <a:spcBef>
                <a:spcPts val="0"/>
              </a:spcBef>
              <a:buNone/>
              <a:defRPr sz="1600" b="0" i="0" u="none" strike="noStrike" cap="none">
                <a:solidFill>
                  <a:srgbClr val="888888"/>
                </a:solidFill>
                <a:latin typeface="Calibri"/>
                <a:ea typeface="Calibri"/>
                <a:cs typeface="Calibri"/>
                <a:sym typeface="Calibri"/>
              </a:defRPr>
            </a:lvl3pPr>
            <a:lvl4pPr marL="0" marR="0" lvl="3" indent="0" algn="r" rtl="0">
              <a:spcBef>
                <a:spcPts val="0"/>
              </a:spcBef>
              <a:buNone/>
              <a:defRPr sz="1600" b="0" i="0" u="none" strike="noStrike" cap="none">
                <a:solidFill>
                  <a:srgbClr val="888888"/>
                </a:solidFill>
                <a:latin typeface="Calibri"/>
                <a:ea typeface="Calibri"/>
                <a:cs typeface="Calibri"/>
                <a:sym typeface="Calibri"/>
              </a:defRPr>
            </a:lvl4pPr>
            <a:lvl5pPr marL="0" marR="0" lvl="4" indent="0" algn="r" rtl="0">
              <a:spcBef>
                <a:spcPts val="0"/>
              </a:spcBef>
              <a:buNone/>
              <a:defRPr sz="1600" b="0" i="0" u="none" strike="noStrike" cap="none">
                <a:solidFill>
                  <a:srgbClr val="888888"/>
                </a:solidFill>
                <a:latin typeface="Calibri"/>
                <a:ea typeface="Calibri"/>
                <a:cs typeface="Calibri"/>
                <a:sym typeface="Calibri"/>
              </a:defRPr>
            </a:lvl5pPr>
            <a:lvl6pPr marL="0" marR="0" lvl="5" indent="0" algn="r" rtl="0">
              <a:spcBef>
                <a:spcPts val="0"/>
              </a:spcBef>
              <a:buNone/>
              <a:defRPr sz="1600" b="0" i="0" u="none" strike="noStrike" cap="none">
                <a:solidFill>
                  <a:srgbClr val="888888"/>
                </a:solidFill>
                <a:latin typeface="Calibri"/>
                <a:ea typeface="Calibri"/>
                <a:cs typeface="Calibri"/>
                <a:sym typeface="Calibri"/>
              </a:defRPr>
            </a:lvl6pPr>
            <a:lvl7pPr marL="0" marR="0" lvl="6" indent="0" algn="r" rtl="0">
              <a:spcBef>
                <a:spcPts val="0"/>
              </a:spcBef>
              <a:buNone/>
              <a:defRPr sz="1600" b="0" i="0" u="none" strike="noStrike" cap="none">
                <a:solidFill>
                  <a:srgbClr val="888888"/>
                </a:solidFill>
                <a:latin typeface="Calibri"/>
                <a:ea typeface="Calibri"/>
                <a:cs typeface="Calibri"/>
                <a:sym typeface="Calibri"/>
              </a:defRPr>
            </a:lvl7pPr>
            <a:lvl8pPr marL="0" marR="0" lvl="7" indent="0" algn="r" rtl="0">
              <a:spcBef>
                <a:spcPts val="0"/>
              </a:spcBef>
              <a:buNone/>
              <a:defRPr sz="1600" b="0" i="0" u="none" strike="noStrike" cap="none">
                <a:solidFill>
                  <a:srgbClr val="888888"/>
                </a:solidFill>
                <a:latin typeface="Calibri"/>
                <a:ea typeface="Calibri"/>
                <a:cs typeface="Calibri"/>
                <a:sym typeface="Calibri"/>
              </a:defRPr>
            </a:lvl8pPr>
            <a:lvl9pPr marL="0" marR="0" lvl="8" indent="0" algn="r" rtl="0">
              <a:spcBef>
                <a:spcPts val="0"/>
              </a:spcBef>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39" name="Google Shape;39;g1296eb9e080_0_28"/>
          <p:cNvSpPr txBox="1">
            <a:spLocks noGrp="1"/>
          </p:cNvSpPr>
          <p:nvPr>
            <p:ph type="body" idx="1"/>
          </p:nvPr>
        </p:nvSpPr>
        <p:spPr>
          <a:xfrm>
            <a:off x="609603" y="1295400"/>
            <a:ext cx="5384700" cy="4876800"/>
          </a:xfrm>
          <a:prstGeom prst="rect">
            <a:avLst/>
          </a:prstGeom>
          <a:noFill/>
          <a:ln>
            <a:noFill/>
          </a:ln>
        </p:spPr>
        <p:txBody>
          <a:bodyPr spcFirstLastPara="1" wrap="square" lIns="121804" tIns="121804" rIns="121804" bIns="121804" anchor="t" anchorCtr="0">
            <a:noAutofit/>
          </a:bodyPr>
          <a:lstStyle>
            <a:lvl1pPr marL="456771" lvl="0" indent="-228408" rtl="0">
              <a:spcBef>
                <a:spcPts val="600"/>
              </a:spcBef>
              <a:spcAft>
                <a:spcPts val="0"/>
              </a:spcAft>
              <a:buSzPts val="1900"/>
              <a:buNone/>
              <a:defRPr sz="1900"/>
            </a:lvl1pPr>
            <a:lvl2pPr marL="913584" lvl="1" indent="-380664" rtl="0">
              <a:spcBef>
                <a:spcPts val="500"/>
              </a:spcBef>
              <a:spcAft>
                <a:spcPts val="0"/>
              </a:spcAft>
              <a:buSzPts val="2400"/>
              <a:buChar char="○"/>
              <a:defRPr sz="1600"/>
            </a:lvl2pPr>
            <a:lvl3pPr marL="1370376" lvl="2" indent="-361662" rtl="0">
              <a:spcBef>
                <a:spcPts val="500"/>
              </a:spcBef>
              <a:spcAft>
                <a:spcPts val="0"/>
              </a:spcAft>
              <a:buSzPts val="2100"/>
              <a:buChar char="■"/>
              <a:defRPr sz="1500"/>
            </a:lvl3pPr>
            <a:lvl4pPr marL="1827168" lvl="3" indent="-348962" rtl="0">
              <a:spcBef>
                <a:spcPts val="400"/>
              </a:spcBef>
              <a:spcAft>
                <a:spcPts val="0"/>
              </a:spcAft>
              <a:buSzPts val="1900"/>
              <a:buChar char="●"/>
              <a:defRPr sz="1500"/>
            </a:lvl4pPr>
            <a:lvl5pPr marL="2283982" lvl="4" indent="-329912" rtl="0">
              <a:spcBef>
                <a:spcPts val="400"/>
              </a:spcBef>
              <a:spcAft>
                <a:spcPts val="0"/>
              </a:spcAft>
              <a:buSzPts val="1600"/>
              <a:buChar char="○"/>
              <a:defRPr sz="1500"/>
            </a:lvl5pPr>
            <a:lvl6pPr marL="2740750" lvl="5" indent="-304512" rtl="0">
              <a:spcBef>
                <a:spcPts val="500"/>
              </a:spcBef>
              <a:spcAft>
                <a:spcPts val="0"/>
              </a:spcAft>
              <a:buSzPts val="1200"/>
              <a:buChar char="■"/>
              <a:defRPr sz="1200">
                <a:solidFill>
                  <a:schemeClr val="dk1"/>
                </a:solidFill>
              </a:defRPr>
            </a:lvl6pPr>
            <a:lvl7pPr marL="3197520" lvl="6" indent="-304512" rtl="0">
              <a:spcBef>
                <a:spcPts val="500"/>
              </a:spcBef>
              <a:spcAft>
                <a:spcPts val="0"/>
              </a:spcAft>
              <a:buSzPts val="1200"/>
              <a:buChar char="●"/>
              <a:defRPr sz="1200">
                <a:solidFill>
                  <a:schemeClr val="dk1"/>
                </a:solidFill>
              </a:defRPr>
            </a:lvl7pPr>
            <a:lvl8pPr marL="3654291" lvl="7" indent="-304512" rtl="0">
              <a:spcBef>
                <a:spcPts val="500"/>
              </a:spcBef>
              <a:spcAft>
                <a:spcPts val="0"/>
              </a:spcAft>
              <a:buSzPts val="1200"/>
              <a:buChar char="○"/>
              <a:defRPr>
                <a:solidFill>
                  <a:schemeClr val="dk1"/>
                </a:solidFill>
              </a:defRPr>
            </a:lvl8pPr>
            <a:lvl9pPr marL="4111104" lvl="8" indent="-304512" rtl="0">
              <a:spcBef>
                <a:spcPts val="500"/>
              </a:spcBef>
              <a:spcAft>
                <a:spcPts val="0"/>
              </a:spcAft>
              <a:buSzPts val="1200"/>
              <a:buChar char="■"/>
              <a:defRPr>
                <a:solidFill>
                  <a:schemeClr val="dk1"/>
                </a:solidFill>
              </a:defRPr>
            </a:lvl9pPr>
          </a:lstStyle>
          <a:p>
            <a:endParaRPr/>
          </a:p>
        </p:txBody>
      </p:sp>
      <p:sp>
        <p:nvSpPr>
          <p:cNvPr id="40" name="Google Shape;40;g1296eb9e080_0_28"/>
          <p:cNvSpPr txBox="1">
            <a:spLocks noGrp="1"/>
          </p:cNvSpPr>
          <p:nvPr>
            <p:ph type="body" idx="2"/>
          </p:nvPr>
        </p:nvSpPr>
        <p:spPr>
          <a:xfrm>
            <a:off x="6197603" y="1295400"/>
            <a:ext cx="5384700" cy="4876800"/>
          </a:xfrm>
          <a:prstGeom prst="rect">
            <a:avLst/>
          </a:prstGeom>
          <a:noFill/>
          <a:ln>
            <a:noFill/>
          </a:ln>
        </p:spPr>
        <p:txBody>
          <a:bodyPr spcFirstLastPara="1" wrap="square" lIns="121804" tIns="121804" rIns="121804" bIns="121804" anchor="t" anchorCtr="0">
            <a:noAutofit/>
          </a:bodyPr>
          <a:lstStyle>
            <a:lvl1pPr marL="456771" lvl="0" indent="-228408" rtl="0">
              <a:spcBef>
                <a:spcPts val="600"/>
              </a:spcBef>
              <a:spcAft>
                <a:spcPts val="0"/>
              </a:spcAft>
              <a:buSzPts val="1900"/>
              <a:buNone/>
              <a:defRPr sz="1900"/>
            </a:lvl1pPr>
            <a:lvl2pPr marL="913584" lvl="1" indent="-380664" rtl="0">
              <a:spcBef>
                <a:spcPts val="500"/>
              </a:spcBef>
              <a:spcAft>
                <a:spcPts val="0"/>
              </a:spcAft>
              <a:buSzPts val="2400"/>
              <a:buChar char="○"/>
              <a:defRPr sz="1600"/>
            </a:lvl2pPr>
            <a:lvl3pPr marL="1370376" lvl="2" indent="-361662" rtl="0">
              <a:spcBef>
                <a:spcPts val="500"/>
              </a:spcBef>
              <a:spcAft>
                <a:spcPts val="0"/>
              </a:spcAft>
              <a:buSzPts val="2100"/>
              <a:buChar char="■"/>
              <a:defRPr sz="1500"/>
            </a:lvl3pPr>
            <a:lvl4pPr marL="1827168" lvl="3" indent="-348962" rtl="0">
              <a:spcBef>
                <a:spcPts val="400"/>
              </a:spcBef>
              <a:spcAft>
                <a:spcPts val="0"/>
              </a:spcAft>
              <a:buSzPts val="1900"/>
              <a:buChar char="●"/>
              <a:defRPr sz="1500"/>
            </a:lvl4pPr>
            <a:lvl5pPr marL="2283982" lvl="4" indent="-329912" rtl="0">
              <a:spcBef>
                <a:spcPts val="400"/>
              </a:spcBef>
              <a:spcAft>
                <a:spcPts val="0"/>
              </a:spcAft>
              <a:buSzPts val="1600"/>
              <a:buChar char="○"/>
              <a:defRPr sz="1500"/>
            </a:lvl5pPr>
            <a:lvl6pPr marL="2740750" lvl="5" indent="-304512" rtl="0">
              <a:spcBef>
                <a:spcPts val="500"/>
              </a:spcBef>
              <a:spcAft>
                <a:spcPts val="0"/>
              </a:spcAft>
              <a:buSzPts val="1200"/>
              <a:buChar char="■"/>
              <a:defRPr sz="1200">
                <a:solidFill>
                  <a:schemeClr val="dk1"/>
                </a:solidFill>
              </a:defRPr>
            </a:lvl6pPr>
            <a:lvl7pPr marL="3197520" lvl="6" indent="-304512" rtl="0">
              <a:spcBef>
                <a:spcPts val="500"/>
              </a:spcBef>
              <a:spcAft>
                <a:spcPts val="0"/>
              </a:spcAft>
              <a:buSzPts val="1200"/>
              <a:buChar char="●"/>
              <a:defRPr sz="1200">
                <a:solidFill>
                  <a:schemeClr val="dk1"/>
                </a:solidFill>
              </a:defRPr>
            </a:lvl7pPr>
            <a:lvl8pPr marL="3654291" lvl="7" indent="-304512" rtl="0">
              <a:spcBef>
                <a:spcPts val="500"/>
              </a:spcBef>
              <a:spcAft>
                <a:spcPts val="0"/>
              </a:spcAft>
              <a:buSzPts val="1200"/>
              <a:buChar char="○"/>
              <a:defRPr>
                <a:solidFill>
                  <a:schemeClr val="dk1"/>
                </a:solidFill>
              </a:defRPr>
            </a:lvl8pPr>
            <a:lvl9pPr marL="4111104" lvl="8" indent="-304512" rtl="0">
              <a:spcBef>
                <a:spcPts val="500"/>
              </a:spcBef>
              <a:spcAft>
                <a:spcPts val="0"/>
              </a:spcAft>
              <a:buSzPts val="1200"/>
              <a:buChar char="■"/>
              <a:defRPr>
                <a:solidFill>
                  <a:schemeClr val="dk1"/>
                </a:solidFill>
              </a:defRPr>
            </a:lvl9pPr>
          </a:lstStyle>
          <a:p>
            <a:endParaRPr/>
          </a:p>
        </p:txBody>
      </p:sp>
      <p:sp>
        <p:nvSpPr>
          <p:cNvPr id="41" name="Google Shape;41;g1296eb9e080_0_28"/>
          <p:cNvSpPr txBox="1">
            <a:spLocks noGrp="1"/>
          </p:cNvSpPr>
          <p:nvPr>
            <p:ph type="title"/>
          </p:nvPr>
        </p:nvSpPr>
        <p:spPr>
          <a:xfrm>
            <a:off x="936203" y="273903"/>
            <a:ext cx="9575700" cy="812700"/>
          </a:xfrm>
          <a:prstGeom prst="rect">
            <a:avLst/>
          </a:prstGeom>
          <a:noFill/>
          <a:ln>
            <a:noFill/>
          </a:ln>
        </p:spPr>
        <p:txBody>
          <a:bodyPr spcFirstLastPara="1" wrap="square" lIns="121804" tIns="121804" rIns="121804" bIns="121804" anchor="ctr" anchorCtr="0">
            <a:noAutofit/>
          </a:bodyPr>
          <a:lstStyle>
            <a:lvl1pPr lvl="0" rtl="0">
              <a:spcBef>
                <a:spcPts val="0"/>
              </a:spcBef>
              <a:spcAft>
                <a:spcPts val="0"/>
              </a:spcAft>
              <a:buSzPts val="4800"/>
              <a:buFont typeface="Cambria"/>
              <a:buNone/>
              <a:defRPr sz="4800">
                <a:latin typeface="Cambria"/>
                <a:ea typeface="Cambria"/>
                <a:cs typeface="Cambria"/>
                <a:sym typeface="Cambria"/>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Tree>
    <p:extLst>
      <p:ext uri="{BB962C8B-B14F-4D97-AF65-F5344CB8AC3E}">
        <p14:creationId xmlns:p14="http://schemas.microsoft.com/office/powerpoint/2010/main" val="199052418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42"/>
        <p:cNvGrpSpPr/>
        <p:nvPr/>
      </p:nvGrpSpPr>
      <p:grpSpPr>
        <a:xfrm>
          <a:off x="0" y="0"/>
          <a:ext cx="0" cy="0"/>
          <a:chOff x="0" y="0"/>
          <a:chExt cx="0" cy="0"/>
        </a:xfrm>
      </p:grpSpPr>
      <p:sp>
        <p:nvSpPr>
          <p:cNvPr id="43" name="Google Shape;43;g1296eb9e080_0_33"/>
          <p:cNvSpPr txBox="1">
            <a:spLocks noGrp="1"/>
          </p:cNvSpPr>
          <p:nvPr>
            <p:ph type="title"/>
          </p:nvPr>
        </p:nvSpPr>
        <p:spPr>
          <a:xfrm>
            <a:off x="936203" y="273903"/>
            <a:ext cx="9575700" cy="812700"/>
          </a:xfrm>
          <a:prstGeom prst="rect">
            <a:avLst/>
          </a:prstGeom>
          <a:noFill/>
          <a:ln>
            <a:noFill/>
          </a:ln>
        </p:spPr>
        <p:txBody>
          <a:bodyPr spcFirstLastPara="1" wrap="square" lIns="121804" tIns="121804" rIns="121804" bIns="121804" anchor="ctr" anchorCtr="0">
            <a:noAutofit/>
          </a:bodyPr>
          <a:lstStyle>
            <a:lvl1pPr lvl="0" rtl="0">
              <a:spcBef>
                <a:spcPts val="0"/>
              </a:spcBef>
              <a:spcAft>
                <a:spcPts val="0"/>
              </a:spcAft>
              <a:buSzPts val="4800"/>
              <a:buFont typeface="Cambria"/>
              <a:buNone/>
              <a:defRPr sz="4800">
                <a:latin typeface="Cambria"/>
                <a:ea typeface="Cambria"/>
                <a:cs typeface="Cambria"/>
                <a:sym typeface="Cambria"/>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
        <p:nvSpPr>
          <p:cNvPr id="44" name="Google Shape;44;g1296eb9e080_0_33"/>
          <p:cNvSpPr txBox="1">
            <a:spLocks noGrp="1"/>
          </p:cNvSpPr>
          <p:nvPr>
            <p:ph type="dt" idx="10"/>
          </p:nvPr>
        </p:nvSpPr>
        <p:spPr>
          <a:xfrm>
            <a:off x="609603" y="6356351"/>
            <a:ext cx="2844900" cy="365100"/>
          </a:xfrm>
          <a:prstGeom prst="rect">
            <a:avLst/>
          </a:prstGeom>
          <a:noFill/>
          <a:ln>
            <a:noFill/>
          </a:ln>
        </p:spPr>
        <p:txBody>
          <a:bodyPr spcFirstLastPara="1" wrap="square" lIns="121804" tIns="121804" rIns="121804" bIns="121804" anchor="ctr" anchorCtr="0">
            <a:noAutofit/>
          </a:bodyPr>
          <a:lstStyle>
            <a:lvl1pPr marL="0" marR="0" lvl="0" indent="-120554" algn="l" rtl="0">
              <a:spcBef>
                <a:spcPts val="0"/>
              </a:spcBef>
              <a:spcAft>
                <a:spcPts val="0"/>
              </a:spcAft>
              <a:buSzPts val="1900"/>
              <a:buChar char="●"/>
              <a:defRPr sz="1600" b="0" i="0" u="none" strike="noStrike" cap="none">
                <a:solidFill>
                  <a:srgbClr val="888888"/>
                </a:solidFill>
                <a:latin typeface="Calibri"/>
                <a:ea typeface="Calibri"/>
                <a:cs typeface="Calibri"/>
                <a:sym typeface="Calibri"/>
              </a:defRPr>
            </a:lvl1pPr>
            <a:lvl2pPr marL="609027" marR="0" lvl="1"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2pPr>
            <a:lvl3pPr marL="1218120" marR="0" lvl="2"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3pPr>
            <a:lvl4pPr marL="1827168" marR="0" lvl="3"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4pPr>
            <a:lvl5pPr marL="2436238" marR="0" lvl="4"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5pPr>
            <a:lvl6pPr marL="3045264" marR="0" lvl="5"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6pPr>
            <a:lvl7pPr marL="3654291" marR="0" lvl="6"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7pPr>
            <a:lvl8pPr marL="4263360" marR="0" lvl="7"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8pPr>
            <a:lvl9pPr marL="4872413" marR="0" lvl="8"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9pPr>
          </a:lstStyle>
          <a:p>
            <a:pPr defTabSz="1218120"/>
            <a:endParaRPr lang="en-US"/>
          </a:p>
        </p:txBody>
      </p:sp>
      <p:sp>
        <p:nvSpPr>
          <p:cNvPr id="45" name="Google Shape;45;g1296eb9e080_0_33"/>
          <p:cNvSpPr txBox="1">
            <a:spLocks noGrp="1"/>
          </p:cNvSpPr>
          <p:nvPr>
            <p:ph type="ftr" idx="11"/>
          </p:nvPr>
        </p:nvSpPr>
        <p:spPr>
          <a:xfrm>
            <a:off x="4165603" y="6356351"/>
            <a:ext cx="3860700" cy="365100"/>
          </a:xfrm>
          <a:prstGeom prst="rect">
            <a:avLst/>
          </a:prstGeom>
          <a:noFill/>
          <a:ln>
            <a:noFill/>
          </a:ln>
        </p:spPr>
        <p:txBody>
          <a:bodyPr spcFirstLastPara="1" wrap="square" lIns="121804" tIns="121804" rIns="121804" bIns="121804" anchor="ctr" anchorCtr="0">
            <a:noAutofit/>
          </a:bodyPr>
          <a:lstStyle>
            <a:lvl1pPr marL="0" marR="0" lvl="0" indent="-120554" algn="ctr" rtl="0">
              <a:spcBef>
                <a:spcPts val="0"/>
              </a:spcBef>
              <a:spcAft>
                <a:spcPts val="0"/>
              </a:spcAft>
              <a:buSzPts val="1900"/>
              <a:buChar char="●"/>
              <a:defRPr sz="1600" b="0" i="0" u="none" strike="noStrike" cap="none">
                <a:solidFill>
                  <a:srgbClr val="888888"/>
                </a:solidFill>
                <a:latin typeface="Calibri"/>
                <a:ea typeface="Calibri"/>
                <a:cs typeface="Calibri"/>
                <a:sym typeface="Calibri"/>
              </a:defRPr>
            </a:lvl1pPr>
            <a:lvl2pPr marL="609027" marR="0" lvl="1"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2pPr>
            <a:lvl3pPr marL="1218120" marR="0" lvl="2"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3pPr>
            <a:lvl4pPr marL="1827168" marR="0" lvl="3"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4pPr>
            <a:lvl5pPr marL="2436238" marR="0" lvl="4"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5pPr>
            <a:lvl6pPr marL="3045264" marR="0" lvl="5"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6pPr>
            <a:lvl7pPr marL="3654291" marR="0" lvl="6"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7pPr>
            <a:lvl8pPr marL="4263360" marR="0" lvl="7"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8pPr>
            <a:lvl9pPr marL="4872413" marR="0" lvl="8" indent="-120554"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9pPr>
          </a:lstStyle>
          <a:p>
            <a:pPr defTabSz="1218120"/>
            <a:endParaRPr lang="en-US"/>
          </a:p>
        </p:txBody>
      </p:sp>
      <p:sp>
        <p:nvSpPr>
          <p:cNvPr id="46" name="Google Shape;46;g1296eb9e080_0_33"/>
          <p:cNvSpPr txBox="1">
            <a:spLocks noGrp="1"/>
          </p:cNvSpPr>
          <p:nvPr>
            <p:ph type="sldNum" idx="12"/>
          </p:nvPr>
        </p:nvSpPr>
        <p:spPr>
          <a:xfrm>
            <a:off x="8737603" y="6356343"/>
            <a:ext cx="3126900" cy="365100"/>
          </a:xfrm>
          <a:prstGeom prst="rect">
            <a:avLst/>
          </a:prstGeom>
          <a:noFill/>
          <a:ln>
            <a:noFill/>
          </a:ln>
        </p:spPr>
        <p:txBody>
          <a:bodyPr spcFirstLastPara="1" wrap="square" lIns="121804" tIns="60877" rIns="121804" bIns="60877" anchor="ctr" anchorCtr="0">
            <a:noAutofit/>
          </a:bodyPr>
          <a:lstStyle>
            <a:lvl1pPr marL="0" marR="0" lvl="0" indent="0" algn="r" rtl="0">
              <a:spcBef>
                <a:spcPts val="0"/>
              </a:spcBef>
              <a:buNone/>
              <a:defRPr sz="1600" b="0" i="0" u="none" strike="noStrike" cap="none">
                <a:solidFill>
                  <a:srgbClr val="888888"/>
                </a:solidFill>
                <a:latin typeface="Calibri"/>
                <a:ea typeface="Calibri"/>
                <a:cs typeface="Calibri"/>
                <a:sym typeface="Calibri"/>
              </a:defRPr>
            </a:lvl1pPr>
            <a:lvl2pPr marL="0" marR="0" lvl="1" indent="0" algn="r" rtl="0">
              <a:spcBef>
                <a:spcPts val="0"/>
              </a:spcBef>
              <a:buNone/>
              <a:defRPr sz="1600" b="0" i="0" u="none" strike="noStrike" cap="none">
                <a:solidFill>
                  <a:srgbClr val="888888"/>
                </a:solidFill>
                <a:latin typeface="Calibri"/>
                <a:ea typeface="Calibri"/>
                <a:cs typeface="Calibri"/>
                <a:sym typeface="Calibri"/>
              </a:defRPr>
            </a:lvl2pPr>
            <a:lvl3pPr marL="0" marR="0" lvl="2" indent="0" algn="r" rtl="0">
              <a:spcBef>
                <a:spcPts val="0"/>
              </a:spcBef>
              <a:buNone/>
              <a:defRPr sz="1600" b="0" i="0" u="none" strike="noStrike" cap="none">
                <a:solidFill>
                  <a:srgbClr val="888888"/>
                </a:solidFill>
                <a:latin typeface="Calibri"/>
                <a:ea typeface="Calibri"/>
                <a:cs typeface="Calibri"/>
                <a:sym typeface="Calibri"/>
              </a:defRPr>
            </a:lvl3pPr>
            <a:lvl4pPr marL="0" marR="0" lvl="3" indent="0" algn="r" rtl="0">
              <a:spcBef>
                <a:spcPts val="0"/>
              </a:spcBef>
              <a:buNone/>
              <a:defRPr sz="1600" b="0" i="0" u="none" strike="noStrike" cap="none">
                <a:solidFill>
                  <a:srgbClr val="888888"/>
                </a:solidFill>
                <a:latin typeface="Calibri"/>
                <a:ea typeface="Calibri"/>
                <a:cs typeface="Calibri"/>
                <a:sym typeface="Calibri"/>
              </a:defRPr>
            </a:lvl4pPr>
            <a:lvl5pPr marL="0" marR="0" lvl="4" indent="0" algn="r" rtl="0">
              <a:spcBef>
                <a:spcPts val="0"/>
              </a:spcBef>
              <a:buNone/>
              <a:defRPr sz="1600" b="0" i="0" u="none" strike="noStrike" cap="none">
                <a:solidFill>
                  <a:srgbClr val="888888"/>
                </a:solidFill>
                <a:latin typeface="Calibri"/>
                <a:ea typeface="Calibri"/>
                <a:cs typeface="Calibri"/>
                <a:sym typeface="Calibri"/>
              </a:defRPr>
            </a:lvl5pPr>
            <a:lvl6pPr marL="0" marR="0" lvl="5" indent="0" algn="r" rtl="0">
              <a:spcBef>
                <a:spcPts val="0"/>
              </a:spcBef>
              <a:buNone/>
              <a:defRPr sz="1600" b="0" i="0" u="none" strike="noStrike" cap="none">
                <a:solidFill>
                  <a:srgbClr val="888888"/>
                </a:solidFill>
                <a:latin typeface="Calibri"/>
                <a:ea typeface="Calibri"/>
                <a:cs typeface="Calibri"/>
                <a:sym typeface="Calibri"/>
              </a:defRPr>
            </a:lvl6pPr>
            <a:lvl7pPr marL="0" marR="0" lvl="6" indent="0" algn="r" rtl="0">
              <a:spcBef>
                <a:spcPts val="0"/>
              </a:spcBef>
              <a:buNone/>
              <a:defRPr sz="1600" b="0" i="0" u="none" strike="noStrike" cap="none">
                <a:solidFill>
                  <a:srgbClr val="888888"/>
                </a:solidFill>
                <a:latin typeface="Calibri"/>
                <a:ea typeface="Calibri"/>
                <a:cs typeface="Calibri"/>
                <a:sym typeface="Calibri"/>
              </a:defRPr>
            </a:lvl7pPr>
            <a:lvl8pPr marL="0" marR="0" lvl="7" indent="0" algn="r" rtl="0">
              <a:spcBef>
                <a:spcPts val="0"/>
              </a:spcBef>
              <a:buNone/>
              <a:defRPr sz="1600" b="0" i="0" u="none" strike="noStrike" cap="none">
                <a:solidFill>
                  <a:srgbClr val="888888"/>
                </a:solidFill>
                <a:latin typeface="Calibri"/>
                <a:ea typeface="Calibri"/>
                <a:cs typeface="Calibri"/>
                <a:sym typeface="Calibri"/>
              </a:defRPr>
            </a:lvl8pPr>
            <a:lvl9pPr marL="0" marR="0" lvl="8" indent="0" algn="r" rtl="0">
              <a:spcBef>
                <a:spcPts val="0"/>
              </a:spcBef>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47" name="Google Shape;47;g1296eb9e080_0_33"/>
          <p:cNvSpPr txBox="1">
            <a:spLocks noGrp="1"/>
          </p:cNvSpPr>
          <p:nvPr>
            <p:ph type="body" idx="1"/>
          </p:nvPr>
        </p:nvSpPr>
        <p:spPr>
          <a:xfrm>
            <a:off x="609603" y="1295400"/>
            <a:ext cx="3555900" cy="4876800"/>
          </a:xfrm>
          <a:prstGeom prst="rect">
            <a:avLst/>
          </a:prstGeom>
          <a:noFill/>
          <a:ln>
            <a:noFill/>
          </a:ln>
        </p:spPr>
        <p:txBody>
          <a:bodyPr spcFirstLastPara="1" wrap="square" lIns="121804" tIns="121804" rIns="121804" bIns="121804" anchor="t" anchorCtr="0">
            <a:noAutofit/>
          </a:bodyPr>
          <a:lstStyle>
            <a:lvl1pPr marL="456771" lvl="0" indent="-348962" rtl="0">
              <a:spcBef>
                <a:spcPts val="600"/>
              </a:spcBef>
              <a:spcAft>
                <a:spcPts val="0"/>
              </a:spcAft>
              <a:buSzPts val="1900"/>
              <a:buChar char="●"/>
              <a:defRPr sz="1900"/>
            </a:lvl1pPr>
            <a:lvl2pPr marL="913584" lvl="1" indent="-380664" rtl="0">
              <a:spcBef>
                <a:spcPts val="500"/>
              </a:spcBef>
              <a:spcAft>
                <a:spcPts val="0"/>
              </a:spcAft>
              <a:buSzPts val="2400"/>
              <a:buChar char="○"/>
              <a:defRPr sz="1600"/>
            </a:lvl2pPr>
            <a:lvl3pPr marL="1370376" lvl="2" indent="-361662" rtl="0">
              <a:spcBef>
                <a:spcPts val="500"/>
              </a:spcBef>
              <a:spcAft>
                <a:spcPts val="0"/>
              </a:spcAft>
              <a:buSzPts val="2100"/>
              <a:buChar char="■"/>
              <a:defRPr sz="1500"/>
            </a:lvl3pPr>
            <a:lvl4pPr marL="1827168" lvl="3" indent="-348962" rtl="0">
              <a:spcBef>
                <a:spcPts val="400"/>
              </a:spcBef>
              <a:spcAft>
                <a:spcPts val="0"/>
              </a:spcAft>
              <a:buSzPts val="1900"/>
              <a:buChar char="●"/>
              <a:defRPr sz="1500"/>
            </a:lvl4pPr>
            <a:lvl5pPr marL="2283982" lvl="4" indent="-329912" rtl="0">
              <a:spcBef>
                <a:spcPts val="400"/>
              </a:spcBef>
              <a:spcAft>
                <a:spcPts val="0"/>
              </a:spcAft>
              <a:buSzPts val="1600"/>
              <a:buChar char="○"/>
              <a:defRPr sz="1500"/>
            </a:lvl5pPr>
            <a:lvl6pPr marL="2740750" lvl="5" indent="-304512" rtl="0">
              <a:spcBef>
                <a:spcPts val="500"/>
              </a:spcBef>
              <a:spcAft>
                <a:spcPts val="0"/>
              </a:spcAft>
              <a:buSzPts val="1200"/>
              <a:buChar char="■"/>
              <a:defRPr sz="1200">
                <a:solidFill>
                  <a:schemeClr val="dk1"/>
                </a:solidFill>
              </a:defRPr>
            </a:lvl6pPr>
            <a:lvl7pPr marL="3197520" lvl="6" indent="-304512" rtl="0">
              <a:spcBef>
                <a:spcPts val="500"/>
              </a:spcBef>
              <a:spcAft>
                <a:spcPts val="0"/>
              </a:spcAft>
              <a:buSzPts val="1200"/>
              <a:buChar char="●"/>
              <a:defRPr sz="1200">
                <a:solidFill>
                  <a:schemeClr val="dk1"/>
                </a:solidFill>
              </a:defRPr>
            </a:lvl7pPr>
            <a:lvl8pPr marL="3654291" lvl="7" indent="-304512" rtl="0">
              <a:spcBef>
                <a:spcPts val="500"/>
              </a:spcBef>
              <a:spcAft>
                <a:spcPts val="0"/>
              </a:spcAft>
              <a:buSzPts val="1200"/>
              <a:buChar char="○"/>
              <a:defRPr sz="1200">
                <a:solidFill>
                  <a:schemeClr val="dk1"/>
                </a:solidFill>
              </a:defRPr>
            </a:lvl8pPr>
            <a:lvl9pPr marL="4111104" lvl="8" indent="-304512" rtl="0">
              <a:spcBef>
                <a:spcPts val="500"/>
              </a:spcBef>
              <a:spcAft>
                <a:spcPts val="0"/>
              </a:spcAft>
              <a:buSzPts val="1200"/>
              <a:buChar char="■"/>
              <a:defRPr sz="1200">
                <a:solidFill>
                  <a:schemeClr val="dk1"/>
                </a:solidFill>
              </a:defRPr>
            </a:lvl9pPr>
          </a:lstStyle>
          <a:p>
            <a:endParaRPr/>
          </a:p>
        </p:txBody>
      </p:sp>
      <p:sp>
        <p:nvSpPr>
          <p:cNvPr id="48" name="Google Shape;48;g1296eb9e080_0_33"/>
          <p:cNvSpPr txBox="1">
            <a:spLocks noGrp="1"/>
          </p:cNvSpPr>
          <p:nvPr>
            <p:ph type="body" idx="2"/>
          </p:nvPr>
        </p:nvSpPr>
        <p:spPr>
          <a:xfrm>
            <a:off x="4318003" y="1295400"/>
            <a:ext cx="3555900" cy="4876800"/>
          </a:xfrm>
          <a:prstGeom prst="rect">
            <a:avLst/>
          </a:prstGeom>
          <a:noFill/>
          <a:ln>
            <a:noFill/>
          </a:ln>
        </p:spPr>
        <p:txBody>
          <a:bodyPr spcFirstLastPara="1" wrap="square" lIns="121804" tIns="121804" rIns="121804" bIns="121804" anchor="t" anchorCtr="0">
            <a:noAutofit/>
          </a:bodyPr>
          <a:lstStyle>
            <a:lvl1pPr marL="456771" lvl="0" indent="-348962" rtl="0">
              <a:spcBef>
                <a:spcPts val="600"/>
              </a:spcBef>
              <a:spcAft>
                <a:spcPts val="0"/>
              </a:spcAft>
              <a:buSzPts val="1900"/>
              <a:buChar char="●"/>
              <a:defRPr sz="1900"/>
            </a:lvl1pPr>
            <a:lvl2pPr marL="913584" lvl="1" indent="-380664" rtl="0">
              <a:spcBef>
                <a:spcPts val="500"/>
              </a:spcBef>
              <a:spcAft>
                <a:spcPts val="0"/>
              </a:spcAft>
              <a:buSzPts val="2400"/>
              <a:buChar char="○"/>
              <a:defRPr sz="1600"/>
            </a:lvl2pPr>
            <a:lvl3pPr marL="1370376" lvl="2" indent="-361662" rtl="0">
              <a:spcBef>
                <a:spcPts val="500"/>
              </a:spcBef>
              <a:spcAft>
                <a:spcPts val="0"/>
              </a:spcAft>
              <a:buSzPts val="2100"/>
              <a:buChar char="■"/>
              <a:defRPr sz="1500"/>
            </a:lvl3pPr>
            <a:lvl4pPr marL="1827168" lvl="3" indent="-348962" rtl="0">
              <a:spcBef>
                <a:spcPts val="400"/>
              </a:spcBef>
              <a:spcAft>
                <a:spcPts val="0"/>
              </a:spcAft>
              <a:buSzPts val="1900"/>
              <a:buChar char="●"/>
              <a:defRPr sz="1500"/>
            </a:lvl4pPr>
            <a:lvl5pPr marL="2283982" lvl="4" indent="-329912" rtl="0">
              <a:spcBef>
                <a:spcPts val="400"/>
              </a:spcBef>
              <a:spcAft>
                <a:spcPts val="0"/>
              </a:spcAft>
              <a:buSzPts val="1600"/>
              <a:buChar char="○"/>
              <a:defRPr sz="1500"/>
            </a:lvl5pPr>
            <a:lvl6pPr marL="2740750" lvl="5" indent="-304512" rtl="0">
              <a:spcBef>
                <a:spcPts val="500"/>
              </a:spcBef>
              <a:spcAft>
                <a:spcPts val="0"/>
              </a:spcAft>
              <a:buSzPts val="1200"/>
              <a:buChar char="■"/>
              <a:defRPr sz="1200">
                <a:solidFill>
                  <a:schemeClr val="dk1"/>
                </a:solidFill>
              </a:defRPr>
            </a:lvl6pPr>
            <a:lvl7pPr marL="3197520" lvl="6" indent="-304512" rtl="0">
              <a:spcBef>
                <a:spcPts val="500"/>
              </a:spcBef>
              <a:spcAft>
                <a:spcPts val="0"/>
              </a:spcAft>
              <a:buSzPts val="1200"/>
              <a:buChar char="●"/>
              <a:defRPr sz="1200">
                <a:solidFill>
                  <a:schemeClr val="dk1"/>
                </a:solidFill>
              </a:defRPr>
            </a:lvl7pPr>
            <a:lvl8pPr marL="3654291" lvl="7" indent="-304512" rtl="0">
              <a:spcBef>
                <a:spcPts val="500"/>
              </a:spcBef>
              <a:spcAft>
                <a:spcPts val="0"/>
              </a:spcAft>
              <a:buSzPts val="1200"/>
              <a:buChar char="○"/>
              <a:defRPr sz="1200">
                <a:solidFill>
                  <a:schemeClr val="dk1"/>
                </a:solidFill>
              </a:defRPr>
            </a:lvl8pPr>
            <a:lvl9pPr marL="4111104" lvl="8" indent="-304512" rtl="0">
              <a:spcBef>
                <a:spcPts val="500"/>
              </a:spcBef>
              <a:spcAft>
                <a:spcPts val="0"/>
              </a:spcAft>
              <a:buSzPts val="1200"/>
              <a:buChar char="■"/>
              <a:defRPr sz="1200">
                <a:solidFill>
                  <a:schemeClr val="dk1"/>
                </a:solidFill>
              </a:defRPr>
            </a:lvl9pPr>
          </a:lstStyle>
          <a:p>
            <a:endParaRPr/>
          </a:p>
        </p:txBody>
      </p:sp>
      <p:sp>
        <p:nvSpPr>
          <p:cNvPr id="49" name="Google Shape;49;g1296eb9e080_0_33"/>
          <p:cNvSpPr txBox="1">
            <a:spLocks noGrp="1"/>
          </p:cNvSpPr>
          <p:nvPr>
            <p:ph type="body" idx="3"/>
          </p:nvPr>
        </p:nvSpPr>
        <p:spPr>
          <a:xfrm>
            <a:off x="8026403" y="1295400"/>
            <a:ext cx="3555900" cy="4876800"/>
          </a:xfrm>
          <a:prstGeom prst="rect">
            <a:avLst/>
          </a:prstGeom>
          <a:noFill/>
          <a:ln>
            <a:noFill/>
          </a:ln>
        </p:spPr>
        <p:txBody>
          <a:bodyPr spcFirstLastPara="1" wrap="square" lIns="121804" tIns="121804" rIns="121804" bIns="121804" anchor="t" anchorCtr="0">
            <a:noAutofit/>
          </a:bodyPr>
          <a:lstStyle>
            <a:lvl1pPr marL="456771" lvl="0" indent="-348962" rtl="0">
              <a:spcBef>
                <a:spcPts val="600"/>
              </a:spcBef>
              <a:spcAft>
                <a:spcPts val="0"/>
              </a:spcAft>
              <a:buSzPts val="1900"/>
              <a:buChar char="●"/>
              <a:defRPr sz="1900"/>
            </a:lvl1pPr>
            <a:lvl2pPr marL="913584" lvl="1" indent="-380664" rtl="0">
              <a:spcBef>
                <a:spcPts val="500"/>
              </a:spcBef>
              <a:spcAft>
                <a:spcPts val="0"/>
              </a:spcAft>
              <a:buSzPts val="2400"/>
              <a:buChar char="○"/>
              <a:defRPr sz="1600"/>
            </a:lvl2pPr>
            <a:lvl3pPr marL="1370376" lvl="2" indent="-361662" rtl="0">
              <a:spcBef>
                <a:spcPts val="500"/>
              </a:spcBef>
              <a:spcAft>
                <a:spcPts val="0"/>
              </a:spcAft>
              <a:buSzPts val="2100"/>
              <a:buChar char="■"/>
              <a:defRPr sz="1500"/>
            </a:lvl3pPr>
            <a:lvl4pPr marL="1827168" lvl="3" indent="-348962" rtl="0">
              <a:spcBef>
                <a:spcPts val="400"/>
              </a:spcBef>
              <a:spcAft>
                <a:spcPts val="0"/>
              </a:spcAft>
              <a:buSzPts val="1900"/>
              <a:buChar char="●"/>
              <a:defRPr sz="1500"/>
            </a:lvl4pPr>
            <a:lvl5pPr marL="2283982" lvl="4" indent="-329912" rtl="0">
              <a:spcBef>
                <a:spcPts val="400"/>
              </a:spcBef>
              <a:spcAft>
                <a:spcPts val="0"/>
              </a:spcAft>
              <a:buSzPts val="1600"/>
              <a:buChar char="○"/>
              <a:defRPr sz="1500"/>
            </a:lvl5pPr>
            <a:lvl6pPr marL="2740750" lvl="5" indent="-304512" rtl="0">
              <a:spcBef>
                <a:spcPts val="500"/>
              </a:spcBef>
              <a:spcAft>
                <a:spcPts val="0"/>
              </a:spcAft>
              <a:buSzPts val="1200"/>
              <a:buChar char="■"/>
              <a:defRPr sz="1200">
                <a:solidFill>
                  <a:schemeClr val="dk1"/>
                </a:solidFill>
              </a:defRPr>
            </a:lvl6pPr>
            <a:lvl7pPr marL="3197520" lvl="6" indent="-304512" rtl="0">
              <a:spcBef>
                <a:spcPts val="500"/>
              </a:spcBef>
              <a:spcAft>
                <a:spcPts val="0"/>
              </a:spcAft>
              <a:buSzPts val="1200"/>
              <a:buChar char="●"/>
              <a:defRPr sz="1200">
                <a:solidFill>
                  <a:schemeClr val="dk1"/>
                </a:solidFill>
              </a:defRPr>
            </a:lvl7pPr>
            <a:lvl8pPr marL="3654291" lvl="7" indent="-304512" rtl="0">
              <a:spcBef>
                <a:spcPts val="500"/>
              </a:spcBef>
              <a:spcAft>
                <a:spcPts val="0"/>
              </a:spcAft>
              <a:buSzPts val="1200"/>
              <a:buChar char="○"/>
              <a:defRPr sz="1200">
                <a:solidFill>
                  <a:schemeClr val="dk1"/>
                </a:solidFill>
              </a:defRPr>
            </a:lvl8pPr>
            <a:lvl9pPr marL="4111104" lvl="8" indent="-304512" rtl="0">
              <a:spcBef>
                <a:spcPts val="500"/>
              </a:spcBef>
              <a:spcAft>
                <a:spcPts val="0"/>
              </a:spcAft>
              <a:buSzPts val="1200"/>
              <a:buChar char="■"/>
              <a:defRPr sz="1200">
                <a:solidFill>
                  <a:schemeClr val="dk1"/>
                </a:solidFill>
              </a:defRPr>
            </a:lvl9pPr>
          </a:lstStyle>
          <a:p>
            <a:endParaRPr/>
          </a:p>
        </p:txBody>
      </p:sp>
    </p:spTree>
    <p:extLst>
      <p:ext uri="{BB962C8B-B14F-4D97-AF65-F5344CB8AC3E}">
        <p14:creationId xmlns:p14="http://schemas.microsoft.com/office/powerpoint/2010/main" val="24397106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50"/>
        <p:cNvGrpSpPr/>
        <p:nvPr/>
      </p:nvGrpSpPr>
      <p:grpSpPr>
        <a:xfrm>
          <a:off x="0" y="0"/>
          <a:ext cx="0" cy="0"/>
          <a:chOff x="0" y="0"/>
          <a:chExt cx="0" cy="0"/>
        </a:xfrm>
      </p:grpSpPr>
      <p:sp>
        <p:nvSpPr>
          <p:cNvPr id="51" name="Google Shape;51;g1296eb9e080_0_41"/>
          <p:cNvSpPr/>
          <p:nvPr/>
        </p:nvSpPr>
        <p:spPr>
          <a:xfrm>
            <a:off x="585600" y="4268003"/>
            <a:ext cx="11606400" cy="2589900"/>
          </a:xfrm>
          <a:prstGeom prst="rect">
            <a:avLst/>
          </a:prstGeom>
          <a:solidFill>
            <a:srgbClr val="FFFFFF"/>
          </a:solidFill>
          <a:ln>
            <a:noFill/>
          </a:ln>
        </p:spPr>
        <p:txBody>
          <a:bodyPr spcFirstLastPara="1" wrap="square" lIns="121804" tIns="121804" rIns="121804" bIns="121804" anchor="ctr" anchorCtr="0">
            <a:noAutofit/>
          </a:bodyPr>
          <a:lstStyle/>
          <a:p>
            <a:pPr defTabSz="1218120"/>
            <a:endParaRPr/>
          </a:p>
        </p:txBody>
      </p:sp>
      <p:sp>
        <p:nvSpPr>
          <p:cNvPr id="52" name="Google Shape;52;g1296eb9e080_0_41"/>
          <p:cNvSpPr txBox="1">
            <a:spLocks noGrp="1"/>
          </p:cNvSpPr>
          <p:nvPr>
            <p:ph type="subTitle" idx="1"/>
          </p:nvPr>
        </p:nvSpPr>
        <p:spPr>
          <a:xfrm>
            <a:off x="839500" y="4268011"/>
            <a:ext cx="10628400" cy="812700"/>
          </a:xfrm>
          <a:prstGeom prst="rect">
            <a:avLst/>
          </a:prstGeom>
          <a:noFill/>
          <a:ln>
            <a:noFill/>
          </a:ln>
        </p:spPr>
        <p:txBody>
          <a:bodyPr spcFirstLastPara="1" wrap="square" lIns="121804" tIns="121804" rIns="121804" bIns="121804" anchor="t" anchorCtr="0">
            <a:noAutofit/>
          </a:bodyPr>
          <a:lstStyle>
            <a:lvl1pPr marL="0" marR="0" lvl="0" indent="0" algn="l" rtl="0">
              <a:spcBef>
                <a:spcPts val="6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L="609027" marR="0" lvl="1"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L="1218120" marR="0" lvl="2"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L="1827168" marR="0" lvl="3" indent="0" algn="ctr" rtl="0">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L="2436238" marR="0" lvl="4" indent="0" algn="ctr" rtl="0">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L="3045264" marR="0" lvl="5"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L="3654291" marR="0" lvl="6"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L="4263360" marR="0" lvl="7"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L="4872413" marR="0" lvl="8"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53" name="Google Shape;53;g1296eb9e080_0_41"/>
          <p:cNvSpPr txBox="1">
            <a:spLocks noGrp="1"/>
          </p:cNvSpPr>
          <p:nvPr>
            <p:ph type="title"/>
          </p:nvPr>
        </p:nvSpPr>
        <p:spPr>
          <a:xfrm>
            <a:off x="839503" y="3266403"/>
            <a:ext cx="9625500" cy="1001700"/>
          </a:xfrm>
          <a:prstGeom prst="rect">
            <a:avLst/>
          </a:prstGeom>
        </p:spPr>
        <p:txBody>
          <a:bodyPr spcFirstLastPara="1" wrap="square" lIns="121804" tIns="121804" rIns="121804" bIns="121804" anchor="t" anchorCtr="0">
            <a:noAutofit/>
          </a:bodyPr>
          <a:lstStyle>
            <a:lvl1pPr lvl="0">
              <a:spcBef>
                <a:spcPts val="0"/>
              </a:spcBef>
              <a:spcAft>
                <a:spcPts val="0"/>
              </a:spcAft>
              <a:buNone/>
              <a:defRPr>
                <a:solidFill>
                  <a:srgbClr val="FFFFFF"/>
                </a:solidFill>
              </a:defRPr>
            </a:lvl1pPr>
            <a:lvl2pPr lvl="1">
              <a:spcBef>
                <a:spcPts val="0"/>
              </a:spcBef>
              <a:spcAft>
                <a:spcPts val="0"/>
              </a:spcAft>
              <a:buNone/>
              <a:defRPr>
                <a:solidFill>
                  <a:srgbClr val="FFFFFF"/>
                </a:solidFill>
                <a:latin typeface="Open Sans"/>
                <a:ea typeface="Open Sans"/>
                <a:cs typeface="Open Sans"/>
                <a:sym typeface="Open Sans"/>
              </a:defRPr>
            </a:lvl2pPr>
            <a:lvl3pPr lvl="2">
              <a:spcBef>
                <a:spcPts val="0"/>
              </a:spcBef>
              <a:spcAft>
                <a:spcPts val="0"/>
              </a:spcAft>
              <a:buNone/>
              <a:defRPr>
                <a:solidFill>
                  <a:srgbClr val="FFFFFF"/>
                </a:solidFill>
                <a:latin typeface="Open Sans"/>
                <a:ea typeface="Open Sans"/>
                <a:cs typeface="Open Sans"/>
                <a:sym typeface="Open Sans"/>
              </a:defRPr>
            </a:lvl3pPr>
            <a:lvl4pPr lvl="3">
              <a:spcBef>
                <a:spcPts val="0"/>
              </a:spcBef>
              <a:spcAft>
                <a:spcPts val="0"/>
              </a:spcAft>
              <a:buNone/>
              <a:defRPr>
                <a:solidFill>
                  <a:srgbClr val="FFFFFF"/>
                </a:solidFill>
                <a:latin typeface="Open Sans"/>
                <a:ea typeface="Open Sans"/>
                <a:cs typeface="Open Sans"/>
                <a:sym typeface="Open Sans"/>
              </a:defRPr>
            </a:lvl4pPr>
            <a:lvl5pPr lvl="4">
              <a:spcBef>
                <a:spcPts val="0"/>
              </a:spcBef>
              <a:spcAft>
                <a:spcPts val="0"/>
              </a:spcAft>
              <a:buNone/>
              <a:defRPr>
                <a:solidFill>
                  <a:srgbClr val="FFFFFF"/>
                </a:solidFill>
                <a:latin typeface="Open Sans"/>
                <a:ea typeface="Open Sans"/>
                <a:cs typeface="Open Sans"/>
                <a:sym typeface="Open Sans"/>
              </a:defRPr>
            </a:lvl5pPr>
            <a:lvl6pPr lvl="5">
              <a:spcBef>
                <a:spcPts val="0"/>
              </a:spcBef>
              <a:spcAft>
                <a:spcPts val="0"/>
              </a:spcAft>
              <a:buNone/>
              <a:defRPr>
                <a:solidFill>
                  <a:srgbClr val="FFFFFF"/>
                </a:solidFill>
                <a:latin typeface="Open Sans"/>
                <a:ea typeface="Open Sans"/>
                <a:cs typeface="Open Sans"/>
                <a:sym typeface="Open Sans"/>
              </a:defRPr>
            </a:lvl6pPr>
            <a:lvl7pPr lvl="6">
              <a:spcBef>
                <a:spcPts val="0"/>
              </a:spcBef>
              <a:spcAft>
                <a:spcPts val="0"/>
              </a:spcAft>
              <a:buNone/>
              <a:defRPr>
                <a:solidFill>
                  <a:srgbClr val="FFFFFF"/>
                </a:solidFill>
                <a:latin typeface="Open Sans"/>
                <a:ea typeface="Open Sans"/>
                <a:cs typeface="Open Sans"/>
                <a:sym typeface="Open Sans"/>
              </a:defRPr>
            </a:lvl7pPr>
            <a:lvl8pPr lvl="7">
              <a:spcBef>
                <a:spcPts val="0"/>
              </a:spcBef>
              <a:spcAft>
                <a:spcPts val="0"/>
              </a:spcAft>
              <a:buNone/>
              <a:defRPr>
                <a:solidFill>
                  <a:srgbClr val="FFFFFF"/>
                </a:solidFill>
                <a:latin typeface="Open Sans"/>
                <a:ea typeface="Open Sans"/>
                <a:cs typeface="Open Sans"/>
                <a:sym typeface="Open Sans"/>
              </a:defRPr>
            </a:lvl8pPr>
            <a:lvl9pPr lvl="8">
              <a:spcBef>
                <a:spcPts val="0"/>
              </a:spcBef>
              <a:spcAft>
                <a:spcPts val="0"/>
              </a:spcAft>
              <a:buNone/>
              <a:defRPr>
                <a:solidFill>
                  <a:srgbClr val="FFFFFF"/>
                </a:solidFill>
                <a:latin typeface="Open Sans"/>
                <a:ea typeface="Open Sans"/>
                <a:cs typeface="Open Sans"/>
                <a:sym typeface="Open Sans"/>
              </a:defRPr>
            </a:lvl9pPr>
          </a:lstStyle>
          <a:p>
            <a:endParaRPr/>
          </a:p>
        </p:txBody>
      </p:sp>
      <p:sp>
        <p:nvSpPr>
          <p:cNvPr id="54" name="Google Shape;54;g1296eb9e080_0_41"/>
          <p:cNvSpPr txBox="1">
            <a:spLocks noGrp="1"/>
          </p:cNvSpPr>
          <p:nvPr>
            <p:ph type="sldNum" idx="12"/>
          </p:nvPr>
        </p:nvSpPr>
        <p:spPr>
          <a:xfrm>
            <a:off x="11409047" y="6333135"/>
            <a:ext cx="731700" cy="524700"/>
          </a:xfrm>
          <a:prstGeom prst="rect">
            <a:avLst/>
          </a:prstGeom>
        </p:spPr>
        <p:txBody>
          <a:bodyPr spcFirstLastPara="1" wrap="square" lIns="121804" tIns="60877" rIns="121804" bIns="60877"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366074237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55"/>
        <p:cNvGrpSpPr/>
        <p:nvPr/>
      </p:nvGrpSpPr>
      <p:grpSpPr>
        <a:xfrm>
          <a:off x="0" y="0"/>
          <a:ext cx="0" cy="0"/>
          <a:chOff x="0" y="0"/>
          <a:chExt cx="0" cy="0"/>
        </a:xfrm>
      </p:grpSpPr>
      <p:sp>
        <p:nvSpPr>
          <p:cNvPr id="56" name="Google Shape;56;g1296eb9e080_0_46"/>
          <p:cNvSpPr txBox="1">
            <a:spLocks noGrp="1"/>
          </p:cNvSpPr>
          <p:nvPr>
            <p:ph type="title"/>
          </p:nvPr>
        </p:nvSpPr>
        <p:spPr>
          <a:xfrm>
            <a:off x="3218675" y="2870635"/>
            <a:ext cx="5932500" cy="711300"/>
          </a:xfrm>
          <a:prstGeom prst="rect">
            <a:avLst/>
          </a:prstGeom>
          <a:noFill/>
          <a:ln>
            <a:noFill/>
          </a:ln>
        </p:spPr>
        <p:txBody>
          <a:bodyPr spcFirstLastPara="1" wrap="square" lIns="121804" tIns="121804" rIns="121804" bIns="121804" anchor="ctr" anchorCtr="0">
            <a:noAutofit/>
          </a:bodyPr>
          <a:lstStyle>
            <a:lvl1pPr lvl="0" algn="ctr" rtl="0">
              <a:spcBef>
                <a:spcPts val="0"/>
              </a:spcBef>
              <a:spcAft>
                <a:spcPts val="0"/>
              </a:spcAft>
              <a:buSzPts val="4800"/>
              <a:buNone/>
              <a:defRPr sz="3600" b="0">
                <a:solidFill>
                  <a:schemeClr val="lt1"/>
                </a:solidFill>
                <a:latin typeface="Calibri"/>
                <a:ea typeface="Calibri"/>
                <a:cs typeface="Calibri"/>
                <a:sym typeface="Calibri"/>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
        <p:nvSpPr>
          <p:cNvPr id="57" name="Google Shape;57;g1296eb9e080_0_46"/>
          <p:cNvSpPr txBox="1">
            <a:spLocks noGrp="1"/>
          </p:cNvSpPr>
          <p:nvPr>
            <p:ph type="sldNum" idx="12"/>
          </p:nvPr>
        </p:nvSpPr>
        <p:spPr>
          <a:xfrm>
            <a:off x="11409047" y="6333135"/>
            <a:ext cx="731700" cy="524700"/>
          </a:xfrm>
          <a:prstGeom prst="rect">
            <a:avLst/>
          </a:prstGeom>
        </p:spPr>
        <p:txBody>
          <a:bodyPr spcFirstLastPara="1" wrap="square" lIns="121804" tIns="60877" rIns="121804" bIns="60877"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240452229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58"/>
        <p:cNvGrpSpPr/>
        <p:nvPr/>
      </p:nvGrpSpPr>
      <p:grpSpPr>
        <a:xfrm>
          <a:off x="0" y="0"/>
          <a:ext cx="0" cy="0"/>
          <a:chOff x="0" y="0"/>
          <a:chExt cx="0" cy="0"/>
        </a:xfrm>
      </p:grpSpPr>
      <p:sp>
        <p:nvSpPr>
          <p:cNvPr id="59" name="Google Shape;59;g1296eb9e080_0_49"/>
          <p:cNvSpPr txBox="1">
            <a:spLocks noGrp="1"/>
          </p:cNvSpPr>
          <p:nvPr>
            <p:ph type="ctrTitle"/>
          </p:nvPr>
        </p:nvSpPr>
        <p:spPr>
          <a:xfrm>
            <a:off x="914400" y="2130425"/>
            <a:ext cx="10363200" cy="1470000"/>
          </a:xfrm>
          <a:prstGeom prst="rect">
            <a:avLst/>
          </a:prstGeom>
          <a:noFill/>
          <a:ln>
            <a:noFill/>
          </a:ln>
        </p:spPr>
        <p:txBody>
          <a:bodyPr spcFirstLastPara="1" wrap="square" lIns="121804" tIns="121804" rIns="121804" bIns="121804" anchor="ctr" anchorCtr="0">
            <a:noAutofit/>
          </a:bodyPr>
          <a:lstStyle>
            <a:lvl1pPr marR="0" lvl="0" algn="l" rtl="0">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rtl="0">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rtl="0">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rtl="0">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rtl="0">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rtl="0">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rtl="0">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rtl="0">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rtl="0">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60" name="Google Shape;60;g1296eb9e080_0_49"/>
          <p:cNvSpPr txBox="1">
            <a:spLocks noGrp="1"/>
          </p:cNvSpPr>
          <p:nvPr>
            <p:ph type="subTitle" idx="1"/>
          </p:nvPr>
        </p:nvSpPr>
        <p:spPr>
          <a:xfrm>
            <a:off x="914400" y="3886203"/>
            <a:ext cx="9448800" cy="1752900"/>
          </a:xfrm>
          <a:prstGeom prst="rect">
            <a:avLst/>
          </a:prstGeom>
          <a:noFill/>
          <a:ln>
            <a:noFill/>
          </a:ln>
        </p:spPr>
        <p:txBody>
          <a:bodyPr spcFirstLastPara="1" wrap="square" lIns="121804" tIns="121804" rIns="121804" bIns="121804" anchor="t" anchorCtr="0">
            <a:noAutofit/>
          </a:bodyPr>
          <a:lstStyle>
            <a:lvl1pPr marR="0" lvl="0" rtl="0">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rtl="0">
              <a:spcBef>
                <a:spcPts val="6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61" name="Google Shape;61;g1296eb9e080_0_49"/>
          <p:cNvSpPr txBox="1">
            <a:spLocks noGrp="1"/>
          </p:cNvSpPr>
          <p:nvPr>
            <p:ph type="sldNum" idx="12"/>
          </p:nvPr>
        </p:nvSpPr>
        <p:spPr>
          <a:xfrm>
            <a:off x="9448803" y="6248400"/>
            <a:ext cx="2540100" cy="457200"/>
          </a:xfrm>
          <a:prstGeom prst="rect">
            <a:avLst/>
          </a:prstGeom>
          <a:noFill/>
          <a:ln>
            <a:noFill/>
          </a:ln>
        </p:spPr>
        <p:txBody>
          <a:bodyPr spcFirstLastPara="1" wrap="square" lIns="121804" tIns="60877" rIns="121804" bIns="60877" anchor="t" anchorCtr="0">
            <a:noAutofit/>
          </a:bodyPr>
          <a:lstStyle>
            <a:lvl1pPr marL="0" marR="0" lvl="0"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pPr>
              <a:buClr>
                <a:srgbClr val="000000"/>
              </a:buClr>
            </a:pPr>
            <a:fld id="{00000000-1234-1234-1234-123412341234}" type="slidenum">
              <a:rPr lang="uk-UA" smtClean="0">
                <a:solidFill>
                  <a:srgbClr val="000000"/>
                </a:solidFill>
              </a:rPr>
              <a:pPr>
                <a:buClr>
                  <a:srgbClr val="000000"/>
                </a:buClr>
              </a:pPr>
              <a:t>‹#›</a:t>
            </a:fld>
            <a:endParaRPr lang="uk-UA" sz="1600">
              <a:solidFill>
                <a:srgbClr val="888888"/>
              </a:solidFill>
              <a:latin typeface="Open Sans"/>
              <a:ea typeface="Open Sans"/>
              <a:cs typeface="Open Sans"/>
              <a:sym typeface="Open Sans"/>
            </a:endParaRPr>
          </a:p>
        </p:txBody>
      </p:sp>
    </p:spTree>
    <p:extLst>
      <p:ext uri="{BB962C8B-B14F-4D97-AF65-F5344CB8AC3E}">
        <p14:creationId xmlns:p14="http://schemas.microsoft.com/office/powerpoint/2010/main" val="239978357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itle and Content 1" type="obj">
  <p:cSld name="Title and Content 1">
    <p:spTree>
      <p:nvGrpSpPr>
        <p:cNvPr id="1" name="Shape 62"/>
        <p:cNvGrpSpPr/>
        <p:nvPr/>
      </p:nvGrpSpPr>
      <p:grpSpPr>
        <a:xfrm>
          <a:off x="0" y="0"/>
          <a:ext cx="0" cy="0"/>
          <a:chOff x="0" y="0"/>
          <a:chExt cx="0" cy="0"/>
        </a:xfrm>
      </p:grpSpPr>
      <p:sp>
        <p:nvSpPr>
          <p:cNvPr id="63" name="Google Shape;63;g1296eb9e080_0_53"/>
          <p:cNvSpPr txBox="1">
            <a:spLocks noGrp="1"/>
          </p:cNvSpPr>
          <p:nvPr>
            <p:ph type="title"/>
          </p:nvPr>
        </p:nvSpPr>
        <p:spPr>
          <a:xfrm>
            <a:off x="609603" y="114471"/>
            <a:ext cx="10160100" cy="1143300"/>
          </a:xfrm>
          <a:prstGeom prst="rect">
            <a:avLst/>
          </a:prstGeom>
          <a:noFill/>
          <a:ln>
            <a:noFill/>
          </a:ln>
        </p:spPr>
        <p:txBody>
          <a:bodyPr spcFirstLastPara="1" wrap="square" lIns="121804" tIns="121804" rIns="121804" bIns="121804" anchor="ctr" anchorCtr="0">
            <a:noAutofit/>
          </a:bodyPr>
          <a:lstStyle>
            <a:lvl1pPr marR="0" lvl="0" algn="l" rtl="0">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rtl="0">
              <a:spcBef>
                <a:spcPts val="0"/>
              </a:spcBef>
              <a:spcAft>
                <a:spcPts val="0"/>
              </a:spcAft>
              <a:buSzPts val="1900"/>
              <a:buNone/>
              <a:defRPr sz="2400"/>
            </a:lvl2pPr>
            <a:lvl3pPr lvl="2" rtl="0">
              <a:spcBef>
                <a:spcPts val="0"/>
              </a:spcBef>
              <a:spcAft>
                <a:spcPts val="0"/>
              </a:spcAft>
              <a:buSzPts val="1900"/>
              <a:buNone/>
              <a:defRPr sz="2400"/>
            </a:lvl3pPr>
            <a:lvl4pPr lvl="3" rtl="0">
              <a:spcBef>
                <a:spcPts val="0"/>
              </a:spcBef>
              <a:spcAft>
                <a:spcPts val="0"/>
              </a:spcAft>
              <a:buSzPts val="1900"/>
              <a:buNone/>
              <a:defRPr sz="2400"/>
            </a:lvl4pPr>
            <a:lvl5pPr lvl="4" rtl="0">
              <a:spcBef>
                <a:spcPts val="0"/>
              </a:spcBef>
              <a:spcAft>
                <a:spcPts val="0"/>
              </a:spcAft>
              <a:buSzPts val="1900"/>
              <a:buNone/>
              <a:defRPr sz="2400"/>
            </a:lvl5pPr>
            <a:lvl6pPr lvl="5" rtl="0">
              <a:spcBef>
                <a:spcPts val="0"/>
              </a:spcBef>
              <a:spcAft>
                <a:spcPts val="0"/>
              </a:spcAft>
              <a:buSzPts val="1900"/>
              <a:buNone/>
              <a:defRPr sz="2400"/>
            </a:lvl6pPr>
            <a:lvl7pPr lvl="6" rtl="0">
              <a:spcBef>
                <a:spcPts val="0"/>
              </a:spcBef>
              <a:spcAft>
                <a:spcPts val="0"/>
              </a:spcAft>
              <a:buSzPts val="1900"/>
              <a:buNone/>
              <a:defRPr sz="2400"/>
            </a:lvl7pPr>
            <a:lvl8pPr lvl="7" rtl="0">
              <a:spcBef>
                <a:spcPts val="0"/>
              </a:spcBef>
              <a:spcAft>
                <a:spcPts val="0"/>
              </a:spcAft>
              <a:buSzPts val="1900"/>
              <a:buNone/>
              <a:defRPr sz="2400"/>
            </a:lvl8pPr>
            <a:lvl9pPr lvl="8" rtl="0">
              <a:spcBef>
                <a:spcPts val="0"/>
              </a:spcBef>
              <a:spcAft>
                <a:spcPts val="0"/>
              </a:spcAft>
              <a:buSzPts val="1900"/>
              <a:buNone/>
              <a:defRPr sz="2400"/>
            </a:lvl9pPr>
          </a:lstStyle>
          <a:p>
            <a:endParaRPr/>
          </a:p>
        </p:txBody>
      </p:sp>
      <p:sp>
        <p:nvSpPr>
          <p:cNvPr id="64" name="Google Shape;64;g1296eb9e080_0_53"/>
          <p:cNvSpPr txBox="1">
            <a:spLocks noGrp="1"/>
          </p:cNvSpPr>
          <p:nvPr>
            <p:ph type="body" idx="1"/>
          </p:nvPr>
        </p:nvSpPr>
        <p:spPr>
          <a:xfrm>
            <a:off x="609603" y="1436447"/>
            <a:ext cx="10160100" cy="4800900"/>
          </a:xfrm>
          <a:prstGeom prst="rect">
            <a:avLst/>
          </a:prstGeom>
          <a:noFill/>
          <a:ln>
            <a:noFill/>
          </a:ln>
        </p:spPr>
        <p:txBody>
          <a:bodyPr spcFirstLastPara="1" wrap="square" lIns="121804" tIns="121804" rIns="121804" bIns="121804" anchor="t" anchorCtr="0">
            <a:noAutofit/>
          </a:bodyPr>
          <a:lstStyle>
            <a:lvl1pPr marL="456771" marR="0" lvl="0" indent="-380664" algn="l" rtl="0">
              <a:spcBef>
                <a:spcPts val="600"/>
              </a:spcBef>
              <a:spcAft>
                <a:spcPts val="0"/>
              </a:spcAft>
              <a:buClr>
                <a:schemeClr val="dk2"/>
              </a:buClr>
              <a:buSzPts val="2400"/>
              <a:buChar char="•"/>
              <a:defRPr sz="2400" i="0" u="none" strike="noStrike" cap="none">
                <a:solidFill>
                  <a:schemeClr val="dk2"/>
                </a:solidFill>
              </a:defRPr>
            </a:lvl1pPr>
            <a:lvl2pPr marL="913584" marR="0" lvl="1" indent="-380664" algn="l" rtl="0">
              <a:spcBef>
                <a:spcPts val="1300"/>
              </a:spcBef>
              <a:spcAft>
                <a:spcPts val="0"/>
              </a:spcAft>
              <a:buClr>
                <a:srgbClr val="0070C0"/>
              </a:buClr>
              <a:buSzPts val="2400"/>
              <a:buChar char="•"/>
              <a:defRPr sz="1900" i="0" u="none" strike="noStrike" cap="none">
                <a:solidFill>
                  <a:srgbClr val="0070C0"/>
                </a:solidFill>
              </a:defRPr>
            </a:lvl2pPr>
            <a:lvl3pPr marL="1370376" marR="0" lvl="2" indent="-329912" algn="l" rtl="0">
              <a:spcBef>
                <a:spcPts val="500"/>
              </a:spcBef>
              <a:spcAft>
                <a:spcPts val="0"/>
              </a:spcAft>
              <a:buClr>
                <a:schemeClr val="dk2"/>
              </a:buClr>
              <a:buSzPts val="1600"/>
              <a:buChar char="•"/>
              <a:defRPr sz="1600" i="0" u="none" strike="noStrike" cap="none">
                <a:solidFill>
                  <a:schemeClr val="dk2"/>
                </a:solidFill>
              </a:defRPr>
            </a:lvl3pPr>
            <a:lvl4pPr marL="1827168" marR="0" lvl="3" indent="-361662" algn="l" rtl="0">
              <a:spcBef>
                <a:spcPts val="400"/>
              </a:spcBef>
              <a:spcAft>
                <a:spcPts val="0"/>
              </a:spcAft>
              <a:buClr>
                <a:schemeClr val="accent4"/>
              </a:buClr>
              <a:buSzPts val="2100"/>
              <a:buChar char="•"/>
              <a:defRPr sz="2100" i="0" u="none" strike="noStrike" cap="none">
                <a:solidFill>
                  <a:schemeClr val="dk1"/>
                </a:solidFill>
              </a:defRPr>
            </a:lvl4pPr>
            <a:lvl5pPr marL="2283982" marR="0" lvl="4" indent="-348962" algn="l" rtl="0">
              <a:spcBef>
                <a:spcPts val="400"/>
              </a:spcBef>
              <a:spcAft>
                <a:spcPts val="0"/>
              </a:spcAft>
              <a:buClr>
                <a:schemeClr val="accent5"/>
              </a:buClr>
              <a:buSzPts val="1900"/>
              <a:buChar char="•"/>
              <a:defRPr sz="1900" i="0" u="none" strike="noStrike" cap="none">
                <a:solidFill>
                  <a:schemeClr val="dk1"/>
                </a:solidFill>
              </a:defRPr>
            </a:lvl5pPr>
            <a:lvl6pPr marL="2740750" marR="0" lvl="5" indent="-348962" algn="l" rtl="0">
              <a:spcBef>
                <a:spcPts val="400"/>
              </a:spcBef>
              <a:spcAft>
                <a:spcPts val="0"/>
              </a:spcAft>
              <a:buClr>
                <a:schemeClr val="accent1"/>
              </a:buClr>
              <a:buSzPts val="1900"/>
              <a:buChar char="•"/>
              <a:defRPr sz="1900" i="0" u="none" strike="noStrike" cap="none">
                <a:solidFill>
                  <a:schemeClr val="dk1"/>
                </a:solidFill>
              </a:defRPr>
            </a:lvl6pPr>
            <a:lvl7pPr marL="3197520" marR="0" lvl="6" indent="-348962" algn="l" rtl="0">
              <a:spcBef>
                <a:spcPts val="400"/>
              </a:spcBef>
              <a:spcAft>
                <a:spcPts val="0"/>
              </a:spcAft>
              <a:buClr>
                <a:schemeClr val="accent2"/>
              </a:buClr>
              <a:buSzPts val="1900"/>
              <a:buChar char="•"/>
              <a:defRPr sz="1900" i="0" u="none" strike="noStrike" cap="none">
                <a:solidFill>
                  <a:schemeClr val="dk1"/>
                </a:solidFill>
              </a:defRPr>
            </a:lvl7pPr>
            <a:lvl8pPr marL="3654291" marR="0" lvl="7" indent="-348962" algn="l" rtl="0">
              <a:spcBef>
                <a:spcPts val="400"/>
              </a:spcBef>
              <a:spcAft>
                <a:spcPts val="0"/>
              </a:spcAft>
              <a:buClr>
                <a:schemeClr val="accent3"/>
              </a:buClr>
              <a:buSzPts val="1900"/>
              <a:buChar char="•"/>
              <a:defRPr sz="1900" i="0" u="none" strike="noStrike" cap="none">
                <a:solidFill>
                  <a:schemeClr val="dk1"/>
                </a:solidFill>
              </a:defRPr>
            </a:lvl8pPr>
            <a:lvl9pPr marL="4111104" marR="0" lvl="8" indent="-348962" algn="l" rtl="0">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65" name="Google Shape;65;g1296eb9e080_0_53"/>
          <p:cNvSpPr txBox="1">
            <a:spLocks noGrp="1"/>
          </p:cNvSpPr>
          <p:nvPr>
            <p:ph type="sldNum" idx="12"/>
          </p:nvPr>
        </p:nvSpPr>
        <p:spPr>
          <a:xfrm>
            <a:off x="11409047" y="6333135"/>
            <a:ext cx="731700" cy="524700"/>
          </a:xfrm>
          <a:prstGeom prst="rect">
            <a:avLst/>
          </a:prstGeom>
        </p:spPr>
        <p:txBody>
          <a:bodyPr spcFirstLastPara="1" wrap="square" lIns="121804" tIns="60877" rIns="121804" bIns="60877" anchor="t" anchorCtr="0">
            <a:noAutofit/>
          </a:bodyPr>
          <a:lstStyle>
            <a:lvl1pPr lvl="0">
              <a:buNone/>
              <a:defRPr sz="1700">
                <a:solidFill>
                  <a:schemeClr val="dk2"/>
                </a:solidFill>
              </a:defRPr>
            </a:lvl1pPr>
            <a:lvl2pPr lvl="1">
              <a:buNone/>
              <a:defRPr sz="1700">
                <a:solidFill>
                  <a:schemeClr val="dk2"/>
                </a:solidFill>
              </a:defRPr>
            </a:lvl2pPr>
            <a:lvl3pPr lvl="2">
              <a:buNone/>
              <a:defRPr sz="1700">
                <a:solidFill>
                  <a:schemeClr val="dk2"/>
                </a:solidFill>
              </a:defRPr>
            </a:lvl3pPr>
            <a:lvl4pPr lvl="3">
              <a:buNone/>
              <a:defRPr sz="1700">
                <a:solidFill>
                  <a:schemeClr val="dk2"/>
                </a:solidFill>
              </a:defRPr>
            </a:lvl4pPr>
            <a:lvl5pPr lvl="4">
              <a:buNone/>
              <a:defRPr sz="1700">
                <a:solidFill>
                  <a:schemeClr val="dk2"/>
                </a:solidFill>
              </a:defRPr>
            </a:lvl5pPr>
            <a:lvl6pPr lvl="5">
              <a:buNone/>
              <a:defRPr sz="1700">
                <a:solidFill>
                  <a:schemeClr val="dk2"/>
                </a:solidFill>
              </a:defRPr>
            </a:lvl6pPr>
            <a:lvl7pPr lvl="6">
              <a:buNone/>
              <a:defRPr sz="1700">
                <a:solidFill>
                  <a:schemeClr val="dk2"/>
                </a:solidFill>
              </a:defRPr>
            </a:lvl7pPr>
            <a:lvl8pPr lvl="7">
              <a:buNone/>
              <a:defRPr sz="1700">
                <a:solidFill>
                  <a:schemeClr val="dk2"/>
                </a:solidFill>
              </a:defRPr>
            </a:lvl8pPr>
            <a:lvl9pPr lvl="8">
              <a:buNone/>
              <a:defRPr sz="1700">
                <a:solidFill>
                  <a:schemeClr val="dk2"/>
                </a:solidFill>
              </a:defRPr>
            </a:lvl9pPr>
          </a:lstStyle>
          <a:p>
            <a:fld id="{00000000-1234-1234-1234-123412341234}" type="slidenum">
              <a:rPr lang="uk-UA" smtClean="0">
                <a:solidFill>
                  <a:srgbClr val="1F497D"/>
                </a:solidFill>
              </a:rPr>
              <a:pPr/>
              <a:t>‹#›</a:t>
            </a:fld>
            <a:endParaRPr lang="uk-UA">
              <a:solidFill>
                <a:srgbClr val="1F497D"/>
              </a:solidFill>
            </a:endParaRPr>
          </a:p>
        </p:txBody>
      </p:sp>
    </p:spTree>
    <p:extLst>
      <p:ext uri="{BB962C8B-B14F-4D97-AF65-F5344CB8AC3E}">
        <p14:creationId xmlns:p14="http://schemas.microsoft.com/office/powerpoint/2010/main" val="13884303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6"/>
        <p:cNvGrpSpPr/>
        <p:nvPr/>
      </p:nvGrpSpPr>
      <p:grpSpPr>
        <a:xfrm>
          <a:off x="0" y="0"/>
          <a:ext cx="0" cy="0"/>
          <a:chOff x="0" y="0"/>
          <a:chExt cx="0" cy="0"/>
        </a:xfrm>
      </p:grpSpPr>
      <p:sp>
        <p:nvSpPr>
          <p:cNvPr id="67" name="Google Shape;67;g1296eb9e080_0_57"/>
          <p:cNvSpPr/>
          <p:nvPr/>
        </p:nvSpPr>
        <p:spPr>
          <a:xfrm>
            <a:off x="6096000" y="133"/>
            <a:ext cx="6096000" cy="6858000"/>
          </a:xfrm>
          <a:prstGeom prst="rect">
            <a:avLst/>
          </a:prstGeom>
          <a:solidFill>
            <a:srgbClr val="073763"/>
          </a:solidFill>
          <a:ln>
            <a:noFill/>
          </a:ln>
        </p:spPr>
        <p:txBody>
          <a:bodyPr spcFirstLastPara="1" wrap="square" lIns="121804" tIns="121804" rIns="121804" bIns="121804" anchor="ctr" anchorCtr="0">
            <a:noAutofit/>
          </a:bodyPr>
          <a:lstStyle/>
          <a:p>
            <a:pPr defTabSz="1218120"/>
            <a:endParaRPr/>
          </a:p>
        </p:txBody>
      </p:sp>
      <p:cxnSp>
        <p:nvCxnSpPr>
          <p:cNvPr id="68" name="Google Shape;68;g1296eb9e080_0_57"/>
          <p:cNvCxnSpPr/>
          <p:nvPr/>
        </p:nvCxnSpPr>
        <p:spPr>
          <a:xfrm>
            <a:off x="6706235" y="5994000"/>
            <a:ext cx="624300" cy="0"/>
          </a:xfrm>
          <a:prstGeom prst="straightConnector1">
            <a:avLst/>
          </a:prstGeom>
          <a:noFill/>
          <a:ln w="19050" cap="flat" cmpd="sng">
            <a:solidFill>
              <a:schemeClr val="lt1"/>
            </a:solidFill>
            <a:prstDash val="solid"/>
            <a:round/>
            <a:headEnd type="none" w="sm" len="sm"/>
            <a:tailEnd type="none" w="sm" len="sm"/>
          </a:ln>
        </p:spPr>
      </p:cxnSp>
      <p:sp>
        <p:nvSpPr>
          <p:cNvPr id="69" name="Google Shape;69;g1296eb9e080_0_57"/>
          <p:cNvSpPr txBox="1">
            <a:spLocks noGrp="1"/>
          </p:cNvSpPr>
          <p:nvPr>
            <p:ph type="title"/>
          </p:nvPr>
        </p:nvSpPr>
        <p:spPr>
          <a:xfrm>
            <a:off x="677333" y="1834135"/>
            <a:ext cx="5318400" cy="2069100"/>
          </a:xfrm>
          <a:prstGeom prst="rect">
            <a:avLst/>
          </a:prstGeom>
        </p:spPr>
        <p:txBody>
          <a:bodyPr spcFirstLastPara="1" wrap="square" lIns="121804" tIns="121804" rIns="121804" bIns="121804" anchor="b" anchorCtr="0">
            <a:noAutofit/>
          </a:bodyPr>
          <a:lstStyle>
            <a:lvl1pPr lvl="0" algn="ctr" rtl="0">
              <a:spcBef>
                <a:spcPts val="0"/>
              </a:spcBef>
              <a:spcAft>
                <a:spcPts val="0"/>
              </a:spcAft>
              <a:buSzPts val="5100"/>
              <a:buNone/>
              <a:defRPr sz="5100"/>
            </a:lvl1pPr>
            <a:lvl2pPr lvl="1" algn="ctr" rtl="0">
              <a:spcBef>
                <a:spcPts val="0"/>
              </a:spcBef>
              <a:spcAft>
                <a:spcPts val="0"/>
              </a:spcAft>
              <a:buSzPts val="5100"/>
              <a:buChar char="○"/>
              <a:defRPr sz="5100"/>
            </a:lvl2pPr>
            <a:lvl3pPr lvl="2" algn="ctr" rtl="0">
              <a:spcBef>
                <a:spcPts val="0"/>
              </a:spcBef>
              <a:spcAft>
                <a:spcPts val="0"/>
              </a:spcAft>
              <a:buSzPts val="5100"/>
              <a:buChar char="■"/>
              <a:defRPr sz="5100"/>
            </a:lvl3pPr>
            <a:lvl4pPr lvl="3" algn="ctr" rtl="0">
              <a:spcBef>
                <a:spcPts val="0"/>
              </a:spcBef>
              <a:spcAft>
                <a:spcPts val="0"/>
              </a:spcAft>
              <a:buSzPts val="5100"/>
              <a:buChar char="●"/>
              <a:defRPr sz="5100"/>
            </a:lvl4pPr>
            <a:lvl5pPr lvl="4" algn="ctr" rtl="0">
              <a:spcBef>
                <a:spcPts val="0"/>
              </a:spcBef>
              <a:spcAft>
                <a:spcPts val="0"/>
              </a:spcAft>
              <a:buSzPts val="5100"/>
              <a:buChar char="○"/>
              <a:defRPr sz="5100"/>
            </a:lvl5pPr>
            <a:lvl6pPr lvl="5" algn="ctr" rtl="0">
              <a:spcBef>
                <a:spcPts val="0"/>
              </a:spcBef>
              <a:spcAft>
                <a:spcPts val="0"/>
              </a:spcAft>
              <a:buSzPts val="5100"/>
              <a:buChar char="■"/>
              <a:defRPr sz="5100"/>
            </a:lvl6pPr>
            <a:lvl7pPr lvl="6" algn="ctr" rtl="0">
              <a:spcBef>
                <a:spcPts val="0"/>
              </a:spcBef>
              <a:spcAft>
                <a:spcPts val="0"/>
              </a:spcAft>
              <a:buSzPts val="5100"/>
              <a:buChar char="●"/>
              <a:defRPr sz="5100"/>
            </a:lvl7pPr>
            <a:lvl8pPr lvl="7" algn="ctr" rtl="0">
              <a:spcBef>
                <a:spcPts val="0"/>
              </a:spcBef>
              <a:spcAft>
                <a:spcPts val="0"/>
              </a:spcAft>
              <a:buSzPts val="5100"/>
              <a:buChar char="○"/>
              <a:defRPr sz="5100"/>
            </a:lvl8pPr>
            <a:lvl9pPr lvl="8" algn="ctr" rtl="0">
              <a:spcBef>
                <a:spcPts val="0"/>
              </a:spcBef>
              <a:spcAft>
                <a:spcPts val="0"/>
              </a:spcAft>
              <a:buSzPts val="5100"/>
              <a:buChar char="■"/>
              <a:defRPr sz="5100"/>
            </a:lvl9pPr>
          </a:lstStyle>
          <a:p>
            <a:endParaRPr/>
          </a:p>
        </p:txBody>
      </p:sp>
      <p:sp>
        <p:nvSpPr>
          <p:cNvPr id="70" name="Google Shape;70;g1296eb9e080_0_57"/>
          <p:cNvSpPr txBox="1">
            <a:spLocks noGrp="1"/>
          </p:cNvSpPr>
          <p:nvPr>
            <p:ph type="subTitle" idx="1"/>
          </p:nvPr>
        </p:nvSpPr>
        <p:spPr>
          <a:xfrm>
            <a:off x="677333" y="3993933"/>
            <a:ext cx="5318400" cy="1794000"/>
          </a:xfrm>
          <a:prstGeom prst="rect">
            <a:avLst/>
          </a:prstGeom>
        </p:spPr>
        <p:txBody>
          <a:bodyPr spcFirstLastPara="1" wrap="square" lIns="121804" tIns="121804" rIns="121804" bIns="121804" anchor="t" anchorCtr="0">
            <a:noAutofit/>
          </a:bodyPr>
          <a:lstStyle>
            <a:lvl1pPr lvl="0" algn="ctr" rtl="0">
              <a:lnSpc>
                <a:spcPct val="100000"/>
              </a:lnSpc>
              <a:spcBef>
                <a:spcPts val="600"/>
              </a:spcBef>
              <a:spcAft>
                <a:spcPts val="0"/>
              </a:spcAft>
              <a:buSzPts val="1900"/>
              <a:buNone/>
              <a:defRPr/>
            </a:lvl1pPr>
            <a:lvl2pPr lvl="1" algn="ctr" rtl="0">
              <a:lnSpc>
                <a:spcPct val="100000"/>
              </a:lnSpc>
              <a:spcBef>
                <a:spcPts val="500"/>
              </a:spcBef>
              <a:spcAft>
                <a:spcPts val="0"/>
              </a:spcAft>
              <a:buSzPts val="2400"/>
              <a:buNone/>
              <a:defRPr sz="2400"/>
            </a:lvl2pPr>
            <a:lvl3pPr lvl="2" algn="ctr" rtl="0">
              <a:lnSpc>
                <a:spcPct val="100000"/>
              </a:lnSpc>
              <a:spcBef>
                <a:spcPts val="500"/>
              </a:spcBef>
              <a:spcAft>
                <a:spcPts val="0"/>
              </a:spcAft>
              <a:buSzPts val="2400"/>
              <a:buNone/>
              <a:defRPr sz="2400"/>
            </a:lvl3pPr>
            <a:lvl4pPr lvl="3" algn="ctr" rtl="0">
              <a:lnSpc>
                <a:spcPct val="100000"/>
              </a:lnSpc>
              <a:spcBef>
                <a:spcPts val="400"/>
              </a:spcBef>
              <a:spcAft>
                <a:spcPts val="0"/>
              </a:spcAft>
              <a:buSzPts val="2400"/>
              <a:buNone/>
              <a:defRPr sz="2400"/>
            </a:lvl4pPr>
            <a:lvl5pPr lvl="4" algn="ctr" rtl="0">
              <a:lnSpc>
                <a:spcPct val="100000"/>
              </a:lnSpc>
              <a:spcBef>
                <a:spcPts val="400"/>
              </a:spcBef>
              <a:spcAft>
                <a:spcPts val="0"/>
              </a:spcAft>
              <a:buSzPts val="2400"/>
              <a:buNone/>
              <a:defRPr sz="2400"/>
            </a:lvl5pPr>
            <a:lvl6pPr lvl="5" algn="ctr" rtl="0">
              <a:lnSpc>
                <a:spcPct val="100000"/>
              </a:lnSpc>
              <a:spcBef>
                <a:spcPts val="500"/>
              </a:spcBef>
              <a:spcAft>
                <a:spcPts val="0"/>
              </a:spcAft>
              <a:buSzPts val="2400"/>
              <a:buNone/>
              <a:defRPr sz="2400"/>
            </a:lvl6pPr>
            <a:lvl7pPr lvl="6" algn="ctr" rtl="0">
              <a:lnSpc>
                <a:spcPct val="100000"/>
              </a:lnSpc>
              <a:spcBef>
                <a:spcPts val="500"/>
              </a:spcBef>
              <a:spcAft>
                <a:spcPts val="0"/>
              </a:spcAft>
              <a:buSzPts val="2400"/>
              <a:buNone/>
              <a:defRPr sz="2400"/>
            </a:lvl7pPr>
            <a:lvl8pPr lvl="7" algn="ctr" rtl="0">
              <a:lnSpc>
                <a:spcPct val="100000"/>
              </a:lnSpc>
              <a:spcBef>
                <a:spcPts val="500"/>
              </a:spcBef>
              <a:spcAft>
                <a:spcPts val="0"/>
              </a:spcAft>
              <a:buSzPts val="2400"/>
              <a:buNone/>
              <a:defRPr sz="2400"/>
            </a:lvl8pPr>
            <a:lvl9pPr lvl="8" algn="ctr" rtl="0">
              <a:lnSpc>
                <a:spcPct val="100000"/>
              </a:lnSpc>
              <a:spcBef>
                <a:spcPts val="500"/>
              </a:spcBef>
              <a:spcAft>
                <a:spcPts val="0"/>
              </a:spcAft>
              <a:buSzPts val="2400"/>
              <a:buNone/>
              <a:defRPr sz="2400"/>
            </a:lvl9pPr>
          </a:lstStyle>
          <a:p>
            <a:endParaRPr/>
          </a:p>
        </p:txBody>
      </p:sp>
      <p:sp>
        <p:nvSpPr>
          <p:cNvPr id="71" name="Google Shape;71;g1296eb9e080_0_57"/>
          <p:cNvSpPr txBox="1">
            <a:spLocks noGrp="1"/>
          </p:cNvSpPr>
          <p:nvPr>
            <p:ph type="body" idx="2"/>
          </p:nvPr>
        </p:nvSpPr>
        <p:spPr>
          <a:xfrm>
            <a:off x="6586003" y="965603"/>
            <a:ext cx="5115900" cy="4926900"/>
          </a:xfrm>
          <a:prstGeom prst="rect">
            <a:avLst/>
          </a:prstGeom>
        </p:spPr>
        <p:txBody>
          <a:bodyPr spcFirstLastPara="1" wrap="square" lIns="121804" tIns="121804" rIns="121804" bIns="121804" anchor="ctr" anchorCtr="0">
            <a:noAutofit/>
          </a:bodyPr>
          <a:lstStyle>
            <a:lvl1pPr marL="456771" lvl="0" indent="-348962" rtl="0">
              <a:spcBef>
                <a:spcPts val="600"/>
              </a:spcBef>
              <a:spcAft>
                <a:spcPts val="0"/>
              </a:spcAft>
              <a:buClr>
                <a:schemeClr val="lt1"/>
              </a:buClr>
              <a:buSzPts val="1900"/>
              <a:buChar char="●"/>
              <a:defRPr>
                <a:solidFill>
                  <a:schemeClr val="lt1"/>
                </a:solidFill>
              </a:defRPr>
            </a:lvl1pPr>
            <a:lvl2pPr marL="913584" lvl="1" indent="-380664" rtl="0">
              <a:spcBef>
                <a:spcPts val="500"/>
              </a:spcBef>
              <a:spcAft>
                <a:spcPts val="0"/>
              </a:spcAft>
              <a:buClr>
                <a:schemeClr val="lt1"/>
              </a:buClr>
              <a:buSzPts val="2400"/>
              <a:buChar char="○"/>
              <a:defRPr>
                <a:solidFill>
                  <a:schemeClr val="lt1"/>
                </a:solidFill>
              </a:defRPr>
            </a:lvl2pPr>
            <a:lvl3pPr marL="1370376" lvl="2" indent="-361662" rtl="0">
              <a:spcBef>
                <a:spcPts val="500"/>
              </a:spcBef>
              <a:spcAft>
                <a:spcPts val="0"/>
              </a:spcAft>
              <a:buClr>
                <a:schemeClr val="lt1"/>
              </a:buClr>
              <a:buSzPts val="2100"/>
              <a:buChar char="■"/>
              <a:defRPr>
                <a:solidFill>
                  <a:schemeClr val="lt1"/>
                </a:solidFill>
              </a:defRPr>
            </a:lvl3pPr>
            <a:lvl4pPr marL="1827168" lvl="3" indent="-348962" rtl="0">
              <a:spcBef>
                <a:spcPts val="400"/>
              </a:spcBef>
              <a:spcAft>
                <a:spcPts val="0"/>
              </a:spcAft>
              <a:buClr>
                <a:schemeClr val="lt1"/>
              </a:buClr>
              <a:buSzPts val="1900"/>
              <a:buChar char="●"/>
              <a:defRPr>
                <a:solidFill>
                  <a:schemeClr val="lt1"/>
                </a:solidFill>
              </a:defRPr>
            </a:lvl4pPr>
            <a:lvl5pPr marL="2283982" lvl="4" indent="-329912" rtl="0">
              <a:spcBef>
                <a:spcPts val="400"/>
              </a:spcBef>
              <a:spcAft>
                <a:spcPts val="0"/>
              </a:spcAft>
              <a:buClr>
                <a:schemeClr val="lt1"/>
              </a:buClr>
              <a:buSzPts val="1600"/>
              <a:buChar char="○"/>
              <a:defRPr>
                <a:solidFill>
                  <a:schemeClr val="lt1"/>
                </a:solidFill>
              </a:defRPr>
            </a:lvl5pPr>
            <a:lvl6pPr marL="2740750" lvl="5" indent="-310863" rtl="0">
              <a:spcBef>
                <a:spcPts val="500"/>
              </a:spcBef>
              <a:spcAft>
                <a:spcPts val="0"/>
              </a:spcAft>
              <a:buClr>
                <a:schemeClr val="lt1"/>
              </a:buClr>
              <a:buSzPts val="1300"/>
              <a:buChar char="■"/>
              <a:defRPr>
                <a:solidFill>
                  <a:schemeClr val="lt1"/>
                </a:solidFill>
              </a:defRPr>
            </a:lvl6pPr>
            <a:lvl7pPr marL="3197520" lvl="6" indent="-310863" rtl="0">
              <a:spcBef>
                <a:spcPts val="500"/>
              </a:spcBef>
              <a:spcAft>
                <a:spcPts val="0"/>
              </a:spcAft>
              <a:buClr>
                <a:schemeClr val="lt1"/>
              </a:buClr>
              <a:buSzPts val="1300"/>
              <a:buChar char="●"/>
              <a:defRPr>
                <a:solidFill>
                  <a:schemeClr val="lt1"/>
                </a:solidFill>
              </a:defRPr>
            </a:lvl7pPr>
            <a:lvl8pPr marL="3654291" lvl="7" indent="-304512" rtl="0">
              <a:spcBef>
                <a:spcPts val="500"/>
              </a:spcBef>
              <a:spcAft>
                <a:spcPts val="0"/>
              </a:spcAft>
              <a:buClr>
                <a:schemeClr val="lt1"/>
              </a:buClr>
              <a:buSzPts val="1200"/>
              <a:buChar char="○"/>
              <a:defRPr>
                <a:solidFill>
                  <a:schemeClr val="lt1"/>
                </a:solidFill>
              </a:defRPr>
            </a:lvl8pPr>
            <a:lvl9pPr marL="4111104" lvl="8" indent="-304512" rtl="0">
              <a:spcBef>
                <a:spcPts val="500"/>
              </a:spcBef>
              <a:spcAft>
                <a:spcPts val="0"/>
              </a:spcAft>
              <a:buClr>
                <a:schemeClr val="lt1"/>
              </a:buClr>
              <a:buSzPts val="1200"/>
              <a:buChar char="■"/>
              <a:defRPr>
                <a:solidFill>
                  <a:schemeClr val="lt1"/>
                </a:solidFill>
              </a:defRPr>
            </a:lvl9pPr>
          </a:lstStyle>
          <a:p>
            <a:endParaRPr/>
          </a:p>
        </p:txBody>
      </p:sp>
      <p:sp>
        <p:nvSpPr>
          <p:cNvPr id="72" name="Google Shape;72;g1296eb9e080_0_57"/>
          <p:cNvSpPr txBox="1">
            <a:spLocks noGrp="1"/>
          </p:cNvSpPr>
          <p:nvPr>
            <p:ph type="sldNum" idx="12"/>
          </p:nvPr>
        </p:nvSpPr>
        <p:spPr>
          <a:xfrm>
            <a:off x="11296611" y="6217623"/>
            <a:ext cx="731700" cy="524700"/>
          </a:xfrm>
          <a:prstGeom prst="rect">
            <a:avLst/>
          </a:prstGeom>
        </p:spPr>
        <p:txBody>
          <a:bodyPr spcFirstLastPara="1" wrap="square" lIns="121804" tIns="60877" rIns="121804" bIns="60877"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uk-UA" smtClean="0">
                <a:solidFill>
                  <a:srgbClr val="FFFFFF"/>
                </a:solidFill>
              </a:rPr>
              <a:pPr/>
              <a:t>‹#›</a:t>
            </a:fld>
            <a:endParaRPr lang="uk-UA">
              <a:solidFill>
                <a:srgbClr val="FFFFFF"/>
              </a:solidFill>
            </a:endParaRPr>
          </a:p>
        </p:txBody>
      </p:sp>
    </p:spTree>
    <p:extLst>
      <p:ext uri="{BB962C8B-B14F-4D97-AF65-F5344CB8AC3E}">
        <p14:creationId xmlns:p14="http://schemas.microsoft.com/office/powerpoint/2010/main" val="3473295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p:cSld name="CUSTOM">
    <p:spTree>
      <p:nvGrpSpPr>
        <p:cNvPr id="1" name="Shape 87"/>
        <p:cNvGrpSpPr/>
        <p:nvPr/>
      </p:nvGrpSpPr>
      <p:grpSpPr>
        <a:xfrm>
          <a:off x="0" y="0"/>
          <a:ext cx="0" cy="0"/>
          <a:chOff x="0" y="0"/>
          <a:chExt cx="0" cy="0"/>
        </a:xfrm>
      </p:grpSpPr>
      <p:sp>
        <p:nvSpPr>
          <p:cNvPr id="88" name="Google Shape;88;g1296eb9e080_0_78"/>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830" tIns="121830" rIns="121830" bIns="121830" anchor="ctr" anchorCtr="0">
            <a:noAutofit/>
          </a:bodyPr>
          <a:lstStyle/>
          <a:p>
            <a:pPr marL="0" lvl="0" indent="0" algn="l" rtl="0">
              <a:spcBef>
                <a:spcPts val="0"/>
              </a:spcBef>
              <a:spcAft>
                <a:spcPts val="0"/>
              </a:spcAft>
              <a:buNone/>
            </a:pPr>
            <a:endParaRPr/>
          </a:p>
        </p:txBody>
      </p:sp>
      <p:sp>
        <p:nvSpPr>
          <p:cNvPr id="89" name="Google Shape;89;g1296eb9e080_0_78"/>
          <p:cNvSpPr txBox="1">
            <a:spLocks noGrp="1"/>
          </p:cNvSpPr>
          <p:nvPr>
            <p:ph type="sldNum" idx="12"/>
          </p:nvPr>
        </p:nvSpPr>
        <p:spPr>
          <a:xfrm>
            <a:off x="11409047" y="6333135"/>
            <a:ext cx="731700" cy="524700"/>
          </a:xfrm>
          <a:prstGeom prst="rect">
            <a:avLst/>
          </a:prstGeom>
        </p:spPr>
        <p:txBody>
          <a:bodyPr spcFirstLastPara="1" wrap="square" lIns="121830" tIns="60890" rIns="121830" bIns="60890"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Section header 1" type="secHead">
  <p:cSld name="Section header 1">
    <p:bg>
      <p:bgPr>
        <a:solidFill>
          <a:srgbClr val="FFE599"/>
        </a:solidFill>
        <a:effectLst/>
      </p:bgPr>
    </p:bg>
    <p:spTree>
      <p:nvGrpSpPr>
        <p:cNvPr id="1" name="Shape 73"/>
        <p:cNvGrpSpPr/>
        <p:nvPr/>
      </p:nvGrpSpPr>
      <p:grpSpPr>
        <a:xfrm>
          <a:off x="0" y="0"/>
          <a:ext cx="0" cy="0"/>
          <a:chOff x="0" y="0"/>
          <a:chExt cx="0" cy="0"/>
        </a:xfrm>
      </p:grpSpPr>
      <p:sp>
        <p:nvSpPr>
          <p:cNvPr id="74" name="Google Shape;74;g1296eb9e080_0_64"/>
          <p:cNvSpPr/>
          <p:nvPr/>
        </p:nvSpPr>
        <p:spPr>
          <a:xfrm>
            <a:off x="585500" y="4268167"/>
            <a:ext cx="11606400" cy="2589900"/>
          </a:xfrm>
          <a:prstGeom prst="rect">
            <a:avLst/>
          </a:prstGeom>
          <a:solidFill>
            <a:srgbClr val="FFFFFF"/>
          </a:solidFill>
          <a:ln>
            <a:noFill/>
          </a:ln>
        </p:spPr>
        <p:txBody>
          <a:bodyPr spcFirstLastPara="1" wrap="square" lIns="121804" tIns="121804" rIns="121804" bIns="121804" anchor="ctr" anchorCtr="0">
            <a:noAutofit/>
          </a:bodyPr>
          <a:lstStyle/>
          <a:p>
            <a:pPr defTabSz="1218120"/>
            <a:endParaRPr/>
          </a:p>
        </p:txBody>
      </p:sp>
      <p:sp>
        <p:nvSpPr>
          <p:cNvPr id="75" name="Google Shape;75;g1296eb9e080_0_64"/>
          <p:cNvSpPr txBox="1">
            <a:spLocks noGrp="1"/>
          </p:cNvSpPr>
          <p:nvPr>
            <p:ph type="title"/>
          </p:nvPr>
        </p:nvSpPr>
        <p:spPr>
          <a:xfrm>
            <a:off x="1071735" y="3307403"/>
            <a:ext cx="10163100" cy="3264300"/>
          </a:xfrm>
          <a:prstGeom prst="rect">
            <a:avLst/>
          </a:prstGeom>
        </p:spPr>
        <p:txBody>
          <a:bodyPr spcFirstLastPara="1" wrap="square" lIns="121804" tIns="121804" rIns="121804" bIns="121804" anchor="b" anchorCtr="0">
            <a:noAutofit/>
          </a:bodyPr>
          <a:lstStyle>
            <a:lvl1pPr lvl="0" rtl="0">
              <a:spcBef>
                <a:spcPts val="0"/>
              </a:spcBef>
              <a:spcAft>
                <a:spcPts val="0"/>
              </a:spcAft>
              <a:buClr>
                <a:srgbClr val="0A4595"/>
              </a:buClr>
              <a:buSzPts val="6400"/>
              <a:buNone/>
              <a:defRPr sz="6400">
                <a:solidFill>
                  <a:srgbClr val="0A4595"/>
                </a:solidFill>
              </a:defRPr>
            </a:lvl1pPr>
            <a:lvl2pPr lvl="1" rtl="0">
              <a:spcBef>
                <a:spcPts val="0"/>
              </a:spcBef>
              <a:spcAft>
                <a:spcPts val="0"/>
              </a:spcAft>
              <a:buClr>
                <a:schemeClr val="lt1"/>
              </a:buClr>
              <a:buSzPts val="9100"/>
              <a:buChar char="○"/>
              <a:defRPr sz="9100">
                <a:solidFill>
                  <a:schemeClr val="lt1"/>
                </a:solidFill>
              </a:defRPr>
            </a:lvl2pPr>
            <a:lvl3pPr lvl="2" rtl="0">
              <a:spcBef>
                <a:spcPts val="0"/>
              </a:spcBef>
              <a:spcAft>
                <a:spcPts val="0"/>
              </a:spcAft>
              <a:buClr>
                <a:schemeClr val="lt1"/>
              </a:buClr>
              <a:buSzPts val="9100"/>
              <a:buChar char="■"/>
              <a:defRPr sz="9100">
                <a:solidFill>
                  <a:schemeClr val="lt1"/>
                </a:solidFill>
              </a:defRPr>
            </a:lvl3pPr>
            <a:lvl4pPr lvl="3" rtl="0">
              <a:spcBef>
                <a:spcPts val="0"/>
              </a:spcBef>
              <a:spcAft>
                <a:spcPts val="0"/>
              </a:spcAft>
              <a:buClr>
                <a:schemeClr val="lt1"/>
              </a:buClr>
              <a:buSzPts val="9100"/>
              <a:buChar char="●"/>
              <a:defRPr sz="9100">
                <a:solidFill>
                  <a:schemeClr val="lt1"/>
                </a:solidFill>
              </a:defRPr>
            </a:lvl4pPr>
            <a:lvl5pPr lvl="4" rtl="0">
              <a:spcBef>
                <a:spcPts val="0"/>
              </a:spcBef>
              <a:spcAft>
                <a:spcPts val="0"/>
              </a:spcAft>
              <a:buClr>
                <a:schemeClr val="lt1"/>
              </a:buClr>
              <a:buSzPts val="9100"/>
              <a:buChar char="○"/>
              <a:defRPr sz="9100">
                <a:solidFill>
                  <a:schemeClr val="lt1"/>
                </a:solidFill>
              </a:defRPr>
            </a:lvl5pPr>
            <a:lvl6pPr lvl="5" rtl="0">
              <a:spcBef>
                <a:spcPts val="0"/>
              </a:spcBef>
              <a:spcAft>
                <a:spcPts val="0"/>
              </a:spcAft>
              <a:buClr>
                <a:schemeClr val="lt1"/>
              </a:buClr>
              <a:buSzPts val="9100"/>
              <a:buChar char="■"/>
              <a:defRPr sz="9100">
                <a:solidFill>
                  <a:schemeClr val="lt1"/>
                </a:solidFill>
              </a:defRPr>
            </a:lvl6pPr>
            <a:lvl7pPr lvl="6" rtl="0">
              <a:spcBef>
                <a:spcPts val="0"/>
              </a:spcBef>
              <a:spcAft>
                <a:spcPts val="0"/>
              </a:spcAft>
              <a:buClr>
                <a:schemeClr val="lt1"/>
              </a:buClr>
              <a:buSzPts val="9100"/>
              <a:buChar char="●"/>
              <a:defRPr sz="9100">
                <a:solidFill>
                  <a:schemeClr val="lt1"/>
                </a:solidFill>
              </a:defRPr>
            </a:lvl7pPr>
            <a:lvl8pPr lvl="7" rtl="0">
              <a:spcBef>
                <a:spcPts val="0"/>
              </a:spcBef>
              <a:spcAft>
                <a:spcPts val="0"/>
              </a:spcAft>
              <a:buClr>
                <a:schemeClr val="lt1"/>
              </a:buClr>
              <a:buSzPts val="9100"/>
              <a:buChar char="○"/>
              <a:defRPr sz="9100">
                <a:solidFill>
                  <a:schemeClr val="lt1"/>
                </a:solidFill>
              </a:defRPr>
            </a:lvl8pPr>
            <a:lvl9pPr lvl="8" rtl="0">
              <a:spcBef>
                <a:spcPts val="0"/>
              </a:spcBef>
              <a:spcAft>
                <a:spcPts val="0"/>
              </a:spcAft>
              <a:buClr>
                <a:schemeClr val="lt1"/>
              </a:buClr>
              <a:buSzPts val="9100"/>
              <a:buChar char="■"/>
              <a:defRPr sz="9100">
                <a:solidFill>
                  <a:schemeClr val="lt1"/>
                </a:solidFill>
              </a:defRPr>
            </a:lvl9pPr>
          </a:lstStyle>
          <a:p>
            <a:endParaRPr/>
          </a:p>
        </p:txBody>
      </p:sp>
      <p:sp>
        <p:nvSpPr>
          <p:cNvPr id="76" name="Google Shape;76;g1296eb9e080_0_64"/>
          <p:cNvSpPr txBox="1">
            <a:spLocks noGrp="1"/>
          </p:cNvSpPr>
          <p:nvPr>
            <p:ph type="sldNum" idx="12"/>
          </p:nvPr>
        </p:nvSpPr>
        <p:spPr>
          <a:xfrm>
            <a:off x="11296611" y="6217623"/>
            <a:ext cx="731700" cy="524700"/>
          </a:xfrm>
          <a:prstGeom prst="rect">
            <a:avLst/>
          </a:prstGeom>
        </p:spPr>
        <p:txBody>
          <a:bodyPr spcFirstLastPara="1" wrap="square" lIns="121804" tIns="60877" rIns="121804" bIns="60877" anchor="ctr" anchorCtr="0">
            <a:noAutofit/>
          </a:bodyPr>
          <a:lstStyle>
            <a:lvl1pPr lvl="0" rtl="0">
              <a:buNone/>
              <a:defRPr>
                <a:solidFill>
                  <a:srgbClr val="0A4595"/>
                </a:solidFill>
              </a:defRPr>
            </a:lvl1pPr>
            <a:lvl2pPr lvl="1" rtl="0">
              <a:buNone/>
              <a:defRPr>
                <a:solidFill>
                  <a:srgbClr val="0A4595"/>
                </a:solidFill>
              </a:defRPr>
            </a:lvl2pPr>
            <a:lvl3pPr lvl="2" rtl="0">
              <a:buNone/>
              <a:defRPr>
                <a:solidFill>
                  <a:srgbClr val="0A4595"/>
                </a:solidFill>
              </a:defRPr>
            </a:lvl3pPr>
            <a:lvl4pPr lvl="3" rtl="0">
              <a:buNone/>
              <a:defRPr>
                <a:solidFill>
                  <a:srgbClr val="0A4595"/>
                </a:solidFill>
              </a:defRPr>
            </a:lvl4pPr>
            <a:lvl5pPr lvl="4" rtl="0">
              <a:buNone/>
              <a:defRPr>
                <a:solidFill>
                  <a:srgbClr val="0A4595"/>
                </a:solidFill>
              </a:defRPr>
            </a:lvl5pPr>
            <a:lvl6pPr lvl="5" rtl="0">
              <a:buNone/>
              <a:defRPr>
                <a:solidFill>
                  <a:srgbClr val="0A4595"/>
                </a:solidFill>
              </a:defRPr>
            </a:lvl6pPr>
            <a:lvl7pPr lvl="6" rtl="0">
              <a:buNone/>
              <a:defRPr>
                <a:solidFill>
                  <a:srgbClr val="0A4595"/>
                </a:solidFill>
              </a:defRPr>
            </a:lvl7pPr>
            <a:lvl8pPr lvl="7" rtl="0">
              <a:buNone/>
              <a:defRPr>
                <a:solidFill>
                  <a:srgbClr val="0A4595"/>
                </a:solidFill>
              </a:defRPr>
            </a:lvl8pPr>
            <a:lvl9pPr lvl="8" rtl="0">
              <a:buNone/>
              <a:defRPr>
                <a:solidFill>
                  <a:srgbClr val="0A4595"/>
                </a:solidFil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99091340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3"/>
        </a:solidFill>
        <a:effectLst/>
      </p:bgPr>
    </p:bg>
    <p:spTree>
      <p:nvGrpSpPr>
        <p:cNvPr id="1" name="Shape 77"/>
        <p:cNvGrpSpPr/>
        <p:nvPr/>
      </p:nvGrpSpPr>
      <p:grpSpPr>
        <a:xfrm>
          <a:off x="0" y="0"/>
          <a:ext cx="0" cy="0"/>
          <a:chOff x="0" y="0"/>
          <a:chExt cx="0" cy="0"/>
        </a:xfrm>
      </p:grpSpPr>
      <p:sp>
        <p:nvSpPr>
          <p:cNvPr id="78" name="Google Shape;78;g1296eb9e080_0_68"/>
          <p:cNvSpPr/>
          <p:nvPr/>
        </p:nvSpPr>
        <p:spPr>
          <a:xfrm>
            <a:off x="585500" y="4268167"/>
            <a:ext cx="11606400" cy="2589900"/>
          </a:xfrm>
          <a:prstGeom prst="rect">
            <a:avLst/>
          </a:prstGeom>
          <a:solidFill>
            <a:srgbClr val="FFFFFF"/>
          </a:solidFill>
          <a:ln>
            <a:noFill/>
          </a:ln>
        </p:spPr>
        <p:txBody>
          <a:bodyPr spcFirstLastPara="1" wrap="square" lIns="121804" tIns="121804" rIns="121804" bIns="121804" anchor="ctr" anchorCtr="0">
            <a:noAutofit/>
          </a:bodyPr>
          <a:lstStyle/>
          <a:p>
            <a:pPr defTabSz="1218120"/>
            <a:endParaRPr/>
          </a:p>
        </p:txBody>
      </p:sp>
      <p:sp>
        <p:nvSpPr>
          <p:cNvPr id="79" name="Google Shape;79;g1296eb9e080_0_68"/>
          <p:cNvSpPr txBox="1">
            <a:spLocks noGrp="1"/>
          </p:cNvSpPr>
          <p:nvPr>
            <p:ph type="title"/>
          </p:nvPr>
        </p:nvSpPr>
        <p:spPr>
          <a:xfrm>
            <a:off x="1071735" y="2405067"/>
            <a:ext cx="10163100" cy="4163700"/>
          </a:xfrm>
          <a:prstGeom prst="rect">
            <a:avLst/>
          </a:prstGeom>
        </p:spPr>
        <p:txBody>
          <a:bodyPr spcFirstLastPara="1" wrap="square" lIns="121804" tIns="121804" rIns="121804" bIns="121804" anchor="b" anchorCtr="0">
            <a:noAutofit/>
          </a:bodyPr>
          <a:lstStyle>
            <a:lvl1pPr lvl="0" rtl="0">
              <a:spcBef>
                <a:spcPts val="0"/>
              </a:spcBef>
              <a:spcAft>
                <a:spcPts val="0"/>
              </a:spcAft>
              <a:buClr>
                <a:srgbClr val="0A4595"/>
              </a:buClr>
              <a:buSzPts val="6400"/>
              <a:buNone/>
              <a:defRPr sz="6400">
                <a:solidFill>
                  <a:srgbClr val="0A4595"/>
                </a:solidFill>
              </a:defRPr>
            </a:lvl1pPr>
            <a:lvl2pPr lvl="1" rtl="0">
              <a:spcBef>
                <a:spcPts val="0"/>
              </a:spcBef>
              <a:spcAft>
                <a:spcPts val="0"/>
              </a:spcAft>
              <a:buClr>
                <a:schemeClr val="lt1"/>
              </a:buClr>
              <a:buSzPts val="9100"/>
              <a:buChar char="○"/>
              <a:defRPr sz="9100">
                <a:solidFill>
                  <a:schemeClr val="lt1"/>
                </a:solidFill>
              </a:defRPr>
            </a:lvl2pPr>
            <a:lvl3pPr lvl="2" rtl="0">
              <a:spcBef>
                <a:spcPts val="0"/>
              </a:spcBef>
              <a:spcAft>
                <a:spcPts val="0"/>
              </a:spcAft>
              <a:buClr>
                <a:schemeClr val="lt1"/>
              </a:buClr>
              <a:buSzPts val="9100"/>
              <a:buChar char="■"/>
              <a:defRPr sz="9100">
                <a:solidFill>
                  <a:schemeClr val="lt1"/>
                </a:solidFill>
              </a:defRPr>
            </a:lvl3pPr>
            <a:lvl4pPr lvl="3" rtl="0">
              <a:spcBef>
                <a:spcPts val="0"/>
              </a:spcBef>
              <a:spcAft>
                <a:spcPts val="0"/>
              </a:spcAft>
              <a:buClr>
                <a:schemeClr val="lt1"/>
              </a:buClr>
              <a:buSzPts val="9100"/>
              <a:buChar char="●"/>
              <a:defRPr sz="9100">
                <a:solidFill>
                  <a:schemeClr val="lt1"/>
                </a:solidFill>
              </a:defRPr>
            </a:lvl4pPr>
            <a:lvl5pPr lvl="4" rtl="0">
              <a:spcBef>
                <a:spcPts val="0"/>
              </a:spcBef>
              <a:spcAft>
                <a:spcPts val="0"/>
              </a:spcAft>
              <a:buClr>
                <a:schemeClr val="lt1"/>
              </a:buClr>
              <a:buSzPts val="9100"/>
              <a:buChar char="○"/>
              <a:defRPr sz="9100">
                <a:solidFill>
                  <a:schemeClr val="lt1"/>
                </a:solidFill>
              </a:defRPr>
            </a:lvl5pPr>
            <a:lvl6pPr lvl="5" rtl="0">
              <a:spcBef>
                <a:spcPts val="0"/>
              </a:spcBef>
              <a:spcAft>
                <a:spcPts val="0"/>
              </a:spcAft>
              <a:buClr>
                <a:schemeClr val="lt1"/>
              </a:buClr>
              <a:buSzPts val="9100"/>
              <a:buChar char="■"/>
              <a:defRPr sz="9100">
                <a:solidFill>
                  <a:schemeClr val="lt1"/>
                </a:solidFill>
              </a:defRPr>
            </a:lvl6pPr>
            <a:lvl7pPr lvl="6" rtl="0">
              <a:spcBef>
                <a:spcPts val="0"/>
              </a:spcBef>
              <a:spcAft>
                <a:spcPts val="0"/>
              </a:spcAft>
              <a:buClr>
                <a:schemeClr val="lt1"/>
              </a:buClr>
              <a:buSzPts val="9100"/>
              <a:buChar char="●"/>
              <a:defRPr sz="9100">
                <a:solidFill>
                  <a:schemeClr val="lt1"/>
                </a:solidFill>
              </a:defRPr>
            </a:lvl7pPr>
            <a:lvl8pPr lvl="7" rtl="0">
              <a:spcBef>
                <a:spcPts val="0"/>
              </a:spcBef>
              <a:spcAft>
                <a:spcPts val="0"/>
              </a:spcAft>
              <a:buClr>
                <a:schemeClr val="lt1"/>
              </a:buClr>
              <a:buSzPts val="9100"/>
              <a:buChar char="○"/>
              <a:defRPr sz="9100">
                <a:solidFill>
                  <a:schemeClr val="lt1"/>
                </a:solidFill>
              </a:defRPr>
            </a:lvl8pPr>
            <a:lvl9pPr lvl="8" rtl="0">
              <a:spcBef>
                <a:spcPts val="0"/>
              </a:spcBef>
              <a:spcAft>
                <a:spcPts val="0"/>
              </a:spcAft>
              <a:buClr>
                <a:schemeClr val="lt1"/>
              </a:buClr>
              <a:buSzPts val="9100"/>
              <a:buChar char="■"/>
              <a:defRPr sz="9100">
                <a:solidFill>
                  <a:schemeClr val="lt1"/>
                </a:solidFill>
              </a:defRPr>
            </a:lvl9pPr>
          </a:lstStyle>
          <a:p>
            <a:endParaRPr/>
          </a:p>
        </p:txBody>
      </p:sp>
      <p:sp>
        <p:nvSpPr>
          <p:cNvPr id="80" name="Google Shape;80;g1296eb9e080_0_68"/>
          <p:cNvSpPr txBox="1">
            <a:spLocks noGrp="1"/>
          </p:cNvSpPr>
          <p:nvPr>
            <p:ph type="sldNum" idx="12"/>
          </p:nvPr>
        </p:nvSpPr>
        <p:spPr>
          <a:xfrm>
            <a:off x="11296611" y="6217623"/>
            <a:ext cx="731700" cy="524700"/>
          </a:xfrm>
          <a:prstGeom prst="rect">
            <a:avLst/>
          </a:prstGeom>
        </p:spPr>
        <p:txBody>
          <a:bodyPr spcFirstLastPara="1" wrap="square" lIns="121804" tIns="60877" rIns="121804" bIns="60877" anchor="ctr" anchorCtr="0">
            <a:noAutofit/>
          </a:bodyPr>
          <a:lstStyle>
            <a:lvl1pPr lvl="0" rtl="0">
              <a:buNone/>
              <a:defRPr>
                <a:solidFill>
                  <a:srgbClr val="0A4595"/>
                </a:solidFill>
              </a:defRPr>
            </a:lvl1pPr>
            <a:lvl2pPr lvl="1" rtl="0">
              <a:buNone/>
              <a:defRPr>
                <a:solidFill>
                  <a:srgbClr val="0A4595"/>
                </a:solidFill>
              </a:defRPr>
            </a:lvl2pPr>
            <a:lvl3pPr lvl="2" rtl="0">
              <a:buNone/>
              <a:defRPr>
                <a:solidFill>
                  <a:srgbClr val="0A4595"/>
                </a:solidFill>
              </a:defRPr>
            </a:lvl3pPr>
            <a:lvl4pPr lvl="3" rtl="0">
              <a:buNone/>
              <a:defRPr>
                <a:solidFill>
                  <a:srgbClr val="0A4595"/>
                </a:solidFill>
              </a:defRPr>
            </a:lvl4pPr>
            <a:lvl5pPr lvl="4" rtl="0">
              <a:buNone/>
              <a:defRPr>
                <a:solidFill>
                  <a:srgbClr val="0A4595"/>
                </a:solidFill>
              </a:defRPr>
            </a:lvl5pPr>
            <a:lvl6pPr lvl="5" rtl="0">
              <a:buNone/>
              <a:defRPr>
                <a:solidFill>
                  <a:srgbClr val="0A4595"/>
                </a:solidFill>
              </a:defRPr>
            </a:lvl6pPr>
            <a:lvl7pPr lvl="6" rtl="0">
              <a:buNone/>
              <a:defRPr>
                <a:solidFill>
                  <a:srgbClr val="0A4595"/>
                </a:solidFill>
              </a:defRPr>
            </a:lvl7pPr>
            <a:lvl8pPr lvl="7" rtl="0">
              <a:buNone/>
              <a:defRPr>
                <a:solidFill>
                  <a:srgbClr val="0A4595"/>
                </a:solidFill>
              </a:defRPr>
            </a:lvl8pPr>
            <a:lvl9pPr lvl="8" rtl="0">
              <a:buNone/>
              <a:defRPr>
                <a:solidFill>
                  <a:srgbClr val="0A4595"/>
                </a:solidFil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279525994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rgbClr val="E06666"/>
        </a:solidFill>
        <a:effectLst/>
      </p:bgPr>
    </p:bg>
    <p:spTree>
      <p:nvGrpSpPr>
        <p:cNvPr id="1" name="Shape 81"/>
        <p:cNvGrpSpPr/>
        <p:nvPr/>
      </p:nvGrpSpPr>
      <p:grpSpPr>
        <a:xfrm>
          <a:off x="0" y="0"/>
          <a:ext cx="0" cy="0"/>
          <a:chOff x="0" y="0"/>
          <a:chExt cx="0" cy="0"/>
        </a:xfrm>
      </p:grpSpPr>
      <p:sp>
        <p:nvSpPr>
          <p:cNvPr id="82" name="Google Shape;82;g1296eb9e080_0_72"/>
          <p:cNvSpPr/>
          <p:nvPr/>
        </p:nvSpPr>
        <p:spPr>
          <a:xfrm>
            <a:off x="585500" y="4268167"/>
            <a:ext cx="11606400" cy="2589900"/>
          </a:xfrm>
          <a:prstGeom prst="rect">
            <a:avLst/>
          </a:prstGeom>
          <a:solidFill>
            <a:srgbClr val="FFFFFF"/>
          </a:solidFill>
          <a:ln>
            <a:noFill/>
          </a:ln>
        </p:spPr>
        <p:txBody>
          <a:bodyPr spcFirstLastPara="1" wrap="square" lIns="121804" tIns="121804" rIns="121804" bIns="121804" anchor="ctr" anchorCtr="0">
            <a:noAutofit/>
          </a:bodyPr>
          <a:lstStyle/>
          <a:p>
            <a:pPr defTabSz="1218120"/>
            <a:endParaRPr/>
          </a:p>
        </p:txBody>
      </p:sp>
      <p:sp>
        <p:nvSpPr>
          <p:cNvPr id="83" name="Google Shape;83;g1296eb9e080_0_72"/>
          <p:cNvSpPr txBox="1">
            <a:spLocks noGrp="1"/>
          </p:cNvSpPr>
          <p:nvPr>
            <p:ph type="title"/>
          </p:nvPr>
        </p:nvSpPr>
        <p:spPr>
          <a:xfrm>
            <a:off x="1071735" y="2405067"/>
            <a:ext cx="10163100" cy="4163700"/>
          </a:xfrm>
          <a:prstGeom prst="rect">
            <a:avLst/>
          </a:prstGeom>
        </p:spPr>
        <p:txBody>
          <a:bodyPr spcFirstLastPara="1" wrap="square" lIns="121804" tIns="121804" rIns="121804" bIns="121804" anchor="b" anchorCtr="0">
            <a:noAutofit/>
          </a:bodyPr>
          <a:lstStyle>
            <a:lvl1pPr lvl="0" rtl="0">
              <a:spcBef>
                <a:spcPts val="0"/>
              </a:spcBef>
              <a:spcAft>
                <a:spcPts val="0"/>
              </a:spcAft>
              <a:buClr>
                <a:srgbClr val="0A4595"/>
              </a:buClr>
              <a:buSzPts val="6400"/>
              <a:buNone/>
              <a:defRPr sz="6400">
                <a:solidFill>
                  <a:srgbClr val="0A4595"/>
                </a:solidFill>
              </a:defRPr>
            </a:lvl1pPr>
            <a:lvl2pPr lvl="1" rtl="0">
              <a:spcBef>
                <a:spcPts val="0"/>
              </a:spcBef>
              <a:spcAft>
                <a:spcPts val="0"/>
              </a:spcAft>
              <a:buClr>
                <a:srgbClr val="0A4595"/>
              </a:buClr>
              <a:buSzPts val="9100"/>
              <a:buChar char="○"/>
              <a:defRPr sz="9100">
                <a:solidFill>
                  <a:srgbClr val="0A4595"/>
                </a:solidFill>
              </a:defRPr>
            </a:lvl2pPr>
            <a:lvl3pPr lvl="2" rtl="0">
              <a:spcBef>
                <a:spcPts val="0"/>
              </a:spcBef>
              <a:spcAft>
                <a:spcPts val="0"/>
              </a:spcAft>
              <a:buClr>
                <a:srgbClr val="0A4595"/>
              </a:buClr>
              <a:buSzPts val="9100"/>
              <a:buChar char="■"/>
              <a:defRPr sz="9100">
                <a:solidFill>
                  <a:srgbClr val="0A4595"/>
                </a:solidFill>
              </a:defRPr>
            </a:lvl3pPr>
            <a:lvl4pPr lvl="3" rtl="0">
              <a:spcBef>
                <a:spcPts val="0"/>
              </a:spcBef>
              <a:spcAft>
                <a:spcPts val="0"/>
              </a:spcAft>
              <a:buClr>
                <a:srgbClr val="0A4595"/>
              </a:buClr>
              <a:buSzPts val="9100"/>
              <a:buChar char="●"/>
              <a:defRPr sz="9100">
                <a:solidFill>
                  <a:srgbClr val="0A4595"/>
                </a:solidFill>
              </a:defRPr>
            </a:lvl4pPr>
            <a:lvl5pPr lvl="4" rtl="0">
              <a:spcBef>
                <a:spcPts val="0"/>
              </a:spcBef>
              <a:spcAft>
                <a:spcPts val="0"/>
              </a:spcAft>
              <a:buClr>
                <a:srgbClr val="0A4595"/>
              </a:buClr>
              <a:buSzPts val="9100"/>
              <a:buChar char="○"/>
              <a:defRPr sz="9100">
                <a:solidFill>
                  <a:srgbClr val="0A4595"/>
                </a:solidFill>
              </a:defRPr>
            </a:lvl5pPr>
            <a:lvl6pPr lvl="5" rtl="0">
              <a:spcBef>
                <a:spcPts val="0"/>
              </a:spcBef>
              <a:spcAft>
                <a:spcPts val="0"/>
              </a:spcAft>
              <a:buClr>
                <a:srgbClr val="0A4595"/>
              </a:buClr>
              <a:buSzPts val="9100"/>
              <a:buChar char="■"/>
              <a:defRPr sz="9100">
                <a:solidFill>
                  <a:srgbClr val="0A4595"/>
                </a:solidFill>
              </a:defRPr>
            </a:lvl6pPr>
            <a:lvl7pPr lvl="6" rtl="0">
              <a:spcBef>
                <a:spcPts val="0"/>
              </a:spcBef>
              <a:spcAft>
                <a:spcPts val="0"/>
              </a:spcAft>
              <a:buClr>
                <a:srgbClr val="0A4595"/>
              </a:buClr>
              <a:buSzPts val="9100"/>
              <a:buChar char="●"/>
              <a:defRPr sz="9100">
                <a:solidFill>
                  <a:srgbClr val="0A4595"/>
                </a:solidFill>
              </a:defRPr>
            </a:lvl7pPr>
            <a:lvl8pPr lvl="7" rtl="0">
              <a:spcBef>
                <a:spcPts val="0"/>
              </a:spcBef>
              <a:spcAft>
                <a:spcPts val="0"/>
              </a:spcAft>
              <a:buClr>
                <a:srgbClr val="0A4595"/>
              </a:buClr>
              <a:buSzPts val="9100"/>
              <a:buChar char="○"/>
              <a:defRPr sz="9100">
                <a:solidFill>
                  <a:srgbClr val="0A4595"/>
                </a:solidFill>
              </a:defRPr>
            </a:lvl8pPr>
            <a:lvl9pPr lvl="8" rtl="0">
              <a:spcBef>
                <a:spcPts val="0"/>
              </a:spcBef>
              <a:spcAft>
                <a:spcPts val="0"/>
              </a:spcAft>
              <a:buClr>
                <a:srgbClr val="0A4595"/>
              </a:buClr>
              <a:buSzPts val="9100"/>
              <a:buChar char="■"/>
              <a:defRPr sz="9100">
                <a:solidFill>
                  <a:srgbClr val="0A4595"/>
                </a:solidFill>
              </a:defRPr>
            </a:lvl9pPr>
          </a:lstStyle>
          <a:p>
            <a:endParaRPr/>
          </a:p>
        </p:txBody>
      </p:sp>
      <p:sp>
        <p:nvSpPr>
          <p:cNvPr id="84" name="Google Shape;84;g1296eb9e080_0_72"/>
          <p:cNvSpPr txBox="1">
            <a:spLocks noGrp="1"/>
          </p:cNvSpPr>
          <p:nvPr>
            <p:ph type="sldNum" idx="12"/>
          </p:nvPr>
        </p:nvSpPr>
        <p:spPr>
          <a:xfrm>
            <a:off x="11296611" y="6217623"/>
            <a:ext cx="731700" cy="524700"/>
          </a:xfrm>
          <a:prstGeom prst="rect">
            <a:avLst/>
          </a:prstGeom>
        </p:spPr>
        <p:txBody>
          <a:bodyPr spcFirstLastPara="1" wrap="square" lIns="121804" tIns="60877" rIns="121804" bIns="60877" anchor="ctr" anchorCtr="0">
            <a:noAutofit/>
          </a:bodyPr>
          <a:lstStyle>
            <a:lvl1pPr lvl="0" rtl="0">
              <a:buNone/>
              <a:defRPr>
                <a:solidFill>
                  <a:srgbClr val="0A4595"/>
                </a:solidFill>
              </a:defRPr>
            </a:lvl1pPr>
            <a:lvl2pPr lvl="1" rtl="0">
              <a:buNone/>
              <a:defRPr>
                <a:solidFill>
                  <a:srgbClr val="0A4595"/>
                </a:solidFill>
              </a:defRPr>
            </a:lvl2pPr>
            <a:lvl3pPr lvl="2" rtl="0">
              <a:buNone/>
              <a:defRPr>
                <a:solidFill>
                  <a:srgbClr val="0A4595"/>
                </a:solidFill>
              </a:defRPr>
            </a:lvl3pPr>
            <a:lvl4pPr lvl="3" rtl="0">
              <a:buNone/>
              <a:defRPr>
                <a:solidFill>
                  <a:srgbClr val="0A4595"/>
                </a:solidFill>
              </a:defRPr>
            </a:lvl4pPr>
            <a:lvl5pPr lvl="4" rtl="0">
              <a:buNone/>
              <a:defRPr>
                <a:solidFill>
                  <a:srgbClr val="0A4595"/>
                </a:solidFill>
              </a:defRPr>
            </a:lvl5pPr>
            <a:lvl6pPr lvl="5" rtl="0">
              <a:buNone/>
              <a:defRPr>
                <a:solidFill>
                  <a:srgbClr val="0A4595"/>
                </a:solidFill>
              </a:defRPr>
            </a:lvl6pPr>
            <a:lvl7pPr lvl="6" rtl="0">
              <a:buNone/>
              <a:defRPr>
                <a:solidFill>
                  <a:srgbClr val="0A4595"/>
                </a:solidFill>
              </a:defRPr>
            </a:lvl7pPr>
            <a:lvl8pPr lvl="7" rtl="0">
              <a:buNone/>
              <a:defRPr>
                <a:solidFill>
                  <a:srgbClr val="0A4595"/>
                </a:solidFill>
              </a:defRPr>
            </a:lvl8pPr>
            <a:lvl9pPr lvl="8" rtl="0">
              <a:buNone/>
              <a:defRPr>
                <a:solidFill>
                  <a:srgbClr val="0A4595"/>
                </a:solidFil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60171180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86" name="Google Shape;86;g1296eb9e080_0_76"/>
          <p:cNvSpPr txBox="1">
            <a:spLocks noGrp="1"/>
          </p:cNvSpPr>
          <p:nvPr>
            <p:ph type="sldNum" idx="12"/>
          </p:nvPr>
        </p:nvSpPr>
        <p:spPr>
          <a:xfrm>
            <a:off x="11296611" y="6217623"/>
            <a:ext cx="731700" cy="524700"/>
          </a:xfrm>
          <a:prstGeom prst="rect">
            <a:avLst/>
          </a:prstGeom>
        </p:spPr>
        <p:txBody>
          <a:bodyPr spcFirstLastPara="1" wrap="square" lIns="121804" tIns="60877" rIns="121804" bIns="60877"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48570251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87"/>
        <p:cNvGrpSpPr/>
        <p:nvPr/>
      </p:nvGrpSpPr>
      <p:grpSpPr>
        <a:xfrm>
          <a:off x="0" y="0"/>
          <a:ext cx="0" cy="0"/>
          <a:chOff x="0" y="0"/>
          <a:chExt cx="0" cy="0"/>
        </a:xfrm>
      </p:grpSpPr>
      <p:sp>
        <p:nvSpPr>
          <p:cNvPr id="88" name="Google Shape;88;g1296eb9e080_0_78"/>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804" tIns="121804" rIns="121804" bIns="121804" anchor="ctr" anchorCtr="0">
            <a:noAutofit/>
          </a:bodyPr>
          <a:lstStyle/>
          <a:p>
            <a:pPr defTabSz="1218120"/>
            <a:endParaRPr/>
          </a:p>
        </p:txBody>
      </p:sp>
      <p:sp>
        <p:nvSpPr>
          <p:cNvPr id="89" name="Google Shape;89;g1296eb9e080_0_78"/>
          <p:cNvSpPr txBox="1">
            <a:spLocks noGrp="1"/>
          </p:cNvSpPr>
          <p:nvPr>
            <p:ph type="sldNum" idx="12"/>
          </p:nvPr>
        </p:nvSpPr>
        <p:spPr>
          <a:xfrm>
            <a:off x="11409047" y="6333135"/>
            <a:ext cx="731700" cy="524700"/>
          </a:xfrm>
          <a:prstGeom prst="rect">
            <a:avLst/>
          </a:prstGeom>
        </p:spPr>
        <p:txBody>
          <a:bodyPr spcFirstLastPara="1" wrap="square" lIns="121804" tIns="60877" rIns="121804" bIns="60877"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00345807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90"/>
        <p:cNvGrpSpPr/>
        <p:nvPr/>
      </p:nvGrpSpPr>
      <p:grpSpPr>
        <a:xfrm>
          <a:off x="0" y="0"/>
          <a:ext cx="0" cy="0"/>
          <a:chOff x="0" y="0"/>
          <a:chExt cx="0" cy="0"/>
        </a:xfrm>
      </p:grpSpPr>
      <p:sp>
        <p:nvSpPr>
          <p:cNvPr id="91" name="Google Shape;91;g1296eb9e080_0_81"/>
          <p:cNvSpPr txBox="1">
            <a:spLocks noGrp="1"/>
          </p:cNvSpPr>
          <p:nvPr>
            <p:ph type="title"/>
          </p:nvPr>
        </p:nvSpPr>
        <p:spPr>
          <a:xfrm>
            <a:off x="914400" y="0"/>
            <a:ext cx="10363200" cy="1143000"/>
          </a:xfrm>
          <a:prstGeom prst="rect">
            <a:avLst/>
          </a:prstGeom>
          <a:noFill/>
          <a:ln>
            <a:noFill/>
          </a:ln>
        </p:spPr>
        <p:txBody>
          <a:bodyPr spcFirstLastPara="1" wrap="square" lIns="91352" tIns="45698" rIns="91352" bIns="45698" anchor="ctr" anchorCtr="0">
            <a:noAutofit/>
          </a:bodyPr>
          <a:lstStyle>
            <a:lvl1pPr lvl="0" algn="ctr" rtl="0">
              <a:lnSpc>
                <a:spcPct val="100000"/>
              </a:lnSpc>
              <a:spcBef>
                <a:spcPts val="0"/>
              </a:spcBef>
              <a:spcAft>
                <a:spcPts val="0"/>
              </a:spcAft>
              <a:buSzPts val="1400"/>
              <a:buNone/>
              <a:defRPr b="0">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 name="Google Shape;92;g1296eb9e080_0_81"/>
          <p:cNvSpPr txBox="1">
            <a:spLocks noGrp="1"/>
          </p:cNvSpPr>
          <p:nvPr>
            <p:ph type="sldNum" idx="12"/>
          </p:nvPr>
        </p:nvSpPr>
        <p:spPr>
          <a:xfrm>
            <a:off x="9426723" y="6459407"/>
            <a:ext cx="2743200" cy="365100"/>
          </a:xfrm>
          <a:prstGeom prst="rect">
            <a:avLst/>
          </a:prstGeom>
          <a:noFill/>
          <a:ln>
            <a:noFill/>
          </a:ln>
        </p:spPr>
        <p:txBody>
          <a:bodyPr spcFirstLastPara="1" wrap="square" lIns="91352" tIns="45698" rIns="91352" bIns="45698"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21092248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Two Content 1" type="twoObj">
  <p:cSld name="Two Content 1">
    <p:spTree>
      <p:nvGrpSpPr>
        <p:cNvPr id="1" name="Shape 93"/>
        <p:cNvGrpSpPr/>
        <p:nvPr/>
      </p:nvGrpSpPr>
      <p:grpSpPr>
        <a:xfrm>
          <a:off x="0" y="0"/>
          <a:ext cx="0" cy="0"/>
          <a:chOff x="0" y="0"/>
          <a:chExt cx="0" cy="0"/>
        </a:xfrm>
      </p:grpSpPr>
      <p:sp>
        <p:nvSpPr>
          <p:cNvPr id="94" name="Google Shape;94;g1296eb9e080_0_84"/>
          <p:cNvSpPr txBox="1">
            <a:spLocks noGrp="1"/>
          </p:cNvSpPr>
          <p:nvPr>
            <p:ph type="title"/>
          </p:nvPr>
        </p:nvSpPr>
        <p:spPr>
          <a:xfrm>
            <a:off x="914400" y="0"/>
            <a:ext cx="10363200" cy="1143000"/>
          </a:xfrm>
          <a:prstGeom prst="rect">
            <a:avLst/>
          </a:prstGeom>
          <a:noFill/>
          <a:ln>
            <a:noFill/>
          </a:ln>
        </p:spPr>
        <p:txBody>
          <a:bodyPr spcFirstLastPara="1" wrap="square" lIns="91352" tIns="45698" rIns="91352" bIns="45698"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 name="Google Shape;95;g1296eb9e080_0_84"/>
          <p:cNvSpPr txBox="1">
            <a:spLocks noGrp="1"/>
          </p:cNvSpPr>
          <p:nvPr>
            <p:ph type="body" idx="1"/>
          </p:nvPr>
        </p:nvSpPr>
        <p:spPr>
          <a:xfrm>
            <a:off x="914403" y="1981200"/>
            <a:ext cx="5079900" cy="4114800"/>
          </a:xfrm>
          <a:prstGeom prst="rect">
            <a:avLst/>
          </a:prstGeom>
          <a:noFill/>
          <a:ln>
            <a:noFill/>
          </a:ln>
        </p:spPr>
        <p:txBody>
          <a:bodyPr spcFirstLastPara="1" wrap="square" lIns="91352" tIns="45698" rIns="91352" bIns="45698" anchor="t" anchorCtr="0">
            <a:noAutofit/>
          </a:bodyPr>
          <a:lstStyle>
            <a:lvl1pPr marL="456771" lvl="0" indent="-406041" algn="l" rtl="0">
              <a:lnSpc>
                <a:spcPct val="100000"/>
              </a:lnSpc>
              <a:spcBef>
                <a:spcPts val="560"/>
              </a:spcBef>
              <a:spcAft>
                <a:spcPts val="0"/>
              </a:spcAft>
              <a:buSzPts val="2800"/>
              <a:buFont typeface="Times New Roman"/>
              <a:buChar char="•"/>
              <a:defRPr sz="2800"/>
            </a:lvl1pPr>
            <a:lvl2pPr marL="913584" lvl="1" indent="-380664" algn="l" rtl="0">
              <a:lnSpc>
                <a:spcPct val="100000"/>
              </a:lnSpc>
              <a:spcBef>
                <a:spcPts val="1400"/>
              </a:spcBef>
              <a:spcAft>
                <a:spcPts val="0"/>
              </a:spcAft>
              <a:buSzPts val="2400"/>
              <a:buFont typeface="Times New Roman"/>
              <a:buChar char="–"/>
              <a:defRPr sz="2400"/>
            </a:lvl2pPr>
            <a:lvl3pPr marL="1370376" lvl="2" indent="-355310" algn="l" rtl="0">
              <a:lnSpc>
                <a:spcPct val="100000"/>
              </a:lnSpc>
              <a:spcBef>
                <a:spcPts val="1200"/>
              </a:spcBef>
              <a:spcAft>
                <a:spcPts val="0"/>
              </a:spcAft>
              <a:buClr>
                <a:schemeClr val="dk1"/>
              </a:buClr>
              <a:buSzPts val="2000"/>
              <a:buFont typeface="Times New Roman"/>
              <a:buChar char="•"/>
              <a:defRPr sz="2000"/>
            </a:lvl3pPr>
            <a:lvl4pPr marL="1827168" lvl="3" indent="-342610" algn="l" rtl="0">
              <a:lnSpc>
                <a:spcPct val="100000"/>
              </a:lnSpc>
              <a:spcBef>
                <a:spcPts val="1000"/>
              </a:spcBef>
              <a:spcAft>
                <a:spcPts val="0"/>
              </a:spcAft>
              <a:buClr>
                <a:schemeClr val="dk1"/>
              </a:buClr>
              <a:buSzPts val="1800"/>
              <a:buChar char="–"/>
              <a:defRPr sz="1900"/>
            </a:lvl4pPr>
            <a:lvl5pPr marL="2283982" lvl="4" indent="-342610" algn="l" rtl="0">
              <a:lnSpc>
                <a:spcPct val="100000"/>
              </a:lnSpc>
              <a:spcBef>
                <a:spcPts val="900"/>
              </a:spcBef>
              <a:spcAft>
                <a:spcPts val="0"/>
              </a:spcAft>
              <a:buClr>
                <a:schemeClr val="dk1"/>
              </a:buClr>
              <a:buSzPts val="1800"/>
              <a:buFont typeface="Times New Roman"/>
              <a:buChar char="»"/>
              <a:defRPr sz="1900"/>
            </a:lvl5pPr>
            <a:lvl6pPr marL="2740750" lvl="5" indent="-342610" algn="l" rtl="0">
              <a:lnSpc>
                <a:spcPct val="100000"/>
              </a:lnSpc>
              <a:spcBef>
                <a:spcPts val="900"/>
              </a:spcBef>
              <a:spcAft>
                <a:spcPts val="0"/>
              </a:spcAft>
              <a:buSzPts val="1800"/>
              <a:buFont typeface="Times New Roman"/>
              <a:buChar char="»"/>
              <a:defRPr sz="1900"/>
            </a:lvl6pPr>
            <a:lvl7pPr marL="3197520" lvl="6" indent="-342610" algn="l" rtl="0">
              <a:lnSpc>
                <a:spcPct val="100000"/>
              </a:lnSpc>
              <a:spcBef>
                <a:spcPts val="900"/>
              </a:spcBef>
              <a:spcAft>
                <a:spcPts val="0"/>
              </a:spcAft>
              <a:buSzPts val="1800"/>
              <a:buFont typeface="Times New Roman"/>
              <a:buChar char="»"/>
              <a:defRPr sz="1900"/>
            </a:lvl7pPr>
            <a:lvl8pPr marL="3654291" lvl="7" indent="-342610" algn="l" rtl="0">
              <a:lnSpc>
                <a:spcPct val="100000"/>
              </a:lnSpc>
              <a:spcBef>
                <a:spcPts val="900"/>
              </a:spcBef>
              <a:spcAft>
                <a:spcPts val="0"/>
              </a:spcAft>
              <a:buSzPts val="1800"/>
              <a:buFont typeface="Times New Roman"/>
              <a:buChar char="»"/>
              <a:defRPr sz="1900"/>
            </a:lvl8pPr>
            <a:lvl9pPr marL="4111104" lvl="8" indent="-342610" algn="l" rtl="0">
              <a:lnSpc>
                <a:spcPct val="100000"/>
              </a:lnSpc>
              <a:spcBef>
                <a:spcPts val="900"/>
              </a:spcBef>
              <a:spcAft>
                <a:spcPts val="900"/>
              </a:spcAft>
              <a:buSzPts val="1800"/>
              <a:buFont typeface="Times New Roman"/>
              <a:buChar char="»"/>
              <a:defRPr sz="1900"/>
            </a:lvl9pPr>
          </a:lstStyle>
          <a:p>
            <a:endParaRPr/>
          </a:p>
        </p:txBody>
      </p:sp>
      <p:sp>
        <p:nvSpPr>
          <p:cNvPr id="96" name="Google Shape;96;g1296eb9e080_0_84"/>
          <p:cNvSpPr txBox="1">
            <a:spLocks noGrp="1"/>
          </p:cNvSpPr>
          <p:nvPr>
            <p:ph type="body" idx="2"/>
          </p:nvPr>
        </p:nvSpPr>
        <p:spPr>
          <a:xfrm>
            <a:off x="6197603" y="1981200"/>
            <a:ext cx="5079900" cy="4114800"/>
          </a:xfrm>
          <a:prstGeom prst="rect">
            <a:avLst/>
          </a:prstGeom>
          <a:noFill/>
          <a:ln>
            <a:noFill/>
          </a:ln>
        </p:spPr>
        <p:txBody>
          <a:bodyPr spcFirstLastPara="1" wrap="square" lIns="91352" tIns="45698" rIns="91352" bIns="45698" anchor="t" anchorCtr="0">
            <a:noAutofit/>
          </a:bodyPr>
          <a:lstStyle>
            <a:lvl1pPr marL="456771" lvl="0" indent="-406041" algn="l" rtl="0">
              <a:lnSpc>
                <a:spcPct val="100000"/>
              </a:lnSpc>
              <a:spcBef>
                <a:spcPts val="560"/>
              </a:spcBef>
              <a:spcAft>
                <a:spcPts val="0"/>
              </a:spcAft>
              <a:buSzPts val="2800"/>
              <a:buFont typeface="Times New Roman"/>
              <a:buChar char="•"/>
              <a:defRPr sz="2800"/>
            </a:lvl1pPr>
            <a:lvl2pPr marL="913584" lvl="1" indent="-380664" algn="l" rtl="0">
              <a:lnSpc>
                <a:spcPct val="100000"/>
              </a:lnSpc>
              <a:spcBef>
                <a:spcPts val="1400"/>
              </a:spcBef>
              <a:spcAft>
                <a:spcPts val="0"/>
              </a:spcAft>
              <a:buSzPts val="2400"/>
              <a:buFont typeface="Times New Roman"/>
              <a:buChar char="–"/>
              <a:defRPr sz="2400"/>
            </a:lvl2pPr>
            <a:lvl3pPr marL="1370376" lvl="2" indent="-355310" algn="l" rtl="0">
              <a:lnSpc>
                <a:spcPct val="100000"/>
              </a:lnSpc>
              <a:spcBef>
                <a:spcPts val="1200"/>
              </a:spcBef>
              <a:spcAft>
                <a:spcPts val="0"/>
              </a:spcAft>
              <a:buClr>
                <a:schemeClr val="dk1"/>
              </a:buClr>
              <a:buSzPts val="2000"/>
              <a:buFont typeface="Times New Roman"/>
              <a:buChar char="•"/>
              <a:defRPr sz="2000"/>
            </a:lvl3pPr>
            <a:lvl4pPr marL="1827168" lvl="3" indent="-342610" algn="l" rtl="0">
              <a:lnSpc>
                <a:spcPct val="100000"/>
              </a:lnSpc>
              <a:spcBef>
                <a:spcPts val="1000"/>
              </a:spcBef>
              <a:spcAft>
                <a:spcPts val="0"/>
              </a:spcAft>
              <a:buClr>
                <a:schemeClr val="dk1"/>
              </a:buClr>
              <a:buSzPts val="1800"/>
              <a:buChar char="–"/>
              <a:defRPr sz="1900"/>
            </a:lvl4pPr>
            <a:lvl5pPr marL="2283982" lvl="4" indent="-342610" algn="l" rtl="0">
              <a:lnSpc>
                <a:spcPct val="100000"/>
              </a:lnSpc>
              <a:spcBef>
                <a:spcPts val="900"/>
              </a:spcBef>
              <a:spcAft>
                <a:spcPts val="0"/>
              </a:spcAft>
              <a:buClr>
                <a:schemeClr val="dk1"/>
              </a:buClr>
              <a:buSzPts val="1800"/>
              <a:buFont typeface="Times New Roman"/>
              <a:buChar char="»"/>
              <a:defRPr sz="1900"/>
            </a:lvl5pPr>
            <a:lvl6pPr marL="2740750" lvl="5" indent="-342610" algn="l" rtl="0">
              <a:lnSpc>
                <a:spcPct val="100000"/>
              </a:lnSpc>
              <a:spcBef>
                <a:spcPts val="900"/>
              </a:spcBef>
              <a:spcAft>
                <a:spcPts val="0"/>
              </a:spcAft>
              <a:buSzPts val="1800"/>
              <a:buFont typeface="Times New Roman"/>
              <a:buChar char="»"/>
              <a:defRPr sz="1900"/>
            </a:lvl6pPr>
            <a:lvl7pPr marL="3197520" lvl="6" indent="-342610" algn="l" rtl="0">
              <a:lnSpc>
                <a:spcPct val="100000"/>
              </a:lnSpc>
              <a:spcBef>
                <a:spcPts val="900"/>
              </a:spcBef>
              <a:spcAft>
                <a:spcPts val="0"/>
              </a:spcAft>
              <a:buSzPts val="1800"/>
              <a:buFont typeface="Times New Roman"/>
              <a:buChar char="»"/>
              <a:defRPr sz="1900"/>
            </a:lvl7pPr>
            <a:lvl8pPr marL="3654291" lvl="7" indent="-342610" algn="l" rtl="0">
              <a:lnSpc>
                <a:spcPct val="100000"/>
              </a:lnSpc>
              <a:spcBef>
                <a:spcPts val="900"/>
              </a:spcBef>
              <a:spcAft>
                <a:spcPts val="0"/>
              </a:spcAft>
              <a:buSzPts val="1800"/>
              <a:buFont typeface="Times New Roman"/>
              <a:buChar char="»"/>
              <a:defRPr sz="1900"/>
            </a:lvl8pPr>
            <a:lvl9pPr marL="4111104" lvl="8" indent="-342610" algn="l" rtl="0">
              <a:lnSpc>
                <a:spcPct val="100000"/>
              </a:lnSpc>
              <a:spcBef>
                <a:spcPts val="900"/>
              </a:spcBef>
              <a:spcAft>
                <a:spcPts val="900"/>
              </a:spcAft>
              <a:buSzPts val="1800"/>
              <a:buFont typeface="Times New Roman"/>
              <a:buChar char="»"/>
              <a:defRPr sz="1900"/>
            </a:lvl9pPr>
          </a:lstStyle>
          <a:p>
            <a:endParaRPr/>
          </a:p>
        </p:txBody>
      </p:sp>
      <p:sp>
        <p:nvSpPr>
          <p:cNvPr id="97" name="Google Shape;97;g1296eb9e080_0_84"/>
          <p:cNvSpPr txBox="1">
            <a:spLocks noGrp="1"/>
          </p:cNvSpPr>
          <p:nvPr>
            <p:ph type="sldNum" idx="12"/>
          </p:nvPr>
        </p:nvSpPr>
        <p:spPr>
          <a:xfrm>
            <a:off x="9426723" y="6459407"/>
            <a:ext cx="2743200" cy="365100"/>
          </a:xfrm>
          <a:prstGeom prst="rect">
            <a:avLst/>
          </a:prstGeom>
          <a:noFill/>
          <a:ln>
            <a:noFill/>
          </a:ln>
        </p:spPr>
        <p:txBody>
          <a:bodyPr spcFirstLastPara="1" wrap="square" lIns="91352" tIns="45698" rIns="91352" bIns="45698"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699173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1">
  <p:cSld name="Title Only">
    <p:spTree>
      <p:nvGrpSpPr>
        <p:cNvPr id="1" name="Shape 90"/>
        <p:cNvGrpSpPr/>
        <p:nvPr/>
      </p:nvGrpSpPr>
      <p:grpSpPr>
        <a:xfrm>
          <a:off x="0" y="0"/>
          <a:ext cx="0" cy="0"/>
          <a:chOff x="0" y="0"/>
          <a:chExt cx="0" cy="0"/>
        </a:xfrm>
      </p:grpSpPr>
      <p:sp>
        <p:nvSpPr>
          <p:cNvPr id="91" name="Google Shape;91;g1296eb9e080_0_81"/>
          <p:cNvSpPr txBox="1">
            <a:spLocks noGrp="1"/>
          </p:cNvSpPr>
          <p:nvPr>
            <p:ph type="title"/>
          </p:nvPr>
        </p:nvSpPr>
        <p:spPr>
          <a:xfrm>
            <a:off x="914400" y="0"/>
            <a:ext cx="10363200" cy="1143000"/>
          </a:xfrm>
          <a:prstGeom prst="rect">
            <a:avLst/>
          </a:prstGeom>
          <a:noFill/>
          <a:ln>
            <a:noFill/>
          </a:ln>
        </p:spPr>
        <p:txBody>
          <a:bodyPr spcFirstLastPara="1" wrap="square" lIns="91372" tIns="45698" rIns="91372" bIns="45698" anchor="ctr" anchorCtr="0">
            <a:noAutofit/>
          </a:bodyPr>
          <a:lstStyle>
            <a:lvl1pPr lvl="0" algn="ctr" rtl="0">
              <a:lnSpc>
                <a:spcPct val="100000"/>
              </a:lnSpc>
              <a:spcBef>
                <a:spcPts val="0"/>
              </a:spcBef>
              <a:spcAft>
                <a:spcPts val="0"/>
              </a:spcAft>
              <a:buSzPts val="1400"/>
              <a:buNone/>
              <a:defRPr b="0">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2" name="Google Shape;92;g1296eb9e080_0_81"/>
          <p:cNvSpPr txBox="1">
            <a:spLocks noGrp="1"/>
          </p:cNvSpPr>
          <p:nvPr>
            <p:ph type="sldNum" idx="12"/>
          </p:nvPr>
        </p:nvSpPr>
        <p:spPr>
          <a:xfrm>
            <a:off x="9426723" y="6459407"/>
            <a:ext cx="2743200" cy="365100"/>
          </a:xfrm>
          <a:prstGeom prst="rect">
            <a:avLst/>
          </a:prstGeom>
          <a:noFill/>
          <a:ln>
            <a:noFill/>
          </a:ln>
        </p:spPr>
        <p:txBody>
          <a:bodyPr spcFirstLastPara="1" wrap="square" lIns="91372" tIns="45698" rIns="91372" bIns="45698"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uk-UA" smtClean="0"/>
              <a:pPr/>
              <a:t>‹#›</a:t>
            </a:fld>
            <a:endParaRPr lang="uk-UA"/>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1" type="twoObj">
  <p:cSld name="TWO_OBJECTS">
    <p:spTree>
      <p:nvGrpSpPr>
        <p:cNvPr id="1" name="Shape 93"/>
        <p:cNvGrpSpPr/>
        <p:nvPr/>
      </p:nvGrpSpPr>
      <p:grpSpPr>
        <a:xfrm>
          <a:off x="0" y="0"/>
          <a:ext cx="0" cy="0"/>
          <a:chOff x="0" y="0"/>
          <a:chExt cx="0" cy="0"/>
        </a:xfrm>
      </p:grpSpPr>
      <p:sp>
        <p:nvSpPr>
          <p:cNvPr id="94" name="Google Shape;94;g1296eb9e080_0_84"/>
          <p:cNvSpPr txBox="1">
            <a:spLocks noGrp="1"/>
          </p:cNvSpPr>
          <p:nvPr>
            <p:ph type="title"/>
          </p:nvPr>
        </p:nvSpPr>
        <p:spPr>
          <a:xfrm>
            <a:off x="914400" y="0"/>
            <a:ext cx="10363200" cy="1143000"/>
          </a:xfrm>
          <a:prstGeom prst="rect">
            <a:avLst/>
          </a:prstGeom>
          <a:noFill/>
          <a:ln>
            <a:noFill/>
          </a:ln>
        </p:spPr>
        <p:txBody>
          <a:bodyPr spcFirstLastPara="1" wrap="square" lIns="91372" tIns="45698" rIns="91372" bIns="45698"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95" name="Google Shape;95;g1296eb9e080_0_84"/>
          <p:cNvSpPr txBox="1">
            <a:spLocks noGrp="1"/>
          </p:cNvSpPr>
          <p:nvPr>
            <p:ph type="body" idx="1"/>
          </p:nvPr>
        </p:nvSpPr>
        <p:spPr>
          <a:xfrm>
            <a:off x="914403" y="1981200"/>
            <a:ext cx="5079900" cy="4114800"/>
          </a:xfrm>
          <a:prstGeom prst="rect">
            <a:avLst/>
          </a:prstGeom>
          <a:noFill/>
          <a:ln>
            <a:noFill/>
          </a:ln>
        </p:spPr>
        <p:txBody>
          <a:bodyPr spcFirstLastPara="1" wrap="square" lIns="91372" tIns="45698" rIns="91372" bIns="45698" anchor="t" anchorCtr="0">
            <a:noAutofit/>
          </a:bodyPr>
          <a:lstStyle>
            <a:lvl1pPr marL="456891" lvl="0" indent="-406141" algn="l" rtl="0">
              <a:lnSpc>
                <a:spcPct val="100000"/>
              </a:lnSpc>
              <a:spcBef>
                <a:spcPts val="560"/>
              </a:spcBef>
              <a:spcAft>
                <a:spcPts val="0"/>
              </a:spcAft>
              <a:buSzPts val="2800"/>
              <a:buFont typeface="Times New Roman"/>
              <a:buChar char="•"/>
              <a:defRPr sz="2800"/>
            </a:lvl1pPr>
            <a:lvl2pPr marL="913810" lvl="1" indent="-380757" algn="l" rtl="0">
              <a:lnSpc>
                <a:spcPct val="100000"/>
              </a:lnSpc>
              <a:spcBef>
                <a:spcPts val="1400"/>
              </a:spcBef>
              <a:spcAft>
                <a:spcPts val="0"/>
              </a:spcAft>
              <a:buSzPts val="2400"/>
              <a:buFont typeface="Times New Roman"/>
              <a:buChar char="–"/>
              <a:defRPr sz="2400"/>
            </a:lvl2pPr>
            <a:lvl3pPr marL="1370716" lvl="2" indent="-355390" algn="l" rtl="0">
              <a:lnSpc>
                <a:spcPct val="100000"/>
              </a:lnSpc>
              <a:spcBef>
                <a:spcPts val="1200"/>
              </a:spcBef>
              <a:spcAft>
                <a:spcPts val="0"/>
              </a:spcAft>
              <a:buClr>
                <a:schemeClr val="dk1"/>
              </a:buClr>
              <a:buSzPts val="2000"/>
              <a:buFont typeface="Times New Roman"/>
              <a:buChar char="•"/>
              <a:defRPr sz="2000"/>
            </a:lvl3pPr>
            <a:lvl4pPr marL="1827621" lvl="3" indent="-342690" algn="l" rtl="0">
              <a:lnSpc>
                <a:spcPct val="100000"/>
              </a:lnSpc>
              <a:spcBef>
                <a:spcPts val="1000"/>
              </a:spcBef>
              <a:spcAft>
                <a:spcPts val="0"/>
              </a:spcAft>
              <a:buClr>
                <a:schemeClr val="dk1"/>
              </a:buClr>
              <a:buSzPts val="1800"/>
              <a:buChar char="–"/>
              <a:defRPr sz="1900"/>
            </a:lvl4pPr>
            <a:lvl5pPr marL="2284542" lvl="4" indent="-342690" algn="l" rtl="0">
              <a:lnSpc>
                <a:spcPct val="100000"/>
              </a:lnSpc>
              <a:spcBef>
                <a:spcPts val="900"/>
              </a:spcBef>
              <a:spcAft>
                <a:spcPts val="0"/>
              </a:spcAft>
              <a:buClr>
                <a:schemeClr val="dk1"/>
              </a:buClr>
              <a:buSzPts val="1800"/>
              <a:buFont typeface="Times New Roman"/>
              <a:buChar char="»"/>
              <a:defRPr sz="1900"/>
            </a:lvl5pPr>
            <a:lvl6pPr marL="2741430" lvl="5" indent="-342690" algn="l" rtl="0">
              <a:lnSpc>
                <a:spcPct val="100000"/>
              </a:lnSpc>
              <a:spcBef>
                <a:spcPts val="900"/>
              </a:spcBef>
              <a:spcAft>
                <a:spcPts val="0"/>
              </a:spcAft>
              <a:buSzPts val="1800"/>
              <a:buFont typeface="Times New Roman"/>
              <a:buChar char="»"/>
              <a:defRPr sz="1900"/>
            </a:lvl6pPr>
            <a:lvl7pPr marL="3198320" lvl="6" indent="-342690" algn="l" rtl="0">
              <a:lnSpc>
                <a:spcPct val="100000"/>
              </a:lnSpc>
              <a:spcBef>
                <a:spcPts val="900"/>
              </a:spcBef>
              <a:spcAft>
                <a:spcPts val="0"/>
              </a:spcAft>
              <a:buSzPts val="1800"/>
              <a:buFont typeface="Times New Roman"/>
              <a:buChar char="»"/>
              <a:defRPr sz="1900"/>
            </a:lvl7pPr>
            <a:lvl8pPr marL="3655211" lvl="7" indent="-342690" algn="l" rtl="0">
              <a:lnSpc>
                <a:spcPct val="100000"/>
              </a:lnSpc>
              <a:spcBef>
                <a:spcPts val="900"/>
              </a:spcBef>
              <a:spcAft>
                <a:spcPts val="0"/>
              </a:spcAft>
              <a:buSzPts val="1800"/>
              <a:buFont typeface="Times New Roman"/>
              <a:buChar char="»"/>
              <a:defRPr sz="1900"/>
            </a:lvl8pPr>
            <a:lvl9pPr marL="4112131" lvl="8" indent="-342690" algn="l" rtl="0">
              <a:lnSpc>
                <a:spcPct val="100000"/>
              </a:lnSpc>
              <a:spcBef>
                <a:spcPts val="900"/>
              </a:spcBef>
              <a:spcAft>
                <a:spcPts val="900"/>
              </a:spcAft>
              <a:buSzPts val="1800"/>
              <a:buFont typeface="Times New Roman"/>
              <a:buChar char="»"/>
              <a:defRPr sz="1900"/>
            </a:lvl9pPr>
          </a:lstStyle>
          <a:p>
            <a:endParaRPr/>
          </a:p>
        </p:txBody>
      </p:sp>
      <p:sp>
        <p:nvSpPr>
          <p:cNvPr id="96" name="Google Shape;96;g1296eb9e080_0_84"/>
          <p:cNvSpPr txBox="1">
            <a:spLocks noGrp="1"/>
          </p:cNvSpPr>
          <p:nvPr>
            <p:ph type="body" idx="2"/>
          </p:nvPr>
        </p:nvSpPr>
        <p:spPr>
          <a:xfrm>
            <a:off x="6197603" y="1981200"/>
            <a:ext cx="5079900" cy="4114800"/>
          </a:xfrm>
          <a:prstGeom prst="rect">
            <a:avLst/>
          </a:prstGeom>
          <a:noFill/>
          <a:ln>
            <a:noFill/>
          </a:ln>
        </p:spPr>
        <p:txBody>
          <a:bodyPr spcFirstLastPara="1" wrap="square" lIns="91372" tIns="45698" rIns="91372" bIns="45698" anchor="t" anchorCtr="0">
            <a:noAutofit/>
          </a:bodyPr>
          <a:lstStyle>
            <a:lvl1pPr marL="456891" lvl="0" indent="-406141" algn="l" rtl="0">
              <a:lnSpc>
                <a:spcPct val="100000"/>
              </a:lnSpc>
              <a:spcBef>
                <a:spcPts val="560"/>
              </a:spcBef>
              <a:spcAft>
                <a:spcPts val="0"/>
              </a:spcAft>
              <a:buSzPts val="2800"/>
              <a:buFont typeface="Times New Roman"/>
              <a:buChar char="•"/>
              <a:defRPr sz="2800"/>
            </a:lvl1pPr>
            <a:lvl2pPr marL="913810" lvl="1" indent="-380757" algn="l" rtl="0">
              <a:lnSpc>
                <a:spcPct val="100000"/>
              </a:lnSpc>
              <a:spcBef>
                <a:spcPts val="1400"/>
              </a:spcBef>
              <a:spcAft>
                <a:spcPts val="0"/>
              </a:spcAft>
              <a:buSzPts val="2400"/>
              <a:buFont typeface="Times New Roman"/>
              <a:buChar char="–"/>
              <a:defRPr sz="2400"/>
            </a:lvl2pPr>
            <a:lvl3pPr marL="1370716" lvl="2" indent="-355390" algn="l" rtl="0">
              <a:lnSpc>
                <a:spcPct val="100000"/>
              </a:lnSpc>
              <a:spcBef>
                <a:spcPts val="1200"/>
              </a:spcBef>
              <a:spcAft>
                <a:spcPts val="0"/>
              </a:spcAft>
              <a:buClr>
                <a:schemeClr val="dk1"/>
              </a:buClr>
              <a:buSzPts val="2000"/>
              <a:buFont typeface="Times New Roman"/>
              <a:buChar char="•"/>
              <a:defRPr sz="2000"/>
            </a:lvl3pPr>
            <a:lvl4pPr marL="1827621" lvl="3" indent="-342690" algn="l" rtl="0">
              <a:lnSpc>
                <a:spcPct val="100000"/>
              </a:lnSpc>
              <a:spcBef>
                <a:spcPts val="1000"/>
              </a:spcBef>
              <a:spcAft>
                <a:spcPts val="0"/>
              </a:spcAft>
              <a:buClr>
                <a:schemeClr val="dk1"/>
              </a:buClr>
              <a:buSzPts val="1800"/>
              <a:buChar char="–"/>
              <a:defRPr sz="1900"/>
            </a:lvl4pPr>
            <a:lvl5pPr marL="2284542" lvl="4" indent="-342690" algn="l" rtl="0">
              <a:lnSpc>
                <a:spcPct val="100000"/>
              </a:lnSpc>
              <a:spcBef>
                <a:spcPts val="900"/>
              </a:spcBef>
              <a:spcAft>
                <a:spcPts val="0"/>
              </a:spcAft>
              <a:buClr>
                <a:schemeClr val="dk1"/>
              </a:buClr>
              <a:buSzPts val="1800"/>
              <a:buFont typeface="Times New Roman"/>
              <a:buChar char="»"/>
              <a:defRPr sz="1900"/>
            </a:lvl5pPr>
            <a:lvl6pPr marL="2741430" lvl="5" indent="-342690" algn="l" rtl="0">
              <a:lnSpc>
                <a:spcPct val="100000"/>
              </a:lnSpc>
              <a:spcBef>
                <a:spcPts val="900"/>
              </a:spcBef>
              <a:spcAft>
                <a:spcPts val="0"/>
              </a:spcAft>
              <a:buSzPts val="1800"/>
              <a:buFont typeface="Times New Roman"/>
              <a:buChar char="»"/>
              <a:defRPr sz="1900"/>
            </a:lvl6pPr>
            <a:lvl7pPr marL="3198320" lvl="6" indent="-342690" algn="l" rtl="0">
              <a:lnSpc>
                <a:spcPct val="100000"/>
              </a:lnSpc>
              <a:spcBef>
                <a:spcPts val="900"/>
              </a:spcBef>
              <a:spcAft>
                <a:spcPts val="0"/>
              </a:spcAft>
              <a:buSzPts val="1800"/>
              <a:buFont typeface="Times New Roman"/>
              <a:buChar char="»"/>
              <a:defRPr sz="1900"/>
            </a:lvl7pPr>
            <a:lvl8pPr marL="3655211" lvl="7" indent="-342690" algn="l" rtl="0">
              <a:lnSpc>
                <a:spcPct val="100000"/>
              </a:lnSpc>
              <a:spcBef>
                <a:spcPts val="900"/>
              </a:spcBef>
              <a:spcAft>
                <a:spcPts val="0"/>
              </a:spcAft>
              <a:buSzPts val="1800"/>
              <a:buFont typeface="Times New Roman"/>
              <a:buChar char="»"/>
              <a:defRPr sz="1900"/>
            </a:lvl8pPr>
            <a:lvl9pPr marL="4112131" lvl="8" indent="-342690" algn="l" rtl="0">
              <a:lnSpc>
                <a:spcPct val="100000"/>
              </a:lnSpc>
              <a:spcBef>
                <a:spcPts val="900"/>
              </a:spcBef>
              <a:spcAft>
                <a:spcPts val="900"/>
              </a:spcAft>
              <a:buSzPts val="1800"/>
              <a:buFont typeface="Times New Roman"/>
              <a:buChar char="»"/>
              <a:defRPr sz="1900"/>
            </a:lvl9pPr>
          </a:lstStyle>
          <a:p>
            <a:endParaRPr/>
          </a:p>
        </p:txBody>
      </p:sp>
      <p:sp>
        <p:nvSpPr>
          <p:cNvPr id="97" name="Google Shape;97;g1296eb9e080_0_84"/>
          <p:cNvSpPr txBox="1">
            <a:spLocks noGrp="1"/>
          </p:cNvSpPr>
          <p:nvPr>
            <p:ph type="sldNum" idx="12"/>
          </p:nvPr>
        </p:nvSpPr>
        <p:spPr>
          <a:xfrm>
            <a:off x="9426723" y="6459407"/>
            <a:ext cx="2743200" cy="365100"/>
          </a:xfrm>
          <a:prstGeom prst="rect">
            <a:avLst/>
          </a:prstGeom>
          <a:noFill/>
          <a:ln>
            <a:noFill/>
          </a:ln>
        </p:spPr>
        <p:txBody>
          <a:bodyPr spcFirstLastPara="1" wrap="square" lIns="91372" tIns="45698" rIns="91372" bIns="45698"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rtl="0">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uk-UA" smtClean="0"/>
              <a:pPr/>
              <a:t>‹#›</a:t>
            </a:fld>
            <a:endParaRPr lang="uk-UA"/>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TITLE" type="title">
  <p:cSld name="TITLE">
    <p:bg>
      <p:bgPr>
        <a:blipFill>
          <a:blip r:embed="rId2">
            <a:alphaModFix/>
          </a:blip>
          <a:stretch>
            <a:fillRect/>
          </a:stretch>
        </a:blipFill>
        <a:effectLst/>
      </p:bgPr>
    </p:bg>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457234" y="1066834"/>
            <a:ext cx="5264151" cy="2852737"/>
          </a:xfrm>
          <a:prstGeom prst="rect">
            <a:avLst/>
          </a:prstGeom>
          <a:noFill/>
          <a:ln>
            <a:noFill/>
          </a:ln>
        </p:spPr>
        <p:txBody>
          <a:bodyPr spcFirstLastPara="1" wrap="square" lIns="45674" tIns="45674" rIns="45674" bIns="45674" anchor="b" anchorCtr="0">
            <a:normAutofit/>
          </a:bodyPr>
          <a:lstStyle>
            <a:lvl1pPr lvl="0" algn="l">
              <a:lnSpc>
                <a:spcPct val="90000"/>
              </a:lnSpc>
              <a:spcBef>
                <a:spcPts val="0"/>
              </a:spcBef>
              <a:spcAft>
                <a:spcPts val="0"/>
              </a:spcAft>
              <a:buClr>
                <a:srgbClr val="000000"/>
              </a:buClr>
              <a:buSzPts val="4000"/>
              <a:buFont typeface="Arial"/>
              <a:buNone/>
              <a:defRPr sz="4000"/>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15" name="Google Shape;15;p2"/>
          <p:cNvSpPr txBox="1">
            <a:spLocks noGrp="1"/>
          </p:cNvSpPr>
          <p:nvPr>
            <p:ph type="body" idx="1"/>
          </p:nvPr>
        </p:nvSpPr>
        <p:spPr>
          <a:xfrm>
            <a:off x="490636" y="4071937"/>
            <a:ext cx="5264153" cy="439739"/>
          </a:xfrm>
          <a:prstGeom prst="rect">
            <a:avLst/>
          </a:prstGeom>
          <a:noFill/>
          <a:ln>
            <a:noFill/>
          </a:ln>
        </p:spPr>
        <p:txBody>
          <a:bodyPr spcFirstLastPara="1" wrap="square" lIns="45674" tIns="45674" rIns="45674" bIns="45674" anchor="t" anchorCtr="0">
            <a:normAutofit/>
          </a:bodyPr>
          <a:lstStyle>
            <a:lvl1pPr marL="456891" lvl="0" indent="-228461" algn="l">
              <a:lnSpc>
                <a:spcPct val="90000"/>
              </a:lnSpc>
              <a:spcBef>
                <a:spcPts val="1000"/>
              </a:spcBef>
              <a:spcAft>
                <a:spcPts val="0"/>
              </a:spcAft>
              <a:buClr>
                <a:srgbClr val="575757"/>
              </a:buClr>
              <a:buSzPts val="2400"/>
              <a:buFont typeface="Arial"/>
              <a:buNone/>
              <a:defRPr sz="2400">
                <a:solidFill>
                  <a:srgbClr val="575757"/>
                </a:solidFill>
              </a:defRPr>
            </a:lvl1pPr>
            <a:lvl2pPr marL="913810" lvl="1" indent="-228461" algn="l">
              <a:lnSpc>
                <a:spcPct val="90000"/>
              </a:lnSpc>
              <a:spcBef>
                <a:spcPts val="1000"/>
              </a:spcBef>
              <a:spcAft>
                <a:spcPts val="0"/>
              </a:spcAft>
              <a:buClr>
                <a:srgbClr val="575757"/>
              </a:buClr>
              <a:buSzPts val="2400"/>
              <a:buFont typeface="Arial"/>
              <a:buNone/>
              <a:defRPr sz="2400">
                <a:solidFill>
                  <a:srgbClr val="575757"/>
                </a:solidFill>
              </a:defRPr>
            </a:lvl2pPr>
            <a:lvl3pPr marL="1370716" lvl="2" indent="-228461" algn="l">
              <a:lnSpc>
                <a:spcPct val="90000"/>
              </a:lnSpc>
              <a:spcBef>
                <a:spcPts val="1000"/>
              </a:spcBef>
              <a:spcAft>
                <a:spcPts val="0"/>
              </a:spcAft>
              <a:buClr>
                <a:srgbClr val="575757"/>
              </a:buClr>
              <a:buSzPts val="2400"/>
              <a:buFont typeface="Arial"/>
              <a:buNone/>
              <a:defRPr sz="2400">
                <a:solidFill>
                  <a:srgbClr val="575757"/>
                </a:solidFill>
              </a:defRPr>
            </a:lvl3pPr>
            <a:lvl4pPr marL="1827621" lvl="3" indent="-228461" algn="l">
              <a:lnSpc>
                <a:spcPct val="90000"/>
              </a:lnSpc>
              <a:spcBef>
                <a:spcPts val="1000"/>
              </a:spcBef>
              <a:spcAft>
                <a:spcPts val="0"/>
              </a:spcAft>
              <a:buClr>
                <a:srgbClr val="575757"/>
              </a:buClr>
              <a:buSzPts val="2400"/>
              <a:buFont typeface="Arial"/>
              <a:buNone/>
              <a:defRPr sz="2400">
                <a:solidFill>
                  <a:srgbClr val="575757"/>
                </a:solidFill>
              </a:defRPr>
            </a:lvl4pPr>
            <a:lvl5pPr marL="2284542" lvl="4" indent="-228461" algn="l">
              <a:lnSpc>
                <a:spcPct val="90000"/>
              </a:lnSpc>
              <a:spcBef>
                <a:spcPts val="1000"/>
              </a:spcBef>
              <a:spcAft>
                <a:spcPts val="0"/>
              </a:spcAft>
              <a:buClr>
                <a:srgbClr val="575757"/>
              </a:buClr>
              <a:buSzPts val="2400"/>
              <a:buFont typeface="Arial"/>
              <a:buNone/>
              <a:defRPr sz="2400">
                <a:solidFill>
                  <a:srgbClr val="575757"/>
                </a:solidFill>
              </a:defRPr>
            </a:lvl5pPr>
            <a:lvl6pPr marL="2741430" lvl="5" indent="-349042" algn="l">
              <a:lnSpc>
                <a:spcPct val="100000"/>
              </a:lnSpc>
              <a:spcBef>
                <a:spcPts val="0"/>
              </a:spcBef>
              <a:spcAft>
                <a:spcPts val="0"/>
              </a:spcAft>
              <a:buSzPts val="1900"/>
              <a:buChar char="■"/>
              <a:defRPr/>
            </a:lvl6pPr>
            <a:lvl7pPr marL="3198320" lvl="6" indent="-349042" algn="l">
              <a:lnSpc>
                <a:spcPct val="100000"/>
              </a:lnSpc>
              <a:spcBef>
                <a:spcPts val="0"/>
              </a:spcBef>
              <a:spcAft>
                <a:spcPts val="0"/>
              </a:spcAft>
              <a:buSzPts val="1900"/>
              <a:buChar char="●"/>
              <a:defRPr/>
            </a:lvl7pPr>
            <a:lvl8pPr marL="3655211" lvl="7" indent="-349042" algn="l">
              <a:lnSpc>
                <a:spcPct val="100000"/>
              </a:lnSpc>
              <a:spcBef>
                <a:spcPts val="0"/>
              </a:spcBef>
              <a:spcAft>
                <a:spcPts val="0"/>
              </a:spcAft>
              <a:buSzPts val="1900"/>
              <a:buChar char="○"/>
              <a:defRPr/>
            </a:lvl8pPr>
            <a:lvl9pPr marL="4112131" lvl="8" indent="-349042" algn="l">
              <a:lnSpc>
                <a:spcPct val="100000"/>
              </a:lnSpc>
              <a:spcBef>
                <a:spcPts val="0"/>
              </a:spcBef>
              <a:spcAft>
                <a:spcPts val="0"/>
              </a:spcAft>
              <a:buSzPts val="1900"/>
              <a:buChar char="■"/>
              <a:defRPr/>
            </a:lvl9pPr>
          </a:lstStyle>
          <a:p>
            <a:endParaRPr/>
          </a:p>
        </p:txBody>
      </p:sp>
      <p:sp>
        <p:nvSpPr>
          <p:cNvPr id="16" name="Google Shape;16;p2"/>
          <p:cNvSpPr txBox="1">
            <a:spLocks noGrp="1"/>
          </p:cNvSpPr>
          <p:nvPr>
            <p:ph type="sldNum" idx="12"/>
          </p:nvPr>
        </p:nvSpPr>
        <p:spPr>
          <a:xfrm>
            <a:off x="11770280" y="251441"/>
            <a:ext cx="245400" cy="430795"/>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934888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TITLE_AND_BODY" type="tx">
  <p:cSld name="TITLE_AND_BODY">
    <p:spTree>
      <p:nvGrpSpPr>
        <p:cNvPr id="1" name="Shape 17"/>
        <p:cNvGrpSpPr/>
        <p:nvPr/>
      </p:nvGrpSpPr>
      <p:grpSpPr>
        <a:xfrm>
          <a:off x="0" y="0"/>
          <a:ext cx="0" cy="0"/>
          <a:chOff x="0" y="0"/>
          <a:chExt cx="0" cy="0"/>
        </a:xfrm>
      </p:grpSpPr>
      <p:sp>
        <p:nvSpPr>
          <p:cNvPr id="18" name="Google Shape;18;p3"/>
          <p:cNvSpPr/>
          <p:nvPr/>
        </p:nvSpPr>
        <p:spPr>
          <a:xfrm>
            <a:off x="0" y="0"/>
            <a:ext cx="12192000" cy="838200"/>
          </a:xfrm>
          <a:prstGeom prst="rect">
            <a:avLst/>
          </a:prstGeom>
          <a:solidFill>
            <a:srgbClr val="FFFFFF"/>
          </a:solidFill>
          <a:ln>
            <a:noFill/>
          </a:ln>
          <a:effectLst>
            <a:outerShdw blurRad="190500" rotWithShape="0">
              <a:srgbClr val="E7E6E6"/>
            </a:outerShdw>
          </a:effectLst>
        </p:spPr>
        <p:txBody>
          <a:bodyPr spcFirstLastPara="1" wrap="square" lIns="0" tIns="0" rIns="0" bIns="0" anchor="ctr" anchorCtr="0">
            <a:noAutofit/>
          </a:bodyPr>
          <a:lstStyle/>
          <a:p>
            <a:pPr algn="ctr" defTabSz="1218420">
              <a:buClr>
                <a:srgbClr val="FFFFFF"/>
              </a:buClr>
              <a:buSzPts val="1800"/>
            </a:pPr>
            <a:endParaRPr sz="1900">
              <a:solidFill>
                <a:srgbClr val="FFFFFF"/>
              </a:solidFill>
            </a:endParaRPr>
          </a:p>
        </p:txBody>
      </p:sp>
      <p:pic>
        <p:nvPicPr>
          <p:cNvPr id="19" name="Google Shape;19;p3" descr="Google Shape;20;p3"/>
          <p:cNvPicPr preferRelativeResize="0"/>
          <p:nvPr/>
        </p:nvPicPr>
        <p:blipFill rotWithShape="1">
          <a:blip r:embed="rId2">
            <a:alphaModFix/>
          </a:blip>
          <a:srcRect/>
          <a:stretch/>
        </p:blipFill>
        <p:spPr>
          <a:xfrm>
            <a:off x="352339" y="80012"/>
            <a:ext cx="2895601" cy="678181"/>
          </a:xfrm>
          <a:prstGeom prst="rect">
            <a:avLst/>
          </a:prstGeom>
          <a:noFill/>
          <a:ln>
            <a:noFill/>
          </a:ln>
        </p:spPr>
      </p:pic>
      <p:sp>
        <p:nvSpPr>
          <p:cNvPr id="20" name="Google Shape;20;p3"/>
          <p:cNvSpPr txBox="1">
            <a:spLocks noGrp="1"/>
          </p:cNvSpPr>
          <p:nvPr>
            <p:ph type="title"/>
          </p:nvPr>
        </p:nvSpPr>
        <p:spPr>
          <a:xfrm>
            <a:off x="838200" y="1112837"/>
            <a:ext cx="10515600" cy="1325563"/>
          </a:xfrm>
          <a:prstGeom prst="rect">
            <a:avLst/>
          </a:prstGeom>
          <a:noFill/>
          <a:ln>
            <a:noFill/>
          </a:ln>
        </p:spPr>
        <p:txBody>
          <a:bodyPr spcFirstLastPara="1" wrap="square" lIns="45674" tIns="45674" rIns="45674" bIns="45674" anchor="t" anchorCtr="0">
            <a:normAutofit/>
          </a:bodyPr>
          <a:lstStyle>
            <a:lvl1pPr lvl="0" algn="ctr">
              <a:lnSpc>
                <a:spcPct val="90000"/>
              </a:lnSpc>
              <a:spcBef>
                <a:spcPts val="0"/>
              </a:spcBef>
              <a:spcAft>
                <a:spcPts val="0"/>
              </a:spcAft>
              <a:buClr>
                <a:srgbClr val="666666"/>
              </a:buClr>
              <a:buSzPts val="4000"/>
              <a:buFont typeface="Arial"/>
              <a:buNone/>
              <a:defRPr sz="4000">
                <a:solidFill>
                  <a:srgbClr val="666666"/>
                </a:solidFill>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21" name="Google Shape;21;p3"/>
          <p:cNvSpPr txBox="1">
            <a:spLocks noGrp="1"/>
          </p:cNvSpPr>
          <p:nvPr>
            <p:ph type="body" idx="1"/>
          </p:nvPr>
        </p:nvSpPr>
        <p:spPr>
          <a:xfrm>
            <a:off x="838200" y="2590801"/>
            <a:ext cx="10515600" cy="3409075"/>
          </a:xfrm>
          <a:prstGeom prst="rect">
            <a:avLst/>
          </a:prstGeom>
          <a:noFill/>
          <a:ln>
            <a:noFill/>
          </a:ln>
        </p:spPr>
        <p:txBody>
          <a:bodyPr spcFirstLastPara="1" wrap="square" lIns="45674" tIns="45674" rIns="45674" bIns="45674" anchor="t" anchorCtr="0">
            <a:normAutofit/>
          </a:bodyPr>
          <a:lstStyle>
            <a:lvl1pPr marL="456891" lvl="0" indent="-406141" algn="l">
              <a:lnSpc>
                <a:spcPct val="90000"/>
              </a:lnSpc>
              <a:spcBef>
                <a:spcPts val="1000"/>
              </a:spcBef>
              <a:spcAft>
                <a:spcPts val="0"/>
              </a:spcAft>
              <a:buClr>
                <a:srgbClr val="575757"/>
              </a:buClr>
              <a:buSzPts val="2800"/>
              <a:buChar char="•"/>
              <a:defRPr sz="2800">
                <a:solidFill>
                  <a:srgbClr val="575757"/>
                </a:solidFill>
              </a:defRPr>
            </a:lvl1pPr>
            <a:lvl2pPr marL="913810" lvl="1" indent="-406141" algn="l">
              <a:lnSpc>
                <a:spcPct val="90000"/>
              </a:lnSpc>
              <a:spcBef>
                <a:spcPts val="1000"/>
              </a:spcBef>
              <a:spcAft>
                <a:spcPts val="0"/>
              </a:spcAft>
              <a:buClr>
                <a:srgbClr val="575757"/>
              </a:buClr>
              <a:buSzPts val="2800"/>
              <a:buChar char="•"/>
              <a:defRPr sz="2800">
                <a:solidFill>
                  <a:srgbClr val="575757"/>
                </a:solidFill>
              </a:defRPr>
            </a:lvl2pPr>
            <a:lvl3pPr marL="1370716" lvl="2" indent="-406141" algn="l">
              <a:lnSpc>
                <a:spcPct val="90000"/>
              </a:lnSpc>
              <a:spcBef>
                <a:spcPts val="1000"/>
              </a:spcBef>
              <a:spcAft>
                <a:spcPts val="0"/>
              </a:spcAft>
              <a:buClr>
                <a:srgbClr val="575757"/>
              </a:buClr>
              <a:buSzPts val="2800"/>
              <a:buChar char="•"/>
              <a:defRPr sz="2800">
                <a:solidFill>
                  <a:srgbClr val="575757"/>
                </a:solidFill>
              </a:defRPr>
            </a:lvl3pPr>
            <a:lvl4pPr marL="1827621" lvl="3" indent="-406141" algn="l">
              <a:lnSpc>
                <a:spcPct val="90000"/>
              </a:lnSpc>
              <a:spcBef>
                <a:spcPts val="1000"/>
              </a:spcBef>
              <a:spcAft>
                <a:spcPts val="0"/>
              </a:spcAft>
              <a:buClr>
                <a:srgbClr val="575757"/>
              </a:buClr>
              <a:buSzPts val="2800"/>
              <a:buChar char="•"/>
              <a:defRPr sz="2800">
                <a:solidFill>
                  <a:srgbClr val="575757"/>
                </a:solidFill>
              </a:defRPr>
            </a:lvl4pPr>
            <a:lvl5pPr marL="2284542" lvl="4" indent="-406141" algn="l">
              <a:lnSpc>
                <a:spcPct val="90000"/>
              </a:lnSpc>
              <a:spcBef>
                <a:spcPts val="1000"/>
              </a:spcBef>
              <a:spcAft>
                <a:spcPts val="0"/>
              </a:spcAft>
              <a:buClr>
                <a:srgbClr val="575757"/>
              </a:buClr>
              <a:buSzPts val="2800"/>
              <a:buChar char="•"/>
              <a:defRPr sz="2800">
                <a:solidFill>
                  <a:srgbClr val="575757"/>
                </a:solidFill>
              </a:defRPr>
            </a:lvl5pPr>
            <a:lvl6pPr marL="2741430" lvl="5" indent="-349042" algn="l">
              <a:lnSpc>
                <a:spcPct val="100000"/>
              </a:lnSpc>
              <a:spcBef>
                <a:spcPts val="0"/>
              </a:spcBef>
              <a:spcAft>
                <a:spcPts val="0"/>
              </a:spcAft>
              <a:buSzPts val="1900"/>
              <a:buChar char="■"/>
              <a:defRPr/>
            </a:lvl6pPr>
            <a:lvl7pPr marL="3198320" lvl="6" indent="-349042" algn="l">
              <a:lnSpc>
                <a:spcPct val="100000"/>
              </a:lnSpc>
              <a:spcBef>
                <a:spcPts val="0"/>
              </a:spcBef>
              <a:spcAft>
                <a:spcPts val="0"/>
              </a:spcAft>
              <a:buSzPts val="1900"/>
              <a:buChar char="●"/>
              <a:defRPr/>
            </a:lvl7pPr>
            <a:lvl8pPr marL="3655211" lvl="7" indent="-349042" algn="l">
              <a:lnSpc>
                <a:spcPct val="100000"/>
              </a:lnSpc>
              <a:spcBef>
                <a:spcPts val="0"/>
              </a:spcBef>
              <a:spcAft>
                <a:spcPts val="0"/>
              </a:spcAft>
              <a:buSzPts val="1900"/>
              <a:buChar char="○"/>
              <a:defRPr/>
            </a:lvl8pPr>
            <a:lvl9pPr marL="4112131" lvl="8" indent="-349042" algn="l">
              <a:lnSpc>
                <a:spcPct val="100000"/>
              </a:lnSpc>
              <a:spcBef>
                <a:spcPts val="0"/>
              </a:spcBef>
              <a:spcAft>
                <a:spcPts val="0"/>
              </a:spcAft>
              <a:buSzPts val="1900"/>
              <a:buChar char="■"/>
              <a:defRPr/>
            </a:lvl9pPr>
          </a:lstStyle>
          <a:p>
            <a:endParaRPr/>
          </a:p>
        </p:txBody>
      </p:sp>
      <p:pic>
        <p:nvPicPr>
          <p:cNvPr id="22" name="Google Shape;22;p3" descr="Google Shape;25;p3"/>
          <p:cNvPicPr preferRelativeResize="0"/>
          <p:nvPr/>
        </p:nvPicPr>
        <p:blipFill rotWithShape="1">
          <a:blip r:embed="rId3">
            <a:alphaModFix/>
          </a:blip>
          <a:srcRect/>
          <a:stretch/>
        </p:blipFill>
        <p:spPr>
          <a:xfrm>
            <a:off x="51642" y="202347"/>
            <a:ext cx="433575" cy="433575"/>
          </a:xfrm>
          <a:prstGeom prst="rect">
            <a:avLst/>
          </a:prstGeom>
          <a:noFill/>
          <a:ln>
            <a:noFill/>
          </a:ln>
        </p:spPr>
      </p:pic>
      <p:pic>
        <p:nvPicPr>
          <p:cNvPr id="23" name="Google Shape;23;p3" descr="Google Shape;26;p3"/>
          <p:cNvPicPr preferRelativeResize="0"/>
          <p:nvPr/>
        </p:nvPicPr>
        <p:blipFill rotWithShape="1">
          <a:blip r:embed="rId4">
            <a:alphaModFix/>
          </a:blip>
          <a:srcRect/>
          <a:stretch/>
        </p:blipFill>
        <p:spPr>
          <a:xfrm>
            <a:off x="499311" y="202347"/>
            <a:ext cx="433576" cy="433575"/>
          </a:xfrm>
          <a:prstGeom prst="rect">
            <a:avLst/>
          </a:prstGeom>
          <a:noFill/>
          <a:ln>
            <a:noFill/>
          </a:ln>
        </p:spPr>
      </p:pic>
      <p:sp>
        <p:nvSpPr>
          <p:cNvPr id="24" name="Google Shape;24;p3"/>
          <p:cNvSpPr txBox="1">
            <a:spLocks noGrp="1"/>
          </p:cNvSpPr>
          <p:nvPr>
            <p:ph type="sldNum" idx="12"/>
          </p:nvPr>
        </p:nvSpPr>
        <p:spPr>
          <a:xfrm>
            <a:off x="11613299" y="326420"/>
            <a:ext cx="324900" cy="261517"/>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sz="1500">
              <a:solidFill>
                <a:srgbClr val="000000"/>
              </a:solidFill>
            </a:endParaRPr>
          </a:p>
        </p:txBody>
      </p:sp>
    </p:spTree>
    <p:extLst>
      <p:ext uri="{BB962C8B-B14F-4D97-AF65-F5344CB8AC3E}">
        <p14:creationId xmlns:p14="http://schemas.microsoft.com/office/powerpoint/2010/main" val="16698548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1_Section Header">
  <p:cSld name="1_Section Header">
    <p:bg>
      <p:bgPr>
        <a:blipFill>
          <a:blip r:embed="rId2">
            <a:alphaModFix/>
          </a:blip>
          <a:stretch>
            <a:fillRect/>
          </a:stretch>
        </a:blipFill>
        <a:effectLst/>
      </p:bgPr>
    </p:bg>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57234" y="1066834"/>
            <a:ext cx="5264151" cy="2852737"/>
          </a:xfrm>
          <a:prstGeom prst="rect">
            <a:avLst/>
          </a:prstGeom>
          <a:noFill/>
          <a:ln>
            <a:noFill/>
          </a:ln>
        </p:spPr>
        <p:txBody>
          <a:bodyPr spcFirstLastPara="1" wrap="square" lIns="45674" tIns="45674" rIns="45674" bIns="45674" anchor="b" anchorCtr="0">
            <a:normAutofit/>
          </a:bodyPr>
          <a:lstStyle>
            <a:lvl1pPr lvl="0" algn="l">
              <a:lnSpc>
                <a:spcPct val="90000"/>
              </a:lnSpc>
              <a:spcBef>
                <a:spcPts val="0"/>
              </a:spcBef>
              <a:spcAft>
                <a:spcPts val="0"/>
              </a:spcAft>
              <a:buClr>
                <a:srgbClr val="000000"/>
              </a:buClr>
              <a:buSzPts val="4000"/>
              <a:buFont typeface="Arial"/>
              <a:buNone/>
              <a:defRPr sz="4000"/>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27" name="Google Shape;27;p4"/>
          <p:cNvSpPr txBox="1">
            <a:spLocks noGrp="1"/>
          </p:cNvSpPr>
          <p:nvPr>
            <p:ph type="body" idx="1"/>
          </p:nvPr>
        </p:nvSpPr>
        <p:spPr>
          <a:xfrm>
            <a:off x="490636" y="4071937"/>
            <a:ext cx="5264153" cy="1382643"/>
          </a:xfrm>
          <a:prstGeom prst="rect">
            <a:avLst/>
          </a:prstGeom>
          <a:noFill/>
          <a:ln>
            <a:noFill/>
          </a:ln>
        </p:spPr>
        <p:txBody>
          <a:bodyPr spcFirstLastPara="1" wrap="square" lIns="45674" tIns="45674" rIns="45674" bIns="45674" anchor="t" anchorCtr="0">
            <a:normAutofit/>
          </a:bodyPr>
          <a:lstStyle>
            <a:lvl1pPr marL="456891" lvl="0" indent="-228461" algn="l">
              <a:lnSpc>
                <a:spcPct val="90000"/>
              </a:lnSpc>
              <a:spcBef>
                <a:spcPts val="1000"/>
              </a:spcBef>
              <a:spcAft>
                <a:spcPts val="0"/>
              </a:spcAft>
              <a:buClr>
                <a:srgbClr val="575757"/>
              </a:buClr>
              <a:buSzPts val="3600"/>
              <a:buFont typeface="Arial"/>
              <a:buNone/>
              <a:defRPr sz="3600">
                <a:solidFill>
                  <a:srgbClr val="575757"/>
                </a:solidFill>
              </a:defRPr>
            </a:lvl1pPr>
            <a:lvl2pPr marL="913810" lvl="1" indent="-228461" algn="l">
              <a:lnSpc>
                <a:spcPct val="90000"/>
              </a:lnSpc>
              <a:spcBef>
                <a:spcPts val="1000"/>
              </a:spcBef>
              <a:spcAft>
                <a:spcPts val="0"/>
              </a:spcAft>
              <a:buClr>
                <a:srgbClr val="575757"/>
              </a:buClr>
              <a:buSzPts val="3600"/>
              <a:buFont typeface="Arial"/>
              <a:buNone/>
              <a:defRPr sz="3600">
                <a:solidFill>
                  <a:srgbClr val="575757"/>
                </a:solidFill>
              </a:defRPr>
            </a:lvl2pPr>
            <a:lvl3pPr marL="1370716" lvl="2" indent="-228461" algn="l">
              <a:lnSpc>
                <a:spcPct val="90000"/>
              </a:lnSpc>
              <a:spcBef>
                <a:spcPts val="1000"/>
              </a:spcBef>
              <a:spcAft>
                <a:spcPts val="0"/>
              </a:spcAft>
              <a:buClr>
                <a:srgbClr val="575757"/>
              </a:buClr>
              <a:buSzPts val="3600"/>
              <a:buFont typeface="Arial"/>
              <a:buNone/>
              <a:defRPr sz="3600">
                <a:solidFill>
                  <a:srgbClr val="575757"/>
                </a:solidFill>
              </a:defRPr>
            </a:lvl3pPr>
            <a:lvl4pPr marL="1827621" lvl="3" indent="-228461" algn="l">
              <a:lnSpc>
                <a:spcPct val="90000"/>
              </a:lnSpc>
              <a:spcBef>
                <a:spcPts val="1000"/>
              </a:spcBef>
              <a:spcAft>
                <a:spcPts val="0"/>
              </a:spcAft>
              <a:buClr>
                <a:srgbClr val="575757"/>
              </a:buClr>
              <a:buSzPts val="3600"/>
              <a:buFont typeface="Arial"/>
              <a:buNone/>
              <a:defRPr sz="3600">
                <a:solidFill>
                  <a:srgbClr val="575757"/>
                </a:solidFill>
              </a:defRPr>
            </a:lvl4pPr>
            <a:lvl5pPr marL="2284542" lvl="4" indent="-228461" algn="l">
              <a:lnSpc>
                <a:spcPct val="90000"/>
              </a:lnSpc>
              <a:spcBef>
                <a:spcPts val="1000"/>
              </a:spcBef>
              <a:spcAft>
                <a:spcPts val="0"/>
              </a:spcAft>
              <a:buClr>
                <a:srgbClr val="575757"/>
              </a:buClr>
              <a:buSzPts val="3600"/>
              <a:buFont typeface="Arial"/>
              <a:buNone/>
              <a:defRPr sz="3600">
                <a:solidFill>
                  <a:srgbClr val="575757"/>
                </a:solidFill>
              </a:defRPr>
            </a:lvl5pPr>
            <a:lvl6pPr marL="2741430" lvl="5" indent="-349042" algn="l">
              <a:lnSpc>
                <a:spcPct val="100000"/>
              </a:lnSpc>
              <a:spcBef>
                <a:spcPts val="0"/>
              </a:spcBef>
              <a:spcAft>
                <a:spcPts val="0"/>
              </a:spcAft>
              <a:buSzPts val="1900"/>
              <a:buChar char="■"/>
              <a:defRPr/>
            </a:lvl6pPr>
            <a:lvl7pPr marL="3198320" lvl="6" indent="-349042" algn="l">
              <a:lnSpc>
                <a:spcPct val="100000"/>
              </a:lnSpc>
              <a:spcBef>
                <a:spcPts val="0"/>
              </a:spcBef>
              <a:spcAft>
                <a:spcPts val="0"/>
              </a:spcAft>
              <a:buSzPts val="1900"/>
              <a:buChar char="●"/>
              <a:defRPr/>
            </a:lvl7pPr>
            <a:lvl8pPr marL="3655211" lvl="7" indent="-349042" algn="l">
              <a:lnSpc>
                <a:spcPct val="100000"/>
              </a:lnSpc>
              <a:spcBef>
                <a:spcPts val="0"/>
              </a:spcBef>
              <a:spcAft>
                <a:spcPts val="0"/>
              </a:spcAft>
              <a:buSzPts val="1900"/>
              <a:buChar char="○"/>
              <a:defRPr/>
            </a:lvl8pPr>
            <a:lvl9pPr marL="4112131" lvl="8" indent="-349042" algn="l">
              <a:lnSpc>
                <a:spcPct val="100000"/>
              </a:lnSpc>
              <a:spcBef>
                <a:spcPts val="0"/>
              </a:spcBef>
              <a:spcAft>
                <a:spcPts val="0"/>
              </a:spcAft>
              <a:buSzPts val="1900"/>
              <a:buChar char="■"/>
              <a:defRPr/>
            </a:lvl9pPr>
          </a:lstStyle>
          <a:p>
            <a:endParaRPr/>
          </a:p>
        </p:txBody>
      </p:sp>
      <p:sp>
        <p:nvSpPr>
          <p:cNvPr id="28" name="Google Shape;28;p4"/>
          <p:cNvSpPr txBox="1">
            <a:spLocks noGrp="1"/>
          </p:cNvSpPr>
          <p:nvPr>
            <p:ph type="sldNum" idx="12"/>
          </p:nvPr>
        </p:nvSpPr>
        <p:spPr>
          <a:xfrm>
            <a:off x="11770280" y="251441"/>
            <a:ext cx="245400" cy="430795"/>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3943103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sp>
        <p:nvSpPr>
          <p:cNvPr id="26" name="Google Shape;26;g1296eb9e080_0_16"/>
          <p:cNvSpPr txBox="1">
            <a:spLocks noGrp="1"/>
          </p:cNvSpPr>
          <p:nvPr>
            <p:ph type="body" idx="1"/>
          </p:nvPr>
        </p:nvSpPr>
        <p:spPr>
          <a:xfrm>
            <a:off x="847200" y="1295403"/>
            <a:ext cx="10735200" cy="4830900"/>
          </a:xfrm>
          <a:prstGeom prst="rect">
            <a:avLst/>
          </a:prstGeom>
          <a:noFill/>
          <a:ln>
            <a:noFill/>
          </a:ln>
        </p:spPr>
        <p:txBody>
          <a:bodyPr spcFirstLastPara="1" wrap="square" lIns="121830" tIns="121830" rIns="121830" bIns="121830" anchor="t" anchorCtr="0">
            <a:noAutofit/>
          </a:bodyPr>
          <a:lstStyle>
            <a:lvl1pPr marL="456891" lvl="0" indent="-380757" algn="l" rtl="0">
              <a:spcBef>
                <a:spcPts val="600"/>
              </a:spcBef>
              <a:spcAft>
                <a:spcPts val="0"/>
              </a:spcAft>
              <a:buClr>
                <a:schemeClr val="dk2"/>
              </a:buClr>
              <a:buSzPts val="2400"/>
              <a:buChar char="●"/>
              <a:defRPr sz="2400">
                <a:solidFill>
                  <a:schemeClr val="dk2"/>
                </a:solidFill>
              </a:defRPr>
            </a:lvl1pPr>
            <a:lvl2pPr marL="913810" lvl="1" indent="-361742" algn="l" rtl="0">
              <a:spcBef>
                <a:spcPts val="500"/>
              </a:spcBef>
              <a:spcAft>
                <a:spcPts val="0"/>
              </a:spcAft>
              <a:buClr>
                <a:schemeClr val="accent1"/>
              </a:buClr>
              <a:buSzPts val="2100"/>
              <a:buChar char="○"/>
              <a:defRPr sz="2100">
                <a:solidFill>
                  <a:schemeClr val="accent1"/>
                </a:solidFill>
              </a:defRPr>
            </a:lvl2pPr>
            <a:lvl3pPr marL="1370716" lvl="2" indent="-361742" algn="l" rtl="0">
              <a:spcBef>
                <a:spcPts val="500"/>
              </a:spcBef>
              <a:spcAft>
                <a:spcPts val="0"/>
              </a:spcAft>
              <a:buClr>
                <a:srgbClr val="538CD5"/>
              </a:buClr>
              <a:buSzPts val="2100"/>
              <a:buChar char="■"/>
              <a:defRPr sz="1900">
                <a:solidFill>
                  <a:srgbClr val="538CD5"/>
                </a:solidFill>
              </a:defRPr>
            </a:lvl3pPr>
            <a:lvl4pPr marL="1827621" lvl="3" indent="-329992" algn="l" rtl="0">
              <a:spcBef>
                <a:spcPts val="400"/>
              </a:spcBef>
              <a:spcAft>
                <a:spcPts val="0"/>
              </a:spcAft>
              <a:buClr>
                <a:schemeClr val="dk1"/>
              </a:buClr>
              <a:buSzPts val="1600"/>
              <a:buChar char="●"/>
              <a:defRPr sz="1600">
                <a:solidFill>
                  <a:schemeClr val="dk1"/>
                </a:solidFill>
              </a:defRPr>
            </a:lvl4pPr>
            <a:lvl5pPr marL="2284542" lvl="4" indent="-323643" algn="l" rtl="0">
              <a:spcBef>
                <a:spcPts val="400"/>
              </a:spcBef>
              <a:spcAft>
                <a:spcPts val="0"/>
              </a:spcAft>
              <a:buClr>
                <a:schemeClr val="dk1"/>
              </a:buClr>
              <a:buSzPts val="1500"/>
              <a:buChar char="○"/>
              <a:defRPr sz="1500">
                <a:solidFill>
                  <a:schemeClr val="dk1"/>
                </a:solidFill>
              </a:defRPr>
            </a:lvl5pPr>
            <a:lvl6pPr marL="2741430" lvl="5" indent="-310943" algn="l" rtl="0">
              <a:spcBef>
                <a:spcPts val="500"/>
              </a:spcBef>
              <a:spcAft>
                <a:spcPts val="0"/>
              </a:spcAft>
              <a:buClr>
                <a:schemeClr val="dk1"/>
              </a:buClr>
              <a:buSzPts val="1300"/>
              <a:buChar char="■"/>
              <a:defRPr sz="1300">
                <a:solidFill>
                  <a:schemeClr val="dk1"/>
                </a:solidFill>
              </a:defRPr>
            </a:lvl6pPr>
            <a:lvl7pPr marL="3198320" lvl="6" indent="-310943" algn="l" rtl="0">
              <a:spcBef>
                <a:spcPts val="500"/>
              </a:spcBef>
              <a:spcAft>
                <a:spcPts val="0"/>
              </a:spcAft>
              <a:buClr>
                <a:schemeClr val="dk1"/>
              </a:buClr>
              <a:buSzPts val="1300"/>
              <a:buChar char="●"/>
              <a:defRPr sz="1300">
                <a:solidFill>
                  <a:schemeClr val="dk1"/>
                </a:solidFill>
              </a:defRPr>
            </a:lvl7pPr>
            <a:lvl8pPr marL="3655211" lvl="7" indent="-310943" algn="l" rtl="0">
              <a:spcBef>
                <a:spcPts val="500"/>
              </a:spcBef>
              <a:spcAft>
                <a:spcPts val="0"/>
              </a:spcAft>
              <a:buClr>
                <a:schemeClr val="dk1"/>
              </a:buClr>
              <a:buSzPts val="1300"/>
              <a:buChar char="○"/>
              <a:defRPr sz="1300">
                <a:solidFill>
                  <a:schemeClr val="dk1"/>
                </a:solidFill>
              </a:defRPr>
            </a:lvl8pPr>
            <a:lvl9pPr marL="4112131" lvl="8" indent="-310943" algn="l" rtl="0">
              <a:spcBef>
                <a:spcPts val="500"/>
              </a:spcBef>
              <a:spcAft>
                <a:spcPts val="0"/>
              </a:spcAft>
              <a:buClr>
                <a:schemeClr val="dk1"/>
              </a:buClr>
              <a:buSzPts val="1300"/>
              <a:buChar char="■"/>
              <a:defRPr sz="1300">
                <a:solidFill>
                  <a:schemeClr val="dk1"/>
                </a:solidFill>
              </a:defRPr>
            </a:lvl9pPr>
          </a:lstStyle>
          <a:p>
            <a:endParaRPr/>
          </a:p>
        </p:txBody>
      </p:sp>
      <p:sp>
        <p:nvSpPr>
          <p:cNvPr id="27" name="Google Shape;27;g1296eb9e080_0_16"/>
          <p:cNvSpPr txBox="1">
            <a:spLocks noGrp="1"/>
          </p:cNvSpPr>
          <p:nvPr>
            <p:ph type="sldNum" idx="12"/>
          </p:nvPr>
        </p:nvSpPr>
        <p:spPr>
          <a:xfrm>
            <a:off x="8737603" y="6356343"/>
            <a:ext cx="3126900" cy="365100"/>
          </a:xfrm>
          <a:prstGeom prst="rect">
            <a:avLst/>
          </a:prstGeom>
          <a:noFill/>
          <a:ln>
            <a:noFill/>
          </a:ln>
        </p:spPr>
        <p:txBody>
          <a:bodyPr spcFirstLastPara="1" wrap="square" lIns="121830" tIns="60890" rIns="121830" bIns="60890" anchor="ctr" anchorCtr="0">
            <a:noAutofit/>
          </a:bodyPr>
          <a:lstStyle>
            <a:lvl1pPr marL="0" marR="0" lvl="0" indent="0" algn="r" rtl="0">
              <a:spcBef>
                <a:spcPts val="0"/>
              </a:spcBef>
              <a:buNone/>
              <a:defRPr sz="1600" b="0" i="0" u="none" strike="noStrike" cap="none">
                <a:solidFill>
                  <a:srgbClr val="888888"/>
                </a:solidFill>
                <a:latin typeface="Calibri"/>
                <a:ea typeface="Calibri"/>
                <a:cs typeface="Calibri"/>
                <a:sym typeface="Calibri"/>
              </a:defRPr>
            </a:lvl1pPr>
            <a:lvl2pPr marL="0" marR="0" lvl="1" indent="0" algn="r" rtl="0">
              <a:spcBef>
                <a:spcPts val="0"/>
              </a:spcBef>
              <a:buNone/>
              <a:defRPr sz="1600" b="0" i="0" u="none" strike="noStrike" cap="none">
                <a:solidFill>
                  <a:srgbClr val="888888"/>
                </a:solidFill>
                <a:latin typeface="Calibri"/>
                <a:ea typeface="Calibri"/>
                <a:cs typeface="Calibri"/>
                <a:sym typeface="Calibri"/>
              </a:defRPr>
            </a:lvl2pPr>
            <a:lvl3pPr marL="0" marR="0" lvl="2" indent="0" algn="r" rtl="0">
              <a:spcBef>
                <a:spcPts val="0"/>
              </a:spcBef>
              <a:buNone/>
              <a:defRPr sz="1600" b="0" i="0" u="none" strike="noStrike" cap="none">
                <a:solidFill>
                  <a:srgbClr val="888888"/>
                </a:solidFill>
                <a:latin typeface="Calibri"/>
                <a:ea typeface="Calibri"/>
                <a:cs typeface="Calibri"/>
                <a:sym typeface="Calibri"/>
              </a:defRPr>
            </a:lvl3pPr>
            <a:lvl4pPr marL="0" marR="0" lvl="3" indent="0" algn="r" rtl="0">
              <a:spcBef>
                <a:spcPts val="0"/>
              </a:spcBef>
              <a:buNone/>
              <a:defRPr sz="1600" b="0" i="0" u="none" strike="noStrike" cap="none">
                <a:solidFill>
                  <a:srgbClr val="888888"/>
                </a:solidFill>
                <a:latin typeface="Calibri"/>
                <a:ea typeface="Calibri"/>
                <a:cs typeface="Calibri"/>
                <a:sym typeface="Calibri"/>
              </a:defRPr>
            </a:lvl4pPr>
            <a:lvl5pPr marL="0" marR="0" lvl="4" indent="0" algn="r" rtl="0">
              <a:spcBef>
                <a:spcPts val="0"/>
              </a:spcBef>
              <a:buNone/>
              <a:defRPr sz="1600" b="0" i="0" u="none" strike="noStrike" cap="none">
                <a:solidFill>
                  <a:srgbClr val="888888"/>
                </a:solidFill>
                <a:latin typeface="Calibri"/>
                <a:ea typeface="Calibri"/>
                <a:cs typeface="Calibri"/>
                <a:sym typeface="Calibri"/>
              </a:defRPr>
            </a:lvl5pPr>
            <a:lvl6pPr marL="0" marR="0" lvl="5" indent="0" algn="r" rtl="0">
              <a:spcBef>
                <a:spcPts val="0"/>
              </a:spcBef>
              <a:buNone/>
              <a:defRPr sz="1600" b="0" i="0" u="none" strike="noStrike" cap="none">
                <a:solidFill>
                  <a:srgbClr val="888888"/>
                </a:solidFill>
                <a:latin typeface="Calibri"/>
                <a:ea typeface="Calibri"/>
                <a:cs typeface="Calibri"/>
                <a:sym typeface="Calibri"/>
              </a:defRPr>
            </a:lvl6pPr>
            <a:lvl7pPr marL="0" marR="0" lvl="6" indent="0" algn="r" rtl="0">
              <a:spcBef>
                <a:spcPts val="0"/>
              </a:spcBef>
              <a:buNone/>
              <a:defRPr sz="1600" b="0" i="0" u="none" strike="noStrike" cap="none">
                <a:solidFill>
                  <a:srgbClr val="888888"/>
                </a:solidFill>
                <a:latin typeface="Calibri"/>
                <a:ea typeface="Calibri"/>
                <a:cs typeface="Calibri"/>
                <a:sym typeface="Calibri"/>
              </a:defRPr>
            </a:lvl7pPr>
            <a:lvl8pPr marL="0" marR="0" lvl="7" indent="0" algn="r" rtl="0">
              <a:spcBef>
                <a:spcPts val="0"/>
              </a:spcBef>
              <a:buNone/>
              <a:defRPr sz="1600" b="0" i="0" u="none" strike="noStrike" cap="none">
                <a:solidFill>
                  <a:srgbClr val="888888"/>
                </a:solidFill>
                <a:latin typeface="Calibri"/>
                <a:ea typeface="Calibri"/>
                <a:cs typeface="Calibri"/>
                <a:sym typeface="Calibri"/>
              </a:defRPr>
            </a:lvl8pPr>
            <a:lvl9pPr marL="0" marR="0" lvl="8" indent="0" algn="r" rtl="0">
              <a:spcBef>
                <a:spcPts val="0"/>
              </a:spcBef>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28" name="Google Shape;28;g1296eb9e080_0_16"/>
          <p:cNvSpPr txBox="1">
            <a:spLocks noGrp="1"/>
          </p:cNvSpPr>
          <p:nvPr>
            <p:ph type="title"/>
          </p:nvPr>
        </p:nvSpPr>
        <p:spPr>
          <a:xfrm>
            <a:off x="847200" y="284459"/>
            <a:ext cx="9558000" cy="812700"/>
          </a:xfrm>
          <a:prstGeom prst="rect">
            <a:avLst/>
          </a:prstGeom>
          <a:noFill/>
          <a:ln>
            <a:noFill/>
          </a:ln>
        </p:spPr>
        <p:txBody>
          <a:bodyPr spcFirstLastPara="1" wrap="square" lIns="121830" tIns="121830" rIns="121830" bIns="121830" anchor="ctr" anchorCtr="0">
            <a:noAutofit/>
          </a:bodyPr>
          <a:lstStyle>
            <a:lvl1pPr lvl="0" rtl="0">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rtl="0">
              <a:spcBef>
                <a:spcPts val="0"/>
              </a:spcBef>
              <a:spcAft>
                <a:spcPts val="0"/>
              </a:spcAft>
              <a:buSzPts val="4800"/>
              <a:buFont typeface="Cambria"/>
              <a:buChar char="○"/>
              <a:defRPr sz="4800">
                <a:latin typeface="Cambria"/>
                <a:ea typeface="Cambria"/>
                <a:cs typeface="Cambria"/>
                <a:sym typeface="Cambria"/>
              </a:defRPr>
            </a:lvl2pPr>
            <a:lvl3pPr lvl="2" rtl="0">
              <a:spcBef>
                <a:spcPts val="0"/>
              </a:spcBef>
              <a:spcAft>
                <a:spcPts val="0"/>
              </a:spcAft>
              <a:buSzPts val="4800"/>
              <a:buFont typeface="Cambria"/>
              <a:buChar char="■"/>
              <a:defRPr sz="4800">
                <a:latin typeface="Cambria"/>
                <a:ea typeface="Cambria"/>
                <a:cs typeface="Cambria"/>
                <a:sym typeface="Cambria"/>
              </a:defRPr>
            </a:lvl3pPr>
            <a:lvl4pPr lvl="3" rtl="0">
              <a:spcBef>
                <a:spcPts val="0"/>
              </a:spcBef>
              <a:spcAft>
                <a:spcPts val="0"/>
              </a:spcAft>
              <a:buSzPts val="4800"/>
              <a:buFont typeface="Cambria"/>
              <a:buChar char="●"/>
              <a:defRPr sz="4800">
                <a:latin typeface="Cambria"/>
                <a:ea typeface="Cambria"/>
                <a:cs typeface="Cambria"/>
                <a:sym typeface="Cambria"/>
              </a:defRPr>
            </a:lvl4pPr>
            <a:lvl5pPr lvl="4" rtl="0">
              <a:spcBef>
                <a:spcPts val="0"/>
              </a:spcBef>
              <a:spcAft>
                <a:spcPts val="0"/>
              </a:spcAft>
              <a:buSzPts val="4800"/>
              <a:buFont typeface="Cambria"/>
              <a:buChar char="○"/>
              <a:defRPr sz="4800">
                <a:latin typeface="Cambria"/>
                <a:ea typeface="Cambria"/>
                <a:cs typeface="Cambria"/>
                <a:sym typeface="Cambria"/>
              </a:defRPr>
            </a:lvl5pPr>
            <a:lvl6pPr lvl="5" rtl="0">
              <a:spcBef>
                <a:spcPts val="0"/>
              </a:spcBef>
              <a:spcAft>
                <a:spcPts val="0"/>
              </a:spcAft>
              <a:buSzPts val="4800"/>
              <a:buFont typeface="Cambria"/>
              <a:buChar char="■"/>
              <a:defRPr sz="4800">
                <a:latin typeface="Cambria"/>
                <a:ea typeface="Cambria"/>
                <a:cs typeface="Cambria"/>
                <a:sym typeface="Cambria"/>
              </a:defRPr>
            </a:lvl6pPr>
            <a:lvl7pPr lvl="6" rtl="0">
              <a:spcBef>
                <a:spcPts val="0"/>
              </a:spcBef>
              <a:spcAft>
                <a:spcPts val="0"/>
              </a:spcAft>
              <a:buSzPts val="4800"/>
              <a:buFont typeface="Cambria"/>
              <a:buChar char="●"/>
              <a:defRPr sz="4800">
                <a:latin typeface="Cambria"/>
                <a:ea typeface="Cambria"/>
                <a:cs typeface="Cambria"/>
                <a:sym typeface="Cambria"/>
              </a:defRPr>
            </a:lvl7pPr>
            <a:lvl8pPr lvl="7" rtl="0">
              <a:spcBef>
                <a:spcPts val="0"/>
              </a:spcBef>
              <a:spcAft>
                <a:spcPts val="0"/>
              </a:spcAft>
              <a:buSzPts val="4800"/>
              <a:buFont typeface="Cambria"/>
              <a:buChar char="○"/>
              <a:defRPr sz="4800">
                <a:latin typeface="Cambria"/>
                <a:ea typeface="Cambria"/>
                <a:cs typeface="Cambria"/>
                <a:sym typeface="Cambria"/>
              </a:defRPr>
            </a:lvl8pPr>
            <a:lvl9pPr lvl="8" rtl="0">
              <a:spcBef>
                <a:spcPts val="0"/>
              </a:spcBef>
              <a:spcAft>
                <a:spcPts val="0"/>
              </a:spcAft>
              <a:buSzPts val="4800"/>
              <a:buFont typeface="Cambria"/>
              <a:buChar char="■"/>
              <a:defRPr sz="4800">
                <a:latin typeface="Cambria"/>
                <a:ea typeface="Cambria"/>
                <a:cs typeface="Cambria"/>
                <a:sym typeface="Cambria"/>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29"/>
        <p:cNvGrpSpPr/>
        <p:nvPr/>
      </p:nvGrpSpPr>
      <p:grpSpPr>
        <a:xfrm>
          <a:off x="0" y="0"/>
          <a:ext cx="0" cy="0"/>
          <a:chOff x="0" y="0"/>
          <a:chExt cx="0" cy="0"/>
        </a:xfrm>
      </p:grpSpPr>
      <p:sp>
        <p:nvSpPr>
          <p:cNvPr id="30" name="Google Shape;30;p5"/>
          <p:cNvSpPr txBox="1">
            <a:spLocks noGrp="1"/>
          </p:cNvSpPr>
          <p:nvPr>
            <p:ph type="body" idx="1"/>
          </p:nvPr>
        </p:nvSpPr>
        <p:spPr>
          <a:xfrm>
            <a:off x="490601" y="4173535"/>
            <a:ext cx="4419603" cy="2117728"/>
          </a:xfrm>
          <a:prstGeom prst="rect">
            <a:avLst/>
          </a:prstGeom>
          <a:noFill/>
          <a:ln>
            <a:noFill/>
          </a:ln>
        </p:spPr>
        <p:txBody>
          <a:bodyPr spcFirstLastPara="1" wrap="square" lIns="45674" tIns="45674" rIns="45674" bIns="45674" anchor="t" anchorCtr="0">
            <a:normAutofit/>
          </a:bodyPr>
          <a:lstStyle>
            <a:lvl1pPr marL="456891" lvl="0" indent="-431523" algn="l">
              <a:lnSpc>
                <a:spcPct val="90000"/>
              </a:lnSpc>
              <a:spcBef>
                <a:spcPts val="1000"/>
              </a:spcBef>
              <a:spcAft>
                <a:spcPts val="0"/>
              </a:spcAft>
              <a:buClr>
                <a:srgbClr val="575757"/>
              </a:buClr>
              <a:buSzPts val="3200"/>
              <a:buChar char="•"/>
              <a:defRPr sz="3200">
                <a:solidFill>
                  <a:srgbClr val="575757"/>
                </a:solidFill>
              </a:defRPr>
            </a:lvl1pPr>
            <a:lvl2pPr marL="913810" lvl="1" indent="-431523" algn="l">
              <a:lnSpc>
                <a:spcPct val="90000"/>
              </a:lnSpc>
              <a:spcBef>
                <a:spcPts val="1000"/>
              </a:spcBef>
              <a:spcAft>
                <a:spcPts val="0"/>
              </a:spcAft>
              <a:buClr>
                <a:srgbClr val="575757"/>
              </a:buClr>
              <a:buSzPts val="3200"/>
              <a:buChar char="•"/>
              <a:defRPr sz="3200">
                <a:solidFill>
                  <a:srgbClr val="575757"/>
                </a:solidFill>
              </a:defRPr>
            </a:lvl2pPr>
            <a:lvl3pPr marL="1370716" lvl="2" indent="-431523" algn="l">
              <a:lnSpc>
                <a:spcPct val="90000"/>
              </a:lnSpc>
              <a:spcBef>
                <a:spcPts val="1000"/>
              </a:spcBef>
              <a:spcAft>
                <a:spcPts val="0"/>
              </a:spcAft>
              <a:buClr>
                <a:srgbClr val="575757"/>
              </a:buClr>
              <a:buSzPts val="3200"/>
              <a:buChar char="•"/>
              <a:defRPr sz="3200">
                <a:solidFill>
                  <a:srgbClr val="575757"/>
                </a:solidFill>
              </a:defRPr>
            </a:lvl3pPr>
            <a:lvl4pPr marL="1827621" lvl="3" indent="-431523" algn="l">
              <a:lnSpc>
                <a:spcPct val="90000"/>
              </a:lnSpc>
              <a:spcBef>
                <a:spcPts val="1000"/>
              </a:spcBef>
              <a:spcAft>
                <a:spcPts val="0"/>
              </a:spcAft>
              <a:buClr>
                <a:srgbClr val="575757"/>
              </a:buClr>
              <a:buSzPts val="3200"/>
              <a:buChar char="•"/>
              <a:defRPr sz="3200">
                <a:solidFill>
                  <a:srgbClr val="575757"/>
                </a:solidFill>
              </a:defRPr>
            </a:lvl4pPr>
            <a:lvl5pPr marL="2284542" lvl="4" indent="-431523" algn="l">
              <a:lnSpc>
                <a:spcPct val="90000"/>
              </a:lnSpc>
              <a:spcBef>
                <a:spcPts val="1000"/>
              </a:spcBef>
              <a:spcAft>
                <a:spcPts val="0"/>
              </a:spcAft>
              <a:buClr>
                <a:srgbClr val="575757"/>
              </a:buClr>
              <a:buSzPts val="3200"/>
              <a:buChar char="•"/>
              <a:defRPr sz="3200">
                <a:solidFill>
                  <a:srgbClr val="575757"/>
                </a:solidFill>
              </a:defRPr>
            </a:lvl5pPr>
            <a:lvl6pPr marL="2741430" lvl="5" indent="-349042" algn="l">
              <a:lnSpc>
                <a:spcPct val="100000"/>
              </a:lnSpc>
              <a:spcBef>
                <a:spcPts val="0"/>
              </a:spcBef>
              <a:spcAft>
                <a:spcPts val="0"/>
              </a:spcAft>
              <a:buSzPts val="1900"/>
              <a:buChar char="■"/>
              <a:defRPr/>
            </a:lvl6pPr>
            <a:lvl7pPr marL="3198320" lvl="6" indent="-349042" algn="l">
              <a:lnSpc>
                <a:spcPct val="100000"/>
              </a:lnSpc>
              <a:spcBef>
                <a:spcPts val="0"/>
              </a:spcBef>
              <a:spcAft>
                <a:spcPts val="0"/>
              </a:spcAft>
              <a:buSzPts val="1900"/>
              <a:buChar char="●"/>
              <a:defRPr/>
            </a:lvl7pPr>
            <a:lvl8pPr marL="3655211" lvl="7" indent="-349042" algn="l">
              <a:lnSpc>
                <a:spcPct val="100000"/>
              </a:lnSpc>
              <a:spcBef>
                <a:spcPts val="0"/>
              </a:spcBef>
              <a:spcAft>
                <a:spcPts val="0"/>
              </a:spcAft>
              <a:buSzPts val="1900"/>
              <a:buChar char="○"/>
              <a:defRPr/>
            </a:lvl8pPr>
            <a:lvl9pPr marL="4112131" lvl="8" indent="-349042" algn="l">
              <a:lnSpc>
                <a:spcPct val="100000"/>
              </a:lnSpc>
              <a:spcBef>
                <a:spcPts val="0"/>
              </a:spcBef>
              <a:spcAft>
                <a:spcPts val="0"/>
              </a:spcAft>
              <a:buSzPts val="1900"/>
              <a:buChar char="■"/>
              <a:defRPr/>
            </a:lvl9pPr>
          </a:lstStyle>
          <a:p>
            <a:endParaRPr/>
          </a:p>
        </p:txBody>
      </p:sp>
      <p:sp>
        <p:nvSpPr>
          <p:cNvPr id="31" name="Google Shape;31;p5"/>
          <p:cNvSpPr txBox="1">
            <a:spLocks noGrp="1"/>
          </p:cNvSpPr>
          <p:nvPr>
            <p:ph type="title"/>
          </p:nvPr>
        </p:nvSpPr>
        <p:spPr>
          <a:xfrm>
            <a:off x="457200" y="1066834"/>
            <a:ext cx="4419600" cy="2362201"/>
          </a:xfrm>
          <a:prstGeom prst="rect">
            <a:avLst/>
          </a:prstGeom>
          <a:noFill/>
          <a:ln>
            <a:noFill/>
          </a:ln>
        </p:spPr>
        <p:txBody>
          <a:bodyPr spcFirstLastPara="1" wrap="square" lIns="45674" tIns="45674" rIns="45674" bIns="45674" anchor="b" anchorCtr="0">
            <a:normAutofit/>
          </a:bodyPr>
          <a:lstStyle>
            <a:lvl1pPr lvl="0" algn="l">
              <a:lnSpc>
                <a:spcPct val="90000"/>
              </a:lnSpc>
              <a:spcBef>
                <a:spcPts val="0"/>
              </a:spcBef>
              <a:spcAft>
                <a:spcPts val="0"/>
              </a:spcAft>
              <a:buClr>
                <a:srgbClr val="666666"/>
              </a:buClr>
              <a:buSzPts val="4400"/>
              <a:buFont typeface="Arial"/>
              <a:buNone/>
              <a:defRPr sz="4400">
                <a:solidFill>
                  <a:srgbClr val="666666"/>
                </a:solidFill>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32" name="Google Shape;32;p5"/>
          <p:cNvSpPr txBox="1">
            <a:spLocks noGrp="1"/>
          </p:cNvSpPr>
          <p:nvPr>
            <p:ph type="body" idx="2"/>
          </p:nvPr>
        </p:nvSpPr>
        <p:spPr>
          <a:xfrm>
            <a:off x="490601" y="3581401"/>
            <a:ext cx="4419603" cy="439739"/>
          </a:xfrm>
          <a:prstGeom prst="rect">
            <a:avLst/>
          </a:prstGeom>
          <a:noFill/>
          <a:ln>
            <a:noFill/>
          </a:ln>
        </p:spPr>
        <p:txBody>
          <a:bodyPr spcFirstLastPara="1" wrap="square" lIns="45674" tIns="45674" rIns="45674" bIns="45674" anchor="t" anchorCtr="0">
            <a:normAutofit/>
          </a:bodyPr>
          <a:lstStyle>
            <a:lvl1pPr marL="456891" lvl="0" indent="-349042" algn="l">
              <a:lnSpc>
                <a:spcPct val="100000"/>
              </a:lnSpc>
              <a:spcBef>
                <a:spcPts val="0"/>
              </a:spcBef>
              <a:spcAft>
                <a:spcPts val="0"/>
              </a:spcAft>
              <a:buSzPts val="1900"/>
              <a:buChar char="●"/>
              <a:defRPr/>
            </a:lvl1pPr>
            <a:lvl2pPr marL="913810" lvl="1" indent="-349042" algn="l">
              <a:lnSpc>
                <a:spcPct val="100000"/>
              </a:lnSpc>
              <a:spcBef>
                <a:spcPts val="0"/>
              </a:spcBef>
              <a:spcAft>
                <a:spcPts val="0"/>
              </a:spcAft>
              <a:buSzPts val="1900"/>
              <a:buChar char="○"/>
              <a:defRPr/>
            </a:lvl2pPr>
            <a:lvl3pPr marL="1370716" lvl="2" indent="-349042" algn="l">
              <a:lnSpc>
                <a:spcPct val="100000"/>
              </a:lnSpc>
              <a:spcBef>
                <a:spcPts val="0"/>
              </a:spcBef>
              <a:spcAft>
                <a:spcPts val="0"/>
              </a:spcAft>
              <a:buSzPts val="1900"/>
              <a:buChar char="■"/>
              <a:defRPr/>
            </a:lvl3pPr>
            <a:lvl4pPr marL="1827621" lvl="3" indent="-349042" algn="l">
              <a:lnSpc>
                <a:spcPct val="100000"/>
              </a:lnSpc>
              <a:spcBef>
                <a:spcPts val="0"/>
              </a:spcBef>
              <a:spcAft>
                <a:spcPts val="0"/>
              </a:spcAft>
              <a:buSzPts val="1900"/>
              <a:buChar char="●"/>
              <a:defRPr/>
            </a:lvl4pPr>
            <a:lvl5pPr marL="2284542" lvl="4" indent="-349042" algn="l">
              <a:lnSpc>
                <a:spcPct val="100000"/>
              </a:lnSpc>
              <a:spcBef>
                <a:spcPts val="0"/>
              </a:spcBef>
              <a:spcAft>
                <a:spcPts val="0"/>
              </a:spcAft>
              <a:buSzPts val="1900"/>
              <a:buChar char="○"/>
              <a:defRPr/>
            </a:lvl5pPr>
            <a:lvl6pPr marL="2741430" lvl="5" indent="-349042" algn="l">
              <a:lnSpc>
                <a:spcPct val="100000"/>
              </a:lnSpc>
              <a:spcBef>
                <a:spcPts val="0"/>
              </a:spcBef>
              <a:spcAft>
                <a:spcPts val="0"/>
              </a:spcAft>
              <a:buSzPts val="1900"/>
              <a:buChar char="■"/>
              <a:defRPr/>
            </a:lvl6pPr>
            <a:lvl7pPr marL="3198320" lvl="6" indent="-349042" algn="l">
              <a:lnSpc>
                <a:spcPct val="100000"/>
              </a:lnSpc>
              <a:spcBef>
                <a:spcPts val="0"/>
              </a:spcBef>
              <a:spcAft>
                <a:spcPts val="0"/>
              </a:spcAft>
              <a:buSzPts val="1900"/>
              <a:buChar char="●"/>
              <a:defRPr/>
            </a:lvl7pPr>
            <a:lvl8pPr marL="3655211" lvl="7" indent="-349042" algn="l">
              <a:lnSpc>
                <a:spcPct val="100000"/>
              </a:lnSpc>
              <a:spcBef>
                <a:spcPts val="0"/>
              </a:spcBef>
              <a:spcAft>
                <a:spcPts val="0"/>
              </a:spcAft>
              <a:buSzPts val="1900"/>
              <a:buChar char="○"/>
              <a:defRPr/>
            </a:lvl8pPr>
            <a:lvl9pPr marL="4112131" lvl="8" indent="-349042" algn="l">
              <a:lnSpc>
                <a:spcPct val="100000"/>
              </a:lnSpc>
              <a:spcBef>
                <a:spcPts val="0"/>
              </a:spcBef>
              <a:spcAft>
                <a:spcPts val="0"/>
              </a:spcAft>
              <a:buSzPts val="1900"/>
              <a:buChar char="■"/>
              <a:defRPr/>
            </a:lvl9pPr>
          </a:lstStyle>
          <a:p>
            <a:endParaRPr/>
          </a:p>
        </p:txBody>
      </p:sp>
      <p:sp>
        <p:nvSpPr>
          <p:cNvPr id="33" name="Google Shape;33;p5"/>
          <p:cNvSpPr>
            <a:spLocks noGrp="1"/>
          </p:cNvSpPr>
          <p:nvPr>
            <p:ph type="pic" idx="3"/>
          </p:nvPr>
        </p:nvSpPr>
        <p:spPr>
          <a:xfrm>
            <a:off x="5853711" y="1078281"/>
            <a:ext cx="6141932" cy="5224467"/>
          </a:xfrm>
          <a:prstGeom prst="rect">
            <a:avLst/>
          </a:prstGeom>
          <a:noFill/>
          <a:ln>
            <a:noFill/>
          </a:ln>
        </p:spPr>
      </p:sp>
      <p:sp>
        <p:nvSpPr>
          <p:cNvPr id="34" name="Google Shape;34;p5"/>
          <p:cNvSpPr txBox="1">
            <a:spLocks noGrp="1"/>
          </p:cNvSpPr>
          <p:nvPr>
            <p:ph type="sldNum" idx="12"/>
          </p:nvPr>
        </p:nvSpPr>
        <p:spPr>
          <a:xfrm>
            <a:off x="11770280" y="251441"/>
            <a:ext cx="245400" cy="430795"/>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0621271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3_Section Header">
  <p:cSld name="3_Section Header">
    <p:bg>
      <p:bgPr>
        <a:blipFill>
          <a:blip r:embed="rId2">
            <a:alphaModFix/>
          </a:blip>
          <a:stretch>
            <a:fillRect/>
          </a:stretch>
        </a:blipFill>
        <a:effectLst/>
      </p:bgPr>
    </p:bg>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457234" y="1066834"/>
            <a:ext cx="5264151" cy="2852737"/>
          </a:xfrm>
          <a:prstGeom prst="rect">
            <a:avLst/>
          </a:prstGeom>
          <a:noFill/>
          <a:ln>
            <a:noFill/>
          </a:ln>
        </p:spPr>
        <p:txBody>
          <a:bodyPr spcFirstLastPara="1" wrap="square" lIns="45674" tIns="45674" rIns="45674" bIns="45674" anchor="b" anchorCtr="0">
            <a:normAutofit/>
          </a:bodyPr>
          <a:lstStyle>
            <a:lvl1pPr lvl="0" algn="l">
              <a:lnSpc>
                <a:spcPct val="90000"/>
              </a:lnSpc>
              <a:spcBef>
                <a:spcPts val="0"/>
              </a:spcBef>
              <a:spcAft>
                <a:spcPts val="0"/>
              </a:spcAft>
              <a:buClr>
                <a:srgbClr val="000000"/>
              </a:buClr>
              <a:buSzPts val="4000"/>
              <a:buFont typeface="Arial"/>
              <a:buNone/>
              <a:defRPr sz="4000"/>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37" name="Google Shape;37;p6"/>
          <p:cNvSpPr txBox="1">
            <a:spLocks noGrp="1"/>
          </p:cNvSpPr>
          <p:nvPr>
            <p:ph type="sldNum" idx="12"/>
          </p:nvPr>
        </p:nvSpPr>
        <p:spPr>
          <a:xfrm>
            <a:off x="11770280" y="251441"/>
            <a:ext cx="245400" cy="430795"/>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1849541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End Presentation Hurricane ">
  <p:cSld name="End Presentation Hurricane ">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457234" y="1066834"/>
            <a:ext cx="5264151" cy="2852737"/>
          </a:xfrm>
          <a:prstGeom prst="rect">
            <a:avLst/>
          </a:prstGeom>
          <a:noFill/>
          <a:ln>
            <a:noFill/>
          </a:ln>
        </p:spPr>
        <p:txBody>
          <a:bodyPr spcFirstLastPara="1" wrap="square" lIns="45674" tIns="45674" rIns="45674" bIns="45674" anchor="b" anchorCtr="0">
            <a:normAutofit/>
          </a:bodyPr>
          <a:lstStyle>
            <a:lvl1pPr lvl="0" algn="l">
              <a:lnSpc>
                <a:spcPct val="90000"/>
              </a:lnSpc>
              <a:spcBef>
                <a:spcPts val="0"/>
              </a:spcBef>
              <a:spcAft>
                <a:spcPts val="0"/>
              </a:spcAft>
              <a:buClr>
                <a:srgbClr val="000000"/>
              </a:buClr>
              <a:buSzPts val="4000"/>
              <a:buFont typeface="Arial"/>
              <a:buNone/>
              <a:defRPr sz="4000"/>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40" name="Google Shape;40;p7"/>
          <p:cNvSpPr txBox="1">
            <a:spLocks noGrp="1"/>
          </p:cNvSpPr>
          <p:nvPr>
            <p:ph type="sldNum" idx="12"/>
          </p:nvPr>
        </p:nvSpPr>
        <p:spPr>
          <a:xfrm>
            <a:off x="11770280" y="251441"/>
            <a:ext cx="245400" cy="430795"/>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8989619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End Presentation Water">
  <p:cSld name="End Presentation Water">
    <p:bg>
      <p:bgPr>
        <a:blipFill>
          <a:blip r:embed="rId2">
            <a:alphaModFix/>
          </a:blip>
          <a:stretch>
            <a:fillRect/>
          </a:stretch>
        </a:blipFill>
        <a:effectLst/>
      </p:bgPr>
    </p:bg>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457203" y="1066803"/>
            <a:ext cx="5264100" cy="2852700"/>
          </a:xfrm>
          <a:prstGeom prst="rect">
            <a:avLst/>
          </a:prstGeom>
          <a:noFill/>
          <a:ln>
            <a:noFill/>
          </a:ln>
        </p:spPr>
        <p:txBody>
          <a:bodyPr spcFirstLastPara="1" wrap="square" lIns="91372" tIns="45698" rIns="91372" bIns="45698" anchor="b" anchorCtr="0">
            <a:normAutofit/>
          </a:bodyPr>
          <a:lstStyle>
            <a:lvl1pPr marR="0" lvl="0" algn="l" rtl="0">
              <a:lnSpc>
                <a:spcPct val="90000"/>
              </a:lnSpc>
              <a:spcBef>
                <a:spcPts val="0"/>
              </a:spcBef>
              <a:spcAft>
                <a:spcPts val="0"/>
              </a:spcAft>
              <a:buClr>
                <a:srgbClr val="666666"/>
              </a:buClr>
              <a:buSzPts val="4400"/>
              <a:buFont typeface="Arial"/>
              <a:buNone/>
              <a:defRPr sz="4400" b="0" i="0" u="none" strike="noStrike" cap="none">
                <a:solidFill>
                  <a:srgbClr val="666666"/>
                </a:solidFill>
                <a:latin typeface="Arial"/>
                <a:ea typeface="Arial"/>
                <a:cs typeface="Arial"/>
                <a:sym typeface="Arial"/>
              </a:defRPr>
            </a:lvl1pPr>
            <a:lvl2pPr lvl="1" rtl="0">
              <a:spcBef>
                <a:spcPts val="0"/>
              </a:spcBef>
              <a:spcAft>
                <a:spcPts val="0"/>
              </a:spcAft>
              <a:buSzPts val="1900"/>
              <a:buNone/>
              <a:defRPr sz="1900"/>
            </a:lvl2pPr>
            <a:lvl3pPr lvl="2" rtl="0">
              <a:spcBef>
                <a:spcPts val="0"/>
              </a:spcBef>
              <a:spcAft>
                <a:spcPts val="0"/>
              </a:spcAft>
              <a:buSzPts val="1900"/>
              <a:buNone/>
              <a:defRPr sz="1900"/>
            </a:lvl3pPr>
            <a:lvl4pPr lvl="3" rtl="0">
              <a:spcBef>
                <a:spcPts val="0"/>
              </a:spcBef>
              <a:spcAft>
                <a:spcPts val="0"/>
              </a:spcAft>
              <a:buSzPts val="1900"/>
              <a:buNone/>
              <a:defRPr sz="1900"/>
            </a:lvl4pPr>
            <a:lvl5pPr lvl="4" rtl="0">
              <a:spcBef>
                <a:spcPts val="0"/>
              </a:spcBef>
              <a:spcAft>
                <a:spcPts val="0"/>
              </a:spcAft>
              <a:buSzPts val="1900"/>
              <a:buNone/>
              <a:defRPr sz="1900"/>
            </a:lvl5pPr>
            <a:lvl6pPr lvl="5" rtl="0">
              <a:spcBef>
                <a:spcPts val="0"/>
              </a:spcBef>
              <a:spcAft>
                <a:spcPts val="0"/>
              </a:spcAft>
              <a:buSzPts val="1900"/>
              <a:buNone/>
              <a:defRPr sz="1900"/>
            </a:lvl6pPr>
            <a:lvl7pPr lvl="6" rtl="0">
              <a:spcBef>
                <a:spcPts val="0"/>
              </a:spcBef>
              <a:spcAft>
                <a:spcPts val="0"/>
              </a:spcAft>
              <a:buSzPts val="1900"/>
              <a:buNone/>
              <a:defRPr sz="1900"/>
            </a:lvl7pPr>
            <a:lvl8pPr lvl="7" rtl="0">
              <a:spcBef>
                <a:spcPts val="0"/>
              </a:spcBef>
              <a:spcAft>
                <a:spcPts val="0"/>
              </a:spcAft>
              <a:buSzPts val="1900"/>
              <a:buNone/>
              <a:defRPr sz="1900"/>
            </a:lvl8pPr>
            <a:lvl9pPr lvl="8" rtl="0">
              <a:spcBef>
                <a:spcPts val="0"/>
              </a:spcBef>
              <a:spcAft>
                <a:spcPts val="0"/>
              </a:spcAft>
              <a:buSzPts val="1900"/>
              <a:buNone/>
              <a:defRPr sz="1900"/>
            </a:lvl9pPr>
          </a:lstStyle>
          <a:p>
            <a:endParaRPr/>
          </a:p>
        </p:txBody>
      </p:sp>
      <p:sp>
        <p:nvSpPr>
          <p:cNvPr id="43" name="Google Shape;43;p8"/>
          <p:cNvSpPr txBox="1">
            <a:spLocks noGrp="1"/>
          </p:cNvSpPr>
          <p:nvPr>
            <p:ph type="body" idx="1"/>
          </p:nvPr>
        </p:nvSpPr>
        <p:spPr>
          <a:xfrm>
            <a:off x="490603" y="4071937"/>
            <a:ext cx="5264100" cy="439800"/>
          </a:xfrm>
          <a:prstGeom prst="rect">
            <a:avLst/>
          </a:prstGeom>
          <a:noFill/>
          <a:ln>
            <a:noFill/>
          </a:ln>
        </p:spPr>
        <p:txBody>
          <a:bodyPr spcFirstLastPara="1" wrap="square" lIns="91372" tIns="45698" rIns="91372" bIns="45698" anchor="t" anchorCtr="0">
            <a:normAutofit/>
          </a:bodyPr>
          <a:lstStyle>
            <a:lvl1pPr marL="456891" marR="0" lvl="0" indent="-228461" algn="l" rtl="0">
              <a:lnSpc>
                <a:spcPct val="90000"/>
              </a:lnSpc>
              <a:spcBef>
                <a:spcPts val="1000"/>
              </a:spcBef>
              <a:spcAft>
                <a:spcPts val="0"/>
              </a:spcAft>
              <a:buClr>
                <a:srgbClr val="575757"/>
              </a:buClr>
              <a:buSzPts val="2400"/>
              <a:buFont typeface="Arial"/>
              <a:buNone/>
              <a:defRPr sz="2400" b="0" i="0" u="none" strike="noStrike" cap="none">
                <a:solidFill>
                  <a:srgbClr val="575757"/>
                </a:solidFill>
                <a:latin typeface="Arial"/>
                <a:ea typeface="Arial"/>
                <a:cs typeface="Arial"/>
                <a:sym typeface="Arial"/>
              </a:defRPr>
            </a:lvl1pPr>
            <a:lvl2pPr marL="913810" marR="0" lvl="1" indent="-228461"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2pPr>
            <a:lvl3pPr marL="1370716" marR="0" lvl="2" indent="-228461" algn="l" rtl="0">
              <a:lnSpc>
                <a:spcPct val="90000"/>
              </a:lnSpc>
              <a:spcBef>
                <a:spcPts val="500"/>
              </a:spcBef>
              <a:spcAft>
                <a:spcPts val="0"/>
              </a:spcAft>
              <a:buClr>
                <a:srgbClr val="888888"/>
              </a:buClr>
              <a:buSzPts val="1800"/>
              <a:buFont typeface="Arial"/>
              <a:buNone/>
              <a:defRPr sz="1900" b="0" i="0" u="none" strike="noStrike" cap="none">
                <a:solidFill>
                  <a:srgbClr val="888888"/>
                </a:solidFill>
                <a:latin typeface="Arial"/>
                <a:ea typeface="Arial"/>
                <a:cs typeface="Arial"/>
                <a:sym typeface="Arial"/>
              </a:defRPr>
            </a:lvl3pPr>
            <a:lvl4pPr marL="1827621" marR="0" lvl="3" indent="-228461"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4pPr>
            <a:lvl5pPr marL="2284542" marR="0" lvl="4" indent="-228461"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5pPr>
            <a:lvl6pPr marL="2741430" marR="0" lvl="5" indent="-228461"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6pPr>
            <a:lvl7pPr marL="3198320" marR="0" lvl="6" indent="-228461"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7pPr>
            <a:lvl8pPr marL="3655211" marR="0" lvl="7" indent="-228461"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8pPr>
            <a:lvl9pPr marL="4112131" marR="0" lvl="8" indent="-228461"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9pPr>
          </a:lstStyle>
          <a:p>
            <a:endParaRPr/>
          </a:p>
        </p:txBody>
      </p:sp>
      <p:sp>
        <p:nvSpPr>
          <p:cNvPr id="44" name="Google Shape;44;p8"/>
          <p:cNvSpPr txBox="1">
            <a:spLocks noGrp="1"/>
          </p:cNvSpPr>
          <p:nvPr>
            <p:ph type="sldNum" idx="12"/>
          </p:nvPr>
        </p:nvSpPr>
        <p:spPr>
          <a:xfrm>
            <a:off x="11634592" y="266941"/>
            <a:ext cx="381000" cy="261568"/>
          </a:xfrm>
          <a:prstGeom prst="rect">
            <a:avLst/>
          </a:prstGeom>
          <a:noFill/>
          <a:ln>
            <a:noFill/>
          </a:ln>
        </p:spPr>
        <p:txBody>
          <a:bodyPr spcFirstLastPara="1" wrap="square" lIns="91372" tIns="45698" rIns="91372" bIns="45698" anchor="ctr" anchorCtr="0">
            <a:sp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uk-UA" smtClean="0"/>
              <a:pPr/>
              <a:t>‹#›</a:t>
            </a:fld>
            <a:endParaRPr lang="uk-UA"/>
          </a:p>
        </p:txBody>
      </p:sp>
      <p:pic>
        <p:nvPicPr>
          <p:cNvPr id="45" name="Google Shape;45;p8"/>
          <p:cNvPicPr preferRelativeResize="0"/>
          <p:nvPr/>
        </p:nvPicPr>
        <p:blipFill rotWithShape="1">
          <a:blip r:embed="rId3">
            <a:alphaModFix/>
          </a:blip>
          <a:srcRect/>
          <a:stretch/>
        </p:blipFill>
        <p:spPr>
          <a:xfrm>
            <a:off x="4648201" y="203499"/>
            <a:ext cx="2893691" cy="678180"/>
          </a:xfrm>
          <a:prstGeom prst="rect">
            <a:avLst/>
          </a:prstGeom>
          <a:noFill/>
          <a:ln>
            <a:noFill/>
          </a:ln>
        </p:spPr>
      </p:pic>
    </p:spTree>
    <p:extLst>
      <p:ext uri="{BB962C8B-B14F-4D97-AF65-F5344CB8AC3E}">
        <p14:creationId xmlns:p14="http://schemas.microsoft.com/office/powerpoint/2010/main" val="34601866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18"/>
        <p:cNvGrpSpPr/>
        <p:nvPr/>
      </p:nvGrpSpPr>
      <p:grpSpPr>
        <a:xfrm>
          <a:off x="0" y="0"/>
          <a:ext cx="0" cy="0"/>
          <a:chOff x="0" y="0"/>
          <a:chExt cx="0" cy="0"/>
        </a:xfrm>
      </p:grpSpPr>
      <p:sp>
        <p:nvSpPr>
          <p:cNvPr id="19" name="Google Shape;19;g1296eb9e080_0_9"/>
          <p:cNvSpPr/>
          <p:nvPr/>
        </p:nvSpPr>
        <p:spPr>
          <a:xfrm>
            <a:off x="10207535" y="99735"/>
            <a:ext cx="1847100" cy="1719900"/>
          </a:xfrm>
          <a:prstGeom prst="rect">
            <a:avLst/>
          </a:prstGeom>
          <a:solidFill>
            <a:schemeClr val="dk2"/>
          </a:solidFill>
          <a:ln>
            <a:noFill/>
          </a:ln>
        </p:spPr>
        <p:txBody>
          <a:bodyPr spcFirstLastPara="1" wrap="square" lIns="121788" tIns="121788" rIns="121788" bIns="121788" anchor="ctr" anchorCtr="0">
            <a:noAutofit/>
          </a:bodyPr>
          <a:lstStyle/>
          <a:p>
            <a:pPr defTabSz="1217940">
              <a:buSzPts val="1400"/>
            </a:pPr>
            <a:endParaRPr/>
          </a:p>
        </p:txBody>
      </p:sp>
      <p:sp>
        <p:nvSpPr>
          <p:cNvPr id="20" name="Google Shape;20;g1296eb9e080_0_9"/>
          <p:cNvSpPr txBox="1">
            <a:spLocks noGrp="1"/>
          </p:cNvSpPr>
          <p:nvPr>
            <p:ph type="ctrTitle"/>
          </p:nvPr>
        </p:nvSpPr>
        <p:spPr>
          <a:xfrm>
            <a:off x="1135503" y="2873191"/>
            <a:ext cx="10295700" cy="2194500"/>
          </a:xfrm>
          <a:prstGeom prst="rect">
            <a:avLst/>
          </a:prstGeom>
          <a:noFill/>
          <a:ln>
            <a:noFill/>
          </a:ln>
        </p:spPr>
        <p:txBody>
          <a:bodyPr spcFirstLastPara="1" wrap="square" lIns="121788" tIns="121788" rIns="121788" bIns="121788" anchor="ctr" anchorCtr="0">
            <a:noAutofit/>
          </a:bodyPr>
          <a:lstStyle>
            <a:lvl1pPr marR="0" lvl="0" algn="l">
              <a:lnSpc>
                <a:spcPct val="100000"/>
              </a:lnSpc>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R="0" lvl="1" algn="l">
              <a:lnSpc>
                <a:spcPct val="100000"/>
              </a:lnSpc>
              <a:spcBef>
                <a:spcPts val="0"/>
              </a:spcBef>
              <a:spcAft>
                <a:spcPts val="0"/>
              </a:spcAft>
              <a:buSzPts val="1900"/>
              <a:buFont typeface="Open Sans"/>
              <a:buChar char="○"/>
              <a:defRPr>
                <a:latin typeface="Open Sans"/>
                <a:ea typeface="Open Sans"/>
                <a:cs typeface="Open Sans"/>
                <a:sym typeface="Open Sans"/>
              </a:defRPr>
            </a:lvl2pPr>
            <a:lvl3pPr marR="0" lvl="2" algn="l">
              <a:lnSpc>
                <a:spcPct val="100000"/>
              </a:lnSpc>
              <a:spcBef>
                <a:spcPts val="0"/>
              </a:spcBef>
              <a:spcAft>
                <a:spcPts val="0"/>
              </a:spcAft>
              <a:buSzPts val="1900"/>
              <a:buFont typeface="Open Sans"/>
              <a:buChar char="■"/>
              <a:defRPr>
                <a:latin typeface="Open Sans"/>
                <a:ea typeface="Open Sans"/>
                <a:cs typeface="Open Sans"/>
                <a:sym typeface="Open Sans"/>
              </a:defRPr>
            </a:lvl3pPr>
            <a:lvl4pPr marR="0" lvl="3" algn="l">
              <a:lnSpc>
                <a:spcPct val="100000"/>
              </a:lnSpc>
              <a:spcBef>
                <a:spcPts val="0"/>
              </a:spcBef>
              <a:spcAft>
                <a:spcPts val="0"/>
              </a:spcAft>
              <a:buSzPts val="1900"/>
              <a:buFont typeface="Open Sans"/>
              <a:buChar char="●"/>
              <a:defRPr>
                <a:latin typeface="Open Sans"/>
                <a:ea typeface="Open Sans"/>
                <a:cs typeface="Open Sans"/>
                <a:sym typeface="Open Sans"/>
              </a:defRPr>
            </a:lvl4pPr>
            <a:lvl5pPr marR="0" lvl="4" algn="l">
              <a:lnSpc>
                <a:spcPct val="100000"/>
              </a:lnSpc>
              <a:spcBef>
                <a:spcPts val="0"/>
              </a:spcBef>
              <a:spcAft>
                <a:spcPts val="0"/>
              </a:spcAft>
              <a:buSzPts val="1900"/>
              <a:buFont typeface="Open Sans"/>
              <a:buChar char="○"/>
              <a:defRPr>
                <a:latin typeface="Open Sans"/>
                <a:ea typeface="Open Sans"/>
                <a:cs typeface="Open Sans"/>
                <a:sym typeface="Open Sans"/>
              </a:defRPr>
            </a:lvl5pPr>
            <a:lvl6pPr marR="0" lvl="5" algn="l">
              <a:lnSpc>
                <a:spcPct val="100000"/>
              </a:lnSpc>
              <a:spcBef>
                <a:spcPts val="0"/>
              </a:spcBef>
              <a:spcAft>
                <a:spcPts val="0"/>
              </a:spcAft>
              <a:buSzPts val="1900"/>
              <a:buFont typeface="Open Sans"/>
              <a:buChar char="■"/>
              <a:defRPr>
                <a:latin typeface="Open Sans"/>
                <a:ea typeface="Open Sans"/>
                <a:cs typeface="Open Sans"/>
                <a:sym typeface="Open Sans"/>
              </a:defRPr>
            </a:lvl6pPr>
            <a:lvl7pPr marR="0" lvl="6" algn="l">
              <a:lnSpc>
                <a:spcPct val="100000"/>
              </a:lnSpc>
              <a:spcBef>
                <a:spcPts val="0"/>
              </a:spcBef>
              <a:spcAft>
                <a:spcPts val="0"/>
              </a:spcAft>
              <a:buSzPts val="1900"/>
              <a:buFont typeface="Open Sans"/>
              <a:buChar char="●"/>
              <a:defRPr>
                <a:latin typeface="Open Sans"/>
                <a:ea typeface="Open Sans"/>
                <a:cs typeface="Open Sans"/>
                <a:sym typeface="Open Sans"/>
              </a:defRPr>
            </a:lvl7pPr>
            <a:lvl8pPr marR="0" lvl="7" algn="l">
              <a:lnSpc>
                <a:spcPct val="100000"/>
              </a:lnSpc>
              <a:spcBef>
                <a:spcPts val="0"/>
              </a:spcBef>
              <a:spcAft>
                <a:spcPts val="0"/>
              </a:spcAft>
              <a:buSzPts val="1900"/>
              <a:buFont typeface="Open Sans"/>
              <a:buChar char="○"/>
              <a:defRPr>
                <a:latin typeface="Open Sans"/>
                <a:ea typeface="Open Sans"/>
                <a:cs typeface="Open Sans"/>
                <a:sym typeface="Open Sans"/>
              </a:defRPr>
            </a:lvl8pPr>
            <a:lvl9pPr marR="0" lvl="8" algn="l">
              <a:lnSpc>
                <a:spcPct val="100000"/>
              </a:lnSpc>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1" name="Google Shape;21;g1296eb9e080_0_9"/>
          <p:cNvSpPr txBox="1">
            <a:spLocks noGrp="1"/>
          </p:cNvSpPr>
          <p:nvPr>
            <p:ph type="subTitle" idx="1"/>
          </p:nvPr>
        </p:nvSpPr>
        <p:spPr>
          <a:xfrm>
            <a:off x="1185367" y="5067451"/>
            <a:ext cx="10295700" cy="914400"/>
          </a:xfrm>
          <a:prstGeom prst="rect">
            <a:avLst/>
          </a:prstGeom>
          <a:noFill/>
          <a:ln>
            <a:noFill/>
          </a:ln>
        </p:spPr>
        <p:txBody>
          <a:bodyPr spcFirstLastPara="1" wrap="square" lIns="121788" tIns="121788" rIns="121788" bIns="121788" anchor="t" anchorCtr="0">
            <a:noAutofit/>
          </a:bodyPr>
          <a:lstStyle>
            <a:lvl1pPr marR="0" lvl="0" algn="l">
              <a:lnSpc>
                <a:spcPct val="100000"/>
              </a:lnSpc>
              <a:spcBef>
                <a:spcPts val="600"/>
              </a:spcBef>
              <a:spcAft>
                <a:spcPts val="0"/>
              </a:spcAft>
              <a:buClr>
                <a:srgbClr val="538CD5"/>
              </a:buClr>
              <a:buSzPts val="1900"/>
              <a:buNone/>
              <a:defRPr sz="3200" b="0" i="0" u="none" strike="noStrike" cap="none">
                <a:solidFill>
                  <a:srgbClr val="538CD5"/>
                </a:solidFill>
              </a:defRPr>
            </a:lvl1pPr>
            <a:lvl2pPr marR="0" lvl="1" algn="ctr">
              <a:lnSpc>
                <a:spcPct val="100000"/>
              </a:lnSpc>
              <a:spcBef>
                <a:spcPts val="500"/>
              </a:spcBef>
              <a:spcAft>
                <a:spcPts val="0"/>
              </a:spcAft>
              <a:buClr>
                <a:srgbClr val="888888"/>
              </a:buClr>
              <a:buSzPts val="2400"/>
              <a:buNone/>
              <a:defRPr sz="2700" b="0" i="0" u="none" strike="noStrike" cap="none">
                <a:solidFill>
                  <a:srgbClr val="888888"/>
                </a:solidFill>
              </a:defRPr>
            </a:lvl2pPr>
            <a:lvl3pPr marR="0" lvl="2" algn="ctr">
              <a:lnSpc>
                <a:spcPct val="100000"/>
              </a:lnSpc>
              <a:spcBef>
                <a:spcPts val="500"/>
              </a:spcBef>
              <a:spcAft>
                <a:spcPts val="0"/>
              </a:spcAft>
              <a:buClr>
                <a:srgbClr val="888888"/>
              </a:buClr>
              <a:buSzPts val="2100"/>
              <a:buNone/>
              <a:defRPr sz="2400" b="0" i="0" u="none" strike="noStrike" cap="none">
                <a:solidFill>
                  <a:srgbClr val="888888"/>
                </a:solidFill>
              </a:defRPr>
            </a:lvl3pPr>
            <a:lvl4pPr marR="0" lvl="3" algn="ctr">
              <a:lnSpc>
                <a:spcPct val="100000"/>
              </a:lnSpc>
              <a:spcBef>
                <a:spcPts val="400"/>
              </a:spcBef>
              <a:spcAft>
                <a:spcPts val="0"/>
              </a:spcAft>
              <a:buClr>
                <a:srgbClr val="888888"/>
              </a:buClr>
              <a:buSzPts val="1900"/>
              <a:buNone/>
              <a:defRPr sz="2100" b="0" i="0" u="none" strike="noStrike" cap="none">
                <a:solidFill>
                  <a:srgbClr val="888888"/>
                </a:solidFill>
              </a:defRPr>
            </a:lvl4pPr>
            <a:lvl5pPr marR="0" lvl="4" algn="ctr">
              <a:lnSpc>
                <a:spcPct val="100000"/>
              </a:lnSpc>
              <a:spcBef>
                <a:spcPts val="400"/>
              </a:spcBef>
              <a:spcAft>
                <a:spcPts val="0"/>
              </a:spcAft>
              <a:buClr>
                <a:srgbClr val="888888"/>
              </a:buClr>
              <a:buSzPts val="1600"/>
              <a:buNone/>
              <a:defRPr sz="2100" b="0" i="0" u="none" strike="noStrike" cap="none">
                <a:solidFill>
                  <a:srgbClr val="888888"/>
                </a:solidFill>
              </a:defRPr>
            </a:lvl5pPr>
            <a:lvl6pPr marR="0" lvl="5" algn="ctr">
              <a:lnSpc>
                <a:spcPct val="100000"/>
              </a:lnSpc>
              <a:spcBef>
                <a:spcPts val="500"/>
              </a:spcBef>
              <a:spcAft>
                <a:spcPts val="0"/>
              </a:spcAft>
              <a:buClr>
                <a:srgbClr val="888888"/>
              </a:buClr>
              <a:buSzPts val="1300"/>
              <a:buNone/>
              <a:defRPr sz="2700" b="0" i="0" u="none" strike="noStrike" cap="none">
                <a:solidFill>
                  <a:srgbClr val="888888"/>
                </a:solidFill>
              </a:defRPr>
            </a:lvl6pPr>
            <a:lvl7pPr marR="0" lvl="6" algn="ctr">
              <a:lnSpc>
                <a:spcPct val="100000"/>
              </a:lnSpc>
              <a:spcBef>
                <a:spcPts val="500"/>
              </a:spcBef>
              <a:spcAft>
                <a:spcPts val="0"/>
              </a:spcAft>
              <a:buClr>
                <a:srgbClr val="888888"/>
              </a:buClr>
              <a:buSzPts val="1300"/>
              <a:buNone/>
              <a:defRPr sz="2700" b="0" i="0" u="none" strike="noStrike" cap="none">
                <a:solidFill>
                  <a:srgbClr val="888888"/>
                </a:solidFill>
              </a:defRPr>
            </a:lvl7pPr>
            <a:lvl8pPr marR="0" lvl="7" algn="ctr">
              <a:lnSpc>
                <a:spcPct val="100000"/>
              </a:lnSpc>
              <a:spcBef>
                <a:spcPts val="500"/>
              </a:spcBef>
              <a:spcAft>
                <a:spcPts val="0"/>
              </a:spcAft>
              <a:buClr>
                <a:srgbClr val="888888"/>
              </a:buClr>
              <a:buSzPts val="1200"/>
              <a:buNone/>
              <a:defRPr sz="2700" b="0" i="0" u="none" strike="noStrike" cap="none">
                <a:solidFill>
                  <a:srgbClr val="888888"/>
                </a:solidFill>
              </a:defRPr>
            </a:lvl8pPr>
            <a:lvl9pPr marR="0" lvl="8" algn="ctr">
              <a:lnSpc>
                <a:spcPct val="100000"/>
              </a:lnSpc>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2" name="Google Shape;22;g1296eb9e080_0_9"/>
          <p:cNvCxnSpPr/>
          <p:nvPr/>
        </p:nvCxnSpPr>
        <p:spPr>
          <a:xfrm>
            <a:off x="641503" y="916969"/>
            <a:ext cx="10135500" cy="0"/>
          </a:xfrm>
          <a:prstGeom prst="straightConnector1">
            <a:avLst/>
          </a:prstGeom>
          <a:noFill/>
          <a:ln w="76200" cap="flat" cmpd="sng">
            <a:solidFill>
              <a:schemeClr val="dk2"/>
            </a:solidFill>
            <a:prstDash val="solid"/>
            <a:round/>
            <a:headEnd type="none" w="sm" len="sm"/>
            <a:tailEnd type="none" w="sm" len="sm"/>
          </a:ln>
        </p:spPr>
      </p:cxnSp>
      <p:pic>
        <p:nvPicPr>
          <p:cNvPr id="23" name="Google Shape;23;g1296eb9e080_0_9"/>
          <p:cNvPicPr preferRelativeResize="0"/>
          <p:nvPr/>
        </p:nvPicPr>
        <p:blipFill rotWithShape="1">
          <a:blip r:embed="rId2">
            <a:alphaModFix/>
          </a:blip>
          <a:srcRect/>
          <a:stretch/>
        </p:blipFill>
        <p:spPr>
          <a:xfrm>
            <a:off x="10716669" y="304844"/>
            <a:ext cx="1224307" cy="1224303"/>
          </a:xfrm>
          <a:prstGeom prst="rect">
            <a:avLst/>
          </a:prstGeom>
          <a:noFill/>
          <a:ln>
            <a:noFill/>
          </a:ln>
          <a:effectLst>
            <a:outerShdw blurRad="200025" dist="19050" dir="10860000" algn="bl" rotWithShape="0">
              <a:srgbClr val="000000">
                <a:alpha val="29803"/>
              </a:srgbClr>
            </a:outerShdw>
          </a:effectLst>
        </p:spPr>
      </p:pic>
      <p:pic>
        <p:nvPicPr>
          <p:cNvPr id="24" name="Google Shape;24;g1296eb9e080_0_9"/>
          <p:cNvPicPr preferRelativeResize="0"/>
          <p:nvPr/>
        </p:nvPicPr>
        <p:blipFill rotWithShape="1">
          <a:blip r:embed="rId3">
            <a:alphaModFix/>
          </a:blip>
          <a:srcRect/>
          <a:stretch/>
        </p:blipFill>
        <p:spPr>
          <a:xfrm>
            <a:off x="9384999" y="301909"/>
            <a:ext cx="1224304" cy="1224299"/>
          </a:xfrm>
          <a:prstGeom prst="rect">
            <a:avLst/>
          </a:prstGeom>
          <a:noFill/>
          <a:ln>
            <a:noFill/>
          </a:ln>
          <a:effectLst>
            <a:outerShdw blurRad="428625" dist="28575" dir="10800000" algn="bl" rotWithShape="0">
              <a:srgbClr val="000000">
                <a:alpha val="40000"/>
              </a:srgbClr>
            </a:outerShdw>
          </a:effectLst>
        </p:spPr>
      </p:pic>
    </p:spTree>
    <p:extLst>
      <p:ext uri="{BB962C8B-B14F-4D97-AF65-F5344CB8AC3E}">
        <p14:creationId xmlns:p14="http://schemas.microsoft.com/office/powerpoint/2010/main" val="27164187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5"/>
        <p:cNvGrpSpPr/>
        <p:nvPr/>
      </p:nvGrpSpPr>
      <p:grpSpPr>
        <a:xfrm>
          <a:off x="0" y="0"/>
          <a:ext cx="0" cy="0"/>
          <a:chOff x="0" y="0"/>
          <a:chExt cx="0" cy="0"/>
        </a:xfrm>
      </p:grpSpPr>
      <p:sp>
        <p:nvSpPr>
          <p:cNvPr id="26" name="Google Shape;26;g1296eb9e080_0_81"/>
          <p:cNvSpPr txBox="1">
            <a:spLocks noGrp="1"/>
          </p:cNvSpPr>
          <p:nvPr>
            <p:ph type="title"/>
          </p:nvPr>
        </p:nvSpPr>
        <p:spPr>
          <a:xfrm>
            <a:off x="914400" y="0"/>
            <a:ext cx="10363200" cy="1143000"/>
          </a:xfrm>
          <a:prstGeom prst="rect">
            <a:avLst/>
          </a:prstGeom>
          <a:noFill/>
          <a:ln>
            <a:noFill/>
          </a:ln>
        </p:spPr>
        <p:txBody>
          <a:bodyPr spcFirstLastPara="1" wrap="square" lIns="91340" tIns="45698" rIns="91340" bIns="45698" anchor="ctr" anchorCtr="0">
            <a:noAutofit/>
          </a:bodyPr>
          <a:lstStyle>
            <a:lvl1pPr lvl="0" algn="ctr">
              <a:lnSpc>
                <a:spcPct val="100000"/>
              </a:lnSpc>
              <a:spcBef>
                <a:spcPts val="0"/>
              </a:spcBef>
              <a:spcAft>
                <a:spcPts val="0"/>
              </a:spcAft>
              <a:buSzPts val="1400"/>
              <a:buNone/>
              <a:defRPr b="0">
                <a:solidFill>
                  <a:schemeClr val="dk1"/>
                </a:solidFill>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 name="Google Shape;27;g1296eb9e080_0_81"/>
          <p:cNvSpPr txBox="1">
            <a:spLocks noGrp="1"/>
          </p:cNvSpPr>
          <p:nvPr>
            <p:ph type="sldNum" idx="12"/>
          </p:nvPr>
        </p:nvSpPr>
        <p:spPr>
          <a:xfrm>
            <a:off x="9426723" y="6459407"/>
            <a:ext cx="2743200" cy="365100"/>
          </a:xfrm>
          <a:prstGeom prst="rect">
            <a:avLst/>
          </a:prstGeom>
          <a:noFill/>
          <a:ln>
            <a:noFill/>
          </a:ln>
        </p:spPr>
        <p:txBody>
          <a:bodyPr spcFirstLastPara="1" wrap="square" lIns="91340" tIns="45698" rIns="91340"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13966165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1" type="obj">
  <p:cSld name="Title and Content 1">
    <p:spTree>
      <p:nvGrpSpPr>
        <p:cNvPr id="1" name="Shape 28"/>
        <p:cNvGrpSpPr/>
        <p:nvPr/>
      </p:nvGrpSpPr>
      <p:grpSpPr>
        <a:xfrm>
          <a:off x="0" y="0"/>
          <a:ext cx="0" cy="0"/>
          <a:chOff x="0" y="0"/>
          <a:chExt cx="0" cy="0"/>
        </a:xfrm>
      </p:grpSpPr>
      <p:sp>
        <p:nvSpPr>
          <p:cNvPr id="29" name="Google Shape;29;g1296eb9e080_0_53"/>
          <p:cNvSpPr txBox="1">
            <a:spLocks noGrp="1"/>
          </p:cNvSpPr>
          <p:nvPr>
            <p:ph type="title"/>
          </p:nvPr>
        </p:nvSpPr>
        <p:spPr>
          <a:xfrm>
            <a:off x="609603" y="114471"/>
            <a:ext cx="10160100" cy="1143300"/>
          </a:xfrm>
          <a:prstGeom prst="rect">
            <a:avLst/>
          </a:prstGeom>
          <a:noFill/>
          <a:ln>
            <a:noFill/>
          </a:ln>
        </p:spPr>
        <p:txBody>
          <a:bodyPr spcFirstLastPara="1" wrap="square" lIns="121788" tIns="121788" rIns="121788" bIns="121788" anchor="ctr" anchorCtr="0">
            <a:noAutofit/>
          </a:bodyPr>
          <a:lstStyle>
            <a:lvl1pPr marR="0" lvl="0" algn="l">
              <a:lnSpc>
                <a:spcPct val="100000"/>
              </a:lnSpc>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algn="l">
              <a:lnSpc>
                <a:spcPct val="100000"/>
              </a:lnSpc>
              <a:spcBef>
                <a:spcPts val="0"/>
              </a:spcBef>
              <a:spcAft>
                <a:spcPts val="0"/>
              </a:spcAft>
              <a:buSzPts val="1900"/>
              <a:buNone/>
              <a:defRPr sz="2400"/>
            </a:lvl2pPr>
            <a:lvl3pPr lvl="2" algn="l">
              <a:lnSpc>
                <a:spcPct val="100000"/>
              </a:lnSpc>
              <a:spcBef>
                <a:spcPts val="0"/>
              </a:spcBef>
              <a:spcAft>
                <a:spcPts val="0"/>
              </a:spcAft>
              <a:buSzPts val="1900"/>
              <a:buNone/>
              <a:defRPr sz="2400"/>
            </a:lvl3pPr>
            <a:lvl4pPr lvl="3" algn="l">
              <a:lnSpc>
                <a:spcPct val="100000"/>
              </a:lnSpc>
              <a:spcBef>
                <a:spcPts val="0"/>
              </a:spcBef>
              <a:spcAft>
                <a:spcPts val="0"/>
              </a:spcAft>
              <a:buSzPts val="1900"/>
              <a:buNone/>
              <a:defRPr sz="2400"/>
            </a:lvl4pPr>
            <a:lvl5pPr lvl="4" algn="l">
              <a:lnSpc>
                <a:spcPct val="100000"/>
              </a:lnSpc>
              <a:spcBef>
                <a:spcPts val="0"/>
              </a:spcBef>
              <a:spcAft>
                <a:spcPts val="0"/>
              </a:spcAft>
              <a:buSzPts val="1900"/>
              <a:buNone/>
              <a:defRPr sz="2400"/>
            </a:lvl5pPr>
            <a:lvl6pPr lvl="5" algn="l">
              <a:lnSpc>
                <a:spcPct val="100000"/>
              </a:lnSpc>
              <a:spcBef>
                <a:spcPts val="0"/>
              </a:spcBef>
              <a:spcAft>
                <a:spcPts val="0"/>
              </a:spcAft>
              <a:buSzPts val="1900"/>
              <a:buNone/>
              <a:defRPr sz="2400"/>
            </a:lvl6pPr>
            <a:lvl7pPr lvl="6" algn="l">
              <a:lnSpc>
                <a:spcPct val="100000"/>
              </a:lnSpc>
              <a:spcBef>
                <a:spcPts val="0"/>
              </a:spcBef>
              <a:spcAft>
                <a:spcPts val="0"/>
              </a:spcAft>
              <a:buSzPts val="1900"/>
              <a:buNone/>
              <a:defRPr sz="2400"/>
            </a:lvl7pPr>
            <a:lvl8pPr lvl="7" algn="l">
              <a:lnSpc>
                <a:spcPct val="100000"/>
              </a:lnSpc>
              <a:spcBef>
                <a:spcPts val="0"/>
              </a:spcBef>
              <a:spcAft>
                <a:spcPts val="0"/>
              </a:spcAft>
              <a:buSzPts val="1900"/>
              <a:buNone/>
              <a:defRPr sz="2400"/>
            </a:lvl8pPr>
            <a:lvl9pPr lvl="8" algn="l">
              <a:lnSpc>
                <a:spcPct val="100000"/>
              </a:lnSpc>
              <a:spcBef>
                <a:spcPts val="0"/>
              </a:spcBef>
              <a:spcAft>
                <a:spcPts val="0"/>
              </a:spcAft>
              <a:buSzPts val="1900"/>
              <a:buNone/>
              <a:defRPr sz="2400"/>
            </a:lvl9pPr>
          </a:lstStyle>
          <a:p>
            <a:endParaRPr/>
          </a:p>
        </p:txBody>
      </p:sp>
      <p:sp>
        <p:nvSpPr>
          <p:cNvPr id="30" name="Google Shape;30;g1296eb9e080_0_53"/>
          <p:cNvSpPr txBox="1">
            <a:spLocks noGrp="1"/>
          </p:cNvSpPr>
          <p:nvPr>
            <p:ph type="body" idx="1"/>
          </p:nvPr>
        </p:nvSpPr>
        <p:spPr>
          <a:xfrm>
            <a:off x="609603" y="1436447"/>
            <a:ext cx="10160100" cy="4800900"/>
          </a:xfrm>
          <a:prstGeom prst="rect">
            <a:avLst/>
          </a:prstGeom>
          <a:noFill/>
          <a:ln>
            <a:noFill/>
          </a:ln>
        </p:spPr>
        <p:txBody>
          <a:bodyPr spcFirstLastPara="1" wrap="square" lIns="121788" tIns="121788" rIns="121788" bIns="121788" anchor="t" anchorCtr="0">
            <a:noAutofit/>
          </a:bodyPr>
          <a:lstStyle>
            <a:lvl1pPr marL="456699" marR="0" lvl="0" indent="-380608" algn="l">
              <a:lnSpc>
                <a:spcPct val="100000"/>
              </a:lnSpc>
              <a:spcBef>
                <a:spcPts val="600"/>
              </a:spcBef>
              <a:spcAft>
                <a:spcPts val="0"/>
              </a:spcAft>
              <a:buClr>
                <a:schemeClr val="dk2"/>
              </a:buClr>
              <a:buSzPts val="2400"/>
              <a:buChar char="•"/>
              <a:defRPr sz="2400" i="0" u="none" strike="noStrike" cap="none">
                <a:solidFill>
                  <a:schemeClr val="dk2"/>
                </a:solidFill>
              </a:defRPr>
            </a:lvl1pPr>
            <a:lvl2pPr marL="913448" marR="0" lvl="1" indent="-380608" algn="l">
              <a:lnSpc>
                <a:spcPct val="100000"/>
              </a:lnSpc>
              <a:spcBef>
                <a:spcPts val="1300"/>
              </a:spcBef>
              <a:spcAft>
                <a:spcPts val="0"/>
              </a:spcAft>
              <a:buClr>
                <a:srgbClr val="0070C0"/>
              </a:buClr>
              <a:buSzPts val="2400"/>
              <a:buChar char="•"/>
              <a:defRPr sz="1900" i="0" u="none" strike="noStrike" cap="none">
                <a:solidFill>
                  <a:srgbClr val="0070C0"/>
                </a:solidFill>
              </a:defRPr>
            </a:lvl2pPr>
            <a:lvl3pPr marL="1370172" marR="0" lvl="2" indent="-329864" algn="l">
              <a:lnSpc>
                <a:spcPct val="100000"/>
              </a:lnSpc>
              <a:spcBef>
                <a:spcPts val="500"/>
              </a:spcBef>
              <a:spcAft>
                <a:spcPts val="0"/>
              </a:spcAft>
              <a:buClr>
                <a:schemeClr val="dk2"/>
              </a:buClr>
              <a:buSzPts val="1600"/>
              <a:buChar char="•"/>
              <a:defRPr sz="1600" i="0" u="none" strike="noStrike" cap="none">
                <a:solidFill>
                  <a:schemeClr val="dk2"/>
                </a:solidFill>
              </a:defRPr>
            </a:lvl3pPr>
            <a:lvl4pPr marL="1826896" marR="0" lvl="3" indent="-361614" algn="l">
              <a:lnSpc>
                <a:spcPct val="100000"/>
              </a:lnSpc>
              <a:spcBef>
                <a:spcPts val="400"/>
              </a:spcBef>
              <a:spcAft>
                <a:spcPts val="0"/>
              </a:spcAft>
              <a:buClr>
                <a:schemeClr val="accent4"/>
              </a:buClr>
              <a:buSzPts val="2100"/>
              <a:buChar char="•"/>
              <a:defRPr sz="2100" i="0" u="none" strike="noStrike" cap="none">
                <a:solidFill>
                  <a:schemeClr val="dk1"/>
                </a:solidFill>
              </a:defRPr>
            </a:lvl4pPr>
            <a:lvl5pPr marL="2283646" marR="0" lvl="4" indent="-348914" algn="l">
              <a:lnSpc>
                <a:spcPct val="100000"/>
              </a:lnSpc>
              <a:spcBef>
                <a:spcPts val="400"/>
              </a:spcBef>
              <a:spcAft>
                <a:spcPts val="0"/>
              </a:spcAft>
              <a:buClr>
                <a:schemeClr val="accent5"/>
              </a:buClr>
              <a:buSzPts val="1900"/>
              <a:buChar char="•"/>
              <a:defRPr sz="1900" i="0" u="none" strike="noStrike" cap="none">
                <a:solidFill>
                  <a:schemeClr val="dk1"/>
                </a:solidFill>
              </a:defRPr>
            </a:lvl5pPr>
            <a:lvl6pPr marL="2740342" marR="0" lvl="5" indent="-348914" algn="l">
              <a:lnSpc>
                <a:spcPct val="100000"/>
              </a:lnSpc>
              <a:spcBef>
                <a:spcPts val="400"/>
              </a:spcBef>
              <a:spcAft>
                <a:spcPts val="0"/>
              </a:spcAft>
              <a:buClr>
                <a:schemeClr val="accent1"/>
              </a:buClr>
              <a:buSzPts val="1900"/>
              <a:buChar char="•"/>
              <a:defRPr sz="1900" i="0" u="none" strike="noStrike" cap="none">
                <a:solidFill>
                  <a:schemeClr val="dk1"/>
                </a:solidFill>
              </a:defRPr>
            </a:lvl6pPr>
            <a:lvl7pPr marL="3197040" marR="0" lvl="6" indent="-348914" algn="l">
              <a:lnSpc>
                <a:spcPct val="100000"/>
              </a:lnSpc>
              <a:spcBef>
                <a:spcPts val="400"/>
              </a:spcBef>
              <a:spcAft>
                <a:spcPts val="0"/>
              </a:spcAft>
              <a:buClr>
                <a:schemeClr val="accent2"/>
              </a:buClr>
              <a:buSzPts val="1900"/>
              <a:buChar char="•"/>
              <a:defRPr sz="1900" i="0" u="none" strike="noStrike" cap="none">
                <a:solidFill>
                  <a:schemeClr val="dk1"/>
                </a:solidFill>
              </a:defRPr>
            </a:lvl7pPr>
            <a:lvl8pPr marL="3653739" marR="0" lvl="7" indent="-348914" algn="l">
              <a:lnSpc>
                <a:spcPct val="100000"/>
              </a:lnSpc>
              <a:spcBef>
                <a:spcPts val="400"/>
              </a:spcBef>
              <a:spcAft>
                <a:spcPts val="0"/>
              </a:spcAft>
              <a:buClr>
                <a:schemeClr val="accent3"/>
              </a:buClr>
              <a:buSzPts val="1900"/>
              <a:buChar char="•"/>
              <a:defRPr sz="1900" i="0" u="none" strike="noStrike" cap="none">
                <a:solidFill>
                  <a:schemeClr val="dk1"/>
                </a:solidFill>
              </a:defRPr>
            </a:lvl8pPr>
            <a:lvl9pPr marL="4110488" marR="0" lvl="8" indent="-348914" algn="l">
              <a:lnSpc>
                <a:spcPct val="100000"/>
              </a:lnSpc>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31" name="Google Shape;31;g1296eb9e080_0_53"/>
          <p:cNvSpPr txBox="1">
            <a:spLocks noGrp="1"/>
          </p:cNvSpPr>
          <p:nvPr>
            <p:ph type="sldNum" idx="12"/>
          </p:nvPr>
        </p:nvSpPr>
        <p:spPr>
          <a:xfrm>
            <a:off x="11409047" y="6333135"/>
            <a:ext cx="731700" cy="524700"/>
          </a:xfrm>
          <a:prstGeom prst="rect">
            <a:avLst/>
          </a:prstGeom>
          <a:noFill/>
          <a:ln>
            <a:noFill/>
          </a:ln>
        </p:spPr>
        <p:txBody>
          <a:bodyPr spcFirstLastPara="1" wrap="square" lIns="121788" tIns="60869" rIns="121788" bIns="60869"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9pPr>
          </a:lstStyle>
          <a:p>
            <a:fld id="{00000000-1234-1234-1234-123412341234}" type="slidenum">
              <a:rPr lang="uk-UA" smtClean="0">
                <a:solidFill>
                  <a:srgbClr val="1F497D"/>
                </a:solidFill>
              </a:rPr>
              <a:pPr/>
              <a:t>‹#›</a:t>
            </a:fld>
            <a:endParaRPr lang="uk-UA">
              <a:solidFill>
                <a:srgbClr val="1F497D"/>
              </a:solidFill>
            </a:endParaRPr>
          </a:p>
        </p:txBody>
      </p:sp>
    </p:spTree>
    <p:extLst>
      <p:ext uri="{BB962C8B-B14F-4D97-AF65-F5344CB8AC3E}">
        <p14:creationId xmlns:p14="http://schemas.microsoft.com/office/powerpoint/2010/main" val="36218385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1" type="twoObj">
  <p:cSld name="Two Content 1">
    <p:spTree>
      <p:nvGrpSpPr>
        <p:cNvPr id="1" name="Shape 32"/>
        <p:cNvGrpSpPr/>
        <p:nvPr/>
      </p:nvGrpSpPr>
      <p:grpSpPr>
        <a:xfrm>
          <a:off x="0" y="0"/>
          <a:ext cx="0" cy="0"/>
          <a:chOff x="0" y="0"/>
          <a:chExt cx="0" cy="0"/>
        </a:xfrm>
      </p:grpSpPr>
      <p:sp>
        <p:nvSpPr>
          <p:cNvPr id="33" name="Google Shape;33;g1296eb9e080_0_84"/>
          <p:cNvSpPr txBox="1">
            <a:spLocks noGrp="1"/>
          </p:cNvSpPr>
          <p:nvPr>
            <p:ph type="title"/>
          </p:nvPr>
        </p:nvSpPr>
        <p:spPr>
          <a:xfrm>
            <a:off x="914400" y="0"/>
            <a:ext cx="10363200" cy="1143000"/>
          </a:xfrm>
          <a:prstGeom prst="rect">
            <a:avLst/>
          </a:prstGeom>
          <a:noFill/>
          <a:ln>
            <a:noFill/>
          </a:ln>
        </p:spPr>
        <p:txBody>
          <a:bodyPr spcFirstLastPara="1" wrap="square" lIns="91340" tIns="45698" rIns="91340" bIns="45698"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4" name="Google Shape;34;g1296eb9e080_0_84"/>
          <p:cNvSpPr txBox="1">
            <a:spLocks noGrp="1"/>
          </p:cNvSpPr>
          <p:nvPr>
            <p:ph type="body" idx="1"/>
          </p:nvPr>
        </p:nvSpPr>
        <p:spPr>
          <a:xfrm>
            <a:off x="914403" y="1981200"/>
            <a:ext cx="5079900" cy="4114800"/>
          </a:xfrm>
          <a:prstGeom prst="rect">
            <a:avLst/>
          </a:prstGeom>
          <a:noFill/>
          <a:ln>
            <a:noFill/>
          </a:ln>
        </p:spPr>
        <p:txBody>
          <a:bodyPr spcFirstLastPara="1" wrap="square" lIns="91340" tIns="45698" rIns="91340" bIns="45698" anchor="t" anchorCtr="0">
            <a:noAutofit/>
          </a:bodyPr>
          <a:lstStyle>
            <a:lvl1pPr marL="456699" lvl="0" indent="-405981" algn="l">
              <a:lnSpc>
                <a:spcPct val="100000"/>
              </a:lnSpc>
              <a:spcBef>
                <a:spcPts val="560"/>
              </a:spcBef>
              <a:spcAft>
                <a:spcPts val="0"/>
              </a:spcAft>
              <a:buSzPts val="2800"/>
              <a:buFont typeface="Times New Roman"/>
              <a:buChar char="•"/>
              <a:defRPr sz="2800"/>
            </a:lvl1pPr>
            <a:lvl2pPr marL="913448" lvl="1" indent="-380608" algn="l">
              <a:lnSpc>
                <a:spcPct val="100000"/>
              </a:lnSpc>
              <a:spcBef>
                <a:spcPts val="1400"/>
              </a:spcBef>
              <a:spcAft>
                <a:spcPts val="0"/>
              </a:spcAft>
              <a:buSzPts val="2400"/>
              <a:buFont typeface="Times New Roman"/>
              <a:buChar char="–"/>
              <a:defRPr sz="2400"/>
            </a:lvl2pPr>
            <a:lvl3pPr marL="1370172" lvl="2" indent="-355262" algn="l">
              <a:lnSpc>
                <a:spcPct val="100000"/>
              </a:lnSpc>
              <a:spcBef>
                <a:spcPts val="1200"/>
              </a:spcBef>
              <a:spcAft>
                <a:spcPts val="0"/>
              </a:spcAft>
              <a:buClr>
                <a:schemeClr val="dk1"/>
              </a:buClr>
              <a:buSzPts val="2000"/>
              <a:buFont typeface="Times New Roman"/>
              <a:buChar char="•"/>
              <a:defRPr sz="2000"/>
            </a:lvl3pPr>
            <a:lvl4pPr marL="1826896" lvl="3" indent="-342562" algn="l">
              <a:lnSpc>
                <a:spcPct val="100000"/>
              </a:lnSpc>
              <a:spcBef>
                <a:spcPts val="1000"/>
              </a:spcBef>
              <a:spcAft>
                <a:spcPts val="0"/>
              </a:spcAft>
              <a:buClr>
                <a:schemeClr val="dk1"/>
              </a:buClr>
              <a:buSzPts val="1800"/>
              <a:buChar char="–"/>
              <a:defRPr sz="1900"/>
            </a:lvl4pPr>
            <a:lvl5pPr marL="2283646" lvl="4" indent="-342562" algn="l">
              <a:lnSpc>
                <a:spcPct val="100000"/>
              </a:lnSpc>
              <a:spcBef>
                <a:spcPts val="900"/>
              </a:spcBef>
              <a:spcAft>
                <a:spcPts val="0"/>
              </a:spcAft>
              <a:buClr>
                <a:schemeClr val="dk1"/>
              </a:buClr>
              <a:buSzPts val="1800"/>
              <a:buFont typeface="Times New Roman"/>
              <a:buChar char="»"/>
              <a:defRPr sz="1900"/>
            </a:lvl5pPr>
            <a:lvl6pPr marL="2740342" lvl="5" indent="-342562" algn="l">
              <a:lnSpc>
                <a:spcPct val="100000"/>
              </a:lnSpc>
              <a:spcBef>
                <a:spcPts val="900"/>
              </a:spcBef>
              <a:spcAft>
                <a:spcPts val="0"/>
              </a:spcAft>
              <a:buSzPts val="1800"/>
              <a:buFont typeface="Times New Roman"/>
              <a:buChar char="»"/>
              <a:defRPr sz="1900"/>
            </a:lvl6pPr>
            <a:lvl7pPr marL="3197040" lvl="6" indent="-342562" algn="l">
              <a:lnSpc>
                <a:spcPct val="100000"/>
              </a:lnSpc>
              <a:spcBef>
                <a:spcPts val="900"/>
              </a:spcBef>
              <a:spcAft>
                <a:spcPts val="0"/>
              </a:spcAft>
              <a:buSzPts val="1800"/>
              <a:buFont typeface="Times New Roman"/>
              <a:buChar char="»"/>
              <a:defRPr sz="1900"/>
            </a:lvl7pPr>
            <a:lvl8pPr marL="3653739" lvl="7" indent="-342562" algn="l">
              <a:lnSpc>
                <a:spcPct val="100000"/>
              </a:lnSpc>
              <a:spcBef>
                <a:spcPts val="900"/>
              </a:spcBef>
              <a:spcAft>
                <a:spcPts val="0"/>
              </a:spcAft>
              <a:buSzPts val="1800"/>
              <a:buFont typeface="Times New Roman"/>
              <a:buChar char="»"/>
              <a:defRPr sz="1900"/>
            </a:lvl8pPr>
            <a:lvl9pPr marL="4110488" lvl="8" indent="-342562" algn="l">
              <a:lnSpc>
                <a:spcPct val="100000"/>
              </a:lnSpc>
              <a:spcBef>
                <a:spcPts val="900"/>
              </a:spcBef>
              <a:spcAft>
                <a:spcPts val="900"/>
              </a:spcAft>
              <a:buSzPts val="1800"/>
              <a:buFont typeface="Times New Roman"/>
              <a:buChar char="»"/>
              <a:defRPr sz="1900"/>
            </a:lvl9pPr>
          </a:lstStyle>
          <a:p>
            <a:endParaRPr/>
          </a:p>
        </p:txBody>
      </p:sp>
      <p:sp>
        <p:nvSpPr>
          <p:cNvPr id="35" name="Google Shape;35;g1296eb9e080_0_84"/>
          <p:cNvSpPr txBox="1">
            <a:spLocks noGrp="1"/>
          </p:cNvSpPr>
          <p:nvPr>
            <p:ph type="body" idx="2"/>
          </p:nvPr>
        </p:nvSpPr>
        <p:spPr>
          <a:xfrm>
            <a:off x="6197603" y="1981200"/>
            <a:ext cx="5079900" cy="4114800"/>
          </a:xfrm>
          <a:prstGeom prst="rect">
            <a:avLst/>
          </a:prstGeom>
          <a:noFill/>
          <a:ln>
            <a:noFill/>
          </a:ln>
        </p:spPr>
        <p:txBody>
          <a:bodyPr spcFirstLastPara="1" wrap="square" lIns="91340" tIns="45698" rIns="91340" bIns="45698" anchor="t" anchorCtr="0">
            <a:noAutofit/>
          </a:bodyPr>
          <a:lstStyle>
            <a:lvl1pPr marL="456699" lvl="0" indent="-405981" algn="l">
              <a:lnSpc>
                <a:spcPct val="100000"/>
              </a:lnSpc>
              <a:spcBef>
                <a:spcPts val="560"/>
              </a:spcBef>
              <a:spcAft>
                <a:spcPts val="0"/>
              </a:spcAft>
              <a:buSzPts val="2800"/>
              <a:buFont typeface="Times New Roman"/>
              <a:buChar char="•"/>
              <a:defRPr sz="2800"/>
            </a:lvl1pPr>
            <a:lvl2pPr marL="913448" lvl="1" indent="-380608" algn="l">
              <a:lnSpc>
                <a:spcPct val="100000"/>
              </a:lnSpc>
              <a:spcBef>
                <a:spcPts val="1400"/>
              </a:spcBef>
              <a:spcAft>
                <a:spcPts val="0"/>
              </a:spcAft>
              <a:buSzPts val="2400"/>
              <a:buFont typeface="Times New Roman"/>
              <a:buChar char="–"/>
              <a:defRPr sz="2400"/>
            </a:lvl2pPr>
            <a:lvl3pPr marL="1370172" lvl="2" indent="-355262" algn="l">
              <a:lnSpc>
                <a:spcPct val="100000"/>
              </a:lnSpc>
              <a:spcBef>
                <a:spcPts val="1200"/>
              </a:spcBef>
              <a:spcAft>
                <a:spcPts val="0"/>
              </a:spcAft>
              <a:buClr>
                <a:schemeClr val="dk1"/>
              </a:buClr>
              <a:buSzPts val="2000"/>
              <a:buFont typeface="Times New Roman"/>
              <a:buChar char="•"/>
              <a:defRPr sz="2000"/>
            </a:lvl3pPr>
            <a:lvl4pPr marL="1826896" lvl="3" indent="-342562" algn="l">
              <a:lnSpc>
                <a:spcPct val="100000"/>
              </a:lnSpc>
              <a:spcBef>
                <a:spcPts val="1000"/>
              </a:spcBef>
              <a:spcAft>
                <a:spcPts val="0"/>
              </a:spcAft>
              <a:buClr>
                <a:schemeClr val="dk1"/>
              </a:buClr>
              <a:buSzPts val="1800"/>
              <a:buChar char="–"/>
              <a:defRPr sz="1900"/>
            </a:lvl4pPr>
            <a:lvl5pPr marL="2283646" lvl="4" indent="-342562" algn="l">
              <a:lnSpc>
                <a:spcPct val="100000"/>
              </a:lnSpc>
              <a:spcBef>
                <a:spcPts val="900"/>
              </a:spcBef>
              <a:spcAft>
                <a:spcPts val="0"/>
              </a:spcAft>
              <a:buClr>
                <a:schemeClr val="dk1"/>
              </a:buClr>
              <a:buSzPts val="1800"/>
              <a:buFont typeface="Times New Roman"/>
              <a:buChar char="»"/>
              <a:defRPr sz="1900"/>
            </a:lvl5pPr>
            <a:lvl6pPr marL="2740342" lvl="5" indent="-342562" algn="l">
              <a:lnSpc>
                <a:spcPct val="100000"/>
              </a:lnSpc>
              <a:spcBef>
                <a:spcPts val="900"/>
              </a:spcBef>
              <a:spcAft>
                <a:spcPts val="0"/>
              </a:spcAft>
              <a:buSzPts val="1800"/>
              <a:buFont typeface="Times New Roman"/>
              <a:buChar char="»"/>
              <a:defRPr sz="1900"/>
            </a:lvl6pPr>
            <a:lvl7pPr marL="3197040" lvl="6" indent="-342562" algn="l">
              <a:lnSpc>
                <a:spcPct val="100000"/>
              </a:lnSpc>
              <a:spcBef>
                <a:spcPts val="900"/>
              </a:spcBef>
              <a:spcAft>
                <a:spcPts val="0"/>
              </a:spcAft>
              <a:buSzPts val="1800"/>
              <a:buFont typeface="Times New Roman"/>
              <a:buChar char="»"/>
              <a:defRPr sz="1900"/>
            </a:lvl7pPr>
            <a:lvl8pPr marL="3653739" lvl="7" indent="-342562" algn="l">
              <a:lnSpc>
                <a:spcPct val="100000"/>
              </a:lnSpc>
              <a:spcBef>
                <a:spcPts val="900"/>
              </a:spcBef>
              <a:spcAft>
                <a:spcPts val="0"/>
              </a:spcAft>
              <a:buSzPts val="1800"/>
              <a:buFont typeface="Times New Roman"/>
              <a:buChar char="»"/>
              <a:defRPr sz="1900"/>
            </a:lvl8pPr>
            <a:lvl9pPr marL="4110488" lvl="8" indent="-342562" algn="l">
              <a:lnSpc>
                <a:spcPct val="100000"/>
              </a:lnSpc>
              <a:spcBef>
                <a:spcPts val="900"/>
              </a:spcBef>
              <a:spcAft>
                <a:spcPts val="900"/>
              </a:spcAft>
              <a:buSzPts val="1800"/>
              <a:buFont typeface="Times New Roman"/>
              <a:buChar char="»"/>
              <a:defRPr sz="1900"/>
            </a:lvl9pPr>
          </a:lstStyle>
          <a:p>
            <a:endParaRPr/>
          </a:p>
        </p:txBody>
      </p:sp>
      <p:sp>
        <p:nvSpPr>
          <p:cNvPr id="36" name="Google Shape;36;g1296eb9e080_0_84"/>
          <p:cNvSpPr txBox="1">
            <a:spLocks noGrp="1"/>
          </p:cNvSpPr>
          <p:nvPr>
            <p:ph type="sldNum" idx="12"/>
          </p:nvPr>
        </p:nvSpPr>
        <p:spPr>
          <a:xfrm>
            <a:off x="9426723" y="6459407"/>
            <a:ext cx="2743200" cy="365100"/>
          </a:xfrm>
          <a:prstGeom prst="rect">
            <a:avLst/>
          </a:prstGeom>
          <a:noFill/>
          <a:ln>
            <a:noFill/>
          </a:ln>
        </p:spPr>
        <p:txBody>
          <a:bodyPr spcFirstLastPara="1" wrap="square" lIns="91340" tIns="45698" rIns="91340"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18189833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sp>
        <p:nvSpPr>
          <p:cNvPr id="38" name="Google Shape;38;g1296eb9e080_0_76"/>
          <p:cNvSpPr txBox="1">
            <a:spLocks noGrp="1"/>
          </p:cNvSpPr>
          <p:nvPr>
            <p:ph type="sldNum" idx="12"/>
          </p:nvPr>
        </p:nvSpPr>
        <p:spPr>
          <a:xfrm>
            <a:off x="11296611" y="6217623"/>
            <a:ext cx="731700" cy="524700"/>
          </a:xfrm>
          <a:prstGeom prst="rect">
            <a:avLst/>
          </a:prstGeom>
          <a:noFill/>
          <a:ln>
            <a:noFill/>
          </a:ln>
        </p:spPr>
        <p:txBody>
          <a:bodyPr spcFirstLastPara="1" wrap="square" lIns="121788" tIns="60869" rIns="121788" bIns="60869"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52236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9"/>
        <p:cNvGrpSpPr/>
        <p:nvPr/>
      </p:nvGrpSpPr>
      <p:grpSpPr>
        <a:xfrm>
          <a:off x="0" y="0"/>
          <a:ext cx="0" cy="0"/>
          <a:chOff x="0" y="0"/>
          <a:chExt cx="0" cy="0"/>
        </a:xfrm>
      </p:grpSpPr>
      <p:sp>
        <p:nvSpPr>
          <p:cNvPr id="40" name="Google Shape;40;g1296eb9e080_0_16"/>
          <p:cNvSpPr txBox="1">
            <a:spLocks noGrp="1"/>
          </p:cNvSpPr>
          <p:nvPr>
            <p:ph type="body" idx="1"/>
          </p:nvPr>
        </p:nvSpPr>
        <p:spPr>
          <a:xfrm>
            <a:off x="847200" y="1295403"/>
            <a:ext cx="10735200" cy="4830900"/>
          </a:xfrm>
          <a:prstGeom prst="rect">
            <a:avLst/>
          </a:prstGeom>
          <a:noFill/>
          <a:ln>
            <a:noFill/>
          </a:ln>
        </p:spPr>
        <p:txBody>
          <a:bodyPr spcFirstLastPara="1" wrap="square" lIns="121788" tIns="121788" rIns="121788" bIns="121788" anchor="t" anchorCtr="0">
            <a:noAutofit/>
          </a:bodyPr>
          <a:lstStyle>
            <a:lvl1pPr marL="456699" lvl="0" indent="-380608" algn="l">
              <a:lnSpc>
                <a:spcPct val="100000"/>
              </a:lnSpc>
              <a:spcBef>
                <a:spcPts val="600"/>
              </a:spcBef>
              <a:spcAft>
                <a:spcPts val="0"/>
              </a:spcAft>
              <a:buClr>
                <a:schemeClr val="dk2"/>
              </a:buClr>
              <a:buSzPts val="2400"/>
              <a:buChar char="●"/>
              <a:defRPr sz="2400">
                <a:solidFill>
                  <a:schemeClr val="dk2"/>
                </a:solidFill>
              </a:defRPr>
            </a:lvl1pPr>
            <a:lvl2pPr marL="913448" lvl="1" indent="-361614" algn="l">
              <a:lnSpc>
                <a:spcPct val="100000"/>
              </a:lnSpc>
              <a:spcBef>
                <a:spcPts val="500"/>
              </a:spcBef>
              <a:spcAft>
                <a:spcPts val="0"/>
              </a:spcAft>
              <a:buClr>
                <a:schemeClr val="accent1"/>
              </a:buClr>
              <a:buSzPts val="2100"/>
              <a:buChar char="○"/>
              <a:defRPr sz="2100">
                <a:solidFill>
                  <a:schemeClr val="accent1"/>
                </a:solidFill>
              </a:defRPr>
            </a:lvl2pPr>
            <a:lvl3pPr marL="1370172" lvl="2" indent="-361614" algn="l">
              <a:lnSpc>
                <a:spcPct val="100000"/>
              </a:lnSpc>
              <a:spcBef>
                <a:spcPts val="500"/>
              </a:spcBef>
              <a:spcAft>
                <a:spcPts val="0"/>
              </a:spcAft>
              <a:buClr>
                <a:srgbClr val="538CD5"/>
              </a:buClr>
              <a:buSzPts val="2100"/>
              <a:buChar char="■"/>
              <a:defRPr sz="1900">
                <a:solidFill>
                  <a:srgbClr val="538CD5"/>
                </a:solidFill>
              </a:defRPr>
            </a:lvl3pPr>
            <a:lvl4pPr marL="1826896" lvl="3" indent="-329864" algn="l">
              <a:lnSpc>
                <a:spcPct val="100000"/>
              </a:lnSpc>
              <a:spcBef>
                <a:spcPts val="400"/>
              </a:spcBef>
              <a:spcAft>
                <a:spcPts val="0"/>
              </a:spcAft>
              <a:buClr>
                <a:schemeClr val="dk1"/>
              </a:buClr>
              <a:buSzPts val="1600"/>
              <a:buChar char="●"/>
              <a:defRPr sz="1600">
                <a:solidFill>
                  <a:schemeClr val="dk1"/>
                </a:solidFill>
              </a:defRPr>
            </a:lvl4pPr>
            <a:lvl5pPr marL="2283646" lvl="4" indent="-323515" algn="l">
              <a:lnSpc>
                <a:spcPct val="100000"/>
              </a:lnSpc>
              <a:spcBef>
                <a:spcPts val="400"/>
              </a:spcBef>
              <a:spcAft>
                <a:spcPts val="0"/>
              </a:spcAft>
              <a:buClr>
                <a:schemeClr val="dk1"/>
              </a:buClr>
              <a:buSzPts val="1500"/>
              <a:buChar char="○"/>
              <a:defRPr sz="1500">
                <a:solidFill>
                  <a:schemeClr val="dk1"/>
                </a:solidFill>
              </a:defRPr>
            </a:lvl5pPr>
            <a:lvl6pPr marL="2740342" lvl="5" indent="-310815" algn="l">
              <a:lnSpc>
                <a:spcPct val="100000"/>
              </a:lnSpc>
              <a:spcBef>
                <a:spcPts val="500"/>
              </a:spcBef>
              <a:spcAft>
                <a:spcPts val="0"/>
              </a:spcAft>
              <a:buClr>
                <a:schemeClr val="dk1"/>
              </a:buClr>
              <a:buSzPts val="1300"/>
              <a:buChar char="■"/>
              <a:defRPr sz="1300">
                <a:solidFill>
                  <a:schemeClr val="dk1"/>
                </a:solidFill>
              </a:defRPr>
            </a:lvl6pPr>
            <a:lvl7pPr marL="3197040" lvl="6" indent="-310815" algn="l">
              <a:lnSpc>
                <a:spcPct val="100000"/>
              </a:lnSpc>
              <a:spcBef>
                <a:spcPts val="500"/>
              </a:spcBef>
              <a:spcAft>
                <a:spcPts val="0"/>
              </a:spcAft>
              <a:buClr>
                <a:schemeClr val="dk1"/>
              </a:buClr>
              <a:buSzPts val="1300"/>
              <a:buChar char="●"/>
              <a:defRPr sz="1300">
                <a:solidFill>
                  <a:schemeClr val="dk1"/>
                </a:solidFill>
              </a:defRPr>
            </a:lvl7pPr>
            <a:lvl8pPr marL="3653739" lvl="7" indent="-310815" algn="l">
              <a:lnSpc>
                <a:spcPct val="100000"/>
              </a:lnSpc>
              <a:spcBef>
                <a:spcPts val="500"/>
              </a:spcBef>
              <a:spcAft>
                <a:spcPts val="0"/>
              </a:spcAft>
              <a:buClr>
                <a:schemeClr val="dk1"/>
              </a:buClr>
              <a:buSzPts val="1300"/>
              <a:buChar char="○"/>
              <a:defRPr sz="1300">
                <a:solidFill>
                  <a:schemeClr val="dk1"/>
                </a:solidFill>
              </a:defRPr>
            </a:lvl8pPr>
            <a:lvl9pPr marL="4110488" lvl="8" indent="-310815" algn="l">
              <a:lnSpc>
                <a:spcPct val="100000"/>
              </a:lnSpc>
              <a:spcBef>
                <a:spcPts val="500"/>
              </a:spcBef>
              <a:spcAft>
                <a:spcPts val="0"/>
              </a:spcAft>
              <a:buClr>
                <a:schemeClr val="dk1"/>
              </a:buClr>
              <a:buSzPts val="1300"/>
              <a:buChar char="■"/>
              <a:defRPr sz="1300">
                <a:solidFill>
                  <a:schemeClr val="dk1"/>
                </a:solidFill>
              </a:defRPr>
            </a:lvl9pPr>
          </a:lstStyle>
          <a:p>
            <a:endParaRPr/>
          </a:p>
        </p:txBody>
      </p:sp>
      <p:sp>
        <p:nvSpPr>
          <p:cNvPr id="41" name="Google Shape;41;g1296eb9e080_0_16"/>
          <p:cNvSpPr txBox="1">
            <a:spLocks noGrp="1"/>
          </p:cNvSpPr>
          <p:nvPr>
            <p:ph type="sldNum" idx="12"/>
          </p:nvPr>
        </p:nvSpPr>
        <p:spPr>
          <a:xfrm>
            <a:off x="8737603" y="6356343"/>
            <a:ext cx="3126900" cy="365100"/>
          </a:xfrm>
          <a:prstGeom prst="rect">
            <a:avLst/>
          </a:prstGeom>
          <a:noFill/>
          <a:ln>
            <a:noFill/>
          </a:ln>
        </p:spPr>
        <p:txBody>
          <a:bodyPr spcFirstLastPara="1" wrap="square" lIns="121788" tIns="60869" rIns="121788" bIns="60869"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42" name="Google Shape;42;g1296eb9e080_0_16"/>
          <p:cNvSpPr txBox="1">
            <a:spLocks noGrp="1"/>
          </p:cNvSpPr>
          <p:nvPr>
            <p:ph type="title"/>
          </p:nvPr>
        </p:nvSpPr>
        <p:spPr>
          <a:xfrm>
            <a:off x="847200" y="284459"/>
            <a:ext cx="9558000" cy="812700"/>
          </a:xfrm>
          <a:prstGeom prst="rect">
            <a:avLst/>
          </a:prstGeom>
          <a:noFill/>
          <a:ln>
            <a:noFill/>
          </a:ln>
        </p:spPr>
        <p:txBody>
          <a:bodyPr spcFirstLastPara="1" wrap="square" lIns="121788" tIns="121788" rIns="121788" bIns="121788" anchor="ctr" anchorCtr="0">
            <a:noAutofit/>
          </a:bodyPr>
          <a:lstStyle>
            <a:lvl1pPr lvl="0" algn="l">
              <a:lnSpc>
                <a:spcPct val="100000"/>
              </a:lnSpc>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algn="l">
              <a:lnSpc>
                <a:spcPct val="100000"/>
              </a:lnSpc>
              <a:spcBef>
                <a:spcPts val="0"/>
              </a:spcBef>
              <a:spcAft>
                <a:spcPts val="0"/>
              </a:spcAft>
              <a:buSzPts val="4800"/>
              <a:buFont typeface="Cambria"/>
              <a:buChar char="○"/>
              <a:defRPr sz="4800">
                <a:latin typeface="Cambria"/>
                <a:ea typeface="Cambria"/>
                <a:cs typeface="Cambria"/>
                <a:sym typeface="Cambria"/>
              </a:defRPr>
            </a:lvl2pPr>
            <a:lvl3pPr lvl="2" algn="l">
              <a:lnSpc>
                <a:spcPct val="100000"/>
              </a:lnSpc>
              <a:spcBef>
                <a:spcPts val="0"/>
              </a:spcBef>
              <a:spcAft>
                <a:spcPts val="0"/>
              </a:spcAft>
              <a:buSzPts val="4800"/>
              <a:buFont typeface="Cambria"/>
              <a:buChar char="■"/>
              <a:defRPr sz="4800">
                <a:latin typeface="Cambria"/>
                <a:ea typeface="Cambria"/>
                <a:cs typeface="Cambria"/>
                <a:sym typeface="Cambria"/>
              </a:defRPr>
            </a:lvl3pPr>
            <a:lvl4pPr lvl="3" algn="l">
              <a:lnSpc>
                <a:spcPct val="100000"/>
              </a:lnSpc>
              <a:spcBef>
                <a:spcPts val="0"/>
              </a:spcBef>
              <a:spcAft>
                <a:spcPts val="0"/>
              </a:spcAft>
              <a:buSzPts val="4800"/>
              <a:buFont typeface="Cambria"/>
              <a:buChar char="●"/>
              <a:defRPr sz="4800">
                <a:latin typeface="Cambria"/>
                <a:ea typeface="Cambria"/>
                <a:cs typeface="Cambria"/>
                <a:sym typeface="Cambria"/>
              </a:defRPr>
            </a:lvl4pPr>
            <a:lvl5pPr lvl="4" algn="l">
              <a:lnSpc>
                <a:spcPct val="100000"/>
              </a:lnSpc>
              <a:spcBef>
                <a:spcPts val="0"/>
              </a:spcBef>
              <a:spcAft>
                <a:spcPts val="0"/>
              </a:spcAft>
              <a:buSzPts val="4800"/>
              <a:buFont typeface="Cambria"/>
              <a:buChar char="○"/>
              <a:defRPr sz="4800">
                <a:latin typeface="Cambria"/>
                <a:ea typeface="Cambria"/>
                <a:cs typeface="Cambria"/>
                <a:sym typeface="Cambria"/>
              </a:defRPr>
            </a:lvl5pPr>
            <a:lvl6pPr lvl="5" algn="l">
              <a:lnSpc>
                <a:spcPct val="100000"/>
              </a:lnSpc>
              <a:spcBef>
                <a:spcPts val="0"/>
              </a:spcBef>
              <a:spcAft>
                <a:spcPts val="0"/>
              </a:spcAft>
              <a:buSzPts val="4800"/>
              <a:buFont typeface="Cambria"/>
              <a:buChar char="■"/>
              <a:defRPr sz="4800">
                <a:latin typeface="Cambria"/>
                <a:ea typeface="Cambria"/>
                <a:cs typeface="Cambria"/>
                <a:sym typeface="Cambria"/>
              </a:defRPr>
            </a:lvl6pPr>
            <a:lvl7pPr lvl="6" algn="l">
              <a:lnSpc>
                <a:spcPct val="100000"/>
              </a:lnSpc>
              <a:spcBef>
                <a:spcPts val="0"/>
              </a:spcBef>
              <a:spcAft>
                <a:spcPts val="0"/>
              </a:spcAft>
              <a:buSzPts val="4800"/>
              <a:buFont typeface="Cambria"/>
              <a:buChar char="●"/>
              <a:defRPr sz="4800">
                <a:latin typeface="Cambria"/>
                <a:ea typeface="Cambria"/>
                <a:cs typeface="Cambria"/>
                <a:sym typeface="Cambria"/>
              </a:defRPr>
            </a:lvl7pPr>
            <a:lvl8pPr lvl="7" algn="l">
              <a:lnSpc>
                <a:spcPct val="100000"/>
              </a:lnSpc>
              <a:spcBef>
                <a:spcPts val="0"/>
              </a:spcBef>
              <a:spcAft>
                <a:spcPts val="0"/>
              </a:spcAft>
              <a:buSzPts val="4800"/>
              <a:buFont typeface="Cambria"/>
              <a:buChar char="○"/>
              <a:defRPr sz="4800">
                <a:latin typeface="Cambria"/>
                <a:ea typeface="Cambria"/>
                <a:cs typeface="Cambria"/>
                <a:sym typeface="Cambria"/>
              </a:defRPr>
            </a:lvl8pPr>
            <a:lvl9pPr lvl="8" algn="l">
              <a:lnSpc>
                <a:spcPct val="100000"/>
              </a:lnSpc>
              <a:spcBef>
                <a:spcPts val="0"/>
              </a:spcBef>
              <a:spcAft>
                <a:spcPts val="0"/>
              </a:spcAft>
              <a:buSzPts val="4800"/>
              <a:buFont typeface="Cambria"/>
              <a:buChar char="■"/>
              <a:defRPr sz="4800">
                <a:latin typeface="Cambria"/>
                <a:ea typeface="Cambria"/>
                <a:cs typeface="Cambria"/>
                <a:sym typeface="Cambria"/>
              </a:defRPr>
            </a:lvl9pPr>
          </a:lstStyle>
          <a:p>
            <a:endParaRPr/>
          </a:p>
        </p:txBody>
      </p:sp>
    </p:spTree>
    <p:extLst>
      <p:ext uri="{BB962C8B-B14F-4D97-AF65-F5344CB8AC3E}">
        <p14:creationId xmlns:p14="http://schemas.microsoft.com/office/powerpoint/2010/main" val="3655437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29"/>
        <p:cNvGrpSpPr/>
        <p:nvPr/>
      </p:nvGrpSpPr>
      <p:grpSpPr>
        <a:xfrm>
          <a:off x="0" y="0"/>
          <a:ext cx="0" cy="0"/>
          <a:chOff x="0" y="0"/>
          <a:chExt cx="0" cy="0"/>
        </a:xfrm>
      </p:grpSpPr>
      <p:sp>
        <p:nvSpPr>
          <p:cNvPr id="30" name="Google Shape;30;g1296eb9e080_0_20"/>
          <p:cNvSpPr/>
          <p:nvPr/>
        </p:nvSpPr>
        <p:spPr>
          <a:xfrm>
            <a:off x="0" y="0"/>
            <a:ext cx="4876800" cy="6858000"/>
          </a:xfrm>
          <a:prstGeom prst="rect">
            <a:avLst/>
          </a:prstGeom>
          <a:solidFill>
            <a:schemeClr val="dk2"/>
          </a:solidFill>
          <a:ln>
            <a:noFill/>
          </a:ln>
        </p:spPr>
        <p:txBody>
          <a:bodyPr spcFirstLastPara="1" wrap="square" lIns="121830" tIns="60890" rIns="121830" bIns="60890" anchor="t"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sp>
        <p:nvSpPr>
          <p:cNvPr id="31" name="Google Shape;31;g1296eb9e080_0_20"/>
          <p:cNvSpPr txBox="1">
            <a:spLocks noGrp="1"/>
          </p:cNvSpPr>
          <p:nvPr>
            <p:ph type="title"/>
          </p:nvPr>
        </p:nvSpPr>
        <p:spPr>
          <a:xfrm>
            <a:off x="457200" y="1306615"/>
            <a:ext cx="3962400" cy="1880100"/>
          </a:xfrm>
          <a:prstGeom prst="rect">
            <a:avLst/>
          </a:prstGeom>
          <a:noFill/>
          <a:ln>
            <a:noFill/>
          </a:ln>
        </p:spPr>
        <p:txBody>
          <a:bodyPr spcFirstLastPara="1" wrap="square" lIns="121830" tIns="121830" rIns="121830" bIns="121830" anchor="t" anchorCtr="0">
            <a:noAutofit/>
          </a:bodyPr>
          <a:lstStyle>
            <a:lvl1pPr lvl="0" algn="l" rtl="0">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
        <p:nvSpPr>
          <p:cNvPr id="32" name="Google Shape;32;g1296eb9e080_0_20"/>
          <p:cNvSpPr txBox="1">
            <a:spLocks noGrp="1"/>
          </p:cNvSpPr>
          <p:nvPr>
            <p:ph type="body" idx="1"/>
          </p:nvPr>
        </p:nvSpPr>
        <p:spPr>
          <a:xfrm>
            <a:off x="5177833" y="1306600"/>
            <a:ext cx="6567600" cy="3712800"/>
          </a:xfrm>
          <a:prstGeom prst="rect">
            <a:avLst/>
          </a:prstGeom>
          <a:noFill/>
          <a:ln>
            <a:noFill/>
          </a:ln>
        </p:spPr>
        <p:txBody>
          <a:bodyPr spcFirstLastPara="1" wrap="square" lIns="121830" tIns="121830" rIns="121830" bIns="121830" anchor="t" anchorCtr="0">
            <a:noAutofit/>
          </a:bodyPr>
          <a:lstStyle>
            <a:lvl1pPr marL="456891" lvl="0" indent="-431523" rtl="0">
              <a:spcBef>
                <a:spcPts val="600"/>
              </a:spcBef>
              <a:spcAft>
                <a:spcPts val="0"/>
              </a:spcAft>
              <a:buClr>
                <a:srgbClr val="3D85C6"/>
              </a:buClr>
              <a:buSzPts val="3200"/>
              <a:buChar char="●"/>
              <a:defRPr>
                <a:solidFill>
                  <a:srgbClr val="3D85C6"/>
                </a:solidFill>
              </a:defRPr>
            </a:lvl1pPr>
            <a:lvl2pPr marL="913810" lvl="1" indent="-380757" rtl="0">
              <a:spcBef>
                <a:spcPts val="500"/>
              </a:spcBef>
              <a:spcAft>
                <a:spcPts val="0"/>
              </a:spcAft>
              <a:buClr>
                <a:srgbClr val="888888"/>
              </a:buClr>
              <a:buSzPts val="2400"/>
              <a:buChar char="○"/>
              <a:defRPr sz="2700">
                <a:solidFill>
                  <a:srgbClr val="888888"/>
                </a:solidFill>
              </a:defRPr>
            </a:lvl2pPr>
            <a:lvl3pPr marL="1370716" lvl="2" indent="-361742" rtl="0">
              <a:spcBef>
                <a:spcPts val="500"/>
              </a:spcBef>
              <a:spcAft>
                <a:spcPts val="0"/>
              </a:spcAft>
              <a:buClr>
                <a:srgbClr val="3D85C6"/>
              </a:buClr>
              <a:buSzPts val="2100"/>
              <a:buChar char="■"/>
              <a:defRPr sz="2400">
                <a:solidFill>
                  <a:srgbClr val="3D85C6"/>
                </a:solidFill>
              </a:defRPr>
            </a:lvl3pPr>
            <a:lvl4pPr marL="1827621" lvl="3" indent="-349042" rtl="0">
              <a:spcBef>
                <a:spcPts val="400"/>
              </a:spcBef>
              <a:spcAft>
                <a:spcPts val="0"/>
              </a:spcAft>
              <a:buSzPts val="1900"/>
              <a:buChar char="●"/>
              <a:defRPr sz="2100">
                <a:solidFill>
                  <a:schemeClr val="dk1"/>
                </a:solidFill>
              </a:defRPr>
            </a:lvl4pPr>
            <a:lvl5pPr marL="2284542" lvl="4" indent="-329992" rtl="0">
              <a:spcBef>
                <a:spcPts val="400"/>
              </a:spcBef>
              <a:spcAft>
                <a:spcPts val="0"/>
              </a:spcAft>
              <a:buSzPts val="1600"/>
              <a:buChar char="○"/>
              <a:defRPr sz="2100">
                <a:solidFill>
                  <a:schemeClr val="dk1"/>
                </a:solidFill>
              </a:defRPr>
            </a:lvl5pPr>
            <a:lvl6pPr marL="2741430" lvl="5" indent="-329992" rtl="0">
              <a:spcBef>
                <a:spcPts val="500"/>
              </a:spcBef>
              <a:spcAft>
                <a:spcPts val="0"/>
              </a:spcAft>
              <a:buSzPts val="1600"/>
              <a:buChar char="■"/>
              <a:defRPr sz="1600">
                <a:solidFill>
                  <a:schemeClr val="dk1"/>
                </a:solidFill>
              </a:defRPr>
            </a:lvl6pPr>
            <a:lvl7pPr marL="3198320" lvl="6" indent="-329992" rtl="0">
              <a:spcBef>
                <a:spcPts val="500"/>
              </a:spcBef>
              <a:spcAft>
                <a:spcPts val="0"/>
              </a:spcAft>
              <a:buSzPts val="1600"/>
              <a:buChar char="●"/>
              <a:defRPr sz="1600">
                <a:solidFill>
                  <a:schemeClr val="dk1"/>
                </a:solidFill>
              </a:defRPr>
            </a:lvl7pPr>
            <a:lvl8pPr marL="3655211" lvl="7" indent="-329992" rtl="0">
              <a:spcBef>
                <a:spcPts val="500"/>
              </a:spcBef>
              <a:spcAft>
                <a:spcPts val="0"/>
              </a:spcAft>
              <a:buSzPts val="1600"/>
              <a:buChar char="○"/>
              <a:defRPr sz="1600">
                <a:solidFill>
                  <a:schemeClr val="dk1"/>
                </a:solidFill>
              </a:defRPr>
            </a:lvl8pPr>
            <a:lvl9pPr marL="4112131" lvl="8" indent="-329992" rtl="0">
              <a:spcBef>
                <a:spcPts val="500"/>
              </a:spcBef>
              <a:spcAft>
                <a:spcPts val="0"/>
              </a:spcAft>
              <a:buSzPts val="1600"/>
              <a:buChar char="■"/>
              <a:defRPr sz="1600">
                <a:solidFill>
                  <a:schemeClr val="dk1"/>
                </a:solidFill>
              </a:defRPr>
            </a:lvl9pPr>
          </a:lstStyle>
          <a:p>
            <a:endParaRPr/>
          </a:p>
        </p:txBody>
      </p:sp>
      <p:sp>
        <p:nvSpPr>
          <p:cNvPr id="33" name="Google Shape;33;g1296eb9e080_0_20"/>
          <p:cNvSpPr txBox="1">
            <a:spLocks noGrp="1"/>
          </p:cNvSpPr>
          <p:nvPr>
            <p:ph type="sldNum" idx="12"/>
          </p:nvPr>
        </p:nvSpPr>
        <p:spPr>
          <a:xfrm>
            <a:off x="11409047" y="6333135"/>
            <a:ext cx="731700" cy="524700"/>
          </a:xfrm>
          <a:prstGeom prst="rect">
            <a:avLst/>
          </a:prstGeom>
        </p:spPr>
        <p:txBody>
          <a:bodyPr spcFirstLastPara="1" wrap="square" lIns="121830" tIns="60890" rIns="121830" bIns="60890"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43"/>
        <p:cNvGrpSpPr/>
        <p:nvPr/>
      </p:nvGrpSpPr>
      <p:grpSpPr>
        <a:xfrm>
          <a:off x="0" y="0"/>
          <a:ext cx="0" cy="0"/>
          <a:chOff x="0" y="0"/>
          <a:chExt cx="0" cy="0"/>
        </a:xfrm>
      </p:grpSpPr>
      <p:sp>
        <p:nvSpPr>
          <p:cNvPr id="44" name="Google Shape;44;g1296eb9e080_0_20"/>
          <p:cNvSpPr/>
          <p:nvPr/>
        </p:nvSpPr>
        <p:spPr>
          <a:xfrm>
            <a:off x="0" y="0"/>
            <a:ext cx="4876800" cy="6858000"/>
          </a:xfrm>
          <a:prstGeom prst="rect">
            <a:avLst/>
          </a:prstGeom>
          <a:solidFill>
            <a:schemeClr val="dk2"/>
          </a:solidFill>
          <a:ln>
            <a:noFill/>
          </a:ln>
        </p:spPr>
        <p:txBody>
          <a:bodyPr spcFirstLastPara="1" wrap="square" lIns="121788" tIns="60869" rIns="121788" bIns="60869" anchor="t" anchorCtr="0">
            <a:noAutofit/>
          </a:bodyPr>
          <a:lstStyle/>
          <a:p>
            <a:pPr algn="ctr" defTabSz="1217940">
              <a:buSzPts val="2400"/>
            </a:pPr>
            <a:endParaRPr sz="2400">
              <a:solidFill>
                <a:srgbClr val="FFFFFF"/>
              </a:solidFill>
              <a:latin typeface="Calibri"/>
              <a:ea typeface="Calibri"/>
              <a:cs typeface="Calibri"/>
              <a:sym typeface="Calibri"/>
            </a:endParaRPr>
          </a:p>
        </p:txBody>
      </p:sp>
      <p:sp>
        <p:nvSpPr>
          <p:cNvPr id="45" name="Google Shape;45;g1296eb9e080_0_20"/>
          <p:cNvSpPr txBox="1">
            <a:spLocks noGrp="1"/>
          </p:cNvSpPr>
          <p:nvPr>
            <p:ph type="title"/>
          </p:nvPr>
        </p:nvSpPr>
        <p:spPr>
          <a:xfrm>
            <a:off x="457200" y="1306615"/>
            <a:ext cx="3962400" cy="1880100"/>
          </a:xfrm>
          <a:prstGeom prst="rect">
            <a:avLst/>
          </a:prstGeom>
          <a:noFill/>
          <a:ln>
            <a:noFill/>
          </a:ln>
        </p:spPr>
        <p:txBody>
          <a:bodyPr spcFirstLastPara="1" wrap="square" lIns="121788" tIns="121788" rIns="121788" bIns="121788" anchor="t" anchorCtr="0">
            <a:noAutofit/>
          </a:bodyPr>
          <a:lstStyle>
            <a:lvl1pPr lvl="0" algn="l">
              <a:lnSpc>
                <a:spcPct val="100000"/>
              </a:lnSpc>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46" name="Google Shape;46;g1296eb9e080_0_20"/>
          <p:cNvSpPr txBox="1">
            <a:spLocks noGrp="1"/>
          </p:cNvSpPr>
          <p:nvPr>
            <p:ph type="body" idx="1"/>
          </p:nvPr>
        </p:nvSpPr>
        <p:spPr>
          <a:xfrm>
            <a:off x="5177833" y="1306600"/>
            <a:ext cx="6567600" cy="3712800"/>
          </a:xfrm>
          <a:prstGeom prst="rect">
            <a:avLst/>
          </a:prstGeom>
          <a:noFill/>
          <a:ln>
            <a:noFill/>
          </a:ln>
        </p:spPr>
        <p:txBody>
          <a:bodyPr spcFirstLastPara="1" wrap="square" lIns="121788" tIns="121788" rIns="121788" bIns="121788" anchor="t" anchorCtr="0">
            <a:noAutofit/>
          </a:bodyPr>
          <a:lstStyle>
            <a:lvl1pPr marL="456699" lvl="0" indent="-431352" algn="l">
              <a:lnSpc>
                <a:spcPct val="100000"/>
              </a:lnSpc>
              <a:spcBef>
                <a:spcPts val="600"/>
              </a:spcBef>
              <a:spcAft>
                <a:spcPts val="0"/>
              </a:spcAft>
              <a:buClr>
                <a:srgbClr val="3D85C6"/>
              </a:buClr>
              <a:buSzPts val="3200"/>
              <a:buChar char="●"/>
              <a:defRPr>
                <a:solidFill>
                  <a:srgbClr val="3D85C6"/>
                </a:solidFill>
              </a:defRPr>
            </a:lvl1pPr>
            <a:lvl2pPr marL="913448" lvl="1" indent="-380608" algn="l">
              <a:lnSpc>
                <a:spcPct val="100000"/>
              </a:lnSpc>
              <a:spcBef>
                <a:spcPts val="500"/>
              </a:spcBef>
              <a:spcAft>
                <a:spcPts val="0"/>
              </a:spcAft>
              <a:buClr>
                <a:srgbClr val="888888"/>
              </a:buClr>
              <a:buSzPts val="2400"/>
              <a:buChar char="○"/>
              <a:defRPr sz="2700">
                <a:solidFill>
                  <a:srgbClr val="888888"/>
                </a:solidFill>
              </a:defRPr>
            </a:lvl2pPr>
            <a:lvl3pPr marL="1370172" lvl="2" indent="-361614" algn="l">
              <a:lnSpc>
                <a:spcPct val="100000"/>
              </a:lnSpc>
              <a:spcBef>
                <a:spcPts val="500"/>
              </a:spcBef>
              <a:spcAft>
                <a:spcPts val="0"/>
              </a:spcAft>
              <a:buClr>
                <a:srgbClr val="3D85C6"/>
              </a:buClr>
              <a:buSzPts val="2100"/>
              <a:buChar char="■"/>
              <a:defRPr sz="2400">
                <a:solidFill>
                  <a:srgbClr val="3D85C6"/>
                </a:solidFill>
              </a:defRPr>
            </a:lvl3pPr>
            <a:lvl4pPr marL="1826896" lvl="3" indent="-348914" algn="l">
              <a:lnSpc>
                <a:spcPct val="100000"/>
              </a:lnSpc>
              <a:spcBef>
                <a:spcPts val="400"/>
              </a:spcBef>
              <a:spcAft>
                <a:spcPts val="0"/>
              </a:spcAft>
              <a:buSzPts val="1900"/>
              <a:buChar char="●"/>
              <a:defRPr sz="2100">
                <a:solidFill>
                  <a:schemeClr val="dk1"/>
                </a:solidFill>
              </a:defRPr>
            </a:lvl4pPr>
            <a:lvl5pPr marL="2283646" lvl="4" indent="-329864" algn="l">
              <a:lnSpc>
                <a:spcPct val="100000"/>
              </a:lnSpc>
              <a:spcBef>
                <a:spcPts val="400"/>
              </a:spcBef>
              <a:spcAft>
                <a:spcPts val="0"/>
              </a:spcAft>
              <a:buSzPts val="1600"/>
              <a:buChar char="○"/>
              <a:defRPr sz="2100">
                <a:solidFill>
                  <a:schemeClr val="dk1"/>
                </a:solidFill>
              </a:defRPr>
            </a:lvl5pPr>
            <a:lvl6pPr marL="2740342" lvl="5" indent="-329864" algn="l">
              <a:lnSpc>
                <a:spcPct val="100000"/>
              </a:lnSpc>
              <a:spcBef>
                <a:spcPts val="500"/>
              </a:spcBef>
              <a:spcAft>
                <a:spcPts val="0"/>
              </a:spcAft>
              <a:buSzPts val="1600"/>
              <a:buChar char="■"/>
              <a:defRPr sz="1600">
                <a:solidFill>
                  <a:schemeClr val="dk1"/>
                </a:solidFill>
              </a:defRPr>
            </a:lvl6pPr>
            <a:lvl7pPr marL="3197040" lvl="6" indent="-329864" algn="l">
              <a:lnSpc>
                <a:spcPct val="100000"/>
              </a:lnSpc>
              <a:spcBef>
                <a:spcPts val="500"/>
              </a:spcBef>
              <a:spcAft>
                <a:spcPts val="0"/>
              </a:spcAft>
              <a:buSzPts val="1600"/>
              <a:buChar char="●"/>
              <a:defRPr sz="1600">
                <a:solidFill>
                  <a:schemeClr val="dk1"/>
                </a:solidFill>
              </a:defRPr>
            </a:lvl7pPr>
            <a:lvl8pPr marL="3653739" lvl="7" indent="-329864" algn="l">
              <a:lnSpc>
                <a:spcPct val="100000"/>
              </a:lnSpc>
              <a:spcBef>
                <a:spcPts val="500"/>
              </a:spcBef>
              <a:spcAft>
                <a:spcPts val="0"/>
              </a:spcAft>
              <a:buSzPts val="1600"/>
              <a:buChar char="○"/>
              <a:defRPr sz="1600">
                <a:solidFill>
                  <a:schemeClr val="dk1"/>
                </a:solidFill>
              </a:defRPr>
            </a:lvl8pPr>
            <a:lvl9pPr marL="4110488" lvl="8" indent="-329864" algn="l">
              <a:lnSpc>
                <a:spcPct val="100000"/>
              </a:lnSpc>
              <a:spcBef>
                <a:spcPts val="500"/>
              </a:spcBef>
              <a:spcAft>
                <a:spcPts val="0"/>
              </a:spcAft>
              <a:buSzPts val="1600"/>
              <a:buChar char="■"/>
              <a:defRPr sz="1600">
                <a:solidFill>
                  <a:schemeClr val="dk1"/>
                </a:solidFill>
              </a:defRPr>
            </a:lvl9pPr>
          </a:lstStyle>
          <a:p>
            <a:endParaRPr/>
          </a:p>
        </p:txBody>
      </p:sp>
      <p:sp>
        <p:nvSpPr>
          <p:cNvPr id="47" name="Google Shape;47;g1296eb9e080_0_20"/>
          <p:cNvSpPr txBox="1">
            <a:spLocks noGrp="1"/>
          </p:cNvSpPr>
          <p:nvPr>
            <p:ph type="sldNum" idx="12"/>
          </p:nvPr>
        </p:nvSpPr>
        <p:spPr>
          <a:xfrm>
            <a:off x="11409047" y="6333135"/>
            <a:ext cx="731700" cy="524700"/>
          </a:xfrm>
          <a:prstGeom prst="rect">
            <a:avLst/>
          </a:prstGeom>
          <a:noFill/>
          <a:ln>
            <a:noFill/>
          </a:ln>
        </p:spPr>
        <p:txBody>
          <a:bodyPr spcFirstLastPara="1" wrap="square" lIns="121788" tIns="60869" rIns="121788" bIns="60869"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9735186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rgbClr val="FFFFFF"/>
        </a:solidFill>
        <a:effectLst/>
      </p:bgPr>
    </p:bg>
    <p:spTree>
      <p:nvGrpSpPr>
        <p:cNvPr id="1" name="Shape 48"/>
        <p:cNvGrpSpPr/>
        <p:nvPr/>
      </p:nvGrpSpPr>
      <p:grpSpPr>
        <a:xfrm>
          <a:off x="0" y="0"/>
          <a:ext cx="0" cy="0"/>
          <a:chOff x="0" y="0"/>
          <a:chExt cx="0" cy="0"/>
        </a:xfrm>
      </p:grpSpPr>
      <p:sp>
        <p:nvSpPr>
          <p:cNvPr id="49" name="Google Shape;49;g1296eb9e080_0_25"/>
          <p:cNvSpPr txBox="1">
            <a:spLocks noGrp="1"/>
          </p:cNvSpPr>
          <p:nvPr>
            <p:ph type="title"/>
          </p:nvPr>
        </p:nvSpPr>
        <p:spPr>
          <a:xfrm>
            <a:off x="900603" y="177811"/>
            <a:ext cx="9486900" cy="812700"/>
          </a:xfrm>
          <a:prstGeom prst="rect">
            <a:avLst/>
          </a:prstGeom>
          <a:noFill/>
          <a:ln>
            <a:noFill/>
          </a:ln>
        </p:spPr>
        <p:txBody>
          <a:bodyPr spcFirstLastPara="1" wrap="square" lIns="121788" tIns="121788" rIns="121788" bIns="121788" anchor="ctr" anchorCtr="0">
            <a:noAutofit/>
          </a:bodyPr>
          <a:lstStyle>
            <a:lvl1pPr lvl="0" algn="l">
              <a:lnSpc>
                <a:spcPct val="100000"/>
              </a:lnSpc>
              <a:spcBef>
                <a:spcPts val="0"/>
              </a:spcBef>
              <a:spcAft>
                <a:spcPts val="0"/>
              </a:spcAft>
              <a:buClr>
                <a:schemeClr val="dk2"/>
              </a:buClr>
              <a:buSzPts val="4800"/>
              <a:buFont typeface="Cambria"/>
              <a:buNone/>
              <a:defRPr sz="4800">
                <a:solidFill>
                  <a:schemeClr val="dk2"/>
                </a:solidFill>
                <a:latin typeface="Cambria"/>
                <a:ea typeface="Cambria"/>
                <a:cs typeface="Cambria"/>
                <a:sym typeface="Cambria"/>
              </a:defRPr>
            </a:lvl1pPr>
            <a:lvl2pPr lvl="1" algn="l">
              <a:lnSpc>
                <a:spcPct val="100000"/>
              </a:lnSpc>
              <a:spcBef>
                <a:spcPts val="0"/>
              </a:spcBef>
              <a:spcAft>
                <a:spcPts val="0"/>
              </a:spcAft>
              <a:buClr>
                <a:schemeClr val="dk2"/>
              </a:buClr>
              <a:buSzPts val="1900"/>
              <a:buChar char="○"/>
              <a:defRPr>
                <a:solidFill>
                  <a:schemeClr val="dk2"/>
                </a:solidFill>
              </a:defRPr>
            </a:lvl2pPr>
            <a:lvl3pPr lvl="2" algn="l">
              <a:lnSpc>
                <a:spcPct val="100000"/>
              </a:lnSpc>
              <a:spcBef>
                <a:spcPts val="0"/>
              </a:spcBef>
              <a:spcAft>
                <a:spcPts val="0"/>
              </a:spcAft>
              <a:buClr>
                <a:schemeClr val="dk2"/>
              </a:buClr>
              <a:buSzPts val="1900"/>
              <a:buChar char="■"/>
              <a:defRPr>
                <a:solidFill>
                  <a:schemeClr val="dk2"/>
                </a:solidFill>
              </a:defRPr>
            </a:lvl3pPr>
            <a:lvl4pPr lvl="3" algn="l">
              <a:lnSpc>
                <a:spcPct val="100000"/>
              </a:lnSpc>
              <a:spcBef>
                <a:spcPts val="0"/>
              </a:spcBef>
              <a:spcAft>
                <a:spcPts val="0"/>
              </a:spcAft>
              <a:buClr>
                <a:schemeClr val="dk2"/>
              </a:buClr>
              <a:buSzPts val="1900"/>
              <a:buChar char="●"/>
              <a:defRPr>
                <a:solidFill>
                  <a:schemeClr val="dk2"/>
                </a:solidFill>
              </a:defRPr>
            </a:lvl4pPr>
            <a:lvl5pPr lvl="4" algn="l">
              <a:lnSpc>
                <a:spcPct val="100000"/>
              </a:lnSpc>
              <a:spcBef>
                <a:spcPts val="0"/>
              </a:spcBef>
              <a:spcAft>
                <a:spcPts val="0"/>
              </a:spcAft>
              <a:buClr>
                <a:schemeClr val="dk2"/>
              </a:buClr>
              <a:buSzPts val="1900"/>
              <a:buChar char="○"/>
              <a:defRPr>
                <a:solidFill>
                  <a:schemeClr val="dk2"/>
                </a:solidFill>
              </a:defRPr>
            </a:lvl5pPr>
            <a:lvl6pPr lvl="5" algn="l">
              <a:lnSpc>
                <a:spcPct val="100000"/>
              </a:lnSpc>
              <a:spcBef>
                <a:spcPts val="0"/>
              </a:spcBef>
              <a:spcAft>
                <a:spcPts val="0"/>
              </a:spcAft>
              <a:buClr>
                <a:schemeClr val="dk2"/>
              </a:buClr>
              <a:buSzPts val="1900"/>
              <a:buChar char="■"/>
              <a:defRPr>
                <a:solidFill>
                  <a:schemeClr val="dk2"/>
                </a:solidFill>
              </a:defRPr>
            </a:lvl6pPr>
            <a:lvl7pPr lvl="6" algn="l">
              <a:lnSpc>
                <a:spcPct val="100000"/>
              </a:lnSpc>
              <a:spcBef>
                <a:spcPts val="0"/>
              </a:spcBef>
              <a:spcAft>
                <a:spcPts val="0"/>
              </a:spcAft>
              <a:buClr>
                <a:schemeClr val="dk2"/>
              </a:buClr>
              <a:buSzPts val="1900"/>
              <a:buChar char="●"/>
              <a:defRPr>
                <a:solidFill>
                  <a:schemeClr val="dk2"/>
                </a:solidFill>
              </a:defRPr>
            </a:lvl7pPr>
            <a:lvl8pPr lvl="7" algn="l">
              <a:lnSpc>
                <a:spcPct val="100000"/>
              </a:lnSpc>
              <a:spcBef>
                <a:spcPts val="0"/>
              </a:spcBef>
              <a:spcAft>
                <a:spcPts val="0"/>
              </a:spcAft>
              <a:buClr>
                <a:schemeClr val="dk2"/>
              </a:buClr>
              <a:buSzPts val="1900"/>
              <a:buChar char="○"/>
              <a:defRPr>
                <a:solidFill>
                  <a:schemeClr val="dk2"/>
                </a:solidFill>
              </a:defRPr>
            </a:lvl8pPr>
            <a:lvl9pPr lvl="8" algn="l">
              <a:lnSpc>
                <a:spcPct val="100000"/>
              </a:lnSpc>
              <a:spcBef>
                <a:spcPts val="0"/>
              </a:spcBef>
              <a:spcAft>
                <a:spcPts val="0"/>
              </a:spcAft>
              <a:buClr>
                <a:schemeClr val="dk2"/>
              </a:buClr>
              <a:buSzPts val="1900"/>
              <a:buChar char="■"/>
              <a:defRPr>
                <a:solidFill>
                  <a:schemeClr val="dk2"/>
                </a:solidFill>
              </a:defRPr>
            </a:lvl9pPr>
          </a:lstStyle>
          <a:p>
            <a:endParaRPr/>
          </a:p>
        </p:txBody>
      </p:sp>
      <p:sp>
        <p:nvSpPr>
          <p:cNvPr id="50" name="Google Shape;50;g1296eb9e080_0_25"/>
          <p:cNvSpPr txBox="1">
            <a:spLocks noGrp="1"/>
          </p:cNvSpPr>
          <p:nvPr>
            <p:ph type="sldNum" idx="12"/>
          </p:nvPr>
        </p:nvSpPr>
        <p:spPr>
          <a:xfrm>
            <a:off x="8737603" y="6356343"/>
            <a:ext cx="3126900" cy="365100"/>
          </a:xfrm>
          <a:prstGeom prst="rect">
            <a:avLst/>
          </a:prstGeom>
          <a:noFill/>
          <a:ln>
            <a:noFill/>
          </a:ln>
        </p:spPr>
        <p:txBody>
          <a:bodyPr spcFirstLastPara="1" wrap="square" lIns="121788" tIns="60869" rIns="121788" bIns="60869"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3643382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51"/>
        <p:cNvGrpSpPr/>
        <p:nvPr/>
      </p:nvGrpSpPr>
      <p:grpSpPr>
        <a:xfrm>
          <a:off x="0" y="0"/>
          <a:ext cx="0" cy="0"/>
          <a:chOff x="0" y="0"/>
          <a:chExt cx="0" cy="0"/>
        </a:xfrm>
      </p:grpSpPr>
      <p:sp>
        <p:nvSpPr>
          <p:cNvPr id="52" name="Google Shape;52;g1296eb9e080_0_28"/>
          <p:cNvSpPr txBox="1">
            <a:spLocks noGrp="1"/>
          </p:cNvSpPr>
          <p:nvPr>
            <p:ph type="sldNum" idx="12"/>
          </p:nvPr>
        </p:nvSpPr>
        <p:spPr>
          <a:xfrm>
            <a:off x="8737603" y="6356343"/>
            <a:ext cx="3126900" cy="365100"/>
          </a:xfrm>
          <a:prstGeom prst="rect">
            <a:avLst/>
          </a:prstGeom>
          <a:noFill/>
          <a:ln>
            <a:noFill/>
          </a:ln>
        </p:spPr>
        <p:txBody>
          <a:bodyPr spcFirstLastPara="1" wrap="square" lIns="121788" tIns="60869" rIns="121788" bIns="60869"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53" name="Google Shape;53;g1296eb9e080_0_28"/>
          <p:cNvSpPr txBox="1">
            <a:spLocks noGrp="1"/>
          </p:cNvSpPr>
          <p:nvPr>
            <p:ph type="body" idx="1"/>
          </p:nvPr>
        </p:nvSpPr>
        <p:spPr>
          <a:xfrm>
            <a:off x="609603" y="1295400"/>
            <a:ext cx="5384700" cy="4876800"/>
          </a:xfrm>
          <a:prstGeom prst="rect">
            <a:avLst/>
          </a:prstGeom>
          <a:noFill/>
          <a:ln>
            <a:noFill/>
          </a:ln>
        </p:spPr>
        <p:txBody>
          <a:bodyPr spcFirstLastPara="1" wrap="square" lIns="121788" tIns="121788" rIns="121788" bIns="121788" anchor="t" anchorCtr="0">
            <a:noAutofit/>
          </a:bodyPr>
          <a:lstStyle>
            <a:lvl1pPr marL="456699" lvl="0" indent="-228376" algn="l">
              <a:lnSpc>
                <a:spcPct val="100000"/>
              </a:lnSpc>
              <a:spcBef>
                <a:spcPts val="600"/>
              </a:spcBef>
              <a:spcAft>
                <a:spcPts val="0"/>
              </a:spcAft>
              <a:buSzPts val="1900"/>
              <a:buNone/>
              <a:defRPr sz="1900"/>
            </a:lvl1pPr>
            <a:lvl2pPr marL="913448" lvl="1" indent="-380608" algn="l">
              <a:lnSpc>
                <a:spcPct val="100000"/>
              </a:lnSpc>
              <a:spcBef>
                <a:spcPts val="500"/>
              </a:spcBef>
              <a:spcAft>
                <a:spcPts val="0"/>
              </a:spcAft>
              <a:buSzPts val="2400"/>
              <a:buChar char="○"/>
              <a:defRPr sz="1600"/>
            </a:lvl2pPr>
            <a:lvl3pPr marL="1370172" lvl="2" indent="-361614" algn="l">
              <a:lnSpc>
                <a:spcPct val="100000"/>
              </a:lnSpc>
              <a:spcBef>
                <a:spcPts val="500"/>
              </a:spcBef>
              <a:spcAft>
                <a:spcPts val="0"/>
              </a:spcAft>
              <a:buSzPts val="2100"/>
              <a:buChar char="■"/>
              <a:defRPr sz="1500"/>
            </a:lvl3pPr>
            <a:lvl4pPr marL="1826896" lvl="3" indent="-348914" algn="l">
              <a:lnSpc>
                <a:spcPct val="100000"/>
              </a:lnSpc>
              <a:spcBef>
                <a:spcPts val="400"/>
              </a:spcBef>
              <a:spcAft>
                <a:spcPts val="0"/>
              </a:spcAft>
              <a:buSzPts val="1900"/>
              <a:buChar char="●"/>
              <a:defRPr sz="1500"/>
            </a:lvl4pPr>
            <a:lvl5pPr marL="2283646" lvl="4" indent="-329864" algn="l">
              <a:lnSpc>
                <a:spcPct val="100000"/>
              </a:lnSpc>
              <a:spcBef>
                <a:spcPts val="400"/>
              </a:spcBef>
              <a:spcAft>
                <a:spcPts val="0"/>
              </a:spcAft>
              <a:buSzPts val="1600"/>
              <a:buChar char="○"/>
              <a:defRPr sz="1500"/>
            </a:lvl5pPr>
            <a:lvl6pPr marL="2740342" lvl="5" indent="-304464" algn="l">
              <a:lnSpc>
                <a:spcPct val="100000"/>
              </a:lnSpc>
              <a:spcBef>
                <a:spcPts val="500"/>
              </a:spcBef>
              <a:spcAft>
                <a:spcPts val="0"/>
              </a:spcAft>
              <a:buSzPts val="1200"/>
              <a:buChar char="■"/>
              <a:defRPr sz="1200">
                <a:solidFill>
                  <a:schemeClr val="dk1"/>
                </a:solidFill>
              </a:defRPr>
            </a:lvl6pPr>
            <a:lvl7pPr marL="3197040" lvl="6" indent="-304464" algn="l">
              <a:lnSpc>
                <a:spcPct val="100000"/>
              </a:lnSpc>
              <a:spcBef>
                <a:spcPts val="500"/>
              </a:spcBef>
              <a:spcAft>
                <a:spcPts val="0"/>
              </a:spcAft>
              <a:buSzPts val="1200"/>
              <a:buChar char="●"/>
              <a:defRPr sz="1200">
                <a:solidFill>
                  <a:schemeClr val="dk1"/>
                </a:solidFill>
              </a:defRPr>
            </a:lvl7pPr>
            <a:lvl8pPr marL="3653739" lvl="7" indent="-304464" algn="l">
              <a:lnSpc>
                <a:spcPct val="100000"/>
              </a:lnSpc>
              <a:spcBef>
                <a:spcPts val="500"/>
              </a:spcBef>
              <a:spcAft>
                <a:spcPts val="0"/>
              </a:spcAft>
              <a:buSzPts val="1200"/>
              <a:buChar char="○"/>
              <a:defRPr>
                <a:solidFill>
                  <a:schemeClr val="dk1"/>
                </a:solidFill>
              </a:defRPr>
            </a:lvl8pPr>
            <a:lvl9pPr marL="4110488" lvl="8" indent="-304464" algn="l">
              <a:lnSpc>
                <a:spcPct val="100000"/>
              </a:lnSpc>
              <a:spcBef>
                <a:spcPts val="500"/>
              </a:spcBef>
              <a:spcAft>
                <a:spcPts val="0"/>
              </a:spcAft>
              <a:buSzPts val="1200"/>
              <a:buChar char="■"/>
              <a:defRPr>
                <a:solidFill>
                  <a:schemeClr val="dk1"/>
                </a:solidFill>
              </a:defRPr>
            </a:lvl9pPr>
          </a:lstStyle>
          <a:p>
            <a:endParaRPr/>
          </a:p>
        </p:txBody>
      </p:sp>
      <p:sp>
        <p:nvSpPr>
          <p:cNvPr id="54" name="Google Shape;54;g1296eb9e080_0_28"/>
          <p:cNvSpPr txBox="1">
            <a:spLocks noGrp="1"/>
          </p:cNvSpPr>
          <p:nvPr>
            <p:ph type="body" idx="2"/>
          </p:nvPr>
        </p:nvSpPr>
        <p:spPr>
          <a:xfrm>
            <a:off x="6197603" y="1295400"/>
            <a:ext cx="5384700" cy="4876800"/>
          </a:xfrm>
          <a:prstGeom prst="rect">
            <a:avLst/>
          </a:prstGeom>
          <a:noFill/>
          <a:ln>
            <a:noFill/>
          </a:ln>
        </p:spPr>
        <p:txBody>
          <a:bodyPr spcFirstLastPara="1" wrap="square" lIns="121788" tIns="121788" rIns="121788" bIns="121788" anchor="t" anchorCtr="0">
            <a:noAutofit/>
          </a:bodyPr>
          <a:lstStyle>
            <a:lvl1pPr marL="456699" lvl="0" indent="-228376" algn="l">
              <a:lnSpc>
                <a:spcPct val="100000"/>
              </a:lnSpc>
              <a:spcBef>
                <a:spcPts val="600"/>
              </a:spcBef>
              <a:spcAft>
                <a:spcPts val="0"/>
              </a:spcAft>
              <a:buSzPts val="1900"/>
              <a:buNone/>
              <a:defRPr sz="1900"/>
            </a:lvl1pPr>
            <a:lvl2pPr marL="913448" lvl="1" indent="-380608" algn="l">
              <a:lnSpc>
                <a:spcPct val="100000"/>
              </a:lnSpc>
              <a:spcBef>
                <a:spcPts val="500"/>
              </a:spcBef>
              <a:spcAft>
                <a:spcPts val="0"/>
              </a:spcAft>
              <a:buSzPts val="2400"/>
              <a:buChar char="○"/>
              <a:defRPr sz="1600"/>
            </a:lvl2pPr>
            <a:lvl3pPr marL="1370172" lvl="2" indent="-361614" algn="l">
              <a:lnSpc>
                <a:spcPct val="100000"/>
              </a:lnSpc>
              <a:spcBef>
                <a:spcPts val="500"/>
              </a:spcBef>
              <a:spcAft>
                <a:spcPts val="0"/>
              </a:spcAft>
              <a:buSzPts val="2100"/>
              <a:buChar char="■"/>
              <a:defRPr sz="1500"/>
            </a:lvl3pPr>
            <a:lvl4pPr marL="1826896" lvl="3" indent="-348914" algn="l">
              <a:lnSpc>
                <a:spcPct val="100000"/>
              </a:lnSpc>
              <a:spcBef>
                <a:spcPts val="400"/>
              </a:spcBef>
              <a:spcAft>
                <a:spcPts val="0"/>
              </a:spcAft>
              <a:buSzPts val="1900"/>
              <a:buChar char="●"/>
              <a:defRPr sz="1500"/>
            </a:lvl4pPr>
            <a:lvl5pPr marL="2283646" lvl="4" indent="-329864" algn="l">
              <a:lnSpc>
                <a:spcPct val="100000"/>
              </a:lnSpc>
              <a:spcBef>
                <a:spcPts val="400"/>
              </a:spcBef>
              <a:spcAft>
                <a:spcPts val="0"/>
              </a:spcAft>
              <a:buSzPts val="1600"/>
              <a:buChar char="○"/>
              <a:defRPr sz="1500"/>
            </a:lvl5pPr>
            <a:lvl6pPr marL="2740342" lvl="5" indent="-304464" algn="l">
              <a:lnSpc>
                <a:spcPct val="100000"/>
              </a:lnSpc>
              <a:spcBef>
                <a:spcPts val="500"/>
              </a:spcBef>
              <a:spcAft>
                <a:spcPts val="0"/>
              </a:spcAft>
              <a:buSzPts val="1200"/>
              <a:buChar char="■"/>
              <a:defRPr sz="1200">
                <a:solidFill>
                  <a:schemeClr val="dk1"/>
                </a:solidFill>
              </a:defRPr>
            </a:lvl6pPr>
            <a:lvl7pPr marL="3197040" lvl="6" indent="-304464" algn="l">
              <a:lnSpc>
                <a:spcPct val="100000"/>
              </a:lnSpc>
              <a:spcBef>
                <a:spcPts val="500"/>
              </a:spcBef>
              <a:spcAft>
                <a:spcPts val="0"/>
              </a:spcAft>
              <a:buSzPts val="1200"/>
              <a:buChar char="●"/>
              <a:defRPr sz="1200">
                <a:solidFill>
                  <a:schemeClr val="dk1"/>
                </a:solidFill>
              </a:defRPr>
            </a:lvl7pPr>
            <a:lvl8pPr marL="3653739" lvl="7" indent="-304464" algn="l">
              <a:lnSpc>
                <a:spcPct val="100000"/>
              </a:lnSpc>
              <a:spcBef>
                <a:spcPts val="500"/>
              </a:spcBef>
              <a:spcAft>
                <a:spcPts val="0"/>
              </a:spcAft>
              <a:buSzPts val="1200"/>
              <a:buChar char="○"/>
              <a:defRPr>
                <a:solidFill>
                  <a:schemeClr val="dk1"/>
                </a:solidFill>
              </a:defRPr>
            </a:lvl8pPr>
            <a:lvl9pPr marL="4110488" lvl="8" indent="-304464" algn="l">
              <a:lnSpc>
                <a:spcPct val="100000"/>
              </a:lnSpc>
              <a:spcBef>
                <a:spcPts val="500"/>
              </a:spcBef>
              <a:spcAft>
                <a:spcPts val="0"/>
              </a:spcAft>
              <a:buSzPts val="1200"/>
              <a:buChar char="■"/>
              <a:defRPr>
                <a:solidFill>
                  <a:schemeClr val="dk1"/>
                </a:solidFill>
              </a:defRPr>
            </a:lvl9pPr>
          </a:lstStyle>
          <a:p>
            <a:endParaRPr/>
          </a:p>
        </p:txBody>
      </p:sp>
      <p:sp>
        <p:nvSpPr>
          <p:cNvPr id="55" name="Google Shape;55;g1296eb9e080_0_28"/>
          <p:cNvSpPr txBox="1">
            <a:spLocks noGrp="1"/>
          </p:cNvSpPr>
          <p:nvPr>
            <p:ph type="title"/>
          </p:nvPr>
        </p:nvSpPr>
        <p:spPr>
          <a:xfrm>
            <a:off x="936203" y="273903"/>
            <a:ext cx="9575700" cy="812700"/>
          </a:xfrm>
          <a:prstGeom prst="rect">
            <a:avLst/>
          </a:prstGeom>
          <a:noFill/>
          <a:ln>
            <a:noFill/>
          </a:ln>
        </p:spPr>
        <p:txBody>
          <a:bodyPr spcFirstLastPara="1" wrap="square" lIns="121788" tIns="121788" rIns="121788" bIns="121788"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Tree>
    <p:extLst>
      <p:ext uri="{BB962C8B-B14F-4D97-AF65-F5344CB8AC3E}">
        <p14:creationId xmlns:p14="http://schemas.microsoft.com/office/powerpoint/2010/main" val="21136096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56"/>
        <p:cNvGrpSpPr/>
        <p:nvPr/>
      </p:nvGrpSpPr>
      <p:grpSpPr>
        <a:xfrm>
          <a:off x="0" y="0"/>
          <a:ext cx="0" cy="0"/>
          <a:chOff x="0" y="0"/>
          <a:chExt cx="0" cy="0"/>
        </a:xfrm>
      </p:grpSpPr>
      <p:sp>
        <p:nvSpPr>
          <p:cNvPr id="57" name="Google Shape;57;g1296eb9e080_0_33"/>
          <p:cNvSpPr txBox="1">
            <a:spLocks noGrp="1"/>
          </p:cNvSpPr>
          <p:nvPr>
            <p:ph type="title"/>
          </p:nvPr>
        </p:nvSpPr>
        <p:spPr>
          <a:xfrm>
            <a:off x="936203" y="273903"/>
            <a:ext cx="9575700" cy="812700"/>
          </a:xfrm>
          <a:prstGeom prst="rect">
            <a:avLst/>
          </a:prstGeom>
          <a:noFill/>
          <a:ln>
            <a:noFill/>
          </a:ln>
        </p:spPr>
        <p:txBody>
          <a:bodyPr spcFirstLastPara="1" wrap="square" lIns="121788" tIns="121788" rIns="121788" bIns="121788"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58" name="Google Shape;58;g1296eb9e080_0_33"/>
          <p:cNvSpPr txBox="1">
            <a:spLocks noGrp="1"/>
          </p:cNvSpPr>
          <p:nvPr>
            <p:ph type="dt" idx="10"/>
          </p:nvPr>
        </p:nvSpPr>
        <p:spPr>
          <a:xfrm>
            <a:off x="609603" y="6356351"/>
            <a:ext cx="2844900" cy="365100"/>
          </a:xfrm>
          <a:prstGeom prst="rect">
            <a:avLst/>
          </a:prstGeom>
          <a:noFill/>
          <a:ln>
            <a:noFill/>
          </a:ln>
        </p:spPr>
        <p:txBody>
          <a:bodyPr spcFirstLastPara="1" wrap="square" lIns="121788" tIns="121788" rIns="121788" bIns="121788" anchor="ctr" anchorCtr="0">
            <a:noAutofit/>
          </a:bodyPr>
          <a:lstStyle>
            <a:lvl1pPr marR="0" lvl="0" algn="l"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pPr defTabSz="1217940"/>
            <a:endParaRPr lang="en-US"/>
          </a:p>
        </p:txBody>
      </p:sp>
      <p:sp>
        <p:nvSpPr>
          <p:cNvPr id="59" name="Google Shape;59;g1296eb9e080_0_33"/>
          <p:cNvSpPr txBox="1">
            <a:spLocks noGrp="1"/>
          </p:cNvSpPr>
          <p:nvPr>
            <p:ph type="ftr" idx="11"/>
          </p:nvPr>
        </p:nvSpPr>
        <p:spPr>
          <a:xfrm>
            <a:off x="4165603" y="6356351"/>
            <a:ext cx="3860700" cy="365100"/>
          </a:xfrm>
          <a:prstGeom prst="rect">
            <a:avLst/>
          </a:prstGeom>
          <a:noFill/>
          <a:ln>
            <a:noFill/>
          </a:ln>
        </p:spPr>
        <p:txBody>
          <a:bodyPr spcFirstLastPara="1" wrap="square" lIns="121788" tIns="121788" rIns="121788" bIns="121788" anchor="ctr" anchorCtr="0">
            <a:noAutofit/>
          </a:bodyPr>
          <a:lstStyle>
            <a:lvl1pPr marR="0" lvl="0" algn="ctr"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pPr defTabSz="1217940"/>
            <a:endParaRPr lang="en-US"/>
          </a:p>
        </p:txBody>
      </p:sp>
      <p:sp>
        <p:nvSpPr>
          <p:cNvPr id="60" name="Google Shape;60;g1296eb9e080_0_33"/>
          <p:cNvSpPr txBox="1">
            <a:spLocks noGrp="1"/>
          </p:cNvSpPr>
          <p:nvPr>
            <p:ph type="sldNum" idx="12"/>
          </p:nvPr>
        </p:nvSpPr>
        <p:spPr>
          <a:xfrm>
            <a:off x="8737603" y="6356343"/>
            <a:ext cx="3126900" cy="365100"/>
          </a:xfrm>
          <a:prstGeom prst="rect">
            <a:avLst/>
          </a:prstGeom>
          <a:noFill/>
          <a:ln>
            <a:noFill/>
          </a:ln>
        </p:spPr>
        <p:txBody>
          <a:bodyPr spcFirstLastPara="1" wrap="square" lIns="121788" tIns="60869" rIns="121788" bIns="60869"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61" name="Google Shape;61;g1296eb9e080_0_33"/>
          <p:cNvSpPr txBox="1">
            <a:spLocks noGrp="1"/>
          </p:cNvSpPr>
          <p:nvPr>
            <p:ph type="body" idx="1"/>
          </p:nvPr>
        </p:nvSpPr>
        <p:spPr>
          <a:xfrm>
            <a:off x="609603" y="1295400"/>
            <a:ext cx="3555900" cy="4876800"/>
          </a:xfrm>
          <a:prstGeom prst="rect">
            <a:avLst/>
          </a:prstGeom>
          <a:noFill/>
          <a:ln>
            <a:noFill/>
          </a:ln>
        </p:spPr>
        <p:txBody>
          <a:bodyPr spcFirstLastPara="1" wrap="square" lIns="121788" tIns="121788" rIns="121788" bIns="121788" anchor="t" anchorCtr="0">
            <a:noAutofit/>
          </a:bodyPr>
          <a:lstStyle>
            <a:lvl1pPr marL="456699" lvl="0" indent="-348914" algn="l">
              <a:lnSpc>
                <a:spcPct val="100000"/>
              </a:lnSpc>
              <a:spcBef>
                <a:spcPts val="600"/>
              </a:spcBef>
              <a:spcAft>
                <a:spcPts val="0"/>
              </a:spcAft>
              <a:buSzPts val="1900"/>
              <a:buChar char="●"/>
              <a:defRPr sz="1900"/>
            </a:lvl1pPr>
            <a:lvl2pPr marL="913448" lvl="1" indent="-380608" algn="l">
              <a:lnSpc>
                <a:spcPct val="100000"/>
              </a:lnSpc>
              <a:spcBef>
                <a:spcPts val="500"/>
              </a:spcBef>
              <a:spcAft>
                <a:spcPts val="0"/>
              </a:spcAft>
              <a:buSzPts val="2400"/>
              <a:buChar char="○"/>
              <a:defRPr sz="1600"/>
            </a:lvl2pPr>
            <a:lvl3pPr marL="1370172" lvl="2" indent="-361614" algn="l">
              <a:lnSpc>
                <a:spcPct val="100000"/>
              </a:lnSpc>
              <a:spcBef>
                <a:spcPts val="500"/>
              </a:spcBef>
              <a:spcAft>
                <a:spcPts val="0"/>
              </a:spcAft>
              <a:buSzPts val="2100"/>
              <a:buChar char="■"/>
              <a:defRPr sz="1500"/>
            </a:lvl3pPr>
            <a:lvl4pPr marL="1826896" lvl="3" indent="-348914" algn="l">
              <a:lnSpc>
                <a:spcPct val="100000"/>
              </a:lnSpc>
              <a:spcBef>
                <a:spcPts val="400"/>
              </a:spcBef>
              <a:spcAft>
                <a:spcPts val="0"/>
              </a:spcAft>
              <a:buSzPts val="1900"/>
              <a:buChar char="●"/>
              <a:defRPr sz="1500"/>
            </a:lvl4pPr>
            <a:lvl5pPr marL="2283646" lvl="4" indent="-329864" algn="l">
              <a:lnSpc>
                <a:spcPct val="100000"/>
              </a:lnSpc>
              <a:spcBef>
                <a:spcPts val="400"/>
              </a:spcBef>
              <a:spcAft>
                <a:spcPts val="0"/>
              </a:spcAft>
              <a:buSzPts val="1600"/>
              <a:buChar char="○"/>
              <a:defRPr sz="1500"/>
            </a:lvl5pPr>
            <a:lvl6pPr marL="2740342" lvl="5" indent="-304464" algn="l">
              <a:lnSpc>
                <a:spcPct val="100000"/>
              </a:lnSpc>
              <a:spcBef>
                <a:spcPts val="500"/>
              </a:spcBef>
              <a:spcAft>
                <a:spcPts val="0"/>
              </a:spcAft>
              <a:buSzPts val="1200"/>
              <a:buChar char="■"/>
              <a:defRPr sz="1200">
                <a:solidFill>
                  <a:schemeClr val="dk1"/>
                </a:solidFill>
              </a:defRPr>
            </a:lvl6pPr>
            <a:lvl7pPr marL="3197040" lvl="6" indent="-304464" algn="l">
              <a:lnSpc>
                <a:spcPct val="100000"/>
              </a:lnSpc>
              <a:spcBef>
                <a:spcPts val="500"/>
              </a:spcBef>
              <a:spcAft>
                <a:spcPts val="0"/>
              </a:spcAft>
              <a:buSzPts val="1200"/>
              <a:buChar char="●"/>
              <a:defRPr sz="1200">
                <a:solidFill>
                  <a:schemeClr val="dk1"/>
                </a:solidFill>
              </a:defRPr>
            </a:lvl7pPr>
            <a:lvl8pPr marL="3653739" lvl="7" indent="-304464" algn="l">
              <a:lnSpc>
                <a:spcPct val="100000"/>
              </a:lnSpc>
              <a:spcBef>
                <a:spcPts val="500"/>
              </a:spcBef>
              <a:spcAft>
                <a:spcPts val="0"/>
              </a:spcAft>
              <a:buSzPts val="1200"/>
              <a:buChar char="○"/>
              <a:defRPr sz="1200">
                <a:solidFill>
                  <a:schemeClr val="dk1"/>
                </a:solidFill>
              </a:defRPr>
            </a:lvl8pPr>
            <a:lvl9pPr marL="4110488" lvl="8" indent="-304464" algn="l">
              <a:lnSpc>
                <a:spcPct val="100000"/>
              </a:lnSpc>
              <a:spcBef>
                <a:spcPts val="500"/>
              </a:spcBef>
              <a:spcAft>
                <a:spcPts val="0"/>
              </a:spcAft>
              <a:buSzPts val="1200"/>
              <a:buChar char="■"/>
              <a:defRPr sz="1200">
                <a:solidFill>
                  <a:schemeClr val="dk1"/>
                </a:solidFill>
              </a:defRPr>
            </a:lvl9pPr>
          </a:lstStyle>
          <a:p>
            <a:endParaRPr/>
          </a:p>
        </p:txBody>
      </p:sp>
      <p:sp>
        <p:nvSpPr>
          <p:cNvPr id="62" name="Google Shape;62;g1296eb9e080_0_33"/>
          <p:cNvSpPr txBox="1">
            <a:spLocks noGrp="1"/>
          </p:cNvSpPr>
          <p:nvPr>
            <p:ph type="body" idx="2"/>
          </p:nvPr>
        </p:nvSpPr>
        <p:spPr>
          <a:xfrm>
            <a:off x="4318003" y="1295400"/>
            <a:ext cx="3555900" cy="4876800"/>
          </a:xfrm>
          <a:prstGeom prst="rect">
            <a:avLst/>
          </a:prstGeom>
          <a:noFill/>
          <a:ln>
            <a:noFill/>
          </a:ln>
        </p:spPr>
        <p:txBody>
          <a:bodyPr spcFirstLastPara="1" wrap="square" lIns="121788" tIns="121788" rIns="121788" bIns="121788" anchor="t" anchorCtr="0">
            <a:noAutofit/>
          </a:bodyPr>
          <a:lstStyle>
            <a:lvl1pPr marL="456699" lvl="0" indent="-348914" algn="l">
              <a:lnSpc>
                <a:spcPct val="100000"/>
              </a:lnSpc>
              <a:spcBef>
                <a:spcPts val="600"/>
              </a:spcBef>
              <a:spcAft>
                <a:spcPts val="0"/>
              </a:spcAft>
              <a:buSzPts val="1900"/>
              <a:buChar char="●"/>
              <a:defRPr sz="1900"/>
            </a:lvl1pPr>
            <a:lvl2pPr marL="913448" lvl="1" indent="-380608" algn="l">
              <a:lnSpc>
                <a:spcPct val="100000"/>
              </a:lnSpc>
              <a:spcBef>
                <a:spcPts val="500"/>
              </a:spcBef>
              <a:spcAft>
                <a:spcPts val="0"/>
              </a:spcAft>
              <a:buSzPts val="2400"/>
              <a:buChar char="○"/>
              <a:defRPr sz="1600"/>
            </a:lvl2pPr>
            <a:lvl3pPr marL="1370172" lvl="2" indent="-361614" algn="l">
              <a:lnSpc>
                <a:spcPct val="100000"/>
              </a:lnSpc>
              <a:spcBef>
                <a:spcPts val="500"/>
              </a:spcBef>
              <a:spcAft>
                <a:spcPts val="0"/>
              </a:spcAft>
              <a:buSzPts val="2100"/>
              <a:buChar char="■"/>
              <a:defRPr sz="1500"/>
            </a:lvl3pPr>
            <a:lvl4pPr marL="1826896" lvl="3" indent="-348914" algn="l">
              <a:lnSpc>
                <a:spcPct val="100000"/>
              </a:lnSpc>
              <a:spcBef>
                <a:spcPts val="400"/>
              </a:spcBef>
              <a:spcAft>
                <a:spcPts val="0"/>
              </a:spcAft>
              <a:buSzPts val="1900"/>
              <a:buChar char="●"/>
              <a:defRPr sz="1500"/>
            </a:lvl4pPr>
            <a:lvl5pPr marL="2283646" lvl="4" indent="-329864" algn="l">
              <a:lnSpc>
                <a:spcPct val="100000"/>
              </a:lnSpc>
              <a:spcBef>
                <a:spcPts val="400"/>
              </a:spcBef>
              <a:spcAft>
                <a:spcPts val="0"/>
              </a:spcAft>
              <a:buSzPts val="1600"/>
              <a:buChar char="○"/>
              <a:defRPr sz="1500"/>
            </a:lvl5pPr>
            <a:lvl6pPr marL="2740342" lvl="5" indent="-304464" algn="l">
              <a:lnSpc>
                <a:spcPct val="100000"/>
              </a:lnSpc>
              <a:spcBef>
                <a:spcPts val="500"/>
              </a:spcBef>
              <a:spcAft>
                <a:spcPts val="0"/>
              </a:spcAft>
              <a:buSzPts val="1200"/>
              <a:buChar char="■"/>
              <a:defRPr sz="1200">
                <a:solidFill>
                  <a:schemeClr val="dk1"/>
                </a:solidFill>
              </a:defRPr>
            </a:lvl6pPr>
            <a:lvl7pPr marL="3197040" lvl="6" indent="-304464" algn="l">
              <a:lnSpc>
                <a:spcPct val="100000"/>
              </a:lnSpc>
              <a:spcBef>
                <a:spcPts val="500"/>
              </a:spcBef>
              <a:spcAft>
                <a:spcPts val="0"/>
              </a:spcAft>
              <a:buSzPts val="1200"/>
              <a:buChar char="●"/>
              <a:defRPr sz="1200">
                <a:solidFill>
                  <a:schemeClr val="dk1"/>
                </a:solidFill>
              </a:defRPr>
            </a:lvl7pPr>
            <a:lvl8pPr marL="3653739" lvl="7" indent="-304464" algn="l">
              <a:lnSpc>
                <a:spcPct val="100000"/>
              </a:lnSpc>
              <a:spcBef>
                <a:spcPts val="500"/>
              </a:spcBef>
              <a:spcAft>
                <a:spcPts val="0"/>
              </a:spcAft>
              <a:buSzPts val="1200"/>
              <a:buChar char="○"/>
              <a:defRPr sz="1200">
                <a:solidFill>
                  <a:schemeClr val="dk1"/>
                </a:solidFill>
              </a:defRPr>
            </a:lvl8pPr>
            <a:lvl9pPr marL="4110488" lvl="8" indent="-304464" algn="l">
              <a:lnSpc>
                <a:spcPct val="100000"/>
              </a:lnSpc>
              <a:spcBef>
                <a:spcPts val="500"/>
              </a:spcBef>
              <a:spcAft>
                <a:spcPts val="0"/>
              </a:spcAft>
              <a:buSzPts val="1200"/>
              <a:buChar char="■"/>
              <a:defRPr sz="1200">
                <a:solidFill>
                  <a:schemeClr val="dk1"/>
                </a:solidFill>
              </a:defRPr>
            </a:lvl9pPr>
          </a:lstStyle>
          <a:p>
            <a:endParaRPr/>
          </a:p>
        </p:txBody>
      </p:sp>
      <p:sp>
        <p:nvSpPr>
          <p:cNvPr id="63" name="Google Shape;63;g1296eb9e080_0_33"/>
          <p:cNvSpPr txBox="1">
            <a:spLocks noGrp="1"/>
          </p:cNvSpPr>
          <p:nvPr>
            <p:ph type="body" idx="3"/>
          </p:nvPr>
        </p:nvSpPr>
        <p:spPr>
          <a:xfrm>
            <a:off x="8026403" y="1295400"/>
            <a:ext cx="3555900" cy="4876800"/>
          </a:xfrm>
          <a:prstGeom prst="rect">
            <a:avLst/>
          </a:prstGeom>
          <a:noFill/>
          <a:ln>
            <a:noFill/>
          </a:ln>
        </p:spPr>
        <p:txBody>
          <a:bodyPr spcFirstLastPara="1" wrap="square" lIns="121788" tIns="121788" rIns="121788" bIns="121788" anchor="t" anchorCtr="0">
            <a:noAutofit/>
          </a:bodyPr>
          <a:lstStyle>
            <a:lvl1pPr marL="456699" lvl="0" indent="-348914" algn="l">
              <a:lnSpc>
                <a:spcPct val="100000"/>
              </a:lnSpc>
              <a:spcBef>
                <a:spcPts val="600"/>
              </a:spcBef>
              <a:spcAft>
                <a:spcPts val="0"/>
              </a:spcAft>
              <a:buSzPts val="1900"/>
              <a:buChar char="●"/>
              <a:defRPr sz="1900"/>
            </a:lvl1pPr>
            <a:lvl2pPr marL="913448" lvl="1" indent="-380608" algn="l">
              <a:lnSpc>
                <a:spcPct val="100000"/>
              </a:lnSpc>
              <a:spcBef>
                <a:spcPts val="500"/>
              </a:spcBef>
              <a:spcAft>
                <a:spcPts val="0"/>
              </a:spcAft>
              <a:buSzPts val="2400"/>
              <a:buChar char="○"/>
              <a:defRPr sz="1600"/>
            </a:lvl2pPr>
            <a:lvl3pPr marL="1370172" lvl="2" indent="-361614" algn="l">
              <a:lnSpc>
                <a:spcPct val="100000"/>
              </a:lnSpc>
              <a:spcBef>
                <a:spcPts val="500"/>
              </a:spcBef>
              <a:spcAft>
                <a:spcPts val="0"/>
              </a:spcAft>
              <a:buSzPts val="2100"/>
              <a:buChar char="■"/>
              <a:defRPr sz="1500"/>
            </a:lvl3pPr>
            <a:lvl4pPr marL="1826896" lvl="3" indent="-348914" algn="l">
              <a:lnSpc>
                <a:spcPct val="100000"/>
              </a:lnSpc>
              <a:spcBef>
                <a:spcPts val="400"/>
              </a:spcBef>
              <a:spcAft>
                <a:spcPts val="0"/>
              </a:spcAft>
              <a:buSzPts val="1900"/>
              <a:buChar char="●"/>
              <a:defRPr sz="1500"/>
            </a:lvl4pPr>
            <a:lvl5pPr marL="2283646" lvl="4" indent="-329864" algn="l">
              <a:lnSpc>
                <a:spcPct val="100000"/>
              </a:lnSpc>
              <a:spcBef>
                <a:spcPts val="400"/>
              </a:spcBef>
              <a:spcAft>
                <a:spcPts val="0"/>
              </a:spcAft>
              <a:buSzPts val="1600"/>
              <a:buChar char="○"/>
              <a:defRPr sz="1500"/>
            </a:lvl5pPr>
            <a:lvl6pPr marL="2740342" lvl="5" indent="-304464" algn="l">
              <a:lnSpc>
                <a:spcPct val="100000"/>
              </a:lnSpc>
              <a:spcBef>
                <a:spcPts val="500"/>
              </a:spcBef>
              <a:spcAft>
                <a:spcPts val="0"/>
              </a:spcAft>
              <a:buSzPts val="1200"/>
              <a:buChar char="■"/>
              <a:defRPr sz="1200">
                <a:solidFill>
                  <a:schemeClr val="dk1"/>
                </a:solidFill>
              </a:defRPr>
            </a:lvl6pPr>
            <a:lvl7pPr marL="3197040" lvl="6" indent="-304464" algn="l">
              <a:lnSpc>
                <a:spcPct val="100000"/>
              </a:lnSpc>
              <a:spcBef>
                <a:spcPts val="500"/>
              </a:spcBef>
              <a:spcAft>
                <a:spcPts val="0"/>
              </a:spcAft>
              <a:buSzPts val="1200"/>
              <a:buChar char="●"/>
              <a:defRPr sz="1200">
                <a:solidFill>
                  <a:schemeClr val="dk1"/>
                </a:solidFill>
              </a:defRPr>
            </a:lvl7pPr>
            <a:lvl8pPr marL="3653739" lvl="7" indent="-304464" algn="l">
              <a:lnSpc>
                <a:spcPct val="100000"/>
              </a:lnSpc>
              <a:spcBef>
                <a:spcPts val="500"/>
              </a:spcBef>
              <a:spcAft>
                <a:spcPts val="0"/>
              </a:spcAft>
              <a:buSzPts val="1200"/>
              <a:buChar char="○"/>
              <a:defRPr sz="1200">
                <a:solidFill>
                  <a:schemeClr val="dk1"/>
                </a:solidFill>
              </a:defRPr>
            </a:lvl8pPr>
            <a:lvl9pPr marL="4110488" lvl="8" indent="-304464" algn="l">
              <a:lnSpc>
                <a:spcPct val="100000"/>
              </a:lnSpc>
              <a:spcBef>
                <a:spcPts val="500"/>
              </a:spcBef>
              <a:spcAft>
                <a:spcPts val="0"/>
              </a:spcAft>
              <a:buSzPts val="1200"/>
              <a:buChar char="■"/>
              <a:defRPr sz="1200">
                <a:solidFill>
                  <a:schemeClr val="dk1"/>
                </a:solidFill>
              </a:defRPr>
            </a:lvl9pPr>
          </a:lstStyle>
          <a:p>
            <a:endParaRPr/>
          </a:p>
        </p:txBody>
      </p:sp>
    </p:spTree>
    <p:extLst>
      <p:ext uri="{BB962C8B-B14F-4D97-AF65-F5344CB8AC3E}">
        <p14:creationId xmlns:p14="http://schemas.microsoft.com/office/powerpoint/2010/main" val="4675041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64"/>
        <p:cNvGrpSpPr/>
        <p:nvPr/>
      </p:nvGrpSpPr>
      <p:grpSpPr>
        <a:xfrm>
          <a:off x="0" y="0"/>
          <a:ext cx="0" cy="0"/>
          <a:chOff x="0" y="0"/>
          <a:chExt cx="0" cy="0"/>
        </a:xfrm>
      </p:grpSpPr>
      <p:sp>
        <p:nvSpPr>
          <p:cNvPr id="65" name="Google Shape;65;g1296eb9e080_0_41"/>
          <p:cNvSpPr/>
          <p:nvPr/>
        </p:nvSpPr>
        <p:spPr>
          <a:xfrm>
            <a:off x="585600" y="4268003"/>
            <a:ext cx="11606400" cy="2589900"/>
          </a:xfrm>
          <a:prstGeom prst="rect">
            <a:avLst/>
          </a:prstGeom>
          <a:solidFill>
            <a:srgbClr val="FFFFFF"/>
          </a:solidFill>
          <a:ln>
            <a:noFill/>
          </a:ln>
        </p:spPr>
        <p:txBody>
          <a:bodyPr spcFirstLastPara="1" wrap="square" lIns="121788" tIns="121788" rIns="121788" bIns="121788" anchor="ctr" anchorCtr="0">
            <a:noAutofit/>
          </a:bodyPr>
          <a:lstStyle/>
          <a:p>
            <a:pPr defTabSz="1217940">
              <a:buSzPts val="1400"/>
            </a:pPr>
            <a:endParaRPr/>
          </a:p>
        </p:txBody>
      </p:sp>
      <p:sp>
        <p:nvSpPr>
          <p:cNvPr id="66" name="Google Shape;66;g1296eb9e080_0_41"/>
          <p:cNvSpPr txBox="1">
            <a:spLocks noGrp="1"/>
          </p:cNvSpPr>
          <p:nvPr>
            <p:ph type="subTitle" idx="1"/>
          </p:nvPr>
        </p:nvSpPr>
        <p:spPr>
          <a:xfrm>
            <a:off x="839500" y="4268011"/>
            <a:ext cx="10628400" cy="812700"/>
          </a:xfrm>
          <a:prstGeom prst="rect">
            <a:avLst/>
          </a:prstGeom>
          <a:noFill/>
          <a:ln>
            <a:noFill/>
          </a:ln>
        </p:spPr>
        <p:txBody>
          <a:bodyPr spcFirstLastPara="1" wrap="square" lIns="121788" tIns="121788" rIns="121788" bIns="121788" anchor="t" anchorCtr="0">
            <a:noAutofit/>
          </a:bodyPr>
          <a:lstStyle>
            <a:lvl1pPr marR="0" lvl="0" algn="l">
              <a:lnSpc>
                <a:spcPct val="100000"/>
              </a:lnSpc>
              <a:spcBef>
                <a:spcPts val="6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R="0" lvl="1"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R="0" lvl="2"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R="0" lvl="5"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R="0" lvl="6"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R="0" lvl="7"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R="0" lvl="8"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67" name="Google Shape;67;g1296eb9e080_0_41"/>
          <p:cNvSpPr txBox="1">
            <a:spLocks noGrp="1"/>
          </p:cNvSpPr>
          <p:nvPr>
            <p:ph type="title"/>
          </p:nvPr>
        </p:nvSpPr>
        <p:spPr>
          <a:xfrm>
            <a:off x="839503" y="3266403"/>
            <a:ext cx="9625500" cy="1001700"/>
          </a:xfrm>
          <a:prstGeom prst="rect">
            <a:avLst/>
          </a:prstGeom>
          <a:noFill/>
          <a:ln>
            <a:noFill/>
          </a:ln>
        </p:spPr>
        <p:txBody>
          <a:bodyPr spcFirstLastPara="1" wrap="square" lIns="121788" tIns="121788" rIns="121788" bIns="121788" anchor="t" anchorCtr="0">
            <a:noAutofit/>
          </a:bodyPr>
          <a:lstStyle>
            <a:lvl1pPr lvl="0" algn="l">
              <a:lnSpc>
                <a:spcPct val="100000"/>
              </a:lnSpc>
              <a:spcBef>
                <a:spcPts val="0"/>
              </a:spcBef>
              <a:spcAft>
                <a:spcPts val="0"/>
              </a:spcAft>
              <a:buSzPts val="4800"/>
              <a:buNone/>
              <a:defRPr>
                <a:solidFill>
                  <a:srgbClr val="FFFFFF"/>
                </a:solidFill>
              </a:defRPr>
            </a:lvl1pPr>
            <a:lvl2pPr lvl="1" algn="l">
              <a:lnSpc>
                <a:spcPct val="100000"/>
              </a:lnSpc>
              <a:spcBef>
                <a:spcPts val="0"/>
              </a:spcBef>
              <a:spcAft>
                <a:spcPts val="0"/>
              </a:spcAft>
              <a:buSzPts val="1900"/>
              <a:buNone/>
              <a:defRPr>
                <a:solidFill>
                  <a:srgbClr val="FFFFFF"/>
                </a:solidFill>
                <a:latin typeface="Open Sans"/>
                <a:ea typeface="Open Sans"/>
                <a:cs typeface="Open Sans"/>
                <a:sym typeface="Open Sans"/>
              </a:defRPr>
            </a:lvl2pPr>
            <a:lvl3pPr lvl="2" algn="l">
              <a:lnSpc>
                <a:spcPct val="100000"/>
              </a:lnSpc>
              <a:spcBef>
                <a:spcPts val="0"/>
              </a:spcBef>
              <a:spcAft>
                <a:spcPts val="0"/>
              </a:spcAft>
              <a:buSzPts val="1900"/>
              <a:buNone/>
              <a:defRPr>
                <a:solidFill>
                  <a:srgbClr val="FFFFFF"/>
                </a:solidFill>
                <a:latin typeface="Open Sans"/>
                <a:ea typeface="Open Sans"/>
                <a:cs typeface="Open Sans"/>
                <a:sym typeface="Open Sans"/>
              </a:defRPr>
            </a:lvl3pPr>
            <a:lvl4pPr lvl="3" algn="l">
              <a:lnSpc>
                <a:spcPct val="100000"/>
              </a:lnSpc>
              <a:spcBef>
                <a:spcPts val="0"/>
              </a:spcBef>
              <a:spcAft>
                <a:spcPts val="0"/>
              </a:spcAft>
              <a:buSzPts val="1900"/>
              <a:buNone/>
              <a:defRPr>
                <a:solidFill>
                  <a:srgbClr val="FFFFFF"/>
                </a:solidFill>
                <a:latin typeface="Open Sans"/>
                <a:ea typeface="Open Sans"/>
                <a:cs typeface="Open Sans"/>
                <a:sym typeface="Open Sans"/>
              </a:defRPr>
            </a:lvl4pPr>
            <a:lvl5pPr lvl="4" algn="l">
              <a:lnSpc>
                <a:spcPct val="100000"/>
              </a:lnSpc>
              <a:spcBef>
                <a:spcPts val="0"/>
              </a:spcBef>
              <a:spcAft>
                <a:spcPts val="0"/>
              </a:spcAft>
              <a:buSzPts val="1900"/>
              <a:buNone/>
              <a:defRPr>
                <a:solidFill>
                  <a:srgbClr val="FFFFFF"/>
                </a:solidFill>
                <a:latin typeface="Open Sans"/>
                <a:ea typeface="Open Sans"/>
                <a:cs typeface="Open Sans"/>
                <a:sym typeface="Open Sans"/>
              </a:defRPr>
            </a:lvl5pPr>
            <a:lvl6pPr lvl="5" algn="l">
              <a:lnSpc>
                <a:spcPct val="100000"/>
              </a:lnSpc>
              <a:spcBef>
                <a:spcPts val="0"/>
              </a:spcBef>
              <a:spcAft>
                <a:spcPts val="0"/>
              </a:spcAft>
              <a:buSzPts val="1900"/>
              <a:buNone/>
              <a:defRPr>
                <a:solidFill>
                  <a:srgbClr val="FFFFFF"/>
                </a:solidFill>
                <a:latin typeface="Open Sans"/>
                <a:ea typeface="Open Sans"/>
                <a:cs typeface="Open Sans"/>
                <a:sym typeface="Open Sans"/>
              </a:defRPr>
            </a:lvl6pPr>
            <a:lvl7pPr lvl="6" algn="l">
              <a:lnSpc>
                <a:spcPct val="100000"/>
              </a:lnSpc>
              <a:spcBef>
                <a:spcPts val="0"/>
              </a:spcBef>
              <a:spcAft>
                <a:spcPts val="0"/>
              </a:spcAft>
              <a:buSzPts val="1900"/>
              <a:buNone/>
              <a:defRPr>
                <a:solidFill>
                  <a:srgbClr val="FFFFFF"/>
                </a:solidFill>
                <a:latin typeface="Open Sans"/>
                <a:ea typeface="Open Sans"/>
                <a:cs typeface="Open Sans"/>
                <a:sym typeface="Open Sans"/>
              </a:defRPr>
            </a:lvl7pPr>
            <a:lvl8pPr lvl="7" algn="l">
              <a:lnSpc>
                <a:spcPct val="100000"/>
              </a:lnSpc>
              <a:spcBef>
                <a:spcPts val="0"/>
              </a:spcBef>
              <a:spcAft>
                <a:spcPts val="0"/>
              </a:spcAft>
              <a:buSzPts val="1900"/>
              <a:buNone/>
              <a:defRPr>
                <a:solidFill>
                  <a:srgbClr val="FFFFFF"/>
                </a:solidFill>
                <a:latin typeface="Open Sans"/>
                <a:ea typeface="Open Sans"/>
                <a:cs typeface="Open Sans"/>
                <a:sym typeface="Open Sans"/>
              </a:defRPr>
            </a:lvl8pPr>
            <a:lvl9pPr lvl="8" algn="l">
              <a:lnSpc>
                <a:spcPct val="100000"/>
              </a:lnSpc>
              <a:spcBef>
                <a:spcPts val="0"/>
              </a:spcBef>
              <a:spcAft>
                <a:spcPts val="0"/>
              </a:spcAft>
              <a:buSzPts val="1900"/>
              <a:buNone/>
              <a:defRPr>
                <a:solidFill>
                  <a:srgbClr val="FFFFFF"/>
                </a:solidFill>
                <a:latin typeface="Open Sans"/>
                <a:ea typeface="Open Sans"/>
                <a:cs typeface="Open Sans"/>
                <a:sym typeface="Open Sans"/>
              </a:defRPr>
            </a:lvl9pPr>
          </a:lstStyle>
          <a:p>
            <a:endParaRPr/>
          </a:p>
        </p:txBody>
      </p:sp>
      <p:sp>
        <p:nvSpPr>
          <p:cNvPr id="68" name="Google Shape;68;g1296eb9e080_0_41"/>
          <p:cNvSpPr txBox="1">
            <a:spLocks noGrp="1"/>
          </p:cNvSpPr>
          <p:nvPr>
            <p:ph type="sldNum" idx="12"/>
          </p:nvPr>
        </p:nvSpPr>
        <p:spPr>
          <a:xfrm>
            <a:off x="11409047" y="6333135"/>
            <a:ext cx="731700" cy="524700"/>
          </a:xfrm>
          <a:prstGeom prst="rect">
            <a:avLst/>
          </a:prstGeom>
          <a:noFill/>
          <a:ln>
            <a:noFill/>
          </a:ln>
        </p:spPr>
        <p:txBody>
          <a:bodyPr spcFirstLastPara="1" wrap="square" lIns="121788" tIns="60869" rIns="121788" bIns="60869"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9434935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69"/>
        <p:cNvGrpSpPr/>
        <p:nvPr/>
      </p:nvGrpSpPr>
      <p:grpSpPr>
        <a:xfrm>
          <a:off x="0" y="0"/>
          <a:ext cx="0" cy="0"/>
          <a:chOff x="0" y="0"/>
          <a:chExt cx="0" cy="0"/>
        </a:xfrm>
      </p:grpSpPr>
      <p:sp>
        <p:nvSpPr>
          <p:cNvPr id="70" name="Google Shape;70;g1296eb9e080_0_46"/>
          <p:cNvSpPr txBox="1">
            <a:spLocks noGrp="1"/>
          </p:cNvSpPr>
          <p:nvPr>
            <p:ph type="title"/>
          </p:nvPr>
        </p:nvSpPr>
        <p:spPr>
          <a:xfrm>
            <a:off x="3218675" y="2870635"/>
            <a:ext cx="5932500" cy="711300"/>
          </a:xfrm>
          <a:prstGeom prst="rect">
            <a:avLst/>
          </a:prstGeom>
          <a:noFill/>
          <a:ln>
            <a:noFill/>
          </a:ln>
        </p:spPr>
        <p:txBody>
          <a:bodyPr spcFirstLastPara="1" wrap="square" lIns="121788" tIns="121788" rIns="121788" bIns="121788" anchor="ctr" anchorCtr="0">
            <a:noAutofit/>
          </a:bodyPr>
          <a:lstStyle>
            <a:lvl1pPr lvl="0" algn="ctr">
              <a:lnSpc>
                <a:spcPct val="100000"/>
              </a:lnSpc>
              <a:spcBef>
                <a:spcPts val="0"/>
              </a:spcBef>
              <a:spcAft>
                <a:spcPts val="0"/>
              </a:spcAft>
              <a:buSzPts val="4800"/>
              <a:buNone/>
              <a:defRPr sz="3600" b="0">
                <a:solidFill>
                  <a:schemeClr val="lt1"/>
                </a:solidFill>
                <a:latin typeface="Calibri"/>
                <a:ea typeface="Calibri"/>
                <a:cs typeface="Calibri"/>
                <a:sym typeface="Calibri"/>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71" name="Google Shape;71;g1296eb9e080_0_46"/>
          <p:cNvSpPr txBox="1">
            <a:spLocks noGrp="1"/>
          </p:cNvSpPr>
          <p:nvPr>
            <p:ph type="sldNum" idx="12"/>
          </p:nvPr>
        </p:nvSpPr>
        <p:spPr>
          <a:xfrm>
            <a:off x="11409047" y="6333135"/>
            <a:ext cx="731700" cy="524700"/>
          </a:xfrm>
          <a:prstGeom prst="rect">
            <a:avLst/>
          </a:prstGeom>
          <a:noFill/>
          <a:ln>
            <a:noFill/>
          </a:ln>
        </p:spPr>
        <p:txBody>
          <a:bodyPr spcFirstLastPara="1" wrap="square" lIns="121788" tIns="60869" rIns="121788" bIns="60869"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33780546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72"/>
        <p:cNvGrpSpPr/>
        <p:nvPr/>
      </p:nvGrpSpPr>
      <p:grpSpPr>
        <a:xfrm>
          <a:off x="0" y="0"/>
          <a:ext cx="0" cy="0"/>
          <a:chOff x="0" y="0"/>
          <a:chExt cx="0" cy="0"/>
        </a:xfrm>
      </p:grpSpPr>
      <p:sp>
        <p:nvSpPr>
          <p:cNvPr id="73" name="Google Shape;73;g1296eb9e080_0_49"/>
          <p:cNvSpPr txBox="1">
            <a:spLocks noGrp="1"/>
          </p:cNvSpPr>
          <p:nvPr>
            <p:ph type="ctrTitle"/>
          </p:nvPr>
        </p:nvSpPr>
        <p:spPr>
          <a:xfrm>
            <a:off x="914400" y="2130425"/>
            <a:ext cx="10363200" cy="1470000"/>
          </a:xfrm>
          <a:prstGeom prst="rect">
            <a:avLst/>
          </a:prstGeom>
          <a:noFill/>
          <a:ln>
            <a:noFill/>
          </a:ln>
        </p:spPr>
        <p:txBody>
          <a:bodyPr spcFirstLastPara="1" wrap="square" lIns="121788" tIns="121788" rIns="121788" bIns="121788" anchor="ctr" anchorCtr="0">
            <a:noAutofit/>
          </a:bodyPr>
          <a:lstStyle>
            <a:lvl1pPr marR="0" lvl="0" algn="l">
              <a:lnSpc>
                <a:spcPct val="100000"/>
              </a:lnSpc>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74" name="Google Shape;74;g1296eb9e080_0_49"/>
          <p:cNvSpPr txBox="1">
            <a:spLocks noGrp="1"/>
          </p:cNvSpPr>
          <p:nvPr>
            <p:ph type="subTitle" idx="1"/>
          </p:nvPr>
        </p:nvSpPr>
        <p:spPr>
          <a:xfrm>
            <a:off x="914400" y="3886203"/>
            <a:ext cx="9448800" cy="1752900"/>
          </a:xfrm>
          <a:prstGeom prst="rect">
            <a:avLst/>
          </a:prstGeom>
          <a:noFill/>
          <a:ln>
            <a:noFill/>
          </a:ln>
        </p:spPr>
        <p:txBody>
          <a:bodyPr spcFirstLastPara="1" wrap="square" lIns="121788" tIns="121788" rIns="121788" bIns="121788" anchor="t" anchorCtr="0">
            <a:noAutofit/>
          </a:bodyPr>
          <a:lstStyle>
            <a:lvl1pPr marR="0" lvl="0" algn="l">
              <a:lnSpc>
                <a:spcPct val="100000"/>
              </a:lnSpc>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algn="l">
              <a:lnSpc>
                <a:spcPct val="100000"/>
              </a:lnSpc>
              <a:spcBef>
                <a:spcPts val="6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75" name="Google Shape;75;g1296eb9e080_0_49"/>
          <p:cNvSpPr txBox="1">
            <a:spLocks noGrp="1"/>
          </p:cNvSpPr>
          <p:nvPr>
            <p:ph type="sldNum" idx="12"/>
          </p:nvPr>
        </p:nvSpPr>
        <p:spPr>
          <a:xfrm>
            <a:off x="9448803" y="6248400"/>
            <a:ext cx="2540100" cy="457200"/>
          </a:xfrm>
          <a:prstGeom prst="rect">
            <a:avLst/>
          </a:prstGeom>
          <a:noFill/>
          <a:ln>
            <a:noFill/>
          </a:ln>
        </p:spPr>
        <p:txBody>
          <a:bodyPr spcFirstLastPara="1" wrap="square" lIns="121788" tIns="60869" rIns="121788" bIns="60869" anchor="t" anchorCtr="0">
            <a:noAutofit/>
          </a:bodyPr>
          <a:lstStyle>
            <a:lvl1pPr marL="0" marR="0" lvl="0"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pPr>
              <a:buClr>
                <a:srgbClr val="000000"/>
              </a:buClr>
            </a:pPr>
            <a:fld id="{00000000-1234-1234-1234-123412341234}" type="slidenum">
              <a:rPr lang="uk-UA" smtClean="0">
                <a:solidFill>
                  <a:srgbClr val="000000"/>
                </a:solidFill>
              </a:rPr>
              <a:pPr>
                <a:buClr>
                  <a:srgbClr val="000000"/>
                </a:buClr>
              </a:pPr>
              <a:t>‹#›</a:t>
            </a:fld>
            <a:endParaRPr lang="uk-UA" sz="1600">
              <a:solidFill>
                <a:srgbClr val="888888"/>
              </a:solidFill>
              <a:latin typeface="Open Sans"/>
              <a:ea typeface="Open Sans"/>
              <a:cs typeface="Open Sans"/>
              <a:sym typeface="Open Sans"/>
            </a:endParaRPr>
          </a:p>
        </p:txBody>
      </p:sp>
    </p:spTree>
    <p:extLst>
      <p:ext uri="{BB962C8B-B14F-4D97-AF65-F5344CB8AC3E}">
        <p14:creationId xmlns:p14="http://schemas.microsoft.com/office/powerpoint/2010/main" val="25915771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6"/>
        <p:cNvGrpSpPr/>
        <p:nvPr/>
      </p:nvGrpSpPr>
      <p:grpSpPr>
        <a:xfrm>
          <a:off x="0" y="0"/>
          <a:ext cx="0" cy="0"/>
          <a:chOff x="0" y="0"/>
          <a:chExt cx="0" cy="0"/>
        </a:xfrm>
      </p:grpSpPr>
      <p:sp>
        <p:nvSpPr>
          <p:cNvPr id="77" name="Google Shape;77;g1296eb9e080_0_57"/>
          <p:cNvSpPr/>
          <p:nvPr/>
        </p:nvSpPr>
        <p:spPr>
          <a:xfrm>
            <a:off x="6096000" y="133"/>
            <a:ext cx="6096000" cy="6858000"/>
          </a:xfrm>
          <a:prstGeom prst="rect">
            <a:avLst/>
          </a:prstGeom>
          <a:solidFill>
            <a:srgbClr val="073763"/>
          </a:solidFill>
          <a:ln>
            <a:noFill/>
          </a:ln>
        </p:spPr>
        <p:txBody>
          <a:bodyPr spcFirstLastPara="1" wrap="square" lIns="121788" tIns="121788" rIns="121788" bIns="121788" anchor="ctr" anchorCtr="0">
            <a:noAutofit/>
          </a:bodyPr>
          <a:lstStyle/>
          <a:p>
            <a:pPr defTabSz="1217940">
              <a:buSzPts val="1400"/>
            </a:pPr>
            <a:endParaRPr/>
          </a:p>
        </p:txBody>
      </p:sp>
      <p:cxnSp>
        <p:nvCxnSpPr>
          <p:cNvPr id="78" name="Google Shape;78;g1296eb9e080_0_57"/>
          <p:cNvCxnSpPr/>
          <p:nvPr/>
        </p:nvCxnSpPr>
        <p:spPr>
          <a:xfrm>
            <a:off x="6706235" y="5994000"/>
            <a:ext cx="624300" cy="0"/>
          </a:xfrm>
          <a:prstGeom prst="straightConnector1">
            <a:avLst/>
          </a:prstGeom>
          <a:noFill/>
          <a:ln w="19050" cap="flat" cmpd="sng">
            <a:solidFill>
              <a:schemeClr val="lt1"/>
            </a:solidFill>
            <a:prstDash val="solid"/>
            <a:round/>
            <a:headEnd type="none" w="sm" len="sm"/>
            <a:tailEnd type="none" w="sm" len="sm"/>
          </a:ln>
        </p:spPr>
      </p:cxnSp>
      <p:sp>
        <p:nvSpPr>
          <p:cNvPr id="79" name="Google Shape;79;g1296eb9e080_0_57"/>
          <p:cNvSpPr txBox="1">
            <a:spLocks noGrp="1"/>
          </p:cNvSpPr>
          <p:nvPr>
            <p:ph type="title"/>
          </p:nvPr>
        </p:nvSpPr>
        <p:spPr>
          <a:xfrm>
            <a:off x="677333" y="1834135"/>
            <a:ext cx="5318400" cy="2069100"/>
          </a:xfrm>
          <a:prstGeom prst="rect">
            <a:avLst/>
          </a:prstGeom>
          <a:noFill/>
          <a:ln>
            <a:noFill/>
          </a:ln>
        </p:spPr>
        <p:txBody>
          <a:bodyPr spcFirstLastPara="1" wrap="square" lIns="121788" tIns="121788" rIns="121788" bIns="121788" anchor="b" anchorCtr="0">
            <a:noAutofit/>
          </a:bodyPr>
          <a:lstStyle>
            <a:lvl1pPr lvl="0" algn="ctr">
              <a:lnSpc>
                <a:spcPct val="100000"/>
              </a:lnSpc>
              <a:spcBef>
                <a:spcPts val="0"/>
              </a:spcBef>
              <a:spcAft>
                <a:spcPts val="0"/>
              </a:spcAft>
              <a:buSzPts val="5100"/>
              <a:buNone/>
              <a:defRPr sz="5100"/>
            </a:lvl1pPr>
            <a:lvl2pPr lvl="1" algn="ctr">
              <a:lnSpc>
                <a:spcPct val="100000"/>
              </a:lnSpc>
              <a:spcBef>
                <a:spcPts val="0"/>
              </a:spcBef>
              <a:spcAft>
                <a:spcPts val="0"/>
              </a:spcAft>
              <a:buSzPts val="5100"/>
              <a:buChar char="○"/>
              <a:defRPr sz="5100"/>
            </a:lvl2pPr>
            <a:lvl3pPr lvl="2" algn="ctr">
              <a:lnSpc>
                <a:spcPct val="100000"/>
              </a:lnSpc>
              <a:spcBef>
                <a:spcPts val="0"/>
              </a:spcBef>
              <a:spcAft>
                <a:spcPts val="0"/>
              </a:spcAft>
              <a:buSzPts val="5100"/>
              <a:buChar char="■"/>
              <a:defRPr sz="5100"/>
            </a:lvl3pPr>
            <a:lvl4pPr lvl="3" algn="ctr">
              <a:lnSpc>
                <a:spcPct val="100000"/>
              </a:lnSpc>
              <a:spcBef>
                <a:spcPts val="0"/>
              </a:spcBef>
              <a:spcAft>
                <a:spcPts val="0"/>
              </a:spcAft>
              <a:buSzPts val="5100"/>
              <a:buChar char="●"/>
              <a:defRPr sz="5100"/>
            </a:lvl4pPr>
            <a:lvl5pPr lvl="4" algn="ctr">
              <a:lnSpc>
                <a:spcPct val="100000"/>
              </a:lnSpc>
              <a:spcBef>
                <a:spcPts val="0"/>
              </a:spcBef>
              <a:spcAft>
                <a:spcPts val="0"/>
              </a:spcAft>
              <a:buSzPts val="5100"/>
              <a:buChar char="○"/>
              <a:defRPr sz="5100"/>
            </a:lvl5pPr>
            <a:lvl6pPr lvl="5" algn="ctr">
              <a:lnSpc>
                <a:spcPct val="100000"/>
              </a:lnSpc>
              <a:spcBef>
                <a:spcPts val="0"/>
              </a:spcBef>
              <a:spcAft>
                <a:spcPts val="0"/>
              </a:spcAft>
              <a:buSzPts val="5100"/>
              <a:buChar char="■"/>
              <a:defRPr sz="5100"/>
            </a:lvl6pPr>
            <a:lvl7pPr lvl="6" algn="ctr">
              <a:lnSpc>
                <a:spcPct val="100000"/>
              </a:lnSpc>
              <a:spcBef>
                <a:spcPts val="0"/>
              </a:spcBef>
              <a:spcAft>
                <a:spcPts val="0"/>
              </a:spcAft>
              <a:buSzPts val="5100"/>
              <a:buChar char="●"/>
              <a:defRPr sz="5100"/>
            </a:lvl7pPr>
            <a:lvl8pPr lvl="7" algn="ctr">
              <a:lnSpc>
                <a:spcPct val="100000"/>
              </a:lnSpc>
              <a:spcBef>
                <a:spcPts val="0"/>
              </a:spcBef>
              <a:spcAft>
                <a:spcPts val="0"/>
              </a:spcAft>
              <a:buSzPts val="5100"/>
              <a:buChar char="○"/>
              <a:defRPr sz="5100"/>
            </a:lvl8pPr>
            <a:lvl9pPr lvl="8" algn="ctr">
              <a:lnSpc>
                <a:spcPct val="100000"/>
              </a:lnSpc>
              <a:spcBef>
                <a:spcPts val="0"/>
              </a:spcBef>
              <a:spcAft>
                <a:spcPts val="0"/>
              </a:spcAft>
              <a:buSzPts val="5100"/>
              <a:buChar char="■"/>
              <a:defRPr sz="5100"/>
            </a:lvl9pPr>
          </a:lstStyle>
          <a:p>
            <a:endParaRPr/>
          </a:p>
        </p:txBody>
      </p:sp>
      <p:sp>
        <p:nvSpPr>
          <p:cNvPr id="80" name="Google Shape;80;g1296eb9e080_0_57"/>
          <p:cNvSpPr txBox="1">
            <a:spLocks noGrp="1"/>
          </p:cNvSpPr>
          <p:nvPr>
            <p:ph type="subTitle" idx="1"/>
          </p:nvPr>
        </p:nvSpPr>
        <p:spPr>
          <a:xfrm>
            <a:off x="677333" y="3993933"/>
            <a:ext cx="5318400" cy="1794000"/>
          </a:xfrm>
          <a:prstGeom prst="rect">
            <a:avLst/>
          </a:prstGeom>
          <a:noFill/>
          <a:ln>
            <a:noFill/>
          </a:ln>
        </p:spPr>
        <p:txBody>
          <a:bodyPr spcFirstLastPara="1" wrap="square" lIns="121788" tIns="121788" rIns="121788" bIns="121788" anchor="t" anchorCtr="0">
            <a:noAutofit/>
          </a:bodyPr>
          <a:lstStyle>
            <a:lvl1pPr lvl="0" algn="ctr">
              <a:lnSpc>
                <a:spcPct val="100000"/>
              </a:lnSpc>
              <a:spcBef>
                <a:spcPts val="600"/>
              </a:spcBef>
              <a:spcAft>
                <a:spcPts val="0"/>
              </a:spcAft>
              <a:buSzPts val="1900"/>
              <a:buNone/>
              <a:defRPr/>
            </a:lvl1pPr>
            <a:lvl2pPr lvl="1" algn="ctr">
              <a:lnSpc>
                <a:spcPct val="100000"/>
              </a:lnSpc>
              <a:spcBef>
                <a:spcPts val="500"/>
              </a:spcBef>
              <a:spcAft>
                <a:spcPts val="0"/>
              </a:spcAft>
              <a:buSzPts val="2400"/>
              <a:buNone/>
              <a:defRPr sz="2400"/>
            </a:lvl2pPr>
            <a:lvl3pPr lvl="2" algn="ctr">
              <a:lnSpc>
                <a:spcPct val="100000"/>
              </a:lnSpc>
              <a:spcBef>
                <a:spcPts val="500"/>
              </a:spcBef>
              <a:spcAft>
                <a:spcPts val="0"/>
              </a:spcAft>
              <a:buSzPts val="2400"/>
              <a:buNone/>
              <a:defRPr sz="2400"/>
            </a:lvl3pPr>
            <a:lvl4pPr lvl="3" algn="ctr">
              <a:lnSpc>
                <a:spcPct val="100000"/>
              </a:lnSpc>
              <a:spcBef>
                <a:spcPts val="400"/>
              </a:spcBef>
              <a:spcAft>
                <a:spcPts val="0"/>
              </a:spcAft>
              <a:buSzPts val="2400"/>
              <a:buNone/>
              <a:defRPr sz="2400"/>
            </a:lvl4pPr>
            <a:lvl5pPr lvl="4" algn="ctr">
              <a:lnSpc>
                <a:spcPct val="100000"/>
              </a:lnSpc>
              <a:spcBef>
                <a:spcPts val="400"/>
              </a:spcBef>
              <a:spcAft>
                <a:spcPts val="0"/>
              </a:spcAft>
              <a:buSzPts val="2400"/>
              <a:buNone/>
              <a:defRPr sz="2400"/>
            </a:lvl5pPr>
            <a:lvl6pPr lvl="5" algn="ctr">
              <a:lnSpc>
                <a:spcPct val="100000"/>
              </a:lnSpc>
              <a:spcBef>
                <a:spcPts val="500"/>
              </a:spcBef>
              <a:spcAft>
                <a:spcPts val="0"/>
              </a:spcAft>
              <a:buSzPts val="2400"/>
              <a:buNone/>
              <a:defRPr sz="2400"/>
            </a:lvl6pPr>
            <a:lvl7pPr lvl="6" algn="ctr">
              <a:lnSpc>
                <a:spcPct val="100000"/>
              </a:lnSpc>
              <a:spcBef>
                <a:spcPts val="500"/>
              </a:spcBef>
              <a:spcAft>
                <a:spcPts val="0"/>
              </a:spcAft>
              <a:buSzPts val="2400"/>
              <a:buNone/>
              <a:defRPr sz="2400"/>
            </a:lvl7pPr>
            <a:lvl8pPr lvl="7" algn="ctr">
              <a:lnSpc>
                <a:spcPct val="100000"/>
              </a:lnSpc>
              <a:spcBef>
                <a:spcPts val="500"/>
              </a:spcBef>
              <a:spcAft>
                <a:spcPts val="0"/>
              </a:spcAft>
              <a:buSzPts val="2400"/>
              <a:buNone/>
              <a:defRPr sz="2400"/>
            </a:lvl8pPr>
            <a:lvl9pPr lvl="8" algn="ctr">
              <a:lnSpc>
                <a:spcPct val="100000"/>
              </a:lnSpc>
              <a:spcBef>
                <a:spcPts val="500"/>
              </a:spcBef>
              <a:spcAft>
                <a:spcPts val="0"/>
              </a:spcAft>
              <a:buSzPts val="2400"/>
              <a:buNone/>
              <a:defRPr sz="2400"/>
            </a:lvl9pPr>
          </a:lstStyle>
          <a:p>
            <a:endParaRPr/>
          </a:p>
        </p:txBody>
      </p:sp>
      <p:sp>
        <p:nvSpPr>
          <p:cNvPr id="81" name="Google Shape;81;g1296eb9e080_0_57"/>
          <p:cNvSpPr txBox="1">
            <a:spLocks noGrp="1"/>
          </p:cNvSpPr>
          <p:nvPr>
            <p:ph type="body" idx="2"/>
          </p:nvPr>
        </p:nvSpPr>
        <p:spPr>
          <a:xfrm>
            <a:off x="6586003" y="965603"/>
            <a:ext cx="5115900" cy="4926900"/>
          </a:xfrm>
          <a:prstGeom prst="rect">
            <a:avLst/>
          </a:prstGeom>
          <a:noFill/>
          <a:ln>
            <a:noFill/>
          </a:ln>
        </p:spPr>
        <p:txBody>
          <a:bodyPr spcFirstLastPara="1" wrap="square" lIns="121788" tIns="121788" rIns="121788" bIns="121788" anchor="ctr" anchorCtr="0">
            <a:noAutofit/>
          </a:bodyPr>
          <a:lstStyle>
            <a:lvl1pPr marL="456699" lvl="0" indent="-348914" algn="l">
              <a:lnSpc>
                <a:spcPct val="100000"/>
              </a:lnSpc>
              <a:spcBef>
                <a:spcPts val="600"/>
              </a:spcBef>
              <a:spcAft>
                <a:spcPts val="0"/>
              </a:spcAft>
              <a:buClr>
                <a:schemeClr val="lt1"/>
              </a:buClr>
              <a:buSzPts val="1900"/>
              <a:buChar char="●"/>
              <a:defRPr>
                <a:solidFill>
                  <a:schemeClr val="lt1"/>
                </a:solidFill>
              </a:defRPr>
            </a:lvl1pPr>
            <a:lvl2pPr marL="913448" lvl="1" indent="-380608" algn="l">
              <a:lnSpc>
                <a:spcPct val="100000"/>
              </a:lnSpc>
              <a:spcBef>
                <a:spcPts val="500"/>
              </a:spcBef>
              <a:spcAft>
                <a:spcPts val="0"/>
              </a:spcAft>
              <a:buClr>
                <a:schemeClr val="lt1"/>
              </a:buClr>
              <a:buSzPts val="2400"/>
              <a:buChar char="○"/>
              <a:defRPr>
                <a:solidFill>
                  <a:schemeClr val="lt1"/>
                </a:solidFill>
              </a:defRPr>
            </a:lvl2pPr>
            <a:lvl3pPr marL="1370172" lvl="2" indent="-361614" algn="l">
              <a:lnSpc>
                <a:spcPct val="100000"/>
              </a:lnSpc>
              <a:spcBef>
                <a:spcPts val="500"/>
              </a:spcBef>
              <a:spcAft>
                <a:spcPts val="0"/>
              </a:spcAft>
              <a:buClr>
                <a:schemeClr val="lt1"/>
              </a:buClr>
              <a:buSzPts val="2100"/>
              <a:buChar char="■"/>
              <a:defRPr>
                <a:solidFill>
                  <a:schemeClr val="lt1"/>
                </a:solidFill>
              </a:defRPr>
            </a:lvl3pPr>
            <a:lvl4pPr marL="1826896" lvl="3" indent="-348914" algn="l">
              <a:lnSpc>
                <a:spcPct val="100000"/>
              </a:lnSpc>
              <a:spcBef>
                <a:spcPts val="400"/>
              </a:spcBef>
              <a:spcAft>
                <a:spcPts val="0"/>
              </a:spcAft>
              <a:buClr>
                <a:schemeClr val="lt1"/>
              </a:buClr>
              <a:buSzPts val="1900"/>
              <a:buChar char="●"/>
              <a:defRPr>
                <a:solidFill>
                  <a:schemeClr val="lt1"/>
                </a:solidFill>
              </a:defRPr>
            </a:lvl4pPr>
            <a:lvl5pPr marL="2283646" lvl="4" indent="-329864" algn="l">
              <a:lnSpc>
                <a:spcPct val="100000"/>
              </a:lnSpc>
              <a:spcBef>
                <a:spcPts val="400"/>
              </a:spcBef>
              <a:spcAft>
                <a:spcPts val="0"/>
              </a:spcAft>
              <a:buClr>
                <a:schemeClr val="lt1"/>
              </a:buClr>
              <a:buSzPts val="1600"/>
              <a:buChar char="○"/>
              <a:defRPr>
                <a:solidFill>
                  <a:schemeClr val="lt1"/>
                </a:solidFill>
              </a:defRPr>
            </a:lvl5pPr>
            <a:lvl6pPr marL="2740342" lvl="5" indent="-310815" algn="l">
              <a:lnSpc>
                <a:spcPct val="100000"/>
              </a:lnSpc>
              <a:spcBef>
                <a:spcPts val="500"/>
              </a:spcBef>
              <a:spcAft>
                <a:spcPts val="0"/>
              </a:spcAft>
              <a:buClr>
                <a:schemeClr val="lt1"/>
              </a:buClr>
              <a:buSzPts val="1300"/>
              <a:buChar char="■"/>
              <a:defRPr>
                <a:solidFill>
                  <a:schemeClr val="lt1"/>
                </a:solidFill>
              </a:defRPr>
            </a:lvl6pPr>
            <a:lvl7pPr marL="3197040" lvl="6" indent="-310815" algn="l">
              <a:lnSpc>
                <a:spcPct val="100000"/>
              </a:lnSpc>
              <a:spcBef>
                <a:spcPts val="500"/>
              </a:spcBef>
              <a:spcAft>
                <a:spcPts val="0"/>
              </a:spcAft>
              <a:buClr>
                <a:schemeClr val="lt1"/>
              </a:buClr>
              <a:buSzPts val="1300"/>
              <a:buChar char="●"/>
              <a:defRPr>
                <a:solidFill>
                  <a:schemeClr val="lt1"/>
                </a:solidFill>
              </a:defRPr>
            </a:lvl7pPr>
            <a:lvl8pPr marL="3653739" lvl="7" indent="-304464" algn="l">
              <a:lnSpc>
                <a:spcPct val="100000"/>
              </a:lnSpc>
              <a:spcBef>
                <a:spcPts val="500"/>
              </a:spcBef>
              <a:spcAft>
                <a:spcPts val="0"/>
              </a:spcAft>
              <a:buClr>
                <a:schemeClr val="lt1"/>
              </a:buClr>
              <a:buSzPts val="1200"/>
              <a:buChar char="○"/>
              <a:defRPr>
                <a:solidFill>
                  <a:schemeClr val="lt1"/>
                </a:solidFill>
              </a:defRPr>
            </a:lvl8pPr>
            <a:lvl9pPr marL="4110488" lvl="8" indent="-304464" algn="l">
              <a:lnSpc>
                <a:spcPct val="100000"/>
              </a:lnSpc>
              <a:spcBef>
                <a:spcPts val="500"/>
              </a:spcBef>
              <a:spcAft>
                <a:spcPts val="0"/>
              </a:spcAft>
              <a:buClr>
                <a:schemeClr val="lt1"/>
              </a:buClr>
              <a:buSzPts val="1200"/>
              <a:buChar char="■"/>
              <a:defRPr>
                <a:solidFill>
                  <a:schemeClr val="lt1"/>
                </a:solidFill>
              </a:defRPr>
            </a:lvl9pPr>
          </a:lstStyle>
          <a:p>
            <a:endParaRPr/>
          </a:p>
        </p:txBody>
      </p:sp>
      <p:sp>
        <p:nvSpPr>
          <p:cNvPr id="82" name="Google Shape;82;g1296eb9e080_0_57"/>
          <p:cNvSpPr txBox="1">
            <a:spLocks noGrp="1"/>
          </p:cNvSpPr>
          <p:nvPr>
            <p:ph type="sldNum" idx="12"/>
          </p:nvPr>
        </p:nvSpPr>
        <p:spPr>
          <a:xfrm>
            <a:off x="11296611" y="6217623"/>
            <a:ext cx="731700" cy="524700"/>
          </a:xfrm>
          <a:prstGeom prst="rect">
            <a:avLst/>
          </a:prstGeom>
          <a:noFill/>
          <a:ln>
            <a:noFill/>
          </a:ln>
        </p:spPr>
        <p:txBody>
          <a:bodyPr spcFirstLastPara="1" wrap="square" lIns="121788" tIns="60869" rIns="121788" bIns="60869"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9pPr>
          </a:lstStyle>
          <a:p>
            <a:fld id="{00000000-1234-1234-1234-123412341234}" type="slidenum">
              <a:rPr lang="uk-UA" smtClean="0">
                <a:solidFill>
                  <a:srgbClr val="FFFFFF"/>
                </a:solidFill>
              </a:rPr>
              <a:pPr/>
              <a:t>‹#›</a:t>
            </a:fld>
            <a:endParaRPr lang="uk-UA">
              <a:solidFill>
                <a:srgbClr val="FFFFFF"/>
              </a:solidFill>
            </a:endParaRPr>
          </a:p>
        </p:txBody>
      </p:sp>
    </p:spTree>
    <p:extLst>
      <p:ext uri="{BB962C8B-B14F-4D97-AF65-F5344CB8AC3E}">
        <p14:creationId xmlns:p14="http://schemas.microsoft.com/office/powerpoint/2010/main" val="16349407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header 1" type="secHead">
  <p:cSld name="Section header 1">
    <p:bg>
      <p:bgPr>
        <a:solidFill>
          <a:srgbClr val="FFE599"/>
        </a:solidFill>
        <a:effectLst/>
      </p:bgPr>
    </p:bg>
    <p:spTree>
      <p:nvGrpSpPr>
        <p:cNvPr id="1" name="Shape 83"/>
        <p:cNvGrpSpPr/>
        <p:nvPr/>
      </p:nvGrpSpPr>
      <p:grpSpPr>
        <a:xfrm>
          <a:off x="0" y="0"/>
          <a:ext cx="0" cy="0"/>
          <a:chOff x="0" y="0"/>
          <a:chExt cx="0" cy="0"/>
        </a:xfrm>
      </p:grpSpPr>
      <p:sp>
        <p:nvSpPr>
          <p:cNvPr id="84" name="Google Shape;84;g1296eb9e080_0_64"/>
          <p:cNvSpPr/>
          <p:nvPr/>
        </p:nvSpPr>
        <p:spPr>
          <a:xfrm>
            <a:off x="585500" y="4268167"/>
            <a:ext cx="11606400" cy="2589900"/>
          </a:xfrm>
          <a:prstGeom prst="rect">
            <a:avLst/>
          </a:prstGeom>
          <a:solidFill>
            <a:srgbClr val="FFFFFF"/>
          </a:solidFill>
          <a:ln>
            <a:noFill/>
          </a:ln>
        </p:spPr>
        <p:txBody>
          <a:bodyPr spcFirstLastPara="1" wrap="square" lIns="121788" tIns="121788" rIns="121788" bIns="121788" anchor="ctr" anchorCtr="0">
            <a:noAutofit/>
          </a:bodyPr>
          <a:lstStyle/>
          <a:p>
            <a:pPr defTabSz="1217940">
              <a:buSzPts val="1400"/>
            </a:pPr>
            <a:endParaRPr/>
          </a:p>
        </p:txBody>
      </p:sp>
      <p:sp>
        <p:nvSpPr>
          <p:cNvPr id="85" name="Google Shape;85;g1296eb9e080_0_64"/>
          <p:cNvSpPr txBox="1">
            <a:spLocks noGrp="1"/>
          </p:cNvSpPr>
          <p:nvPr>
            <p:ph type="title"/>
          </p:nvPr>
        </p:nvSpPr>
        <p:spPr>
          <a:xfrm>
            <a:off x="1071735" y="3307403"/>
            <a:ext cx="10163100" cy="3264300"/>
          </a:xfrm>
          <a:prstGeom prst="rect">
            <a:avLst/>
          </a:prstGeom>
          <a:noFill/>
          <a:ln>
            <a:noFill/>
          </a:ln>
        </p:spPr>
        <p:txBody>
          <a:bodyPr spcFirstLastPara="1" wrap="square" lIns="121788" tIns="121788" rIns="121788" bIns="121788"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6" name="Google Shape;86;g1296eb9e080_0_64"/>
          <p:cNvSpPr txBox="1">
            <a:spLocks noGrp="1"/>
          </p:cNvSpPr>
          <p:nvPr>
            <p:ph type="sldNum" idx="12"/>
          </p:nvPr>
        </p:nvSpPr>
        <p:spPr>
          <a:xfrm>
            <a:off x="11296611" y="6217623"/>
            <a:ext cx="731700" cy="524700"/>
          </a:xfrm>
          <a:prstGeom prst="rect">
            <a:avLst/>
          </a:prstGeom>
          <a:noFill/>
          <a:ln>
            <a:noFill/>
          </a:ln>
        </p:spPr>
        <p:txBody>
          <a:bodyPr spcFirstLastPara="1" wrap="square" lIns="121788" tIns="60869" rIns="121788" bIns="60869"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7500097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3"/>
        </a:solidFill>
        <a:effectLst/>
      </p:bgPr>
    </p:bg>
    <p:spTree>
      <p:nvGrpSpPr>
        <p:cNvPr id="1" name="Shape 87"/>
        <p:cNvGrpSpPr/>
        <p:nvPr/>
      </p:nvGrpSpPr>
      <p:grpSpPr>
        <a:xfrm>
          <a:off x="0" y="0"/>
          <a:ext cx="0" cy="0"/>
          <a:chOff x="0" y="0"/>
          <a:chExt cx="0" cy="0"/>
        </a:xfrm>
      </p:grpSpPr>
      <p:sp>
        <p:nvSpPr>
          <p:cNvPr id="88" name="Google Shape;88;g1296eb9e080_0_68"/>
          <p:cNvSpPr/>
          <p:nvPr/>
        </p:nvSpPr>
        <p:spPr>
          <a:xfrm>
            <a:off x="585500" y="4268167"/>
            <a:ext cx="11606400" cy="2589900"/>
          </a:xfrm>
          <a:prstGeom prst="rect">
            <a:avLst/>
          </a:prstGeom>
          <a:solidFill>
            <a:srgbClr val="FFFFFF"/>
          </a:solidFill>
          <a:ln>
            <a:noFill/>
          </a:ln>
        </p:spPr>
        <p:txBody>
          <a:bodyPr spcFirstLastPara="1" wrap="square" lIns="121788" tIns="121788" rIns="121788" bIns="121788" anchor="ctr" anchorCtr="0">
            <a:noAutofit/>
          </a:bodyPr>
          <a:lstStyle/>
          <a:p>
            <a:pPr defTabSz="1217940">
              <a:buSzPts val="1400"/>
            </a:pPr>
            <a:endParaRPr/>
          </a:p>
        </p:txBody>
      </p:sp>
      <p:sp>
        <p:nvSpPr>
          <p:cNvPr id="89" name="Google Shape;89;g1296eb9e080_0_68"/>
          <p:cNvSpPr txBox="1">
            <a:spLocks noGrp="1"/>
          </p:cNvSpPr>
          <p:nvPr>
            <p:ph type="title"/>
          </p:nvPr>
        </p:nvSpPr>
        <p:spPr>
          <a:xfrm>
            <a:off x="1071735" y="2405067"/>
            <a:ext cx="10163100" cy="4163700"/>
          </a:xfrm>
          <a:prstGeom prst="rect">
            <a:avLst/>
          </a:prstGeom>
          <a:noFill/>
          <a:ln>
            <a:noFill/>
          </a:ln>
        </p:spPr>
        <p:txBody>
          <a:bodyPr spcFirstLastPara="1" wrap="square" lIns="121788" tIns="121788" rIns="121788" bIns="121788"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90" name="Google Shape;90;g1296eb9e080_0_68"/>
          <p:cNvSpPr txBox="1">
            <a:spLocks noGrp="1"/>
          </p:cNvSpPr>
          <p:nvPr>
            <p:ph type="sldNum" idx="12"/>
          </p:nvPr>
        </p:nvSpPr>
        <p:spPr>
          <a:xfrm>
            <a:off x="11296611" y="6217623"/>
            <a:ext cx="731700" cy="524700"/>
          </a:xfrm>
          <a:prstGeom prst="rect">
            <a:avLst/>
          </a:prstGeom>
          <a:noFill/>
          <a:ln>
            <a:noFill/>
          </a:ln>
        </p:spPr>
        <p:txBody>
          <a:bodyPr spcFirstLastPara="1" wrap="square" lIns="121788" tIns="60869" rIns="121788" bIns="60869"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774871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37"/>
        <p:cNvGrpSpPr/>
        <p:nvPr/>
      </p:nvGrpSpPr>
      <p:grpSpPr>
        <a:xfrm>
          <a:off x="0" y="0"/>
          <a:ext cx="0" cy="0"/>
          <a:chOff x="0" y="0"/>
          <a:chExt cx="0" cy="0"/>
        </a:xfrm>
      </p:grpSpPr>
      <p:sp>
        <p:nvSpPr>
          <p:cNvPr id="38" name="Google Shape;38;g1296eb9e080_0_28"/>
          <p:cNvSpPr txBox="1">
            <a:spLocks noGrp="1"/>
          </p:cNvSpPr>
          <p:nvPr>
            <p:ph type="sldNum" idx="12"/>
          </p:nvPr>
        </p:nvSpPr>
        <p:spPr>
          <a:xfrm>
            <a:off x="8737603" y="6356343"/>
            <a:ext cx="3126900" cy="365100"/>
          </a:xfrm>
          <a:prstGeom prst="rect">
            <a:avLst/>
          </a:prstGeom>
          <a:noFill/>
          <a:ln>
            <a:noFill/>
          </a:ln>
        </p:spPr>
        <p:txBody>
          <a:bodyPr spcFirstLastPara="1" wrap="square" lIns="121830" tIns="60890" rIns="121830" bIns="60890" anchor="ctr" anchorCtr="0">
            <a:noAutofit/>
          </a:bodyPr>
          <a:lstStyle>
            <a:lvl1pPr marL="0" marR="0" lvl="0" indent="0" algn="r" rtl="0">
              <a:spcBef>
                <a:spcPts val="0"/>
              </a:spcBef>
              <a:buNone/>
              <a:defRPr sz="1600" b="0" i="0" u="none" strike="noStrike" cap="none">
                <a:solidFill>
                  <a:srgbClr val="888888"/>
                </a:solidFill>
                <a:latin typeface="Calibri"/>
                <a:ea typeface="Calibri"/>
                <a:cs typeface="Calibri"/>
                <a:sym typeface="Calibri"/>
              </a:defRPr>
            </a:lvl1pPr>
            <a:lvl2pPr marL="0" marR="0" lvl="1" indent="0" algn="r" rtl="0">
              <a:spcBef>
                <a:spcPts val="0"/>
              </a:spcBef>
              <a:buNone/>
              <a:defRPr sz="1600" b="0" i="0" u="none" strike="noStrike" cap="none">
                <a:solidFill>
                  <a:srgbClr val="888888"/>
                </a:solidFill>
                <a:latin typeface="Calibri"/>
                <a:ea typeface="Calibri"/>
                <a:cs typeface="Calibri"/>
                <a:sym typeface="Calibri"/>
              </a:defRPr>
            </a:lvl2pPr>
            <a:lvl3pPr marL="0" marR="0" lvl="2" indent="0" algn="r" rtl="0">
              <a:spcBef>
                <a:spcPts val="0"/>
              </a:spcBef>
              <a:buNone/>
              <a:defRPr sz="1600" b="0" i="0" u="none" strike="noStrike" cap="none">
                <a:solidFill>
                  <a:srgbClr val="888888"/>
                </a:solidFill>
                <a:latin typeface="Calibri"/>
                <a:ea typeface="Calibri"/>
                <a:cs typeface="Calibri"/>
                <a:sym typeface="Calibri"/>
              </a:defRPr>
            </a:lvl3pPr>
            <a:lvl4pPr marL="0" marR="0" lvl="3" indent="0" algn="r" rtl="0">
              <a:spcBef>
                <a:spcPts val="0"/>
              </a:spcBef>
              <a:buNone/>
              <a:defRPr sz="1600" b="0" i="0" u="none" strike="noStrike" cap="none">
                <a:solidFill>
                  <a:srgbClr val="888888"/>
                </a:solidFill>
                <a:latin typeface="Calibri"/>
                <a:ea typeface="Calibri"/>
                <a:cs typeface="Calibri"/>
                <a:sym typeface="Calibri"/>
              </a:defRPr>
            </a:lvl4pPr>
            <a:lvl5pPr marL="0" marR="0" lvl="4" indent="0" algn="r" rtl="0">
              <a:spcBef>
                <a:spcPts val="0"/>
              </a:spcBef>
              <a:buNone/>
              <a:defRPr sz="1600" b="0" i="0" u="none" strike="noStrike" cap="none">
                <a:solidFill>
                  <a:srgbClr val="888888"/>
                </a:solidFill>
                <a:latin typeface="Calibri"/>
                <a:ea typeface="Calibri"/>
                <a:cs typeface="Calibri"/>
                <a:sym typeface="Calibri"/>
              </a:defRPr>
            </a:lvl5pPr>
            <a:lvl6pPr marL="0" marR="0" lvl="5" indent="0" algn="r" rtl="0">
              <a:spcBef>
                <a:spcPts val="0"/>
              </a:spcBef>
              <a:buNone/>
              <a:defRPr sz="1600" b="0" i="0" u="none" strike="noStrike" cap="none">
                <a:solidFill>
                  <a:srgbClr val="888888"/>
                </a:solidFill>
                <a:latin typeface="Calibri"/>
                <a:ea typeface="Calibri"/>
                <a:cs typeface="Calibri"/>
                <a:sym typeface="Calibri"/>
              </a:defRPr>
            </a:lvl6pPr>
            <a:lvl7pPr marL="0" marR="0" lvl="6" indent="0" algn="r" rtl="0">
              <a:spcBef>
                <a:spcPts val="0"/>
              </a:spcBef>
              <a:buNone/>
              <a:defRPr sz="1600" b="0" i="0" u="none" strike="noStrike" cap="none">
                <a:solidFill>
                  <a:srgbClr val="888888"/>
                </a:solidFill>
                <a:latin typeface="Calibri"/>
                <a:ea typeface="Calibri"/>
                <a:cs typeface="Calibri"/>
                <a:sym typeface="Calibri"/>
              </a:defRPr>
            </a:lvl7pPr>
            <a:lvl8pPr marL="0" marR="0" lvl="7" indent="0" algn="r" rtl="0">
              <a:spcBef>
                <a:spcPts val="0"/>
              </a:spcBef>
              <a:buNone/>
              <a:defRPr sz="1600" b="0" i="0" u="none" strike="noStrike" cap="none">
                <a:solidFill>
                  <a:srgbClr val="888888"/>
                </a:solidFill>
                <a:latin typeface="Calibri"/>
                <a:ea typeface="Calibri"/>
                <a:cs typeface="Calibri"/>
                <a:sym typeface="Calibri"/>
              </a:defRPr>
            </a:lvl8pPr>
            <a:lvl9pPr marL="0" marR="0" lvl="8" indent="0" algn="r" rtl="0">
              <a:spcBef>
                <a:spcPts val="0"/>
              </a:spcBef>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39" name="Google Shape;39;g1296eb9e080_0_28"/>
          <p:cNvSpPr txBox="1">
            <a:spLocks noGrp="1"/>
          </p:cNvSpPr>
          <p:nvPr>
            <p:ph type="body" idx="1"/>
          </p:nvPr>
        </p:nvSpPr>
        <p:spPr>
          <a:xfrm>
            <a:off x="609603" y="1295400"/>
            <a:ext cx="5384700" cy="4876800"/>
          </a:xfrm>
          <a:prstGeom prst="rect">
            <a:avLst/>
          </a:prstGeom>
          <a:noFill/>
          <a:ln>
            <a:noFill/>
          </a:ln>
        </p:spPr>
        <p:txBody>
          <a:bodyPr spcFirstLastPara="1" wrap="square" lIns="121830" tIns="121830" rIns="121830" bIns="121830" anchor="t" anchorCtr="0">
            <a:noAutofit/>
          </a:bodyPr>
          <a:lstStyle>
            <a:lvl1pPr marL="456891" lvl="0" indent="-228461" rtl="0">
              <a:spcBef>
                <a:spcPts val="600"/>
              </a:spcBef>
              <a:spcAft>
                <a:spcPts val="0"/>
              </a:spcAft>
              <a:buSzPts val="1900"/>
              <a:buNone/>
              <a:defRPr sz="1900"/>
            </a:lvl1pPr>
            <a:lvl2pPr marL="913810" lvl="1" indent="-380757" rtl="0">
              <a:spcBef>
                <a:spcPts val="500"/>
              </a:spcBef>
              <a:spcAft>
                <a:spcPts val="0"/>
              </a:spcAft>
              <a:buSzPts val="2400"/>
              <a:buChar char="○"/>
              <a:defRPr sz="1600"/>
            </a:lvl2pPr>
            <a:lvl3pPr marL="1370716" lvl="2" indent="-361742" rtl="0">
              <a:spcBef>
                <a:spcPts val="500"/>
              </a:spcBef>
              <a:spcAft>
                <a:spcPts val="0"/>
              </a:spcAft>
              <a:buSzPts val="2100"/>
              <a:buChar char="■"/>
              <a:defRPr sz="1500"/>
            </a:lvl3pPr>
            <a:lvl4pPr marL="1827621" lvl="3" indent="-349042" rtl="0">
              <a:spcBef>
                <a:spcPts val="400"/>
              </a:spcBef>
              <a:spcAft>
                <a:spcPts val="0"/>
              </a:spcAft>
              <a:buSzPts val="1900"/>
              <a:buChar char="●"/>
              <a:defRPr sz="1500"/>
            </a:lvl4pPr>
            <a:lvl5pPr marL="2284542" lvl="4" indent="-329992" rtl="0">
              <a:spcBef>
                <a:spcPts val="400"/>
              </a:spcBef>
              <a:spcAft>
                <a:spcPts val="0"/>
              </a:spcAft>
              <a:buSzPts val="1600"/>
              <a:buChar char="○"/>
              <a:defRPr sz="1500"/>
            </a:lvl5pPr>
            <a:lvl6pPr marL="2741430" lvl="5" indent="-304592" rtl="0">
              <a:spcBef>
                <a:spcPts val="500"/>
              </a:spcBef>
              <a:spcAft>
                <a:spcPts val="0"/>
              </a:spcAft>
              <a:buSzPts val="1200"/>
              <a:buChar char="■"/>
              <a:defRPr sz="1200">
                <a:solidFill>
                  <a:schemeClr val="dk1"/>
                </a:solidFill>
              </a:defRPr>
            </a:lvl6pPr>
            <a:lvl7pPr marL="3198320" lvl="6" indent="-304592" rtl="0">
              <a:spcBef>
                <a:spcPts val="500"/>
              </a:spcBef>
              <a:spcAft>
                <a:spcPts val="0"/>
              </a:spcAft>
              <a:buSzPts val="1200"/>
              <a:buChar char="●"/>
              <a:defRPr sz="1200">
                <a:solidFill>
                  <a:schemeClr val="dk1"/>
                </a:solidFill>
              </a:defRPr>
            </a:lvl7pPr>
            <a:lvl8pPr marL="3655211" lvl="7" indent="-304592" rtl="0">
              <a:spcBef>
                <a:spcPts val="500"/>
              </a:spcBef>
              <a:spcAft>
                <a:spcPts val="0"/>
              </a:spcAft>
              <a:buSzPts val="1200"/>
              <a:buChar char="○"/>
              <a:defRPr>
                <a:solidFill>
                  <a:schemeClr val="dk1"/>
                </a:solidFill>
              </a:defRPr>
            </a:lvl8pPr>
            <a:lvl9pPr marL="4112131" lvl="8" indent="-304592" rtl="0">
              <a:spcBef>
                <a:spcPts val="500"/>
              </a:spcBef>
              <a:spcAft>
                <a:spcPts val="0"/>
              </a:spcAft>
              <a:buSzPts val="1200"/>
              <a:buChar char="■"/>
              <a:defRPr>
                <a:solidFill>
                  <a:schemeClr val="dk1"/>
                </a:solidFill>
              </a:defRPr>
            </a:lvl9pPr>
          </a:lstStyle>
          <a:p>
            <a:endParaRPr/>
          </a:p>
        </p:txBody>
      </p:sp>
      <p:sp>
        <p:nvSpPr>
          <p:cNvPr id="40" name="Google Shape;40;g1296eb9e080_0_28"/>
          <p:cNvSpPr txBox="1">
            <a:spLocks noGrp="1"/>
          </p:cNvSpPr>
          <p:nvPr>
            <p:ph type="body" idx="2"/>
          </p:nvPr>
        </p:nvSpPr>
        <p:spPr>
          <a:xfrm>
            <a:off x="6197603" y="1295400"/>
            <a:ext cx="5384700" cy="4876800"/>
          </a:xfrm>
          <a:prstGeom prst="rect">
            <a:avLst/>
          </a:prstGeom>
          <a:noFill/>
          <a:ln>
            <a:noFill/>
          </a:ln>
        </p:spPr>
        <p:txBody>
          <a:bodyPr spcFirstLastPara="1" wrap="square" lIns="121830" tIns="121830" rIns="121830" bIns="121830" anchor="t" anchorCtr="0">
            <a:noAutofit/>
          </a:bodyPr>
          <a:lstStyle>
            <a:lvl1pPr marL="456891" lvl="0" indent="-228461" rtl="0">
              <a:spcBef>
                <a:spcPts val="600"/>
              </a:spcBef>
              <a:spcAft>
                <a:spcPts val="0"/>
              </a:spcAft>
              <a:buSzPts val="1900"/>
              <a:buNone/>
              <a:defRPr sz="1900"/>
            </a:lvl1pPr>
            <a:lvl2pPr marL="913810" lvl="1" indent="-380757" rtl="0">
              <a:spcBef>
                <a:spcPts val="500"/>
              </a:spcBef>
              <a:spcAft>
                <a:spcPts val="0"/>
              </a:spcAft>
              <a:buSzPts val="2400"/>
              <a:buChar char="○"/>
              <a:defRPr sz="1600"/>
            </a:lvl2pPr>
            <a:lvl3pPr marL="1370716" lvl="2" indent="-361742" rtl="0">
              <a:spcBef>
                <a:spcPts val="500"/>
              </a:spcBef>
              <a:spcAft>
                <a:spcPts val="0"/>
              </a:spcAft>
              <a:buSzPts val="2100"/>
              <a:buChar char="■"/>
              <a:defRPr sz="1500"/>
            </a:lvl3pPr>
            <a:lvl4pPr marL="1827621" lvl="3" indent="-349042" rtl="0">
              <a:spcBef>
                <a:spcPts val="400"/>
              </a:spcBef>
              <a:spcAft>
                <a:spcPts val="0"/>
              </a:spcAft>
              <a:buSzPts val="1900"/>
              <a:buChar char="●"/>
              <a:defRPr sz="1500"/>
            </a:lvl4pPr>
            <a:lvl5pPr marL="2284542" lvl="4" indent="-329992" rtl="0">
              <a:spcBef>
                <a:spcPts val="400"/>
              </a:spcBef>
              <a:spcAft>
                <a:spcPts val="0"/>
              </a:spcAft>
              <a:buSzPts val="1600"/>
              <a:buChar char="○"/>
              <a:defRPr sz="1500"/>
            </a:lvl5pPr>
            <a:lvl6pPr marL="2741430" lvl="5" indent="-304592" rtl="0">
              <a:spcBef>
                <a:spcPts val="500"/>
              </a:spcBef>
              <a:spcAft>
                <a:spcPts val="0"/>
              </a:spcAft>
              <a:buSzPts val="1200"/>
              <a:buChar char="■"/>
              <a:defRPr sz="1200">
                <a:solidFill>
                  <a:schemeClr val="dk1"/>
                </a:solidFill>
              </a:defRPr>
            </a:lvl6pPr>
            <a:lvl7pPr marL="3198320" lvl="6" indent="-304592" rtl="0">
              <a:spcBef>
                <a:spcPts val="500"/>
              </a:spcBef>
              <a:spcAft>
                <a:spcPts val="0"/>
              </a:spcAft>
              <a:buSzPts val="1200"/>
              <a:buChar char="●"/>
              <a:defRPr sz="1200">
                <a:solidFill>
                  <a:schemeClr val="dk1"/>
                </a:solidFill>
              </a:defRPr>
            </a:lvl7pPr>
            <a:lvl8pPr marL="3655211" lvl="7" indent="-304592" rtl="0">
              <a:spcBef>
                <a:spcPts val="500"/>
              </a:spcBef>
              <a:spcAft>
                <a:spcPts val="0"/>
              </a:spcAft>
              <a:buSzPts val="1200"/>
              <a:buChar char="○"/>
              <a:defRPr>
                <a:solidFill>
                  <a:schemeClr val="dk1"/>
                </a:solidFill>
              </a:defRPr>
            </a:lvl8pPr>
            <a:lvl9pPr marL="4112131" lvl="8" indent="-304592" rtl="0">
              <a:spcBef>
                <a:spcPts val="500"/>
              </a:spcBef>
              <a:spcAft>
                <a:spcPts val="0"/>
              </a:spcAft>
              <a:buSzPts val="1200"/>
              <a:buChar char="■"/>
              <a:defRPr>
                <a:solidFill>
                  <a:schemeClr val="dk1"/>
                </a:solidFill>
              </a:defRPr>
            </a:lvl9pPr>
          </a:lstStyle>
          <a:p>
            <a:endParaRPr/>
          </a:p>
        </p:txBody>
      </p:sp>
      <p:sp>
        <p:nvSpPr>
          <p:cNvPr id="41" name="Google Shape;41;g1296eb9e080_0_28"/>
          <p:cNvSpPr txBox="1">
            <a:spLocks noGrp="1"/>
          </p:cNvSpPr>
          <p:nvPr>
            <p:ph type="title"/>
          </p:nvPr>
        </p:nvSpPr>
        <p:spPr>
          <a:xfrm>
            <a:off x="936203" y="273903"/>
            <a:ext cx="9575700" cy="812700"/>
          </a:xfrm>
          <a:prstGeom prst="rect">
            <a:avLst/>
          </a:prstGeom>
          <a:noFill/>
          <a:ln>
            <a:noFill/>
          </a:ln>
        </p:spPr>
        <p:txBody>
          <a:bodyPr spcFirstLastPara="1" wrap="square" lIns="121830" tIns="121830" rIns="121830" bIns="121830" anchor="ctr" anchorCtr="0">
            <a:noAutofit/>
          </a:bodyPr>
          <a:lstStyle>
            <a:lvl1pPr lvl="0" rtl="0">
              <a:spcBef>
                <a:spcPts val="0"/>
              </a:spcBef>
              <a:spcAft>
                <a:spcPts val="0"/>
              </a:spcAft>
              <a:buSzPts val="4800"/>
              <a:buFont typeface="Cambria"/>
              <a:buNone/>
              <a:defRPr sz="4800">
                <a:latin typeface="Cambria"/>
                <a:ea typeface="Cambria"/>
                <a:cs typeface="Cambria"/>
                <a:sym typeface="Cambria"/>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rgbClr val="E06666"/>
        </a:solidFill>
        <a:effectLst/>
      </p:bgPr>
    </p:bg>
    <p:spTree>
      <p:nvGrpSpPr>
        <p:cNvPr id="1" name="Shape 91"/>
        <p:cNvGrpSpPr/>
        <p:nvPr/>
      </p:nvGrpSpPr>
      <p:grpSpPr>
        <a:xfrm>
          <a:off x="0" y="0"/>
          <a:ext cx="0" cy="0"/>
          <a:chOff x="0" y="0"/>
          <a:chExt cx="0" cy="0"/>
        </a:xfrm>
      </p:grpSpPr>
      <p:sp>
        <p:nvSpPr>
          <p:cNvPr id="92" name="Google Shape;92;g1296eb9e080_0_72"/>
          <p:cNvSpPr/>
          <p:nvPr/>
        </p:nvSpPr>
        <p:spPr>
          <a:xfrm>
            <a:off x="585500" y="4268167"/>
            <a:ext cx="11606400" cy="2589900"/>
          </a:xfrm>
          <a:prstGeom prst="rect">
            <a:avLst/>
          </a:prstGeom>
          <a:solidFill>
            <a:srgbClr val="FFFFFF"/>
          </a:solidFill>
          <a:ln>
            <a:noFill/>
          </a:ln>
        </p:spPr>
        <p:txBody>
          <a:bodyPr spcFirstLastPara="1" wrap="square" lIns="121788" tIns="121788" rIns="121788" bIns="121788" anchor="ctr" anchorCtr="0">
            <a:noAutofit/>
          </a:bodyPr>
          <a:lstStyle/>
          <a:p>
            <a:pPr defTabSz="1217940">
              <a:buSzPts val="1400"/>
            </a:pPr>
            <a:endParaRPr/>
          </a:p>
        </p:txBody>
      </p:sp>
      <p:sp>
        <p:nvSpPr>
          <p:cNvPr id="93" name="Google Shape;93;g1296eb9e080_0_72"/>
          <p:cNvSpPr txBox="1">
            <a:spLocks noGrp="1"/>
          </p:cNvSpPr>
          <p:nvPr>
            <p:ph type="title"/>
          </p:nvPr>
        </p:nvSpPr>
        <p:spPr>
          <a:xfrm>
            <a:off x="1071735" y="2405067"/>
            <a:ext cx="10163100" cy="4163700"/>
          </a:xfrm>
          <a:prstGeom prst="rect">
            <a:avLst/>
          </a:prstGeom>
          <a:noFill/>
          <a:ln>
            <a:noFill/>
          </a:ln>
        </p:spPr>
        <p:txBody>
          <a:bodyPr spcFirstLastPara="1" wrap="square" lIns="121788" tIns="121788" rIns="121788" bIns="121788"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rgbClr val="0A4595"/>
              </a:buClr>
              <a:buSzPts val="9100"/>
              <a:buChar char="○"/>
              <a:defRPr sz="9100">
                <a:solidFill>
                  <a:srgbClr val="0A4595"/>
                </a:solidFill>
              </a:defRPr>
            </a:lvl2pPr>
            <a:lvl3pPr lvl="2" algn="l">
              <a:lnSpc>
                <a:spcPct val="100000"/>
              </a:lnSpc>
              <a:spcBef>
                <a:spcPts val="0"/>
              </a:spcBef>
              <a:spcAft>
                <a:spcPts val="0"/>
              </a:spcAft>
              <a:buClr>
                <a:srgbClr val="0A4595"/>
              </a:buClr>
              <a:buSzPts val="9100"/>
              <a:buChar char="■"/>
              <a:defRPr sz="9100">
                <a:solidFill>
                  <a:srgbClr val="0A4595"/>
                </a:solidFill>
              </a:defRPr>
            </a:lvl3pPr>
            <a:lvl4pPr lvl="3" algn="l">
              <a:lnSpc>
                <a:spcPct val="100000"/>
              </a:lnSpc>
              <a:spcBef>
                <a:spcPts val="0"/>
              </a:spcBef>
              <a:spcAft>
                <a:spcPts val="0"/>
              </a:spcAft>
              <a:buClr>
                <a:srgbClr val="0A4595"/>
              </a:buClr>
              <a:buSzPts val="9100"/>
              <a:buChar char="●"/>
              <a:defRPr sz="9100">
                <a:solidFill>
                  <a:srgbClr val="0A4595"/>
                </a:solidFill>
              </a:defRPr>
            </a:lvl4pPr>
            <a:lvl5pPr lvl="4" algn="l">
              <a:lnSpc>
                <a:spcPct val="100000"/>
              </a:lnSpc>
              <a:spcBef>
                <a:spcPts val="0"/>
              </a:spcBef>
              <a:spcAft>
                <a:spcPts val="0"/>
              </a:spcAft>
              <a:buClr>
                <a:srgbClr val="0A4595"/>
              </a:buClr>
              <a:buSzPts val="9100"/>
              <a:buChar char="○"/>
              <a:defRPr sz="9100">
                <a:solidFill>
                  <a:srgbClr val="0A4595"/>
                </a:solidFill>
              </a:defRPr>
            </a:lvl5pPr>
            <a:lvl6pPr lvl="5" algn="l">
              <a:lnSpc>
                <a:spcPct val="100000"/>
              </a:lnSpc>
              <a:spcBef>
                <a:spcPts val="0"/>
              </a:spcBef>
              <a:spcAft>
                <a:spcPts val="0"/>
              </a:spcAft>
              <a:buClr>
                <a:srgbClr val="0A4595"/>
              </a:buClr>
              <a:buSzPts val="9100"/>
              <a:buChar char="■"/>
              <a:defRPr sz="9100">
                <a:solidFill>
                  <a:srgbClr val="0A4595"/>
                </a:solidFill>
              </a:defRPr>
            </a:lvl6pPr>
            <a:lvl7pPr lvl="6" algn="l">
              <a:lnSpc>
                <a:spcPct val="100000"/>
              </a:lnSpc>
              <a:spcBef>
                <a:spcPts val="0"/>
              </a:spcBef>
              <a:spcAft>
                <a:spcPts val="0"/>
              </a:spcAft>
              <a:buClr>
                <a:srgbClr val="0A4595"/>
              </a:buClr>
              <a:buSzPts val="9100"/>
              <a:buChar char="●"/>
              <a:defRPr sz="9100">
                <a:solidFill>
                  <a:srgbClr val="0A4595"/>
                </a:solidFill>
              </a:defRPr>
            </a:lvl7pPr>
            <a:lvl8pPr lvl="7" algn="l">
              <a:lnSpc>
                <a:spcPct val="100000"/>
              </a:lnSpc>
              <a:spcBef>
                <a:spcPts val="0"/>
              </a:spcBef>
              <a:spcAft>
                <a:spcPts val="0"/>
              </a:spcAft>
              <a:buClr>
                <a:srgbClr val="0A4595"/>
              </a:buClr>
              <a:buSzPts val="9100"/>
              <a:buChar char="○"/>
              <a:defRPr sz="9100">
                <a:solidFill>
                  <a:srgbClr val="0A4595"/>
                </a:solidFill>
              </a:defRPr>
            </a:lvl8pPr>
            <a:lvl9pPr lvl="8" algn="l">
              <a:lnSpc>
                <a:spcPct val="100000"/>
              </a:lnSpc>
              <a:spcBef>
                <a:spcPts val="0"/>
              </a:spcBef>
              <a:spcAft>
                <a:spcPts val="0"/>
              </a:spcAft>
              <a:buClr>
                <a:srgbClr val="0A4595"/>
              </a:buClr>
              <a:buSzPts val="9100"/>
              <a:buChar char="■"/>
              <a:defRPr sz="9100">
                <a:solidFill>
                  <a:srgbClr val="0A4595"/>
                </a:solidFill>
              </a:defRPr>
            </a:lvl9pPr>
          </a:lstStyle>
          <a:p>
            <a:endParaRPr/>
          </a:p>
        </p:txBody>
      </p:sp>
      <p:sp>
        <p:nvSpPr>
          <p:cNvPr id="94" name="Google Shape;94;g1296eb9e080_0_72"/>
          <p:cNvSpPr txBox="1">
            <a:spLocks noGrp="1"/>
          </p:cNvSpPr>
          <p:nvPr>
            <p:ph type="sldNum" idx="12"/>
          </p:nvPr>
        </p:nvSpPr>
        <p:spPr>
          <a:xfrm>
            <a:off x="11296611" y="6217623"/>
            <a:ext cx="731700" cy="524700"/>
          </a:xfrm>
          <a:prstGeom prst="rect">
            <a:avLst/>
          </a:prstGeom>
          <a:noFill/>
          <a:ln>
            <a:noFill/>
          </a:ln>
        </p:spPr>
        <p:txBody>
          <a:bodyPr spcFirstLastPara="1" wrap="square" lIns="121788" tIns="60869" rIns="121788" bIns="60869"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3837684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95"/>
        <p:cNvGrpSpPr/>
        <p:nvPr/>
      </p:nvGrpSpPr>
      <p:grpSpPr>
        <a:xfrm>
          <a:off x="0" y="0"/>
          <a:ext cx="0" cy="0"/>
          <a:chOff x="0" y="0"/>
          <a:chExt cx="0" cy="0"/>
        </a:xfrm>
      </p:grpSpPr>
      <p:sp>
        <p:nvSpPr>
          <p:cNvPr id="96" name="Google Shape;96;g1296eb9e080_0_78"/>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788" tIns="121788" rIns="121788" bIns="121788" anchor="ctr" anchorCtr="0">
            <a:noAutofit/>
          </a:bodyPr>
          <a:lstStyle/>
          <a:p>
            <a:pPr defTabSz="1217940">
              <a:buSzPts val="1400"/>
            </a:pPr>
            <a:endParaRPr/>
          </a:p>
        </p:txBody>
      </p:sp>
      <p:sp>
        <p:nvSpPr>
          <p:cNvPr id="97" name="Google Shape;97;g1296eb9e080_0_78"/>
          <p:cNvSpPr txBox="1">
            <a:spLocks noGrp="1"/>
          </p:cNvSpPr>
          <p:nvPr>
            <p:ph type="sldNum" idx="12"/>
          </p:nvPr>
        </p:nvSpPr>
        <p:spPr>
          <a:xfrm>
            <a:off x="11409047" y="6333135"/>
            <a:ext cx="731700" cy="524700"/>
          </a:xfrm>
          <a:prstGeom prst="rect">
            <a:avLst/>
          </a:prstGeom>
          <a:noFill/>
          <a:ln>
            <a:noFill/>
          </a:ln>
        </p:spPr>
        <p:txBody>
          <a:bodyPr spcFirstLastPara="1" wrap="square" lIns="121788" tIns="60869" rIns="121788" bIns="60869"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8341840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18"/>
        <p:cNvGrpSpPr/>
        <p:nvPr/>
      </p:nvGrpSpPr>
      <p:grpSpPr>
        <a:xfrm>
          <a:off x="0" y="0"/>
          <a:ext cx="0" cy="0"/>
          <a:chOff x="0" y="0"/>
          <a:chExt cx="0" cy="0"/>
        </a:xfrm>
      </p:grpSpPr>
      <p:sp>
        <p:nvSpPr>
          <p:cNvPr id="19" name="Google Shape;19;g1296eb9e080_0_9"/>
          <p:cNvSpPr/>
          <p:nvPr/>
        </p:nvSpPr>
        <p:spPr>
          <a:xfrm>
            <a:off x="10207535" y="99735"/>
            <a:ext cx="1847100" cy="1719900"/>
          </a:xfrm>
          <a:prstGeom prst="rect">
            <a:avLst/>
          </a:prstGeom>
          <a:solidFill>
            <a:schemeClr val="dk2"/>
          </a:solidFill>
          <a:ln>
            <a:noFill/>
          </a:ln>
        </p:spPr>
        <p:txBody>
          <a:bodyPr spcFirstLastPara="1" wrap="square" lIns="121846" tIns="121846" rIns="121846" bIns="121846" anchor="ctr" anchorCtr="0">
            <a:noAutofit/>
          </a:bodyPr>
          <a:lstStyle/>
          <a:p>
            <a:pPr defTabSz="1218600">
              <a:buSzPts val="1400"/>
            </a:pPr>
            <a:endParaRPr/>
          </a:p>
        </p:txBody>
      </p:sp>
      <p:sp>
        <p:nvSpPr>
          <p:cNvPr id="20" name="Google Shape;20;g1296eb9e080_0_9"/>
          <p:cNvSpPr txBox="1">
            <a:spLocks noGrp="1"/>
          </p:cNvSpPr>
          <p:nvPr>
            <p:ph type="ctrTitle"/>
          </p:nvPr>
        </p:nvSpPr>
        <p:spPr>
          <a:xfrm>
            <a:off x="1135503" y="2873191"/>
            <a:ext cx="10295700" cy="2194500"/>
          </a:xfrm>
          <a:prstGeom prst="rect">
            <a:avLst/>
          </a:prstGeom>
          <a:noFill/>
          <a:ln>
            <a:noFill/>
          </a:ln>
        </p:spPr>
        <p:txBody>
          <a:bodyPr spcFirstLastPara="1" wrap="square" lIns="121846" tIns="121846" rIns="121846" bIns="121846" anchor="ctr" anchorCtr="0">
            <a:noAutofit/>
          </a:bodyPr>
          <a:lstStyle>
            <a:lvl1pPr marR="0" lvl="0" algn="l">
              <a:lnSpc>
                <a:spcPct val="100000"/>
              </a:lnSpc>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R="0" lvl="1" algn="l">
              <a:lnSpc>
                <a:spcPct val="100000"/>
              </a:lnSpc>
              <a:spcBef>
                <a:spcPts val="0"/>
              </a:spcBef>
              <a:spcAft>
                <a:spcPts val="0"/>
              </a:spcAft>
              <a:buSzPts val="1900"/>
              <a:buFont typeface="Open Sans"/>
              <a:buChar char="○"/>
              <a:defRPr>
                <a:latin typeface="Open Sans"/>
                <a:ea typeface="Open Sans"/>
                <a:cs typeface="Open Sans"/>
                <a:sym typeface="Open Sans"/>
              </a:defRPr>
            </a:lvl2pPr>
            <a:lvl3pPr marR="0" lvl="2" algn="l">
              <a:lnSpc>
                <a:spcPct val="100000"/>
              </a:lnSpc>
              <a:spcBef>
                <a:spcPts val="0"/>
              </a:spcBef>
              <a:spcAft>
                <a:spcPts val="0"/>
              </a:spcAft>
              <a:buSzPts val="1900"/>
              <a:buFont typeface="Open Sans"/>
              <a:buChar char="■"/>
              <a:defRPr>
                <a:latin typeface="Open Sans"/>
                <a:ea typeface="Open Sans"/>
                <a:cs typeface="Open Sans"/>
                <a:sym typeface="Open Sans"/>
              </a:defRPr>
            </a:lvl3pPr>
            <a:lvl4pPr marR="0" lvl="3" algn="l">
              <a:lnSpc>
                <a:spcPct val="100000"/>
              </a:lnSpc>
              <a:spcBef>
                <a:spcPts val="0"/>
              </a:spcBef>
              <a:spcAft>
                <a:spcPts val="0"/>
              </a:spcAft>
              <a:buSzPts val="1900"/>
              <a:buFont typeface="Open Sans"/>
              <a:buChar char="●"/>
              <a:defRPr>
                <a:latin typeface="Open Sans"/>
                <a:ea typeface="Open Sans"/>
                <a:cs typeface="Open Sans"/>
                <a:sym typeface="Open Sans"/>
              </a:defRPr>
            </a:lvl4pPr>
            <a:lvl5pPr marR="0" lvl="4" algn="l">
              <a:lnSpc>
                <a:spcPct val="100000"/>
              </a:lnSpc>
              <a:spcBef>
                <a:spcPts val="0"/>
              </a:spcBef>
              <a:spcAft>
                <a:spcPts val="0"/>
              </a:spcAft>
              <a:buSzPts val="1900"/>
              <a:buFont typeface="Open Sans"/>
              <a:buChar char="○"/>
              <a:defRPr>
                <a:latin typeface="Open Sans"/>
                <a:ea typeface="Open Sans"/>
                <a:cs typeface="Open Sans"/>
                <a:sym typeface="Open Sans"/>
              </a:defRPr>
            </a:lvl5pPr>
            <a:lvl6pPr marR="0" lvl="5" algn="l">
              <a:lnSpc>
                <a:spcPct val="100000"/>
              </a:lnSpc>
              <a:spcBef>
                <a:spcPts val="0"/>
              </a:spcBef>
              <a:spcAft>
                <a:spcPts val="0"/>
              </a:spcAft>
              <a:buSzPts val="1900"/>
              <a:buFont typeface="Open Sans"/>
              <a:buChar char="■"/>
              <a:defRPr>
                <a:latin typeface="Open Sans"/>
                <a:ea typeface="Open Sans"/>
                <a:cs typeface="Open Sans"/>
                <a:sym typeface="Open Sans"/>
              </a:defRPr>
            </a:lvl6pPr>
            <a:lvl7pPr marR="0" lvl="6" algn="l">
              <a:lnSpc>
                <a:spcPct val="100000"/>
              </a:lnSpc>
              <a:spcBef>
                <a:spcPts val="0"/>
              </a:spcBef>
              <a:spcAft>
                <a:spcPts val="0"/>
              </a:spcAft>
              <a:buSzPts val="1900"/>
              <a:buFont typeface="Open Sans"/>
              <a:buChar char="●"/>
              <a:defRPr>
                <a:latin typeface="Open Sans"/>
                <a:ea typeface="Open Sans"/>
                <a:cs typeface="Open Sans"/>
                <a:sym typeface="Open Sans"/>
              </a:defRPr>
            </a:lvl7pPr>
            <a:lvl8pPr marR="0" lvl="7" algn="l">
              <a:lnSpc>
                <a:spcPct val="100000"/>
              </a:lnSpc>
              <a:spcBef>
                <a:spcPts val="0"/>
              </a:spcBef>
              <a:spcAft>
                <a:spcPts val="0"/>
              </a:spcAft>
              <a:buSzPts val="1900"/>
              <a:buFont typeface="Open Sans"/>
              <a:buChar char="○"/>
              <a:defRPr>
                <a:latin typeface="Open Sans"/>
                <a:ea typeface="Open Sans"/>
                <a:cs typeface="Open Sans"/>
                <a:sym typeface="Open Sans"/>
              </a:defRPr>
            </a:lvl8pPr>
            <a:lvl9pPr marR="0" lvl="8" algn="l">
              <a:lnSpc>
                <a:spcPct val="100000"/>
              </a:lnSpc>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1" name="Google Shape;21;g1296eb9e080_0_9"/>
          <p:cNvSpPr txBox="1">
            <a:spLocks noGrp="1"/>
          </p:cNvSpPr>
          <p:nvPr>
            <p:ph type="subTitle" idx="1"/>
          </p:nvPr>
        </p:nvSpPr>
        <p:spPr>
          <a:xfrm>
            <a:off x="1185367" y="5067451"/>
            <a:ext cx="10295700" cy="914400"/>
          </a:xfrm>
          <a:prstGeom prst="rect">
            <a:avLst/>
          </a:prstGeom>
          <a:noFill/>
          <a:ln>
            <a:noFill/>
          </a:ln>
        </p:spPr>
        <p:txBody>
          <a:bodyPr spcFirstLastPara="1" wrap="square" lIns="121846" tIns="121846" rIns="121846" bIns="121846" anchor="t" anchorCtr="0">
            <a:noAutofit/>
          </a:bodyPr>
          <a:lstStyle>
            <a:lvl1pPr marR="0" lvl="0" algn="l">
              <a:lnSpc>
                <a:spcPct val="100000"/>
              </a:lnSpc>
              <a:spcBef>
                <a:spcPts val="600"/>
              </a:spcBef>
              <a:spcAft>
                <a:spcPts val="0"/>
              </a:spcAft>
              <a:buClr>
                <a:srgbClr val="538CD5"/>
              </a:buClr>
              <a:buSzPts val="1900"/>
              <a:buNone/>
              <a:defRPr sz="3200" b="0" i="0" u="none" strike="noStrike" cap="none">
                <a:solidFill>
                  <a:srgbClr val="538CD5"/>
                </a:solidFill>
              </a:defRPr>
            </a:lvl1pPr>
            <a:lvl2pPr marR="0" lvl="1" algn="ctr">
              <a:lnSpc>
                <a:spcPct val="100000"/>
              </a:lnSpc>
              <a:spcBef>
                <a:spcPts val="500"/>
              </a:spcBef>
              <a:spcAft>
                <a:spcPts val="0"/>
              </a:spcAft>
              <a:buClr>
                <a:srgbClr val="888888"/>
              </a:buClr>
              <a:buSzPts val="2400"/>
              <a:buNone/>
              <a:defRPr sz="2700" b="0" i="0" u="none" strike="noStrike" cap="none">
                <a:solidFill>
                  <a:srgbClr val="888888"/>
                </a:solidFill>
              </a:defRPr>
            </a:lvl2pPr>
            <a:lvl3pPr marR="0" lvl="2" algn="ctr">
              <a:lnSpc>
                <a:spcPct val="100000"/>
              </a:lnSpc>
              <a:spcBef>
                <a:spcPts val="500"/>
              </a:spcBef>
              <a:spcAft>
                <a:spcPts val="0"/>
              </a:spcAft>
              <a:buClr>
                <a:srgbClr val="888888"/>
              </a:buClr>
              <a:buSzPts val="2100"/>
              <a:buNone/>
              <a:defRPr sz="2400" b="0" i="0" u="none" strike="noStrike" cap="none">
                <a:solidFill>
                  <a:srgbClr val="888888"/>
                </a:solidFill>
              </a:defRPr>
            </a:lvl3pPr>
            <a:lvl4pPr marR="0" lvl="3" algn="ctr">
              <a:lnSpc>
                <a:spcPct val="100000"/>
              </a:lnSpc>
              <a:spcBef>
                <a:spcPts val="400"/>
              </a:spcBef>
              <a:spcAft>
                <a:spcPts val="0"/>
              </a:spcAft>
              <a:buClr>
                <a:srgbClr val="888888"/>
              </a:buClr>
              <a:buSzPts val="1900"/>
              <a:buNone/>
              <a:defRPr sz="2100" b="0" i="0" u="none" strike="noStrike" cap="none">
                <a:solidFill>
                  <a:srgbClr val="888888"/>
                </a:solidFill>
              </a:defRPr>
            </a:lvl4pPr>
            <a:lvl5pPr marR="0" lvl="4" algn="ctr">
              <a:lnSpc>
                <a:spcPct val="100000"/>
              </a:lnSpc>
              <a:spcBef>
                <a:spcPts val="400"/>
              </a:spcBef>
              <a:spcAft>
                <a:spcPts val="0"/>
              </a:spcAft>
              <a:buClr>
                <a:srgbClr val="888888"/>
              </a:buClr>
              <a:buSzPts val="1600"/>
              <a:buNone/>
              <a:defRPr sz="2100" b="0" i="0" u="none" strike="noStrike" cap="none">
                <a:solidFill>
                  <a:srgbClr val="888888"/>
                </a:solidFill>
              </a:defRPr>
            </a:lvl5pPr>
            <a:lvl6pPr marR="0" lvl="5" algn="ctr">
              <a:lnSpc>
                <a:spcPct val="100000"/>
              </a:lnSpc>
              <a:spcBef>
                <a:spcPts val="500"/>
              </a:spcBef>
              <a:spcAft>
                <a:spcPts val="0"/>
              </a:spcAft>
              <a:buClr>
                <a:srgbClr val="888888"/>
              </a:buClr>
              <a:buSzPts val="1300"/>
              <a:buNone/>
              <a:defRPr sz="2700" b="0" i="0" u="none" strike="noStrike" cap="none">
                <a:solidFill>
                  <a:srgbClr val="888888"/>
                </a:solidFill>
              </a:defRPr>
            </a:lvl6pPr>
            <a:lvl7pPr marR="0" lvl="6" algn="ctr">
              <a:lnSpc>
                <a:spcPct val="100000"/>
              </a:lnSpc>
              <a:spcBef>
                <a:spcPts val="500"/>
              </a:spcBef>
              <a:spcAft>
                <a:spcPts val="0"/>
              </a:spcAft>
              <a:buClr>
                <a:srgbClr val="888888"/>
              </a:buClr>
              <a:buSzPts val="1300"/>
              <a:buNone/>
              <a:defRPr sz="2700" b="0" i="0" u="none" strike="noStrike" cap="none">
                <a:solidFill>
                  <a:srgbClr val="888888"/>
                </a:solidFill>
              </a:defRPr>
            </a:lvl7pPr>
            <a:lvl8pPr marR="0" lvl="7" algn="ctr">
              <a:lnSpc>
                <a:spcPct val="100000"/>
              </a:lnSpc>
              <a:spcBef>
                <a:spcPts val="500"/>
              </a:spcBef>
              <a:spcAft>
                <a:spcPts val="0"/>
              </a:spcAft>
              <a:buClr>
                <a:srgbClr val="888888"/>
              </a:buClr>
              <a:buSzPts val="1200"/>
              <a:buNone/>
              <a:defRPr sz="2700" b="0" i="0" u="none" strike="noStrike" cap="none">
                <a:solidFill>
                  <a:srgbClr val="888888"/>
                </a:solidFill>
              </a:defRPr>
            </a:lvl8pPr>
            <a:lvl9pPr marR="0" lvl="8" algn="ctr">
              <a:lnSpc>
                <a:spcPct val="100000"/>
              </a:lnSpc>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2" name="Google Shape;22;g1296eb9e080_0_9"/>
          <p:cNvCxnSpPr/>
          <p:nvPr/>
        </p:nvCxnSpPr>
        <p:spPr>
          <a:xfrm>
            <a:off x="641503" y="916969"/>
            <a:ext cx="10135500" cy="0"/>
          </a:xfrm>
          <a:prstGeom prst="straightConnector1">
            <a:avLst/>
          </a:prstGeom>
          <a:noFill/>
          <a:ln w="76200" cap="flat" cmpd="sng">
            <a:solidFill>
              <a:schemeClr val="dk2"/>
            </a:solidFill>
            <a:prstDash val="solid"/>
            <a:round/>
            <a:headEnd type="none" w="sm" len="sm"/>
            <a:tailEnd type="none" w="sm" len="sm"/>
          </a:ln>
        </p:spPr>
      </p:cxnSp>
      <p:pic>
        <p:nvPicPr>
          <p:cNvPr id="23" name="Google Shape;23;g1296eb9e080_0_9"/>
          <p:cNvPicPr preferRelativeResize="0"/>
          <p:nvPr/>
        </p:nvPicPr>
        <p:blipFill rotWithShape="1">
          <a:blip r:embed="rId2">
            <a:alphaModFix/>
          </a:blip>
          <a:srcRect/>
          <a:stretch/>
        </p:blipFill>
        <p:spPr>
          <a:xfrm>
            <a:off x="10716669" y="304843"/>
            <a:ext cx="1224307" cy="1224303"/>
          </a:xfrm>
          <a:prstGeom prst="rect">
            <a:avLst/>
          </a:prstGeom>
          <a:noFill/>
          <a:ln>
            <a:noFill/>
          </a:ln>
          <a:effectLst>
            <a:outerShdw blurRad="200025" dist="19050" dir="10860000" algn="bl" rotWithShape="0">
              <a:srgbClr val="000000">
                <a:alpha val="29803"/>
              </a:srgbClr>
            </a:outerShdw>
          </a:effectLst>
        </p:spPr>
      </p:pic>
      <p:pic>
        <p:nvPicPr>
          <p:cNvPr id="24" name="Google Shape;24;g1296eb9e080_0_9"/>
          <p:cNvPicPr preferRelativeResize="0"/>
          <p:nvPr/>
        </p:nvPicPr>
        <p:blipFill rotWithShape="1">
          <a:blip r:embed="rId3">
            <a:alphaModFix/>
          </a:blip>
          <a:srcRect/>
          <a:stretch/>
        </p:blipFill>
        <p:spPr>
          <a:xfrm>
            <a:off x="9384999" y="301909"/>
            <a:ext cx="1224304" cy="1224299"/>
          </a:xfrm>
          <a:prstGeom prst="rect">
            <a:avLst/>
          </a:prstGeom>
          <a:noFill/>
          <a:ln>
            <a:noFill/>
          </a:ln>
          <a:effectLst>
            <a:outerShdw blurRad="428625" dist="28575" dir="10800000" algn="bl" rotWithShape="0">
              <a:srgbClr val="000000">
                <a:alpha val="40000"/>
              </a:srgbClr>
            </a:outerShdw>
          </a:effectLst>
        </p:spPr>
      </p:pic>
    </p:spTree>
    <p:extLst>
      <p:ext uri="{BB962C8B-B14F-4D97-AF65-F5344CB8AC3E}">
        <p14:creationId xmlns:p14="http://schemas.microsoft.com/office/powerpoint/2010/main" val="282618580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5"/>
        <p:cNvGrpSpPr/>
        <p:nvPr/>
      </p:nvGrpSpPr>
      <p:grpSpPr>
        <a:xfrm>
          <a:off x="0" y="0"/>
          <a:ext cx="0" cy="0"/>
          <a:chOff x="0" y="0"/>
          <a:chExt cx="0" cy="0"/>
        </a:xfrm>
      </p:grpSpPr>
      <p:sp>
        <p:nvSpPr>
          <p:cNvPr id="26" name="Google Shape;26;g1296eb9e080_0_81"/>
          <p:cNvSpPr txBox="1">
            <a:spLocks noGrp="1"/>
          </p:cNvSpPr>
          <p:nvPr>
            <p:ph type="title"/>
          </p:nvPr>
        </p:nvSpPr>
        <p:spPr>
          <a:xfrm>
            <a:off x="914400" y="0"/>
            <a:ext cx="10363200" cy="1143000"/>
          </a:xfrm>
          <a:prstGeom prst="rect">
            <a:avLst/>
          </a:prstGeom>
          <a:noFill/>
          <a:ln>
            <a:noFill/>
          </a:ln>
        </p:spPr>
        <p:txBody>
          <a:bodyPr spcFirstLastPara="1" wrap="square" lIns="91384" tIns="45698" rIns="91384" bIns="45698" anchor="ctr" anchorCtr="0">
            <a:noAutofit/>
          </a:bodyPr>
          <a:lstStyle>
            <a:lvl1pPr lvl="0" algn="ctr">
              <a:lnSpc>
                <a:spcPct val="100000"/>
              </a:lnSpc>
              <a:spcBef>
                <a:spcPts val="0"/>
              </a:spcBef>
              <a:spcAft>
                <a:spcPts val="0"/>
              </a:spcAft>
              <a:buSzPts val="1400"/>
              <a:buNone/>
              <a:defRPr b="0">
                <a:solidFill>
                  <a:schemeClr val="dk1"/>
                </a:solidFill>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 name="Google Shape;27;g1296eb9e080_0_81"/>
          <p:cNvSpPr txBox="1">
            <a:spLocks noGrp="1"/>
          </p:cNvSpPr>
          <p:nvPr>
            <p:ph type="sldNum" idx="12"/>
          </p:nvPr>
        </p:nvSpPr>
        <p:spPr>
          <a:xfrm>
            <a:off x="9426723" y="6459407"/>
            <a:ext cx="2743200" cy="365100"/>
          </a:xfrm>
          <a:prstGeom prst="rect">
            <a:avLst/>
          </a:prstGeom>
          <a:noFill/>
          <a:ln>
            <a:noFill/>
          </a:ln>
        </p:spPr>
        <p:txBody>
          <a:bodyPr spcFirstLastPara="1" wrap="square" lIns="91384" tIns="45698" rIns="91384"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26250954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Content 1" type="obj">
  <p:cSld name="Title and Content 1">
    <p:spTree>
      <p:nvGrpSpPr>
        <p:cNvPr id="1" name="Shape 28"/>
        <p:cNvGrpSpPr/>
        <p:nvPr/>
      </p:nvGrpSpPr>
      <p:grpSpPr>
        <a:xfrm>
          <a:off x="0" y="0"/>
          <a:ext cx="0" cy="0"/>
          <a:chOff x="0" y="0"/>
          <a:chExt cx="0" cy="0"/>
        </a:xfrm>
      </p:grpSpPr>
      <p:sp>
        <p:nvSpPr>
          <p:cNvPr id="29" name="Google Shape;29;g1296eb9e080_0_53"/>
          <p:cNvSpPr txBox="1">
            <a:spLocks noGrp="1"/>
          </p:cNvSpPr>
          <p:nvPr>
            <p:ph type="title"/>
          </p:nvPr>
        </p:nvSpPr>
        <p:spPr>
          <a:xfrm>
            <a:off x="609603" y="114471"/>
            <a:ext cx="10160100" cy="1143300"/>
          </a:xfrm>
          <a:prstGeom prst="rect">
            <a:avLst/>
          </a:prstGeom>
          <a:noFill/>
          <a:ln>
            <a:noFill/>
          </a:ln>
        </p:spPr>
        <p:txBody>
          <a:bodyPr spcFirstLastPara="1" wrap="square" lIns="121846" tIns="121846" rIns="121846" bIns="121846" anchor="ctr" anchorCtr="0">
            <a:noAutofit/>
          </a:bodyPr>
          <a:lstStyle>
            <a:lvl1pPr marR="0" lvl="0" algn="l">
              <a:lnSpc>
                <a:spcPct val="100000"/>
              </a:lnSpc>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algn="l">
              <a:lnSpc>
                <a:spcPct val="100000"/>
              </a:lnSpc>
              <a:spcBef>
                <a:spcPts val="0"/>
              </a:spcBef>
              <a:spcAft>
                <a:spcPts val="0"/>
              </a:spcAft>
              <a:buSzPts val="1900"/>
              <a:buNone/>
              <a:defRPr sz="2400"/>
            </a:lvl2pPr>
            <a:lvl3pPr lvl="2" algn="l">
              <a:lnSpc>
                <a:spcPct val="100000"/>
              </a:lnSpc>
              <a:spcBef>
                <a:spcPts val="0"/>
              </a:spcBef>
              <a:spcAft>
                <a:spcPts val="0"/>
              </a:spcAft>
              <a:buSzPts val="1900"/>
              <a:buNone/>
              <a:defRPr sz="2400"/>
            </a:lvl3pPr>
            <a:lvl4pPr lvl="3" algn="l">
              <a:lnSpc>
                <a:spcPct val="100000"/>
              </a:lnSpc>
              <a:spcBef>
                <a:spcPts val="0"/>
              </a:spcBef>
              <a:spcAft>
                <a:spcPts val="0"/>
              </a:spcAft>
              <a:buSzPts val="1900"/>
              <a:buNone/>
              <a:defRPr sz="2400"/>
            </a:lvl4pPr>
            <a:lvl5pPr lvl="4" algn="l">
              <a:lnSpc>
                <a:spcPct val="100000"/>
              </a:lnSpc>
              <a:spcBef>
                <a:spcPts val="0"/>
              </a:spcBef>
              <a:spcAft>
                <a:spcPts val="0"/>
              </a:spcAft>
              <a:buSzPts val="1900"/>
              <a:buNone/>
              <a:defRPr sz="2400"/>
            </a:lvl5pPr>
            <a:lvl6pPr lvl="5" algn="l">
              <a:lnSpc>
                <a:spcPct val="100000"/>
              </a:lnSpc>
              <a:spcBef>
                <a:spcPts val="0"/>
              </a:spcBef>
              <a:spcAft>
                <a:spcPts val="0"/>
              </a:spcAft>
              <a:buSzPts val="1900"/>
              <a:buNone/>
              <a:defRPr sz="2400"/>
            </a:lvl6pPr>
            <a:lvl7pPr lvl="6" algn="l">
              <a:lnSpc>
                <a:spcPct val="100000"/>
              </a:lnSpc>
              <a:spcBef>
                <a:spcPts val="0"/>
              </a:spcBef>
              <a:spcAft>
                <a:spcPts val="0"/>
              </a:spcAft>
              <a:buSzPts val="1900"/>
              <a:buNone/>
              <a:defRPr sz="2400"/>
            </a:lvl7pPr>
            <a:lvl8pPr lvl="7" algn="l">
              <a:lnSpc>
                <a:spcPct val="100000"/>
              </a:lnSpc>
              <a:spcBef>
                <a:spcPts val="0"/>
              </a:spcBef>
              <a:spcAft>
                <a:spcPts val="0"/>
              </a:spcAft>
              <a:buSzPts val="1900"/>
              <a:buNone/>
              <a:defRPr sz="2400"/>
            </a:lvl8pPr>
            <a:lvl9pPr lvl="8" algn="l">
              <a:lnSpc>
                <a:spcPct val="100000"/>
              </a:lnSpc>
              <a:spcBef>
                <a:spcPts val="0"/>
              </a:spcBef>
              <a:spcAft>
                <a:spcPts val="0"/>
              </a:spcAft>
              <a:buSzPts val="1900"/>
              <a:buNone/>
              <a:defRPr sz="2400"/>
            </a:lvl9pPr>
          </a:lstStyle>
          <a:p>
            <a:endParaRPr/>
          </a:p>
        </p:txBody>
      </p:sp>
      <p:sp>
        <p:nvSpPr>
          <p:cNvPr id="30" name="Google Shape;30;g1296eb9e080_0_53"/>
          <p:cNvSpPr txBox="1">
            <a:spLocks noGrp="1"/>
          </p:cNvSpPr>
          <p:nvPr>
            <p:ph type="body" idx="1"/>
          </p:nvPr>
        </p:nvSpPr>
        <p:spPr>
          <a:xfrm>
            <a:off x="609603" y="1436447"/>
            <a:ext cx="10160100" cy="4800900"/>
          </a:xfrm>
          <a:prstGeom prst="rect">
            <a:avLst/>
          </a:prstGeom>
          <a:noFill/>
          <a:ln>
            <a:noFill/>
          </a:ln>
        </p:spPr>
        <p:txBody>
          <a:bodyPr spcFirstLastPara="1" wrap="square" lIns="121846" tIns="121846" rIns="121846" bIns="121846" anchor="t" anchorCtr="0">
            <a:noAutofit/>
          </a:bodyPr>
          <a:lstStyle>
            <a:lvl1pPr marL="456963" marR="0" lvl="0" indent="-380813" algn="l">
              <a:lnSpc>
                <a:spcPct val="100000"/>
              </a:lnSpc>
              <a:spcBef>
                <a:spcPts val="600"/>
              </a:spcBef>
              <a:spcAft>
                <a:spcPts val="0"/>
              </a:spcAft>
              <a:buClr>
                <a:schemeClr val="dk2"/>
              </a:buClr>
              <a:buSzPts val="2400"/>
              <a:buChar char="•"/>
              <a:defRPr sz="2400" i="0" u="none" strike="noStrike" cap="none">
                <a:solidFill>
                  <a:schemeClr val="dk2"/>
                </a:solidFill>
              </a:defRPr>
            </a:lvl1pPr>
            <a:lvl2pPr marL="913946" marR="0" lvl="1" indent="-380813" algn="l">
              <a:lnSpc>
                <a:spcPct val="100000"/>
              </a:lnSpc>
              <a:spcBef>
                <a:spcPts val="1300"/>
              </a:spcBef>
              <a:spcAft>
                <a:spcPts val="0"/>
              </a:spcAft>
              <a:buClr>
                <a:srgbClr val="0070C0"/>
              </a:buClr>
              <a:buSzPts val="2400"/>
              <a:buChar char="•"/>
              <a:defRPr sz="1900" i="0" u="none" strike="noStrike" cap="none">
                <a:solidFill>
                  <a:srgbClr val="0070C0"/>
                </a:solidFill>
              </a:defRPr>
            </a:lvl2pPr>
            <a:lvl3pPr marL="1370920" marR="0" lvl="2" indent="-330040" algn="l">
              <a:lnSpc>
                <a:spcPct val="100000"/>
              </a:lnSpc>
              <a:spcBef>
                <a:spcPts val="500"/>
              </a:spcBef>
              <a:spcAft>
                <a:spcPts val="0"/>
              </a:spcAft>
              <a:buClr>
                <a:schemeClr val="dk2"/>
              </a:buClr>
              <a:buSzPts val="1600"/>
              <a:buChar char="•"/>
              <a:defRPr sz="1600" i="0" u="none" strike="noStrike" cap="none">
                <a:solidFill>
                  <a:schemeClr val="dk2"/>
                </a:solidFill>
              </a:defRPr>
            </a:lvl3pPr>
            <a:lvl4pPr marL="1827893" marR="0" lvl="3" indent="-361790" algn="l">
              <a:lnSpc>
                <a:spcPct val="100000"/>
              </a:lnSpc>
              <a:spcBef>
                <a:spcPts val="400"/>
              </a:spcBef>
              <a:spcAft>
                <a:spcPts val="0"/>
              </a:spcAft>
              <a:buClr>
                <a:schemeClr val="accent4"/>
              </a:buClr>
              <a:buSzPts val="2100"/>
              <a:buChar char="•"/>
              <a:defRPr sz="2100" i="0" u="none" strike="noStrike" cap="none">
                <a:solidFill>
                  <a:schemeClr val="dk1"/>
                </a:solidFill>
              </a:defRPr>
            </a:lvl4pPr>
            <a:lvl5pPr marL="2284878" marR="0" lvl="4" indent="-349090" algn="l">
              <a:lnSpc>
                <a:spcPct val="100000"/>
              </a:lnSpc>
              <a:spcBef>
                <a:spcPts val="400"/>
              </a:spcBef>
              <a:spcAft>
                <a:spcPts val="0"/>
              </a:spcAft>
              <a:buClr>
                <a:schemeClr val="accent5"/>
              </a:buClr>
              <a:buSzPts val="1900"/>
              <a:buChar char="•"/>
              <a:defRPr sz="1900" i="0" u="none" strike="noStrike" cap="none">
                <a:solidFill>
                  <a:schemeClr val="dk1"/>
                </a:solidFill>
              </a:defRPr>
            </a:lvl5pPr>
            <a:lvl6pPr marL="2741838" marR="0" lvl="5" indent="-349090" algn="l">
              <a:lnSpc>
                <a:spcPct val="100000"/>
              </a:lnSpc>
              <a:spcBef>
                <a:spcPts val="400"/>
              </a:spcBef>
              <a:spcAft>
                <a:spcPts val="0"/>
              </a:spcAft>
              <a:buClr>
                <a:schemeClr val="accent1"/>
              </a:buClr>
              <a:buSzPts val="1900"/>
              <a:buChar char="•"/>
              <a:defRPr sz="1900" i="0" u="none" strike="noStrike" cap="none">
                <a:solidFill>
                  <a:schemeClr val="dk1"/>
                </a:solidFill>
              </a:defRPr>
            </a:lvl6pPr>
            <a:lvl7pPr marL="3198800" marR="0" lvl="6" indent="-349090" algn="l">
              <a:lnSpc>
                <a:spcPct val="100000"/>
              </a:lnSpc>
              <a:spcBef>
                <a:spcPts val="400"/>
              </a:spcBef>
              <a:spcAft>
                <a:spcPts val="0"/>
              </a:spcAft>
              <a:buClr>
                <a:schemeClr val="accent2"/>
              </a:buClr>
              <a:buSzPts val="1900"/>
              <a:buChar char="•"/>
              <a:defRPr sz="1900" i="0" u="none" strike="noStrike" cap="none">
                <a:solidFill>
                  <a:schemeClr val="dk1"/>
                </a:solidFill>
              </a:defRPr>
            </a:lvl7pPr>
            <a:lvl8pPr marL="3655763" marR="0" lvl="7" indent="-349090" algn="l">
              <a:lnSpc>
                <a:spcPct val="100000"/>
              </a:lnSpc>
              <a:spcBef>
                <a:spcPts val="400"/>
              </a:spcBef>
              <a:spcAft>
                <a:spcPts val="0"/>
              </a:spcAft>
              <a:buClr>
                <a:schemeClr val="accent3"/>
              </a:buClr>
              <a:buSzPts val="1900"/>
              <a:buChar char="•"/>
              <a:defRPr sz="1900" i="0" u="none" strike="noStrike" cap="none">
                <a:solidFill>
                  <a:schemeClr val="dk1"/>
                </a:solidFill>
              </a:defRPr>
            </a:lvl8pPr>
            <a:lvl9pPr marL="4112747" marR="0" lvl="8" indent="-349090" algn="l">
              <a:lnSpc>
                <a:spcPct val="100000"/>
              </a:lnSpc>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31" name="Google Shape;31;g1296eb9e080_0_53"/>
          <p:cNvSpPr txBox="1">
            <a:spLocks noGrp="1"/>
          </p:cNvSpPr>
          <p:nvPr>
            <p:ph type="sldNum" idx="12"/>
          </p:nvPr>
        </p:nvSpPr>
        <p:spPr>
          <a:xfrm>
            <a:off x="11409047" y="6333135"/>
            <a:ext cx="731700" cy="524700"/>
          </a:xfrm>
          <a:prstGeom prst="rect">
            <a:avLst/>
          </a:prstGeom>
          <a:noFill/>
          <a:ln>
            <a:noFill/>
          </a:ln>
        </p:spPr>
        <p:txBody>
          <a:bodyPr spcFirstLastPara="1" wrap="square" lIns="121846" tIns="60898" rIns="121846" bIns="60898"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9pPr>
          </a:lstStyle>
          <a:p>
            <a:fld id="{00000000-1234-1234-1234-123412341234}" type="slidenum">
              <a:rPr lang="uk-UA" smtClean="0">
                <a:solidFill>
                  <a:srgbClr val="1F497D"/>
                </a:solidFill>
              </a:rPr>
              <a:pPr/>
              <a:t>‹#›</a:t>
            </a:fld>
            <a:endParaRPr lang="uk-UA">
              <a:solidFill>
                <a:srgbClr val="1F497D"/>
              </a:solidFill>
            </a:endParaRPr>
          </a:p>
        </p:txBody>
      </p:sp>
    </p:spTree>
    <p:extLst>
      <p:ext uri="{BB962C8B-B14F-4D97-AF65-F5344CB8AC3E}">
        <p14:creationId xmlns:p14="http://schemas.microsoft.com/office/powerpoint/2010/main" val="5347291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wo Content 1" type="twoObj">
  <p:cSld name="Two Content 1">
    <p:spTree>
      <p:nvGrpSpPr>
        <p:cNvPr id="1" name="Shape 32"/>
        <p:cNvGrpSpPr/>
        <p:nvPr/>
      </p:nvGrpSpPr>
      <p:grpSpPr>
        <a:xfrm>
          <a:off x="0" y="0"/>
          <a:ext cx="0" cy="0"/>
          <a:chOff x="0" y="0"/>
          <a:chExt cx="0" cy="0"/>
        </a:xfrm>
      </p:grpSpPr>
      <p:sp>
        <p:nvSpPr>
          <p:cNvPr id="33" name="Google Shape;33;g1296eb9e080_0_84"/>
          <p:cNvSpPr txBox="1">
            <a:spLocks noGrp="1"/>
          </p:cNvSpPr>
          <p:nvPr>
            <p:ph type="title"/>
          </p:nvPr>
        </p:nvSpPr>
        <p:spPr>
          <a:xfrm>
            <a:off x="914400" y="0"/>
            <a:ext cx="10363200" cy="1143000"/>
          </a:xfrm>
          <a:prstGeom prst="rect">
            <a:avLst/>
          </a:prstGeom>
          <a:noFill/>
          <a:ln>
            <a:noFill/>
          </a:ln>
        </p:spPr>
        <p:txBody>
          <a:bodyPr spcFirstLastPara="1" wrap="square" lIns="91384" tIns="45698" rIns="91384" bIns="45698"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4" name="Google Shape;34;g1296eb9e080_0_84"/>
          <p:cNvSpPr txBox="1">
            <a:spLocks noGrp="1"/>
          </p:cNvSpPr>
          <p:nvPr>
            <p:ph type="body" idx="1"/>
          </p:nvPr>
        </p:nvSpPr>
        <p:spPr>
          <a:xfrm>
            <a:off x="914403" y="1981200"/>
            <a:ext cx="5079900" cy="4114800"/>
          </a:xfrm>
          <a:prstGeom prst="rect">
            <a:avLst/>
          </a:prstGeom>
          <a:noFill/>
          <a:ln>
            <a:noFill/>
          </a:ln>
        </p:spPr>
        <p:txBody>
          <a:bodyPr spcFirstLastPara="1" wrap="square" lIns="91384" tIns="45698" rIns="91384" bIns="45698" anchor="t" anchorCtr="0">
            <a:noAutofit/>
          </a:bodyPr>
          <a:lstStyle>
            <a:lvl1pPr marL="456963" lvl="0" indent="-406201" algn="l">
              <a:lnSpc>
                <a:spcPct val="100000"/>
              </a:lnSpc>
              <a:spcBef>
                <a:spcPts val="560"/>
              </a:spcBef>
              <a:spcAft>
                <a:spcPts val="0"/>
              </a:spcAft>
              <a:buSzPts val="2800"/>
              <a:buFont typeface="Times New Roman"/>
              <a:buChar char="•"/>
              <a:defRPr sz="2800"/>
            </a:lvl1pPr>
            <a:lvl2pPr marL="913946" lvl="1" indent="-380813" algn="l">
              <a:lnSpc>
                <a:spcPct val="100000"/>
              </a:lnSpc>
              <a:spcBef>
                <a:spcPts val="1400"/>
              </a:spcBef>
              <a:spcAft>
                <a:spcPts val="0"/>
              </a:spcAft>
              <a:buSzPts val="2400"/>
              <a:buFont typeface="Times New Roman"/>
              <a:buChar char="–"/>
              <a:defRPr sz="2400"/>
            </a:lvl2pPr>
            <a:lvl3pPr marL="1370920" lvl="2" indent="-355438" algn="l">
              <a:lnSpc>
                <a:spcPct val="100000"/>
              </a:lnSpc>
              <a:spcBef>
                <a:spcPts val="1200"/>
              </a:spcBef>
              <a:spcAft>
                <a:spcPts val="0"/>
              </a:spcAft>
              <a:buClr>
                <a:schemeClr val="dk1"/>
              </a:buClr>
              <a:buSzPts val="2000"/>
              <a:buFont typeface="Times New Roman"/>
              <a:buChar char="•"/>
              <a:defRPr sz="2000"/>
            </a:lvl3pPr>
            <a:lvl4pPr marL="1827893" lvl="3" indent="-342738" algn="l">
              <a:lnSpc>
                <a:spcPct val="100000"/>
              </a:lnSpc>
              <a:spcBef>
                <a:spcPts val="1000"/>
              </a:spcBef>
              <a:spcAft>
                <a:spcPts val="0"/>
              </a:spcAft>
              <a:buClr>
                <a:schemeClr val="dk1"/>
              </a:buClr>
              <a:buSzPts val="1800"/>
              <a:buChar char="–"/>
              <a:defRPr sz="1900"/>
            </a:lvl4pPr>
            <a:lvl5pPr marL="2284878" lvl="4" indent="-342738" algn="l">
              <a:lnSpc>
                <a:spcPct val="100000"/>
              </a:lnSpc>
              <a:spcBef>
                <a:spcPts val="900"/>
              </a:spcBef>
              <a:spcAft>
                <a:spcPts val="0"/>
              </a:spcAft>
              <a:buClr>
                <a:schemeClr val="dk1"/>
              </a:buClr>
              <a:buSzPts val="1800"/>
              <a:buFont typeface="Times New Roman"/>
              <a:buChar char="»"/>
              <a:defRPr sz="1900"/>
            </a:lvl5pPr>
            <a:lvl6pPr marL="2741838" lvl="5" indent="-342738" algn="l">
              <a:lnSpc>
                <a:spcPct val="100000"/>
              </a:lnSpc>
              <a:spcBef>
                <a:spcPts val="900"/>
              </a:spcBef>
              <a:spcAft>
                <a:spcPts val="0"/>
              </a:spcAft>
              <a:buSzPts val="1800"/>
              <a:buFont typeface="Times New Roman"/>
              <a:buChar char="»"/>
              <a:defRPr sz="1900"/>
            </a:lvl6pPr>
            <a:lvl7pPr marL="3198800" lvl="6" indent="-342738" algn="l">
              <a:lnSpc>
                <a:spcPct val="100000"/>
              </a:lnSpc>
              <a:spcBef>
                <a:spcPts val="900"/>
              </a:spcBef>
              <a:spcAft>
                <a:spcPts val="0"/>
              </a:spcAft>
              <a:buSzPts val="1800"/>
              <a:buFont typeface="Times New Roman"/>
              <a:buChar char="»"/>
              <a:defRPr sz="1900"/>
            </a:lvl7pPr>
            <a:lvl8pPr marL="3655763" lvl="7" indent="-342738" algn="l">
              <a:lnSpc>
                <a:spcPct val="100000"/>
              </a:lnSpc>
              <a:spcBef>
                <a:spcPts val="900"/>
              </a:spcBef>
              <a:spcAft>
                <a:spcPts val="0"/>
              </a:spcAft>
              <a:buSzPts val="1800"/>
              <a:buFont typeface="Times New Roman"/>
              <a:buChar char="»"/>
              <a:defRPr sz="1900"/>
            </a:lvl8pPr>
            <a:lvl9pPr marL="4112747" lvl="8" indent="-342738" algn="l">
              <a:lnSpc>
                <a:spcPct val="100000"/>
              </a:lnSpc>
              <a:spcBef>
                <a:spcPts val="900"/>
              </a:spcBef>
              <a:spcAft>
                <a:spcPts val="900"/>
              </a:spcAft>
              <a:buSzPts val="1800"/>
              <a:buFont typeface="Times New Roman"/>
              <a:buChar char="»"/>
              <a:defRPr sz="1900"/>
            </a:lvl9pPr>
          </a:lstStyle>
          <a:p>
            <a:endParaRPr/>
          </a:p>
        </p:txBody>
      </p:sp>
      <p:sp>
        <p:nvSpPr>
          <p:cNvPr id="35" name="Google Shape;35;g1296eb9e080_0_84"/>
          <p:cNvSpPr txBox="1">
            <a:spLocks noGrp="1"/>
          </p:cNvSpPr>
          <p:nvPr>
            <p:ph type="body" idx="2"/>
          </p:nvPr>
        </p:nvSpPr>
        <p:spPr>
          <a:xfrm>
            <a:off x="6197603" y="1981200"/>
            <a:ext cx="5079900" cy="4114800"/>
          </a:xfrm>
          <a:prstGeom prst="rect">
            <a:avLst/>
          </a:prstGeom>
          <a:noFill/>
          <a:ln>
            <a:noFill/>
          </a:ln>
        </p:spPr>
        <p:txBody>
          <a:bodyPr spcFirstLastPara="1" wrap="square" lIns="91384" tIns="45698" rIns="91384" bIns="45698" anchor="t" anchorCtr="0">
            <a:noAutofit/>
          </a:bodyPr>
          <a:lstStyle>
            <a:lvl1pPr marL="456963" lvl="0" indent="-406201" algn="l">
              <a:lnSpc>
                <a:spcPct val="100000"/>
              </a:lnSpc>
              <a:spcBef>
                <a:spcPts val="560"/>
              </a:spcBef>
              <a:spcAft>
                <a:spcPts val="0"/>
              </a:spcAft>
              <a:buSzPts val="2800"/>
              <a:buFont typeface="Times New Roman"/>
              <a:buChar char="•"/>
              <a:defRPr sz="2800"/>
            </a:lvl1pPr>
            <a:lvl2pPr marL="913946" lvl="1" indent="-380813" algn="l">
              <a:lnSpc>
                <a:spcPct val="100000"/>
              </a:lnSpc>
              <a:spcBef>
                <a:spcPts val="1400"/>
              </a:spcBef>
              <a:spcAft>
                <a:spcPts val="0"/>
              </a:spcAft>
              <a:buSzPts val="2400"/>
              <a:buFont typeface="Times New Roman"/>
              <a:buChar char="–"/>
              <a:defRPr sz="2400"/>
            </a:lvl2pPr>
            <a:lvl3pPr marL="1370920" lvl="2" indent="-355438" algn="l">
              <a:lnSpc>
                <a:spcPct val="100000"/>
              </a:lnSpc>
              <a:spcBef>
                <a:spcPts val="1200"/>
              </a:spcBef>
              <a:spcAft>
                <a:spcPts val="0"/>
              </a:spcAft>
              <a:buClr>
                <a:schemeClr val="dk1"/>
              </a:buClr>
              <a:buSzPts val="2000"/>
              <a:buFont typeface="Times New Roman"/>
              <a:buChar char="•"/>
              <a:defRPr sz="2000"/>
            </a:lvl3pPr>
            <a:lvl4pPr marL="1827893" lvl="3" indent="-342738" algn="l">
              <a:lnSpc>
                <a:spcPct val="100000"/>
              </a:lnSpc>
              <a:spcBef>
                <a:spcPts val="1000"/>
              </a:spcBef>
              <a:spcAft>
                <a:spcPts val="0"/>
              </a:spcAft>
              <a:buClr>
                <a:schemeClr val="dk1"/>
              </a:buClr>
              <a:buSzPts val="1800"/>
              <a:buChar char="–"/>
              <a:defRPr sz="1900"/>
            </a:lvl4pPr>
            <a:lvl5pPr marL="2284878" lvl="4" indent="-342738" algn="l">
              <a:lnSpc>
                <a:spcPct val="100000"/>
              </a:lnSpc>
              <a:spcBef>
                <a:spcPts val="900"/>
              </a:spcBef>
              <a:spcAft>
                <a:spcPts val="0"/>
              </a:spcAft>
              <a:buClr>
                <a:schemeClr val="dk1"/>
              </a:buClr>
              <a:buSzPts val="1800"/>
              <a:buFont typeface="Times New Roman"/>
              <a:buChar char="»"/>
              <a:defRPr sz="1900"/>
            </a:lvl5pPr>
            <a:lvl6pPr marL="2741838" lvl="5" indent="-342738" algn="l">
              <a:lnSpc>
                <a:spcPct val="100000"/>
              </a:lnSpc>
              <a:spcBef>
                <a:spcPts val="900"/>
              </a:spcBef>
              <a:spcAft>
                <a:spcPts val="0"/>
              </a:spcAft>
              <a:buSzPts val="1800"/>
              <a:buFont typeface="Times New Roman"/>
              <a:buChar char="»"/>
              <a:defRPr sz="1900"/>
            </a:lvl6pPr>
            <a:lvl7pPr marL="3198800" lvl="6" indent="-342738" algn="l">
              <a:lnSpc>
                <a:spcPct val="100000"/>
              </a:lnSpc>
              <a:spcBef>
                <a:spcPts val="900"/>
              </a:spcBef>
              <a:spcAft>
                <a:spcPts val="0"/>
              </a:spcAft>
              <a:buSzPts val="1800"/>
              <a:buFont typeface="Times New Roman"/>
              <a:buChar char="»"/>
              <a:defRPr sz="1900"/>
            </a:lvl7pPr>
            <a:lvl8pPr marL="3655763" lvl="7" indent="-342738" algn="l">
              <a:lnSpc>
                <a:spcPct val="100000"/>
              </a:lnSpc>
              <a:spcBef>
                <a:spcPts val="900"/>
              </a:spcBef>
              <a:spcAft>
                <a:spcPts val="0"/>
              </a:spcAft>
              <a:buSzPts val="1800"/>
              <a:buFont typeface="Times New Roman"/>
              <a:buChar char="»"/>
              <a:defRPr sz="1900"/>
            </a:lvl8pPr>
            <a:lvl9pPr marL="4112747" lvl="8" indent="-342738" algn="l">
              <a:lnSpc>
                <a:spcPct val="100000"/>
              </a:lnSpc>
              <a:spcBef>
                <a:spcPts val="900"/>
              </a:spcBef>
              <a:spcAft>
                <a:spcPts val="900"/>
              </a:spcAft>
              <a:buSzPts val="1800"/>
              <a:buFont typeface="Times New Roman"/>
              <a:buChar char="»"/>
              <a:defRPr sz="1900"/>
            </a:lvl9pPr>
          </a:lstStyle>
          <a:p>
            <a:endParaRPr/>
          </a:p>
        </p:txBody>
      </p:sp>
      <p:sp>
        <p:nvSpPr>
          <p:cNvPr id="36" name="Google Shape;36;g1296eb9e080_0_84"/>
          <p:cNvSpPr txBox="1">
            <a:spLocks noGrp="1"/>
          </p:cNvSpPr>
          <p:nvPr>
            <p:ph type="sldNum" idx="12"/>
          </p:nvPr>
        </p:nvSpPr>
        <p:spPr>
          <a:xfrm>
            <a:off x="9426723" y="6459407"/>
            <a:ext cx="2743200" cy="365100"/>
          </a:xfrm>
          <a:prstGeom prst="rect">
            <a:avLst/>
          </a:prstGeom>
          <a:noFill/>
          <a:ln>
            <a:noFill/>
          </a:ln>
        </p:spPr>
        <p:txBody>
          <a:bodyPr spcFirstLastPara="1" wrap="square" lIns="91384" tIns="45698" rIns="91384"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24763206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sp>
        <p:nvSpPr>
          <p:cNvPr id="38" name="Google Shape;38;g1296eb9e080_0_76"/>
          <p:cNvSpPr txBox="1">
            <a:spLocks noGrp="1"/>
          </p:cNvSpPr>
          <p:nvPr>
            <p:ph type="sldNum" idx="12"/>
          </p:nvPr>
        </p:nvSpPr>
        <p:spPr>
          <a:xfrm>
            <a:off x="11296611" y="6217623"/>
            <a:ext cx="731700" cy="524700"/>
          </a:xfrm>
          <a:prstGeom prst="rect">
            <a:avLst/>
          </a:prstGeom>
          <a:noFill/>
          <a:ln>
            <a:noFill/>
          </a:ln>
        </p:spPr>
        <p:txBody>
          <a:bodyPr spcFirstLastPara="1" wrap="square" lIns="121846" tIns="60898" rIns="121846" bIns="60898"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4575513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9"/>
        <p:cNvGrpSpPr/>
        <p:nvPr/>
      </p:nvGrpSpPr>
      <p:grpSpPr>
        <a:xfrm>
          <a:off x="0" y="0"/>
          <a:ext cx="0" cy="0"/>
          <a:chOff x="0" y="0"/>
          <a:chExt cx="0" cy="0"/>
        </a:xfrm>
      </p:grpSpPr>
      <p:sp>
        <p:nvSpPr>
          <p:cNvPr id="40" name="Google Shape;40;g1296eb9e080_0_16"/>
          <p:cNvSpPr txBox="1">
            <a:spLocks noGrp="1"/>
          </p:cNvSpPr>
          <p:nvPr>
            <p:ph type="body" idx="1"/>
          </p:nvPr>
        </p:nvSpPr>
        <p:spPr>
          <a:xfrm>
            <a:off x="847200" y="1295403"/>
            <a:ext cx="10735200" cy="4830900"/>
          </a:xfrm>
          <a:prstGeom prst="rect">
            <a:avLst/>
          </a:prstGeom>
          <a:noFill/>
          <a:ln>
            <a:noFill/>
          </a:ln>
        </p:spPr>
        <p:txBody>
          <a:bodyPr spcFirstLastPara="1" wrap="square" lIns="121846" tIns="121846" rIns="121846" bIns="121846" anchor="t" anchorCtr="0">
            <a:noAutofit/>
          </a:bodyPr>
          <a:lstStyle>
            <a:lvl1pPr marL="456963" lvl="0" indent="-380813" algn="l">
              <a:lnSpc>
                <a:spcPct val="100000"/>
              </a:lnSpc>
              <a:spcBef>
                <a:spcPts val="600"/>
              </a:spcBef>
              <a:spcAft>
                <a:spcPts val="0"/>
              </a:spcAft>
              <a:buClr>
                <a:schemeClr val="dk2"/>
              </a:buClr>
              <a:buSzPts val="2400"/>
              <a:buChar char="●"/>
              <a:defRPr sz="2400">
                <a:solidFill>
                  <a:schemeClr val="dk2"/>
                </a:solidFill>
              </a:defRPr>
            </a:lvl1pPr>
            <a:lvl2pPr marL="913946" lvl="1" indent="-361790" algn="l">
              <a:lnSpc>
                <a:spcPct val="100000"/>
              </a:lnSpc>
              <a:spcBef>
                <a:spcPts val="500"/>
              </a:spcBef>
              <a:spcAft>
                <a:spcPts val="0"/>
              </a:spcAft>
              <a:buClr>
                <a:schemeClr val="accent1"/>
              </a:buClr>
              <a:buSzPts val="2100"/>
              <a:buChar char="○"/>
              <a:defRPr sz="2100">
                <a:solidFill>
                  <a:schemeClr val="accent1"/>
                </a:solidFill>
              </a:defRPr>
            </a:lvl2pPr>
            <a:lvl3pPr marL="1370920" lvl="2" indent="-361790" algn="l">
              <a:lnSpc>
                <a:spcPct val="100000"/>
              </a:lnSpc>
              <a:spcBef>
                <a:spcPts val="500"/>
              </a:spcBef>
              <a:spcAft>
                <a:spcPts val="0"/>
              </a:spcAft>
              <a:buClr>
                <a:srgbClr val="538CD5"/>
              </a:buClr>
              <a:buSzPts val="2100"/>
              <a:buChar char="■"/>
              <a:defRPr sz="1900">
                <a:solidFill>
                  <a:srgbClr val="538CD5"/>
                </a:solidFill>
              </a:defRPr>
            </a:lvl3pPr>
            <a:lvl4pPr marL="1827893" lvl="3" indent="-330040" algn="l">
              <a:lnSpc>
                <a:spcPct val="100000"/>
              </a:lnSpc>
              <a:spcBef>
                <a:spcPts val="400"/>
              </a:spcBef>
              <a:spcAft>
                <a:spcPts val="0"/>
              </a:spcAft>
              <a:buClr>
                <a:schemeClr val="dk1"/>
              </a:buClr>
              <a:buSzPts val="1600"/>
              <a:buChar char="●"/>
              <a:defRPr sz="1600">
                <a:solidFill>
                  <a:schemeClr val="dk1"/>
                </a:solidFill>
              </a:defRPr>
            </a:lvl4pPr>
            <a:lvl5pPr marL="2284878" lvl="4" indent="-323691" algn="l">
              <a:lnSpc>
                <a:spcPct val="100000"/>
              </a:lnSpc>
              <a:spcBef>
                <a:spcPts val="400"/>
              </a:spcBef>
              <a:spcAft>
                <a:spcPts val="0"/>
              </a:spcAft>
              <a:buClr>
                <a:schemeClr val="dk1"/>
              </a:buClr>
              <a:buSzPts val="1500"/>
              <a:buChar char="○"/>
              <a:defRPr sz="1500">
                <a:solidFill>
                  <a:schemeClr val="dk1"/>
                </a:solidFill>
              </a:defRPr>
            </a:lvl5pPr>
            <a:lvl6pPr marL="2741838" lvl="5" indent="-310991" algn="l">
              <a:lnSpc>
                <a:spcPct val="100000"/>
              </a:lnSpc>
              <a:spcBef>
                <a:spcPts val="500"/>
              </a:spcBef>
              <a:spcAft>
                <a:spcPts val="0"/>
              </a:spcAft>
              <a:buClr>
                <a:schemeClr val="dk1"/>
              </a:buClr>
              <a:buSzPts val="1300"/>
              <a:buChar char="■"/>
              <a:defRPr sz="1300">
                <a:solidFill>
                  <a:schemeClr val="dk1"/>
                </a:solidFill>
              </a:defRPr>
            </a:lvl6pPr>
            <a:lvl7pPr marL="3198800" lvl="6" indent="-310991" algn="l">
              <a:lnSpc>
                <a:spcPct val="100000"/>
              </a:lnSpc>
              <a:spcBef>
                <a:spcPts val="500"/>
              </a:spcBef>
              <a:spcAft>
                <a:spcPts val="0"/>
              </a:spcAft>
              <a:buClr>
                <a:schemeClr val="dk1"/>
              </a:buClr>
              <a:buSzPts val="1300"/>
              <a:buChar char="●"/>
              <a:defRPr sz="1300">
                <a:solidFill>
                  <a:schemeClr val="dk1"/>
                </a:solidFill>
              </a:defRPr>
            </a:lvl7pPr>
            <a:lvl8pPr marL="3655763" lvl="7" indent="-310991" algn="l">
              <a:lnSpc>
                <a:spcPct val="100000"/>
              </a:lnSpc>
              <a:spcBef>
                <a:spcPts val="500"/>
              </a:spcBef>
              <a:spcAft>
                <a:spcPts val="0"/>
              </a:spcAft>
              <a:buClr>
                <a:schemeClr val="dk1"/>
              </a:buClr>
              <a:buSzPts val="1300"/>
              <a:buChar char="○"/>
              <a:defRPr sz="1300">
                <a:solidFill>
                  <a:schemeClr val="dk1"/>
                </a:solidFill>
              </a:defRPr>
            </a:lvl8pPr>
            <a:lvl9pPr marL="4112747" lvl="8" indent="-310991" algn="l">
              <a:lnSpc>
                <a:spcPct val="100000"/>
              </a:lnSpc>
              <a:spcBef>
                <a:spcPts val="500"/>
              </a:spcBef>
              <a:spcAft>
                <a:spcPts val="0"/>
              </a:spcAft>
              <a:buClr>
                <a:schemeClr val="dk1"/>
              </a:buClr>
              <a:buSzPts val="1300"/>
              <a:buChar char="■"/>
              <a:defRPr sz="1300">
                <a:solidFill>
                  <a:schemeClr val="dk1"/>
                </a:solidFill>
              </a:defRPr>
            </a:lvl9pPr>
          </a:lstStyle>
          <a:p>
            <a:endParaRPr/>
          </a:p>
        </p:txBody>
      </p:sp>
      <p:sp>
        <p:nvSpPr>
          <p:cNvPr id="41" name="Google Shape;41;g1296eb9e080_0_16"/>
          <p:cNvSpPr txBox="1">
            <a:spLocks noGrp="1"/>
          </p:cNvSpPr>
          <p:nvPr>
            <p:ph type="sldNum" idx="12"/>
          </p:nvPr>
        </p:nvSpPr>
        <p:spPr>
          <a:xfrm>
            <a:off x="8737603" y="6356343"/>
            <a:ext cx="3126900" cy="365100"/>
          </a:xfrm>
          <a:prstGeom prst="rect">
            <a:avLst/>
          </a:prstGeom>
          <a:noFill/>
          <a:ln>
            <a:noFill/>
          </a:ln>
        </p:spPr>
        <p:txBody>
          <a:bodyPr spcFirstLastPara="1" wrap="square" lIns="121846" tIns="60898" rIns="121846" bIns="60898"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42" name="Google Shape;42;g1296eb9e080_0_16"/>
          <p:cNvSpPr txBox="1">
            <a:spLocks noGrp="1"/>
          </p:cNvSpPr>
          <p:nvPr>
            <p:ph type="title"/>
          </p:nvPr>
        </p:nvSpPr>
        <p:spPr>
          <a:xfrm>
            <a:off x="847200" y="284459"/>
            <a:ext cx="9558000" cy="812700"/>
          </a:xfrm>
          <a:prstGeom prst="rect">
            <a:avLst/>
          </a:prstGeom>
          <a:noFill/>
          <a:ln>
            <a:noFill/>
          </a:ln>
        </p:spPr>
        <p:txBody>
          <a:bodyPr spcFirstLastPara="1" wrap="square" lIns="121846" tIns="121846" rIns="121846" bIns="121846" anchor="ctr" anchorCtr="0">
            <a:noAutofit/>
          </a:bodyPr>
          <a:lstStyle>
            <a:lvl1pPr lvl="0" algn="l">
              <a:lnSpc>
                <a:spcPct val="100000"/>
              </a:lnSpc>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algn="l">
              <a:lnSpc>
                <a:spcPct val="100000"/>
              </a:lnSpc>
              <a:spcBef>
                <a:spcPts val="0"/>
              </a:spcBef>
              <a:spcAft>
                <a:spcPts val="0"/>
              </a:spcAft>
              <a:buSzPts val="4800"/>
              <a:buFont typeface="Cambria"/>
              <a:buChar char="○"/>
              <a:defRPr sz="4800">
                <a:latin typeface="Cambria"/>
                <a:ea typeface="Cambria"/>
                <a:cs typeface="Cambria"/>
                <a:sym typeface="Cambria"/>
              </a:defRPr>
            </a:lvl2pPr>
            <a:lvl3pPr lvl="2" algn="l">
              <a:lnSpc>
                <a:spcPct val="100000"/>
              </a:lnSpc>
              <a:spcBef>
                <a:spcPts val="0"/>
              </a:spcBef>
              <a:spcAft>
                <a:spcPts val="0"/>
              </a:spcAft>
              <a:buSzPts val="4800"/>
              <a:buFont typeface="Cambria"/>
              <a:buChar char="■"/>
              <a:defRPr sz="4800">
                <a:latin typeface="Cambria"/>
                <a:ea typeface="Cambria"/>
                <a:cs typeface="Cambria"/>
                <a:sym typeface="Cambria"/>
              </a:defRPr>
            </a:lvl3pPr>
            <a:lvl4pPr lvl="3" algn="l">
              <a:lnSpc>
                <a:spcPct val="100000"/>
              </a:lnSpc>
              <a:spcBef>
                <a:spcPts val="0"/>
              </a:spcBef>
              <a:spcAft>
                <a:spcPts val="0"/>
              </a:spcAft>
              <a:buSzPts val="4800"/>
              <a:buFont typeface="Cambria"/>
              <a:buChar char="●"/>
              <a:defRPr sz="4800">
                <a:latin typeface="Cambria"/>
                <a:ea typeface="Cambria"/>
                <a:cs typeface="Cambria"/>
                <a:sym typeface="Cambria"/>
              </a:defRPr>
            </a:lvl4pPr>
            <a:lvl5pPr lvl="4" algn="l">
              <a:lnSpc>
                <a:spcPct val="100000"/>
              </a:lnSpc>
              <a:spcBef>
                <a:spcPts val="0"/>
              </a:spcBef>
              <a:spcAft>
                <a:spcPts val="0"/>
              </a:spcAft>
              <a:buSzPts val="4800"/>
              <a:buFont typeface="Cambria"/>
              <a:buChar char="○"/>
              <a:defRPr sz="4800">
                <a:latin typeface="Cambria"/>
                <a:ea typeface="Cambria"/>
                <a:cs typeface="Cambria"/>
                <a:sym typeface="Cambria"/>
              </a:defRPr>
            </a:lvl5pPr>
            <a:lvl6pPr lvl="5" algn="l">
              <a:lnSpc>
                <a:spcPct val="100000"/>
              </a:lnSpc>
              <a:spcBef>
                <a:spcPts val="0"/>
              </a:spcBef>
              <a:spcAft>
                <a:spcPts val="0"/>
              </a:spcAft>
              <a:buSzPts val="4800"/>
              <a:buFont typeface="Cambria"/>
              <a:buChar char="■"/>
              <a:defRPr sz="4800">
                <a:latin typeface="Cambria"/>
                <a:ea typeface="Cambria"/>
                <a:cs typeface="Cambria"/>
                <a:sym typeface="Cambria"/>
              </a:defRPr>
            </a:lvl6pPr>
            <a:lvl7pPr lvl="6" algn="l">
              <a:lnSpc>
                <a:spcPct val="100000"/>
              </a:lnSpc>
              <a:spcBef>
                <a:spcPts val="0"/>
              </a:spcBef>
              <a:spcAft>
                <a:spcPts val="0"/>
              </a:spcAft>
              <a:buSzPts val="4800"/>
              <a:buFont typeface="Cambria"/>
              <a:buChar char="●"/>
              <a:defRPr sz="4800">
                <a:latin typeface="Cambria"/>
                <a:ea typeface="Cambria"/>
                <a:cs typeface="Cambria"/>
                <a:sym typeface="Cambria"/>
              </a:defRPr>
            </a:lvl7pPr>
            <a:lvl8pPr lvl="7" algn="l">
              <a:lnSpc>
                <a:spcPct val="100000"/>
              </a:lnSpc>
              <a:spcBef>
                <a:spcPts val="0"/>
              </a:spcBef>
              <a:spcAft>
                <a:spcPts val="0"/>
              </a:spcAft>
              <a:buSzPts val="4800"/>
              <a:buFont typeface="Cambria"/>
              <a:buChar char="○"/>
              <a:defRPr sz="4800">
                <a:latin typeface="Cambria"/>
                <a:ea typeface="Cambria"/>
                <a:cs typeface="Cambria"/>
                <a:sym typeface="Cambria"/>
              </a:defRPr>
            </a:lvl8pPr>
            <a:lvl9pPr lvl="8" algn="l">
              <a:lnSpc>
                <a:spcPct val="100000"/>
              </a:lnSpc>
              <a:spcBef>
                <a:spcPts val="0"/>
              </a:spcBef>
              <a:spcAft>
                <a:spcPts val="0"/>
              </a:spcAft>
              <a:buSzPts val="4800"/>
              <a:buFont typeface="Cambria"/>
              <a:buChar char="■"/>
              <a:defRPr sz="4800">
                <a:latin typeface="Cambria"/>
                <a:ea typeface="Cambria"/>
                <a:cs typeface="Cambria"/>
                <a:sym typeface="Cambria"/>
              </a:defRPr>
            </a:lvl9pPr>
          </a:lstStyle>
          <a:p>
            <a:endParaRPr/>
          </a:p>
        </p:txBody>
      </p:sp>
    </p:spTree>
    <p:extLst>
      <p:ext uri="{BB962C8B-B14F-4D97-AF65-F5344CB8AC3E}">
        <p14:creationId xmlns:p14="http://schemas.microsoft.com/office/powerpoint/2010/main" val="35456233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43"/>
        <p:cNvGrpSpPr/>
        <p:nvPr/>
      </p:nvGrpSpPr>
      <p:grpSpPr>
        <a:xfrm>
          <a:off x="0" y="0"/>
          <a:ext cx="0" cy="0"/>
          <a:chOff x="0" y="0"/>
          <a:chExt cx="0" cy="0"/>
        </a:xfrm>
      </p:grpSpPr>
      <p:sp>
        <p:nvSpPr>
          <p:cNvPr id="44" name="Google Shape;44;g1296eb9e080_0_20"/>
          <p:cNvSpPr/>
          <p:nvPr/>
        </p:nvSpPr>
        <p:spPr>
          <a:xfrm>
            <a:off x="0" y="0"/>
            <a:ext cx="4876800" cy="6858000"/>
          </a:xfrm>
          <a:prstGeom prst="rect">
            <a:avLst/>
          </a:prstGeom>
          <a:solidFill>
            <a:schemeClr val="dk2"/>
          </a:solidFill>
          <a:ln>
            <a:noFill/>
          </a:ln>
        </p:spPr>
        <p:txBody>
          <a:bodyPr spcFirstLastPara="1" wrap="square" lIns="121846" tIns="60898" rIns="121846" bIns="60898" anchor="t" anchorCtr="0">
            <a:noAutofit/>
          </a:bodyPr>
          <a:lstStyle/>
          <a:p>
            <a:pPr algn="ctr" defTabSz="1218600">
              <a:buSzPts val="2400"/>
            </a:pPr>
            <a:endParaRPr sz="2400">
              <a:solidFill>
                <a:srgbClr val="FFFFFF"/>
              </a:solidFill>
              <a:latin typeface="Calibri"/>
              <a:ea typeface="Calibri"/>
              <a:cs typeface="Calibri"/>
              <a:sym typeface="Calibri"/>
            </a:endParaRPr>
          </a:p>
        </p:txBody>
      </p:sp>
      <p:sp>
        <p:nvSpPr>
          <p:cNvPr id="45" name="Google Shape;45;g1296eb9e080_0_20"/>
          <p:cNvSpPr txBox="1">
            <a:spLocks noGrp="1"/>
          </p:cNvSpPr>
          <p:nvPr>
            <p:ph type="title"/>
          </p:nvPr>
        </p:nvSpPr>
        <p:spPr>
          <a:xfrm>
            <a:off x="457200" y="1306615"/>
            <a:ext cx="3962400" cy="1880100"/>
          </a:xfrm>
          <a:prstGeom prst="rect">
            <a:avLst/>
          </a:prstGeom>
          <a:noFill/>
          <a:ln>
            <a:noFill/>
          </a:ln>
        </p:spPr>
        <p:txBody>
          <a:bodyPr spcFirstLastPara="1" wrap="square" lIns="121846" tIns="121846" rIns="121846" bIns="121846" anchor="t" anchorCtr="0">
            <a:noAutofit/>
          </a:bodyPr>
          <a:lstStyle>
            <a:lvl1pPr lvl="0" algn="l">
              <a:lnSpc>
                <a:spcPct val="100000"/>
              </a:lnSpc>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46" name="Google Shape;46;g1296eb9e080_0_20"/>
          <p:cNvSpPr txBox="1">
            <a:spLocks noGrp="1"/>
          </p:cNvSpPr>
          <p:nvPr>
            <p:ph type="body" idx="1"/>
          </p:nvPr>
        </p:nvSpPr>
        <p:spPr>
          <a:xfrm>
            <a:off x="5177833" y="1306600"/>
            <a:ext cx="6567600" cy="3712800"/>
          </a:xfrm>
          <a:prstGeom prst="rect">
            <a:avLst/>
          </a:prstGeom>
          <a:noFill/>
          <a:ln>
            <a:noFill/>
          </a:ln>
        </p:spPr>
        <p:txBody>
          <a:bodyPr spcFirstLastPara="1" wrap="square" lIns="121846" tIns="121846" rIns="121846" bIns="121846" anchor="t" anchorCtr="0">
            <a:noAutofit/>
          </a:bodyPr>
          <a:lstStyle>
            <a:lvl1pPr marL="456963" lvl="0" indent="-431587" algn="l">
              <a:lnSpc>
                <a:spcPct val="100000"/>
              </a:lnSpc>
              <a:spcBef>
                <a:spcPts val="600"/>
              </a:spcBef>
              <a:spcAft>
                <a:spcPts val="0"/>
              </a:spcAft>
              <a:buClr>
                <a:srgbClr val="3D85C6"/>
              </a:buClr>
              <a:buSzPts val="3200"/>
              <a:buChar char="●"/>
              <a:defRPr>
                <a:solidFill>
                  <a:srgbClr val="3D85C6"/>
                </a:solidFill>
              </a:defRPr>
            </a:lvl1pPr>
            <a:lvl2pPr marL="913946" lvl="1" indent="-380813" algn="l">
              <a:lnSpc>
                <a:spcPct val="100000"/>
              </a:lnSpc>
              <a:spcBef>
                <a:spcPts val="500"/>
              </a:spcBef>
              <a:spcAft>
                <a:spcPts val="0"/>
              </a:spcAft>
              <a:buClr>
                <a:srgbClr val="888888"/>
              </a:buClr>
              <a:buSzPts val="2400"/>
              <a:buChar char="○"/>
              <a:defRPr sz="2700">
                <a:solidFill>
                  <a:srgbClr val="888888"/>
                </a:solidFill>
              </a:defRPr>
            </a:lvl2pPr>
            <a:lvl3pPr marL="1370920" lvl="2" indent="-361790" algn="l">
              <a:lnSpc>
                <a:spcPct val="100000"/>
              </a:lnSpc>
              <a:spcBef>
                <a:spcPts val="500"/>
              </a:spcBef>
              <a:spcAft>
                <a:spcPts val="0"/>
              </a:spcAft>
              <a:buClr>
                <a:srgbClr val="3D85C6"/>
              </a:buClr>
              <a:buSzPts val="2100"/>
              <a:buChar char="■"/>
              <a:defRPr sz="2400">
                <a:solidFill>
                  <a:srgbClr val="3D85C6"/>
                </a:solidFill>
              </a:defRPr>
            </a:lvl3pPr>
            <a:lvl4pPr marL="1827893" lvl="3" indent="-349090" algn="l">
              <a:lnSpc>
                <a:spcPct val="100000"/>
              </a:lnSpc>
              <a:spcBef>
                <a:spcPts val="400"/>
              </a:spcBef>
              <a:spcAft>
                <a:spcPts val="0"/>
              </a:spcAft>
              <a:buSzPts val="1900"/>
              <a:buChar char="●"/>
              <a:defRPr sz="2100">
                <a:solidFill>
                  <a:schemeClr val="dk1"/>
                </a:solidFill>
              </a:defRPr>
            </a:lvl4pPr>
            <a:lvl5pPr marL="2284878" lvl="4" indent="-330040" algn="l">
              <a:lnSpc>
                <a:spcPct val="100000"/>
              </a:lnSpc>
              <a:spcBef>
                <a:spcPts val="400"/>
              </a:spcBef>
              <a:spcAft>
                <a:spcPts val="0"/>
              </a:spcAft>
              <a:buSzPts val="1600"/>
              <a:buChar char="○"/>
              <a:defRPr sz="2100">
                <a:solidFill>
                  <a:schemeClr val="dk1"/>
                </a:solidFill>
              </a:defRPr>
            </a:lvl5pPr>
            <a:lvl6pPr marL="2741838" lvl="5" indent="-330040" algn="l">
              <a:lnSpc>
                <a:spcPct val="100000"/>
              </a:lnSpc>
              <a:spcBef>
                <a:spcPts val="500"/>
              </a:spcBef>
              <a:spcAft>
                <a:spcPts val="0"/>
              </a:spcAft>
              <a:buSzPts val="1600"/>
              <a:buChar char="■"/>
              <a:defRPr sz="1600">
                <a:solidFill>
                  <a:schemeClr val="dk1"/>
                </a:solidFill>
              </a:defRPr>
            </a:lvl6pPr>
            <a:lvl7pPr marL="3198800" lvl="6" indent="-330040" algn="l">
              <a:lnSpc>
                <a:spcPct val="100000"/>
              </a:lnSpc>
              <a:spcBef>
                <a:spcPts val="500"/>
              </a:spcBef>
              <a:spcAft>
                <a:spcPts val="0"/>
              </a:spcAft>
              <a:buSzPts val="1600"/>
              <a:buChar char="●"/>
              <a:defRPr sz="1600">
                <a:solidFill>
                  <a:schemeClr val="dk1"/>
                </a:solidFill>
              </a:defRPr>
            </a:lvl7pPr>
            <a:lvl8pPr marL="3655763" lvl="7" indent="-330040" algn="l">
              <a:lnSpc>
                <a:spcPct val="100000"/>
              </a:lnSpc>
              <a:spcBef>
                <a:spcPts val="500"/>
              </a:spcBef>
              <a:spcAft>
                <a:spcPts val="0"/>
              </a:spcAft>
              <a:buSzPts val="1600"/>
              <a:buChar char="○"/>
              <a:defRPr sz="1600">
                <a:solidFill>
                  <a:schemeClr val="dk1"/>
                </a:solidFill>
              </a:defRPr>
            </a:lvl8pPr>
            <a:lvl9pPr marL="4112747" lvl="8" indent="-330040" algn="l">
              <a:lnSpc>
                <a:spcPct val="100000"/>
              </a:lnSpc>
              <a:spcBef>
                <a:spcPts val="500"/>
              </a:spcBef>
              <a:spcAft>
                <a:spcPts val="0"/>
              </a:spcAft>
              <a:buSzPts val="1600"/>
              <a:buChar char="■"/>
              <a:defRPr sz="1600">
                <a:solidFill>
                  <a:schemeClr val="dk1"/>
                </a:solidFill>
              </a:defRPr>
            </a:lvl9pPr>
          </a:lstStyle>
          <a:p>
            <a:endParaRPr/>
          </a:p>
        </p:txBody>
      </p:sp>
      <p:sp>
        <p:nvSpPr>
          <p:cNvPr id="47" name="Google Shape;47;g1296eb9e080_0_20"/>
          <p:cNvSpPr txBox="1">
            <a:spLocks noGrp="1"/>
          </p:cNvSpPr>
          <p:nvPr>
            <p:ph type="sldNum" idx="12"/>
          </p:nvPr>
        </p:nvSpPr>
        <p:spPr>
          <a:xfrm>
            <a:off x="11409047" y="6333135"/>
            <a:ext cx="731700" cy="524700"/>
          </a:xfrm>
          <a:prstGeom prst="rect">
            <a:avLst/>
          </a:prstGeom>
          <a:noFill/>
          <a:ln>
            <a:noFill/>
          </a:ln>
        </p:spPr>
        <p:txBody>
          <a:bodyPr spcFirstLastPara="1" wrap="square" lIns="121846" tIns="60898" rIns="121846" bIns="60898"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37290632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rgbClr val="FFFFFF"/>
        </a:solidFill>
        <a:effectLst/>
      </p:bgPr>
    </p:bg>
    <p:spTree>
      <p:nvGrpSpPr>
        <p:cNvPr id="1" name="Shape 48"/>
        <p:cNvGrpSpPr/>
        <p:nvPr/>
      </p:nvGrpSpPr>
      <p:grpSpPr>
        <a:xfrm>
          <a:off x="0" y="0"/>
          <a:ext cx="0" cy="0"/>
          <a:chOff x="0" y="0"/>
          <a:chExt cx="0" cy="0"/>
        </a:xfrm>
      </p:grpSpPr>
      <p:sp>
        <p:nvSpPr>
          <p:cNvPr id="49" name="Google Shape;49;g1296eb9e080_0_25"/>
          <p:cNvSpPr txBox="1">
            <a:spLocks noGrp="1"/>
          </p:cNvSpPr>
          <p:nvPr>
            <p:ph type="title"/>
          </p:nvPr>
        </p:nvSpPr>
        <p:spPr>
          <a:xfrm>
            <a:off x="900603" y="177811"/>
            <a:ext cx="9486900" cy="812700"/>
          </a:xfrm>
          <a:prstGeom prst="rect">
            <a:avLst/>
          </a:prstGeom>
          <a:noFill/>
          <a:ln>
            <a:noFill/>
          </a:ln>
        </p:spPr>
        <p:txBody>
          <a:bodyPr spcFirstLastPara="1" wrap="square" lIns="121846" tIns="121846" rIns="121846" bIns="121846" anchor="ctr" anchorCtr="0">
            <a:noAutofit/>
          </a:bodyPr>
          <a:lstStyle>
            <a:lvl1pPr lvl="0" algn="l">
              <a:lnSpc>
                <a:spcPct val="100000"/>
              </a:lnSpc>
              <a:spcBef>
                <a:spcPts val="0"/>
              </a:spcBef>
              <a:spcAft>
                <a:spcPts val="0"/>
              </a:spcAft>
              <a:buClr>
                <a:schemeClr val="dk2"/>
              </a:buClr>
              <a:buSzPts val="4800"/>
              <a:buFont typeface="Cambria"/>
              <a:buNone/>
              <a:defRPr sz="4800">
                <a:solidFill>
                  <a:schemeClr val="dk2"/>
                </a:solidFill>
                <a:latin typeface="Cambria"/>
                <a:ea typeface="Cambria"/>
                <a:cs typeface="Cambria"/>
                <a:sym typeface="Cambria"/>
              </a:defRPr>
            </a:lvl1pPr>
            <a:lvl2pPr lvl="1" algn="l">
              <a:lnSpc>
                <a:spcPct val="100000"/>
              </a:lnSpc>
              <a:spcBef>
                <a:spcPts val="0"/>
              </a:spcBef>
              <a:spcAft>
                <a:spcPts val="0"/>
              </a:spcAft>
              <a:buClr>
                <a:schemeClr val="dk2"/>
              </a:buClr>
              <a:buSzPts val="1900"/>
              <a:buChar char="○"/>
              <a:defRPr>
                <a:solidFill>
                  <a:schemeClr val="dk2"/>
                </a:solidFill>
              </a:defRPr>
            </a:lvl2pPr>
            <a:lvl3pPr lvl="2" algn="l">
              <a:lnSpc>
                <a:spcPct val="100000"/>
              </a:lnSpc>
              <a:spcBef>
                <a:spcPts val="0"/>
              </a:spcBef>
              <a:spcAft>
                <a:spcPts val="0"/>
              </a:spcAft>
              <a:buClr>
                <a:schemeClr val="dk2"/>
              </a:buClr>
              <a:buSzPts val="1900"/>
              <a:buChar char="■"/>
              <a:defRPr>
                <a:solidFill>
                  <a:schemeClr val="dk2"/>
                </a:solidFill>
              </a:defRPr>
            </a:lvl3pPr>
            <a:lvl4pPr lvl="3" algn="l">
              <a:lnSpc>
                <a:spcPct val="100000"/>
              </a:lnSpc>
              <a:spcBef>
                <a:spcPts val="0"/>
              </a:spcBef>
              <a:spcAft>
                <a:spcPts val="0"/>
              </a:spcAft>
              <a:buClr>
                <a:schemeClr val="dk2"/>
              </a:buClr>
              <a:buSzPts val="1900"/>
              <a:buChar char="●"/>
              <a:defRPr>
                <a:solidFill>
                  <a:schemeClr val="dk2"/>
                </a:solidFill>
              </a:defRPr>
            </a:lvl4pPr>
            <a:lvl5pPr lvl="4" algn="l">
              <a:lnSpc>
                <a:spcPct val="100000"/>
              </a:lnSpc>
              <a:spcBef>
                <a:spcPts val="0"/>
              </a:spcBef>
              <a:spcAft>
                <a:spcPts val="0"/>
              </a:spcAft>
              <a:buClr>
                <a:schemeClr val="dk2"/>
              </a:buClr>
              <a:buSzPts val="1900"/>
              <a:buChar char="○"/>
              <a:defRPr>
                <a:solidFill>
                  <a:schemeClr val="dk2"/>
                </a:solidFill>
              </a:defRPr>
            </a:lvl5pPr>
            <a:lvl6pPr lvl="5" algn="l">
              <a:lnSpc>
                <a:spcPct val="100000"/>
              </a:lnSpc>
              <a:spcBef>
                <a:spcPts val="0"/>
              </a:spcBef>
              <a:spcAft>
                <a:spcPts val="0"/>
              </a:spcAft>
              <a:buClr>
                <a:schemeClr val="dk2"/>
              </a:buClr>
              <a:buSzPts val="1900"/>
              <a:buChar char="■"/>
              <a:defRPr>
                <a:solidFill>
                  <a:schemeClr val="dk2"/>
                </a:solidFill>
              </a:defRPr>
            </a:lvl6pPr>
            <a:lvl7pPr lvl="6" algn="l">
              <a:lnSpc>
                <a:spcPct val="100000"/>
              </a:lnSpc>
              <a:spcBef>
                <a:spcPts val="0"/>
              </a:spcBef>
              <a:spcAft>
                <a:spcPts val="0"/>
              </a:spcAft>
              <a:buClr>
                <a:schemeClr val="dk2"/>
              </a:buClr>
              <a:buSzPts val="1900"/>
              <a:buChar char="●"/>
              <a:defRPr>
                <a:solidFill>
                  <a:schemeClr val="dk2"/>
                </a:solidFill>
              </a:defRPr>
            </a:lvl7pPr>
            <a:lvl8pPr lvl="7" algn="l">
              <a:lnSpc>
                <a:spcPct val="100000"/>
              </a:lnSpc>
              <a:spcBef>
                <a:spcPts val="0"/>
              </a:spcBef>
              <a:spcAft>
                <a:spcPts val="0"/>
              </a:spcAft>
              <a:buClr>
                <a:schemeClr val="dk2"/>
              </a:buClr>
              <a:buSzPts val="1900"/>
              <a:buChar char="○"/>
              <a:defRPr>
                <a:solidFill>
                  <a:schemeClr val="dk2"/>
                </a:solidFill>
              </a:defRPr>
            </a:lvl8pPr>
            <a:lvl9pPr lvl="8" algn="l">
              <a:lnSpc>
                <a:spcPct val="100000"/>
              </a:lnSpc>
              <a:spcBef>
                <a:spcPts val="0"/>
              </a:spcBef>
              <a:spcAft>
                <a:spcPts val="0"/>
              </a:spcAft>
              <a:buClr>
                <a:schemeClr val="dk2"/>
              </a:buClr>
              <a:buSzPts val="1900"/>
              <a:buChar char="■"/>
              <a:defRPr>
                <a:solidFill>
                  <a:schemeClr val="dk2"/>
                </a:solidFill>
              </a:defRPr>
            </a:lvl9pPr>
          </a:lstStyle>
          <a:p>
            <a:endParaRPr/>
          </a:p>
        </p:txBody>
      </p:sp>
      <p:sp>
        <p:nvSpPr>
          <p:cNvPr id="50" name="Google Shape;50;g1296eb9e080_0_25"/>
          <p:cNvSpPr txBox="1">
            <a:spLocks noGrp="1"/>
          </p:cNvSpPr>
          <p:nvPr>
            <p:ph type="sldNum" idx="12"/>
          </p:nvPr>
        </p:nvSpPr>
        <p:spPr>
          <a:xfrm>
            <a:off x="8737603" y="6356343"/>
            <a:ext cx="3126900" cy="365100"/>
          </a:xfrm>
          <a:prstGeom prst="rect">
            <a:avLst/>
          </a:prstGeom>
          <a:noFill/>
          <a:ln>
            <a:noFill/>
          </a:ln>
        </p:spPr>
        <p:txBody>
          <a:bodyPr spcFirstLastPara="1" wrap="square" lIns="121846" tIns="60898" rIns="121846" bIns="60898"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38525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42"/>
        <p:cNvGrpSpPr/>
        <p:nvPr/>
      </p:nvGrpSpPr>
      <p:grpSpPr>
        <a:xfrm>
          <a:off x="0" y="0"/>
          <a:ext cx="0" cy="0"/>
          <a:chOff x="0" y="0"/>
          <a:chExt cx="0" cy="0"/>
        </a:xfrm>
      </p:grpSpPr>
      <p:sp>
        <p:nvSpPr>
          <p:cNvPr id="43" name="Google Shape;43;g1296eb9e080_0_33"/>
          <p:cNvSpPr txBox="1">
            <a:spLocks noGrp="1"/>
          </p:cNvSpPr>
          <p:nvPr>
            <p:ph type="title"/>
          </p:nvPr>
        </p:nvSpPr>
        <p:spPr>
          <a:xfrm>
            <a:off x="936203" y="273903"/>
            <a:ext cx="9575700" cy="812700"/>
          </a:xfrm>
          <a:prstGeom prst="rect">
            <a:avLst/>
          </a:prstGeom>
          <a:noFill/>
          <a:ln>
            <a:noFill/>
          </a:ln>
        </p:spPr>
        <p:txBody>
          <a:bodyPr spcFirstLastPara="1" wrap="square" lIns="121830" tIns="121830" rIns="121830" bIns="121830" anchor="ctr" anchorCtr="0">
            <a:noAutofit/>
          </a:bodyPr>
          <a:lstStyle>
            <a:lvl1pPr lvl="0" rtl="0">
              <a:spcBef>
                <a:spcPts val="0"/>
              </a:spcBef>
              <a:spcAft>
                <a:spcPts val="0"/>
              </a:spcAft>
              <a:buSzPts val="4800"/>
              <a:buFont typeface="Cambria"/>
              <a:buNone/>
              <a:defRPr sz="4800">
                <a:latin typeface="Cambria"/>
                <a:ea typeface="Cambria"/>
                <a:cs typeface="Cambria"/>
                <a:sym typeface="Cambria"/>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
        <p:nvSpPr>
          <p:cNvPr id="44" name="Google Shape;44;g1296eb9e080_0_33"/>
          <p:cNvSpPr txBox="1">
            <a:spLocks noGrp="1"/>
          </p:cNvSpPr>
          <p:nvPr>
            <p:ph type="dt" idx="10"/>
          </p:nvPr>
        </p:nvSpPr>
        <p:spPr>
          <a:xfrm>
            <a:off x="609603" y="6356351"/>
            <a:ext cx="2844900" cy="365100"/>
          </a:xfrm>
          <a:prstGeom prst="rect">
            <a:avLst/>
          </a:prstGeom>
          <a:noFill/>
          <a:ln>
            <a:noFill/>
          </a:ln>
        </p:spPr>
        <p:txBody>
          <a:bodyPr spcFirstLastPara="1" wrap="square" lIns="121830" tIns="121830" rIns="121830" bIns="121830" anchor="ctr" anchorCtr="0">
            <a:noAutofit/>
          </a:bodyPr>
          <a:lstStyle>
            <a:lvl1pPr marL="0" marR="0" lvl="0" indent="-120581" algn="l" rtl="0">
              <a:spcBef>
                <a:spcPts val="0"/>
              </a:spcBef>
              <a:spcAft>
                <a:spcPts val="0"/>
              </a:spcAft>
              <a:buSzPts val="1900"/>
              <a:buChar char="●"/>
              <a:defRPr sz="1600" b="0" i="0" u="none" strike="noStrike" cap="none">
                <a:solidFill>
                  <a:srgbClr val="888888"/>
                </a:solidFill>
                <a:latin typeface="Calibri"/>
                <a:ea typeface="Calibri"/>
                <a:cs typeface="Calibri"/>
                <a:sym typeface="Calibri"/>
              </a:defRPr>
            </a:lvl1pPr>
            <a:lvl2pPr marL="609187" marR="0" lvl="1"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2pPr>
            <a:lvl3pPr marL="1218420" marR="0" lvl="2"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3pPr>
            <a:lvl4pPr marL="1827621" marR="0" lvl="3"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4pPr>
            <a:lvl5pPr marL="2436838" marR="0" lvl="4"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5pPr>
            <a:lvl6pPr marL="3046024" marR="0" lvl="5"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6pPr>
            <a:lvl7pPr marL="3655211" marR="0" lvl="6"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7pPr>
            <a:lvl8pPr marL="4264427" marR="0" lvl="7"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8pPr>
            <a:lvl9pPr marL="4873629" marR="0" lvl="8"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9pPr>
          </a:lstStyle>
          <a:p>
            <a:endParaRPr/>
          </a:p>
        </p:txBody>
      </p:sp>
      <p:sp>
        <p:nvSpPr>
          <p:cNvPr id="45" name="Google Shape;45;g1296eb9e080_0_33"/>
          <p:cNvSpPr txBox="1">
            <a:spLocks noGrp="1"/>
          </p:cNvSpPr>
          <p:nvPr>
            <p:ph type="ftr" idx="11"/>
          </p:nvPr>
        </p:nvSpPr>
        <p:spPr>
          <a:xfrm>
            <a:off x="4165603" y="6356351"/>
            <a:ext cx="3860700" cy="365100"/>
          </a:xfrm>
          <a:prstGeom prst="rect">
            <a:avLst/>
          </a:prstGeom>
          <a:noFill/>
          <a:ln>
            <a:noFill/>
          </a:ln>
        </p:spPr>
        <p:txBody>
          <a:bodyPr spcFirstLastPara="1" wrap="square" lIns="121830" tIns="121830" rIns="121830" bIns="121830" anchor="ctr" anchorCtr="0">
            <a:noAutofit/>
          </a:bodyPr>
          <a:lstStyle>
            <a:lvl1pPr marL="0" marR="0" lvl="0" indent="-120581" algn="ctr" rtl="0">
              <a:spcBef>
                <a:spcPts val="0"/>
              </a:spcBef>
              <a:spcAft>
                <a:spcPts val="0"/>
              </a:spcAft>
              <a:buSzPts val="1900"/>
              <a:buChar char="●"/>
              <a:defRPr sz="1600" b="0" i="0" u="none" strike="noStrike" cap="none">
                <a:solidFill>
                  <a:srgbClr val="888888"/>
                </a:solidFill>
                <a:latin typeface="Calibri"/>
                <a:ea typeface="Calibri"/>
                <a:cs typeface="Calibri"/>
                <a:sym typeface="Calibri"/>
              </a:defRPr>
            </a:lvl1pPr>
            <a:lvl2pPr marL="609187" marR="0" lvl="1"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2pPr>
            <a:lvl3pPr marL="1218420" marR="0" lvl="2"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3pPr>
            <a:lvl4pPr marL="1827621" marR="0" lvl="3"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4pPr>
            <a:lvl5pPr marL="2436838" marR="0" lvl="4"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5pPr>
            <a:lvl6pPr marL="3046024" marR="0" lvl="5"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6pPr>
            <a:lvl7pPr marL="3655211" marR="0" lvl="6"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7pPr>
            <a:lvl8pPr marL="4264427" marR="0" lvl="7"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8pPr>
            <a:lvl9pPr marL="4873629" marR="0" lvl="8" indent="-120581" algn="l" rtl="0">
              <a:spcBef>
                <a:spcPts val="0"/>
              </a:spcBef>
              <a:spcAft>
                <a:spcPts val="0"/>
              </a:spcAft>
              <a:buSzPts val="1900"/>
              <a:buChar char="■"/>
              <a:defRPr sz="2400" b="0" i="0" u="none" strike="noStrike" cap="none">
                <a:solidFill>
                  <a:schemeClr val="dk1"/>
                </a:solidFill>
                <a:latin typeface="Calibri"/>
                <a:ea typeface="Calibri"/>
                <a:cs typeface="Calibri"/>
                <a:sym typeface="Calibri"/>
              </a:defRPr>
            </a:lvl9pPr>
          </a:lstStyle>
          <a:p>
            <a:endParaRPr/>
          </a:p>
        </p:txBody>
      </p:sp>
      <p:sp>
        <p:nvSpPr>
          <p:cNvPr id="46" name="Google Shape;46;g1296eb9e080_0_33"/>
          <p:cNvSpPr txBox="1">
            <a:spLocks noGrp="1"/>
          </p:cNvSpPr>
          <p:nvPr>
            <p:ph type="sldNum" idx="12"/>
          </p:nvPr>
        </p:nvSpPr>
        <p:spPr>
          <a:xfrm>
            <a:off x="8737603" y="6356343"/>
            <a:ext cx="3126900" cy="365100"/>
          </a:xfrm>
          <a:prstGeom prst="rect">
            <a:avLst/>
          </a:prstGeom>
          <a:noFill/>
          <a:ln>
            <a:noFill/>
          </a:ln>
        </p:spPr>
        <p:txBody>
          <a:bodyPr spcFirstLastPara="1" wrap="square" lIns="121830" tIns="60890" rIns="121830" bIns="60890" anchor="ctr" anchorCtr="0">
            <a:noAutofit/>
          </a:bodyPr>
          <a:lstStyle>
            <a:lvl1pPr marL="0" marR="0" lvl="0" indent="0" algn="r" rtl="0">
              <a:spcBef>
                <a:spcPts val="0"/>
              </a:spcBef>
              <a:buNone/>
              <a:defRPr sz="1600" b="0" i="0" u="none" strike="noStrike" cap="none">
                <a:solidFill>
                  <a:srgbClr val="888888"/>
                </a:solidFill>
                <a:latin typeface="Calibri"/>
                <a:ea typeface="Calibri"/>
                <a:cs typeface="Calibri"/>
                <a:sym typeface="Calibri"/>
              </a:defRPr>
            </a:lvl1pPr>
            <a:lvl2pPr marL="0" marR="0" lvl="1" indent="0" algn="r" rtl="0">
              <a:spcBef>
                <a:spcPts val="0"/>
              </a:spcBef>
              <a:buNone/>
              <a:defRPr sz="1600" b="0" i="0" u="none" strike="noStrike" cap="none">
                <a:solidFill>
                  <a:srgbClr val="888888"/>
                </a:solidFill>
                <a:latin typeface="Calibri"/>
                <a:ea typeface="Calibri"/>
                <a:cs typeface="Calibri"/>
                <a:sym typeface="Calibri"/>
              </a:defRPr>
            </a:lvl2pPr>
            <a:lvl3pPr marL="0" marR="0" lvl="2" indent="0" algn="r" rtl="0">
              <a:spcBef>
                <a:spcPts val="0"/>
              </a:spcBef>
              <a:buNone/>
              <a:defRPr sz="1600" b="0" i="0" u="none" strike="noStrike" cap="none">
                <a:solidFill>
                  <a:srgbClr val="888888"/>
                </a:solidFill>
                <a:latin typeface="Calibri"/>
                <a:ea typeface="Calibri"/>
                <a:cs typeface="Calibri"/>
                <a:sym typeface="Calibri"/>
              </a:defRPr>
            </a:lvl3pPr>
            <a:lvl4pPr marL="0" marR="0" lvl="3" indent="0" algn="r" rtl="0">
              <a:spcBef>
                <a:spcPts val="0"/>
              </a:spcBef>
              <a:buNone/>
              <a:defRPr sz="1600" b="0" i="0" u="none" strike="noStrike" cap="none">
                <a:solidFill>
                  <a:srgbClr val="888888"/>
                </a:solidFill>
                <a:latin typeface="Calibri"/>
                <a:ea typeface="Calibri"/>
                <a:cs typeface="Calibri"/>
                <a:sym typeface="Calibri"/>
              </a:defRPr>
            </a:lvl4pPr>
            <a:lvl5pPr marL="0" marR="0" lvl="4" indent="0" algn="r" rtl="0">
              <a:spcBef>
                <a:spcPts val="0"/>
              </a:spcBef>
              <a:buNone/>
              <a:defRPr sz="1600" b="0" i="0" u="none" strike="noStrike" cap="none">
                <a:solidFill>
                  <a:srgbClr val="888888"/>
                </a:solidFill>
                <a:latin typeface="Calibri"/>
                <a:ea typeface="Calibri"/>
                <a:cs typeface="Calibri"/>
                <a:sym typeface="Calibri"/>
              </a:defRPr>
            </a:lvl5pPr>
            <a:lvl6pPr marL="0" marR="0" lvl="5" indent="0" algn="r" rtl="0">
              <a:spcBef>
                <a:spcPts val="0"/>
              </a:spcBef>
              <a:buNone/>
              <a:defRPr sz="1600" b="0" i="0" u="none" strike="noStrike" cap="none">
                <a:solidFill>
                  <a:srgbClr val="888888"/>
                </a:solidFill>
                <a:latin typeface="Calibri"/>
                <a:ea typeface="Calibri"/>
                <a:cs typeface="Calibri"/>
                <a:sym typeface="Calibri"/>
              </a:defRPr>
            </a:lvl6pPr>
            <a:lvl7pPr marL="0" marR="0" lvl="6" indent="0" algn="r" rtl="0">
              <a:spcBef>
                <a:spcPts val="0"/>
              </a:spcBef>
              <a:buNone/>
              <a:defRPr sz="1600" b="0" i="0" u="none" strike="noStrike" cap="none">
                <a:solidFill>
                  <a:srgbClr val="888888"/>
                </a:solidFill>
                <a:latin typeface="Calibri"/>
                <a:ea typeface="Calibri"/>
                <a:cs typeface="Calibri"/>
                <a:sym typeface="Calibri"/>
              </a:defRPr>
            </a:lvl7pPr>
            <a:lvl8pPr marL="0" marR="0" lvl="7" indent="0" algn="r" rtl="0">
              <a:spcBef>
                <a:spcPts val="0"/>
              </a:spcBef>
              <a:buNone/>
              <a:defRPr sz="1600" b="0" i="0" u="none" strike="noStrike" cap="none">
                <a:solidFill>
                  <a:srgbClr val="888888"/>
                </a:solidFill>
                <a:latin typeface="Calibri"/>
                <a:ea typeface="Calibri"/>
                <a:cs typeface="Calibri"/>
                <a:sym typeface="Calibri"/>
              </a:defRPr>
            </a:lvl8pPr>
            <a:lvl9pPr marL="0" marR="0" lvl="8" indent="0" algn="r" rtl="0">
              <a:spcBef>
                <a:spcPts val="0"/>
              </a:spcBef>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47" name="Google Shape;47;g1296eb9e080_0_33"/>
          <p:cNvSpPr txBox="1">
            <a:spLocks noGrp="1"/>
          </p:cNvSpPr>
          <p:nvPr>
            <p:ph type="body" idx="1"/>
          </p:nvPr>
        </p:nvSpPr>
        <p:spPr>
          <a:xfrm>
            <a:off x="609603" y="1295400"/>
            <a:ext cx="3555900" cy="4876800"/>
          </a:xfrm>
          <a:prstGeom prst="rect">
            <a:avLst/>
          </a:prstGeom>
          <a:noFill/>
          <a:ln>
            <a:noFill/>
          </a:ln>
        </p:spPr>
        <p:txBody>
          <a:bodyPr spcFirstLastPara="1" wrap="square" lIns="121830" tIns="121830" rIns="121830" bIns="121830" anchor="t" anchorCtr="0">
            <a:noAutofit/>
          </a:bodyPr>
          <a:lstStyle>
            <a:lvl1pPr marL="456891" lvl="0" indent="-349042" rtl="0">
              <a:spcBef>
                <a:spcPts val="600"/>
              </a:spcBef>
              <a:spcAft>
                <a:spcPts val="0"/>
              </a:spcAft>
              <a:buSzPts val="1900"/>
              <a:buChar char="●"/>
              <a:defRPr sz="1900"/>
            </a:lvl1pPr>
            <a:lvl2pPr marL="913810" lvl="1" indent="-380757" rtl="0">
              <a:spcBef>
                <a:spcPts val="500"/>
              </a:spcBef>
              <a:spcAft>
                <a:spcPts val="0"/>
              </a:spcAft>
              <a:buSzPts val="2400"/>
              <a:buChar char="○"/>
              <a:defRPr sz="1600"/>
            </a:lvl2pPr>
            <a:lvl3pPr marL="1370716" lvl="2" indent="-361742" rtl="0">
              <a:spcBef>
                <a:spcPts val="500"/>
              </a:spcBef>
              <a:spcAft>
                <a:spcPts val="0"/>
              </a:spcAft>
              <a:buSzPts val="2100"/>
              <a:buChar char="■"/>
              <a:defRPr sz="1500"/>
            </a:lvl3pPr>
            <a:lvl4pPr marL="1827621" lvl="3" indent="-349042" rtl="0">
              <a:spcBef>
                <a:spcPts val="400"/>
              </a:spcBef>
              <a:spcAft>
                <a:spcPts val="0"/>
              </a:spcAft>
              <a:buSzPts val="1900"/>
              <a:buChar char="●"/>
              <a:defRPr sz="1500"/>
            </a:lvl4pPr>
            <a:lvl5pPr marL="2284542" lvl="4" indent="-329992" rtl="0">
              <a:spcBef>
                <a:spcPts val="400"/>
              </a:spcBef>
              <a:spcAft>
                <a:spcPts val="0"/>
              </a:spcAft>
              <a:buSzPts val="1600"/>
              <a:buChar char="○"/>
              <a:defRPr sz="1500"/>
            </a:lvl5pPr>
            <a:lvl6pPr marL="2741430" lvl="5" indent="-304592" rtl="0">
              <a:spcBef>
                <a:spcPts val="500"/>
              </a:spcBef>
              <a:spcAft>
                <a:spcPts val="0"/>
              </a:spcAft>
              <a:buSzPts val="1200"/>
              <a:buChar char="■"/>
              <a:defRPr sz="1200">
                <a:solidFill>
                  <a:schemeClr val="dk1"/>
                </a:solidFill>
              </a:defRPr>
            </a:lvl6pPr>
            <a:lvl7pPr marL="3198320" lvl="6" indent="-304592" rtl="0">
              <a:spcBef>
                <a:spcPts val="500"/>
              </a:spcBef>
              <a:spcAft>
                <a:spcPts val="0"/>
              </a:spcAft>
              <a:buSzPts val="1200"/>
              <a:buChar char="●"/>
              <a:defRPr sz="1200">
                <a:solidFill>
                  <a:schemeClr val="dk1"/>
                </a:solidFill>
              </a:defRPr>
            </a:lvl7pPr>
            <a:lvl8pPr marL="3655211" lvl="7" indent="-304592" rtl="0">
              <a:spcBef>
                <a:spcPts val="500"/>
              </a:spcBef>
              <a:spcAft>
                <a:spcPts val="0"/>
              </a:spcAft>
              <a:buSzPts val="1200"/>
              <a:buChar char="○"/>
              <a:defRPr sz="1200">
                <a:solidFill>
                  <a:schemeClr val="dk1"/>
                </a:solidFill>
              </a:defRPr>
            </a:lvl8pPr>
            <a:lvl9pPr marL="4112131" lvl="8" indent="-304592" rtl="0">
              <a:spcBef>
                <a:spcPts val="500"/>
              </a:spcBef>
              <a:spcAft>
                <a:spcPts val="0"/>
              </a:spcAft>
              <a:buSzPts val="1200"/>
              <a:buChar char="■"/>
              <a:defRPr sz="1200">
                <a:solidFill>
                  <a:schemeClr val="dk1"/>
                </a:solidFill>
              </a:defRPr>
            </a:lvl9pPr>
          </a:lstStyle>
          <a:p>
            <a:endParaRPr/>
          </a:p>
        </p:txBody>
      </p:sp>
      <p:sp>
        <p:nvSpPr>
          <p:cNvPr id="48" name="Google Shape;48;g1296eb9e080_0_33"/>
          <p:cNvSpPr txBox="1">
            <a:spLocks noGrp="1"/>
          </p:cNvSpPr>
          <p:nvPr>
            <p:ph type="body" idx="2"/>
          </p:nvPr>
        </p:nvSpPr>
        <p:spPr>
          <a:xfrm>
            <a:off x="4318003" y="1295400"/>
            <a:ext cx="3555900" cy="4876800"/>
          </a:xfrm>
          <a:prstGeom prst="rect">
            <a:avLst/>
          </a:prstGeom>
          <a:noFill/>
          <a:ln>
            <a:noFill/>
          </a:ln>
        </p:spPr>
        <p:txBody>
          <a:bodyPr spcFirstLastPara="1" wrap="square" lIns="121830" tIns="121830" rIns="121830" bIns="121830" anchor="t" anchorCtr="0">
            <a:noAutofit/>
          </a:bodyPr>
          <a:lstStyle>
            <a:lvl1pPr marL="456891" lvl="0" indent="-349042" rtl="0">
              <a:spcBef>
                <a:spcPts val="600"/>
              </a:spcBef>
              <a:spcAft>
                <a:spcPts val="0"/>
              </a:spcAft>
              <a:buSzPts val="1900"/>
              <a:buChar char="●"/>
              <a:defRPr sz="1900"/>
            </a:lvl1pPr>
            <a:lvl2pPr marL="913810" lvl="1" indent="-380757" rtl="0">
              <a:spcBef>
                <a:spcPts val="500"/>
              </a:spcBef>
              <a:spcAft>
                <a:spcPts val="0"/>
              </a:spcAft>
              <a:buSzPts val="2400"/>
              <a:buChar char="○"/>
              <a:defRPr sz="1600"/>
            </a:lvl2pPr>
            <a:lvl3pPr marL="1370716" lvl="2" indent="-361742" rtl="0">
              <a:spcBef>
                <a:spcPts val="500"/>
              </a:spcBef>
              <a:spcAft>
                <a:spcPts val="0"/>
              </a:spcAft>
              <a:buSzPts val="2100"/>
              <a:buChar char="■"/>
              <a:defRPr sz="1500"/>
            </a:lvl3pPr>
            <a:lvl4pPr marL="1827621" lvl="3" indent="-349042" rtl="0">
              <a:spcBef>
                <a:spcPts val="400"/>
              </a:spcBef>
              <a:spcAft>
                <a:spcPts val="0"/>
              </a:spcAft>
              <a:buSzPts val="1900"/>
              <a:buChar char="●"/>
              <a:defRPr sz="1500"/>
            </a:lvl4pPr>
            <a:lvl5pPr marL="2284542" lvl="4" indent="-329992" rtl="0">
              <a:spcBef>
                <a:spcPts val="400"/>
              </a:spcBef>
              <a:spcAft>
                <a:spcPts val="0"/>
              </a:spcAft>
              <a:buSzPts val="1600"/>
              <a:buChar char="○"/>
              <a:defRPr sz="1500"/>
            </a:lvl5pPr>
            <a:lvl6pPr marL="2741430" lvl="5" indent="-304592" rtl="0">
              <a:spcBef>
                <a:spcPts val="500"/>
              </a:spcBef>
              <a:spcAft>
                <a:spcPts val="0"/>
              </a:spcAft>
              <a:buSzPts val="1200"/>
              <a:buChar char="■"/>
              <a:defRPr sz="1200">
                <a:solidFill>
                  <a:schemeClr val="dk1"/>
                </a:solidFill>
              </a:defRPr>
            </a:lvl6pPr>
            <a:lvl7pPr marL="3198320" lvl="6" indent="-304592" rtl="0">
              <a:spcBef>
                <a:spcPts val="500"/>
              </a:spcBef>
              <a:spcAft>
                <a:spcPts val="0"/>
              </a:spcAft>
              <a:buSzPts val="1200"/>
              <a:buChar char="●"/>
              <a:defRPr sz="1200">
                <a:solidFill>
                  <a:schemeClr val="dk1"/>
                </a:solidFill>
              </a:defRPr>
            </a:lvl7pPr>
            <a:lvl8pPr marL="3655211" lvl="7" indent="-304592" rtl="0">
              <a:spcBef>
                <a:spcPts val="500"/>
              </a:spcBef>
              <a:spcAft>
                <a:spcPts val="0"/>
              </a:spcAft>
              <a:buSzPts val="1200"/>
              <a:buChar char="○"/>
              <a:defRPr sz="1200">
                <a:solidFill>
                  <a:schemeClr val="dk1"/>
                </a:solidFill>
              </a:defRPr>
            </a:lvl8pPr>
            <a:lvl9pPr marL="4112131" lvl="8" indent="-304592" rtl="0">
              <a:spcBef>
                <a:spcPts val="500"/>
              </a:spcBef>
              <a:spcAft>
                <a:spcPts val="0"/>
              </a:spcAft>
              <a:buSzPts val="1200"/>
              <a:buChar char="■"/>
              <a:defRPr sz="1200">
                <a:solidFill>
                  <a:schemeClr val="dk1"/>
                </a:solidFill>
              </a:defRPr>
            </a:lvl9pPr>
          </a:lstStyle>
          <a:p>
            <a:endParaRPr/>
          </a:p>
        </p:txBody>
      </p:sp>
      <p:sp>
        <p:nvSpPr>
          <p:cNvPr id="49" name="Google Shape;49;g1296eb9e080_0_33"/>
          <p:cNvSpPr txBox="1">
            <a:spLocks noGrp="1"/>
          </p:cNvSpPr>
          <p:nvPr>
            <p:ph type="body" idx="3"/>
          </p:nvPr>
        </p:nvSpPr>
        <p:spPr>
          <a:xfrm>
            <a:off x="8026403" y="1295400"/>
            <a:ext cx="3555900" cy="4876800"/>
          </a:xfrm>
          <a:prstGeom prst="rect">
            <a:avLst/>
          </a:prstGeom>
          <a:noFill/>
          <a:ln>
            <a:noFill/>
          </a:ln>
        </p:spPr>
        <p:txBody>
          <a:bodyPr spcFirstLastPara="1" wrap="square" lIns="121830" tIns="121830" rIns="121830" bIns="121830" anchor="t" anchorCtr="0">
            <a:noAutofit/>
          </a:bodyPr>
          <a:lstStyle>
            <a:lvl1pPr marL="456891" lvl="0" indent="-349042" rtl="0">
              <a:spcBef>
                <a:spcPts val="600"/>
              </a:spcBef>
              <a:spcAft>
                <a:spcPts val="0"/>
              </a:spcAft>
              <a:buSzPts val="1900"/>
              <a:buChar char="●"/>
              <a:defRPr sz="1900"/>
            </a:lvl1pPr>
            <a:lvl2pPr marL="913810" lvl="1" indent="-380757" rtl="0">
              <a:spcBef>
                <a:spcPts val="500"/>
              </a:spcBef>
              <a:spcAft>
                <a:spcPts val="0"/>
              </a:spcAft>
              <a:buSzPts val="2400"/>
              <a:buChar char="○"/>
              <a:defRPr sz="1600"/>
            </a:lvl2pPr>
            <a:lvl3pPr marL="1370716" lvl="2" indent="-361742" rtl="0">
              <a:spcBef>
                <a:spcPts val="500"/>
              </a:spcBef>
              <a:spcAft>
                <a:spcPts val="0"/>
              </a:spcAft>
              <a:buSzPts val="2100"/>
              <a:buChar char="■"/>
              <a:defRPr sz="1500"/>
            </a:lvl3pPr>
            <a:lvl4pPr marL="1827621" lvl="3" indent="-349042" rtl="0">
              <a:spcBef>
                <a:spcPts val="400"/>
              </a:spcBef>
              <a:spcAft>
                <a:spcPts val="0"/>
              </a:spcAft>
              <a:buSzPts val="1900"/>
              <a:buChar char="●"/>
              <a:defRPr sz="1500"/>
            </a:lvl4pPr>
            <a:lvl5pPr marL="2284542" lvl="4" indent="-329992" rtl="0">
              <a:spcBef>
                <a:spcPts val="400"/>
              </a:spcBef>
              <a:spcAft>
                <a:spcPts val="0"/>
              </a:spcAft>
              <a:buSzPts val="1600"/>
              <a:buChar char="○"/>
              <a:defRPr sz="1500"/>
            </a:lvl5pPr>
            <a:lvl6pPr marL="2741430" lvl="5" indent="-304592" rtl="0">
              <a:spcBef>
                <a:spcPts val="500"/>
              </a:spcBef>
              <a:spcAft>
                <a:spcPts val="0"/>
              </a:spcAft>
              <a:buSzPts val="1200"/>
              <a:buChar char="■"/>
              <a:defRPr sz="1200">
                <a:solidFill>
                  <a:schemeClr val="dk1"/>
                </a:solidFill>
              </a:defRPr>
            </a:lvl6pPr>
            <a:lvl7pPr marL="3198320" lvl="6" indent="-304592" rtl="0">
              <a:spcBef>
                <a:spcPts val="500"/>
              </a:spcBef>
              <a:spcAft>
                <a:spcPts val="0"/>
              </a:spcAft>
              <a:buSzPts val="1200"/>
              <a:buChar char="●"/>
              <a:defRPr sz="1200">
                <a:solidFill>
                  <a:schemeClr val="dk1"/>
                </a:solidFill>
              </a:defRPr>
            </a:lvl7pPr>
            <a:lvl8pPr marL="3655211" lvl="7" indent="-304592" rtl="0">
              <a:spcBef>
                <a:spcPts val="500"/>
              </a:spcBef>
              <a:spcAft>
                <a:spcPts val="0"/>
              </a:spcAft>
              <a:buSzPts val="1200"/>
              <a:buChar char="○"/>
              <a:defRPr sz="1200">
                <a:solidFill>
                  <a:schemeClr val="dk1"/>
                </a:solidFill>
              </a:defRPr>
            </a:lvl8pPr>
            <a:lvl9pPr marL="4112131" lvl="8" indent="-304592" rtl="0">
              <a:spcBef>
                <a:spcPts val="500"/>
              </a:spcBef>
              <a:spcAft>
                <a:spcPts val="0"/>
              </a:spcAft>
              <a:buSzPts val="1200"/>
              <a:buChar char="■"/>
              <a:defRPr sz="1200">
                <a:solidFill>
                  <a:schemeClr val="dk1"/>
                </a:solidFil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51"/>
        <p:cNvGrpSpPr/>
        <p:nvPr/>
      </p:nvGrpSpPr>
      <p:grpSpPr>
        <a:xfrm>
          <a:off x="0" y="0"/>
          <a:ext cx="0" cy="0"/>
          <a:chOff x="0" y="0"/>
          <a:chExt cx="0" cy="0"/>
        </a:xfrm>
      </p:grpSpPr>
      <p:sp>
        <p:nvSpPr>
          <p:cNvPr id="52" name="Google Shape;52;g1296eb9e080_0_28"/>
          <p:cNvSpPr txBox="1">
            <a:spLocks noGrp="1"/>
          </p:cNvSpPr>
          <p:nvPr>
            <p:ph type="sldNum" idx="12"/>
          </p:nvPr>
        </p:nvSpPr>
        <p:spPr>
          <a:xfrm>
            <a:off x="8737603" y="6356343"/>
            <a:ext cx="3126900" cy="365100"/>
          </a:xfrm>
          <a:prstGeom prst="rect">
            <a:avLst/>
          </a:prstGeom>
          <a:noFill/>
          <a:ln>
            <a:noFill/>
          </a:ln>
        </p:spPr>
        <p:txBody>
          <a:bodyPr spcFirstLastPara="1" wrap="square" lIns="121846" tIns="60898" rIns="121846" bIns="60898"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53" name="Google Shape;53;g1296eb9e080_0_28"/>
          <p:cNvSpPr txBox="1">
            <a:spLocks noGrp="1"/>
          </p:cNvSpPr>
          <p:nvPr>
            <p:ph type="body" idx="1"/>
          </p:nvPr>
        </p:nvSpPr>
        <p:spPr>
          <a:xfrm>
            <a:off x="609603" y="1295400"/>
            <a:ext cx="5384700" cy="4876800"/>
          </a:xfrm>
          <a:prstGeom prst="rect">
            <a:avLst/>
          </a:prstGeom>
          <a:noFill/>
          <a:ln>
            <a:noFill/>
          </a:ln>
        </p:spPr>
        <p:txBody>
          <a:bodyPr spcFirstLastPara="1" wrap="square" lIns="121846" tIns="121846" rIns="121846" bIns="121846" anchor="t" anchorCtr="0">
            <a:noAutofit/>
          </a:bodyPr>
          <a:lstStyle>
            <a:lvl1pPr marL="456963" lvl="0" indent="-228493" algn="l">
              <a:lnSpc>
                <a:spcPct val="100000"/>
              </a:lnSpc>
              <a:spcBef>
                <a:spcPts val="600"/>
              </a:spcBef>
              <a:spcAft>
                <a:spcPts val="0"/>
              </a:spcAft>
              <a:buSzPts val="1900"/>
              <a:buNone/>
              <a:defRPr sz="1900"/>
            </a:lvl1pPr>
            <a:lvl2pPr marL="913946" lvl="1" indent="-380813" algn="l">
              <a:lnSpc>
                <a:spcPct val="100000"/>
              </a:lnSpc>
              <a:spcBef>
                <a:spcPts val="500"/>
              </a:spcBef>
              <a:spcAft>
                <a:spcPts val="0"/>
              </a:spcAft>
              <a:buSzPts val="2400"/>
              <a:buChar char="○"/>
              <a:defRPr sz="1600"/>
            </a:lvl2pPr>
            <a:lvl3pPr marL="1370920" lvl="2" indent="-361790" algn="l">
              <a:lnSpc>
                <a:spcPct val="100000"/>
              </a:lnSpc>
              <a:spcBef>
                <a:spcPts val="500"/>
              </a:spcBef>
              <a:spcAft>
                <a:spcPts val="0"/>
              </a:spcAft>
              <a:buSzPts val="2100"/>
              <a:buChar char="■"/>
              <a:defRPr sz="1500"/>
            </a:lvl3pPr>
            <a:lvl4pPr marL="1827893" lvl="3" indent="-349090" algn="l">
              <a:lnSpc>
                <a:spcPct val="100000"/>
              </a:lnSpc>
              <a:spcBef>
                <a:spcPts val="400"/>
              </a:spcBef>
              <a:spcAft>
                <a:spcPts val="0"/>
              </a:spcAft>
              <a:buSzPts val="1900"/>
              <a:buChar char="●"/>
              <a:defRPr sz="1500"/>
            </a:lvl4pPr>
            <a:lvl5pPr marL="2284878" lvl="4" indent="-330040" algn="l">
              <a:lnSpc>
                <a:spcPct val="100000"/>
              </a:lnSpc>
              <a:spcBef>
                <a:spcPts val="400"/>
              </a:spcBef>
              <a:spcAft>
                <a:spcPts val="0"/>
              </a:spcAft>
              <a:buSzPts val="1600"/>
              <a:buChar char="○"/>
              <a:defRPr sz="1500"/>
            </a:lvl5pPr>
            <a:lvl6pPr marL="2741838" lvl="5" indent="-304640" algn="l">
              <a:lnSpc>
                <a:spcPct val="100000"/>
              </a:lnSpc>
              <a:spcBef>
                <a:spcPts val="500"/>
              </a:spcBef>
              <a:spcAft>
                <a:spcPts val="0"/>
              </a:spcAft>
              <a:buSzPts val="1200"/>
              <a:buChar char="■"/>
              <a:defRPr sz="1200">
                <a:solidFill>
                  <a:schemeClr val="dk1"/>
                </a:solidFill>
              </a:defRPr>
            </a:lvl6pPr>
            <a:lvl7pPr marL="3198800" lvl="6" indent="-304640" algn="l">
              <a:lnSpc>
                <a:spcPct val="100000"/>
              </a:lnSpc>
              <a:spcBef>
                <a:spcPts val="500"/>
              </a:spcBef>
              <a:spcAft>
                <a:spcPts val="0"/>
              </a:spcAft>
              <a:buSzPts val="1200"/>
              <a:buChar char="●"/>
              <a:defRPr sz="1200">
                <a:solidFill>
                  <a:schemeClr val="dk1"/>
                </a:solidFill>
              </a:defRPr>
            </a:lvl7pPr>
            <a:lvl8pPr marL="3655763" lvl="7" indent="-304640" algn="l">
              <a:lnSpc>
                <a:spcPct val="100000"/>
              </a:lnSpc>
              <a:spcBef>
                <a:spcPts val="500"/>
              </a:spcBef>
              <a:spcAft>
                <a:spcPts val="0"/>
              </a:spcAft>
              <a:buSzPts val="1200"/>
              <a:buChar char="○"/>
              <a:defRPr>
                <a:solidFill>
                  <a:schemeClr val="dk1"/>
                </a:solidFill>
              </a:defRPr>
            </a:lvl8pPr>
            <a:lvl9pPr marL="4112747" lvl="8" indent="-304640" algn="l">
              <a:lnSpc>
                <a:spcPct val="100000"/>
              </a:lnSpc>
              <a:spcBef>
                <a:spcPts val="500"/>
              </a:spcBef>
              <a:spcAft>
                <a:spcPts val="0"/>
              </a:spcAft>
              <a:buSzPts val="1200"/>
              <a:buChar char="■"/>
              <a:defRPr>
                <a:solidFill>
                  <a:schemeClr val="dk1"/>
                </a:solidFill>
              </a:defRPr>
            </a:lvl9pPr>
          </a:lstStyle>
          <a:p>
            <a:endParaRPr/>
          </a:p>
        </p:txBody>
      </p:sp>
      <p:sp>
        <p:nvSpPr>
          <p:cNvPr id="54" name="Google Shape;54;g1296eb9e080_0_28"/>
          <p:cNvSpPr txBox="1">
            <a:spLocks noGrp="1"/>
          </p:cNvSpPr>
          <p:nvPr>
            <p:ph type="body" idx="2"/>
          </p:nvPr>
        </p:nvSpPr>
        <p:spPr>
          <a:xfrm>
            <a:off x="6197603" y="1295400"/>
            <a:ext cx="5384700" cy="4876800"/>
          </a:xfrm>
          <a:prstGeom prst="rect">
            <a:avLst/>
          </a:prstGeom>
          <a:noFill/>
          <a:ln>
            <a:noFill/>
          </a:ln>
        </p:spPr>
        <p:txBody>
          <a:bodyPr spcFirstLastPara="1" wrap="square" lIns="121846" tIns="121846" rIns="121846" bIns="121846" anchor="t" anchorCtr="0">
            <a:noAutofit/>
          </a:bodyPr>
          <a:lstStyle>
            <a:lvl1pPr marL="456963" lvl="0" indent="-228493" algn="l">
              <a:lnSpc>
                <a:spcPct val="100000"/>
              </a:lnSpc>
              <a:spcBef>
                <a:spcPts val="600"/>
              </a:spcBef>
              <a:spcAft>
                <a:spcPts val="0"/>
              </a:spcAft>
              <a:buSzPts val="1900"/>
              <a:buNone/>
              <a:defRPr sz="1900"/>
            </a:lvl1pPr>
            <a:lvl2pPr marL="913946" lvl="1" indent="-380813" algn="l">
              <a:lnSpc>
                <a:spcPct val="100000"/>
              </a:lnSpc>
              <a:spcBef>
                <a:spcPts val="500"/>
              </a:spcBef>
              <a:spcAft>
                <a:spcPts val="0"/>
              </a:spcAft>
              <a:buSzPts val="2400"/>
              <a:buChar char="○"/>
              <a:defRPr sz="1600"/>
            </a:lvl2pPr>
            <a:lvl3pPr marL="1370920" lvl="2" indent="-361790" algn="l">
              <a:lnSpc>
                <a:spcPct val="100000"/>
              </a:lnSpc>
              <a:spcBef>
                <a:spcPts val="500"/>
              </a:spcBef>
              <a:spcAft>
                <a:spcPts val="0"/>
              </a:spcAft>
              <a:buSzPts val="2100"/>
              <a:buChar char="■"/>
              <a:defRPr sz="1500"/>
            </a:lvl3pPr>
            <a:lvl4pPr marL="1827893" lvl="3" indent="-349090" algn="l">
              <a:lnSpc>
                <a:spcPct val="100000"/>
              </a:lnSpc>
              <a:spcBef>
                <a:spcPts val="400"/>
              </a:spcBef>
              <a:spcAft>
                <a:spcPts val="0"/>
              </a:spcAft>
              <a:buSzPts val="1900"/>
              <a:buChar char="●"/>
              <a:defRPr sz="1500"/>
            </a:lvl4pPr>
            <a:lvl5pPr marL="2284878" lvl="4" indent="-330040" algn="l">
              <a:lnSpc>
                <a:spcPct val="100000"/>
              </a:lnSpc>
              <a:spcBef>
                <a:spcPts val="400"/>
              </a:spcBef>
              <a:spcAft>
                <a:spcPts val="0"/>
              </a:spcAft>
              <a:buSzPts val="1600"/>
              <a:buChar char="○"/>
              <a:defRPr sz="1500"/>
            </a:lvl5pPr>
            <a:lvl6pPr marL="2741838" lvl="5" indent="-304640" algn="l">
              <a:lnSpc>
                <a:spcPct val="100000"/>
              </a:lnSpc>
              <a:spcBef>
                <a:spcPts val="500"/>
              </a:spcBef>
              <a:spcAft>
                <a:spcPts val="0"/>
              </a:spcAft>
              <a:buSzPts val="1200"/>
              <a:buChar char="■"/>
              <a:defRPr sz="1200">
                <a:solidFill>
                  <a:schemeClr val="dk1"/>
                </a:solidFill>
              </a:defRPr>
            </a:lvl6pPr>
            <a:lvl7pPr marL="3198800" lvl="6" indent="-304640" algn="l">
              <a:lnSpc>
                <a:spcPct val="100000"/>
              </a:lnSpc>
              <a:spcBef>
                <a:spcPts val="500"/>
              </a:spcBef>
              <a:spcAft>
                <a:spcPts val="0"/>
              </a:spcAft>
              <a:buSzPts val="1200"/>
              <a:buChar char="●"/>
              <a:defRPr sz="1200">
                <a:solidFill>
                  <a:schemeClr val="dk1"/>
                </a:solidFill>
              </a:defRPr>
            </a:lvl7pPr>
            <a:lvl8pPr marL="3655763" lvl="7" indent="-304640" algn="l">
              <a:lnSpc>
                <a:spcPct val="100000"/>
              </a:lnSpc>
              <a:spcBef>
                <a:spcPts val="500"/>
              </a:spcBef>
              <a:spcAft>
                <a:spcPts val="0"/>
              </a:spcAft>
              <a:buSzPts val="1200"/>
              <a:buChar char="○"/>
              <a:defRPr>
                <a:solidFill>
                  <a:schemeClr val="dk1"/>
                </a:solidFill>
              </a:defRPr>
            </a:lvl8pPr>
            <a:lvl9pPr marL="4112747" lvl="8" indent="-304640" algn="l">
              <a:lnSpc>
                <a:spcPct val="100000"/>
              </a:lnSpc>
              <a:spcBef>
                <a:spcPts val="500"/>
              </a:spcBef>
              <a:spcAft>
                <a:spcPts val="0"/>
              </a:spcAft>
              <a:buSzPts val="1200"/>
              <a:buChar char="■"/>
              <a:defRPr>
                <a:solidFill>
                  <a:schemeClr val="dk1"/>
                </a:solidFill>
              </a:defRPr>
            </a:lvl9pPr>
          </a:lstStyle>
          <a:p>
            <a:endParaRPr/>
          </a:p>
        </p:txBody>
      </p:sp>
      <p:sp>
        <p:nvSpPr>
          <p:cNvPr id="55" name="Google Shape;55;g1296eb9e080_0_28"/>
          <p:cNvSpPr txBox="1">
            <a:spLocks noGrp="1"/>
          </p:cNvSpPr>
          <p:nvPr>
            <p:ph type="title"/>
          </p:nvPr>
        </p:nvSpPr>
        <p:spPr>
          <a:xfrm>
            <a:off x="936203" y="273903"/>
            <a:ext cx="9575700" cy="812700"/>
          </a:xfrm>
          <a:prstGeom prst="rect">
            <a:avLst/>
          </a:prstGeom>
          <a:noFill/>
          <a:ln>
            <a:noFill/>
          </a:ln>
        </p:spPr>
        <p:txBody>
          <a:bodyPr spcFirstLastPara="1" wrap="square" lIns="121846" tIns="121846" rIns="121846" bIns="121846"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Tree>
    <p:extLst>
      <p:ext uri="{BB962C8B-B14F-4D97-AF65-F5344CB8AC3E}">
        <p14:creationId xmlns:p14="http://schemas.microsoft.com/office/powerpoint/2010/main" val="24330564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56"/>
        <p:cNvGrpSpPr/>
        <p:nvPr/>
      </p:nvGrpSpPr>
      <p:grpSpPr>
        <a:xfrm>
          <a:off x="0" y="0"/>
          <a:ext cx="0" cy="0"/>
          <a:chOff x="0" y="0"/>
          <a:chExt cx="0" cy="0"/>
        </a:xfrm>
      </p:grpSpPr>
      <p:sp>
        <p:nvSpPr>
          <p:cNvPr id="57" name="Google Shape;57;g1296eb9e080_0_33"/>
          <p:cNvSpPr txBox="1">
            <a:spLocks noGrp="1"/>
          </p:cNvSpPr>
          <p:nvPr>
            <p:ph type="title"/>
          </p:nvPr>
        </p:nvSpPr>
        <p:spPr>
          <a:xfrm>
            <a:off x="936203" y="273903"/>
            <a:ext cx="9575700" cy="812700"/>
          </a:xfrm>
          <a:prstGeom prst="rect">
            <a:avLst/>
          </a:prstGeom>
          <a:noFill/>
          <a:ln>
            <a:noFill/>
          </a:ln>
        </p:spPr>
        <p:txBody>
          <a:bodyPr spcFirstLastPara="1" wrap="square" lIns="121846" tIns="121846" rIns="121846" bIns="121846"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58" name="Google Shape;58;g1296eb9e080_0_33"/>
          <p:cNvSpPr txBox="1">
            <a:spLocks noGrp="1"/>
          </p:cNvSpPr>
          <p:nvPr>
            <p:ph type="dt" idx="10"/>
          </p:nvPr>
        </p:nvSpPr>
        <p:spPr>
          <a:xfrm>
            <a:off x="609603" y="6356351"/>
            <a:ext cx="2844900" cy="365100"/>
          </a:xfrm>
          <a:prstGeom prst="rect">
            <a:avLst/>
          </a:prstGeom>
          <a:noFill/>
          <a:ln>
            <a:noFill/>
          </a:ln>
        </p:spPr>
        <p:txBody>
          <a:bodyPr spcFirstLastPara="1" wrap="square" lIns="121846" tIns="121846" rIns="121846" bIns="121846" anchor="ctr" anchorCtr="0">
            <a:noAutofit/>
          </a:bodyPr>
          <a:lstStyle>
            <a:lvl1pPr marR="0" lvl="0" algn="l"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pPr defTabSz="1218600"/>
            <a:endParaRPr lang="en-US"/>
          </a:p>
        </p:txBody>
      </p:sp>
      <p:sp>
        <p:nvSpPr>
          <p:cNvPr id="59" name="Google Shape;59;g1296eb9e080_0_33"/>
          <p:cNvSpPr txBox="1">
            <a:spLocks noGrp="1"/>
          </p:cNvSpPr>
          <p:nvPr>
            <p:ph type="ftr" idx="11"/>
          </p:nvPr>
        </p:nvSpPr>
        <p:spPr>
          <a:xfrm>
            <a:off x="4165603" y="6356351"/>
            <a:ext cx="3860700" cy="365100"/>
          </a:xfrm>
          <a:prstGeom prst="rect">
            <a:avLst/>
          </a:prstGeom>
          <a:noFill/>
          <a:ln>
            <a:noFill/>
          </a:ln>
        </p:spPr>
        <p:txBody>
          <a:bodyPr spcFirstLastPara="1" wrap="square" lIns="121846" tIns="121846" rIns="121846" bIns="121846" anchor="ctr" anchorCtr="0">
            <a:noAutofit/>
          </a:bodyPr>
          <a:lstStyle>
            <a:lvl1pPr marR="0" lvl="0" algn="ctr"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pPr defTabSz="1218600"/>
            <a:endParaRPr lang="en-US"/>
          </a:p>
        </p:txBody>
      </p:sp>
      <p:sp>
        <p:nvSpPr>
          <p:cNvPr id="60" name="Google Shape;60;g1296eb9e080_0_33"/>
          <p:cNvSpPr txBox="1">
            <a:spLocks noGrp="1"/>
          </p:cNvSpPr>
          <p:nvPr>
            <p:ph type="sldNum" idx="12"/>
          </p:nvPr>
        </p:nvSpPr>
        <p:spPr>
          <a:xfrm>
            <a:off x="8737603" y="6356343"/>
            <a:ext cx="3126900" cy="365100"/>
          </a:xfrm>
          <a:prstGeom prst="rect">
            <a:avLst/>
          </a:prstGeom>
          <a:noFill/>
          <a:ln>
            <a:noFill/>
          </a:ln>
        </p:spPr>
        <p:txBody>
          <a:bodyPr spcFirstLastPara="1" wrap="square" lIns="121846" tIns="60898" rIns="121846" bIns="60898"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uk-UA" smtClean="0"/>
              <a:pPr/>
              <a:t>‹#›</a:t>
            </a:fld>
            <a:endParaRPr lang="uk-UA"/>
          </a:p>
        </p:txBody>
      </p:sp>
      <p:sp>
        <p:nvSpPr>
          <p:cNvPr id="61" name="Google Shape;61;g1296eb9e080_0_33"/>
          <p:cNvSpPr txBox="1">
            <a:spLocks noGrp="1"/>
          </p:cNvSpPr>
          <p:nvPr>
            <p:ph type="body" idx="1"/>
          </p:nvPr>
        </p:nvSpPr>
        <p:spPr>
          <a:xfrm>
            <a:off x="609603" y="1295400"/>
            <a:ext cx="3555900" cy="4876800"/>
          </a:xfrm>
          <a:prstGeom prst="rect">
            <a:avLst/>
          </a:prstGeom>
          <a:noFill/>
          <a:ln>
            <a:noFill/>
          </a:ln>
        </p:spPr>
        <p:txBody>
          <a:bodyPr spcFirstLastPara="1" wrap="square" lIns="121846" tIns="121846" rIns="121846" bIns="121846" anchor="t" anchorCtr="0">
            <a:noAutofit/>
          </a:bodyPr>
          <a:lstStyle>
            <a:lvl1pPr marL="456963" lvl="0" indent="-349090" algn="l">
              <a:lnSpc>
                <a:spcPct val="100000"/>
              </a:lnSpc>
              <a:spcBef>
                <a:spcPts val="600"/>
              </a:spcBef>
              <a:spcAft>
                <a:spcPts val="0"/>
              </a:spcAft>
              <a:buSzPts val="1900"/>
              <a:buChar char="●"/>
              <a:defRPr sz="1900"/>
            </a:lvl1pPr>
            <a:lvl2pPr marL="913946" lvl="1" indent="-380813" algn="l">
              <a:lnSpc>
                <a:spcPct val="100000"/>
              </a:lnSpc>
              <a:spcBef>
                <a:spcPts val="500"/>
              </a:spcBef>
              <a:spcAft>
                <a:spcPts val="0"/>
              </a:spcAft>
              <a:buSzPts val="2400"/>
              <a:buChar char="○"/>
              <a:defRPr sz="1600"/>
            </a:lvl2pPr>
            <a:lvl3pPr marL="1370920" lvl="2" indent="-361790" algn="l">
              <a:lnSpc>
                <a:spcPct val="100000"/>
              </a:lnSpc>
              <a:spcBef>
                <a:spcPts val="500"/>
              </a:spcBef>
              <a:spcAft>
                <a:spcPts val="0"/>
              </a:spcAft>
              <a:buSzPts val="2100"/>
              <a:buChar char="■"/>
              <a:defRPr sz="1500"/>
            </a:lvl3pPr>
            <a:lvl4pPr marL="1827893" lvl="3" indent="-349090" algn="l">
              <a:lnSpc>
                <a:spcPct val="100000"/>
              </a:lnSpc>
              <a:spcBef>
                <a:spcPts val="400"/>
              </a:spcBef>
              <a:spcAft>
                <a:spcPts val="0"/>
              </a:spcAft>
              <a:buSzPts val="1900"/>
              <a:buChar char="●"/>
              <a:defRPr sz="1500"/>
            </a:lvl4pPr>
            <a:lvl5pPr marL="2284878" lvl="4" indent="-330040" algn="l">
              <a:lnSpc>
                <a:spcPct val="100000"/>
              </a:lnSpc>
              <a:spcBef>
                <a:spcPts val="400"/>
              </a:spcBef>
              <a:spcAft>
                <a:spcPts val="0"/>
              </a:spcAft>
              <a:buSzPts val="1600"/>
              <a:buChar char="○"/>
              <a:defRPr sz="1500"/>
            </a:lvl5pPr>
            <a:lvl6pPr marL="2741838" lvl="5" indent="-304640" algn="l">
              <a:lnSpc>
                <a:spcPct val="100000"/>
              </a:lnSpc>
              <a:spcBef>
                <a:spcPts val="500"/>
              </a:spcBef>
              <a:spcAft>
                <a:spcPts val="0"/>
              </a:spcAft>
              <a:buSzPts val="1200"/>
              <a:buChar char="■"/>
              <a:defRPr sz="1200">
                <a:solidFill>
                  <a:schemeClr val="dk1"/>
                </a:solidFill>
              </a:defRPr>
            </a:lvl6pPr>
            <a:lvl7pPr marL="3198800" lvl="6" indent="-304640" algn="l">
              <a:lnSpc>
                <a:spcPct val="100000"/>
              </a:lnSpc>
              <a:spcBef>
                <a:spcPts val="500"/>
              </a:spcBef>
              <a:spcAft>
                <a:spcPts val="0"/>
              </a:spcAft>
              <a:buSzPts val="1200"/>
              <a:buChar char="●"/>
              <a:defRPr sz="1200">
                <a:solidFill>
                  <a:schemeClr val="dk1"/>
                </a:solidFill>
              </a:defRPr>
            </a:lvl7pPr>
            <a:lvl8pPr marL="3655763" lvl="7" indent="-304640" algn="l">
              <a:lnSpc>
                <a:spcPct val="100000"/>
              </a:lnSpc>
              <a:spcBef>
                <a:spcPts val="500"/>
              </a:spcBef>
              <a:spcAft>
                <a:spcPts val="0"/>
              </a:spcAft>
              <a:buSzPts val="1200"/>
              <a:buChar char="○"/>
              <a:defRPr sz="1200">
                <a:solidFill>
                  <a:schemeClr val="dk1"/>
                </a:solidFill>
              </a:defRPr>
            </a:lvl8pPr>
            <a:lvl9pPr marL="4112747" lvl="8" indent="-304640" algn="l">
              <a:lnSpc>
                <a:spcPct val="100000"/>
              </a:lnSpc>
              <a:spcBef>
                <a:spcPts val="500"/>
              </a:spcBef>
              <a:spcAft>
                <a:spcPts val="0"/>
              </a:spcAft>
              <a:buSzPts val="1200"/>
              <a:buChar char="■"/>
              <a:defRPr sz="1200">
                <a:solidFill>
                  <a:schemeClr val="dk1"/>
                </a:solidFill>
              </a:defRPr>
            </a:lvl9pPr>
          </a:lstStyle>
          <a:p>
            <a:endParaRPr/>
          </a:p>
        </p:txBody>
      </p:sp>
      <p:sp>
        <p:nvSpPr>
          <p:cNvPr id="62" name="Google Shape;62;g1296eb9e080_0_33"/>
          <p:cNvSpPr txBox="1">
            <a:spLocks noGrp="1"/>
          </p:cNvSpPr>
          <p:nvPr>
            <p:ph type="body" idx="2"/>
          </p:nvPr>
        </p:nvSpPr>
        <p:spPr>
          <a:xfrm>
            <a:off x="4318003" y="1295400"/>
            <a:ext cx="3555900" cy="4876800"/>
          </a:xfrm>
          <a:prstGeom prst="rect">
            <a:avLst/>
          </a:prstGeom>
          <a:noFill/>
          <a:ln>
            <a:noFill/>
          </a:ln>
        </p:spPr>
        <p:txBody>
          <a:bodyPr spcFirstLastPara="1" wrap="square" lIns="121846" tIns="121846" rIns="121846" bIns="121846" anchor="t" anchorCtr="0">
            <a:noAutofit/>
          </a:bodyPr>
          <a:lstStyle>
            <a:lvl1pPr marL="456963" lvl="0" indent="-349090" algn="l">
              <a:lnSpc>
                <a:spcPct val="100000"/>
              </a:lnSpc>
              <a:spcBef>
                <a:spcPts val="600"/>
              </a:spcBef>
              <a:spcAft>
                <a:spcPts val="0"/>
              </a:spcAft>
              <a:buSzPts val="1900"/>
              <a:buChar char="●"/>
              <a:defRPr sz="1900"/>
            </a:lvl1pPr>
            <a:lvl2pPr marL="913946" lvl="1" indent="-380813" algn="l">
              <a:lnSpc>
                <a:spcPct val="100000"/>
              </a:lnSpc>
              <a:spcBef>
                <a:spcPts val="500"/>
              </a:spcBef>
              <a:spcAft>
                <a:spcPts val="0"/>
              </a:spcAft>
              <a:buSzPts val="2400"/>
              <a:buChar char="○"/>
              <a:defRPr sz="1600"/>
            </a:lvl2pPr>
            <a:lvl3pPr marL="1370920" lvl="2" indent="-361790" algn="l">
              <a:lnSpc>
                <a:spcPct val="100000"/>
              </a:lnSpc>
              <a:spcBef>
                <a:spcPts val="500"/>
              </a:spcBef>
              <a:spcAft>
                <a:spcPts val="0"/>
              </a:spcAft>
              <a:buSzPts val="2100"/>
              <a:buChar char="■"/>
              <a:defRPr sz="1500"/>
            </a:lvl3pPr>
            <a:lvl4pPr marL="1827893" lvl="3" indent="-349090" algn="l">
              <a:lnSpc>
                <a:spcPct val="100000"/>
              </a:lnSpc>
              <a:spcBef>
                <a:spcPts val="400"/>
              </a:spcBef>
              <a:spcAft>
                <a:spcPts val="0"/>
              </a:spcAft>
              <a:buSzPts val="1900"/>
              <a:buChar char="●"/>
              <a:defRPr sz="1500"/>
            </a:lvl4pPr>
            <a:lvl5pPr marL="2284878" lvl="4" indent="-330040" algn="l">
              <a:lnSpc>
                <a:spcPct val="100000"/>
              </a:lnSpc>
              <a:spcBef>
                <a:spcPts val="400"/>
              </a:spcBef>
              <a:spcAft>
                <a:spcPts val="0"/>
              </a:spcAft>
              <a:buSzPts val="1600"/>
              <a:buChar char="○"/>
              <a:defRPr sz="1500"/>
            </a:lvl5pPr>
            <a:lvl6pPr marL="2741838" lvl="5" indent="-304640" algn="l">
              <a:lnSpc>
                <a:spcPct val="100000"/>
              </a:lnSpc>
              <a:spcBef>
                <a:spcPts val="500"/>
              </a:spcBef>
              <a:spcAft>
                <a:spcPts val="0"/>
              </a:spcAft>
              <a:buSzPts val="1200"/>
              <a:buChar char="■"/>
              <a:defRPr sz="1200">
                <a:solidFill>
                  <a:schemeClr val="dk1"/>
                </a:solidFill>
              </a:defRPr>
            </a:lvl6pPr>
            <a:lvl7pPr marL="3198800" lvl="6" indent="-304640" algn="l">
              <a:lnSpc>
                <a:spcPct val="100000"/>
              </a:lnSpc>
              <a:spcBef>
                <a:spcPts val="500"/>
              </a:spcBef>
              <a:spcAft>
                <a:spcPts val="0"/>
              </a:spcAft>
              <a:buSzPts val="1200"/>
              <a:buChar char="●"/>
              <a:defRPr sz="1200">
                <a:solidFill>
                  <a:schemeClr val="dk1"/>
                </a:solidFill>
              </a:defRPr>
            </a:lvl7pPr>
            <a:lvl8pPr marL="3655763" lvl="7" indent="-304640" algn="l">
              <a:lnSpc>
                <a:spcPct val="100000"/>
              </a:lnSpc>
              <a:spcBef>
                <a:spcPts val="500"/>
              </a:spcBef>
              <a:spcAft>
                <a:spcPts val="0"/>
              </a:spcAft>
              <a:buSzPts val="1200"/>
              <a:buChar char="○"/>
              <a:defRPr sz="1200">
                <a:solidFill>
                  <a:schemeClr val="dk1"/>
                </a:solidFill>
              </a:defRPr>
            </a:lvl8pPr>
            <a:lvl9pPr marL="4112747" lvl="8" indent="-304640" algn="l">
              <a:lnSpc>
                <a:spcPct val="100000"/>
              </a:lnSpc>
              <a:spcBef>
                <a:spcPts val="500"/>
              </a:spcBef>
              <a:spcAft>
                <a:spcPts val="0"/>
              </a:spcAft>
              <a:buSzPts val="1200"/>
              <a:buChar char="■"/>
              <a:defRPr sz="1200">
                <a:solidFill>
                  <a:schemeClr val="dk1"/>
                </a:solidFill>
              </a:defRPr>
            </a:lvl9pPr>
          </a:lstStyle>
          <a:p>
            <a:endParaRPr/>
          </a:p>
        </p:txBody>
      </p:sp>
      <p:sp>
        <p:nvSpPr>
          <p:cNvPr id="63" name="Google Shape;63;g1296eb9e080_0_33"/>
          <p:cNvSpPr txBox="1">
            <a:spLocks noGrp="1"/>
          </p:cNvSpPr>
          <p:nvPr>
            <p:ph type="body" idx="3"/>
          </p:nvPr>
        </p:nvSpPr>
        <p:spPr>
          <a:xfrm>
            <a:off x="8026403" y="1295400"/>
            <a:ext cx="3555900" cy="4876800"/>
          </a:xfrm>
          <a:prstGeom prst="rect">
            <a:avLst/>
          </a:prstGeom>
          <a:noFill/>
          <a:ln>
            <a:noFill/>
          </a:ln>
        </p:spPr>
        <p:txBody>
          <a:bodyPr spcFirstLastPara="1" wrap="square" lIns="121846" tIns="121846" rIns="121846" bIns="121846" anchor="t" anchorCtr="0">
            <a:noAutofit/>
          </a:bodyPr>
          <a:lstStyle>
            <a:lvl1pPr marL="456963" lvl="0" indent="-349090" algn="l">
              <a:lnSpc>
                <a:spcPct val="100000"/>
              </a:lnSpc>
              <a:spcBef>
                <a:spcPts val="600"/>
              </a:spcBef>
              <a:spcAft>
                <a:spcPts val="0"/>
              </a:spcAft>
              <a:buSzPts val="1900"/>
              <a:buChar char="●"/>
              <a:defRPr sz="1900"/>
            </a:lvl1pPr>
            <a:lvl2pPr marL="913946" lvl="1" indent="-380813" algn="l">
              <a:lnSpc>
                <a:spcPct val="100000"/>
              </a:lnSpc>
              <a:spcBef>
                <a:spcPts val="500"/>
              </a:spcBef>
              <a:spcAft>
                <a:spcPts val="0"/>
              </a:spcAft>
              <a:buSzPts val="2400"/>
              <a:buChar char="○"/>
              <a:defRPr sz="1600"/>
            </a:lvl2pPr>
            <a:lvl3pPr marL="1370920" lvl="2" indent="-361790" algn="l">
              <a:lnSpc>
                <a:spcPct val="100000"/>
              </a:lnSpc>
              <a:spcBef>
                <a:spcPts val="500"/>
              </a:spcBef>
              <a:spcAft>
                <a:spcPts val="0"/>
              </a:spcAft>
              <a:buSzPts val="2100"/>
              <a:buChar char="■"/>
              <a:defRPr sz="1500"/>
            </a:lvl3pPr>
            <a:lvl4pPr marL="1827893" lvl="3" indent="-349090" algn="l">
              <a:lnSpc>
                <a:spcPct val="100000"/>
              </a:lnSpc>
              <a:spcBef>
                <a:spcPts val="400"/>
              </a:spcBef>
              <a:spcAft>
                <a:spcPts val="0"/>
              </a:spcAft>
              <a:buSzPts val="1900"/>
              <a:buChar char="●"/>
              <a:defRPr sz="1500"/>
            </a:lvl4pPr>
            <a:lvl5pPr marL="2284878" lvl="4" indent="-330040" algn="l">
              <a:lnSpc>
                <a:spcPct val="100000"/>
              </a:lnSpc>
              <a:spcBef>
                <a:spcPts val="400"/>
              </a:spcBef>
              <a:spcAft>
                <a:spcPts val="0"/>
              </a:spcAft>
              <a:buSzPts val="1600"/>
              <a:buChar char="○"/>
              <a:defRPr sz="1500"/>
            </a:lvl5pPr>
            <a:lvl6pPr marL="2741838" lvl="5" indent="-304640" algn="l">
              <a:lnSpc>
                <a:spcPct val="100000"/>
              </a:lnSpc>
              <a:spcBef>
                <a:spcPts val="500"/>
              </a:spcBef>
              <a:spcAft>
                <a:spcPts val="0"/>
              </a:spcAft>
              <a:buSzPts val="1200"/>
              <a:buChar char="■"/>
              <a:defRPr sz="1200">
                <a:solidFill>
                  <a:schemeClr val="dk1"/>
                </a:solidFill>
              </a:defRPr>
            </a:lvl6pPr>
            <a:lvl7pPr marL="3198800" lvl="6" indent="-304640" algn="l">
              <a:lnSpc>
                <a:spcPct val="100000"/>
              </a:lnSpc>
              <a:spcBef>
                <a:spcPts val="500"/>
              </a:spcBef>
              <a:spcAft>
                <a:spcPts val="0"/>
              </a:spcAft>
              <a:buSzPts val="1200"/>
              <a:buChar char="●"/>
              <a:defRPr sz="1200">
                <a:solidFill>
                  <a:schemeClr val="dk1"/>
                </a:solidFill>
              </a:defRPr>
            </a:lvl7pPr>
            <a:lvl8pPr marL="3655763" lvl="7" indent="-304640" algn="l">
              <a:lnSpc>
                <a:spcPct val="100000"/>
              </a:lnSpc>
              <a:spcBef>
                <a:spcPts val="500"/>
              </a:spcBef>
              <a:spcAft>
                <a:spcPts val="0"/>
              </a:spcAft>
              <a:buSzPts val="1200"/>
              <a:buChar char="○"/>
              <a:defRPr sz="1200">
                <a:solidFill>
                  <a:schemeClr val="dk1"/>
                </a:solidFill>
              </a:defRPr>
            </a:lvl8pPr>
            <a:lvl9pPr marL="4112747" lvl="8" indent="-304640" algn="l">
              <a:lnSpc>
                <a:spcPct val="100000"/>
              </a:lnSpc>
              <a:spcBef>
                <a:spcPts val="500"/>
              </a:spcBef>
              <a:spcAft>
                <a:spcPts val="0"/>
              </a:spcAft>
              <a:buSzPts val="1200"/>
              <a:buChar char="■"/>
              <a:defRPr sz="1200">
                <a:solidFill>
                  <a:schemeClr val="dk1"/>
                </a:solidFill>
              </a:defRPr>
            </a:lvl9pPr>
          </a:lstStyle>
          <a:p>
            <a:endParaRPr/>
          </a:p>
        </p:txBody>
      </p:sp>
    </p:spTree>
    <p:extLst>
      <p:ext uri="{BB962C8B-B14F-4D97-AF65-F5344CB8AC3E}">
        <p14:creationId xmlns:p14="http://schemas.microsoft.com/office/powerpoint/2010/main" val="14109021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64"/>
        <p:cNvGrpSpPr/>
        <p:nvPr/>
      </p:nvGrpSpPr>
      <p:grpSpPr>
        <a:xfrm>
          <a:off x="0" y="0"/>
          <a:ext cx="0" cy="0"/>
          <a:chOff x="0" y="0"/>
          <a:chExt cx="0" cy="0"/>
        </a:xfrm>
      </p:grpSpPr>
      <p:sp>
        <p:nvSpPr>
          <p:cNvPr id="65" name="Google Shape;65;g1296eb9e080_0_41"/>
          <p:cNvSpPr/>
          <p:nvPr/>
        </p:nvSpPr>
        <p:spPr>
          <a:xfrm>
            <a:off x="585600" y="4268003"/>
            <a:ext cx="11606400" cy="2589900"/>
          </a:xfrm>
          <a:prstGeom prst="rect">
            <a:avLst/>
          </a:prstGeom>
          <a:solidFill>
            <a:srgbClr val="FFFFFF"/>
          </a:solidFill>
          <a:ln>
            <a:noFill/>
          </a:ln>
        </p:spPr>
        <p:txBody>
          <a:bodyPr spcFirstLastPara="1" wrap="square" lIns="121846" tIns="121846" rIns="121846" bIns="121846" anchor="ctr" anchorCtr="0">
            <a:noAutofit/>
          </a:bodyPr>
          <a:lstStyle/>
          <a:p>
            <a:pPr defTabSz="1218600">
              <a:buSzPts val="1400"/>
            </a:pPr>
            <a:endParaRPr/>
          </a:p>
        </p:txBody>
      </p:sp>
      <p:sp>
        <p:nvSpPr>
          <p:cNvPr id="66" name="Google Shape;66;g1296eb9e080_0_41"/>
          <p:cNvSpPr txBox="1">
            <a:spLocks noGrp="1"/>
          </p:cNvSpPr>
          <p:nvPr>
            <p:ph type="subTitle" idx="1"/>
          </p:nvPr>
        </p:nvSpPr>
        <p:spPr>
          <a:xfrm>
            <a:off x="839500" y="4268011"/>
            <a:ext cx="10628400" cy="812700"/>
          </a:xfrm>
          <a:prstGeom prst="rect">
            <a:avLst/>
          </a:prstGeom>
          <a:noFill/>
          <a:ln>
            <a:noFill/>
          </a:ln>
        </p:spPr>
        <p:txBody>
          <a:bodyPr spcFirstLastPara="1" wrap="square" lIns="121846" tIns="121846" rIns="121846" bIns="121846" anchor="t" anchorCtr="0">
            <a:noAutofit/>
          </a:bodyPr>
          <a:lstStyle>
            <a:lvl1pPr marR="0" lvl="0" algn="l">
              <a:lnSpc>
                <a:spcPct val="100000"/>
              </a:lnSpc>
              <a:spcBef>
                <a:spcPts val="6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R="0" lvl="1"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R="0" lvl="2"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R="0" lvl="5"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R="0" lvl="6"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R="0" lvl="7"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R="0" lvl="8"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67" name="Google Shape;67;g1296eb9e080_0_41"/>
          <p:cNvSpPr txBox="1">
            <a:spLocks noGrp="1"/>
          </p:cNvSpPr>
          <p:nvPr>
            <p:ph type="title"/>
          </p:nvPr>
        </p:nvSpPr>
        <p:spPr>
          <a:xfrm>
            <a:off x="839503" y="3266403"/>
            <a:ext cx="9625500" cy="1001700"/>
          </a:xfrm>
          <a:prstGeom prst="rect">
            <a:avLst/>
          </a:prstGeom>
          <a:noFill/>
          <a:ln>
            <a:noFill/>
          </a:ln>
        </p:spPr>
        <p:txBody>
          <a:bodyPr spcFirstLastPara="1" wrap="square" lIns="121846" tIns="121846" rIns="121846" bIns="121846" anchor="t" anchorCtr="0">
            <a:noAutofit/>
          </a:bodyPr>
          <a:lstStyle>
            <a:lvl1pPr lvl="0" algn="l">
              <a:lnSpc>
                <a:spcPct val="100000"/>
              </a:lnSpc>
              <a:spcBef>
                <a:spcPts val="0"/>
              </a:spcBef>
              <a:spcAft>
                <a:spcPts val="0"/>
              </a:spcAft>
              <a:buSzPts val="4800"/>
              <a:buNone/>
              <a:defRPr>
                <a:solidFill>
                  <a:srgbClr val="FFFFFF"/>
                </a:solidFill>
              </a:defRPr>
            </a:lvl1pPr>
            <a:lvl2pPr lvl="1" algn="l">
              <a:lnSpc>
                <a:spcPct val="100000"/>
              </a:lnSpc>
              <a:spcBef>
                <a:spcPts val="0"/>
              </a:spcBef>
              <a:spcAft>
                <a:spcPts val="0"/>
              </a:spcAft>
              <a:buSzPts val="1900"/>
              <a:buNone/>
              <a:defRPr>
                <a:solidFill>
                  <a:srgbClr val="FFFFFF"/>
                </a:solidFill>
                <a:latin typeface="Open Sans"/>
                <a:ea typeface="Open Sans"/>
                <a:cs typeface="Open Sans"/>
                <a:sym typeface="Open Sans"/>
              </a:defRPr>
            </a:lvl2pPr>
            <a:lvl3pPr lvl="2" algn="l">
              <a:lnSpc>
                <a:spcPct val="100000"/>
              </a:lnSpc>
              <a:spcBef>
                <a:spcPts val="0"/>
              </a:spcBef>
              <a:spcAft>
                <a:spcPts val="0"/>
              </a:spcAft>
              <a:buSzPts val="1900"/>
              <a:buNone/>
              <a:defRPr>
                <a:solidFill>
                  <a:srgbClr val="FFFFFF"/>
                </a:solidFill>
                <a:latin typeface="Open Sans"/>
                <a:ea typeface="Open Sans"/>
                <a:cs typeface="Open Sans"/>
                <a:sym typeface="Open Sans"/>
              </a:defRPr>
            </a:lvl3pPr>
            <a:lvl4pPr lvl="3" algn="l">
              <a:lnSpc>
                <a:spcPct val="100000"/>
              </a:lnSpc>
              <a:spcBef>
                <a:spcPts val="0"/>
              </a:spcBef>
              <a:spcAft>
                <a:spcPts val="0"/>
              </a:spcAft>
              <a:buSzPts val="1900"/>
              <a:buNone/>
              <a:defRPr>
                <a:solidFill>
                  <a:srgbClr val="FFFFFF"/>
                </a:solidFill>
                <a:latin typeface="Open Sans"/>
                <a:ea typeface="Open Sans"/>
                <a:cs typeface="Open Sans"/>
                <a:sym typeface="Open Sans"/>
              </a:defRPr>
            </a:lvl4pPr>
            <a:lvl5pPr lvl="4" algn="l">
              <a:lnSpc>
                <a:spcPct val="100000"/>
              </a:lnSpc>
              <a:spcBef>
                <a:spcPts val="0"/>
              </a:spcBef>
              <a:spcAft>
                <a:spcPts val="0"/>
              </a:spcAft>
              <a:buSzPts val="1900"/>
              <a:buNone/>
              <a:defRPr>
                <a:solidFill>
                  <a:srgbClr val="FFFFFF"/>
                </a:solidFill>
                <a:latin typeface="Open Sans"/>
                <a:ea typeface="Open Sans"/>
                <a:cs typeface="Open Sans"/>
                <a:sym typeface="Open Sans"/>
              </a:defRPr>
            </a:lvl5pPr>
            <a:lvl6pPr lvl="5" algn="l">
              <a:lnSpc>
                <a:spcPct val="100000"/>
              </a:lnSpc>
              <a:spcBef>
                <a:spcPts val="0"/>
              </a:spcBef>
              <a:spcAft>
                <a:spcPts val="0"/>
              </a:spcAft>
              <a:buSzPts val="1900"/>
              <a:buNone/>
              <a:defRPr>
                <a:solidFill>
                  <a:srgbClr val="FFFFFF"/>
                </a:solidFill>
                <a:latin typeface="Open Sans"/>
                <a:ea typeface="Open Sans"/>
                <a:cs typeface="Open Sans"/>
                <a:sym typeface="Open Sans"/>
              </a:defRPr>
            </a:lvl6pPr>
            <a:lvl7pPr lvl="6" algn="l">
              <a:lnSpc>
                <a:spcPct val="100000"/>
              </a:lnSpc>
              <a:spcBef>
                <a:spcPts val="0"/>
              </a:spcBef>
              <a:spcAft>
                <a:spcPts val="0"/>
              </a:spcAft>
              <a:buSzPts val="1900"/>
              <a:buNone/>
              <a:defRPr>
                <a:solidFill>
                  <a:srgbClr val="FFFFFF"/>
                </a:solidFill>
                <a:latin typeface="Open Sans"/>
                <a:ea typeface="Open Sans"/>
                <a:cs typeface="Open Sans"/>
                <a:sym typeface="Open Sans"/>
              </a:defRPr>
            </a:lvl7pPr>
            <a:lvl8pPr lvl="7" algn="l">
              <a:lnSpc>
                <a:spcPct val="100000"/>
              </a:lnSpc>
              <a:spcBef>
                <a:spcPts val="0"/>
              </a:spcBef>
              <a:spcAft>
                <a:spcPts val="0"/>
              </a:spcAft>
              <a:buSzPts val="1900"/>
              <a:buNone/>
              <a:defRPr>
                <a:solidFill>
                  <a:srgbClr val="FFFFFF"/>
                </a:solidFill>
                <a:latin typeface="Open Sans"/>
                <a:ea typeface="Open Sans"/>
                <a:cs typeface="Open Sans"/>
                <a:sym typeface="Open Sans"/>
              </a:defRPr>
            </a:lvl8pPr>
            <a:lvl9pPr lvl="8" algn="l">
              <a:lnSpc>
                <a:spcPct val="100000"/>
              </a:lnSpc>
              <a:spcBef>
                <a:spcPts val="0"/>
              </a:spcBef>
              <a:spcAft>
                <a:spcPts val="0"/>
              </a:spcAft>
              <a:buSzPts val="1900"/>
              <a:buNone/>
              <a:defRPr>
                <a:solidFill>
                  <a:srgbClr val="FFFFFF"/>
                </a:solidFill>
                <a:latin typeface="Open Sans"/>
                <a:ea typeface="Open Sans"/>
                <a:cs typeface="Open Sans"/>
                <a:sym typeface="Open Sans"/>
              </a:defRPr>
            </a:lvl9pPr>
          </a:lstStyle>
          <a:p>
            <a:endParaRPr/>
          </a:p>
        </p:txBody>
      </p:sp>
      <p:sp>
        <p:nvSpPr>
          <p:cNvPr id="68" name="Google Shape;68;g1296eb9e080_0_41"/>
          <p:cNvSpPr txBox="1">
            <a:spLocks noGrp="1"/>
          </p:cNvSpPr>
          <p:nvPr>
            <p:ph type="sldNum" idx="12"/>
          </p:nvPr>
        </p:nvSpPr>
        <p:spPr>
          <a:xfrm>
            <a:off x="11409047" y="6333135"/>
            <a:ext cx="731700" cy="524700"/>
          </a:xfrm>
          <a:prstGeom prst="rect">
            <a:avLst/>
          </a:prstGeom>
          <a:noFill/>
          <a:ln>
            <a:noFill/>
          </a:ln>
        </p:spPr>
        <p:txBody>
          <a:bodyPr spcFirstLastPara="1" wrap="square" lIns="121846" tIns="60898" rIns="121846" bIns="60898"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38364358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69"/>
        <p:cNvGrpSpPr/>
        <p:nvPr/>
      </p:nvGrpSpPr>
      <p:grpSpPr>
        <a:xfrm>
          <a:off x="0" y="0"/>
          <a:ext cx="0" cy="0"/>
          <a:chOff x="0" y="0"/>
          <a:chExt cx="0" cy="0"/>
        </a:xfrm>
      </p:grpSpPr>
      <p:sp>
        <p:nvSpPr>
          <p:cNvPr id="70" name="Google Shape;70;g1296eb9e080_0_46"/>
          <p:cNvSpPr txBox="1">
            <a:spLocks noGrp="1"/>
          </p:cNvSpPr>
          <p:nvPr>
            <p:ph type="title"/>
          </p:nvPr>
        </p:nvSpPr>
        <p:spPr>
          <a:xfrm>
            <a:off x="3218675" y="2870635"/>
            <a:ext cx="5932500" cy="711300"/>
          </a:xfrm>
          <a:prstGeom prst="rect">
            <a:avLst/>
          </a:prstGeom>
          <a:noFill/>
          <a:ln>
            <a:noFill/>
          </a:ln>
        </p:spPr>
        <p:txBody>
          <a:bodyPr spcFirstLastPara="1" wrap="square" lIns="121846" tIns="121846" rIns="121846" bIns="121846" anchor="ctr" anchorCtr="0">
            <a:noAutofit/>
          </a:bodyPr>
          <a:lstStyle>
            <a:lvl1pPr lvl="0" algn="ctr">
              <a:lnSpc>
                <a:spcPct val="100000"/>
              </a:lnSpc>
              <a:spcBef>
                <a:spcPts val="0"/>
              </a:spcBef>
              <a:spcAft>
                <a:spcPts val="0"/>
              </a:spcAft>
              <a:buSzPts val="4800"/>
              <a:buNone/>
              <a:defRPr sz="3600" b="0">
                <a:solidFill>
                  <a:schemeClr val="lt1"/>
                </a:solidFill>
                <a:latin typeface="Calibri"/>
                <a:ea typeface="Calibri"/>
                <a:cs typeface="Calibri"/>
                <a:sym typeface="Calibri"/>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71" name="Google Shape;71;g1296eb9e080_0_46"/>
          <p:cNvSpPr txBox="1">
            <a:spLocks noGrp="1"/>
          </p:cNvSpPr>
          <p:nvPr>
            <p:ph type="sldNum" idx="12"/>
          </p:nvPr>
        </p:nvSpPr>
        <p:spPr>
          <a:xfrm>
            <a:off x="11409047" y="6333135"/>
            <a:ext cx="731700" cy="524700"/>
          </a:xfrm>
          <a:prstGeom prst="rect">
            <a:avLst/>
          </a:prstGeom>
          <a:noFill/>
          <a:ln>
            <a:noFill/>
          </a:ln>
        </p:spPr>
        <p:txBody>
          <a:bodyPr spcFirstLastPara="1" wrap="square" lIns="121846" tIns="60898" rIns="121846" bIns="60898"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35800201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72"/>
        <p:cNvGrpSpPr/>
        <p:nvPr/>
      </p:nvGrpSpPr>
      <p:grpSpPr>
        <a:xfrm>
          <a:off x="0" y="0"/>
          <a:ext cx="0" cy="0"/>
          <a:chOff x="0" y="0"/>
          <a:chExt cx="0" cy="0"/>
        </a:xfrm>
      </p:grpSpPr>
      <p:sp>
        <p:nvSpPr>
          <p:cNvPr id="73" name="Google Shape;73;g1296eb9e080_0_49"/>
          <p:cNvSpPr txBox="1">
            <a:spLocks noGrp="1"/>
          </p:cNvSpPr>
          <p:nvPr>
            <p:ph type="ctrTitle"/>
          </p:nvPr>
        </p:nvSpPr>
        <p:spPr>
          <a:xfrm>
            <a:off x="914400" y="2130425"/>
            <a:ext cx="10363200" cy="1470000"/>
          </a:xfrm>
          <a:prstGeom prst="rect">
            <a:avLst/>
          </a:prstGeom>
          <a:noFill/>
          <a:ln>
            <a:noFill/>
          </a:ln>
        </p:spPr>
        <p:txBody>
          <a:bodyPr spcFirstLastPara="1" wrap="square" lIns="121846" tIns="121846" rIns="121846" bIns="121846" anchor="ctr" anchorCtr="0">
            <a:noAutofit/>
          </a:bodyPr>
          <a:lstStyle>
            <a:lvl1pPr marR="0" lvl="0" algn="l">
              <a:lnSpc>
                <a:spcPct val="100000"/>
              </a:lnSpc>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74" name="Google Shape;74;g1296eb9e080_0_49"/>
          <p:cNvSpPr txBox="1">
            <a:spLocks noGrp="1"/>
          </p:cNvSpPr>
          <p:nvPr>
            <p:ph type="subTitle" idx="1"/>
          </p:nvPr>
        </p:nvSpPr>
        <p:spPr>
          <a:xfrm>
            <a:off x="914400" y="3886203"/>
            <a:ext cx="9448800" cy="1752900"/>
          </a:xfrm>
          <a:prstGeom prst="rect">
            <a:avLst/>
          </a:prstGeom>
          <a:noFill/>
          <a:ln>
            <a:noFill/>
          </a:ln>
        </p:spPr>
        <p:txBody>
          <a:bodyPr spcFirstLastPara="1" wrap="square" lIns="121846" tIns="121846" rIns="121846" bIns="121846" anchor="t" anchorCtr="0">
            <a:noAutofit/>
          </a:bodyPr>
          <a:lstStyle>
            <a:lvl1pPr marR="0" lvl="0" algn="l">
              <a:lnSpc>
                <a:spcPct val="100000"/>
              </a:lnSpc>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algn="l">
              <a:lnSpc>
                <a:spcPct val="100000"/>
              </a:lnSpc>
              <a:spcBef>
                <a:spcPts val="6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75" name="Google Shape;75;g1296eb9e080_0_49"/>
          <p:cNvSpPr txBox="1">
            <a:spLocks noGrp="1"/>
          </p:cNvSpPr>
          <p:nvPr>
            <p:ph type="sldNum" idx="12"/>
          </p:nvPr>
        </p:nvSpPr>
        <p:spPr>
          <a:xfrm>
            <a:off x="9448803" y="6248400"/>
            <a:ext cx="2540100" cy="457200"/>
          </a:xfrm>
          <a:prstGeom prst="rect">
            <a:avLst/>
          </a:prstGeom>
          <a:noFill/>
          <a:ln>
            <a:noFill/>
          </a:ln>
        </p:spPr>
        <p:txBody>
          <a:bodyPr spcFirstLastPara="1" wrap="square" lIns="121846" tIns="60898" rIns="121846" bIns="60898" anchor="t" anchorCtr="0">
            <a:noAutofit/>
          </a:bodyPr>
          <a:lstStyle>
            <a:lvl1pPr marL="0" marR="0" lvl="0"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pPr>
              <a:buClr>
                <a:srgbClr val="000000"/>
              </a:buClr>
            </a:pPr>
            <a:fld id="{00000000-1234-1234-1234-123412341234}" type="slidenum">
              <a:rPr lang="uk-UA" smtClean="0">
                <a:solidFill>
                  <a:srgbClr val="000000"/>
                </a:solidFill>
              </a:rPr>
              <a:pPr>
                <a:buClr>
                  <a:srgbClr val="000000"/>
                </a:buClr>
              </a:pPr>
              <a:t>‹#›</a:t>
            </a:fld>
            <a:endParaRPr lang="uk-UA" sz="1600">
              <a:solidFill>
                <a:srgbClr val="888888"/>
              </a:solidFill>
              <a:latin typeface="Open Sans"/>
              <a:ea typeface="Open Sans"/>
              <a:cs typeface="Open Sans"/>
              <a:sym typeface="Open Sans"/>
            </a:endParaRPr>
          </a:p>
        </p:txBody>
      </p:sp>
    </p:spTree>
    <p:extLst>
      <p:ext uri="{BB962C8B-B14F-4D97-AF65-F5344CB8AC3E}">
        <p14:creationId xmlns:p14="http://schemas.microsoft.com/office/powerpoint/2010/main" val="28718437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6"/>
        <p:cNvGrpSpPr/>
        <p:nvPr/>
      </p:nvGrpSpPr>
      <p:grpSpPr>
        <a:xfrm>
          <a:off x="0" y="0"/>
          <a:ext cx="0" cy="0"/>
          <a:chOff x="0" y="0"/>
          <a:chExt cx="0" cy="0"/>
        </a:xfrm>
      </p:grpSpPr>
      <p:sp>
        <p:nvSpPr>
          <p:cNvPr id="77" name="Google Shape;77;g1296eb9e080_0_57"/>
          <p:cNvSpPr/>
          <p:nvPr/>
        </p:nvSpPr>
        <p:spPr>
          <a:xfrm>
            <a:off x="6096000" y="133"/>
            <a:ext cx="6096000" cy="6858000"/>
          </a:xfrm>
          <a:prstGeom prst="rect">
            <a:avLst/>
          </a:prstGeom>
          <a:solidFill>
            <a:srgbClr val="073763"/>
          </a:solidFill>
          <a:ln>
            <a:noFill/>
          </a:ln>
        </p:spPr>
        <p:txBody>
          <a:bodyPr spcFirstLastPara="1" wrap="square" lIns="121846" tIns="121846" rIns="121846" bIns="121846" anchor="ctr" anchorCtr="0">
            <a:noAutofit/>
          </a:bodyPr>
          <a:lstStyle/>
          <a:p>
            <a:pPr defTabSz="1218600">
              <a:buSzPts val="1400"/>
            </a:pPr>
            <a:endParaRPr/>
          </a:p>
        </p:txBody>
      </p:sp>
      <p:cxnSp>
        <p:nvCxnSpPr>
          <p:cNvPr id="78" name="Google Shape;78;g1296eb9e080_0_57"/>
          <p:cNvCxnSpPr/>
          <p:nvPr/>
        </p:nvCxnSpPr>
        <p:spPr>
          <a:xfrm>
            <a:off x="6706235" y="5994000"/>
            <a:ext cx="624300" cy="0"/>
          </a:xfrm>
          <a:prstGeom prst="straightConnector1">
            <a:avLst/>
          </a:prstGeom>
          <a:noFill/>
          <a:ln w="19050" cap="flat" cmpd="sng">
            <a:solidFill>
              <a:schemeClr val="lt1"/>
            </a:solidFill>
            <a:prstDash val="solid"/>
            <a:round/>
            <a:headEnd type="none" w="sm" len="sm"/>
            <a:tailEnd type="none" w="sm" len="sm"/>
          </a:ln>
        </p:spPr>
      </p:cxnSp>
      <p:sp>
        <p:nvSpPr>
          <p:cNvPr id="79" name="Google Shape;79;g1296eb9e080_0_57"/>
          <p:cNvSpPr txBox="1">
            <a:spLocks noGrp="1"/>
          </p:cNvSpPr>
          <p:nvPr>
            <p:ph type="title"/>
          </p:nvPr>
        </p:nvSpPr>
        <p:spPr>
          <a:xfrm>
            <a:off x="677333" y="1834135"/>
            <a:ext cx="5318400" cy="2069100"/>
          </a:xfrm>
          <a:prstGeom prst="rect">
            <a:avLst/>
          </a:prstGeom>
          <a:noFill/>
          <a:ln>
            <a:noFill/>
          </a:ln>
        </p:spPr>
        <p:txBody>
          <a:bodyPr spcFirstLastPara="1" wrap="square" lIns="121846" tIns="121846" rIns="121846" bIns="121846" anchor="b" anchorCtr="0">
            <a:noAutofit/>
          </a:bodyPr>
          <a:lstStyle>
            <a:lvl1pPr lvl="0" algn="ctr">
              <a:lnSpc>
                <a:spcPct val="100000"/>
              </a:lnSpc>
              <a:spcBef>
                <a:spcPts val="0"/>
              </a:spcBef>
              <a:spcAft>
                <a:spcPts val="0"/>
              </a:spcAft>
              <a:buSzPts val="5100"/>
              <a:buNone/>
              <a:defRPr sz="5100"/>
            </a:lvl1pPr>
            <a:lvl2pPr lvl="1" algn="ctr">
              <a:lnSpc>
                <a:spcPct val="100000"/>
              </a:lnSpc>
              <a:spcBef>
                <a:spcPts val="0"/>
              </a:spcBef>
              <a:spcAft>
                <a:spcPts val="0"/>
              </a:spcAft>
              <a:buSzPts val="5100"/>
              <a:buChar char="○"/>
              <a:defRPr sz="5100"/>
            </a:lvl2pPr>
            <a:lvl3pPr lvl="2" algn="ctr">
              <a:lnSpc>
                <a:spcPct val="100000"/>
              </a:lnSpc>
              <a:spcBef>
                <a:spcPts val="0"/>
              </a:spcBef>
              <a:spcAft>
                <a:spcPts val="0"/>
              </a:spcAft>
              <a:buSzPts val="5100"/>
              <a:buChar char="■"/>
              <a:defRPr sz="5100"/>
            </a:lvl3pPr>
            <a:lvl4pPr lvl="3" algn="ctr">
              <a:lnSpc>
                <a:spcPct val="100000"/>
              </a:lnSpc>
              <a:spcBef>
                <a:spcPts val="0"/>
              </a:spcBef>
              <a:spcAft>
                <a:spcPts val="0"/>
              </a:spcAft>
              <a:buSzPts val="5100"/>
              <a:buChar char="●"/>
              <a:defRPr sz="5100"/>
            </a:lvl4pPr>
            <a:lvl5pPr lvl="4" algn="ctr">
              <a:lnSpc>
                <a:spcPct val="100000"/>
              </a:lnSpc>
              <a:spcBef>
                <a:spcPts val="0"/>
              </a:spcBef>
              <a:spcAft>
                <a:spcPts val="0"/>
              </a:spcAft>
              <a:buSzPts val="5100"/>
              <a:buChar char="○"/>
              <a:defRPr sz="5100"/>
            </a:lvl5pPr>
            <a:lvl6pPr lvl="5" algn="ctr">
              <a:lnSpc>
                <a:spcPct val="100000"/>
              </a:lnSpc>
              <a:spcBef>
                <a:spcPts val="0"/>
              </a:spcBef>
              <a:spcAft>
                <a:spcPts val="0"/>
              </a:spcAft>
              <a:buSzPts val="5100"/>
              <a:buChar char="■"/>
              <a:defRPr sz="5100"/>
            </a:lvl6pPr>
            <a:lvl7pPr lvl="6" algn="ctr">
              <a:lnSpc>
                <a:spcPct val="100000"/>
              </a:lnSpc>
              <a:spcBef>
                <a:spcPts val="0"/>
              </a:spcBef>
              <a:spcAft>
                <a:spcPts val="0"/>
              </a:spcAft>
              <a:buSzPts val="5100"/>
              <a:buChar char="●"/>
              <a:defRPr sz="5100"/>
            </a:lvl7pPr>
            <a:lvl8pPr lvl="7" algn="ctr">
              <a:lnSpc>
                <a:spcPct val="100000"/>
              </a:lnSpc>
              <a:spcBef>
                <a:spcPts val="0"/>
              </a:spcBef>
              <a:spcAft>
                <a:spcPts val="0"/>
              </a:spcAft>
              <a:buSzPts val="5100"/>
              <a:buChar char="○"/>
              <a:defRPr sz="5100"/>
            </a:lvl8pPr>
            <a:lvl9pPr lvl="8" algn="ctr">
              <a:lnSpc>
                <a:spcPct val="100000"/>
              </a:lnSpc>
              <a:spcBef>
                <a:spcPts val="0"/>
              </a:spcBef>
              <a:spcAft>
                <a:spcPts val="0"/>
              </a:spcAft>
              <a:buSzPts val="5100"/>
              <a:buChar char="■"/>
              <a:defRPr sz="5100"/>
            </a:lvl9pPr>
          </a:lstStyle>
          <a:p>
            <a:endParaRPr/>
          </a:p>
        </p:txBody>
      </p:sp>
      <p:sp>
        <p:nvSpPr>
          <p:cNvPr id="80" name="Google Shape;80;g1296eb9e080_0_57"/>
          <p:cNvSpPr txBox="1">
            <a:spLocks noGrp="1"/>
          </p:cNvSpPr>
          <p:nvPr>
            <p:ph type="subTitle" idx="1"/>
          </p:nvPr>
        </p:nvSpPr>
        <p:spPr>
          <a:xfrm>
            <a:off x="677333" y="3993933"/>
            <a:ext cx="5318400" cy="1794000"/>
          </a:xfrm>
          <a:prstGeom prst="rect">
            <a:avLst/>
          </a:prstGeom>
          <a:noFill/>
          <a:ln>
            <a:noFill/>
          </a:ln>
        </p:spPr>
        <p:txBody>
          <a:bodyPr spcFirstLastPara="1" wrap="square" lIns="121846" tIns="121846" rIns="121846" bIns="121846" anchor="t" anchorCtr="0">
            <a:noAutofit/>
          </a:bodyPr>
          <a:lstStyle>
            <a:lvl1pPr lvl="0" algn="ctr">
              <a:lnSpc>
                <a:spcPct val="100000"/>
              </a:lnSpc>
              <a:spcBef>
                <a:spcPts val="600"/>
              </a:spcBef>
              <a:spcAft>
                <a:spcPts val="0"/>
              </a:spcAft>
              <a:buSzPts val="1900"/>
              <a:buNone/>
              <a:defRPr/>
            </a:lvl1pPr>
            <a:lvl2pPr lvl="1" algn="ctr">
              <a:lnSpc>
                <a:spcPct val="100000"/>
              </a:lnSpc>
              <a:spcBef>
                <a:spcPts val="500"/>
              </a:spcBef>
              <a:spcAft>
                <a:spcPts val="0"/>
              </a:spcAft>
              <a:buSzPts val="2400"/>
              <a:buNone/>
              <a:defRPr sz="2400"/>
            </a:lvl2pPr>
            <a:lvl3pPr lvl="2" algn="ctr">
              <a:lnSpc>
                <a:spcPct val="100000"/>
              </a:lnSpc>
              <a:spcBef>
                <a:spcPts val="500"/>
              </a:spcBef>
              <a:spcAft>
                <a:spcPts val="0"/>
              </a:spcAft>
              <a:buSzPts val="2400"/>
              <a:buNone/>
              <a:defRPr sz="2400"/>
            </a:lvl3pPr>
            <a:lvl4pPr lvl="3" algn="ctr">
              <a:lnSpc>
                <a:spcPct val="100000"/>
              </a:lnSpc>
              <a:spcBef>
                <a:spcPts val="400"/>
              </a:spcBef>
              <a:spcAft>
                <a:spcPts val="0"/>
              </a:spcAft>
              <a:buSzPts val="2400"/>
              <a:buNone/>
              <a:defRPr sz="2400"/>
            </a:lvl4pPr>
            <a:lvl5pPr lvl="4" algn="ctr">
              <a:lnSpc>
                <a:spcPct val="100000"/>
              </a:lnSpc>
              <a:spcBef>
                <a:spcPts val="400"/>
              </a:spcBef>
              <a:spcAft>
                <a:spcPts val="0"/>
              </a:spcAft>
              <a:buSzPts val="2400"/>
              <a:buNone/>
              <a:defRPr sz="2400"/>
            </a:lvl5pPr>
            <a:lvl6pPr lvl="5" algn="ctr">
              <a:lnSpc>
                <a:spcPct val="100000"/>
              </a:lnSpc>
              <a:spcBef>
                <a:spcPts val="500"/>
              </a:spcBef>
              <a:spcAft>
                <a:spcPts val="0"/>
              </a:spcAft>
              <a:buSzPts val="2400"/>
              <a:buNone/>
              <a:defRPr sz="2400"/>
            </a:lvl6pPr>
            <a:lvl7pPr lvl="6" algn="ctr">
              <a:lnSpc>
                <a:spcPct val="100000"/>
              </a:lnSpc>
              <a:spcBef>
                <a:spcPts val="500"/>
              </a:spcBef>
              <a:spcAft>
                <a:spcPts val="0"/>
              </a:spcAft>
              <a:buSzPts val="2400"/>
              <a:buNone/>
              <a:defRPr sz="2400"/>
            </a:lvl7pPr>
            <a:lvl8pPr lvl="7" algn="ctr">
              <a:lnSpc>
                <a:spcPct val="100000"/>
              </a:lnSpc>
              <a:spcBef>
                <a:spcPts val="500"/>
              </a:spcBef>
              <a:spcAft>
                <a:spcPts val="0"/>
              </a:spcAft>
              <a:buSzPts val="2400"/>
              <a:buNone/>
              <a:defRPr sz="2400"/>
            </a:lvl8pPr>
            <a:lvl9pPr lvl="8" algn="ctr">
              <a:lnSpc>
                <a:spcPct val="100000"/>
              </a:lnSpc>
              <a:spcBef>
                <a:spcPts val="500"/>
              </a:spcBef>
              <a:spcAft>
                <a:spcPts val="0"/>
              </a:spcAft>
              <a:buSzPts val="2400"/>
              <a:buNone/>
              <a:defRPr sz="2400"/>
            </a:lvl9pPr>
          </a:lstStyle>
          <a:p>
            <a:endParaRPr/>
          </a:p>
        </p:txBody>
      </p:sp>
      <p:sp>
        <p:nvSpPr>
          <p:cNvPr id="81" name="Google Shape;81;g1296eb9e080_0_57"/>
          <p:cNvSpPr txBox="1">
            <a:spLocks noGrp="1"/>
          </p:cNvSpPr>
          <p:nvPr>
            <p:ph type="body" idx="2"/>
          </p:nvPr>
        </p:nvSpPr>
        <p:spPr>
          <a:xfrm>
            <a:off x="6586003" y="965603"/>
            <a:ext cx="5115900" cy="4926900"/>
          </a:xfrm>
          <a:prstGeom prst="rect">
            <a:avLst/>
          </a:prstGeom>
          <a:noFill/>
          <a:ln>
            <a:noFill/>
          </a:ln>
        </p:spPr>
        <p:txBody>
          <a:bodyPr spcFirstLastPara="1" wrap="square" lIns="121846" tIns="121846" rIns="121846" bIns="121846" anchor="ctr" anchorCtr="0">
            <a:noAutofit/>
          </a:bodyPr>
          <a:lstStyle>
            <a:lvl1pPr marL="456963" lvl="0" indent="-349090" algn="l">
              <a:lnSpc>
                <a:spcPct val="100000"/>
              </a:lnSpc>
              <a:spcBef>
                <a:spcPts val="600"/>
              </a:spcBef>
              <a:spcAft>
                <a:spcPts val="0"/>
              </a:spcAft>
              <a:buClr>
                <a:schemeClr val="lt1"/>
              </a:buClr>
              <a:buSzPts val="1900"/>
              <a:buChar char="●"/>
              <a:defRPr>
                <a:solidFill>
                  <a:schemeClr val="lt1"/>
                </a:solidFill>
              </a:defRPr>
            </a:lvl1pPr>
            <a:lvl2pPr marL="913946" lvl="1" indent="-380813" algn="l">
              <a:lnSpc>
                <a:spcPct val="100000"/>
              </a:lnSpc>
              <a:spcBef>
                <a:spcPts val="500"/>
              </a:spcBef>
              <a:spcAft>
                <a:spcPts val="0"/>
              </a:spcAft>
              <a:buClr>
                <a:schemeClr val="lt1"/>
              </a:buClr>
              <a:buSzPts val="2400"/>
              <a:buChar char="○"/>
              <a:defRPr>
                <a:solidFill>
                  <a:schemeClr val="lt1"/>
                </a:solidFill>
              </a:defRPr>
            </a:lvl2pPr>
            <a:lvl3pPr marL="1370920" lvl="2" indent="-361790" algn="l">
              <a:lnSpc>
                <a:spcPct val="100000"/>
              </a:lnSpc>
              <a:spcBef>
                <a:spcPts val="500"/>
              </a:spcBef>
              <a:spcAft>
                <a:spcPts val="0"/>
              </a:spcAft>
              <a:buClr>
                <a:schemeClr val="lt1"/>
              </a:buClr>
              <a:buSzPts val="2100"/>
              <a:buChar char="■"/>
              <a:defRPr>
                <a:solidFill>
                  <a:schemeClr val="lt1"/>
                </a:solidFill>
              </a:defRPr>
            </a:lvl3pPr>
            <a:lvl4pPr marL="1827893" lvl="3" indent="-349090" algn="l">
              <a:lnSpc>
                <a:spcPct val="100000"/>
              </a:lnSpc>
              <a:spcBef>
                <a:spcPts val="400"/>
              </a:spcBef>
              <a:spcAft>
                <a:spcPts val="0"/>
              </a:spcAft>
              <a:buClr>
                <a:schemeClr val="lt1"/>
              </a:buClr>
              <a:buSzPts val="1900"/>
              <a:buChar char="●"/>
              <a:defRPr>
                <a:solidFill>
                  <a:schemeClr val="lt1"/>
                </a:solidFill>
              </a:defRPr>
            </a:lvl4pPr>
            <a:lvl5pPr marL="2284878" lvl="4" indent="-330040" algn="l">
              <a:lnSpc>
                <a:spcPct val="100000"/>
              </a:lnSpc>
              <a:spcBef>
                <a:spcPts val="400"/>
              </a:spcBef>
              <a:spcAft>
                <a:spcPts val="0"/>
              </a:spcAft>
              <a:buClr>
                <a:schemeClr val="lt1"/>
              </a:buClr>
              <a:buSzPts val="1600"/>
              <a:buChar char="○"/>
              <a:defRPr>
                <a:solidFill>
                  <a:schemeClr val="lt1"/>
                </a:solidFill>
              </a:defRPr>
            </a:lvl5pPr>
            <a:lvl6pPr marL="2741838" lvl="5" indent="-310991" algn="l">
              <a:lnSpc>
                <a:spcPct val="100000"/>
              </a:lnSpc>
              <a:spcBef>
                <a:spcPts val="500"/>
              </a:spcBef>
              <a:spcAft>
                <a:spcPts val="0"/>
              </a:spcAft>
              <a:buClr>
                <a:schemeClr val="lt1"/>
              </a:buClr>
              <a:buSzPts val="1300"/>
              <a:buChar char="■"/>
              <a:defRPr>
                <a:solidFill>
                  <a:schemeClr val="lt1"/>
                </a:solidFill>
              </a:defRPr>
            </a:lvl6pPr>
            <a:lvl7pPr marL="3198800" lvl="6" indent="-310991" algn="l">
              <a:lnSpc>
                <a:spcPct val="100000"/>
              </a:lnSpc>
              <a:spcBef>
                <a:spcPts val="500"/>
              </a:spcBef>
              <a:spcAft>
                <a:spcPts val="0"/>
              </a:spcAft>
              <a:buClr>
                <a:schemeClr val="lt1"/>
              </a:buClr>
              <a:buSzPts val="1300"/>
              <a:buChar char="●"/>
              <a:defRPr>
                <a:solidFill>
                  <a:schemeClr val="lt1"/>
                </a:solidFill>
              </a:defRPr>
            </a:lvl7pPr>
            <a:lvl8pPr marL="3655763" lvl="7" indent="-304640" algn="l">
              <a:lnSpc>
                <a:spcPct val="100000"/>
              </a:lnSpc>
              <a:spcBef>
                <a:spcPts val="500"/>
              </a:spcBef>
              <a:spcAft>
                <a:spcPts val="0"/>
              </a:spcAft>
              <a:buClr>
                <a:schemeClr val="lt1"/>
              </a:buClr>
              <a:buSzPts val="1200"/>
              <a:buChar char="○"/>
              <a:defRPr>
                <a:solidFill>
                  <a:schemeClr val="lt1"/>
                </a:solidFill>
              </a:defRPr>
            </a:lvl8pPr>
            <a:lvl9pPr marL="4112747" lvl="8" indent="-304640" algn="l">
              <a:lnSpc>
                <a:spcPct val="100000"/>
              </a:lnSpc>
              <a:spcBef>
                <a:spcPts val="500"/>
              </a:spcBef>
              <a:spcAft>
                <a:spcPts val="0"/>
              </a:spcAft>
              <a:buClr>
                <a:schemeClr val="lt1"/>
              </a:buClr>
              <a:buSzPts val="1200"/>
              <a:buChar char="■"/>
              <a:defRPr>
                <a:solidFill>
                  <a:schemeClr val="lt1"/>
                </a:solidFill>
              </a:defRPr>
            </a:lvl9pPr>
          </a:lstStyle>
          <a:p>
            <a:endParaRPr/>
          </a:p>
        </p:txBody>
      </p:sp>
      <p:sp>
        <p:nvSpPr>
          <p:cNvPr id="82" name="Google Shape;82;g1296eb9e080_0_57"/>
          <p:cNvSpPr txBox="1">
            <a:spLocks noGrp="1"/>
          </p:cNvSpPr>
          <p:nvPr>
            <p:ph type="sldNum" idx="12"/>
          </p:nvPr>
        </p:nvSpPr>
        <p:spPr>
          <a:xfrm>
            <a:off x="11296611" y="6217623"/>
            <a:ext cx="731700" cy="524700"/>
          </a:xfrm>
          <a:prstGeom prst="rect">
            <a:avLst/>
          </a:prstGeom>
          <a:noFill/>
          <a:ln>
            <a:noFill/>
          </a:ln>
        </p:spPr>
        <p:txBody>
          <a:bodyPr spcFirstLastPara="1" wrap="square" lIns="121846" tIns="60898" rIns="121846" bIns="60898"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9pPr>
          </a:lstStyle>
          <a:p>
            <a:fld id="{00000000-1234-1234-1234-123412341234}" type="slidenum">
              <a:rPr lang="uk-UA" smtClean="0">
                <a:solidFill>
                  <a:srgbClr val="FFFFFF"/>
                </a:solidFill>
              </a:rPr>
              <a:pPr/>
              <a:t>‹#›</a:t>
            </a:fld>
            <a:endParaRPr lang="uk-UA">
              <a:solidFill>
                <a:srgbClr val="FFFFFF"/>
              </a:solidFill>
            </a:endParaRPr>
          </a:p>
        </p:txBody>
      </p:sp>
    </p:spTree>
    <p:extLst>
      <p:ext uri="{BB962C8B-B14F-4D97-AF65-F5344CB8AC3E}">
        <p14:creationId xmlns:p14="http://schemas.microsoft.com/office/powerpoint/2010/main" val="13870969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Section header 1" type="secHead">
  <p:cSld name="Section header 1">
    <p:bg>
      <p:bgPr>
        <a:solidFill>
          <a:srgbClr val="FFE599"/>
        </a:solidFill>
        <a:effectLst/>
      </p:bgPr>
    </p:bg>
    <p:spTree>
      <p:nvGrpSpPr>
        <p:cNvPr id="1" name="Shape 83"/>
        <p:cNvGrpSpPr/>
        <p:nvPr/>
      </p:nvGrpSpPr>
      <p:grpSpPr>
        <a:xfrm>
          <a:off x="0" y="0"/>
          <a:ext cx="0" cy="0"/>
          <a:chOff x="0" y="0"/>
          <a:chExt cx="0" cy="0"/>
        </a:xfrm>
      </p:grpSpPr>
      <p:sp>
        <p:nvSpPr>
          <p:cNvPr id="84" name="Google Shape;84;g1296eb9e080_0_64"/>
          <p:cNvSpPr/>
          <p:nvPr/>
        </p:nvSpPr>
        <p:spPr>
          <a:xfrm>
            <a:off x="585500" y="4268167"/>
            <a:ext cx="11606400" cy="2589900"/>
          </a:xfrm>
          <a:prstGeom prst="rect">
            <a:avLst/>
          </a:prstGeom>
          <a:solidFill>
            <a:srgbClr val="FFFFFF"/>
          </a:solidFill>
          <a:ln>
            <a:noFill/>
          </a:ln>
        </p:spPr>
        <p:txBody>
          <a:bodyPr spcFirstLastPara="1" wrap="square" lIns="121846" tIns="121846" rIns="121846" bIns="121846" anchor="ctr" anchorCtr="0">
            <a:noAutofit/>
          </a:bodyPr>
          <a:lstStyle/>
          <a:p>
            <a:pPr defTabSz="1218600">
              <a:buSzPts val="1400"/>
            </a:pPr>
            <a:endParaRPr/>
          </a:p>
        </p:txBody>
      </p:sp>
      <p:sp>
        <p:nvSpPr>
          <p:cNvPr id="85" name="Google Shape;85;g1296eb9e080_0_64"/>
          <p:cNvSpPr txBox="1">
            <a:spLocks noGrp="1"/>
          </p:cNvSpPr>
          <p:nvPr>
            <p:ph type="title"/>
          </p:nvPr>
        </p:nvSpPr>
        <p:spPr>
          <a:xfrm>
            <a:off x="1071735" y="3307403"/>
            <a:ext cx="10163100" cy="3264300"/>
          </a:xfrm>
          <a:prstGeom prst="rect">
            <a:avLst/>
          </a:prstGeom>
          <a:noFill/>
          <a:ln>
            <a:noFill/>
          </a:ln>
        </p:spPr>
        <p:txBody>
          <a:bodyPr spcFirstLastPara="1" wrap="square" lIns="121846" tIns="121846" rIns="121846" bIns="12184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6" name="Google Shape;86;g1296eb9e080_0_64"/>
          <p:cNvSpPr txBox="1">
            <a:spLocks noGrp="1"/>
          </p:cNvSpPr>
          <p:nvPr>
            <p:ph type="sldNum" idx="12"/>
          </p:nvPr>
        </p:nvSpPr>
        <p:spPr>
          <a:xfrm>
            <a:off x="11296611" y="6217623"/>
            <a:ext cx="731700" cy="524700"/>
          </a:xfrm>
          <a:prstGeom prst="rect">
            <a:avLst/>
          </a:prstGeom>
          <a:noFill/>
          <a:ln>
            <a:noFill/>
          </a:ln>
        </p:spPr>
        <p:txBody>
          <a:bodyPr spcFirstLastPara="1" wrap="square" lIns="121846" tIns="60898" rIns="121846" bIns="60898"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254054400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3"/>
        </a:solidFill>
        <a:effectLst/>
      </p:bgPr>
    </p:bg>
    <p:spTree>
      <p:nvGrpSpPr>
        <p:cNvPr id="1" name="Shape 87"/>
        <p:cNvGrpSpPr/>
        <p:nvPr/>
      </p:nvGrpSpPr>
      <p:grpSpPr>
        <a:xfrm>
          <a:off x="0" y="0"/>
          <a:ext cx="0" cy="0"/>
          <a:chOff x="0" y="0"/>
          <a:chExt cx="0" cy="0"/>
        </a:xfrm>
      </p:grpSpPr>
      <p:sp>
        <p:nvSpPr>
          <p:cNvPr id="88" name="Google Shape;88;g1296eb9e080_0_68"/>
          <p:cNvSpPr/>
          <p:nvPr/>
        </p:nvSpPr>
        <p:spPr>
          <a:xfrm>
            <a:off x="585500" y="4268167"/>
            <a:ext cx="11606400" cy="2589900"/>
          </a:xfrm>
          <a:prstGeom prst="rect">
            <a:avLst/>
          </a:prstGeom>
          <a:solidFill>
            <a:srgbClr val="FFFFFF"/>
          </a:solidFill>
          <a:ln>
            <a:noFill/>
          </a:ln>
        </p:spPr>
        <p:txBody>
          <a:bodyPr spcFirstLastPara="1" wrap="square" lIns="121846" tIns="121846" rIns="121846" bIns="121846" anchor="ctr" anchorCtr="0">
            <a:noAutofit/>
          </a:bodyPr>
          <a:lstStyle/>
          <a:p>
            <a:pPr defTabSz="1218600">
              <a:buSzPts val="1400"/>
            </a:pPr>
            <a:endParaRPr/>
          </a:p>
        </p:txBody>
      </p:sp>
      <p:sp>
        <p:nvSpPr>
          <p:cNvPr id="89" name="Google Shape;89;g1296eb9e080_0_68"/>
          <p:cNvSpPr txBox="1">
            <a:spLocks noGrp="1"/>
          </p:cNvSpPr>
          <p:nvPr>
            <p:ph type="title"/>
          </p:nvPr>
        </p:nvSpPr>
        <p:spPr>
          <a:xfrm>
            <a:off x="1071735" y="2405067"/>
            <a:ext cx="10163100" cy="4163700"/>
          </a:xfrm>
          <a:prstGeom prst="rect">
            <a:avLst/>
          </a:prstGeom>
          <a:noFill/>
          <a:ln>
            <a:noFill/>
          </a:ln>
        </p:spPr>
        <p:txBody>
          <a:bodyPr spcFirstLastPara="1" wrap="square" lIns="121846" tIns="121846" rIns="121846" bIns="12184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90" name="Google Shape;90;g1296eb9e080_0_68"/>
          <p:cNvSpPr txBox="1">
            <a:spLocks noGrp="1"/>
          </p:cNvSpPr>
          <p:nvPr>
            <p:ph type="sldNum" idx="12"/>
          </p:nvPr>
        </p:nvSpPr>
        <p:spPr>
          <a:xfrm>
            <a:off x="11296611" y="6217623"/>
            <a:ext cx="731700" cy="524700"/>
          </a:xfrm>
          <a:prstGeom prst="rect">
            <a:avLst/>
          </a:prstGeom>
          <a:noFill/>
          <a:ln>
            <a:noFill/>
          </a:ln>
        </p:spPr>
        <p:txBody>
          <a:bodyPr spcFirstLastPara="1" wrap="square" lIns="121846" tIns="60898" rIns="121846" bIns="60898"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420911776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rgbClr val="E06666"/>
        </a:solidFill>
        <a:effectLst/>
      </p:bgPr>
    </p:bg>
    <p:spTree>
      <p:nvGrpSpPr>
        <p:cNvPr id="1" name="Shape 91"/>
        <p:cNvGrpSpPr/>
        <p:nvPr/>
      </p:nvGrpSpPr>
      <p:grpSpPr>
        <a:xfrm>
          <a:off x="0" y="0"/>
          <a:ext cx="0" cy="0"/>
          <a:chOff x="0" y="0"/>
          <a:chExt cx="0" cy="0"/>
        </a:xfrm>
      </p:grpSpPr>
      <p:sp>
        <p:nvSpPr>
          <p:cNvPr id="92" name="Google Shape;92;g1296eb9e080_0_72"/>
          <p:cNvSpPr/>
          <p:nvPr/>
        </p:nvSpPr>
        <p:spPr>
          <a:xfrm>
            <a:off x="585500" y="4268167"/>
            <a:ext cx="11606400" cy="2589900"/>
          </a:xfrm>
          <a:prstGeom prst="rect">
            <a:avLst/>
          </a:prstGeom>
          <a:solidFill>
            <a:srgbClr val="FFFFFF"/>
          </a:solidFill>
          <a:ln>
            <a:noFill/>
          </a:ln>
        </p:spPr>
        <p:txBody>
          <a:bodyPr spcFirstLastPara="1" wrap="square" lIns="121846" tIns="121846" rIns="121846" bIns="121846" anchor="ctr" anchorCtr="0">
            <a:noAutofit/>
          </a:bodyPr>
          <a:lstStyle/>
          <a:p>
            <a:pPr defTabSz="1218600">
              <a:buSzPts val="1400"/>
            </a:pPr>
            <a:endParaRPr/>
          </a:p>
        </p:txBody>
      </p:sp>
      <p:sp>
        <p:nvSpPr>
          <p:cNvPr id="93" name="Google Shape;93;g1296eb9e080_0_72"/>
          <p:cNvSpPr txBox="1">
            <a:spLocks noGrp="1"/>
          </p:cNvSpPr>
          <p:nvPr>
            <p:ph type="title"/>
          </p:nvPr>
        </p:nvSpPr>
        <p:spPr>
          <a:xfrm>
            <a:off x="1071735" y="2405067"/>
            <a:ext cx="10163100" cy="4163700"/>
          </a:xfrm>
          <a:prstGeom prst="rect">
            <a:avLst/>
          </a:prstGeom>
          <a:noFill/>
          <a:ln>
            <a:noFill/>
          </a:ln>
        </p:spPr>
        <p:txBody>
          <a:bodyPr spcFirstLastPara="1" wrap="square" lIns="121846" tIns="121846" rIns="121846" bIns="12184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rgbClr val="0A4595"/>
              </a:buClr>
              <a:buSzPts val="9100"/>
              <a:buChar char="○"/>
              <a:defRPr sz="9100">
                <a:solidFill>
                  <a:srgbClr val="0A4595"/>
                </a:solidFill>
              </a:defRPr>
            </a:lvl2pPr>
            <a:lvl3pPr lvl="2" algn="l">
              <a:lnSpc>
                <a:spcPct val="100000"/>
              </a:lnSpc>
              <a:spcBef>
                <a:spcPts val="0"/>
              </a:spcBef>
              <a:spcAft>
                <a:spcPts val="0"/>
              </a:spcAft>
              <a:buClr>
                <a:srgbClr val="0A4595"/>
              </a:buClr>
              <a:buSzPts val="9100"/>
              <a:buChar char="■"/>
              <a:defRPr sz="9100">
                <a:solidFill>
                  <a:srgbClr val="0A4595"/>
                </a:solidFill>
              </a:defRPr>
            </a:lvl3pPr>
            <a:lvl4pPr lvl="3" algn="l">
              <a:lnSpc>
                <a:spcPct val="100000"/>
              </a:lnSpc>
              <a:spcBef>
                <a:spcPts val="0"/>
              </a:spcBef>
              <a:spcAft>
                <a:spcPts val="0"/>
              </a:spcAft>
              <a:buClr>
                <a:srgbClr val="0A4595"/>
              </a:buClr>
              <a:buSzPts val="9100"/>
              <a:buChar char="●"/>
              <a:defRPr sz="9100">
                <a:solidFill>
                  <a:srgbClr val="0A4595"/>
                </a:solidFill>
              </a:defRPr>
            </a:lvl4pPr>
            <a:lvl5pPr lvl="4" algn="l">
              <a:lnSpc>
                <a:spcPct val="100000"/>
              </a:lnSpc>
              <a:spcBef>
                <a:spcPts val="0"/>
              </a:spcBef>
              <a:spcAft>
                <a:spcPts val="0"/>
              </a:spcAft>
              <a:buClr>
                <a:srgbClr val="0A4595"/>
              </a:buClr>
              <a:buSzPts val="9100"/>
              <a:buChar char="○"/>
              <a:defRPr sz="9100">
                <a:solidFill>
                  <a:srgbClr val="0A4595"/>
                </a:solidFill>
              </a:defRPr>
            </a:lvl5pPr>
            <a:lvl6pPr lvl="5" algn="l">
              <a:lnSpc>
                <a:spcPct val="100000"/>
              </a:lnSpc>
              <a:spcBef>
                <a:spcPts val="0"/>
              </a:spcBef>
              <a:spcAft>
                <a:spcPts val="0"/>
              </a:spcAft>
              <a:buClr>
                <a:srgbClr val="0A4595"/>
              </a:buClr>
              <a:buSzPts val="9100"/>
              <a:buChar char="■"/>
              <a:defRPr sz="9100">
                <a:solidFill>
                  <a:srgbClr val="0A4595"/>
                </a:solidFill>
              </a:defRPr>
            </a:lvl6pPr>
            <a:lvl7pPr lvl="6" algn="l">
              <a:lnSpc>
                <a:spcPct val="100000"/>
              </a:lnSpc>
              <a:spcBef>
                <a:spcPts val="0"/>
              </a:spcBef>
              <a:spcAft>
                <a:spcPts val="0"/>
              </a:spcAft>
              <a:buClr>
                <a:srgbClr val="0A4595"/>
              </a:buClr>
              <a:buSzPts val="9100"/>
              <a:buChar char="●"/>
              <a:defRPr sz="9100">
                <a:solidFill>
                  <a:srgbClr val="0A4595"/>
                </a:solidFill>
              </a:defRPr>
            </a:lvl7pPr>
            <a:lvl8pPr lvl="7" algn="l">
              <a:lnSpc>
                <a:spcPct val="100000"/>
              </a:lnSpc>
              <a:spcBef>
                <a:spcPts val="0"/>
              </a:spcBef>
              <a:spcAft>
                <a:spcPts val="0"/>
              </a:spcAft>
              <a:buClr>
                <a:srgbClr val="0A4595"/>
              </a:buClr>
              <a:buSzPts val="9100"/>
              <a:buChar char="○"/>
              <a:defRPr sz="9100">
                <a:solidFill>
                  <a:srgbClr val="0A4595"/>
                </a:solidFill>
              </a:defRPr>
            </a:lvl8pPr>
            <a:lvl9pPr lvl="8" algn="l">
              <a:lnSpc>
                <a:spcPct val="100000"/>
              </a:lnSpc>
              <a:spcBef>
                <a:spcPts val="0"/>
              </a:spcBef>
              <a:spcAft>
                <a:spcPts val="0"/>
              </a:spcAft>
              <a:buClr>
                <a:srgbClr val="0A4595"/>
              </a:buClr>
              <a:buSzPts val="9100"/>
              <a:buChar char="■"/>
              <a:defRPr sz="9100">
                <a:solidFill>
                  <a:srgbClr val="0A4595"/>
                </a:solidFill>
              </a:defRPr>
            </a:lvl9pPr>
          </a:lstStyle>
          <a:p>
            <a:endParaRPr/>
          </a:p>
        </p:txBody>
      </p:sp>
      <p:sp>
        <p:nvSpPr>
          <p:cNvPr id="94" name="Google Shape;94;g1296eb9e080_0_72"/>
          <p:cNvSpPr txBox="1">
            <a:spLocks noGrp="1"/>
          </p:cNvSpPr>
          <p:nvPr>
            <p:ph type="sldNum" idx="12"/>
          </p:nvPr>
        </p:nvSpPr>
        <p:spPr>
          <a:xfrm>
            <a:off x="11296611" y="6217623"/>
            <a:ext cx="731700" cy="524700"/>
          </a:xfrm>
          <a:prstGeom prst="rect">
            <a:avLst/>
          </a:prstGeom>
          <a:noFill/>
          <a:ln>
            <a:noFill/>
          </a:ln>
        </p:spPr>
        <p:txBody>
          <a:bodyPr spcFirstLastPara="1" wrap="square" lIns="121846" tIns="60898" rIns="121846" bIns="60898"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41648746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95"/>
        <p:cNvGrpSpPr/>
        <p:nvPr/>
      </p:nvGrpSpPr>
      <p:grpSpPr>
        <a:xfrm>
          <a:off x="0" y="0"/>
          <a:ext cx="0" cy="0"/>
          <a:chOff x="0" y="0"/>
          <a:chExt cx="0" cy="0"/>
        </a:xfrm>
      </p:grpSpPr>
      <p:sp>
        <p:nvSpPr>
          <p:cNvPr id="96" name="Google Shape;96;g1296eb9e080_0_78"/>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846" tIns="121846" rIns="121846" bIns="121846" anchor="ctr" anchorCtr="0">
            <a:noAutofit/>
          </a:bodyPr>
          <a:lstStyle/>
          <a:p>
            <a:pPr defTabSz="1218600">
              <a:buSzPts val="1400"/>
            </a:pPr>
            <a:endParaRPr/>
          </a:p>
        </p:txBody>
      </p:sp>
      <p:sp>
        <p:nvSpPr>
          <p:cNvPr id="97" name="Google Shape;97;g1296eb9e080_0_78"/>
          <p:cNvSpPr txBox="1">
            <a:spLocks noGrp="1"/>
          </p:cNvSpPr>
          <p:nvPr>
            <p:ph type="sldNum" idx="12"/>
          </p:nvPr>
        </p:nvSpPr>
        <p:spPr>
          <a:xfrm>
            <a:off x="11409047" y="6333135"/>
            <a:ext cx="731700" cy="524700"/>
          </a:xfrm>
          <a:prstGeom prst="rect">
            <a:avLst/>
          </a:prstGeom>
          <a:noFill/>
          <a:ln>
            <a:noFill/>
          </a:ln>
        </p:spPr>
        <p:txBody>
          <a:bodyPr spcFirstLastPara="1" wrap="square" lIns="121846" tIns="60898" rIns="121846" bIns="60898"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1594930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50"/>
        <p:cNvGrpSpPr/>
        <p:nvPr/>
      </p:nvGrpSpPr>
      <p:grpSpPr>
        <a:xfrm>
          <a:off x="0" y="0"/>
          <a:ext cx="0" cy="0"/>
          <a:chOff x="0" y="0"/>
          <a:chExt cx="0" cy="0"/>
        </a:xfrm>
      </p:grpSpPr>
      <p:sp>
        <p:nvSpPr>
          <p:cNvPr id="51" name="Google Shape;51;g1296eb9e080_0_41"/>
          <p:cNvSpPr/>
          <p:nvPr/>
        </p:nvSpPr>
        <p:spPr>
          <a:xfrm>
            <a:off x="585600" y="4268003"/>
            <a:ext cx="11606400" cy="2589900"/>
          </a:xfrm>
          <a:prstGeom prst="rect">
            <a:avLst/>
          </a:prstGeom>
          <a:solidFill>
            <a:srgbClr val="FFFFFF"/>
          </a:solidFill>
          <a:ln>
            <a:noFill/>
          </a:ln>
        </p:spPr>
        <p:txBody>
          <a:bodyPr spcFirstLastPara="1" wrap="square" lIns="121830" tIns="121830" rIns="121830" bIns="121830" anchor="ctr" anchorCtr="0">
            <a:noAutofit/>
          </a:bodyPr>
          <a:lstStyle/>
          <a:p>
            <a:pPr marL="0" lvl="0" indent="0" algn="l" rtl="0">
              <a:spcBef>
                <a:spcPts val="0"/>
              </a:spcBef>
              <a:spcAft>
                <a:spcPts val="0"/>
              </a:spcAft>
              <a:buNone/>
            </a:pPr>
            <a:endParaRPr/>
          </a:p>
        </p:txBody>
      </p:sp>
      <p:sp>
        <p:nvSpPr>
          <p:cNvPr id="52" name="Google Shape;52;g1296eb9e080_0_41"/>
          <p:cNvSpPr txBox="1">
            <a:spLocks noGrp="1"/>
          </p:cNvSpPr>
          <p:nvPr>
            <p:ph type="subTitle" idx="1"/>
          </p:nvPr>
        </p:nvSpPr>
        <p:spPr>
          <a:xfrm>
            <a:off x="839500" y="4268011"/>
            <a:ext cx="10628400" cy="812700"/>
          </a:xfrm>
          <a:prstGeom prst="rect">
            <a:avLst/>
          </a:prstGeom>
          <a:noFill/>
          <a:ln>
            <a:noFill/>
          </a:ln>
        </p:spPr>
        <p:txBody>
          <a:bodyPr spcFirstLastPara="1" wrap="square" lIns="121830" tIns="121830" rIns="121830" bIns="121830" anchor="t" anchorCtr="0">
            <a:noAutofit/>
          </a:bodyPr>
          <a:lstStyle>
            <a:lvl1pPr marL="0" marR="0" lvl="0" indent="0" algn="l" rtl="0">
              <a:spcBef>
                <a:spcPts val="6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L="609187" marR="0" lvl="1"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L="1218420" marR="0" lvl="2"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L="1827621" marR="0" lvl="3" indent="0" algn="ctr" rtl="0">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L="2436838" marR="0" lvl="4" indent="0" algn="ctr" rtl="0">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L="3046024" marR="0" lvl="5"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L="3655211" marR="0" lvl="6"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L="4264427" marR="0" lvl="7"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L="4873629" marR="0" lvl="8" indent="0" algn="ctr" rtl="0">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53" name="Google Shape;53;g1296eb9e080_0_41"/>
          <p:cNvSpPr txBox="1">
            <a:spLocks noGrp="1"/>
          </p:cNvSpPr>
          <p:nvPr>
            <p:ph type="title"/>
          </p:nvPr>
        </p:nvSpPr>
        <p:spPr>
          <a:xfrm>
            <a:off x="839503" y="3266403"/>
            <a:ext cx="9625500" cy="1001700"/>
          </a:xfrm>
          <a:prstGeom prst="rect">
            <a:avLst/>
          </a:prstGeom>
        </p:spPr>
        <p:txBody>
          <a:bodyPr spcFirstLastPara="1" wrap="square" lIns="121830" tIns="121830" rIns="121830" bIns="121830" anchor="t" anchorCtr="0">
            <a:noAutofit/>
          </a:bodyPr>
          <a:lstStyle>
            <a:lvl1pPr lvl="0">
              <a:spcBef>
                <a:spcPts val="0"/>
              </a:spcBef>
              <a:spcAft>
                <a:spcPts val="0"/>
              </a:spcAft>
              <a:buNone/>
              <a:defRPr>
                <a:solidFill>
                  <a:srgbClr val="FFFFFF"/>
                </a:solidFill>
              </a:defRPr>
            </a:lvl1pPr>
            <a:lvl2pPr lvl="1">
              <a:spcBef>
                <a:spcPts val="0"/>
              </a:spcBef>
              <a:spcAft>
                <a:spcPts val="0"/>
              </a:spcAft>
              <a:buNone/>
              <a:defRPr>
                <a:solidFill>
                  <a:srgbClr val="FFFFFF"/>
                </a:solidFill>
                <a:latin typeface="Open Sans"/>
                <a:ea typeface="Open Sans"/>
                <a:cs typeface="Open Sans"/>
                <a:sym typeface="Open Sans"/>
              </a:defRPr>
            </a:lvl2pPr>
            <a:lvl3pPr lvl="2">
              <a:spcBef>
                <a:spcPts val="0"/>
              </a:spcBef>
              <a:spcAft>
                <a:spcPts val="0"/>
              </a:spcAft>
              <a:buNone/>
              <a:defRPr>
                <a:solidFill>
                  <a:srgbClr val="FFFFFF"/>
                </a:solidFill>
                <a:latin typeface="Open Sans"/>
                <a:ea typeface="Open Sans"/>
                <a:cs typeface="Open Sans"/>
                <a:sym typeface="Open Sans"/>
              </a:defRPr>
            </a:lvl3pPr>
            <a:lvl4pPr lvl="3">
              <a:spcBef>
                <a:spcPts val="0"/>
              </a:spcBef>
              <a:spcAft>
                <a:spcPts val="0"/>
              </a:spcAft>
              <a:buNone/>
              <a:defRPr>
                <a:solidFill>
                  <a:srgbClr val="FFFFFF"/>
                </a:solidFill>
                <a:latin typeface="Open Sans"/>
                <a:ea typeface="Open Sans"/>
                <a:cs typeface="Open Sans"/>
                <a:sym typeface="Open Sans"/>
              </a:defRPr>
            </a:lvl4pPr>
            <a:lvl5pPr lvl="4">
              <a:spcBef>
                <a:spcPts val="0"/>
              </a:spcBef>
              <a:spcAft>
                <a:spcPts val="0"/>
              </a:spcAft>
              <a:buNone/>
              <a:defRPr>
                <a:solidFill>
                  <a:srgbClr val="FFFFFF"/>
                </a:solidFill>
                <a:latin typeface="Open Sans"/>
                <a:ea typeface="Open Sans"/>
                <a:cs typeface="Open Sans"/>
                <a:sym typeface="Open Sans"/>
              </a:defRPr>
            </a:lvl5pPr>
            <a:lvl6pPr lvl="5">
              <a:spcBef>
                <a:spcPts val="0"/>
              </a:spcBef>
              <a:spcAft>
                <a:spcPts val="0"/>
              </a:spcAft>
              <a:buNone/>
              <a:defRPr>
                <a:solidFill>
                  <a:srgbClr val="FFFFFF"/>
                </a:solidFill>
                <a:latin typeface="Open Sans"/>
                <a:ea typeface="Open Sans"/>
                <a:cs typeface="Open Sans"/>
                <a:sym typeface="Open Sans"/>
              </a:defRPr>
            </a:lvl6pPr>
            <a:lvl7pPr lvl="6">
              <a:spcBef>
                <a:spcPts val="0"/>
              </a:spcBef>
              <a:spcAft>
                <a:spcPts val="0"/>
              </a:spcAft>
              <a:buNone/>
              <a:defRPr>
                <a:solidFill>
                  <a:srgbClr val="FFFFFF"/>
                </a:solidFill>
                <a:latin typeface="Open Sans"/>
                <a:ea typeface="Open Sans"/>
                <a:cs typeface="Open Sans"/>
                <a:sym typeface="Open Sans"/>
              </a:defRPr>
            </a:lvl7pPr>
            <a:lvl8pPr lvl="7">
              <a:spcBef>
                <a:spcPts val="0"/>
              </a:spcBef>
              <a:spcAft>
                <a:spcPts val="0"/>
              </a:spcAft>
              <a:buNone/>
              <a:defRPr>
                <a:solidFill>
                  <a:srgbClr val="FFFFFF"/>
                </a:solidFill>
                <a:latin typeface="Open Sans"/>
                <a:ea typeface="Open Sans"/>
                <a:cs typeface="Open Sans"/>
                <a:sym typeface="Open Sans"/>
              </a:defRPr>
            </a:lvl8pPr>
            <a:lvl9pPr lvl="8">
              <a:spcBef>
                <a:spcPts val="0"/>
              </a:spcBef>
              <a:spcAft>
                <a:spcPts val="0"/>
              </a:spcAft>
              <a:buNone/>
              <a:defRPr>
                <a:solidFill>
                  <a:srgbClr val="FFFFFF"/>
                </a:solidFill>
                <a:latin typeface="Open Sans"/>
                <a:ea typeface="Open Sans"/>
                <a:cs typeface="Open Sans"/>
                <a:sym typeface="Open Sans"/>
              </a:defRPr>
            </a:lvl9pPr>
          </a:lstStyle>
          <a:p>
            <a:endParaRPr/>
          </a:p>
        </p:txBody>
      </p:sp>
      <p:sp>
        <p:nvSpPr>
          <p:cNvPr id="54" name="Google Shape;54;g1296eb9e080_0_41"/>
          <p:cNvSpPr txBox="1">
            <a:spLocks noGrp="1"/>
          </p:cNvSpPr>
          <p:nvPr>
            <p:ph type="sldNum" idx="12"/>
          </p:nvPr>
        </p:nvSpPr>
        <p:spPr>
          <a:xfrm>
            <a:off x="11409047" y="6333135"/>
            <a:ext cx="731700" cy="524700"/>
          </a:xfrm>
          <a:prstGeom prst="rect">
            <a:avLst/>
          </a:prstGeom>
        </p:spPr>
        <p:txBody>
          <a:bodyPr spcFirstLastPara="1" wrap="square" lIns="121830" tIns="60890" rIns="121830" bIns="60890"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4"/>
        <p:cNvGrpSpPr/>
        <p:nvPr/>
      </p:nvGrpSpPr>
      <p:grpSpPr>
        <a:xfrm>
          <a:off x="0" y="0"/>
          <a:ext cx="0" cy="0"/>
          <a:chOff x="0" y="0"/>
          <a:chExt cx="0" cy="0"/>
        </a:xfrm>
      </p:grpSpPr>
      <p:sp>
        <p:nvSpPr>
          <p:cNvPr id="15" name="Google Shape;15;p22"/>
          <p:cNvSpPr txBox="1">
            <a:spLocks noGrp="1"/>
          </p:cNvSpPr>
          <p:nvPr>
            <p:ph type="title"/>
          </p:nvPr>
        </p:nvSpPr>
        <p:spPr>
          <a:xfrm>
            <a:off x="914400" y="0"/>
            <a:ext cx="10363200" cy="1143000"/>
          </a:xfrm>
          <a:prstGeom prst="rect">
            <a:avLst/>
          </a:prstGeom>
          <a:noFill/>
          <a:ln>
            <a:noFill/>
          </a:ln>
        </p:spPr>
        <p:txBody>
          <a:bodyPr spcFirstLastPara="1" wrap="square" lIns="91326" tIns="45698" rIns="91326" bIns="45698"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6" name="Google Shape;16;p22"/>
          <p:cNvSpPr txBox="1">
            <a:spLocks noGrp="1"/>
          </p:cNvSpPr>
          <p:nvPr>
            <p:ph type="body" idx="1"/>
          </p:nvPr>
        </p:nvSpPr>
        <p:spPr>
          <a:xfrm>
            <a:off x="10972800" y="5943600"/>
            <a:ext cx="1219200" cy="914400"/>
          </a:xfrm>
          <a:prstGeom prst="rect">
            <a:avLst/>
          </a:prstGeom>
          <a:noFill/>
          <a:ln>
            <a:noFill/>
          </a:ln>
        </p:spPr>
        <p:txBody>
          <a:bodyPr spcFirstLastPara="1" wrap="square" lIns="91326" tIns="45698" rIns="91326" bIns="45698" anchor="t" anchorCtr="0">
            <a:noAutofit/>
          </a:bodyPr>
          <a:lstStyle>
            <a:lvl1pPr marL="456615" lvl="0" indent="-342506" algn="l">
              <a:spcBef>
                <a:spcPts val="360"/>
              </a:spcBef>
              <a:spcAft>
                <a:spcPts val="0"/>
              </a:spcAft>
              <a:buSzPts val="1800"/>
              <a:buChar char="•"/>
              <a:defRPr/>
            </a:lvl1pPr>
            <a:lvl2pPr marL="913289" lvl="1" indent="-342506" algn="l">
              <a:spcBef>
                <a:spcPts val="900"/>
              </a:spcBef>
              <a:spcAft>
                <a:spcPts val="0"/>
              </a:spcAft>
              <a:buSzPts val="1800"/>
              <a:buChar char="–"/>
              <a:defRPr/>
            </a:lvl2pPr>
            <a:lvl3pPr marL="1369934" lvl="2" indent="-342506" algn="l">
              <a:spcBef>
                <a:spcPts val="900"/>
              </a:spcBef>
              <a:spcAft>
                <a:spcPts val="0"/>
              </a:spcAft>
              <a:buSzPts val="1800"/>
              <a:buChar char="•"/>
              <a:defRPr/>
            </a:lvl3pPr>
            <a:lvl4pPr marL="1826578" lvl="3" indent="-342506" algn="l">
              <a:spcBef>
                <a:spcPts val="900"/>
              </a:spcBef>
              <a:spcAft>
                <a:spcPts val="0"/>
              </a:spcAft>
              <a:buSzPts val="1800"/>
              <a:buChar char="–"/>
              <a:defRPr/>
            </a:lvl4pPr>
            <a:lvl5pPr marL="2283254" lvl="4" indent="-342506" algn="l">
              <a:spcBef>
                <a:spcPts val="900"/>
              </a:spcBef>
              <a:spcAft>
                <a:spcPts val="0"/>
              </a:spcAft>
              <a:buSzPts val="1800"/>
              <a:buChar char="»"/>
              <a:defRPr/>
            </a:lvl5pPr>
            <a:lvl6pPr marL="2739866" lvl="5" indent="-342506" algn="l">
              <a:spcBef>
                <a:spcPts val="900"/>
              </a:spcBef>
              <a:spcAft>
                <a:spcPts val="0"/>
              </a:spcAft>
              <a:buSzPts val="1800"/>
              <a:buChar char="»"/>
              <a:defRPr/>
            </a:lvl6pPr>
            <a:lvl7pPr marL="3196480" lvl="6" indent="-342506" algn="l">
              <a:spcBef>
                <a:spcPts val="900"/>
              </a:spcBef>
              <a:spcAft>
                <a:spcPts val="0"/>
              </a:spcAft>
              <a:buSzPts val="1800"/>
              <a:buChar char="»"/>
              <a:defRPr/>
            </a:lvl7pPr>
            <a:lvl8pPr marL="3653095" lvl="7" indent="-342506" algn="l">
              <a:spcBef>
                <a:spcPts val="900"/>
              </a:spcBef>
              <a:spcAft>
                <a:spcPts val="0"/>
              </a:spcAft>
              <a:buSzPts val="1800"/>
              <a:buChar char="»"/>
              <a:defRPr/>
            </a:lvl8pPr>
            <a:lvl9pPr marL="4109769" lvl="8" indent="-342506" algn="l">
              <a:spcBef>
                <a:spcPts val="900"/>
              </a:spcBef>
              <a:spcAft>
                <a:spcPts val="900"/>
              </a:spcAft>
              <a:buSzPts val="1800"/>
              <a:buChar char="»"/>
              <a:defRPr/>
            </a:lvl9pPr>
          </a:lstStyle>
          <a:p>
            <a:endParaRPr/>
          </a:p>
        </p:txBody>
      </p:sp>
      <p:sp>
        <p:nvSpPr>
          <p:cNvPr id="17" name="Google Shape;17;p22"/>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7674004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2"/>
        <p:cNvGrpSpPr/>
        <p:nvPr/>
      </p:nvGrpSpPr>
      <p:grpSpPr>
        <a:xfrm>
          <a:off x="0" y="0"/>
          <a:ext cx="0" cy="0"/>
          <a:chOff x="0" y="0"/>
          <a:chExt cx="0" cy="0"/>
        </a:xfrm>
      </p:grpSpPr>
      <p:sp>
        <p:nvSpPr>
          <p:cNvPr id="23" name="Google Shape;23;p24"/>
          <p:cNvSpPr txBox="1">
            <a:spLocks noGrp="1"/>
          </p:cNvSpPr>
          <p:nvPr>
            <p:ph type="title"/>
          </p:nvPr>
        </p:nvSpPr>
        <p:spPr>
          <a:xfrm>
            <a:off x="914400" y="0"/>
            <a:ext cx="10363200" cy="1143000"/>
          </a:xfrm>
          <a:prstGeom prst="rect">
            <a:avLst/>
          </a:prstGeom>
          <a:noFill/>
          <a:ln>
            <a:noFill/>
          </a:ln>
        </p:spPr>
        <p:txBody>
          <a:bodyPr spcFirstLastPara="1" wrap="square" lIns="91326" tIns="45698" rIns="91326" bIns="45698"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4" name="Google Shape;24;p24"/>
          <p:cNvSpPr txBox="1">
            <a:spLocks noGrp="1"/>
          </p:cNvSpPr>
          <p:nvPr>
            <p:ph type="body" idx="1"/>
          </p:nvPr>
        </p:nvSpPr>
        <p:spPr>
          <a:xfrm>
            <a:off x="914400" y="1981200"/>
            <a:ext cx="5080000" cy="4114800"/>
          </a:xfrm>
          <a:prstGeom prst="rect">
            <a:avLst/>
          </a:prstGeom>
          <a:noFill/>
          <a:ln>
            <a:noFill/>
          </a:ln>
        </p:spPr>
        <p:txBody>
          <a:bodyPr spcFirstLastPara="1" wrap="square" lIns="91326" tIns="45698" rIns="91326" bIns="45698" anchor="t" anchorCtr="0">
            <a:noAutofit/>
          </a:bodyPr>
          <a:lstStyle>
            <a:lvl1pPr marL="456615" lvl="0" indent="-405911" algn="l">
              <a:spcBef>
                <a:spcPts val="560"/>
              </a:spcBef>
              <a:spcAft>
                <a:spcPts val="0"/>
              </a:spcAft>
              <a:buSzPts val="2800"/>
              <a:buFont typeface="Times New Roman"/>
              <a:buChar char="•"/>
              <a:defRPr sz="2800"/>
            </a:lvl1pPr>
            <a:lvl2pPr marL="913289" lvl="1" indent="-380542" algn="l">
              <a:spcBef>
                <a:spcPts val="1400"/>
              </a:spcBef>
              <a:spcAft>
                <a:spcPts val="0"/>
              </a:spcAft>
              <a:buSzPts val="2400"/>
              <a:buFont typeface="Times New Roman"/>
              <a:buChar char="–"/>
              <a:defRPr sz="2400"/>
            </a:lvl2pPr>
            <a:lvl3pPr marL="1369934" lvl="2" indent="-355206" algn="l">
              <a:spcBef>
                <a:spcPts val="1200"/>
              </a:spcBef>
              <a:spcAft>
                <a:spcPts val="0"/>
              </a:spcAft>
              <a:buSzPts val="2000"/>
              <a:buFont typeface="Times New Roman"/>
              <a:buChar char="•"/>
              <a:defRPr sz="2000"/>
            </a:lvl3pPr>
            <a:lvl4pPr marL="1826578" lvl="3" indent="-342506" algn="l">
              <a:spcBef>
                <a:spcPts val="1000"/>
              </a:spcBef>
              <a:spcAft>
                <a:spcPts val="0"/>
              </a:spcAft>
              <a:buSzPts val="1800"/>
              <a:buFont typeface="Times New Roman"/>
              <a:buChar char="–"/>
              <a:defRPr sz="1900"/>
            </a:lvl4pPr>
            <a:lvl5pPr marL="2283254" lvl="4" indent="-342506" algn="l">
              <a:spcBef>
                <a:spcPts val="900"/>
              </a:spcBef>
              <a:spcAft>
                <a:spcPts val="0"/>
              </a:spcAft>
              <a:buSzPts val="1800"/>
              <a:buFont typeface="Times New Roman"/>
              <a:buChar char="»"/>
              <a:defRPr sz="1900"/>
            </a:lvl5pPr>
            <a:lvl6pPr marL="2739866" lvl="5" indent="-342506" algn="l">
              <a:spcBef>
                <a:spcPts val="900"/>
              </a:spcBef>
              <a:spcAft>
                <a:spcPts val="0"/>
              </a:spcAft>
              <a:buSzPts val="1800"/>
              <a:buFont typeface="Times New Roman"/>
              <a:buChar char="»"/>
              <a:defRPr sz="1900"/>
            </a:lvl6pPr>
            <a:lvl7pPr marL="3196480" lvl="6" indent="-342506" algn="l">
              <a:spcBef>
                <a:spcPts val="900"/>
              </a:spcBef>
              <a:spcAft>
                <a:spcPts val="0"/>
              </a:spcAft>
              <a:buSzPts val="1800"/>
              <a:buFont typeface="Times New Roman"/>
              <a:buChar char="»"/>
              <a:defRPr sz="1900"/>
            </a:lvl7pPr>
            <a:lvl8pPr marL="3653095" lvl="7" indent="-342506" algn="l">
              <a:spcBef>
                <a:spcPts val="900"/>
              </a:spcBef>
              <a:spcAft>
                <a:spcPts val="0"/>
              </a:spcAft>
              <a:buSzPts val="1800"/>
              <a:buFont typeface="Times New Roman"/>
              <a:buChar char="»"/>
              <a:defRPr sz="1900"/>
            </a:lvl8pPr>
            <a:lvl9pPr marL="4109769" lvl="8" indent="-342506" algn="l">
              <a:spcBef>
                <a:spcPts val="900"/>
              </a:spcBef>
              <a:spcAft>
                <a:spcPts val="900"/>
              </a:spcAft>
              <a:buSzPts val="1800"/>
              <a:buFont typeface="Times New Roman"/>
              <a:buChar char="»"/>
              <a:defRPr sz="1900"/>
            </a:lvl9pPr>
          </a:lstStyle>
          <a:p>
            <a:endParaRPr/>
          </a:p>
        </p:txBody>
      </p:sp>
      <p:sp>
        <p:nvSpPr>
          <p:cNvPr id="25" name="Google Shape;25;p24"/>
          <p:cNvSpPr txBox="1">
            <a:spLocks noGrp="1"/>
          </p:cNvSpPr>
          <p:nvPr>
            <p:ph type="body" idx="2"/>
          </p:nvPr>
        </p:nvSpPr>
        <p:spPr>
          <a:xfrm>
            <a:off x="6197600" y="1981200"/>
            <a:ext cx="5080000" cy="4114800"/>
          </a:xfrm>
          <a:prstGeom prst="rect">
            <a:avLst/>
          </a:prstGeom>
          <a:noFill/>
          <a:ln>
            <a:noFill/>
          </a:ln>
        </p:spPr>
        <p:txBody>
          <a:bodyPr spcFirstLastPara="1" wrap="square" lIns="91326" tIns="45698" rIns="91326" bIns="45698" anchor="t" anchorCtr="0">
            <a:noAutofit/>
          </a:bodyPr>
          <a:lstStyle>
            <a:lvl1pPr marL="456615" lvl="0" indent="-405911" algn="l">
              <a:spcBef>
                <a:spcPts val="560"/>
              </a:spcBef>
              <a:spcAft>
                <a:spcPts val="0"/>
              </a:spcAft>
              <a:buSzPts val="2800"/>
              <a:buFont typeface="Times New Roman"/>
              <a:buChar char="•"/>
              <a:defRPr sz="2800"/>
            </a:lvl1pPr>
            <a:lvl2pPr marL="913289" lvl="1" indent="-380542" algn="l">
              <a:spcBef>
                <a:spcPts val="1400"/>
              </a:spcBef>
              <a:spcAft>
                <a:spcPts val="0"/>
              </a:spcAft>
              <a:buSzPts val="2400"/>
              <a:buFont typeface="Times New Roman"/>
              <a:buChar char="–"/>
              <a:defRPr sz="2400"/>
            </a:lvl2pPr>
            <a:lvl3pPr marL="1369934" lvl="2" indent="-355206" algn="l">
              <a:spcBef>
                <a:spcPts val="1200"/>
              </a:spcBef>
              <a:spcAft>
                <a:spcPts val="0"/>
              </a:spcAft>
              <a:buSzPts val="2000"/>
              <a:buFont typeface="Times New Roman"/>
              <a:buChar char="•"/>
              <a:defRPr sz="2000"/>
            </a:lvl3pPr>
            <a:lvl4pPr marL="1826578" lvl="3" indent="-342506" algn="l">
              <a:spcBef>
                <a:spcPts val="1000"/>
              </a:spcBef>
              <a:spcAft>
                <a:spcPts val="0"/>
              </a:spcAft>
              <a:buSzPts val="1800"/>
              <a:buFont typeface="Times New Roman"/>
              <a:buChar char="–"/>
              <a:defRPr sz="1900"/>
            </a:lvl4pPr>
            <a:lvl5pPr marL="2283254" lvl="4" indent="-342506" algn="l">
              <a:spcBef>
                <a:spcPts val="900"/>
              </a:spcBef>
              <a:spcAft>
                <a:spcPts val="0"/>
              </a:spcAft>
              <a:buSzPts val="1800"/>
              <a:buFont typeface="Times New Roman"/>
              <a:buChar char="»"/>
              <a:defRPr sz="1900"/>
            </a:lvl5pPr>
            <a:lvl6pPr marL="2739866" lvl="5" indent="-342506" algn="l">
              <a:spcBef>
                <a:spcPts val="900"/>
              </a:spcBef>
              <a:spcAft>
                <a:spcPts val="0"/>
              </a:spcAft>
              <a:buSzPts val="1800"/>
              <a:buFont typeface="Times New Roman"/>
              <a:buChar char="»"/>
              <a:defRPr sz="1900"/>
            </a:lvl6pPr>
            <a:lvl7pPr marL="3196480" lvl="6" indent="-342506" algn="l">
              <a:spcBef>
                <a:spcPts val="900"/>
              </a:spcBef>
              <a:spcAft>
                <a:spcPts val="0"/>
              </a:spcAft>
              <a:buSzPts val="1800"/>
              <a:buFont typeface="Times New Roman"/>
              <a:buChar char="»"/>
              <a:defRPr sz="1900"/>
            </a:lvl7pPr>
            <a:lvl8pPr marL="3653095" lvl="7" indent="-342506" algn="l">
              <a:spcBef>
                <a:spcPts val="900"/>
              </a:spcBef>
              <a:spcAft>
                <a:spcPts val="0"/>
              </a:spcAft>
              <a:buSzPts val="1800"/>
              <a:buFont typeface="Times New Roman"/>
              <a:buChar char="»"/>
              <a:defRPr sz="1900"/>
            </a:lvl8pPr>
            <a:lvl9pPr marL="4109769" lvl="8" indent="-342506" algn="l">
              <a:spcBef>
                <a:spcPts val="900"/>
              </a:spcBef>
              <a:spcAft>
                <a:spcPts val="900"/>
              </a:spcAft>
              <a:buSzPts val="1800"/>
              <a:buFont typeface="Times New Roman"/>
              <a:buChar char="»"/>
              <a:defRPr sz="1900"/>
            </a:lvl9pPr>
          </a:lstStyle>
          <a:p>
            <a:endParaRPr/>
          </a:p>
        </p:txBody>
      </p:sp>
      <p:sp>
        <p:nvSpPr>
          <p:cNvPr id="26" name="Google Shape;26;p24"/>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39391757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7"/>
        <p:cNvGrpSpPr/>
        <p:nvPr/>
      </p:nvGrpSpPr>
      <p:grpSpPr>
        <a:xfrm>
          <a:off x="0" y="0"/>
          <a:ext cx="0" cy="0"/>
          <a:chOff x="0" y="0"/>
          <a:chExt cx="0" cy="0"/>
        </a:xfrm>
      </p:grpSpPr>
      <p:sp>
        <p:nvSpPr>
          <p:cNvPr id="28" name="Google Shape;28;p25"/>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177407670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9"/>
        <p:cNvGrpSpPr/>
        <p:nvPr/>
      </p:nvGrpSpPr>
      <p:grpSpPr>
        <a:xfrm>
          <a:off x="0" y="0"/>
          <a:ext cx="0" cy="0"/>
          <a:chOff x="0" y="0"/>
          <a:chExt cx="0" cy="0"/>
        </a:xfrm>
      </p:grpSpPr>
      <p:sp>
        <p:nvSpPr>
          <p:cNvPr id="30" name="Google Shape;30;p26"/>
          <p:cNvSpPr txBox="1">
            <a:spLocks noGrp="1"/>
          </p:cNvSpPr>
          <p:nvPr>
            <p:ph type="ctrTitle"/>
          </p:nvPr>
        </p:nvSpPr>
        <p:spPr>
          <a:xfrm>
            <a:off x="914400" y="2130493"/>
            <a:ext cx="10363200" cy="1470025"/>
          </a:xfrm>
          <a:prstGeom prst="rect">
            <a:avLst/>
          </a:prstGeom>
          <a:noFill/>
          <a:ln>
            <a:noFill/>
          </a:ln>
        </p:spPr>
        <p:txBody>
          <a:bodyPr spcFirstLastPara="1" wrap="square" lIns="91326" tIns="45698" rIns="91326" bIns="45698"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26"/>
          <p:cNvSpPr txBox="1">
            <a:spLocks noGrp="1"/>
          </p:cNvSpPr>
          <p:nvPr>
            <p:ph type="subTitle" idx="1"/>
          </p:nvPr>
        </p:nvSpPr>
        <p:spPr>
          <a:xfrm>
            <a:off x="1828800" y="3886200"/>
            <a:ext cx="8534400" cy="1752600"/>
          </a:xfrm>
          <a:prstGeom prst="rect">
            <a:avLst/>
          </a:prstGeom>
          <a:noFill/>
          <a:ln>
            <a:noFill/>
          </a:ln>
        </p:spPr>
        <p:txBody>
          <a:bodyPr spcFirstLastPara="1" wrap="square" lIns="91326" tIns="45698" rIns="91326" bIns="45698" anchor="t" anchorCtr="0">
            <a:noAutofit/>
          </a:bodyPr>
          <a:lstStyle>
            <a:lvl1pPr lvl="0" algn="ctr">
              <a:spcBef>
                <a:spcPts val="400"/>
              </a:spcBef>
              <a:spcAft>
                <a:spcPts val="0"/>
              </a:spcAft>
              <a:buSzPts val="2000"/>
              <a:buFont typeface="Times New Roman"/>
              <a:buNone/>
              <a:defRPr/>
            </a:lvl1pPr>
            <a:lvl2pPr lvl="1" algn="ctr">
              <a:spcBef>
                <a:spcPts val="1000"/>
              </a:spcBef>
              <a:spcAft>
                <a:spcPts val="0"/>
              </a:spcAft>
              <a:buSzPts val="2000"/>
              <a:buFont typeface="Times New Roman"/>
              <a:buNone/>
              <a:defRPr/>
            </a:lvl2pPr>
            <a:lvl3pPr lvl="2" algn="ctr">
              <a:spcBef>
                <a:spcPts val="1000"/>
              </a:spcBef>
              <a:spcAft>
                <a:spcPts val="0"/>
              </a:spcAft>
              <a:buSzPts val="2000"/>
              <a:buFont typeface="Times New Roman"/>
              <a:buNone/>
              <a:defRPr/>
            </a:lvl3pPr>
            <a:lvl4pPr lvl="3" algn="ctr">
              <a:spcBef>
                <a:spcPts val="1000"/>
              </a:spcBef>
              <a:spcAft>
                <a:spcPts val="0"/>
              </a:spcAft>
              <a:buSzPts val="2000"/>
              <a:buFont typeface="Times New Roman"/>
              <a:buNone/>
              <a:defRPr/>
            </a:lvl4pPr>
            <a:lvl5pPr lvl="4" algn="ctr">
              <a:spcBef>
                <a:spcPts val="1000"/>
              </a:spcBef>
              <a:spcAft>
                <a:spcPts val="0"/>
              </a:spcAft>
              <a:buSzPts val="2000"/>
              <a:buFont typeface="Times New Roman"/>
              <a:buNone/>
              <a:defRPr/>
            </a:lvl5pPr>
            <a:lvl6pPr lvl="5" algn="ctr">
              <a:spcBef>
                <a:spcPts val="1000"/>
              </a:spcBef>
              <a:spcAft>
                <a:spcPts val="0"/>
              </a:spcAft>
              <a:buSzPts val="2000"/>
              <a:buFont typeface="Times New Roman"/>
              <a:buNone/>
              <a:defRPr/>
            </a:lvl6pPr>
            <a:lvl7pPr lvl="6" algn="ctr">
              <a:spcBef>
                <a:spcPts val="1000"/>
              </a:spcBef>
              <a:spcAft>
                <a:spcPts val="0"/>
              </a:spcAft>
              <a:buSzPts val="2000"/>
              <a:buFont typeface="Times New Roman"/>
              <a:buNone/>
              <a:defRPr/>
            </a:lvl7pPr>
            <a:lvl8pPr lvl="7" algn="ctr">
              <a:spcBef>
                <a:spcPts val="1000"/>
              </a:spcBef>
              <a:spcAft>
                <a:spcPts val="0"/>
              </a:spcAft>
              <a:buSzPts val="2000"/>
              <a:buFont typeface="Times New Roman"/>
              <a:buNone/>
              <a:defRPr/>
            </a:lvl8pPr>
            <a:lvl9pPr lvl="8" algn="ctr">
              <a:spcBef>
                <a:spcPts val="1000"/>
              </a:spcBef>
              <a:spcAft>
                <a:spcPts val="1000"/>
              </a:spcAft>
              <a:buSzPts val="2000"/>
              <a:buFont typeface="Times New Roman"/>
              <a:buNone/>
              <a:defRPr/>
            </a:lvl9pPr>
          </a:lstStyle>
          <a:p>
            <a:endParaRPr/>
          </a:p>
        </p:txBody>
      </p:sp>
      <p:sp>
        <p:nvSpPr>
          <p:cNvPr id="32" name="Google Shape;32;p26"/>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4311548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3"/>
        <p:cNvGrpSpPr/>
        <p:nvPr/>
      </p:nvGrpSpPr>
      <p:grpSpPr>
        <a:xfrm>
          <a:off x="0" y="0"/>
          <a:ext cx="0" cy="0"/>
          <a:chOff x="0" y="0"/>
          <a:chExt cx="0" cy="0"/>
        </a:xfrm>
      </p:grpSpPr>
      <p:sp>
        <p:nvSpPr>
          <p:cNvPr id="34" name="Google Shape;34;p27"/>
          <p:cNvSpPr txBox="1">
            <a:spLocks noGrp="1"/>
          </p:cNvSpPr>
          <p:nvPr>
            <p:ph type="title"/>
          </p:nvPr>
        </p:nvSpPr>
        <p:spPr>
          <a:xfrm>
            <a:off x="963084" y="4406905"/>
            <a:ext cx="10363200" cy="1362075"/>
          </a:xfrm>
          <a:prstGeom prst="rect">
            <a:avLst/>
          </a:prstGeom>
          <a:noFill/>
          <a:ln>
            <a:noFill/>
          </a:ln>
        </p:spPr>
        <p:txBody>
          <a:bodyPr spcFirstLastPara="1" wrap="square" lIns="91326" tIns="45698" rIns="91326" bIns="45698"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5" name="Google Shape;35;p27"/>
          <p:cNvSpPr txBox="1">
            <a:spLocks noGrp="1"/>
          </p:cNvSpPr>
          <p:nvPr>
            <p:ph type="body" idx="1"/>
          </p:nvPr>
        </p:nvSpPr>
        <p:spPr>
          <a:xfrm>
            <a:off x="963084" y="2906713"/>
            <a:ext cx="10363200" cy="1500187"/>
          </a:xfrm>
          <a:prstGeom prst="rect">
            <a:avLst/>
          </a:prstGeom>
          <a:noFill/>
          <a:ln>
            <a:noFill/>
          </a:ln>
        </p:spPr>
        <p:txBody>
          <a:bodyPr spcFirstLastPara="1" wrap="square" lIns="91326" tIns="45698" rIns="91326" bIns="45698" anchor="b" anchorCtr="0">
            <a:noAutofit/>
          </a:bodyPr>
          <a:lstStyle>
            <a:lvl1pPr marL="456615" lvl="0" indent="-228338" algn="l">
              <a:spcBef>
                <a:spcPts val="400"/>
              </a:spcBef>
              <a:spcAft>
                <a:spcPts val="0"/>
              </a:spcAft>
              <a:buSzPts val="2000"/>
              <a:buFont typeface="Times New Roman"/>
              <a:buNone/>
              <a:defRPr sz="2000"/>
            </a:lvl1pPr>
            <a:lvl2pPr marL="913289" lvl="1" indent="-228338" algn="l">
              <a:spcBef>
                <a:spcPts val="1000"/>
              </a:spcBef>
              <a:spcAft>
                <a:spcPts val="0"/>
              </a:spcAft>
              <a:buSzPts val="1800"/>
              <a:buFont typeface="Times New Roman"/>
              <a:buNone/>
              <a:defRPr sz="1900"/>
            </a:lvl2pPr>
            <a:lvl3pPr marL="1369934" lvl="2" indent="-228338" algn="l">
              <a:spcBef>
                <a:spcPts val="900"/>
              </a:spcBef>
              <a:spcAft>
                <a:spcPts val="0"/>
              </a:spcAft>
              <a:buSzPts val="1600"/>
              <a:buFont typeface="Times New Roman"/>
              <a:buNone/>
              <a:defRPr sz="1600"/>
            </a:lvl3pPr>
            <a:lvl4pPr marL="1826578" lvl="3" indent="-228338" algn="l">
              <a:spcBef>
                <a:spcPts val="800"/>
              </a:spcBef>
              <a:spcAft>
                <a:spcPts val="0"/>
              </a:spcAft>
              <a:buSzPts val="1400"/>
              <a:buFont typeface="Times New Roman"/>
              <a:buNone/>
              <a:defRPr sz="1500"/>
            </a:lvl4pPr>
            <a:lvl5pPr marL="2283254" lvl="4" indent="-228338" algn="l">
              <a:spcBef>
                <a:spcPts val="700"/>
              </a:spcBef>
              <a:spcAft>
                <a:spcPts val="0"/>
              </a:spcAft>
              <a:buSzPts val="1400"/>
              <a:buFont typeface="Times New Roman"/>
              <a:buNone/>
              <a:defRPr sz="1500"/>
            </a:lvl5pPr>
            <a:lvl6pPr marL="2739866" lvl="5" indent="-228338" algn="l">
              <a:spcBef>
                <a:spcPts val="700"/>
              </a:spcBef>
              <a:spcAft>
                <a:spcPts val="0"/>
              </a:spcAft>
              <a:buSzPts val="1400"/>
              <a:buFont typeface="Times New Roman"/>
              <a:buNone/>
              <a:defRPr sz="1500"/>
            </a:lvl6pPr>
            <a:lvl7pPr marL="3196480" lvl="6" indent="-228338" algn="l">
              <a:spcBef>
                <a:spcPts val="700"/>
              </a:spcBef>
              <a:spcAft>
                <a:spcPts val="0"/>
              </a:spcAft>
              <a:buSzPts val="1400"/>
              <a:buFont typeface="Times New Roman"/>
              <a:buNone/>
              <a:defRPr sz="1500"/>
            </a:lvl7pPr>
            <a:lvl8pPr marL="3653095" lvl="7" indent="-228338" algn="l">
              <a:spcBef>
                <a:spcPts val="700"/>
              </a:spcBef>
              <a:spcAft>
                <a:spcPts val="0"/>
              </a:spcAft>
              <a:buSzPts val="1400"/>
              <a:buFont typeface="Times New Roman"/>
              <a:buNone/>
              <a:defRPr sz="1500"/>
            </a:lvl8pPr>
            <a:lvl9pPr marL="4109769" lvl="8" indent="-228338" algn="l">
              <a:spcBef>
                <a:spcPts val="700"/>
              </a:spcBef>
              <a:spcAft>
                <a:spcPts val="700"/>
              </a:spcAft>
              <a:buSzPts val="1400"/>
              <a:buFont typeface="Times New Roman"/>
              <a:buNone/>
              <a:defRPr sz="1500"/>
            </a:lvl9pPr>
          </a:lstStyle>
          <a:p>
            <a:endParaRPr/>
          </a:p>
        </p:txBody>
      </p:sp>
      <p:sp>
        <p:nvSpPr>
          <p:cNvPr id="36" name="Google Shape;36;p27"/>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22695842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7"/>
        <p:cNvGrpSpPr/>
        <p:nvPr/>
      </p:nvGrpSpPr>
      <p:grpSpPr>
        <a:xfrm>
          <a:off x="0" y="0"/>
          <a:ext cx="0" cy="0"/>
          <a:chOff x="0" y="0"/>
          <a:chExt cx="0" cy="0"/>
        </a:xfrm>
      </p:grpSpPr>
      <p:sp>
        <p:nvSpPr>
          <p:cNvPr id="38" name="Google Shape;38;p28"/>
          <p:cNvSpPr txBox="1">
            <a:spLocks noGrp="1"/>
          </p:cNvSpPr>
          <p:nvPr>
            <p:ph type="title"/>
          </p:nvPr>
        </p:nvSpPr>
        <p:spPr>
          <a:xfrm>
            <a:off x="609600" y="274639"/>
            <a:ext cx="10972800" cy="1143000"/>
          </a:xfrm>
          <a:prstGeom prst="rect">
            <a:avLst/>
          </a:prstGeom>
          <a:noFill/>
          <a:ln>
            <a:noFill/>
          </a:ln>
        </p:spPr>
        <p:txBody>
          <a:bodyPr spcFirstLastPara="1" wrap="square" lIns="91326" tIns="45698" rIns="91326" bIns="45698"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9" name="Google Shape;39;p28"/>
          <p:cNvSpPr txBox="1">
            <a:spLocks noGrp="1"/>
          </p:cNvSpPr>
          <p:nvPr>
            <p:ph type="body" idx="1"/>
          </p:nvPr>
        </p:nvSpPr>
        <p:spPr>
          <a:xfrm>
            <a:off x="609600" y="1535113"/>
            <a:ext cx="5386917" cy="639763"/>
          </a:xfrm>
          <a:prstGeom prst="rect">
            <a:avLst/>
          </a:prstGeom>
          <a:noFill/>
          <a:ln>
            <a:noFill/>
          </a:ln>
        </p:spPr>
        <p:txBody>
          <a:bodyPr spcFirstLastPara="1" wrap="square" lIns="91326" tIns="45698" rIns="91326" bIns="45698" anchor="b" anchorCtr="0">
            <a:noAutofit/>
          </a:bodyPr>
          <a:lstStyle>
            <a:lvl1pPr marL="456615" lvl="0" indent="-228338" algn="l">
              <a:spcBef>
                <a:spcPts val="480"/>
              </a:spcBef>
              <a:spcAft>
                <a:spcPts val="0"/>
              </a:spcAft>
              <a:buSzPts val="2400"/>
              <a:buFont typeface="Times New Roman"/>
              <a:buNone/>
              <a:defRPr sz="2400" b="1"/>
            </a:lvl1pPr>
            <a:lvl2pPr marL="913289" lvl="1" indent="-228338" algn="l">
              <a:spcBef>
                <a:spcPts val="1200"/>
              </a:spcBef>
              <a:spcAft>
                <a:spcPts val="0"/>
              </a:spcAft>
              <a:buSzPts val="2000"/>
              <a:buFont typeface="Times New Roman"/>
              <a:buNone/>
              <a:defRPr sz="2000" b="1"/>
            </a:lvl2pPr>
            <a:lvl3pPr marL="1369934" lvl="2" indent="-228338" algn="l">
              <a:spcBef>
                <a:spcPts val="1000"/>
              </a:spcBef>
              <a:spcAft>
                <a:spcPts val="0"/>
              </a:spcAft>
              <a:buSzPts val="1800"/>
              <a:buFont typeface="Times New Roman"/>
              <a:buNone/>
              <a:defRPr sz="1900" b="1"/>
            </a:lvl3pPr>
            <a:lvl4pPr marL="1826578" lvl="3" indent="-228338" algn="l">
              <a:spcBef>
                <a:spcPts val="900"/>
              </a:spcBef>
              <a:spcAft>
                <a:spcPts val="0"/>
              </a:spcAft>
              <a:buSzPts val="1600"/>
              <a:buFont typeface="Times New Roman"/>
              <a:buNone/>
              <a:defRPr sz="1600" b="1"/>
            </a:lvl4pPr>
            <a:lvl5pPr marL="2283254" lvl="4" indent="-228338" algn="l">
              <a:spcBef>
                <a:spcPts val="800"/>
              </a:spcBef>
              <a:spcAft>
                <a:spcPts val="0"/>
              </a:spcAft>
              <a:buSzPts val="1600"/>
              <a:buFont typeface="Times New Roman"/>
              <a:buNone/>
              <a:defRPr sz="1600" b="1"/>
            </a:lvl5pPr>
            <a:lvl6pPr marL="2739866" lvl="5" indent="-228338" algn="l">
              <a:spcBef>
                <a:spcPts val="800"/>
              </a:spcBef>
              <a:spcAft>
                <a:spcPts val="0"/>
              </a:spcAft>
              <a:buSzPts val="1600"/>
              <a:buFont typeface="Times New Roman"/>
              <a:buNone/>
              <a:defRPr sz="1600" b="1"/>
            </a:lvl6pPr>
            <a:lvl7pPr marL="3196480" lvl="6" indent="-228338" algn="l">
              <a:spcBef>
                <a:spcPts val="800"/>
              </a:spcBef>
              <a:spcAft>
                <a:spcPts val="0"/>
              </a:spcAft>
              <a:buSzPts val="1600"/>
              <a:buFont typeface="Times New Roman"/>
              <a:buNone/>
              <a:defRPr sz="1600" b="1"/>
            </a:lvl7pPr>
            <a:lvl8pPr marL="3653095" lvl="7" indent="-228338" algn="l">
              <a:spcBef>
                <a:spcPts val="800"/>
              </a:spcBef>
              <a:spcAft>
                <a:spcPts val="0"/>
              </a:spcAft>
              <a:buSzPts val="1600"/>
              <a:buFont typeface="Times New Roman"/>
              <a:buNone/>
              <a:defRPr sz="1600" b="1"/>
            </a:lvl8pPr>
            <a:lvl9pPr marL="4109769" lvl="8" indent="-228338" algn="l">
              <a:spcBef>
                <a:spcPts val="800"/>
              </a:spcBef>
              <a:spcAft>
                <a:spcPts val="800"/>
              </a:spcAft>
              <a:buSzPts val="1600"/>
              <a:buFont typeface="Times New Roman"/>
              <a:buNone/>
              <a:defRPr sz="1600" b="1"/>
            </a:lvl9pPr>
          </a:lstStyle>
          <a:p>
            <a:endParaRPr/>
          </a:p>
        </p:txBody>
      </p:sp>
      <p:sp>
        <p:nvSpPr>
          <p:cNvPr id="40" name="Google Shape;40;p28"/>
          <p:cNvSpPr txBox="1">
            <a:spLocks noGrp="1"/>
          </p:cNvSpPr>
          <p:nvPr>
            <p:ph type="body" idx="2"/>
          </p:nvPr>
        </p:nvSpPr>
        <p:spPr>
          <a:xfrm>
            <a:off x="609600" y="2174875"/>
            <a:ext cx="5386917" cy="3951288"/>
          </a:xfrm>
          <a:prstGeom prst="rect">
            <a:avLst/>
          </a:prstGeom>
          <a:noFill/>
          <a:ln>
            <a:noFill/>
          </a:ln>
        </p:spPr>
        <p:txBody>
          <a:bodyPr spcFirstLastPara="1" wrap="square" lIns="91326" tIns="45698" rIns="91326" bIns="45698" anchor="t" anchorCtr="0">
            <a:noAutofit/>
          </a:bodyPr>
          <a:lstStyle>
            <a:lvl1pPr marL="456615" lvl="0" indent="-380542" algn="l">
              <a:spcBef>
                <a:spcPts val="480"/>
              </a:spcBef>
              <a:spcAft>
                <a:spcPts val="0"/>
              </a:spcAft>
              <a:buSzPts val="2400"/>
              <a:buFont typeface="Times New Roman"/>
              <a:buChar char="•"/>
              <a:defRPr sz="2400"/>
            </a:lvl1pPr>
            <a:lvl2pPr marL="913289" lvl="1" indent="-355206" algn="l">
              <a:spcBef>
                <a:spcPts val="1200"/>
              </a:spcBef>
              <a:spcAft>
                <a:spcPts val="0"/>
              </a:spcAft>
              <a:buSzPts val="2000"/>
              <a:buFont typeface="Times New Roman"/>
              <a:buChar char="–"/>
              <a:defRPr sz="2000"/>
            </a:lvl2pPr>
            <a:lvl3pPr marL="1369934" lvl="2" indent="-342506" algn="l">
              <a:spcBef>
                <a:spcPts val="1000"/>
              </a:spcBef>
              <a:spcAft>
                <a:spcPts val="0"/>
              </a:spcAft>
              <a:buSzPts val="1800"/>
              <a:buFont typeface="Times New Roman"/>
              <a:buChar char="•"/>
              <a:defRPr sz="1900"/>
            </a:lvl3pPr>
            <a:lvl4pPr marL="1826578" lvl="3" indent="-329808" algn="l">
              <a:spcBef>
                <a:spcPts val="900"/>
              </a:spcBef>
              <a:spcAft>
                <a:spcPts val="0"/>
              </a:spcAft>
              <a:buSzPts val="1600"/>
              <a:buFont typeface="Times New Roman"/>
              <a:buChar char="–"/>
              <a:defRPr sz="1600"/>
            </a:lvl4pPr>
            <a:lvl5pPr marL="2283254" lvl="4" indent="-329808" algn="l">
              <a:spcBef>
                <a:spcPts val="800"/>
              </a:spcBef>
              <a:spcAft>
                <a:spcPts val="0"/>
              </a:spcAft>
              <a:buSzPts val="1600"/>
              <a:buFont typeface="Times New Roman"/>
              <a:buChar char="»"/>
              <a:defRPr sz="1600"/>
            </a:lvl5pPr>
            <a:lvl6pPr marL="2739866" lvl="5" indent="-329808" algn="l">
              <a:spcBef>
                <a:spcPts val="800"/>
              </a:spcBef>
              <a:spcAft>
                <a:spcPts val="0"/>
              </a:spcAft>
              <a:buSzPts val="1600"/>
              <a:buFont typeface="Times New Roman"/>
              <a:buChar char="»"/>
              <a:defRPr sz="1600"/>
            </a:lvl6pPr>
            <a:lvl7pPr marL="3196480" lvl="6" indent="-329808" algn="l">
              <a:spcBef>
                <a:spcPts val="800"/>
              </a:spcBef>
              <a:spcAft>
                <a:spcPts val="0"/>
              </a:spcAft>
              <a:buSzPts val="1600"/>
              <a:buFont typeface="Times New Roman"/>
              <a:buChar char="»"/>
              <a:defRPr sz="1600"/>
            </a:lvl7pPr>
            <a:lvl8pPr marL="3653095" lvl="7" indent="-329808" algn="l">
              <a:spcBef>
                <a:spcPts val="800"/>
              </a:spcBef>
              <a:spcAft>
                <a:spcPts val="0"/>
              </a:spcAft>
              <a:buSzPts val="1600"/>
              <a:buFont typeface="Times New Roman"/>
              <a:buChar char="»"/>
              <a:defRPr sz="1600"/>
            </a:lvl8pPr>
            <a:lvl9pPr marL="4109769" lvl="8" indent="-329808" algn="l">
              <a:spcBef>
                <a:spcPts val="800"/>
              </a:spcBef>
              <a:spcAft>
                <a:spcPts val="800"/>
              </a:spcAft>
              <a:buSzPts val="1600"/>
              <a:buFont typeface="Times New Roman"/>
              <a:buChar char="»"/>
              <a:defRPr sz="1600"/>
            </a:lvl9pPr>
          </a:lstStyle>
          <a:p>
            <a:endParaRPr/>
          </a:p>
        </p:txBody>
      </p:sp>
      <p:sp>
        <p:nvSpPr>
          <p:cNvPr id="41" name="Google Shape;41;p28"/>
          <p:cNvSpPr txBox="1">
            <a:spLocks noGrp="1"/>
          </p:cNvSpPr>
          <p:nvPr>
            <p:ph type="body" idx="3"/>
          </p:nvPr>
        </p:nvSpPr>
        <p:spPr>
          <a:xfrm>
            <a:off x="6193434" y="1535113"/>
            <a:ext cx="5389033" cy="639763"/>
          </a:xfrm>
          <a:prstGeom prst="rect">
            <a:avLst/>
          </a:prstGeom>
          <a:noFill/>
          <a:ln>
            <a:noFill/>
          </a:ln>
        </p:spPr>
        <p:txBody>
          <a:bodyPr spcFirstLastPara="1" wrap="square" lIns="91326" tIns="45698" rIns="91326" bIns="45698" anchor="b" anchorCtr="0">
            <a:noAutofit/>
          </a:bodyPr>
          <a:lstStyle>
            <a:lvl1pPr marL="456615" lvl="0" indent="-228338" algn="l">
              <a:spcBef>
                <a:spcPts val="480"/>
              </a:spcBef>
              <a:spcAft>
                <a:spcPts val="0"/>
              </a:spcAft>
              <a:buSzPts val="2400"/>
              <a:buFont typeface="Times New Roman"/>
              <a:buNone/>
              <a:defRPr sz="2400" b="1"/>
            </a:lvl1pPr>
            <a:lvl2pPr marL="913289" lvl="1" indent="-228338" algn="l">
              <a:spcBef>
                <a:spcPts val="1200"/>
              </a:spcBef>
              <a:spcAft>
                <a:spcPts val="0"/>
              </a:spcAft>
              <a:buSzPts val="2000"/>
              <a:buFont typeface="Times New Roman"/>
              <a:buNone/>
              <a:defRPr sz="2000" b="1"/>
            </a:lvl2pPr>
            <a:lvl3pPr marL="1369934" lvl="2" indent="-228338" algn="l">
              <a:spcBef>
                <a:spcPts val="1000"/>
              </a:spcBef>
              <a:spcAft>
                <a:spcPts val="0"/>
              </a:spcAft>
              <a:buSzPts val="1800"/>
              <a:buFont typeface="Times New Roman"/>
              <a:buNone/>
              <a:defRPr sz="1900" b="1"/>
            </a:lvl3pPr>
            <a:lvl4pPr marL="1826578" lvl="3" indent="-228338" algn="l">
              <a:spcBef>
                <a:spcPts val="900"/>
              </a:spcBef>
              <a:spcAft>
                <a:spcPts val="0"/>
              </a:spcAft>
              <a:buSzPts val="1600"/>
              <a:buFont typeface="Times New Roman"/>
              <a:buNone/>
              <a:defRPr sz="1600" b="1"/>
            </a:lvl4pPr>
            <a:lvl5pPr marL="2283254" lvl="4" indent="-228338" algn="l">
              <a:spcBef>
                <a:spcPts val="800"/>
              </a:spcBef>
              <a:spcAft>
                <a:spcPts val="0"/>
              </a:spcAft>
              <a:buSzPts val="1600"/>
              <a:buFont typeface="Times New Roman"/>
              <a:buNone/>
              <a:defRPr sz="1600" b="1"/>
            </a:lvl5pPr>
            <a:lvl6pPr marL="2739866" lvl="5" indent="-228338" algn="l">
              <a:spcBef>
                <a:spcPts val="800"/>
              </a:spcBef>
              <a:spcAft>
                <a:spcPts val="0"/>
              </a:spcAft>
              <a:buSzPts val="1600"/>
              <a:buFont typeface="Times New Roman"/>
              <a:buNone/>
              <a:defRPr sz="1600" b="1"/>
            </a:lvl6pPr>
            <a:lvl7pPr marL="3196480" lvl="6" indent="-228338" algn="l">
              <a:spcBef>
                <a:spcPts val="800"/>
              </a:spcBef>
              <a:spcAft>
                <a:spcPts val="0"/>
              </a:spcAft>
              <a:buSzPts val="1600"/>
              <a:buFont typeface="Times New Roman"/>
              <a:buNone/>
              <a:defRPr sz="1600" b="1"/>
            </a:lvl7pPr>
            <a:lvl8pPr marL="3653095" lvl="7" indent="-228338" algn="l">
              <a:spcBef>
                <a:spcPts val="800"/>
              </a:spcBef>
              <a:spcAft>
                <a:spcPts val="0"/>
              </a:spcAft>
              <a:buSzPts val="1600"/>
              <a:buFont typeface="Times New Roman"/>
              <a:buNone/>
              <a:defRPr sz="1600" b="1"/>
            </a:lvl8pPr>
            <a:lvl9pPr marL="4109769" lvl="8" indent="-228338" algn="l">
              <a:spcBef>
                <a:spcPts val="800"/>
              </a:spcBef>
              <a:spcAft>
                <a:spcPts val="800"/>
              </a:spcAft>
              <a:buSzPts val="1600"/>
              <a:buFont typeface="Times New Roman"/>
              <a:buNone/>
              <a:defRPr sz="1600" b="1"/>
            </a:lvl9pPr>
          </a:lstStyle>
          <a:p>
            <a:endParaRPr/>
          </a:p>
        </p:txBody>
      </p:sp>
      <p:sp>
        <p:nvSpPr>
          <p:cNvPr id="42" name="Google Shape;42;p28"/>
          <p:cNvSpPr txBox="1">
            <a:spLocks noGrp="1"/>
          </p:cNvSpPr>
          <p:nvPr>
            <p:ph type="body" idx="4"/>
          </p:nvPr>
        </p:nvSpPr>
        <p:spPr>
          <a:xfrm>
            <a:off x="6193434" y="2174875"/>
            <a:ext cx="5389033" cy="3951288"/>
          </a:xfrm>
          <a:prstGeom prst="rect">
            <a:avLst/>
          </a:prstGeom>
          <a:noFill/>
          <a:ln>
            <a:noFill/>
          </a:ln>
        </p:spPr>
        <p:txBody>
          <a:bodyPr spcFirstLastPara="1" wrap="square" lIns="91326" tIns="45698" rIns="91326" bIns="45698" anchor="t" anchorCtr="0">
            <a:noAutofit/>
          </a:bodyPr>
          <a:lstStyle>
            <a:lvl1pPr marL="456615" lvl="0" indent="-380542" algn="l">
              <a:spcBef>
                <a:spcPts val="480"/>
              </a:spcBef>
              <a:spcAft>
                <a:spcPts val="0"/>
              </a:spcAft>
              <a:buSzPts val="2400"/>
              <a:buFont typeface="Times New Roman"/>
              <a:buChar char="•"/>
              <a:defRPr sz="2400"/>
            </a:lvl1pPr>
            <a:lvl2pPr marL="913289" lvl="1" indent="-355206" algn="l">
              <a:spcBef>
                <a:spcPts val="1200"/>
              </a:spcBef>
              <a:spcAft>
                <a:spcPts val="0"/>
              </a:spcAft>
              <a:buSzPts val="2000"/>
              <a:buFont typeface="Times New Roman"/>
              <a:buChar char="–"/>
              <a:defRPr sz="2000"/>
            </a:lvl2pPr>
            <a:lvl3pPr marL="1369934" lvl="2" indent="-342506" algn="l">
              <a:spcBef>
                <a:spcPts val="1000"/>
              </a:spcBef>
              <a:spcAft>
                <a:spcPts val="0"/>
              </a:spcAft>
              <a:buSzPts val="1800"/>
              <a:buFont typeface="Times New Roman"/>
              <a:buChar char="•"/>
              <a:defRPr sz="1900"/>
            </a:lvl3pPr>
            <a:lvl4pPr marL="1826578" lvl="3" indent="-329808" algn="l">
              <a:spcBef>
                <a:spcPts val="900"/>
              </a:spcBef>
              <a:spcAft>
                <a:spcPts val="0"/>
              </a:spcAft>
              <a:buSzPts val="1600"/>
              <a:buFont typeface="Times New Roman"/>
              <a:buChar char="–"/>
              <a:defRPr sz="1600"/>
            </a:lvl4pPr>
            <a:lvl5pPr marL="2283254" lvl="4" indent="-329808" algn="l">
              <a:spcBef>
                <a:spcPts val="800"/>
              </a:spcBef>
              <a:spcAft>
                <a:spcPts val="0"/>
              </a:spcAft>
              <a:buSzPts val="1600"/>
              <a:buFont typeface="Times New Roman"/>
              <a:buChar char="»"/>
              <a:defRPr sz="1600"/>
            </a:lvl5pPr>
            <a:lvl6pPr marL="2739866" lvl="5" indent="-329808" algn="l">
              <a:spcBef>
                <a:spcPts val="800"/>
              </a:spcBef>
              <a:spcAft>
                <a:spcPts val="0"/>
              </a:spcAft>
              <a:buSzPts val="1600"/>
              <a:buFont typeface="Times New Roman"/>
              <a:buChar char="»"/>
              <a:defRPr sz="1600"/>
            </a:lvl6pPr>
            <a:lvl7pPr marL="3196480" lvl="6" indent="-329808" algn="l">
              <a:spcBef>
                <a:spcPts val="800"/>
              </a:spcBef>
              <a:spcAft>
                <a:spcPts val="0"/>
              </a:spcAft>
              <a:buSzPts val="1600"/>
              <a:buFont typeface="Times New Roman"/>
              <a:buChar char="»"/>
              <a:defRPr sz="1600"/>
            </a:lvl7pPr>
            <a:lvl8pPr marL="3653095" lvl="7" indent="-329808" algn="l">
              <a:spcBef>
                <a:spcPts val="800"/>
              </a:spcBef>
              <a:spcAft>
                <a:spcPts val="0"/>
              </a:spcAft>
              <a:buSzPts val="1600"/>
              <a:buFont typeface="Times New Roman"/>
              <a:buChar char="»"/>
              <a:defRPr sz="1600"/>
            </a:lvl8pPr>
            <a:lvl9pPr marL="4109769" lvl="8" indent="-329808" algn="l">
              <a:spcBef>
                <a:spcPts val="800"/>
              </a:spcBef>
              <a:spcAft>
                <a:spcPts val="800"/>
              </a:spcAft>
              <a:buSzPts val="1600"/>
              <a:buFont typeface="Times New Roman"/>
              <a:buChar char="»"/>
              <a:defRPr sz="1600"/>
            </a:lvl9pPr>
          </a:lstStyle>
          <a:p>
            <a:endParaRPr/>
          </a:p>
        </p:txBody>
      </p:sp>
      <p:sp>
        <p:nvSpPr>
          <p:cNvPr id="43" name="Google Shape;43;p28"/>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40094069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44"/>
        <p:cNvGrpSpPr/>
        <p:nvPr/>
      </p:nvGrpSpPr>
      <p:grpSpPr>
        <a:xfrm>
          <a:off x="0" y="0"/>
          <a:ext cx="0" cy="0"/>
          <a:chOff x="0" y="0"/>
          <a:chExt cx="0" cy="0"/>
        </a:xfrm>
      </p:grpSpPr>
      <p:sp>
        <p:nvSpPr>
          <p:cNvPr id="45" name="Google Shape;45;p29"/>
          <p:cNvSpPr txBox="1">
            <a:spLocks noGrp="1"/>
          </p:cNvSpPr>
          <p:nvPr>
            <p:ph type="title"/>
          </p:nvPr>
        </p:nvSpPr>
        <p:spPr>
          <a:xfrm>
            <a:off x="609603" y="273049"/>
            <a:ext cx="4011084" cy="1162051"/>
          </a:xfrm>
          <a:prstGeom prst="rect">
            <a:avLst/>
          </a:prstGeom>
          <a:noFill/>
          <a:ln>
            <a:noFill/>
          </a:ln>
        </p:spPr>
        <p:txBody>
          <a:bodyPr spcFirstLastPara="1" wrap="square" lIns="91326" tIns="45698" rIns="91326" bIns="45698"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6" name="Google Shape;46;p29"/>
          <p:cNvSpPr txBox="1">
            <a:spLocks noGrp="1"/>
          </p:cNvSpPr>
          <p:nvPr>
            <p:ph type="body" idx="1"/>
          </p:nvPr>
        </p:nvSpPr>
        <p:spPr>
          <a:xfrm>
            <a:off x="4766733" y="273118"/>
            <a:ext cx="6815667" cy="5853113"/>
          </a:xfrm>
          <a:prstGeom prst="rect">
            <a:avLst/>
          </a:prstGeom>
          <a:noFill/>
          <a:ln>
            <a:noFill/>
          </a:ln>
        </p:spPr>
        <p:txBody>
          <a:bodyPr spcFirstLastPara="1" wrap="square" lIns="91326" tIns="45698" rIns="91326" bIns="45698" anchor="t" anchorCtr="0">
            <a:noAutofit/>
          </a:bodyPr>
          <a:lstStyle>
            <a:lvl1pPr marL="456615" lvl="0" indent="-431277" algn="l">
              <a:spcBef>
                <a:spcPts val="640"/>
              </a:spcBef>
              <a:spcAft>
                <a:spcPts val="0"/>
              </a:spcAft>
              <a:buSzPts val="3200"/>
              <a:buFont typeface="Times New Roman"/>
              <a:buChar char="•"/>
              <a:defRPr sz="3200"/>
            </a:lvl1pPr>
            <a:lvl2pPr marL="913289" lvl="1" indent="-405911" algn="l">
              <a:spcBef>
                <a:spcPts val="1600"/>
              </a:spcBef>
              <a:spcAft>
                <a:spcPts val="0"/>
              </a:spcAft>
              <a:buSzPts val="2800"/>
              <a:buFont typeface="Times New Roman"/>
              <a:buChar char="–"/>
              <a:defRPr sz="2800"/>
            </a:lvl2pPr>
            <a:lvl3pPr marL="1369934" lvl="2" indent="-380542" algn="l">
              <a:spcBef>
                <a:spcPts val="1400"/>
              </a:spcBef>
              <a:spcAft>
                <a:spcPts val="0"/>
              </a:spcAft>
              <a:buSzPts val="2400"/>
              <a:buFont typeface="Times New Roman"/>
              <a:buChar char="•"/>
              <a:defRPr sz="2400"/>
            </a:lvl3pPr>
            <a:lvl4pPr marL="1826578" lvl="3" indent="-355206" algn="l">
              <a:spcBef>
                <a:spcPts val="1200"/>
              </a:spcBef>
              <a:spcAft>
                <a:spcPts val="0"/>
              </a:spcAft>
              <a:buSzPts val="2000"/>
              <a:buFont typeface="Times New Roman"/>
              <a:buChar char="–"/>
              <a:defRPr sz="2000"/>
            </a:lvl4pPr>
            <a:lvl5pPr marL="2283254" lvl="4" indent="-355206" algn="l">
              <a:spcBef>
                <a:spcPts val="1000"/>
              </a:spcBef>
              <a:spcAft>
                <a:spcPts val="0"/>
              </a:spcAft>
              <a:buSzPts val="2000"/>
              <a:buFont typeface="Times New Roman"/>
              <a:buChar char="»"/>
              <a:defRPr sz="2000"/>
            </a:lvl5pPr>
            <a:lvl6pPr marL="2739866" lvl="5" indent="-355206" algn="l">
              <a:spcBef>
                <a:spcPts val="1000"/>
              </a:spcBef>
              <a:spcAft>
                <a:spcPts val="0"/>
              </a:spcAft>
              <a:buSzPts val="2000"/>
              <a:buFont typeface="Times New Roman"/>
              <a:buChar char="»"/>
              <a:defRPr sz="2000"/>
            </a:lvl6pPr>
            <a:lvl7pPr marL="3196480" lvl="6" indent="-355206" algn="l">
              <a:spcBef>
                <a:spcPts val="1000"/>
              </a:spcBef>
              <a:spcAft>
                <a:spcPts val="0"/>
              </a:spcAft>
              <a:buSzPts val="2000"/>
              <a:buFont typeface="Times New Roman"/>
              <a:buChar char="»"/>
              <a:defRPr sz="2000"/>
            </a:lvl7pPr>
            <a:lvl8pPr marL="3653095" lvl="7" indent="-355206" algn="l">
              <a:spcBef>
                <a:spcPts val="1000"/>
              </a:spcBef>
              <a:spcAft>
                <a:spcPts val="0"/>
              </a:spcAft>
              <a:buSzPts val="2000"/>
              <a:buFont typeface="Times New Roman"/>
              <a:buChar char="»"/>
              <a:defRPr sz="2000"/>
            </a:lvl8pPr>
            <a:lvl9pPr marL="4109769" lvl="8" indent="-355206" algn="l">
              <a:spcBef>
                <a:spcPts val="1000"/>
              </a:spcBef>
              <a:spcAft>
                <a:spcPts val="1000"/>
              </a:spcAft>
              <a:buSzPts val="2000"/>
              <a:buFont typeface="Times New Roman"/>
              <a:buChar char="»"/>
              <a:defRPr sz="2000"/>
            </a:lvl9pPr>
          </a:lstStyle>
          <a:p>
            <a:endParaRPr/>
          </a:p>
        </p:txBody>
      </p:sp>
      <p:sp>
        <p:nvSpPr>
          <p:cNvPr id="47" name="Google Shape;47;p29"/>
          <p:cNvSpPr txBox="1">
            <a:spLocks noGrp="1"/>
          </p:cNvSpPr>
          <p:nvPr>
            <p:ph type="body" idx="2"/>
          </p:nvPr>
        </p:nvSpPr>
        <p:spPr>
          <a:xfrm>
            <a:off x="609603" y="1435104"/>
            <a:ext cx="4011084" cy="4691063"/>
          </a:xfrm>
          <a:prstGeom prst="rect">
            <a:avLst/>
          </a:prstGeom>
          <a:noFill/>
          <a:ln>
            <a:noFill/>
          </a:ln>
        </p:spPr>
        <p:txBody>
          <a:bodyPr spcFirstLastPara="1" wrap="square" lIns="91326" tIns="45698" rIns="91326" bIns="45698" anchor="t" anchorCtr="0">
            <a:noAutofit/>
          </a:bodyPr>
          <a:lstStyle>
            <a:lvl1pPr marL="456615" lvl="0" indent="-228338" algn="l">
              <a:spcBef>
                <a:spcPts val="280"/>
              </a:spcBef>
              <a:spcAft>
                <a:spcPts val="0"/>
              </a:spcAft>
              <a:buSzPts val="1400"/>
              <a:buFont typeface="Times New Roman"/>
              <a:buNone/>
              <a:defRPr sz="1500"/>
            </a:lvl1pPr>
            <a:lvl2pPr marL="913289" lvl="1" indent="-228338" algn="l">
              <a:spcBef>
                <a:spcPts val="700"/>
              </a:spcBef>
              <a:spcAft>
                <a:spcPts val="0"/>
              </a:spcAft>
              <a:buSzPts val="1200"/>
              <a:buFont typeface="Times New Roman"/>
              <a:buNone/>
              <a:defRPr sz="1200"/>
            </a:lvl2pPr>
            <a:lvl3pPr marL="1369934" lvl="2" indent="-228338" algn="l">
              <a:spcBef>
                <a:spcPts val="600"/>
              </a:spcBef>
              <a:spcAft>
                <a:spcPts val="0"/>
              </a:spcAft>
              <a:buSzPts val="1000"/>
              <a:buFont typeface="Times New Roman"/>
              <a:buNone/>
              <a:defRPr sz="1100"/>
            </a:lvl3pPr>
            <a:lvl4pPr marL="1826578" lvl="3" indent="-228338" algn="l">
              <a:spcBef>
                <a:spcPts val="500"/>
              </a:spcBef>
              <a:spcAft>
                <a:spcPts val="0"/>
              </a:spcAft>
              <a:buSzPts val="900"/>
              <a:buFont typeface="Times New Roman"/>
              <a:buNone/>
              <a:defRPr sz="900"/>
            </a:lvl4pPr>
            <a:lvl5pPr marL="2283254" lvl="4" indent="-228338" algn="l">
              <a:spcBef>
                <a:spcPts val="451"/>
              </a:spcBef>
              <a:spcAft>
                <a:spcPts val="0"/>
              </a:spcAft>
              <a:buSzPts val="900"/>
              <a:buFont typeface="Times New Roman"/>
              <a:buNone/>
              <a:defRPr sz="900"/>
            </a:lvl5pPr>
            <a:lvl6pPr marL="2739866" lvl="5" indent="-228338" algn="l">
              <a:spcBef>
                <a:spcPts val="451"/>
              </a:spcBef>
              <a:spcAft>
                <a:spcPts val="0"/>
              </a:spcAft>
              <a:buSzPts val="900"/>
              <a:buFont typeface="Times New Roman"/>
              <a:buNone/>
              <a:defRPr sz="900"/>
            </a:lvl6pPr>
            <a:lvl7pPr marL="3196480" lvl="6" indent="-228338" algn="l">
              <a:spcBef>
                <a:spcPts val="451"/>
              </a:spcBef>
              <a:spcAft>
                <a:spcPts val="0"/>
              </a:spcAft>
              <a:buSzPts val="900"/>
              <a:buFont typeface="Times New Roman"/>
              <a:buNone/>
              <a:defRPr sz="900"/>
            </a:lvl7pPr>
            <a:lvl8pPr marL="3653095" lvl="7" indent="-228338" algn="l">
              <a:spcBef>
                <a:spcPts val="451"/>
              </a:spcBef>
              <a:spcAft>
                <a:spcPts val="0"/>
              </a:spcAft>
              <a:buSzPts val="900"/>
              <a:buFont typeface="Times New Roman"/>
              <a:buNone/>
              <a:defRPr sz="900"/>
            </a:lvl8pPr>
            <a:lvl9pPr marL="4109769" lvl="8" indent="-228338" algn="l">
              <a:spcBef>
                <a:spcPts val="451"/>
              </a:spcBef>
              <a:spcAft>
                <a:spcPts val="451"/>
              </a:spcAft>
              <a:buSzPts val="900"/>
              <a:buFont typeface="Times New Roman"/>
              <a:buNone/>
              <a:defRPr sz="900"/>
            </a:lvl9pPr>
          </a:lstStyle>
          <a:p>
            <a:endParaRPr/>
          </a:p>
        </p:txBody>
      </p:sp>
      <p:sp>
        <p:nvSpPr>
          <p:cNvPr id="48" name="Google Shape;48;p29"/>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134474022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49"/>
        <p:cNvGrpSpPr/>
        <p:nvPr/>
      </p:nvGrpSpPr>
      <p:grpSpPr>
        <a:xfrm>
          <a:off x="0" y="0"/>
          <a:ext cx="0" cy="0"/>
          <a:chOff x="0" y="0"/>
          <a:chExt cx="0" cy="0"/>
        </a:xfrm>
      </p:grpSpPr>
      <p:sp>
        <p:nvSpPr>
          <p:cNvPr id="50" name="Google Shape;50;p30"/>
          <p:cNvSpPr txBox="1">
            <a:spLocks noGrp="1"/>
          </p:cNvSpPr>
          <p:nvPr>
            <p:ph type="title"/>
          </p:nvPr>
        </p:nvSpPr>
        <p:spPr>
          <a:xfrm>
            <a:off x="2389717" y="4800601"/>
            <a:ext cx="7315200" cy="566739"/>
          </a:xfrm>
          <a:prstGeom prst="rect">
            <a:avLst/>
          </a:prstGeom>
          <a:noFill/>
          <a:ln>
            <a:noFill/>
          </a:ln>
        </p:spPr>
        <p:txBody>
          <a:bodyPr spcFirstLastPara="1" wrap="square" lIns="91326" tIns="45698" rIns="91326" bIns="45698"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1" name="Google Shape;51;p30"/>
          <p:cNvSpPr>
            <a:spLocks noGrp="1"/>
          </p:cNvSpPr>
          <p:nvPr>
            <p:ph type="pic" idx="2"/>
          </p:nvPr>
        </p:nvSpPr>
        <p:spPr>
          <a:xfrm>
            <a:off x="2389717" y="612775"/>
            <a:ext cx="7315200" cy="4114800"/>
          </a:xfrm>
          <a:prstGeom prst="rect">
            <a:avLst/>
          </a:prstGeom>
          <a:noFill/>
          <a:ln>
            <a:noFill/>
          </a:ln>
        </p:spPr>
        <p:txBody>
          <a:bodyPr spcFirstLastPara="1" wrap="square" lIns="91326" tIns="45698" rIns="91326" bIns="45698" anchor="t" anchorCtr="0">
            <a:noAutofit/>
          </a:bodyPr>
          <a:lstStyle>
            <a:lvl1pPr marR="0" lvl="0" algn="l" rtl="0">
              <a:spcBef>
                <a:spcPts val="640"/>
              </a:spcBef>
              <a:spcAft>
                <a:spcPts val="0"/>
              </a:spcAft>
              <a:buClr>
                <a:srgbClr val="EAEAEA"/>
              </a:buClr>
              <a:buSzPts val="3200"/>
              <a:buFont typeface="Times New Roman"/>
              <a:buNone/>
              <a:defRPr sz="3200" b="1" i="0" u="sng" strike="noStrike" cap="none">
                <a:solidFill>
                  <a:schemeClr val="dk1"/>
                </a:solidFill>
                <a:latin typeface="Times New Roman"/>
                <a:ea typeface="Times New Roman"/>
                <a:cs typeface="Times New Roman"/>
                <a:sym typeface="Times New Roman"/>
              </a:defRPr>
            </a:lvl1pPr>
            <a:lvl2pPr marR="0" lvl="1" algn="l" rtl="0">
              <a:spcBef>
                <a:spcPts val="1600"/>
              </a:spcBef>
              <a:spcAft>
                <a:spcPts val="0"/>
              </a:spcAft>
              <a:buClr>
                <a:srgbClr val="EAEAEA"/>
              </a:buClr>
              <a:buSzPts val="2800"/>
              <a:buFont typeface="Times New Roman"/>
              <a:buNone/>
              <a:defRPr sz="2800" b="1" i="1" u="none" strike="noStrike" cap="none">
                <a:solidFill>
                  <a:schemeClr val="dk1"/>
                </a:solidFill>
                <a:latin typeface="Times New Roman"/>
                <a:ea typeface="Times New Roman"/>
                <a:cs typeface="Times New Roman"/>
                <a:sym typeface="Times New Roman"/>
              </a:defRPr>
            </a:lvl2pPr>
            <a:lvl3pPr marR="0" lvl="2" algn="l" rtl="0">
              <a:spcBef>
                <a:spcPts val="1400"/>
              </a:spcBef>
              <a:spcAft>
                <a:spcPts val="0"/>
              </a:spcAft>
              <a:buClr>
                <a:srgbClr val="FF0066"/>
              </a:buClr>
              <a:buSzPts val="2400"/>
              <a:buFont typeface="Times New Roman"/>
              <a:buNone/>
              <a:defRPr sz="2400" b="0" i="0" u="none" strike="noStrike" cap="none">
                <a:solidFill>
                  <a:schemeClr val="dk1"/>
                </a:solidFill>
                <a:latin typeface="Times New Roman"/>
                <a:ea typeface="Times New Roman"/>
                <a:cs typeface="Times New Roman"/>
                <a:sym typeface="Times New Roman"/>
              </a:defRPr>
            </a:lvl3pPr>
            <a:lvl4pPr marR="0" lvl="3" algn="l" rtl="0">
              <a:spcBef>
                <a:spcPts val="1200"/>
              </a:spcBef>
              <a:spcAft>
                <a:spcPts val="0"/>
              </a:spcAft>
              <a:buClr>
                <a:srgbClr val="FF0066"/>
              </a:buClr>
              <a:buSzPts val="2000"/>
              <a:buFont typeface="Times New Roman"/>
              <a:buNone/>
              <a:defRPr sz="2000" b="0" i="1" u="none" strike="noStrike" cap="none">
                <a:solidFill>
                  <a:schemeClr val="dk1"/>
                </a:solidFill>
                <a:latin typeface="Times New Roman"/>
                <a:ea typeface="Times New Roman"/>
                <a:cs typeface="Times New Roman"/>
                <a:sym typeface="Times New Roman"/>
              </a:defRPr>
            </a:lvl4pPr>
            <a:lvl5pPr marR="0" lvl="4" algn="l" rtl="0">
              <a:spcBef>
                <a:spcPts val="1000"/>
              </a:spcBef>
              <a:spcAft>
                <a:spcPts val="0"/>
              </a:spcAft>
              <a:buClr>
                <a:srgbClr val="FF0066"/>
              </a:buClr>
              <a:buSzPts val="2000"/>
              <a:buFont typeface="Times New Roman"/>
              <a:buNone/>
              <a:defRPr sz="2000" b="0" i="0" u="none" strike="noStrike" cap="none">
                <a:solidFill>
                  <a:schemeClr val="dk1"/>
                </a:solidFill>
                <a:latin typeface="Times New Roman"/>
                <a:ea typeface="Times New Roman"/>
                <a:cs typeface="Times New Roman"/>
                <a:sym typeface="Times New Roman"/>
              </a:defRPr>
            </a:lvl5pPr>
            <a:lvl6pPr marR="0" lvl="5" algn="l" rtl="0">
              <a:spcBef>
                <a:spcPts val="1000"/>
              </a:spcBef>
              <a:spcAft>
                <a:spcPts val="0"/>
              </a:spcAft>
              <a:buClr>
                <a:srgbClr val="FF0066"/>
              </a:buClr>
              <a:buSzPts val="2000"/>
              <a:buFont typeface="Times New Roman"/>
              <a:buNone/>
              <a:defRPr sz="2000" b="0" i="0" u="none" strike="noStrike" cap="none">
                <a:solidFill>
                  <a:schemeClr val="dk1"/>
                </a:solidFill>
                <a:latin typeface="Times New Roman"/>
                <a:ea typeface="Times New Roman"/>
                <a:cs typeface="Times New Roman"/>
                <a:sym typeface="Times New Roman"/>
              </a:defRPr>
            </a:lvl6pPr>
            <a:lvl7pPr marR="0" lvl="6" algn="l" rtl="0">
              <a:spcBef>
                <a:spcPts val="1000"/>
              </a:spcBef>
              <a:spcAft>
                <a:spcPts val="0"/>
              </a:spcAft>
              <a:buClr>
                <a:srgbClr val="FF0066"/>
              </a:buClr>
              <a:buSzPts val="2000"/>
              <a:buFont typeface="Times New Roman"/>
              <a:buNone/>
              <a:defRPr sz="2000" b="0" i="0" u="none" strike="noStrike" cap="none">
                <a:solidFill>
                  <a:schemeClr val="dk1"/>
                </a:solidFill>
                <a:latin typeface="Times New Roman"/>
                <a:ea typeface="Times New Roman"/>
                <a:cs typeface="Times New Roman"/>
                <a:sym typeface="Times New Roman"/>
              </a:defRPr>
            </a:lvl7pPr>
            <a:lvl8pPr marR="0" lvl="7" algn="l" rtl="0">
              <a:spcBef>
                <a:spcPts val="1000"/>
              </a:spcBef>
              <a:spcAft>
                <a:spcPts val="0"/>
              </a:spcAft>
              <a:buClr>
                <a:srgbClr val="FF0066"/>
              </a:buClr>
              <a:buSzPts val="2000"/>
              <a:buFont typeface="Times New Roman"/>
              <a:buNone/>
              <a:defRPr sz="2000" b="0" i="0" u="none" strike="noStrike" cap="none">
                <a:solidFill>
                  <a:schemeClr val="dk1"/>
                </a:solidFill>
                <a:latin typeface="Times New Roman"/>
                <a:ea typeface="Times New Roman"/>
                <a:cs typeface="Times New Roman"/>
                <a:sym typeface="Times New Roman"/>
              </a:defRPr>
            </a:lvl8pPr>
            <a:lvl9pPr marR="0" lvl="8" algn="l" rtl="0">
              <a:spcBef>
                <a:spcPts val="1000"/>
              </a:spcBef>
              <a:spcAft>
                <a:spcPts val="1000"/>
              </a:spcAft>
              <a:buClr>
                <a:srgbClr val="FF0066"/>
              </a:buClr>
              <a:buSzPts val="2000"/>
              <a:buFont typeface="Times New Roman"/>
              <a:buNone/>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52" name="Google Shape;52;p30"/>
          <p:cNvSpPr txBox="1">
            <a:spLocks noGrp="1"/>
          </p:cNvSpPr>
          <p:nvPr>
            <p:ph type="body" idx="1"/>
          </p:nvPr>
        </p:nvSpPr>
        <p:spPr>
          <a:xfrm>
            <a:off x="2389717" y="5367402"/>
            <a:ext cx="7315200" cy="804863"/>
          </a:xfrm>
          <a:prstGeom prst="rect">
            <a:avLst/>
          </a:prstGeom>
          <a:noFill/>
          <a:ln>
            <a:noFill/>
          </a:ln>
        </p:spPr>
        <p:txBody>
          <a:bodyPr spcFirstLastPara="1" wrap="square" lIns="91326" tIns="45698" rIns="91326" bIns="45698" anchor="t" anchorCtr="0">
            <a:noAutofit/>
          </a:bodyPr>
          <a:lstStyle>
            <a:lvl1pPr marL="456615" lvl="0" indent="-228338" algn="l">
              <a:spcBef>
                <a:spcPts val="280"/>
              </a:spcBef>
              <a:spcAft>
                <a:spcPts val="0"/>
              </a:spcAft>
              <a:buSzPts val="1400"/>
              <a:buFont typeface="Times New Roman"/>
              <a:buNone/>
              <a:defRPr sz="1500"/>
            </a:lvl1pPr>
            <a:lvl2pPr marL="913289" lvl="1" indent="-228338" algn="l">
              <a:spcBef>
                <a:spcPts val="700"/>
              </a:spcBef>
              <a:spcAft>
                <a:spcPts val="0"/>
              </a:spcAft>
              <a:buSzPts val="1200"/>
              <a:buFont typeface="Times New Roman"/>
              <a:buNone/>
              <a:defRPr sz="1200"/>
            </a:lvl2pPr>
            <a:lvl3pPr marL="1369934" lvl="2" indent="-228338" algn="l">
              <a:spcBef>
                <a:spcPts val="600"/>
              </a:spcBef>
              <a:spcAft>
                <a:spcPts val="0"/>
              </a:spcAft>
              <a:buSzPts val="1000"/>
              <a:buFont typeface="Times New Roman"/>
              <a:buNone/>
              <a:defRPr sz="1100"/>
            </a:lvl3pPr>
            <a:lvl4pPr marL="1826578" lvl="3" indent="-228338" algn="l">
              <a:spcBef>
                <a:spcPts val="500"/>
              </a:spcBef>
              <a:spcAft>
                <a:spcPts val="0"/>
              </a:spcAft>
              <a:buSzPts val="900"/>
              <a:buFont typeface="Times New Roman"/>
              <a:buNone/>
              <a:defRPr sz="900"/>
            </a:lvl4pPr>
            <a:lvl5pPr marL="2283254" lvl="4" indent="-228338" algn="l">
              <a:spcBef>
                <a:spcPts val="451"/>
              </a:spcBef>
              <a:spcAft>
                <a:spcPts val="0"/>
              </a:spcAft>
              <a:buSzPts val="900"/>
              <a:buFont typeface="Times New Roman"/>
              <a:buNone/>
              <a:defRPr sz="900"/>
            </a:lvl5pPr>
            <a:lvl6pPr marL="2739866" lvl="5" indent="-228338" algn="l">
              <a:spcBef>
                <a:spcPts val="451"/>
              </a:spcBef>
              <a:spcAft>
                <a:spcPts val="0"/>
              </a:spcAft>
              <a:buSzPts val="900"/>
              <a:buFont typeface="Times New Roman"/>
              <a:buNone/>
              <a:defRPr sz="900"/>
            </a:lvl6pPr>
            <a:lvl7pPr marL="3196480" lvl="6" indent="-228338" algn="l">
              <a:spcBef>
                <a:spcPts val="451"/>
              </a:spcBef>
              <a:spcAft>
                <a:spcPts val="0"/>
              </a:spcAft>
              <a:buSzPts val="900"/>
              <a:buFont typeface="Times New Roman"/>
              <a:buNone/>
              <a:defRPr sz="900"/>
            </a:lvl7pPr>
            <a:lvl8pPr marL="3653095" lvl="7" indent="-228338" algn="l">
              <a:spcBef>
                <a:spcPts val="451"/>
              </a:spcBef>
              <a:spcAft>
                <a:spcPts val="0"/>
              </a:spcAft>
              <a:buSzPts val="900"/>
              <a:buFont typeface="Times New Roman"/>
              <a:buNone/>
              <a:defRPr sz="900"/>
            </a:lvl8pPr>
            <a:lvl9pPr marL="4109769" lvl="8" indent="-228338" algn="l">
              <a:spcBef>
                <a:spcPts val="451"/>
              </a:spcBef>
              <a:spcAft>
                <a:spcPts val="451"/>
              </a:spcAft>
              <a:buSzPts val="900"/>
              <a:buFont typeface="Times New Roman"/>
              <a:buNone/>
              <a:defRPr sz="900"/>
            </a:lvl9pPr>
          </a:lstStyle>
          <a:p>
            <a:endParaRPr/>
          </a:p>
        </p:txBody>
      </p:sp>
      <p:sp>
        <p:nvSpPr>
          <p:cNvPr id="53" name="Google Shape;53;p30"/>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30451955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54"/>
        <p:cNvGrpSpPr/>
        <p:nvPr/>
      </p:nvGrpSpPr>
      <p:grpSpPr>
        <a:xfrm>
          <a:off x="0" y="0"/>
          <a:ext cx="0" cy="0"/>
          <a:chOff x="0" y="0"/>
          <a:chExt cx="0" cy="0"/>
        </a:xfrm>
      </p:grpSpPr>
      <p:sp>
        <p:nvSpPr>
          <p:cNvPr id="55" name="Google Shape;55;p31"/>
          <p:cNvSpPr txBox="1">
            <a:spLocks noGrp="1"/>
          </p:cNvSpPr>
          <p:nvPr>
            <p:ph type="title"/>
          </p:nvPr>
        </p:nvSpPr>
        <p:spPr>
          <a:xfrm>
            <a:off x="914400" y="0"/>
            <a:ext cx="10363200" cy="1143000"/>
          </a:xfrm>
          <a:prstGeom prst="rect">
            <a:avLst/>
          </a:prstGeom>
          <a:noFill/>
          <a:ln>
            <a:noFill/>
          </a:ln>
        </p:spPr>
        <p:txBody>
          <a:bodyPr spcFirstLastPara="1" wrap="square" lIns="91326" tIns="45698" rIns="91326" bIns="45698"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6" name="Google Shape;56;p31"/>
          <p:cNvSpPr txBox="1">
            <a:spLocks noGrp="1"/>
          </p:cNvSpPr>
          <p:nvPr>
            <p:ph type="body" idx="1"/>
          </p:nvPr>
        </p:nvSpPr>
        <p:spPr>
          <a:xfrm rot="5400000">
            <a:off x="4038600" y="-1143000"/>
            <a:ext cx="4114800" cy="10363200"/>
          </a:xfrm>
          <a:prstGeom prst="rect">
            <a:avLst/>
          </a:prstGeom>
          <a:noFill/>
          <a:ln>
            <a:noFill/>
          </a:ln>
        </p:spPr>
        <p:txBody>
          <a:bodyPr spcFirstLastPara="1" wrap="square" lIns="91326" tIns="45698" rIns="91326" bIns="45698" anchor="t" anchorCtr="0">
            <a:noAutofit/>
          </a:bodyPr>
          <a:lstStyle>
            <a:lvl1pPr marL="456615" lvl="0" indent="-342506" algn="l">
              <a:spcBef>
                <a:spcPts val="360"/>
              </a:spcBef>
              <a:spcAft>
                <a:spcPts val="0"/>
              </a:spcAft>
              <a:buSzPts val="1800"/>
              <a:buChar char="•"/>
              <a:defRPr/>
            </a:lvl1pPr>
            <a:lvl2pPr marL="913289" lvl="1" indent="-342506" algn="l">
              <a:spcBef>
                <a:spcPts val="900"/>
              </a:spcBef>
              <a:spcAft>
                <a:spcPts val="0"/>
              </a:spcAft>
              <a:buSzPts val="1800"/>
              <a:buChar char="–"/>
              <a:defRPr/>
            </a:lvl2pPr>
            <a:lvl3pPr marL="1369934" lvl="2" indent="-342506" algn="l">
              <a:spcBef>
                <a:spcPts val="900"/>
              </a:spcBef>
              <a:spcAft>
                <a:spcPts val="0"/>
              </a:spcAft>
              <a:buSzPts val="1800"/>
              <a:buChar char="•"/>
              <a:defRPr/>
            </a:lvl3pPr>
            <a:lvl4pPr marL="1826578" lvl="3" indent="-342506" algn="l">
              <a:spcBef>
                <a:spcPts val="900"/>
              </a:spcBef>
              <a:spcAft>
                <a:spcPts val="0"/>
              </a:spcAft>
              <a:buSzPts val="1800"/>
              <a:buChar char="–"/>
              <a:defRPr/>
            </a:lvl4pPr>
            <a:lvl5pPr marL="2283254" lvl="4" indent="-342506" algn="l">
              <a:spcBef>
                <a:spcPts val="900"/>
              </a:spcBef>
              <a:spcAft>
                <a:spcPts val="0"/>
              </a:spcAft>
              <a:buSzPts val="1800"/>
              <a:buChar char="»"/>
              <a:defRPr/>
            </a:lvl5pPr>
            <a:lvl6pPr marL="2739866" lvl="5" indent="-342506" algn="l">
              <a:spcBef>
                <a:spcPts val="900"/>
              </a:spcBef>
              <a:spcAft>
                <a:spcPts val="0"/>
              </a:spcAft>
              <a:buSzPts val="1800"/>
              <a:buChar char="»"/>
              <a:defRPr/>
            </a:lvl6pPr>
            <a:lvl7pPr marL="3196480" lvl="6" indent="-342506" algn="l">
              <a:spcBef>
                <a:spcPts val="900"/>
              </a:spcBef>
              <a:spcAft>
                <a:spcPts val="0"/>
              </a:spcAft>
              <a:buSzPts val="1800"/>
              <a:buChar char="»"/>
              <a:defRPr/>
            </a:lvl7pPr>
            <a:lvl8pPr marL="3653095" lvl="7" indent="-342506" algn="l">
              <a:spcBef>
                <a:spcPts val="900"/>
              </a:spcBef>
              <a:spcAft>
                <a:spcPts val="0"/>
              </a:spcAft>
              <a:buSzPts val="1800"/>
              <a:buChar char="»"/>
              <a:defRPr/>
            </a:lvl8pPr>
            <a:lvl9pPr marL="4109769" lvl="8" indent="-342506" algn="l">
              <a:spcBef>
                <a:spcPts val="900"/>
              </a:spcBef>
              <a:spcAft>
                <a:spcPts val="900"/>
              </a:spcAft>
              <a:buSzPts val="1800"/>
              <a:buChar char="»"/>
              <a:defRPr/>
            </a:lvl9pPr>
          </a:lstStyle>
          <a:p>
            <a:endParaRPr/>
          </a:p>
        </p:txBody>
      </p:sp>
      <p:sp>
        <p:nvSpPr>
          <p:cNvPr id="57" name="Google Shape;57;p31"/>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122184218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58"/>
        <p:cNvGrpSpPr/>
        <p:nvPr/>
      </p:nvGrpSpPr>
      <p:grpSpPr>
        <a:xfrm>
          <a:off x="0" y="0"/>
          <a:ext cx="0" cy="0"/>
          <a:chOff x="0" y="0"/>
          <a:chExt cx="0" cy="0"/>
        </a:xfrm>
      </p:grpSpPr>
      <p:sp>
        <p:nvSpPr>
          <p:cNvPr id="59" name="Google Shape;59;p32"/>
          <p:cNvSpPr txBox="1">
            <a:spLocks noGrp="1"/>
          </p:cNvSpPr>
          <p:nvPr>
            <p:ph type="title"/>
          </p:nvPr>
        </p:nvSpPr>
        <p:spPr>
          <a:xfrm rot="5400000">
            <a:off x="6934200" y="1752600"/>
            <a:ext cx="6096000" cy="2590800"/>
          </a:xfrm>
          <a:prstGeom prst="rect">
            <a:avLst/>
          </a:prstGeom>
          <a:noFill/>
          <a:ln>
            <a:noFill/>
          </a:ln>
        </p:spPr>
        <p:txBody>
          <a:bodyPr spcFirstLastPara="1" wrap="square" lIns="91326" tIns="45698" rIns="91326" bIns="45698"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0" name="Google Shape;60;p32"/>
          <p:cNvSpPr txBox="1">
            <a:spLocks noGrp="1"/>
          </p:cNvSpPr>
          <p:nvPr>
            <p:ph type="body" idx="1"/>
          </p:nvPr>
        </p:nvSpPr>
        <p:spPr>
          <a:xfrm rot="5400000">
            <a:off x="1651000" y="-736600"/>
            <a:ext cx="6096000" cy="7569200"/>
          </a:xfrm>
          <a:prstGeom prst="rect">
            <a:avLst/>
          </a:prstGeom>
          <a:noFill/>
          <a:ln>
            <a:noFill/>
          </a:ln>
        </p:spPr>
        <p:txBody>
          <a:bodyPr spcFirstLastPara="1" wrap="square" lIns="91326" tIns="45698" rIns="91326" bIns="45698" anchor="t" anchorCtr="0">
            <a:noAutofit/>
          </a:bodyPr>
          <a:lstStyle>
            <a:lvl1pPr marL="456615" lvl="0" indent="-342506" algn="l">
              <a:spcBef>
                <a:spcPts val="360"/>
              </a:spcBef>
              <a:spcAft>
                <a:spcPts val="0"/>
              </a:spcAft>
              <a:buSzPts val="1800"/>
              <a:buChar char="•"/>
              <a:defRPr/>
            </a:lvl1pPr>
            <a:lvl2pPr marL="913289" lvl="1" indent="-342506" algn="l">
              <a:spcBef>
                <a:spcPts val="900"/>
              </a:spcBef>
              <a:spcAft>
                <a:spcPts val="0"/>
              </a:spcAft>
              <a:buSzPts val="1800"/>
              <a:buChar char="–"/>
              <a:defRPr/>
            </a:lvl2pPr>
            <a:lvl3pPr marL="1369934" lvl="2" indent="-342506" algn="l">
              <a:spcBef>
                <a:spcPts val="900"/>
              </a:spcBef>
              <a:spcAft>
                <a:spcPts val="0"/>
              </a:spcAft>
              <a:buSzPts val="1800"/>
              <a:buChar char="•"/>
              <a:defRPr/>
            </a:lvl3pPr>
            <a:lvl4pPr marL="1826578" lvl="3" indent="-342506" algn="l">
              <a:spcBef>
                <a:spcPts val="900"/>
              </a:spcBef>
              <a:spcAft>
                <a:spcPts val="0"/>
              </a:spcAft>
              <a:buSzPts val="1800"/>
              <a:buChar char="–"/>
              <a:defRPr/>
            </a:lvl4pPr>
            <a:lvl5pPr marL="2283254" lvl="4" indent="-342506" algn="l">
              <a:spcBef>
                <a:spcPts val="900"/>
              </a:spcBef>
              <a:spcAft>
                <a:spcPts val="0"/>
              </a:spcAft>
              <a:buSzPts val="1800"/>
              <a:buChar char="»"/>
              <a:defRPr/>
            </a:lvl5pPr>
            <a:lvl6pPr marL="2739866" lvl="5" indent="-342506" algn="l">
              <a:spcBef>
                <a:spcPts val="900"/>
              </a:spcBef>
              <a:spcAft>
                <a:spcPts val="0"/>
              </a:spcAft>
              <a:buSzPts val="1800"/>
              <a:buChar char="»"/>
              <a:defRPr/>
            </a:lvl6pPr>
            <a:lvl7pPr marL="3196480" lvl="6" indent="-342506" algn="l">
              <a:spcBef>
                <a:spcPts val="900"/>
              </a:spcBef>
              <a:spcAft>
                <a:spcPts val="0"/>
              </a:spcAft>
              <a:buSzPts val="1800"/>
              <a:buChar char="»"/>
              <a:defRPr/>
            </a:lvl7pPr>
            <a:lvl8pPr marL="3653095" lvl="7" indent="-342506" algn="l">
              <a:spcBef>
                <a:spcPts val="900"/>
              </a:spcBef>
              <a:spcAft>
                <a:spcPts val="0"/>
              </a:spcAft>
              <a:buSzPts val="1800"/>
              <a:buChar char="»"/>
              <a:defRPr/>
            </a:lvl8pPr>
            <a:lvl9pPr marL="4109769" lvl="8" indent="-342506" algn="l">
              <a:spcBef>
                <a:spcPts val="900"/>
              </a:spcBef>
              <a:spcAft>
                <a:spcPts val="900"/>
              </a:spcAft>
              <a:buSzPts val="1800"/>
              <a:buChar char="»"/>
              <a:defRPr/>
            </a:lvl9pPr>
          </a:lstStyle>
          <a:p>
            <a:endParaRPr/>
          </a:p>
        </p:txBody>
      </p:sp>
      <p:sp>
        <p:nvSpPr>
          <p:cNvPr id="61" name="Google Shape;61;p32"/>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453651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55"/>
        <p:cNvGrpSpPr/>
        <p:nvPr/>
      </p:nvGrpSpPr>
      <p:grpSpPr>
        <a:xfrm>
          <a:off x="0" y="0"/>
          <a:ext cx="0" cy="0"/>
          <a:chOff x="0" y="0"/>
          <a:chExt cx="0" cy="0"/>
        </a:xfrm>
      </p:grpSpPr>
      <p:sp>
        <p:nvSpPr>
          <p:cNvPr id="56" name="Google Shape;56;g1296eb9e080_0_46"/>
          <p:cNvSpPr txBox="1">
            <a:spLocks noGrp="1"/>
          </p:cNvSpPr>
          <p:nvPr>
            <p:ph type="title"/>
          </p:nvPr>
        </p:nvSpPr>
        <p:spPr>
          <a:xfrm>
            <a:off x="3218675" y="2870635"/>
            <a:ext cx="5932500" cy="711300"/>
          </a:xfrm>
          <a:prstGeom prst="rect">
            <a:avLst/>
          </a:prstGeom>
          <a:noFill/>
          <a:ln>
            <a:noFill/>
          </a:ln>
        </p:spPr>
        <p:txBody>
          <a:bodyPr spcFirstLastPara="1" wrap="square" lIns="121830" tIns="121830" rIns="121830" bIns="121830" anchor="ctr" anchorCtr="0">
            <a:noAutofit/>
          </a:bodyPr>
          <a:lstStyle>
            <a:lvl1pPr lvl="0" algn="ctr" rtl="0">
              <a:spcBef>
                <a:spcPts val="0"/>
              </a:spcBef>
              <a:spcAft>
                <a:spcPts val="0"/>
              </a:spcAft>
              <a:buSzPts val="4800"/>
              <a:buNone/>
              <a:defRPr sz="3600" b="0">
                <a:solidFill>
                  <a:schemeClr val="lt1"/>
                </a:solidFill>
                <a:latin typeface="Calibri"/>
                <a:ea typeface="Calibri"/>
                <a:cs typeface="Calibri"/>
                <a:sym typeface="Calibri"/>
              </a:defRPr>
            </a:lvl1pPr>
            <a:lvl2pPr lvl="1" rtl="0">
              <a:spcBef>
                <a:spcPts val="0"/>
              </a:spcBef>
              <a:spcAft>
                <a:spcPts val="0"/>
              </a:spcAft>
              <a:buSzPts val="1900"/>
              <a:buChar char="○"/>
              <a:defRPr/>
            </a:lvl2pPr>
            <a:lvl3pPr lvl="2" rtl="0">
              <a:spcBef>
                <a:spcPts val="0"/>
              </a:spcBef>
              <a:spcAft>
                <a:spcPts val="0"/>
              </a:spcAft>
              <a:buSzPts val="1900"/>
              <a:buChar char="■"/>
              <a:defRPr/>
            </a:lvl3pPr>
            <a:lvl4pPr lvl="3" rtl="0">
              <a:spcBef>
                <a:spcPts val="0"/>
              </a:spcBef>
              <a:spcAft>
                <a:spcPts val="0"/>
              </a:spcAft>
              <a:buSzPts val="1900"/>
              <a:buChar char="●"/>
              <a:defRPr/>
            </a:lvl4pPr>
            <a:lvl5pPr lvl="4" rtl="0">
              <a:spcBef>
                <a:spcPts val="0"/>
              </a:spcBef>
              <a:spcAft>
                <a:spcPts val="0"/>
              </a:spcAft>
              <a:buSzPts val="1900"/>
              <a:buChar char="○"/>
              <a:defRPr/>
            </a:lvl5pPr>
            <a:lvl6pPr lvl="5" rtl="0">
              <a:spcBef>
                <a:spcPts val="0"/>
              </a:spcBef>
              <a:spcAft>
                <a:spcPts val="0"/>
              </a:spcAft>
              <a:buSzPts val="1900"/>
              <a:buChar char="■"/>
              <a:defRPr/>
            </a:lvl6pPr>
            <a:lvl7pPr lvl="6" rtl="0">
              <a:spcBef>
                <a:spcPts val="0"/>
              </a:spcBef>
              <a:spcAft>
                <a:spcPts val="0"/>
              </a:spcAft>
              <a:buSzPts val="1900"/>
              <a:buChar char="●"/>
              <a:defRPr/>
            </a:lvl7pPr>
            <a:lvl8pPr lvl="7" rtl="0">
              <a:spcBef>
                <a:spcPts val="0"/>
              </a:spcBef>
              <a:spcAft>
                <a:spcPts val="0"/>
              </a:spcAft>
              <a:buSzPts val="1900"/>
              <a:buChar char="○"/>
              <a:defRPr/>
            </a:lvl8pPr>
            <a:lvl9pPr lvl="8" rtl="0">
              <a:spcBef>
                <a:spcPts val="0"/>
              </a:spcBef>
              <a:spcAft>
                <a:spcPts val="0"/>
              </a:spcAft>
              <a:buSzPts val="1900"/>
              <a:buChar char="■"/>
              <a:defRPr/>
            </a:lvl9pPr>
          </a:lstStyle>
          <a:p>
            <a:endParaRPr/>
          </a:p>
        </p:txBody>
      </p:sp>
      <p:sp>
        <p:nvSpPr>
          <p:cNvPr id="57" name="Google Shape;57;g1296eb9e080_0_46"/>
          <p:cNvSpPr txBox="1">
            <a:spLocks noGrp="1"/>
          </p:cNvSpPr>
          <p:nvPr>
            <p:ph type="sldNum" idx="12"/>
          </p:nvPr>
        </p:nvSpPr>
        <p:spPr>
          <a:xfrm>
            <a:off x="11409047" y="6333135"/>
            <a:ext cx="731700" cy="524700"/>
          </a:xfrm>
          <a:prstGeom prst="rect">
            <a:avLst/>
          </a:prstGeom>
        </p:spPr>
        <p:txBody>
          <a:bodyPr spcFirstLastPara="1" wrap="square" lIns="121830" tIns="60890" rIns="121830" bIns="60890" anchor="t" anchorCtr="0">
            <a:noAutofit/>
          </a:bodyPr>
          <a:lstStyle>
            <a:lvl1pPr lvl="0">
              <a:buNone/>
              <a:defRPr sz="1700">
                <a:solidFill>
                  <a:srgbClr val="3D85C6"/>
                </a:solidFill>
              </a:defRPr>
            </a:lvl1pPr>
            <a:lvl2pPr lvl="1">
              <a:buNone/>
              <a:defRPr sz="1700">
                <a:solidFill>
                  <a:srgbClr val="3D85C6"/>
                </a:solidFill>
              </a:defRPr>
            </a:lvl2pPr>
            <a:lvl3pPr lvl="2">
              <a:buNone/>
              <a:defRPr sz="1700">
                <a:solidFill>
                  <a:srgbClr val="3D85C6"/>
                </a:solidFill>
              </a:defRPr>
            </a:lvl3pPr>
            <a:lvl4pPr lvl="3">
              <a:buNone/>
              <a:defRPr sz="1700">
                <a:solidFill>
                  <a:srgbClr val="3D85C6"/>
                </a:solidFill>
              </a:defRPr>
            </a:lvl4pPr>
            <a:lvl5pPr lvl="4">
              <a:buNone/>
              <a:defRPr sz="1700">
                <a:solidFill>
                  <a:srgbClr val="3D85C6"/>
                </a:solidFill>
              </a:defRPr>
            </a:lvl5pPr>
            <a:lvl6pPr lvl="5">
              <a:buNone/>
              <a:defRPr sz="1700">
                <a:solidFill>
                  <a:srgbClr val="3D85C6"/>
                </a:solidFill>
              </a:defRPr>
            </a:lvl6pPr>
            <a:lvl7pPr lvl="6">
              <a:buNone/>
              <a:defRPr sz="1700">
                <a:solidFill>
                  <a:srgbClr val="3D85C6"/>
                </a:solidFill>
              </a:defRPr>
            </a:lvl7pPr>
            <a:lvl8pPr lvl="7">
              <a:buNone/>
              <a:defRPr sz="1700">
                <a:solidFill>
                  <a:srgbClr val="3D85C6"/>
                </a:solidFill>
              </a:defRPr>
            </a:lvl8pPr>
            <a:lvl9pPr lvl="8">
              <a:buNone/>
              <a:defRPr sz="1700">
                <a:solidFill>
                  <a:srgbClr val="3D85C6"/>
                </a:solidFill>
              </a:defRPr>
            </a:lvl9pPr>
          </a:lstStyle>
          <a:p>
            <a:fld id="{00000000-1234-1234-1234-123412341234}" type="slidenum">
              <a:rPr lang="uk-UA" smtClean="0"/>
              <a:pPr/>
              <a:t>‹#›</a:t>
            </a:fld>
            <a:endParaRPr lang="uk-UA"/>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1_Title Only" type="titleOnly">
  <p:cSld name="1_Title Only">
    <p:spTree>
      <p:nvGrpSpPr>
        <p:cNvPr id="1" name="Shape 62"/>
        <p:cNvGrpSpPr/>
        <p:nvPr/>
      </p:nvGrpSpPr>
      <p:grpSpPr>
        <a:xfrm>
          <a:off x="0" y="0"/>
          <a:ext cx="0" cy="0"/>
          <a:chOff x="0" y="0"/>
          <a:chExt cx="0" cy="0"/>
        </a:xfrm>
      </p:grpSpPr>
      <p:sp>
        <p:nvSpPr>
          <p:cNvPr id="63" name="Google Shape;63;p33"/>
          <p:cNvSpPr txBox="1">
            <a:spLocks noGrp="1"/>
          </p:cNvSpPr>
          <p:nvPr>
            <p:ph type="title"/>
          </p:nvPr>
        </p:nvSpPr>
        <p:spPr>
          <a:xfrm>
            <a:off x="914400" y="0"/>
            <a:ext cx="10363200" cy="1143000"/>
          </a:xfrm>
          <a:prstGeom prst="rect">
            <a:avLst/>
          </a:prstGeom>
          <a:noFill/>
          <a:ln>
            <a:noFill/>
          </a:ln>
        </p:spPr>
        <p:txBody>
          <a:bodyPr spcFirstLastPara="1" wrap="square" lIns="91326" tIns="45698" rIns="91326" bIns="45698"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4" name="Google Shape;64;p33"/>
          <p:cNvSpPr txBox="1">
            <a:spLocks noGrp="1"/>
          </p:cNvSpPr>
          <p:nvPr>
            <p:ph type="sldNum" idx="12"/>
          </p:nvPr>
        </p:nvSpPr>
        <p:spPr>
          <a:xfrm>
            <a:off x="11409045" y="6333135"/>
            <a:ext cx="731600" cy="525000"/>
          </a:xfrm>
          <a:prstGeom prst="rect">
            <a:avLst/>
          </a:prstGeom>
        </p:spPr>
        <p:txBody>
          <a:bodyPr spcFirstLastPara="1" wrap="square" lIns="91326" tIns="91326" rIns="91326" bIns="91326"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397917748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TITLE" type="title">
  <p:cSld name="TITLE">
    <p:bg>
      <p:bgPr>
        <a:blipFill>
          <a:blip r:embed="rId2">
            <a:alphaModFix/>
          </a:blip>
          <a:stretch>
            <a:fillRect/>
          </a:stretch>
        </a:blipFill>
        <a:effectLst/>
      </p:bgPr>
    </p:bg>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457213" y="1066813"/>
            <a:ext cx="5264151" cy="2852737"/>
          </a:xfrm>
          <a:prstGeom prst="rect">
            <a:avLst/>
          </a:prstGeom>
          <a:noFill/>
          <a:ln>
            <a:noFill/>
          </a:ln>
        </p:spPr>
        <p:txBody>
          <a:bodyPr spcFirstLastPara="1" wrap="square" lIns="45674" tIns="45674" rIns="45674" bIns="45674" anchor="b" anchorCtr="0">
            <a:normAutofit/>
          </a:bodyPr>
          <a:lstStyle>
            <a:lvl1pPr lvl="0" algn="l">
              <a:lnSpc>
                <a:spcPct val="90000"/>
              </a:lnSpc>
              <a:spcBef>
                <a:spcPts val="0"/>
              </a:spcBef>
              <a:spcAft>
                <a:spcPts val="0"/>
              </a:spcAft>
              <a:buClr>
                <a:srgbClr val="000000"/>
              </a:buClr>
              <a:buSzPts val="4000"/>
              <a:buFont typeface="Arial"/>
              <a:buNone/>
              <a:defRPr sz="4000"/>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15" name="Google Shape;15;p2"/>
          <p:cNvSpPr txBox="1">
            <a:spLocks noGrp="1"/>
          </p:cNvSpPr>
          <p:nvPr>
            <p:ph type="body" idx="1"/>
          </p:nvPr>
        </p:nvSpPr>
        <p:spPr>
          <a:xfrm>
            <a:off x="490614" y="4071937"/>
            <a:ext cx="5264153" cy="439739"/>
          </a:xfrm>
          <a:prstGeom prst="rect">
            <a:avLst/>
          </a:prstGeom>
          <a:noFill/>
          <a:ln>
            <a:noFill/>
          </a:ln>
        </p:spPr>
        <p:txBody>
          <a:bodyPr spcFirstLastPara="1" wrap="square" lIns="45674" tIns="45674" rIns="45674" bIns="45674" anchor="t" anchorCtr="0">
            <a:normAutofit/>
          </a:bodyPr>
          <a:lstStyle>
            <a:lvl1pPr marL="457083" lvl="0" indent="-228546" algn="l">
              <a:lnSpc>
                <a:spcPct val="90000"/>
              </a:lnSpc>
              <a:spcBef>
                <a:spcPts val="1000"/>
              </a:spcBef>
              <a:spcAft>
                <a:spcPts val="0"/>
              </a:spcAft>
              <a:buClr>
                <a:srgbClr val="575757"/>
              </a:buClr>
              <a:buSzPts val="2400"/>
              <a:buFont typeface="Arial"/>
              <a:buNone/>
              <a:defRPr sz="2400">
                <a:solidFill>
                  <a:srgbClr val="575757"/>
                </a:solidFill>
              </a:defRPr>
            </a:lvl1pPr>
            <a:lvl2pPr marL="914173" lvl="1" indent="-228546" algn="l">
              <a:lnSpc>
                <a:spcPct val="90000"/>
              </a:lnSpc>
              <a:spcBef>
                <a:spcPts val="1000"/>
              </a:spcBef>
              <a:spcAft>
                <a:spcPts val="0"/>
              </a:spcAft>
              <a:buClr>
                <a:srgbClr val="575757"/>
              </a:buClr>
              <a:buSzPts val="2400"/>
              <a:buFont typeface="Arial"/>
              <a:buNone/>
              <a:defRPr sz="2400">
                <a:solidFill>
                  <a:srgbClr val="575757"/>
                </a:solidFill>
              </a:defRPr>
            </a:lvl2pPr>
            <a:lvl3pPr marL="1371260" lvl="2" indent="-228546" algn="l">
              <a:lnSpc>
                <a:spcPct val="90000"/>
              </a:lnSpc>
              <a:spcBef>
                <a:spcPts val="1000"/>
              </a:spcBef>
              <a:spcAft>
                <a:spcPts val="0"/>
              </a:spcAft>
              <a:buClr>
                <a:srgbClr val="575757"/>
              </a:buClr>
              <a:buSzPts val="2400"/>
              <a:buFont typeface="Arial"/>
              <a:buNone/>
              <a:defRPr sz="2400">
                <a:solidFill>
                  <a:srgbClr val="575757"/>
                </a:solidFill>
              </a:defRPr>
            </a:lvl3pPr>
            <a:lvl4pPr marL="1828346" lvl="3" indent="-228546" algn="l">
              <a:lnSpc>
                <a:spcPct val="90000"/>
              </a:lnSpc>
              <a:spcBef>
                <a:spcPts val="1000"/>
              </a:spcBef>
              <a:spcAft>
                <a:spcPts val="0"/>
              </a:spcAft>
              <a:buClr>
                <a:srgbClr val="575757"/>
              </a:buClr>
              <a:buSzPts val="2400"/>
              <a:buFont typeface="Arial"/>
              <a:buNone/>
              <a:defRPr sz="2400">
                <a:solidFill>
                  <a:srgbClr val="575757"/>
                </a:solidFill>
              </a:defRPr>
            </a:lvl4pPr>
            <a:lvl5pPr marL="2285438" lvl="4" indent="-228546" algn="l">
              <a:lnSpc>
                <a:spcPct val="90000"/>
              </a:lnSpc>
              <a:spcBef>
                <a:spcPts val="1000"/>
              </a:spcBef>
              <a:spcAft>
                <a:spcPts val="0"/>
              </a:spcAft>
              <a:buClr>
                <a:srgbClr val="575757"/>
              </a:buClr>
              <a:buSzPts val="2400"/>
              <a:buFont typeface="Arial"/>
              <a:buNone/>
              <a:defRPr sz="2400">
                <a:solidFill>
                  <a:srgbClr val="575757"/>
                </a:solidFill>
              </a:defRPr>
            </a:lvl5pPr>
            <a:lvl6pPr marL="2742518" lvl="5" indent="-349170" algn="l">
              <a:lnSpc>
                <a:spcPct val="100000"/>
              </a:lnSpc>
              <a:spcBef>
                <a:spcPts val="0"/>
              </a:spcBef>
              <a:spcAft>
                <a:spcPts val="0"/>
              </a:spcAft>
              <a:buSzPts val="1900"/>
              <a:buChar char="■"/>
              <a:defRPr/>
            </a:lvl6pPr>
            <a:lvl7pPr marL="3199600" lvl="6" indent="-349170" algn="l">
              <a:lnSpc>
                <a:spcPct val="100000"/>
              </a:lnSpc>
              <a:spcBef>
                <a:spcPts val="0"/>
              </a:spcBef>
              <a:spcAft>
                <a:spcPts val="0"/>
              </a:spcAft>
              <a:buSzPts val="1900"/>
              <a:buChar char="●"/>
              <a:defRPr/>
            </a:lvl7pPr>
            <a:lvl8pPr marL="3656683" lvl="7" indent="-349170" algn="l">
              <a:lnSpc>
                <a:spcPct val="100000"/>
              </a:lnSpc>
              <a:spcBef>
                <a:spcPts val="0"/>
              </a:spcBef>
              <a:spcAft>
                <a:spcPts val="0"/>
              </a:spcAft>
              <a:buSzPts val="1900"/>
              <a:buChar char="○"/>
              <a:defRPr/>
            </a:lvl8pPr>
            <a:lvl9pPr marL="4113773" lvl="8" indent="-349170" algn="l">
              <a:lnSpc>
                <a:spcPct val="100000"/>
              </a:lnSpc>
              <a:spcBef>
                <a:spcPts val="0"/>
              </a:spcBef>
              <a:spcAft>
                <a:spcPts val="0"/>
              </a:spcAft>
              <a:buSzPts val="1900"/>
              <a:buChar char="■"/>
              <a:defRPr/>
            </a:lvl9pPr>
          </a:lstStyle>
          <a:p>
            <a:endParaRPr/>
          </a:p>
        </p:txBody>
      </p:sp>
      <p:sp>
        <p:nvSpPr>
          <p:cNvPr id="16" name="Google Shape;16;p2"/>
          <p:cNvSpPr txBox="1">
            <a:spLocks noGrp="1"/>
          </p:cNvSpPr>
          <p:nvPr>
            <p:ph type="sldNum" idx="12"/>
          </p:nvPr>
        </p:nvSpPr>
        <p:spPr>
          <a:xfrm>
            <a:off x="11770280" y="251441"/>
            <a:ext cx="245400" cy="430795"/>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78567547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TITLE_AND_BODY" type="tx">
  <p:cSld name="TITLE_AND_BODY">
    <p:spTree>
      <p:nvGrpSpPr>
        <p:cNvPr id="1" name="Shape 17"/>
        <p:cNvGrpSpPr/>
        <p:nvPr/>
      </p:nvGrpSpPr>
      <p:grpSpPr>
        <a:xfrm>
          <a:off x="0" y="0"/>
          <a:ext cx="0" cy="0"/>
          <a:chOff x="0" y="0"/>
          <a:chExt cx="0" cy="0"/>
        </a:xfrm>
      </p:grpSpPr>
      <p:sp>
        <p:nvSpPr>
          <p:cNvPr id="18" name="Google Shape;18;p3"/>
          <p:cNvSpPr/>
          <p:nvPr/>
        </p:nvSpPr>
        <p:spPr>
          <a:xfrm>
            <a:off x="0" y="0"/>
            <a:ext cx="12192000" cy="838200"/>
          </a:xfrm>
          <a:prstGeom prst="rect">
            <a:avLst/>
          </a:prstGeom>
          <a:solidFill>
            <a:srgbClr val="FFFFFF"/>
          </a:solidFill>
          <a:ln>
            <a:noFill/>
          </a:ln>
          <a:effectLst>
            <a:outerShdw blurRad="190500" rotWithShape="0">
              <a:srgbClr val="E7E6E6"/>
            </a:outerShdw>
          </a:effectLst>
        </p:spPr>
        <p:txBody>
          <a:bodyPr spcFirstLastPara="1" wrap="square" lIns="0" tIns="0" rIns="0" bIns="0" anchor="ctr" anchorCtr="0">
            <a:noAutofit/>
          </a:bodyPr>
          <a:lstStyle/>
          <a:p>
            <a:pPr algn="ctr" defTabSz="1218900">
              <a:buClr>
                <a:srgbClr val="FFFFFF"/>
              </a:buClr>
              <a:buSzPts val="1800"/>
            </a:pPr>
            <a:endParaRPr sz="1900">
              <a:solidFill>
                <a:srgbClr val="FFFFFF"/>
              </a:solidFill>
            </a:endParaRPr>
          </a:p>
        </p:txBody>
      </p:sp>
      <p:pic>
        <p:nvPicPr>
          <p:cNvPr id="19" name="Google Shape;19;p3" descr="Google Shape;20;p3"/>
          <p:cNvPicPr preferRelativeResize="0"/>
          <p:nvPr/>
        </p:nvPicPr>
        <p:blipFill rotWithShape="1">
          <a:blip r:embed="rId2">
            <a:alphaModFix/>
          </a:blip>
          <a:srcRect/>
          <a:stretch/>
        </p:blipFill>
        <p:spPr>
          <a:xfrm>
            <a:off x="352339" y="80012"/>
            <a:ext cx="2895601" cy="678181"/>
          </a:xfrm>
          <a:prstGeom prst="rect">
            <a:avLst/>
          </a:prstGeom>
          <a:noFill/>
          <a:ln>
            <a:noFill/>
          </a:ln>
        </p:spPr>
      </p:pic>
      <p:sp>
        <p:nvSpPr>
          <p:cNvPr id="20" name="Google Shape;20;p3"/>
          <p:cNvSpPr txBox="1">
            <a:spLocks noGrp="1"/>
          </p:cNvSpPr>
          <p:nvPr>
            <p:ph type="title"/>
          </p:nvPr>
        </p:nvSpPr>
        <p:spPr>
          <a:xfrm>
            <a:off x="838200" y="1112837"/>
            <a:ext cx="10515600" cy="1325563"/>
          </a:xfrm>
          <a:prstGeom prst="rect">
            <a:avLst/>
          </a:prstGeom>
          <a:noFill/>
          <a:ln>
            <a:noFill/>
          </a:ln>
        </p:spPr>
        <p:txBody>
          <a:bodyPr spcFirstLastPara="1" wrap="square" lIns="45674" tIns="45674" rIns="45674" bIns="45674" anchor="t" anchorCtr="0">
            <a:normAutofit/>
          </a:bodyPr>
          <a:lstStyle>
            <a:lvl1pPr lvl="0" algn="ctr">
              <a:lnSpc>
                <a:spcPct val="90000"/>
              </a:lnSpc>
              <a:spcBef>
                <a:spcPts val="0"/>
              </a:spcBef>
              <a:spcAft>
                <a:spcPts val="0"/>
              </a:spcAft>
              <a:buClr>
                <a:srgbClr val="666666"/>
              </a:buClr>
              <a:buSzPts val="4000"/>
              <a:buFont typeface="Arial"/>
              <a:buNone/>
              <a:defRPr sz="4000">
                <a:solidFill>
                  <a:srgbClr val="666666"/>
                </a:solidFill>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21" name="Google Shape;21;p3"/>
          <p:cNvSpPr txBox="1">
            <a:spLocks noGrp="1"/>
          </p:cNvSpPr>
          <p:nvPr>
            <p:ph type="body" idx="1"/>
          </p:nvPr>
        </p:nvSpPr>
        <p:spPr>
          <a:xfrm>
            <a:off x="838200" y="2590801"/>
            <a:ext cx="10515600" cy="3409075"/>
          </a:xfrm>
          <a:prstGeom prst="rect">
            <a:avLst/>
          </a:prstGeom>
          <a:noFill/>
          <a:ln>
            <a:noFill/>
          </a:ln>
        </p:spPr>
        <p:txBody>
          <a:bodyPr spcFirstLastPara="1" wrap="square" lIns="45674" tIns="45674" rIns="45674" bIns="45674" anchor="t" anchorCtr="0">
            <a:normAutofit/>
          </a:bodyPr>
          <a:lstStyle>
            <a:lvl1pPr marL="457083" lvl="0" indent="-406301" algn="l">
              <a:lnSpc>
                <a:spcPct val="90000"/>
              </a:lnSpc>
              <a:spcBef>
                <a:spcPts val="1000"/>
              </a:spcBef>
              <a:spcAft>
                <a:spcPts val="0"/>
              </a:spcAft>
              <a:buClr>
                <a:srgbClr val="575757"/>
              </a:buClr>
              <a:buSzPts val="2800"/>
              <a:buChar char="•"/>
              <a:defRPr sz="2800">
                <a:solidFill>
                  <a:srgbClr val="575757"/>
                </a:solidFill>
              </a:defRPr>
            </a:lvl1pPr>
            <a:lvl2pPr marL="914173" lvl="1" indent="-406301" algn="l">
              <a:lnSpc>
                <a:spcPct val="90000"/>
              </a:lnSpc>
              <a:spcBef>
                <a:spcPts val="1000"/>
              </a:spcBef>
              <a:spcAft>
                <a:spcPts val="0"/>
              </a:spcAft>
              <a:buClr>
                <a:srgbClr val="575757"/>
              </a:buClr>
              <a:buSzPts val="2800"/>
              <a:buChar char="•"/>
              <a:defRPr sz="2800">
                <a:solidFill>
                  <a:srgbClr val="575757"/>
                </a:solidFill>
              </a:defRPr>
            </a:lvl2pPr>
            <a:lvl3pPr marL="1371260" lvl="2" indent="-406301" algn="l">
              <a:lnSpc>
                <a:spcPct val="90000"/>
              </a:lnSpc>
              <a:spcBef>
                <a:spcPts val="1000"/>
              </a:spcBef>
              <a:spcAft>
                <a:spcPts val="0"/>
              </a:spcAft>
              <a:buClr>
                <a:srgbClr val="575757"/>
              </a:buClr>
              <a:buSzPts val="2800"/>
              <a:buChar char="•"/>
              <a:defRPr sz="2800">
                <a:solidFill>
                  <a:srgbClr val="575757"/>
                </a:solidFill>
              </a:defRPr>
            </a:lvl3pPr>
            <a:lvl4pPr marL="1828346" lvl="3" indent="-406301" algn="l">
              <a:lnSpc>
                <a:spcPct val="90000"/>
              </a:lnSpc>
              <a:spcBef>
                <a:spcPts val="1000"/>
              </a:spcBef>
              <a:spcAft>
                <a:spcPts val="0"/>
              </a:spcAft>
              <a:buClr>
                <a:srgbClr val="575757"/>
              </a:buClr>
              <a:buSzPts val="2800"/>
              <a:buChar char="•"/>
              <a:defRPr sz="2800">
                <a:solidFill>
                  <a:srgbClr val="575757"/>
                </a:solidFill>
              </a:defRPr>
            </a:lvl4pPr>
            <a:lvl5pPr marL="2285438" lvl="4" indent="-406301" algn="l">
              <a:lnSpc>
                <a:spcPct val="90000"/>
              </a:lnSpc>
              <a:spcBef>
                <a:spcPts val="1000"/>
              </a:spcBef>
              <a:spcAft>
                <a:spcPts val="0"/>
              </a:spcAft>
              <a:buClr>
                <a:srgbClr val="575757"/>
              </a:buClr>
              <a:buSzPts val="2800"/>
              <a:buChar char="•"/>
              <a:defRPr sz="2800">
                <a:solidFill>
                  <a:srgbClr val="575757"/>
                </a:solidFill>
              </a:defRPr>
            </a:lvl5pPr>
            <a:lvl6pPr marL="2742518" lvl="5" indent="-349170" algn="l">
              <a:lnSpc>
                <a:spcPct val="100000"/>
              </a:lnSpc>
              <a:spcBef>
                <a:spcPts val="0"/>
              </a:spcBef>
              <a:spcAft>
                <a:spcPts val="0"/>
              </a:spcAft>
              <a:buSzPts val="1900"/>
              <a:buChar char="■"/>
              <a:defRPr/>
            </a:lvl6pPr>
            <a:lvl7pPr marL="3199600" lvl="6" indent="-349170" algn="l">
              <a:lnSpc>
                <a:spcPct val="100000"/>
              </a:lnSpc>
              <a:spcBef>
                <a:spcPts val="0"/>
              </a:spcBef>
              <a:spcAft>
                <a:spcPts val="0"/>
              </a:spcAft>
              <a:buSzPts val="1900"/>
              <a:buChar char="●"/>
              <a:defRPr/>
            </a:lvl7pPr>
            <a:lvl8pPr marL="3656683" lvl="7" indent="-349170" algn="l">
              <a:lnSpc>
                <a:spcPct val="100000"/>
              </a:lnSpc>
              <a:spcBef>
                <a:spcPts val="0"/>
              </a:spcBef>
              <a:spcAft>
                <a:spcPts val="0"/>
              </a:spcAft>
              <a:buSzPts val="1900"/>
              <a:buChar char="○"/>
              <a:defRPr/>
            </a:lvl8pPr>
            <a:lvl9pPr marL="4113773" lvl="8" indent="-349170" algn="l">
              <a:lnSpc>
                <a:spcPct val="100000"/>
              </a:lnSpc>
              <a:spcBef>
                <a:spcPts val="0"/>
              </a:spcBef>
              <a:spcAft>
                <a:spcPts val="0"/>
              </a:spcAft>
              <a:buSzPts val="1900"/>
              <a:buChar char="■"/>
              <a:defRPr/>
            </a:lvl9pPr>
          </a:lstStyle>
          <a:p>
            <a:endParaRPr/>
          </a:p>
        </p:txBody>
      </p:sp>
      <p:pic>
        <p:nvPicPr>
          <p:cNvPr id="22" name="Google Shape;22;p3" descr="Google Shape;25;p3"/>
          <p:cNvPicPr preferRelativeResize="0"/>
          <p:nvPr/>
        </p:nvPicPr>
        <p:blipFill rotWithShape="1">
          <a:blip r:embed="rId3">
            <a:alphaModFix/>
          </a:blip>
          <a:srcRect/>
          <a:stretch/>
        </p:blipFill>
        <p:spPr>
          <a:xfrm>
            <a:off x="51621" y="202326"/>
            <a:ext cx="433575" cy="433575"/>
          </a:xfrm>
          <a:prstGeom prst="rect">
            <a:avLst/>
          </a:prstGeom>
          <a:noFill/>
          <a:ln>
            <a:noFill/>
          </a:ln>
        </p:spPr>
      </p:pic>
      <p:pic>
        <p:nvPicPr>
          <p:cNvPr id="23" name="Google Shape;23;p3" descr="Google Shape;26;p3"/>
          <p:cNvPicPr preferRelativeResize="0"/>
          <p:nvPr/>
        </p:nvPicPr>
        <p:blipFill rotWithShape="1">
          <a:blip r:embed="rId4">
            <a:alphaModFix/>
          </a:blip>
          <a:srcRect/>
          <a:stretch/>
        </p:blipFill>
        <p:spPr>
          <a:xfrm>
            <a:off x="499311" y="202326"/>
            <a:ext cx="433576" cy="433575"/>
          </a:xfrm>
          <a:prstGeom prst="rect">
            <a:avLst/>
          </a:prstGeom>
          <a:noFill/>
          <a:ln>
            <a:noFill/>
          </a:ln>
        </p:spPr>
      </p:pic>
      <p:sp>
        <p:nvSpPr>
          <p:cNvPr id="24" name="Google Shape;24;p3"/>
          <p:cNvSpPr txBox="1">
            <a:spLocks noGrp="1"/>
          </p:cNvSpPr>
          <p:nvPr>
            <p:ph type="sldNum" idx="12"/>
          </p:nvPr>
        </p:nvSpPr>
        <p:spPr>
          <a:xfrm>
            <a:off x="11613299" y="326420"/>
            <a:ext cx="324900" cy="261517"/>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sz="1500">
              <a:solidFill>
                <a:srgbClr val="000000"/>
              </a:solidFill>
            </a:endParaRPr>
          </a:p>
        </p:txBody>
      </p:sp>
    </p:spTree>
    <p:extLst>
      <p:ext uri="{BB962C8B-B14F-4D97-AF65-F5344CB8AC3E}">
        <p14:creationId xmlns:p14="http://schemas.microsoft.com/office/powerpoint/2010/main" val="75788931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1_Section Header">
  <p:cSld name="1_Section Header">
    <p:bg>
      <p:bgPr>
        <a:blipFill>
          <a:blip r:embed="rId2">
            <a:alphaModFix/>
          </a:blip>
          <a:stretch>
            <a:fillRect/>
          </a:stretch>
        </a:blipFill>
        <a:effectLst/>
      </p:bgPr>
    </p:bg>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57213" y="1066813"/>
            <a:ext cx="5264151" cy="2852737"/>
          </a:xfrm>
          <a:prstGeom prst="rect">
            <a:avLst/>
          </a:prstGeom>
          <a:noFill/>
          <a:ln>
            <a:noFill/>
          </a:ln>
        </p:spPr>
        <p:txBody>
          <a:bodyPr spcFirstLastPara="1" wrap="square" lIns="45674" tIns="45674" rIns="45674" bIns="45674" anchor="b" anchorCtr="0">
            <a:normAutofit/>
          </a:bodyPr>
          <a:lstStyle>
            <a:lvl1pPr lvl="0" algn="l">
              <a:lnSpc>
                <a:spcPct val="90000"/>
              </a:lnSpc>
              <a:spcBef>
                <a:spcPts val="0"/>
              </a:spcBef>
              <a:spcAft>
                <a:spcPts val="0"/>
              </a:spcAft>
              <a:buClr>
                <a:srgbClr val="000000"/>
              </a:buClr>
              <a:buSzPts val="4000"/>
              <a:buFont typeface="Arial"/>
              <a:buNone/>
              <a:defRPr sz="4000"/>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27" name="Google Shape;27;p4"/>
          <p:cNvSpPr txBox="1">
            <a:spLocks noGrp="1"/>
          </p:cNvSpPr>
          <p:nvPr>
            <p:ph type="body" idx="1"/>
          </p:nvPr>
        </p:nvSpPr>
        <p:spPr>
          <a:xfrm>
            <a:off x="490614" y="4071937"/>
            <a:ext cx="5264153" cy="1382643"/>
          </a:xfrm>
          <a:prstGeom prst="rect">
            <a:avLst/>
          </a:prstGeom>
          <a:noFill/>
          <a:ln>
            <a:noFill/>
          </a:ln>
        </p:spPr>
        <p:txBody>
          <a:bodyPr spcFirstLastPara="1" wrap="square" lIns="45674" tIns="45674" rIns="45674" bIns="45674" anchor="t" anchorCtr="0">
            <a:normAutofit/>
          </a:bodyPr>
          <a:lstStyle>
            <a:lvl1pPr marL="457083" lvl="0" indent="-228546" algn="l">
              <a:lnSpc>
                <a:spcPct val="90000"/>
              </a:lnSpc>
              <a:spcBef>
                <a:spcPts val="1000"/>
              </a:spcBef>
              <a:spcAft>
                <a:spcPts val="0"/>
              </a:spcAft>
              <a:buClr>
                <a:srgbClr val="575757"/>
              </a:buClr>
              <a:buSzPts val="3600"/>
              <a:buFont typeface="Arial"/>
              <a:buNone/>
              <a:defRPr sz="3600">
                <a:solidFill>
                  <a:srgbClr val="575757"/>
                </a:solidFill>
              </a:defRPr>
            </a:lvl1pPr>
            <a:lvl2pPr marL="914173" lvl="1" indent="-228546" algn="l">
              <a:lnSpc>
                <a:spcPct val="90000"/>
              </a:lnSpc>
              <a:spcBef>
                <a:spcPts val="1000"/>
              </a:spcBef>
              <a:spcAft>
                <a:spcPts val="0"/>
              </a:spcAft>
              <a:buClr>
                <a:srgbClr val="575757"/>
              </a:buClr>
              <a:buSzPts val="3600"/>
              <a:buFont typeface="Arial"/>
              <a:buNone/>
              <a:defRPr sz="3600">
                <a:solidFill>
                  <a:srgbClr val="575757"/>
                </a:solidFill>
              </a:defRPr>
            </a:lvl2pPr>
            <a:lvl3pPr marL="1371260" lvl="2" indent="-228546" algn="l">
              <a:lnSpc>
                <a:spcPct val="90000"/>
              </a:lnSpc>
              <a:spcBef>
                <a:spcPts val="1000"/>
              </a:spcBef>
              <a:spcAft>
                <a:spcPts val="0"/>
              </a:spcAft>
              <a:buClr>
                <a:srgbClr val="575757"/>
              </a:buClr>
              <a:buSzPts val="3600"/>
              <a:buFont typeface="Arial"/>
              <a:buNone/>
              <a:defRPr sz="3600">
                <a:solidFill>
                  <a:srgbClr val="575757"/>
                </a:solidFill>
              </a:defRPr>
            </a:lvl3pPr>
            <a:lvl4pPr marL="1828346" lvl="3" indent="-228546" algn="l">
              <a:lnSpc>
                <a:spcPct val="90000"/>
              </a:lnSpc>
              <a:spcBef>
                <a:spcPts val="1000"/>
              </a:spcBef>
              <a:spcAft>
                <a:spcPts val="0"/>
              </a:spcAft>
              <a:buClr>
                <a:srgbClr val="575757"/>
              </a:buClr>
              <a:buSzPts val="3600"/>
              <a:buFont typeface="Arial"/>
              <a:buNone/>
              <a:defRPr sz="3600">
                <a:solidFill>
                  <a:srgbClr val="575757"/>
                </a:solidFill>
              </a:defRPr>
            </a:lvl4pPr>
            <a:lvl5pPr marL="2285438" lvl="4" indent="-228546" algn="l">
              <a:lnSpc>
                <a:spcPct val="90000"/>
              </a:lnSpc>
              <a:spcBef>
                <a:spcPts val="1000"/>
              </a:spcBef>
              <a:spcAft>
                <a:spcPts val="0"/>
              </a:spcAft>
              <a:buClr>
                <a:srgbClr val="575757"/>
              </a:buClr>
              <a:buSzPts val="3600"/>
              <a:buFont typeface="Arial"/>
              <a:buNone/>
              <a:defRPr sz="3600">
                <a:solidFill>
                  <a:srgbClr val="575757"/>
                </a:solidFill>
              </a:defRPr>
            </a:lvl5pPr>
            <a:lvl6pPr marL="2742518" lvl="5" indent="-349170" algn="l">
              <a:lnSpc>
                <a:spcPct val="100000"/>
              </a:lnSpc>
              <a:spcBef>
                <a:spcPts val="0"/>
              </a:spcBef>
              <a:spcAft>
                <a:spcPts val="0"/>
              </a:spcAft>
              <a:buSzPts val="1900"/>
              <a:buChar char="■"/>
              <a:defRPr/>
            </a:lvl6pPr>
            <a:lvl7pPr marL="3199600" lvl="6" indent="-349170" algn="l">
              <a:lnSpc>
                <a:spcPct val="100000"/>
              </a:lnSpc>
              <a:spcBef>
                <a:spcPts val="0"/>
              </a:spcBef>
              <a:spcAft>
                <a:spcPts val="0"/>
              </a:spcAft>
              <a:buSzPts val="1900"/>
              <a:buChar char="●"/>
              <a:defRPr/>
            </a:lvl7pPr>
            <a:lvl8pPr marL="3656683" lvl="7" indent="-349170" algn="l">
              <a:lnSpc>
                <a:spcPct val="100000"/>
              </a:lnSpc>
              <a:spcBef>
                <a:spcPts val="0"/>
              </a:spcBef>
              <a:spcAft>
                <a:spcPts val="0"/>
              </a:spcAft>
              <a:buSzPts val="1900"/>
              <a:buChar char="○"/>
              <a:defRPr/>
            </a:lvl8pPr>
            <a:lvl9pPr marL="4113773" lvl="8" indent="-349170" algn="l">
              <a:lnSpc>
                <a:spcPct val="100000"/>
              </a:lnSpc>
              <a:spcBef>
                <a:spcPts val="0"/>
              </a:spcBef>
              <a:spcAft>
                <a:spcPts val="0"/>
              </a:spcAft>
              <a:buSzPts val="1900"/>
              <a:buChar char="■"/>
              <a:defRPr/>
            </a:lvl9pPr>
          </a:lstStyle>
          <a:p>
            <a:endParaRPr/>
          </a:p>
        </p:txBody>
      </p:sp>
      <p:sp>
        <p:nvSpPr>
          <p:cNvPr id="28" name="Google Shape;28;p4"/>
          <p:cNvSpPr txBox="1">
            <a:spLocks noGrp="1"/>
          </p:cNvSpPr>
          <p:nvPr>
            <p:ph type="sldNum" idx="12"/>
          </p:nvPr>
        </p:nvSpPr>
        <p:spPr>
          <a:xfrm>
            <a:off x="11770280" y="251441"/>
            <a:ext cx="245400" cy="430795"/>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283899930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29"/>
        <p:cNvGrpSpPr/>
        <p:nvPr/>
      </p:nvGrpSpPr>
      <p:grpSpPr>
        <a:xfrm>
          <a:off x="0" y="0"/>
          <a:ext cx="0" cy="0"/>
          <a:chOff x="0" y="0"/>
          <a:chExt cx="0" cy="0"/>
        </a:xfrm>
      </p:grpSpPr>
      <p:sp>
        <p:nvSpPr>
          <p:cNvPr id="30" name="Google Shape;30;p5"/>
          <p:cNvSpPr txBox="1">
            <a:spLocks noGrp="1"/>
          </p:cNvSpPr>
          <p:nvPr>
            <p:ph type="body" idx="1"/>
          </p:nvPr>
        </p:nvSpPr>
        <p:spPr>
          <a:xfrm>
            <a:off x="490601" y="4173535"/>
            <a:ext cx="4419603" cy="2117728"/>
          </a:xfrm>
          <a:prstGeom prst="rect">
            <a:avLst/>
          </a:prstGeom>
          <a:noFill/>
          <a:ln>
            <a:noFill/>
          </a:ln>
        </p:spPr>
        <p:txBody>
          <a:bodyPr spcFirstLastPara="1" wrap="square" lIns="45674" tIns="45674" rIns="45674" bIns="45674" anchor="t" anchorCtr="0">
            <a:normAutofit/>
          </a:bodyPr>
          <a:lstStyle>
            <a:lvl1pPr marL="457083" lvl="0" indent="-431693" algn="l">
              <a:lnSpc>
                <a:spcPct val="90000"/>
              </a:lnSpc>
              <a:spcBef>
                <a:spcPts val="1000"/>
              </a:spcBef>
              <a:spcAft>
                <a:spcPts val="0"/>
              </a:spcAft>
              <a:buClr>
                <a:srgbClr val="575757"/>
              </a:buClr>
              <a:buSzPts val="3200"/>
              <a:buChar char="•"/>
              <a:defRPr sz="3200">
                <a:solidFill>
                  <a:srgbClr val="575757"/>
                </a:solidFill>
              </a:defRPr>
            </a:lvl1pPr>
            <a:lvl2pPr marL="914173" lvl="1" indent="-431693" algn="l">
              <a:lnSpc>
                <a:spcPct val="90000"/>
              </a:lnSpc>
              <a:spcBef>
                <a:spcPts val="1000"/>
              </a:spcBef>
              <a:spcAft>
                <a:spcPts val="0"/>
              </a:spcAft>
              <a:buClr>
                <a:srgbClr val="575757"/>
              </a:buClr>
              <a:buSzPts val="3200"/>
              <a:buChar char="•"/>
              <a:defRPr sz="3200">
                <a:solidFill>
                  <a:srgbClr val="575757"/>
                </a:solidFill>
              </a:defRPr>
            </a:lvl2pPr>
            <a:lvl3pPr marL="1371260" lvl="2" indent="-431693" algn="l">
              <a:lnSpc>
                <a:spcPct val="90000"/>
              </a:lnSpc>
              <a:spcBef>
                <a:spcPts val="1000"/>
              </a:spcBef>
              <a:spcAft>
                <a:spcPts val="0"/>
              </a:spcAft>
              <a:buClr>
                <a:srgbClr val="575757"/>
              </a:buClr>
              <a:buSzPts val="3200"/>
              <a:buChar char="•"/>
              <a:defRPr sz="3200">
                <a:solidFill>
                  <a:srgbClr val="575757"/>
                </a:solidFill>
              </a:defRPr>
            </a:lvl3pPr>
            <a:lvl4pPr marL="1828346" lvl="3" indent="-431693" algn="l">
              <a:lnSpc>
                <a:spcPct val="90000"/>
              </a:lnSpc>
              <a:spcBef>
                <a:spcPts val="1000"/>
              </a:spcBef>
              <a:spcAft>
                <a:spcPts val="0"/>
              </a:spcAft>
              <a:buClr>
                <a:srgbClr val="575757"/>
              </a:buClr>
              <a:buSzPts val="3200"/>
              <a:buChar char="•"/>
              <a:defRPr sz="3200">
                <a:solidFill>
                  <a:srgbClr val="575757"/>
                </a:solidFill>
              </a:defRPr>
            </a:lvl4pPr>
            <a:lvl5pPr marL="2285438" lvl="4" indent="-431693" algn="l">
              <a:lnSpc>
                <a:spcPct val="90000"/>
              </a:lnSpc>
              <a:spcBef>
                <a:spcPts val="1000"/>
              </a:spcBef>
              <a:spcAft>
                <a:spcPts val="0"/>
              </a:spcAft>
              <a:buClr>
                <a:srgbClr val="575757"/>
              </a:buClr>
              <a:buSzPts val="3200"/>
              <a:buChar char="•"/>
              <a:defRPr sz="3200">
                <a:solidFill>
                  <a:srgbClr val="575757"/>
                </a:solidFill>
              </a:defRPr>
            </a:lvl5pPr>
            <a:lvl6pPr marL="2742518" lvl="5" indent="-349170" algn="l">
              <a:lnSpc>
                <a:spcPct val="100000"/>
              </a:lnSpc>
              <a:spcBef>
                <a:spcPts val="0"/>
              </a:spcBef>
              <a:spcAft>
                <a:spcPts val="0"/>
              </a:spcAft>
              <a:buSzPts val="1900"/>
              <a:buChar char="■"/>
              <a:defRPr/>
            </a:lvl6pPr>
            <a:lvl7pPr marL="3199600" lvl="6" indent="-349170" algn="l">
              <a:lnSpc>
                <a:spcPct val="100000"/>
              </a:lnSpc>
              <a:spcBef>
                <a:spcPts val="0"/>
              </a:spcBef>
              <a:spcAft>
                <a:spcPts val="0"/>
              </a:spcAft>
              <a:buSzPts val="1900"/>
              <a:buChar char="●"/>
              <a:defRPr/>
            </a:lvl7pPr>
            <a:lvl8pPr marL="3656683" lvl="7" indent="-349170" algn="l">
              <a:lnSpc>
                <a:spcPct val="100000"/>
              </a:lnSpc>
              <a:spcBef>
                <a:spcPts val="0"/>
              </a:spcBef>
              <a:spcAft>
                <a:spcPts val="0"/>
              </a:spcAft>
              <a:buSzPts val="1900"/>
              <a:buChar char="○"/>
              <a:defRPr/>
            </a:lvl8pPr>
            <a:lvl9pPr marL="4113773" lvl="8" indent="-349170" algn="l">
              <a:lnSpc>
                <a:spcPct val="100000"/>
              </a:lnSpc>
              <a:spcBef>
                <a:spcPts val="0"/>
              </a:spcBef>
              <a:spcAft>
                <a:spcPts val="0"/>
              </a:spcAft>
              <a:buSzPts val="1900"/>
              <a:buChar char="■"/>
              <a:defRPr/>
            </a:lvl9pPr>
          </a:lstStyle>
          <a:p>
            <a:endParaRPr/>
          </a:p>
        </p:txBody>
      </p:sp>
      <p:sp>
        <p:nvSpPr>
          <p:cNvPr id="31" name="Google Shape;31;p5"/>
          <p:cNvSpPr txBox="1">
            <a:spLocks noGrp="1"/>
          </p:cNvSpPr>
          <p:nvPr>
            <p:ph type="title"/>
          </p:nvPr>
        </p:nvSpPr>
        <p:spPr>
          <a:xfrm>
            <a:off x="457200" y="1066813"/>
            <a:ext cx="4419600" cy="2362201"/>
          </a:xfrm>
          <a:prstGeom prst="rect">
            <a:avLst/>
          </a:prstGeom>
          <a:noFill/>
          <a:ln>
            <a:noFill/>
          </a:ln>
        </p:spPr>
        <p:txBody>
          <a:bodyPr spcFirstLastPara="1" wrap="square" lIns="45674" tIns="45674" rIns="45674" bIns="45674" anchor="b" anchorCtr="0">
            <a:normAutofit/>
          </a:bodyPr>
          <a:lstStyle>
            <a:lvl1pPr lvl="0" algn="l">
              <a:lnSpc>
                <a:spcPct val="90000"/>
              </a:lnSpc>
              <a:spcBef>
                <a:spcPts val="0"/>
              </a:spcBef>
              <a:spcAft>
                <a:spcPts val="0"/>
              </a:spcAft>
              <a:buClr>
                <a:srgbClr val="666666"/>
              </a:buClr>
              <a:buSzPts val="4400"/>
              <a:buFont typeface="Arial"/>
              <a:buNone/>
              <a:defRPr sz="4400">
                <a:solidFill>
                  <a:srgbClr val="666666"/>
                </a:solidFill>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32" name="Google Shape;32;p5"/>
          <p:cNvSpPr txBox="1">
            <a:spLocks noGrp="1"/>
          </p:cNvSpPr>
          <p:nvPr>
            <p:ph type="body" idx="2"/>
          </p:nvPr>
        </p:nvSpPr>
        <p:spPr>
          <a:xfrm>
            <a:off x="490601" y="3581401"/>
            <a:ext cx="4419603" cy="439739"/>
          </a:xfrm>
          <a:prstGeom prst="rect">
            <a:avLst/>
          </a:prstGeom>
          <a:noFill/>
          <a:ln>
            <a:noFill/>
          </a:ln>
        </p:spPr>
        <p:txBody>
          <a:bodyPr spcFirstLastPara="1" wrap="square" lIns="45674" tIns="45674" rIns="45674" bIns="45674" anchor="t" anchorCtr="0">
            <a:normAutofit/>
          </a:bodyPr>
          <a:lstStyle>
            <a:lvl1pPr marL="457083" lvl="0" indent="-349170" algn="l">
              <a:lnSpc>
                <a:spcPct val="100000"/>
              </a:lnSpc>
              <a:spcBef>
                <a:spcPts val="0"/>
              </a:spcBef>
              <a:spcAft>
                <a:spcPts val="0"/>
              </a:spcAft>
              <a:buSzPts val="1900"/>
              <a:buChar char="●"/>
              <a:defRPr/>
            </a:lvl1pPr>
            <a:lvl2pPr marL="914173" lvl="1" indent="-349170" algn="l">
              <a:lnSpc>
                <a:spcPct val="100000"/>
              </a:lnSpc>
              <a:spcBef>
                <a:spcPts val="0"/>
              </a:spcBef>
              <a:spcAft>
                <a:spcPts val="0"/>
              </a:spcAft>
              <a:buSzPts val="1900"/>
              <a:buChar char="○"/>
              <a:defRPr/>
            </a:lvl2pPr>
            <a:lvl3pPr marL="1371260" lvl="2" indent="-349170" algn="l">
              <a:lnSpc>
                <a:spcPct val="100000"/>
              </a:lnSpc>
              <a:spcBef>
                <a:spcPts val="0"/>
              </a:spcBef>
              <a:spcAft>
                <a:spcPts val="0"/>
              </a:spcAft>
              <a:buSzPts val="1900"/>
              <a:buChar char="■"/>
              <a:defRPr/>
            </a:lvl3pPr>
            <a:lvl4pPr marL="1828346" lvl="3" indent="-349170" algn="l">
              <a:lnSpc>
                <a:spcPct val="100000"/>
              </a:lnSpc>
              <a:spcBef>
                <a:spcPts val="0"/>
              </a:spcBef>
              <a:spcAft>
                <a:spcPts val="0"/>
              </a:spcAft>
              <a:buSzPts val="1900"/>
              <a:buChar char="●"/>
              <a:defRPr/>
            </a:lvl4pPr>
            <a:lvl5pPr marL="2285438" lvl="4" indent="-349170" algn="l">
              <a:lnSpc>
                <a:spcPct val="100000"/>
              </a:lnSpc>
              <a:spcBef>
                <a:spcPts val="0"/>
              </a:spcBef>
              <a:spcAft>
                <a:spcPts val="0"/>
              </a:spcAft>
              <a:buSzPts val="1900"/>
              <a:buChar char="○"/>
              <a:defRPr/>
            </a:lvl5pPr>
            <a:lvl6pPr marL="2742518" lvl="5" indent="-349170" algn="l">
              <a:lnSpc>
                <a:spcPct val="100000"/>
              </a:lnSpc>
              <a:spcBef>
                <a:spcPts val="0"/>
              </a:spcBef>
              <a:spcAft>
                <a:spcPts val="0"/>
              </a:spcAft>
              <a:buSzPts val="1900"/>
              <a:buChar char="■"/>
              <a:defRPr/>
            </a:lvl6pPr>
            <a:lvl7pPr marL="3199600" lvl="6" indent="-349170" algn="l">
              <a:lnSpc>
                <a:spcPct val="100000"/>
              </a:lnSpc>
              <a:spcBef>
                <a:spcPts val="0"/>
              </a:spcBef>
              <a:spcAft>
                <a:spcPts val="0"/>
              </a:spcAft>
              <a:buSzPts val="1900"/>
              <a:buChar char="●"/>
              <a:defRPr/>
            </a:lvl7pPr>
            <a:lvl8pPr marL="3656683" lvl="7" indent="-349170" algn="l">
              <a:lnSpc>
                <a:spcPct val="100000"/>
              </a:lnSpc>
              <a:spcBef>
                <a:spcPts val="0"/>
              </a:spcBef>
              <a:spcAft>
                <a:spcPts val="0"/>
              </a:spcAft>
              <a:buSzPts val="1900"/>
              <a:buChar char="○"/>
              <a:defRPr/>
            </a:lvl8pPr>
            <a:lvl9pPr marL="4113773" lvl="8" indent="-349170" algn="l">
              <a:lnSpc>
                <a:spcPct val="100000"/>
              </a:lnSpc>
              <a:spcBef>
                <a:spcPts val="0"/>
              </a:spcBef>
              <a:spcAft>
                <a:spcPts val="0"/>
              </a:spcAft>
              <a:buSzPts val="1900"/>
              <a:buChar char="■"/>
              <a:defRPr/>
            </a:lvl9pPr>
          </a:lstStyle>
          <a:p>
            <a:endParaRPr/>
          </a:p>
        </p:txBody>
      </p:sp>
      <p:sp>
        <p:nvSpPr>
          <p:cNvPr id="33" name="Google Shape;33;p5"/>
          <p:cNvSpPr>
            <a:spLocks noGrp="1"/>
          </p:cNvSpPr>
          <p:nvPr>
            <p:ph type="pic" idx="3"/>
          </p:nvPr>
        </p:nvSpPr>
        <p:spPr>
          <a:xfrm>
            <a:off x="5853711" y="1078281"/>
            <a:ext cx="6141932" cy="5224467"/>
          </a:xfrm>
          <a:prstGeom prst="rect">
            <a:avLst/>
          </a:prstGeom>
          <a:noFill/>
          <a:ln>
            <a:noFill/>
          </a:ln>
        </p:spPr>
      </p:sp>
      <p:sp>
        <p:nvSpPr>
          <p:cNvPr id="34" name="Google Shape;34;p5"/>
          <p:cNvSpPr txBox="1">
            <a:spLocks noGrp="1"/>
          </p:cNvSpPr>
          <p:nvPr>
            <p:ph type="sldNum" idx="12"/>
          </p:nvPr>
        </p:nvSpPr>
        <p:spPr>
          <a:xfrm>
            <a:off x="11770280" y="251441"/>
            <a:ext cx="245400" cy="430795"/>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42301985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3_Section Header">
  <p:cSld name="3_Section Header">
    <p:bg>
      <p:bgPr>
        <a:blipFill>
          <a:blip r:embed="rId2">
            <a:alphaModFix/>
          </a:blip>
          <a:stretch>
            <a:fillRect/>
          </a:stretch>
        </a:blipFill>
        <a:effectLst/>
      </p:bgPr>
    </p:bg>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457213" y="1066813"/>
            <a:ext cx="5264151" cy="2852737"/>
          </a:xfrm>
          <a:prstGeom prst="rect">
            <a:avLst/>
          </a:prstGeom>
          <a:noFill/>
          <a:ln>
            <a:noFill/>
          </a:ln>
        </p:spPr>
        <p:txBody>
          <a:bodyPr spcFirstLastPara="1" wrap="square" lIns="45674" tIns="45674" rIns="45674" bIns="45674" anchor="b" anchorCtr="0">
            <a:normAutofit/>
          </a:bodyPr>
          <a:lstStyle>
            <a:lvl1pPr lvl="0" algn="l">
              <a:lnSpc>
                <a:spcPct val="90000"/>
              </a:lnSpc>
              <a:spcBef>
                <a:spcPts val="0"/>
              </a:spcBef>
              <a:spcAft>
                <a:spcPts val="0"/>
              </a:spcAft>
              <a:buClr>
                <a:srgbClr val="000000"/>
              </a:buClr>
              <a:buSzPts val="4000"/>
              <a:buFont typeface="Arial"/>
              <a:buNone/>
              <a:defRPr sz="4000"/>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37" name="Google Shape;37;p6"/>
          <p:cNvSpPr txBox="1">
            <a:spLocks noGrp="1"/>
          </p:cNvSpPr>
          <p:nvPr>
            <p:ph type="sldNum" idx="12"/>
          </p:nvPr>
        </p:nvSpPr>
        <p:spPr>
          <a:xfrm>
            <a:off x="11770280" y="251441"/>
            <a:ext cx="245400" cy="430795"/>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24403032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End Presentation Hurricane ">
  <p:cSld name="End Presentation Hurricane ">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7"/>
          <p:cNvSpPr txBox="1">
            <a:spLocks noGrp="1"/>
          </p:cNvSpPr>
          <p:nvPr>
            <p:ph type="title"/>
          </p:nvPr>
        </p:nvSpPr>
        <p:spPr>
          <a:xfrm>
            <a:off x="457213" y="1066813"/>
            <a:ext cx="5264151" cy="2852737"/>
          </a:xfrm>
          <a:prstGeom prst="rect">
            <a:avLst/>
          </a:prstGeom>
          <a:noFill/>
          <a:ln>
            <a:noFill/>
          </a:ln>
        </p:spPr>
        <p:txBody>
          <a:bodyPr spcFirstLastPara="1" wrap="square" lIns="45674" tIns="45674" rIns="45674" bIns="45674" anchor="b" anchorCtr="0">
            <a:normAutofit/>
          </a:bodyPr>
          <a:lstStyle>
            <a:lvl1pPr lvl="0" algn="l">
              <a:lnSpc>
                <a:spcPct val="90000"/>
              </a:lnSpc>
              <a:spcBef>
                <a:spcPts val="0"/>
              </a:spcBef>
              <a:spcAft>
                <a:spcPts val="0"/>
              </a:spcAft>
              <a:buClr>
                <a:srgbClr val="000000"/>
              </a:buClr>
              <a:buSzPts val="4000"/>
              <a:buFont typeface="Arial"/>
              <a:buNone/>
              <a:defRPr sz="4000"/>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40" name="Google Shape;40;p7"/>
          <p:cNvSpPr txBox="1">
            <a:spLocks noGrp="1"/>
          </p:cNvSpPr>
          <p:nvPr>
            <p:ph type="sldNum" idx="12"/>
          </p:nvPr>
        </p:nvSpPr>
        <p:spPr>
          <a:xfrm>
            <a:off x="11770280" y="251441"/>
            <a:ext cx="245400" cy="430795"/>
          </a:xfrm>
          <a:prstGeom prst="rect">
            <a:avLst/>
          </a:prstGeom>
          <a:noFill/>
          <a:ln>
            <a:noFill/>
          </a:ln>
        </p:spPr>
        <p:txBody>
          <a:bodyPr spcFirstLastPara="1" wrap="square" lIns="45674" tIns="45674" rIns="45674" bIns="45674" anchor="ctr" anchorCtr="0">
            <a:spAutoFit/>
          </a:bodyPr>
          <a:lstStyle>
            <a:lvl1pPr marL="0" marR="0" lvl="0"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fld id="{00000000-1234-1234-1234-123412341234}" type="slidenum">
              <a:rPr lang="uk-UA" smtClean="0"/>
              <a:pPr/>
              <a:t>‹#›</a:t>
            </a:fld>
            <a:endParaRPr lang="uk-UA"/>
          </a:p>
        </p:txBody>
      </p:sp>
    </p:spTree>
    <p:extLst>
      <p:ext uri="{BB962C8B-B14F-4D97-AF65-F5344CB8AC3E}">
        <p14:creationId xmlns:p14="http://schemas.microsoft.com/office/powerpoint/2010/main" val="30599975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matchingName="End Presentation Water">
  <p:cSld name="End Presentation Water">
    <p:bg>
      <p:bgPr>
        <a:blipFill>
          <a:blip r:embed="rId2">
            <a:alphaModFix/>
          </a:blip>
          <a:stretch>
            <a:fillRect/>
          </a:stretch>
        </a:blipFill>
        <a:effectLst/>
      </p:bgPr>
    </p:bg>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457203" y="1066803"/>
            <a:ext cx="5264100" cy="2852700"/>
          </a:xfrm>
          <a:prstGeom prst="rect">
            <a:avLst/>
          </a:prstGeom>
          <a:noFill/>
          <a:ln>
            <a:noFill/>
          </a:ln>
        </p:spPr>
        <p:txBody>
          <a:bodyPr spcFirstLastPara="1" wrap="square" lIns="91404" tIns="45698" rIns="91404" bIns="45698" anchor="b" anchorCtr="0">
            <a:normAutofit/>
          </a:bodyPr>
          <a:lstStyle>
            <a:lvl1pPr marR="0" lvl="0" algn="l" rtl="0">
              <a:lnSpc>
                <a:spcPct val="90000"/>
              </a:lnSpc>
              <a:spcBef>
                <a:spcPts val="0"/>
              </a:spcBef>
              <a:spcAft>
                <a:spcPts val="0"/>
              </a:spcAft>
              <a:buClr>
                <a:srgbClr val="666666"/>
              </a:buClr>
              <a:buSzPts val="4400"/>
              <a:buFont typeface="Arial"/>
              <a:buNone/>
              <a:defRPr sz="4400" b="0" i="0" u="none" strike="noStrike" cap="none">
                <a:solidFill>
                  <a:srgbClr val="666666"/>
                </a:solidFill>
                <a:latin typeface="Arial"/>
                <a:ea typeface="Arial"/>
                <a:cs typeface="Arial"/>
                <a:sym typeface="Arial"/>
              </a:defRPr>
            </a:lvl1pPr>
            <a:lvl2pPr lvl="1" rtl="0">
              <a:spcBef>
                <a:spcPts val="0"/>
              </a:spcBef>
              <a:spcAft>
                <a:spcPts val="0"/>
              </a:spcAft>
              <a:buSzPts val="1900"/>
              <a:buNone/>
              <a:defRPr sz="1900"/>
            </a:lvl2pPr>
            <a:lvl3pPr lvl="2" rtl="0">
              <a:spcBef>
                <a:spcPts val="0"/>
              </a:spcBef>
              <a:spcAft>
                <a:spcPts val="0"/>
              </a:spcAft>
              <a:buSzPts val="1900"/>
              <a:buNone/>
              <a:defRPr sz="1900"/>
            </a:lvl3pPr>
            <a:lvl4pPr lvl="3" rtl="0">
              <a:spcBef>
                <a:spcPts val="0"/>
              </a:spcBef>
              <a:spcAft>
                <a:spcPts val="0"/>
              </a:spcAft>
              <a:buSzPts val="1900"/>
              <a:buNone/>
              <a:defRPr sz="1900"/>
            </a:lvl4pPr>
            <a:lvl5pPr lvl="4" rtl="0">
              <a:spcBef>
                <a:spcPts val="0"/>
              </a:spcBef>
              <a:spcAft>
                <a:spcPts val="0"/>
              </a:spcAft>
              <a:buSzPts val="1900"/>
              <a:buNone/>
              <a:defRPr sz="1900"/>
            </a:lvl5pPr>
            <a:lvl6pPr lvl="5" rtl="0">
              <a:spcBef>
                <a:spcPts val="0"/>
              </a:spcBef>
              <a:spcAft>
                <a:spcPts val="0"/>
              </a:spcAft>
              <a:buSzPts val="1900"/>
              <a:buNone/>
              <a:defRPr sz="1900"/>
            </a:lvl6pPr>
            <a:lvl7pPr lvl="6" rtl="0">
              <a:spcBef>
                <a:spcPts val="0"/>
              </a:spcBef>
              <a:spcAft>
                <a:spcPts val="0"/>
              </a:spcAft>
              <a:buSzPts val="1900"/>
              <a:buNone/>
              <a:defRPr sz="1900"/>
            </a:lvl7pPr>
            <a:lvl8pPr lvl="7" rtl="0">
              <a:spcBef>
                <a:spcPts val="0"/>
              </a:spcBef>
              <a:spcAft>
                <a:spcPts val="0"/>
              </a:spcAft>
              <a:buSzPts val="1900"/>
              <a:buNone/>
              <a:defRPr sz="1900"/>
            </a:lvl8pPr>
            <a:lvl9pPr lvl="8" rtl="0">
              <a:spcBef>
                <a:spcPts val="0"/>
              </a:spcBef>
              <a:spcAft>
                <a:spcPts val="0"/>
              </a:spcAft>
              <a:buSzPts val="1900"/>
              <a:buNone/>
              <a:defRPr sz="1900"/>
            </a:lvl9pPr>
          </a:lstStyle>
          <a:p>
            <a:endParaRPr/>
          </a:p>
        </p:txBody>
      </p:sp>
      <p:sp>
        <p:nvSpPr>
          <p:cNvPr id="43" name="Google Shape;43;p8"/>
          <p:cNvSpPr txBox="1">
            <a:spLocks noGrp="1"/>
          </p:cNvSpPr>
          <p:nvPr>
            <p:ph type="body" idx="1"/>
          </p:nvPr>
        </p:nvSpPr>
        <p:spPr>
          <a:xfrm>
            <a:off x="490603" y="4071937"/>
            <a:ext cx="5264100" cy="439800"/>
          </a:xfrm>
          <a:prstGeom prst="rect">
            <a:avLst/>
          </a:prstGeom>
          <a:noFill/>
          <a:ln>
            <a:noFill/>
          </a:ln>
        </p:spPr>
        <p:txBody>
          <a:bodyPr spcFirstLastPara="1" wrap="square" lIns="91404" tIns="45698" rIns="91404" bIns="45698" anchor="t" anchorCtr="0">
            <a:normAutofit/>
          </a:bodyPr>
          <a:lstStyle>
            <a:lvl1pPr marL="457083" marR="0" lvl="0" indent="-228546" algn="l" rtl="0">
              <a:lnSpc>
                <a:spcPct val="90000"/>
              </a:lnSpc>
              <a:spcBef>
                <a:spcPts val="1000"/>
              </a:spcBef>
              <a:spcAft>
                <a:spcPts val="0"/>
              </a:spcAft>
              <a:buClr>
                <a:srgbClr val="575757"/>
              </a:buClr>
              <a:buSzPts val="2400"/>
              <a:buFont typeface="Arial"/>
              <a:buNone/>
              <a:defRPr sz="2400" b="0" i="0" u="none" strike="noStrike" cap="none">
                <a:solidFill>
                  <a:srgbClr val="575757"/>
                </a:solidFill>
                <a:latin typeface="Arial"/>
                <a:ea typeface="Arial"/>
                <a:cs typeface="Arial"/>
                <a:sym typeface="Arial"/>
              </a:defRPr>
            </a:lvl1pPr>
            <a:lvl2pPr marL="914173" marR="0" lvl="1" indent="-228546"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2pPr>
            <a:lvl3pPr marL="1371260" marR="0" lvl="2" indent="-228546" algn="l" rtl="0">
              <a:lnSpc>
                <a:spcPct val="90000"/>
              </a:lnSpc>
              <a:spcBef>
                <a:spcPts val="500"/>
              </a:spcBef>
              <a:spcAft>
                <a:spcPts val="0"/>
              </a:spcAft>
              <a:buClr>
                <a:srgbClr val="888888"/>
              </a:buClr>
              <a:buSzPts val="1800"/>
              <a:buFont typeface="Arial"/>
              <a:buNone/>
              <a:defRPr sz="1900" b="0" i="0" u="none" strike="noStrike" cap="none">
                <a:solidFill>
                  <a:srgbClr val="888888"/>
                </a:solidFill>
                <a:latin typeface="Arial"/>
                <a:ea typeface="Arial"/>
                <a:cs typeface="Arial"/>
                <a:sym typeface="Arial"/>
              </a:defRPr>
            </a:lvl3pPr>
            <a:lvl4pPr marL="1828346" marR="0" lvl="3" indent="-228546"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4pPr>
            <a:lvl5pPr marL="2285438" marR="0" lvl="4" indent="-228546"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5pPr>
            <a:lvl6pPr marL="2742518" marR="0" lvl="5" indent="-228546"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6pPr>
            <a:lvl7pPr marL="3199600" marR="0" lvl="6" indent="-228546"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7pPr>
            <a:lvl8pPr marL="3656683" marR="0" lvl="7" indent="-228546"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8pPr>
            <a:lvl9pPr marL="4113773" marR="0" lvl="8" indent="-228546"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9pPr>
          </a:lstStyle>
          <a:p>
            <a:endParaRPr/>
          </a:p>
        </p:txBody>
      </p:sp>
      <p:sp>
        <p:nvSpPr>
          <p:cNvPr id="44" name="Google Shape;44;p8"/>
          <p:cNvSpPr txBox="1">
            <a:spLocks noGrp="1"/>
          </p:cNvSpPr>
          <p:nvPr>
            <p:ph type="sldNum" idx="12"/>
          </p:nvPr>
        </p:nvSpPr>
        <p:spPr>
          <a:xfrm>
            <a:off x="11634592" y="266941"/>
            <a:ext cx="381000" cy="261568"/>
          </a:xfrm>
          <a:prstGeom prst="rect">
            <a:avLst/>
          </a:prstGeom>
          <a:noFill/>
          <a:ln>
            <a:noFill/>
          </a:ln>
        </p:spPr>
        <p:txBody>
          <a:bodyPr spcFirstLastPara="1" wrap="square" lIns="91404" tIns="45698" rIns="91404" bIns="45698" anchor="ctr" anchorCtr="0">
            <a:sp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uk-UA" smtClean="0"/>
              <a:pPr/>
              <a:t>‹#›</a:t>
            </a:fld>
            <a:endParaRPr lang="uk-UA"/>
          </a:p>
        </p:txBody>
      </p:sp>
      <p:pic>
        <p:nvPicPr>
          <p:cNvPr id="45" name="Google Shape;45;p8"/>
          <p:cNvPicPr preferRelativeResize="0"/>
          <p:nvPr/>
        </p:nvPicPr>
        <p:blipFill rotWithShape="1">
          <a:blip r:embed="rId3">
            <a:alphaModFix/>
          </a:blip>
          <a:srcRect/>
          <a:stretch/>
        </p:blipFill>
        <p:spPr>
          <a:xfrm>
            <a:off x="4648201" y="203499"/>
            <a:ext cx="2893691" cy="678180"/>
          </a:xfrm>
          <a:prstGeom prst="rect">
            <a:avLst/>
          </a:prstGeom>
          <a:noFill/>
          <a:ln>
            <a:noFill/>
          </a:ln>
        </p:spPr>
      </p:pic>
    </p:spTree>
    <p:extLst>
      <p:ext uri="{BB962C8B-B14F-4D97-AF65-F5344CB8AC3E}">
        <p14:creationId xmlns:p14="http://schemas.microsoft.com/office/powerpoint/2010/main" val="155973452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18"/>
        <p:cNvGrpSpPr/>
        <p:nvPr/>
      </p:nvGrpSpPr>
      <p:grpSpPr>
        <a:xfrm>
          <a:off x="0" y="0"/>
          <a:ext cx="0" cy="0"/>
          <a:chOff x="0" y="0"/>
          <a:chExt cx="0" cy="0"/>
        </a:xfrm>
      </p:grpSpPr>
      <p:sp>
        <p:nvSpPr>
          <p:cNvPr id="19" name="Google Shape;19;g1296eb9e080_0_9"/>
          <p:cNvSpPr/>
          <p:nvPr/>
        </p:nvSpPr>
        <p:spPr>
          <a:xfrm>
            <a:off x="10207535" y="99735"/>
            <a:ext cx="1847100" cy="1719900"/>
          </a:xfrm>
          <a:prstGeom prst="rect">
            <a:avLst/>
          </a:prstGeom>
          <a:solidFill>
            <a:schemeClr val="dk2"/>
          </a:solidFill>
          <a:ln>
            <a:noFill/>
          </a:ln>
        </p:spPr>
        <p:txBody>
          <a:bodyPr spcFirstLastPara="1" wrap="square" lIns="121876" tIns="121876" rIns="121876" bIns="121876" anchor="ctr" anchorCtr="0">
            <a:noAutofit/>
          </a:bodyPr>
          <a:lstStyle/>
          <a:p>
            <a:pPr>
              <a:buSzPts val="1400"/>
            </a:pPr>
            <a:endParaRPr sz="1500"/>
          </a:p>
        </p:txBody>
      </p:sp>
      <p:sp>
        <p:nvSpPr>
          <p:cNvPr id="20" name="Google Shape;20;g1296eb9e080_0_9"/>
          <p:cNvSpPr txBox="1">
            <a:spLocks noGrp="1"/>
          </p:cNvSpPr>
          <p:nvPr>
            <p:ph type="ctrTitle"/>
          </p:nvPr>
        </p:nvSpPr>
        <p:spPr>
          <a:xfrm>
            <a:off x="1135503" y="2873191"/>
            <a:ext cx="10295700" cy="2194500"/>
          </a:xfrm>
          <a:prstGeom prst="rect">
            <a:avLst/>
          </a:prstGeom>
          <a:noFill/>
          <a:ln>
            <a:noFill/>
          </a:ln>
        </p:spPr>
        <p:txBody>
          <a:bodyPr spcFirstLastPara="1" wrap="square" lIns="121876" tIns="121876" rIns="121876" bIns="121876" anchor="ctr" anchorCtr="0">
            <a:noAutofit/>
          </a:bodyPr>
          <a:lstStyle>
            <a:lvl1pPr marR="0" lvl="0" algn="l">
              <a:lnSpc>
                <a:spcPct val="100000"/>
              </a:lnSpc>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R="0" lvl="1" algn="l">
              <a:lnSpc>
                <a:spcPct val="100000"/>
              </a:lnSpc>
              <a:spcBef>
                <a:spcPts val="0"/>
              </a:spcBef>
              <a:spcAft>
                <a:spcPts val="0"/>
              </a:spcAft>
              <a:buSzPts val="1900"/>
              <a:buFont typeface="Open Sans"/>
              <a:buChar char="○"/>
              <a:defRPr>
                <a:latin typeface="Open Sans"/>
                <a:ea typeface="Open Sans"/>
                <a:cs typeface="Open Sans"/>
                <a:sym typeface="Open Sans"/>
              </a:defRPr>
            </a:lvl2pPr>
            <a:lvl3pPr marR="0" lvl="2" algn="l">
              <a:lnSpc>
                <a:spcPct val="100000"/>
              </a:lnSpc>
              <a:spcBef>
                <a:spcPts val="0"/>
              </a:spcBef>
              <a:spcAft>
                <a:spcPts val="0"/>
              </a:spcAft>
              <a:buSzPts val="1900"/>
              <a:buFont typeface="Open Sans"/>
              <a:buChar char="■"/>
              <a:defRPr>
                <a:latin typeface="Open Sans"/>
                <a:ea typeface="Open Sans"/>
                <a:cs typeface="Open Sans"/>
                <a:sym typeface="Open Sans"/>
              </a:defRPr>
            </a:lvl3pPr>
            <a:lvl4pPr marR="0" lvl="3" algn="l">
              <a:lnSpc>
                <a:spcPct val="100000"/>
              </a:lnSpc>
              <a:spcBef>
                <a:spcPts val="0"/>
              </a:spcBef>
              <a:spcAft>
                <a:spcPts val="0"/>
              </a:spcAft>
              <a:buSzPts val="1900"/>
              <a:buFont typeface="Open Sans"/>
              <a:buChar char="●"/>
              <a:defRPr>
                <a:latin typeface="Open Sans"/>
                <a:ea typeface="Open Sans"/>
                <a:cs typeface="Open Sans"/>
                <a:sym typeface="Open Sans"/>
              </a:defRPr>
            </a:lvl4pPr>
            <a:lvl5pPr marR="0" lvl="4" algn="l">
              <a:lnSpc>
                <a:spcPct val="100000"/>
              </a:lnSpc>
              <a:spcBef>
                <a:spcPts val="0"/>
              </a:spcBef>
              <a:spcAft>
                <a:spcPts val="0"/>
              </a:spcAft>
              <a:buSzPts val="1900"/>
              <a:buFont typeface="Open Sans"/>
              <a:buChar char="○"/>
              <a:defRPr>
                <a:latin typeface="Open Sans"/>
                <a:ea typeface="Open Sans"/>
                <a:cs typeface="Open Sans"/>
                <a:sym typeface="Open Sans"/>
              </a:defRPr>
            </a:lvl5pPr>
            <a:lvl6pPr marR="0" lvl="5" algn="l">
              <a:lnSpc>
                <a:spcPct val="100000"/>
              </a:lnSpc>
              <a:spcBef>
                <a:spcPts val="0"/>
              </a:spcBef>
              <a:spcAft>
                <a:spcPts val="0"/>
              </a:spcAft>
              <a:buSzPts val="1900"/>
              <a:buFont typeface="Open Sans"/>
              <a:buChar char="■"/>
              <a:defRPr>
                <a:latin typeface="Open Sans"/>
                <a:ea typeface="Open Sans"/>
                <a:cs typeface="Open Sans"/>
                <a:sym typeface="Open Sans"/>
              </a:defRPr>
            </a:lvl6pPr>
            <a:lvl7pPr marR="0" lvl="6" algn="l">
              <a:lnSpc>
                <a:spcPct val="100000"/>
              </a:lnSpc>
              <a:spcBef>
                <a:spcPts val="0"/>
              </a:spcBef>
              <a:spcAft>
                <a:spcPts val="0"/>
              </a:spcAft>
              <a:buSzPts val="1900"/>
              <a:buFont typeface="Open Sans"/>
              <a:buChar char="●"/>
              <a:defRPr>
                <a:latin typeface="Open Sans"/>
                <a:ea typeface="Open Sans"/>
                <a:cs typeface="Open Sans"/>
                <a:sym typeface="Open Sans"/>
              </a:defRPr>
            </a:lvl7pPr>
            <a:lvl8pPr marR="0" lvl="7" algn="l">
              <a:lnSpc>
                <a:spcPct val="100000"/>
              </a:lnSpc>
              <a:spcBef>
                <a:spcPts val="0"/>
              </a:spcBef>
              <a:spcAft>
                <a:spcPts val="0"/>
              </a:spcAft>
              <a:buSzPts val="1900"/>
              <a:buFont typeface="Open Sans"/>
              <a:buChar char="○"/>
              <a:defRPr>
                <a:latin typeface="Open Sans"/>
                <a:ea typeface="Open Sans"/>
                <a:cs typeface="Open Sans"/>
                <a:sym typeface="Open Sans"/>
              </a:defRPr>
            </a:lvl8pPr>
            <a:lvl9pPr marR="0" lvl="8" algn="l">
              <a:lnSpc>
                <a:spcPct val="100000"/>
              </a:lnSpc>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1" name="Google Shape;21;g1296eb9e080_0_9"/>
          <p:cNvSpPr txBox="1">
            <a:spLocks noGrp="1"/>
          </p:cNvSpPr>
          <p:nvPr>
            <p:ph type="subTitle" idx="1"/>
          </p:nvPr>
        </p:nvSpPr>
        <p:spPr>
          <a:xfrm>
            <a:off x="1185367" y="5067451"/>
            <a:ext cx="10295700" cy="914400"/>
          </a:xfrm>
          <a:prstGeom prst="rect">
            <a:avLst/>
          </a:prstGeom>
          <a:noFill/>
          <a:ln>
            <a:noFill/>
          </a:ln>
        </p:spPr>
        <p:txBody>
          <a:bodyPr spcFirstLastPara="1" wrap="square" lIns="121876" tIns="121876" rIns="121876" bIns="121876" anchor="t" anchorCtr="0">
            <a:noAutofit/>
          </a:bodyPr>
          <a:lstStyle>
            <a:lvl1pPr marR="0" lvl="0" algn="l">
              <a:lnSpc>
                <a:spcPct val="100000"/>
              </a:lnSpc>
              <a:spcBef>
                <a:spcPts val="600"/>
              </a:spcBef>
              <a:spcAft>
                <a:spcPts val="0"/>
              </a:spcAft>
              <a:buClr>
                <a:srgbClr val="538CD5"/>
              </a:buClr>
              <a:buSzPts val="1900"/>
              <a:buNone/>
              <a:defRPr sz="3200" b="0" i="0" u="none" strike="noStrike" cap="none">
                <a:solidFill>
                  <a:srgbClr val="538CD5"/>
                </a:solidFill>
              </a:defRPr>
            </a:lvl1pPr>
            <a:lvl2pPr marR="0" lvl="1" algn="ctr">
              <a:lnSpc>
                <a:spcPct val="100000"/>
              </a:lnSpc>
              <a:spcBef>
                <a:spcPts val="500"/>
              </a:spcBef>
              <a:spcAft>
                <a:spcPts val="0"/>
              </a:spcAft>
              <a:buClr>
                <a:srgbClr val="888888"/>
              </a:buClr>
              <a:buSzPts val="2400"/>
              <a:buNone/>
              <a:defRPr sz="2700" b="0" i="0" u="none" strike="noStrike" cap="none">
                <a:solidFill>
                  <a:srgbClr val="888888"/>
                </a:solidFill>
              </a:defRPr>
            </a:lvl2pPr>
            <a:lvl3pPr marR="0" lvl="2" algn="ctr">
              <a:lnSpc>
                <a:spcPct val="100000"/>
              </a:lnSpc>
              <a:spcBef>
                <a:spcPts val="500"/>
              </a:spcBef>
              <a:spcAft>
                <a:spcPts val="0"/>
              </a:spcAft>
              <a:buClr>
                <a:srgbClr val="888888"/>
              </a:buClr>
              <a:buSzPts val="2100"/>
              <a:buNone/>
              <a:defRPr sz="2400" b="0" i="0" u="none" strike="noStrike" cap="none">
                <a:solidFill>
                  <a:srgbClr val="888888"/>
                </a:solidFill>
              </a:defRPr>
            </a:lvl3pPr>
            <a:lvl4pPr marR="0" lvl="3" algn="ctr">
              <a:lnSpc>
                <a:spcPct val="100000"/>
              </a:lnSpc>
              <a:spcBef>
                <a:spcPts val="400"/>
              </a:spcBef>
              <a:spcAft>
                <a:spcPts val="0"/>
              </a:spcAft>
              <a:buClr>
                <a:srgbClr val="888888"/>
              </a:buClr>
              <a:buSzPts val="1900"/>
              <a:buNone/>
              <a:defRPr sz="2100" b="0" i="0" u="none" strike="noStrike" cap="none">
                <a:solidFill>
                  <a:srgbClr val="888888"/>
                </a:solidFill>
              </a:defRPr>
            </a:lvl4pPr>
            <a:lvl5pPr marR="0" lvl="4" algn="ctr">
              <a:lnSpc>
                <a:spcPct val="100000"/>
              </a:lnSpc>
              <a:spcBef>
                <a:spcPts val="400"/>
              </a:spcBef>
              <a:spcAft>
                <a:spcPts val="0"/>
              </a:spcAft>
              <a:buClr>
                <a:srgbClr val="888888"/>
              </a:buClr>
              <a:buSzPts val="1600"/>
              <a:buNone/>
              <a:defRPr sz="2100" b="0" i="0" u="none" strike="noStrike" cap="none">
                <a:solidFill>
                  <a:srgbClr val="888888"/>
                </a:solidFill>
              </a:defRPr>
            </a:lvl5pPr>
            <a:lvl6pPr marR="0" lvl="5" algn="ctr">
              <a:lnSpc>
                <a:spcPct val="100000"/>
              </a:lnSpc>
              <a:spcBef>
                <a:spcPts val="500"/>
              </a:spcBef>
              <a:spcAft>
                <a:spcPts val="0"/>
              </a:spcAft>
              <a:buClr>
                <a:srgbClr val="888888"/>
              </a:buClr>
              <a:buSzPts val="1300"/>
              <a:buNone/>
              <a:defRPr sz="2700" b="0" i="0" u="none" strike="noStrike" cap="none">
                <a:solidFill>
                  <a:srgbClr val="888888"/>
                </a:solidFill>
              </a:defRPr>
            </a:lvl6pPr>
            <a:lvl7pPr marR="0" lvl="6" algn="ctr">
              <a:lnSpc>
                <a:spcPct val="100000"/>
              </a:lnSpc>
              <a:spcBef>
                <a:spcPts val="500"/>
              </a:spcBef>
              <a:spcAft>
                <a:spcPts val="0"/>
              </a:spcAft>
              <a:buClr>
                <a:srgbClr val="888888"/>
              </a:buClr>
              <a:buSzPts val="1300"/>
              <a:buNone/>
              <a:defRPr sz="2700" b="0" i="0" u="none" strike="noStrike" cap="none">
                <a:solidFill>
                  <a:srgbClr val="888888"/>
                </a:solidFill>
              </a:defRPr>
            </a:lvl7pPr>
            <a:lvl8pPr marR="0" lvl="7" algn="ctr">
              <a:lnSpc>
                <a:spcPct val="100000"/>
              </a:lnSpc>
              <a:spcBef>
                <a:spcPts val="500"/>
              </a:spcBef>
              <a:spcAft>
                <a:spcPts val="0"/>
              </a:spcAft>
              <a:buClr>
                <a:srgbClr val="888888"/>
              </a:buClr>
              <a:buSzPts val="1200"/>
              <a:buNone/>
              <a:defRPr sz="2700" b="0" i="0" u="none" strike="noStrike" cap="none">
                <a:solidFill>
                  <a:srgbClr val="888888"/>
                </a:solidFill>
              </a:defRPr>
            </a:lvl8pPr>
            <a:lvl9pPr marR="0" lvl="8" algn="ctr">
              <a:lnSpc>
                <a:spcPct val="100000"/>
              </a:lnSpc>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2" name="Google Shape;22;g1296eb9e080_0_9"/>
          <p:cNvCxnSpPr/>
          <p:nvPr/>
        </p:nvCxnSpPr>
        <p:spPr>
          <a:xfrm>
            <a:off x="641503" y="916969"/>
            <a:ext cx="10135500" cy="0"/>
          </a:xfrm>
          <a:prstGeom prst="straightConnector1">
            <a:avLst/>
          </a:prstGeom>
          <a:noFill/>
          <a:ln w="76200" cap="flat" cmpd="sng">
            <a:solidFill>
              <a:schemeClr val="dk2"/>
            </a:solidFill>
            <a:prstDash val="solid"/>
            <a:round/>
            <a:headEnd type="none" w="sm" len="sm"/>
            <a:tailEnd type="none" w="sm" len="sm"/>
          </a:ln>
        </p:spPr>
      </p:cxnSp>
      <p:pic>
        <p:nvPicPr>
          <p:cNvPr id="23" name="Google Shape;23;g1296eb9e080_0_9"/>
          <p:cNvPicPr preferRelativeResize="0"/>
          <p:nvPr/>
        </p:nvPicPr>
        <p:blipFill rotWithShape="1">
          <a:blip r:embed="rId2">
            <a:alphaModFix/>
          </a:blip>
          <a:srcRect/>
          <a:stretch/>
        </p:blipFill>
        <p:spPr>
          <a:xfrm>
            <a:off x="10716669" y="304829"/>
            <a:ext cx="1224307" cy="1224303"/>
          </a:xfrm>
          <a:prstGeom prst="rect">
            <a:avLst/>
          </a:prstGeom>
          <a:noFill/>
          <a:ln>
            <a:noFill/>
          </a:ln>
          <a:effectLst>
            <a:outerShdw blurRad="200025" dist="19050" dir="10860000" algn="bl" rotWithShape="0">
              <a:srgbClr val="000000">
                <a:alpha val="29803"/>
              </a:srgbClr>
            </a:outerShdw>
          </a:effectLst>
        </p:spPr>
      </p:pic>
      <p:pic>
        <p:nvPicPr>
          <p:cNvPr id="24" name="Google Shape;24;g1296eb9e080_0_9"/>
          <p:cNvPicPr preferRelativeResize="0"/>
          <p:nvPr/>
        </p:nvPicPr>
        <p:blipFill rotWithShape="1">
          <a:blip r:embed="rId3">
            <a:alphaModFix/>
          </a:blip>
          <a:srcRect/>
          <a:stretch/>
        </p:blipFill>
        <p:spPr>
          <a:xfrm>
            <a:off x="9384999" y="301909"/>
            <a:ext cx="1224304" cy="1224299"/>
          </a:xfrm>
          <a:prstGeom prst="rect">
            <a:avLst/>
          </a:prstGeom>
          <a:noFill/>
          <a:ln>
            <a:noFill/>
          </a:ln>
          <a:effectLst>
            <a:outerShdw blurRad="428625" dist="28575" dir="10800000" algn="bl" rotWithShape="0">
              <a:srgbClr val="000000">
                <a:alpha val="40000"/>
              </a:srgbClr>
            </a:outerShdw>
          </a:effectLst>
        </p:spPr>
      </p:pic>
    </p:spTree>
    <p:extLst>
      <p:ext uri="{BB962C8B-B14F-4D97-AF65-F5344CB8AC3E}">
        <p14:creationId xmlns:p14="http://schemas.microsoft.com/office/powerpoint/2010/main" val="198381760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and Content 1" type="obj">
  <p:cSld name="Title and Content 1">
    <p:spTree>
      <p:nvGrpSpPr>
        <p:cNvPr id="1" name="Shape 28"/>
        <p:cNvGrpSpPr/>
        <p:nvPr/>
      </p:nvGrpSpPr>
      <p:grpSpPr>
        <a:xfrm>
          <a:off x="0" y="0"/>
          <a:ext cx="0" cy="0"/>
          <a:chOff x="0" y="0"/>
          <a:chExt cx="0" cy="0"/>
        </a:xfrm>
      </p:grpSpPr>
      <p:sp>
        <p:nvSpPr>
          <p:cNvPr id="29" name="Google Shape;29;g1296eb9e080_0_53"/>
          <p:cNvSpPr txBox="1">
            <a:spLocks noGrp="1"/>
          </p:cNvSpPr>
          <p:nvPr>
            <p:ph type="title"/>
          </p:nvPr>
        </p:nvSpPr>
        <p:spPr>
          <a:xfrm>
            <a:off x="609603" y="114471"/>
            <a:ext cx="10160100" cy="1143300"/>
          </a:xfrm>
          <a:prstGeom prst="rect">
            <a:avLst/>
          </a:prstGeom>
          <a:noFill/>
          <a:ln>
            <a:noFill/>
          </a:ln>
        </p:spPr>
        <p:txBody>
          <a:bodyPr spcFirstLastPara="1" wrap="square" lIns="121876" tIns="121876" rIns="121876" bIns="121876" anchor="ctr" anchorCtr="0">
            <a:noAutofit/>
          </a:bodyPr>
          <a:lstStyle>
            <a:lvl1pPr marR="0" lvl="0" algn="l">
              <a:lnSpc>
                <a:spcPct val="100000"/>
              </a:lnSpc>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algn="l">
              <a:lnSpc>
                <a:spcPct val="100000"/>
              </a:lnSpc>
              <a:spcBef>
                <a:spcPts val="0"/>
              </a:spcBef>
              <a:spcAft>
                <a:spcPts val="0"/>
              </a:spcAft>
              <a:buSzPts val="1900"/>
              <a:buNone/>
              <a:defRPr sz="2400"/>
            </a:lvl2pPr>
            <a:lvl3pPr lvl="2" algn="l">
              <a:lnSpc>
                <a:spcPct val="100000"/>
              </a:lnSpc>
              <a:spcBef>
                <a:spcPts val="0"/>
              </a:spcBef>
              <a:spcAft>
                <a:spcPts val="0"/>
              </a:spcAft>
              <a:buSzPts val="1900"/>
              <a:buNone/>
              <a:defRPr sz="2400"/>
            </a:lvl3pPr>
            <a:lvl4pPr lvl="3" algn="l">
              <a:lnSpc>
                <a:spcPct val="100000"/>
              </a:lnSpc>
              <a:spcBef>
                <a:spcPts val="0"/>
              </a:spcBef>
              <a:spcAft>
                <a:spcPts val="0"/>
              </a:spcAft>
              <a:buSzPts val="1900"/>
              <a:buNone/>
              <a:defRPr sz="2400"/>
            </a:lvl4pPr>
            <a:lvl5pPr lvl="4" algn="l">
              <a:lnSpc>
                <a:spcPct val="100000"/>
              </a:lnSpc>
              <a:spcBef>
                <a:spcPts val="0"/>
              </a:spcBef>
              <a:spcAft>
                <a:spcPts val="0"/>
              </a:spcAft>
              <a:buSzPts val="1900"/>
              <a:buNone/>
              <a:defRPr sz="2400"/>
            </a:lvl5pPr>
            <a:lvl6pPr lvl="5" algn="l">
              <a:lnSpc>
                <a:spcPct val="100000"/>
              </a:lnSpc>
              <a:spcBef>
                <a:spcPts val="0"/>
              </a:spcBef>
              <a:spcAft>
                <a:spcPts val="0"/>
              </a:spcAft>
              <a:buSzPts val="1900"/>
              <a:buNone/>
              <a:defRPr sz="2400"/>
            </a:lvl6pPr>
            <a:lvl7pPr lvl="6" algn="l">
              <a:lnSpc>
                <a:spcPct val="100000"/>
              </a:lnSpc>
              <a:spcBef>
                <a:spcPts val="0"/>
              </a:spcBef>
              <a:spcAft>
                <a:spcPts val="0"/>
              </a:spcAft>
              <a:buSzPts val="1900"/>
              <a:buNone/>
              <a:defRPr sz="2400"/>
            </a:lvl7pPr>
            <a:lvl8pPr lvl="7" algn="l">
              <a:lnSpc>
                <a:spcPct val="100000"/>
              </a:lnSpc>
              <a:spcBef>
                <a:spcPts val="0"/>
              </a:spcBef>
              <a:spcAft>
                <a:spcPts val="0"/>
              </a:spcAft>
              <a:buSzPts val="1900"/>
              <a:buNone/>
              <a:defRPr sz="2400"/>
            </a:lvl8pPr>
            <a:lvl9pPr lvl="8" algn="l">
              <a:lnSpc>
                <a:spcPct val="100000"/>
              </a:lnSpc>
              <a:spcBef>
                <a:spcPts val="0"/>
              </a:spcBef>
              <a:spcAft>
                <a:spcPts val="0"/>
              </a:spcAft>
              <a:buSzPts val="1900"/>
              <a:buNone/>
              <a:defRPr sz="2400"/>
            </a:lvl9pPr>
          </a:lstStyle>
          <a:p>
            <a:endParaRPr/>
          </a:p>
        </p:txBody>
      </p:sp>
      <p:sp>
        <p:nvSpPr>
          <p:cNvPr id="30" name="Google Shape;30;g1296eb9e080_0_53"/>
          <p:cNvSpPr txBox="1">
            <a:spLocks noGrp="1"/>
          </p:cNvSpPr>
          <p:nvPr>
            <p:ph type="body" idx="1"/>
          </p:nvPr>
        </p:nvSpPr>
        <p:spPr>
          <a:xfrm>
            <a:off x="609603" y="1436447"/>
            <a:ext cx="10160100" cy="4800900"/>
          </a:xfrm>
          <a:prstGeom prst="rect">
            <a:avLst/>
          </a:prstGeom>
          <a:noFill/>
          <a:ln>
            <a:noFill/>
          </a:ln>
        </p:spPr>
        <p:txBody>
          <a:bodyPr spcFirstLastPara="1" wrap="square" lIns="121876" tIns="121876" rIns="121876" bIns="121876" anchor="t" anchorCtr="0">
            <a:noAutofit/>
          </a:bodyPr>
          <a:lstStyle>
            <a:lvl1pPr marL="457095" marR="0" lvl="0" indent="-380916" algn="l">
              <a:lnSpc>
                <a:spcPct val="100000"/>
              </a:lnSpc>
              <a:spcBef>
                <a:spcPts val="600"/>
              </a:spcBef>
              <a:spcAft>
                <a:spcPts val="0"/>
              </a:spcAft>
              <a:buClr>
                <a:schemeClr val="dk2"/>
              </a:buClr>
              <a:buSzPts val="2400"/>
              <a:buChar char="•"/>
              <a:defRPr sz="2400" i="0" u="none" strike="noStrike" cap="none">
                <a:solidFill>
                  <a:schemeClr val="dk2"/>
                </a:solidFill>
              </a:defRPr>
            </a:lvl1pPr>
            <a:lvl2pPr marL="914196" marR="0" lvl="1" indent="-380916" algn="l">
              <a:lnSpc>
                <a:spcPct val="100000"/>
              </a:lnSpc>
              <a:spcBef>
                <a:spcPts val="1300"/>
              </a:spcBef>
              <a:spcAft>
                <a:spcPts val="0"/>
              </a:spcAft>
              <a:buClr>
                <a:srgbClr val="0070C0"/>
              </a:buClr>
              <a:buSzPts val="2400"/>
              <a:buChar char="•"/>
              <a:defRPr sz="1900" i="0" u="none" strike="noStrike" cap="none">
                <a:solidFill>
                  <a:srgbClr val="0070C0"/>
                </a:solidFill>
              </a:defRPr>
            </a:lvl2pPr>
            <a:lvl3pPr marL="1371294" marR="0" lvl="2" indent="-330128" algn="l">
              <a:lnSpc>
                <a:spcPct val="100000"/>
              </a:lnSpc>
              <a:spcBef>
                <a:spcPts val="500"/>
              </a:spcBef>
              <a:spcAft>
                <a:spcPts val="0"/>
              </a:spcAft>
              <a:buClr>
                <a:schemeClr val="dk2"/>
              </a:buClr>
              <a:buSzPts val="1600"/>
              <a:buChar char="•"/>
              <a:defRPr sz="1600" i="0" u="none" strike="noStrike" cap="none">
                <a:solidFill>
                  <a:schemeClr val="dk2"/>
                </a:solidFill>
              </a:defRPr>
            </a:lvl3pPr>
            <a:lvl4pPr marL="1828392" marR="0" lvl="3" indent="-361878" algn="l">
              <a:lnSpc>
                <a:spcPct val="100000"/>
              </a:lnSpc>
              <a:spcBef>
                <a:spcPts val="400"/>
              </a:spcBef>
              <a:spcAft>
                <a:spcPts val="0"/>
              </a:spcAft>
              <a:buClr>
                <a:schemeClr val="accent4"/>
              </a:buClr>
              <a:buSzPts val="2100"/>
              <a:buChar char="•"/>
              <a:defRPr sz="2100" i="0" u="none" strike="noStrike" cap="none">
                <a:solidFill>
                  <a:schemeClr val="dk1"/>
                </a:solidFill>
              </a:defRPr>
            </a:lvl4pPr>
            <a:lvl5pPr marL="2285494" marR="0" lvl="4" indent="-349178" algn="l">
              <a:lnSpc>
                <a:spcPct val="100000"/>
              </a:lnSpc>
              <a:spcBef>
                <a:spcPts val="400"/>
              </a:spcBef>
              <a:spcAft>
                <a:spcPts val="0"/>
              </a:spcAft>
              <a:buClr>
                <a:schemeClr val="accent5"/>
              </a:buClr>
              <a:buSzPts val="1900"/>
              <a:buChar char="•"/>
              <a:defRPr sz="1900" i="0" u="none" strike="noStrike" cap="none">
                <a:solidFill>
                  <a:schemeClr val="dk1"/>
                </a:solidFill>
              </a:defRPr>
            </a:lvl5pPr>
            <a:lvl6pPr marL="2742586" marR="0" lvl="5" indent="-349178" algn="l">
              <a:lnSpc>
                <a:spcPct val="100000"/>
              </a:lnSpc>
              <a:spcBef>
                <a:spcPts val="400"/>
              </a:spcBef>
              <a:spcAft>
                <a:spcPts val="0"/>
              </a:spcAft>
              <a:buClr>
                <a:schemeClr val="accent1"/>
              </a:buClr>
              <a:buSzPts val="1900"/>
              <a:buChar char="•"/>
              <a:defRPr sz="1900" i="0" u="none" strike="noStrike" cap="none">
                <a:solidFill>
                  <a:schemeClr val="dk1"/>
                </a:solidFill>
              </a:defRPr>
            </a:lvl6pPr>
            <a:lvl7pPr marL="3199680" marR="0" lvl="6" indent="-349178" algn="l">
              <a:lnSpc>
                <a:spcPct val="100000"/>
              </a:lnSpc>
              <a:spcBef>
                <a:spcPts val="400"/>
              </a:spcBef>
              <a:spcAft>
                <a:spcPts val="0"/>
              </a:spcAft>
              <a:buClr>
                <a:schemeClr val="accent2"/>
              </a:buClr>
              <a:buSzPts val="1900"/>
              <a:buChar char="•"/>
              <a:defRPr sz="1900" i="0" u="none" strike="noStrike" cap="none">
                <a:solidFill>
                  <a:schemeClr val="dk1"/>
                </a:solidFill>
              </a:defRPr>
            </a:lvl7pPr>
            <a:lvl8pPr marL="3656775" marR="0" lvl="7" indent="-349178" algn="l">
              <a:lnSpc>
                <a:spcPct val="100000"/>
              </a:lnSpc>
              <a:spcBef>
                <a:spcPts val="400"/>
              </a:spcBef>
              <a:spcAft>
                <a:spcPts val="0"/>
              </a:spcAft>
              <a:buClr>
                <a:schemeClr val="accent3"/>
              </a:buClr>
              <a:buSzPts val="1900"/>
              <a:buChar char="•"/>
              <a:defRPr sz="1900" i="0" u="none" strike="noStrike" cap="none">
                <a:solidFill>
                  <a:schemeClr val="dk1"/>
                </a:solidFill>
              </a:defRPr>
            </a:lvl8pPr>
            <a:lvl9pPr marL="4113876" marR="0" lvl="8" indent="-349178" algn="l">
              <a:lnSpc>
                <a:spcPct val="100000"/>
              </a:lnSpc>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31" name="Google Shape;31;g1296eb9e080_0_53"/>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9pPr>
          </a:lstStyle>
          <a:p>
            <a:fld id="{00000000-1234-1234-1234-123412341234}" type="slidenum">
              <a:rPr lang="en-US">
                <a:solidFill>
                  <a:srgbClr val="1F497D"/>
                </a:solidFill>
              </a:rPr>
              <a:pPr/>
              <a:t>‹#›</a:t>
            </a:fld>
            <a:endParaRPr>
              <a:solidFill>
                <a:srgbClr val="1F497D"/>
              </a:solidFill>
            </a:endParaRPr>
          </a:p>
        </p:txBody>
      </p:sp>
    </p:spTree>
    <p:extLst>
      <p:ext uri="{BB962C8B-B14F-4D97-AF65-F5344CB8AC3E}">
        <p14:creationId xmlns:p14="http://schemas.microsoft.com/office/powerpoint/2010/main" val="4192746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1">
  <p:cSld name="TITLE_1">
    <p:spTree>
      <p:nvGrpSpPr>
        <p:cNvPr id="1" name="Shape 58"/>
        <p:cNvGrpSpPr/>
        <p:nvPr/>
      </p:nvGrpSpPr>
      <p:grpSpPr>
        <a:xfrm>
          <a:off x="0" y="0"/>
          <a:ext cx="0" cy="0"/>
          <a:chOff x="0" y="0"/>
          <a:chExt cx="0" cy="0"/>
        </a:xfrm>
      </p:grpSpPr>
      <p:sp>
        <p:nvSpPr>
          <p:cNvPr id="59" name="Google Shape;59;g1296eb9e080_0_49"/>
          <p:cNvSpPr txBox="1">
            <a:spLocks noGrp="1"/>
          </p:cNvSpPr>
          <p:nvPr>
            <p:ph type="ctrTitle"/>
          </p:nvPr>
        </p:nvSpPr>
        <p:spPr>
          <a:xfrm>
            <a:off x="914400" y="2130425"/>
            <a:ext cx="10363200" cy="1470000"/>
          </a:xfrm>
          <a:prstGeom prst="rect">
            <a:avLst/>
          </a:prstGeom>
          <a:noFill/>
          <a:ln>
            <a:noFill/>
          </a:ln>
        </p:spPr>
        <p:txBody>
          <a:bodyPr spcFirstLastPara="1" wrap="square" lIns="121830" tIns="121830" rIns="121830" bIns="121830" anchor="ctr" anchorCtr="0">
            <a:noAutofit/>
          </a:bodyPr>
          <a:lstStyle>
            <a:lvl1pPr marR="0" lvl="0" algn="l" rtl="0">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rtl="0">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rtl="0">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rtl="0">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rtl="0">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rtl="0">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rtl="0">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rtl="0">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rtl="0">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60" name="Google Shape;60;g1296eb9e080_0_49"/>
          <p:cNvSpPr txBox="1">
            <a:spLocks noGrp="1"/>
          </p:cNvSpPr>
          <p:nvPr>
            <p:ph type="subTitle" idx="1"/>
          </p:nvPr>
        </p:nvSpPr>
        <p:spPr>
          <a:xfrm>
            <a:off x="914400" y="3886203"/>
            <a:ext cx="9448800" cy="1752900"/>
          </a:xfrm>
          <a:prstGeom prst="rect">
            <a:avLst/>
          </a:prstGeom>
          <a:noFill/>
          <a:ln>
            <a:noFill/>
          </a:ln>
        </p:spPr>
        <p:txBody>
          <a:bodyPr spcFirstLastPara="1" wrap="square" lIns="121830" tIns="121830" rIns="121830" bIns="121830" anchor="t" anchorCtr="0">
            <a:noAutofit/>
          </a:bodyPr>
          <a:lstStyle>
            <a:lvl1pPr marR="0" lvl="0" rtl="0">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rtl="0">
              <a:spcBef>
                <a:spcPts val="6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rtl="0">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61" name="Google Shape;61;g1296eb9e080_0_49"/>
          <p:cNvSpPr txBox="1">
            <a:spLocks noGrp="1"/>
          </p:cNvSpPr>
          <p:nvPr>
            <p:ph type="sldNum" idx="12"/>
          </p:nvPr>
        </p:nvSpPr>
        <p:spPr>
          <a:xfrm>
            <a:off x="9448803" y="6248400"/>
            <a:ext cx="2540100" cy="457200"/>
          </a:xfrm>
          <a:prstGeom prst="rect">
            <a:avLst/>
          </a:prstGeom>
          <a:noFill/>
          <a:ln>
            <a:noFill/>
          </a:ln>
        </p:spPr>
        <p:txBody>
          <a:bodyPr spcFirstLastPara="1" wrap="square" lIns="121830" tIns="60890" rIns="121830" bIns="60890" anchor="t" anchorCtr="0">
            <a:noAutofit/>
          </a:bodyPr>
          <a:lstStyle>
            <a:lvl1pPr marL="0" marR="0" lvl="0"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fld id="{00000000-1234-1234-1234-123412341234}" type="slidenum">
              <a:rPr lang="uk-UA" smtClean="0"/>
              <a:pPr/>
              <a:t>‹#›</a:t>
            </a:fld>
            <a:endParaRPr lang="uk-UA" sz="1600">
              <a:solidFill>
                <a:srgbClr val="888888"/>
              </a:solidFill>
              <a:latin typeface="Open Sans"/>
              <a:ea typeface="Open Sans"/>
              <a:cs typeface="Open Sans"/>
              <a:sym typeface="Open Sans"/>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wo Content 1" type="twoObj">
  <p:cSld name="Two Content 1">
    <p:spTree>
      <p:nvGrpSpPr>
        <p:cNvPr id="1" name="Shape 32"/>
        <p:cNvGrpSpPr/>
        <p:nvPr/>
      </p:nvGrpSpPr>
      <p:grpSpPr>
        <a:xfrm>
          <a:off x="0" y="0"/>
          <a:ext cx="0" cy="0"/>
          <a:chOff x="0" y="0"/>
          <a:chExt cx="0" cy="0"/>
        </a:xfrm>
      </p:grpSpPr>
      <p:sp>
        <p:nvSpPr>
          <p:cNvPr id="33" name="Google Shape;33;g1296eb9e080_0_84"/>
          <p:cNvSpPr txBox="1">
            <a:spLocks noGrp="1"/>
          </p:cNvSpPr>
          <p:nvPr>
            <p:ph type="title"/>
          </p:nvPr>
        </p:nvSpPr>
        <p:spPr>
          <a:xfrm>
            <a:off x="914400" y="0"/>
            <a:ext cx="10363200" cy="1143000"/>
          </a:xfrm>
          <a:prstGeom prst="rect">
            <a:avLst/>
          </a:prstGeom>
          <a:noFill/>
          <a:ln>
            <a:noFill/>
          </a:ln>
        </p:spPr>
        <p:txBody>
          <a:bodyPr spcFirstLastPara="1" wrap="square" lIns="91406" tIns="45698" rIns="91406" bIns="45698"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4" name="Google Shape;34;g1296eb9e080_0_84"/>
          <p:cNvSpPr txBox="1">
            <a:spLocks noGrp="1"/>
          </p:cNvSpPr>
          <p:nvPr>
            <p:ph type="body" idx="1"/>
          </p:nvPr>
        </p:nvSpPr>
        <p:spPr>
          <a:xfrm>
            <a:off x="914403" y="1981200"/>
            <a:ext cx="5079900" cy="4114800"/>
          </a:xfrm>
          <a:prstGeom prst="rect">
            <a:avLst/>
          </a:prstGeom>
          <a:noFill/>
          <a:ln>
            <a:noFill/>
          </a:ln>
        </p:spPr>
        <p:txBody>
          <a:bodyPr spcFirstLastPara="1" wrap="square" lIns="91406" tIns="45698" rIns="91406" bIns="45698" anchor="t" anchorCtr="0">
            <a:noAutofit/>
          </a:bodyPr>
          <a:lstStyle>
            <a:lvl1pPr marL="457095" lvl="0" indent="-406311" algn="l">
              <a:lnSpc>
                <a:spcPct val="100000"/>
              </a:lnSpc>
              <a:spcBef>
                <a:spcPts val="560"/>
              </a:spcBef>
              <a:spcAft>
                <a:spcPts val="0"/>
              </a:spcAft>
              <a:buSzPts val="2800"/>
              <a:buFont typeface="Times New Roman"/>
              <a:buChar char="•"/>
              <a:defRPr sz="2800"/>
            </a:lvl1pPr>
            <a:lvl2pPr marL="914196" lvl="1" indent="-380916" algn="l">
              <a:lnSpc>
                <a:spcPct val="100000"/>
              </a:lnSpc>
              <a:spcBef>
                <a:spcPts val="1400"/>
              </a:spcBef>
              <a:spcAft>
                <a:spcPts val="0"/>
              </a:spcAft>
              <a:buSzPts val="2400"/>
              <a:buFont typeface="Times New Roman"/>
              <a:buChar char="–"/>
              <a:defRPr sz="2400"/>
            </a:lvl2pPr>
            <a:lvl3pPr marL="1371294" lvl="2" indent="-355526" algn="l">
              <a:lnSpc>
                <a:spcPct val="100000"/>
              </a:lnSpc>
              <a:spcBef>
                <a:spcPts val="1200"/>
              </a:spcBef>
              <a:spcAft>
                <a:spcPts val="0"/>
              </a:spcAft>
              <a:buClr>
                <a:schemeClr val="dk1"/>
              </a:buClr>
              <a:buSzPts val="2000"/>
              <a:buFont typeface="Times New Roman"/>
              <a:buChar char="•"/>
              <a:defRPr sz="2000"/>
            </a:lvl3pPr>
            <a:lvl4pPr marL="1828392" lvl="3" indent="-342826" algn="l">
              <a:lnSpc>
                <a:spcPct val="100000"/>
              </a:lnSpc>
              <a:spcBef>
                <a:spcPts val="1000"/>
              </a:spcBef>
              <a:spcAft>
                <a:spcPts val="0"/>
              </a:spcAft>
              <a:buClr>
                <a:schemeClr val="dk1"/>
              </a:buClr>
              <a:buSzPts val="1800"/>
              <a:buChar char="–"/>
              <a:defRPr sz="1900"/>
            </a:lvl4pPr>
            <a:lvl5pPr marL="2285494" lvl="4" indent="-342826" algn="l">
              <a:lnSpc>
                <a:spcPct val="100000"/>
              </a:lnSpc>
              <a:spcBef>
                <a:spcPts val="900"/>
              </a:spcBef>
              <a:spcAft>
                <a:spcPts val="0"/>
              </a:spcAft>
              <a:buClr>
                <a:schemeClr val="dk1"/>
              </a:buClr>
              <a:buSzPts val="1800"/>
              <a:buFont typeface="Times New Roman"/>
              <a:buChar char="»"/>
              <a:defRPr sz="1900"/>
            </a:lvl5pPr>
            <a:lvl6pPr marL="2742586" lvl="5" indent="-342826" algn="l">
              <a:lnSpc>
                <a:spcPct val="100000"/>
              </a:lnSpc>
              <a:spcBef>
                <a:spcPts val="900"/>
              </a:spcBef>
              <a:spcAft>
                <a:spcPts val="0"/>
              </a:spcAft>
              <a:buSzPts val="1800"/>
              <a:buFont typeface="Times New Roman"/>
              <a:buChar char="»"/>
              <a:defRPr sz="1900"/>
            </a:lvl6pPr>
            <a:lvl7pPr marL="3199680" lvl="6" indent="-342826" algn="l">
              <a:lnSpc>
                <a:spcPct val="100000"/>
              </a:lnSpc>
              <a:spcBef>
                <a:spcPts val="900"/>
              </a:spcBef>
              <a:spcAft>
                <a:spcPts val="0"/>
              </a:spcAft>
              <a:buSzPts val="1800"/>
              <a:buFont typeface="Times New Roman"/>
              <a:buChar char="»"/>
              <a:defRPr sz="1900"/>
            </a:lvl7pPr>
            <a:lvl8pPr marL="3656775" lvl="7" indent="-342826" algn="l">
              <a:lnSpc>
                <a:spcPct val="100000"/>
              </a:lnSpc>
              <a:spcBef>
                <a:spcPts val="900"/>
              </a:spcBef>
              <a:spcAft>
                <a:spcPts val="0"/>
              </a:spcAft>
              <a:buSzPts val="1800"/>
              <a:buFont typeface="Times New Roman"/>
              <a:buChar char="»"/>
              <a:defRPr sz="1900"/>
            </a:lvl8pPr>
            <a:lvl9pPr marL="4113876" lvl="8" indent="-342826" algn="l">
              <a:lnSpc>
                <a:spcPct val="100000"/>
              </a:lnSpc>
              <a:spcBef>
                <a:spcPts val="900"/>
              </a:spcBef>
              <a:spcAft>
                <a:spcPts val="900"/>
              </a:spcAft>
              <a:buSzPts val="1800"/>
              <a:buFont typeface="Times New Roman"/>
              <a:buChar char="»"/>
              <a:defRPr sz="1900"/>
            </a:lvl9pPr>
          </a:lstStyle>
          <a:p>
            <a:endParaRPr/>
          </a:p>
        </p:txBody>
      </p:sp>
      <p:sp>
        <p:nvSpPr>
          <p:cNvPr id="35" name="Google Shape;35;g1296eb9e080_0_84"/>
          <p:cNvSpPr txBox="1">
            <a:spLocks noGrp="1"/>
          </p:cNvSpPr>
          <p:nvPr>
            <p:ph type="body" idx="2"/>
          </p:nvPr>
        </p:nvSpPr>
        <p:spPr>
          <a:xfrm>
            <a:off x="6197603" y="1981200"/>
            <a:ext cx="5079900" cy="4114800"/>
          </a:xfrm>
          <a:prstGeom prst="rect">
            <a:avLst/>
          </a:prstGeom>
          <a:noFill/>
          <a:ln>
            <a:noFill/>
          </a:ln>
        </p:spPr>
        <p:txBody>
          <a:bodyPr spcFirstLastPara="1" wrap="square" lIns="91406" tIns="45698" rIns="91406" bIns="45698" anchor="t" anchorCtr="0">
            <a:noAutofit/>
          </a:bodyPr>
          <a:lstStyle>
            <a:lvl1pPr marL="457095" lvl="0" indent="-406311" algn="l">
              <a:lnSpc>
                <a:spcPct val="100000"/>
              </a:lnSpc>
              <a:spcBef>
                <a:spcPts val="560"/>
              </a:spcBef>
              <a:spcAft>
                <a:spcPts val="0"/>
              </a:spcAft>
              <a:buSzPts val="2800"/>
              <a:buFont typeface="Times New Roman"/>
              <a:buChar char="•"/>
              <a:defRPr sz="2800"/>
            </a:lvl1pPr>
            <a:lvl2pPr marL="914196" lvl="1" indent="-380916" algn="l">
              <a:lnSpc>
                <a:spcPct val="100000"/>
              </a:lnSpc>
              <a:spcBef>
                <a:spcPts val="1400"/>
              </a:spcBef>
              <a:spcAft>
                <a:spcPts val="0"/>
              </a:spcAft>
              <a:buSzPts val="2400"/>
              <a:buFont typeface="Times New Roman"/>
              <a:buChar char="–"/>
              <a:defRPr sz="2400"/>
            </a:lvl2pPr>
            <a:lvl3pPr marL="1371294" lvl="2" indent="-355526" algn="l">
              <a:lnSpc>
                <a:spcPct val="100000"/>
              </a:lnSpc>
              <a:spcBef>
                <a:spcPts val="1200"/>
              </a:spcBef>
              <a:spcAft>
                <a:spcPts val="0"/>
              </a:spcAft>
              <a:buClr>
                <a:schemeClr val="dk1"/>
              </a:buClr>
              <a:buSzPts val="2000"/>
              <a:buFont typeface="Times New Roman"/>
              <a:buChar char="•"/>
              <a:defRPr sz="2000"/>
            </a:lvl3pPr>
            <a:lvl4pPr marL="1828392" lvl="3" indent="-342826" algn="l">
              <a:lnSpc>
                <a:spcPct val="100000"/>
              </a:lnSpc>
              <a:spcBef>
                <a:spcPts val="1000"/>
              </a:spcBef>
              <a:spcAft>
                <a:spcPts val="0"/>
              </a:spcAft>
              <a:buClr>
                <a:schemeClr val="dk1"/>
              </a:buClr>
              <a:buSzPts val="1800"/>
              <a:buChar char="–"/>
              <a:defRPr sz="1900"/>
            </a:lvl4pPr>
            <a:lvl5pPr marL="2285494" lvl="4" indent="-342826" algn="l">
              <a:lnSpc>
                <a:spcPct val="100000"/>
              </a:lnSpc>
              <a:spcBef>
                <a:spcPts val="900"/>
              </a:spcBef>
              <a:spcAft>
                <a:spcPts val="0"/>
              </a:spcAft>
              <a:buClr>
                <a:schemeClr val="dk1"/>
              </a:buClr>
              <a:buSzPts val="1800"/>
              <a:buFont typeface="Times New Roman"/>
              <a:buChar char="»"/>
              <a:defRPr sz="1900"/>
            </a:lvl5pPr>
            <a:lvl6pPr marL="2742586" lvl="5" indent="-342826" algn="l">
              <a:lnSpc>
                <a:spcPct val="100000"/>
              </a:lnSpc>
              <a:spcBef>
                <a:spcPts val="900"/>
              </a:spcBef>
              <a:spcAft>
                <a:spcPts val="0"/>
              </a:spcAft>
              <a:buSzPts val="1800"/>
              <a:buFont typeface="Times New Roman"/>
              <a:buChar char="»"/>
              <a:defRPr sz="1900"/>
            </a:lvl6pPr>
            <a:lvl7pPr marL="3199680" lvl="6" indent="-342826" algn="l">
              <a:lnSpc>
                <a:spcPct val="100000"/>
              </a:lnSpc>
              <a:spcBef>
                <a:spcPts val="900"/>
              </a:spcBef>
              <a:spcAft>
                <a:spcPts val="0"/>
              </a:spcAft>
              <a:buSzPts val="1800"/>
              <a:buFont typeface="Times New Roman"/>
              <a:buChar char="»"/>
              <a:defRPr sz="1900"/>
            </a:lvl7pPr>
            <a:lvl8pPr marL="3656775" lvl="7" indent="-342826" algn="l">
              <a:lnSpc>
                <a:spcPct val="100000"/>
              </a:lnSpc>
              <a:spcBef>
                <a:spcPts val="900"/>
              </a:spcBef>
              <a:spcAft>
                <a:spcPts val="0"/>
              </a:spcAft>
              <a:buSzPts val="1800"/>
              <a:buFont typeface="Times New Roman"/>
              <a:buChar char="»"/>
              <a:defRPr sz="1900"/>
            </a:lvl8pPr>
            <a:lvl9pPr marL="4113876" lvl="8" indent="-342826" algn="l">
              <a:lnSpc>
                <a:spcPct val="100000"/>
              </a:lnSpc>
              <a:spcBef>
                <a:spcPts val="900"/>
              </a:spcBef>
              <a:spcAft>
                <a:spcPts val="900"/>
              </a:spcAft>
              <a:buSzPts val="1800"/>
              <a:buFont typeface="Times New Roman"/>
              <a:buChar char="»"/>
              <a:defRPr sz="1900"/>
            </a:lvl9pPr>
          </a:lstStyle>
          <a:p>
            <a:endParaRPr/>
          </a:p>
        </p:txBody>
      </p:sp>
      <p:sp>
        <p:nvSpPr>
          <p:cNvPr id="36" name="Google Shape;36;g1296eb9e080_0_84"/>
          <p:cNvSpPr txBox="1">
            <a:spLocks noGrp="1"/>
          </p:cNvSpPr>
          <p:nvPr>
            <p:ph type="sldNum" idx="12"/>
          </p:nvPr>
        </p:nvSpPr>
        <p:spPr>
          <a:xfrm>
            <a:off x="9426723" y="6459407"/>
            <a:ext cx="2743200" cy="365100"/>
          </a:xfrm>
          <a:prstGeom prst="rect">
            <a:avLst/>
          </a:prstGeom>
          <a:noFill/>
          <a:ln>
            <a:noFill/>
          </a:ln>
        </p:spPr>
        <p:txBody>
          <a:bodyPr spcFirstLastPara="1" wrap="square" lIns="91406" tIns="45698" rIns="91406"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58302549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9"/>
        <p:cNvGrpSpPr/>
        <p:nvPr/>
      </p:nvGrpSpPr>
      <p:grpSpPr>
        <a:xfrm>
          <a:off x="0" y="0"/>
          <a:ext cx="0" cy="0"/>
          <a:chOff x="0" y="0"/>
          <a:chExt cx="0" cy="0"/>
        </a:xfrm>
      </p:grpSpPr>
      <p:sp>
        <p:nvSpPr>
          <p:cNvPr id="40" name="Google Shape;40;g1296eb9e080_0_16"/>
          <p:cNvSpPr txBox="1">
            <a:spLocks noGrp="1"/>
          </p:cNvSpPr>
          <p:nvPr>
            <p:ph type="body" idx="1"/>
          </p:nvPr>
        </p:nvSpPr>
        <p:spPr>
          <a:xfrm>
            <a:off x="847200" y="1295403"/>
            <a:ext cx="10735200" cy="4830900"/>
          </a:xfrm>
          <a:prstGeom prst="rect">
            <a:avLst/>
          </a:prstGeom>
          <a:noFill/>
          <a:ln>
            <a:noFill/>
          </a:ln>
        </p:spPr>
        <p:txBody>
          <a:bodyPr spcFirstLastPara="1" wrap="square" lIns="121876" tIns="121876" rIns="121876" bIns="121876" anchor="t" anchorCtr="0">
            <a:noAutofit/>
          </a:bodyPr>
          <a:lstStyle>
            <a:lvl1pPr marL="457095" lvl="0" indent="-380916" algn="l">
              <a:lnSpc>
                <a:spcPct val="100000"/>
              </a:lnSpc>
              <a:spcBef>
                <a:spcPts val="600"/>
              </a:spcBef>
              <a:spcAft>
                <a:spcPts val="0"/>
              </a:spcAft>
              <a:buClr>
                <a:schemeClr val="dk2"/>
              </a:buClr>
              <a:buSzPts val="2400"/>
              <a:buChar char="●"/>
              <a:defRPr sz="2400">
                <a:solidFill>
                  <a:schemeClr val="dk2"/>
                </a:solidFill>
              </a:defRPr>
            </a:lvl1pPr>
            <a:lvl2pPr marL="914196" lvl="1" indent="-361878" algn="l">
              <a:lnSpc>
                <a:spcPct val="100000"/>
              </a:lnSpc>
              <a:spcBef>
                <a:spcPts val="500"/>
              </a:spcBef>
              <a:spcAft>
                <a:spcPts val="0"/>
              </a:spcAft>
              <a:buClr>
                <a:schemeClr val="accent1"/>
              </a:buClr>
              <a:buSzPts val="2100"/>
              <a:buChar char="○"/>
              <a:defRPr sz="2100">
                <a:solidFill>
                  <a:schemeClr val="accent1"/>
                </a:solidFill>
              </a:defRPr>
            </a:lvl2pPr>
            <a:lvl3pPr marL="1371294" lvl="2" indent="-361878" algn="l">
              <a:lnSpc>
                <a:spcPct val="100000"/>
              </a:lnSpc>
              <a:spcBef>
                <a:spcPts val="500"/>
              </a:spcBef>
              <a:spcAft>
                <a:spcPts val="0"/>
              </a:spcAft>
              <a:buClr>
                <a:srgbClr val="538CD5"/>
              </a:buClr>
              <a:buSzPts val="2100"/>
              <a:buChar char="■"/>
              <a:defRPr sz="1900">
                <a:solidFill>
                  <a:srgbClr val="538CD5"/>
                </a:solidFill>
              </a:defRPr>
            </a:lvl3pPr>
            <a:lvl4pPr marL="1828392" lvl="3" indent="-330128" algn="l">
              <a:lnSpc>
                <a:spcPct val="100000"/>
              </a:lnSpc>
              <a:spcBef>
                <a:spcPts val="400"/>
              </a:spcBef>
              <a:spcAft>
                <a:spcPts val="0"/>
              </a:spcAft>
              <a:buClr>
                <a:schemeClr val="dk1"/>
              </a:buClr>
              <a:buSzPts val="1600"/>
              <a:buChar char="●"/>
              <a:defRPr sz="1600">
                <a:solidFill>
                  <a:schemeClr val="dk1"/>
                </a:solidFill>
              </a:defRPr>
            </a:lvl4pPr>
            <a:lvl5pPr marL="2285494" lvl="4" indent="-323779" algn="l">
              <a:lnSpc>
                <a:spcPct val="100000"/>
              </a:lnSpc>
              <a:spcBef>
                <a:spcPts val="400"/>
              </a:spcBef>
              <a:spcAft>
                <a:spcPts val="0"/>
              </a:spcAft>
              <a:buClr>
                <a:schemeClr val="dk1"/>
              </a:buClr>
              <a:buSzPts val="1500"/>
              <a:buChar char="○"/>
              <a:defRPr sz="1500">
                <a:solidFill>
                  <a:schemeClr val="dk1"/>
                </a:solidFill>
              </a:defRPr>
            </a:lvl5pPr>
            <a:lvl6pPr marL="2742586" lvl="5" indent="-311079" algn="l">
              <a:lnSpc>
                <a:spcPct val="100000"/>
              </a:lnSpc>
              <a:spcBef>
                <a:spcPts val="500"/>
              </a:spcBef>
              <a:spcAft>
                <a:spcPts val="0"/>
              </a:spcAft>
              <a:buClr>
                <a:schemeClr val="dk1"/>
              </a:buClr>
              <a:buSzPts val="1300"/>
              <a:buChar char="■"/>
              <a:defRPr sz="1300">
                <a:solidFill>
                  <a:schemeClr val="dk1"/>
                </a:solidFill>
              </a:defRPr>
            </a:lvl6pPr>
            <a:lvl7pPr marL="3199680" lvl="6" indent="-311079" algn="l">
              <a:lnSpc>
                <a:spcPct val="100000"/>
              </a:lnSpc>
              <a:spcBef>
                <a:spcPts val="500"/>
              </a:spcBef>
              <a:spcAft>
                <a:spcPts val="0"/>
              </a:spcAft>
              <a:buClr>
                <a:schemeClr val="dk1"/>
              </a:buClr>
              <a:buSzPts val="1300"/>
              <a:buChar char="●"/>
              <a:defRPr sz="1300">
                <a:solidFill>
                  <a:schemeClr val="dk1"/>
                </a:solidFill>
              </a:defRPr>
            </a:lvl7pPr>
            <a:lvl8pPr marL="3656775" lvl="7" indent="-311079" algn="l">
              <a:lnSpc>
                <a:spcPct val="100000"/>
              </a:lnSpc>
              <a:spcBef>
                <a:spcPts val="500"/>
              </a:spcBef>
              <a:spcAft>
                <a:spcPts val="0"/>
              </a:spcAft>
              <a:buClr>
                <a:schemeClr val="dk1"/>
              </a:buClr>
              <a:buSzPts val="1300"/>
              <a:buChar char="○"/>
              <a:defRPr sz="1300">
                <a:solidFill>
                  <a:schemeClr val="dk1"/>
                </a:solidFill>
              </a:defRPr>
            </a:lvl8pPr>
            <a:lvl9pPr marL="4113876" lvl="8" indent="-311079" algn="l">
              <a:lnSpc>
                <a:spcPct val="100000"/>
              </a:lnSpc>
              <a:spcBef>
                <a:spcPts val="500"/>
              </a:spcBef>
              <a:spcAft>
                <a:spcPts val="0"/>
              </a:spcAft>
              <a:buClr>
                <a:schemeClr val="dk1"/>
              </a:buClr>
              <a:buSzPts val="1300"/>
              <a:buChar char="■"/>
              <a:defRPr sz="1300">
                <a:solidFill>
                  <a:schemeClr val="dk1"/>
                </a:solidFill>
              </a:defRPr>
            </a:lvl9pPr>
          </a:lstStyle>
          <a:p>
            <a:endParaRPr/>
          </a:p>
        </p:txBody>
      </p:sp>
      <p:sp>
        <p:nvSpPr>
          <p:cNvPr id="41" name="Google Shape;41;g1296eb9e080_0_16"/>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42" name="Google Shape;42;g1296eb9e080_0_16"/>
          <p:cNvSpPr txBox="1">
            <a:spLocks noGrp="1"/>
          </p:cNvSpPr>
          <p:nvPr>
            <p:ph type="title"/>
          </p:nvPr>
        </p:nvSpPr>
        <p:spPr>
          <a:xfrm>
            <a:off x="847200" y="284459"/>
            <a:ext cx="95580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algn="l">
              <a:lnSpc>
                <a:spcPct val="100000"/>
              </a:lnSpc>
              <a:spcBef>
                <a:spcPts val="0"/>
              </a:spcBef>
              <a:spcAft>
                <a:spcPts val="0"/>
              </a:spcAft>
              <a:buSzPts val="4800"/>
              <a:buFont typeface="Cambria"/>
              <a:buChar char="○"/>
              <a:defRPr sz="4800">
                <a:latin typeface="Cambria"/>
                <a:ea typeface="Cambria"/>
                <a:cs typeface="Cambria"/>
                <a:sym typeface="Cambria"/>
              </a:defRPr>
            </a:lvl2pPr>
            <a:lvl3pPr lvl="2" algn="l">
              <a:lnSpc>
                <a:spcPct val="100000"/>
              </a:lnSpc>
              <a:spcBef>
                <a:spcPts val="0"/>
              </a:spcBef>
              <a:spcAft>
                <a:spcPts val="0"/>
              </a:spcAft>
              <a:buSzPts val="4800"/>
              <a:buFont typeface="Cambria"/>
              <a:buChar char="■"/>
              <a:defRPr sz="4800">
                <a:latin typeface="Cambria"/>
                <a:ea typeface="Cambria"/>
                <a:cs typeface="Cambria"/>
                <a:sym typeface="Cambria"/>
              </a:defRPr>
            </a:lvl3pPr>
            <a:lvl4pPr lvl="3" algn="l">
              <a:lnSpc>
                <a:spcPct val="100000"/>
              </a:lnSpc>
              <a:spcBef>
                <a:spcPts val="0"/>
              </a:spcBef>
              <a:spcAft>
                <a:spcPts val="0"/>
              </a:spcAft>
              <a:buSzPts val="4800"/>
              <a:buFont typeface="Cambria"/>
              <a:buChar char="●"/>
              <a:defRPr sz="4800">
                <a:latin typeface="Cambria"/>
                <a:ea typeface="Cambria"/>
                <a:cs typeface="Cambria"/>
                <a:sym typeface="Cambria"/>
              </a:defRPr>
            </a:lvl4pPr>
            <a:lvl5pPr lvl="4" algn="l">
              <a:lnSpc>
                <a:spcPct val="100000"/>
              </a:lnSpc>
              <a:spcBef>
                <a:spcPts val="0"/>
              </a:spcBef>
              <a:spcAft>
                <a:spcPts val="0"/>
              </a:spcAft>
              <a:buSzPts val="4800"/>
              <a:buFont typeface="Cambria"/>
              <a:buChar char="○"/>
              <a:defRPr sz="4800">
                <a:latin typeface="Cambria"/>
                <a:ea typeface="Cambria"/>
                <a:cs typeface="Cambria"/>
                <a:sym typeface="Cambria"/>
              </a:defRPr>
            </a:lvl5pPr>
            <a:lvl6pPr lvl="5" algn="l">
              <a:lnSpc>
                <a:spcPct val="100000"/>
              </a:lnSpc>
              <a:spcBef>
                <a:spcPts val="0"/>
              </a:spcBef>
              <a:spcAft>
                <a:spcPts val="0"/>
              </a:spcAft>
              <a:buSzPts val="4800"/>
              <a:buFont typeface="Cambria"/>
              <a:buChar char="■"/>
              <a:defRPr sz="4800">
                <a:latin typeface="Cambria"/>
                <a:ea typeface="Cambria"/>
                <a:cs typeface="Cambria"/>
                <a:sym typeface="Cambria"/>
              </a:defRPr>
            </a:lvl6pPr>
            <a:lvl7pPr lvl="6" algn="l">
              <a:lnSpc>
                <a:spcPct val="100000"/>
              </a:lnSpc>
              <a:spcBef>
                <a:spcPts val="0"/>
              </a:spcBef>
              <a:spcAft>
                <a:spcPts val="0"/>
              </a:spcAft>
              <a:buSzPts val="4800"/>
              <a:buFont typeface="Cambria"/>
              <a:buChar char="●"/>
              <a:defRPr sz="4800">
                <a:latin typeface="Cambria"/>
                <a:ea typeface="Cambria"/>
                <a:cs typeface="Cambria"/>
                <a:sym typeface="Cambria"/>
              </a:defRPr>
            </a:lvl7pPr>
            <a:lvl8pPr lvl="7" algn="l">
              <a:lnSpc>
                <a:spcPct val="100000"/>
              </a:lnSpc>
              <a:spcBef>
                <a:spcPts val="0"/>
              </a:spcBef>
              <a:spcAft>
                <a:spcPts val="0"/>
              </a:spcAft>
              <a:buSzPts val="4800"/>
              <a:buFont typeface="Cambria"/>
              <a:buChar char="○"/>
              <a:defRPr sz="4800">
                <a:latin typeface="Cambria"/>
                <a:ea typeface="Cambria"/>
                <a:cs typeface="Cambria"/>
                <a:sym typeface="Cambria"/>
              </a:defRPr>
            </a:lvl8pPr>
            <a:lvl9pPr lvl="8" algn="l">
              <a:lnSpc>
                <a:spcPct val="100000"/>
              </a:lnSpc>
              <a:spcBef>
                <a:spcPts val="0"/>
              </a:spcBef>
              <a:spcAft>
                <a:spcPts val="0"/>
              </a:spcAft>
              <a:buSzPts val="4800"/>
              <a:buFont typeface="Cambria"/>
              <a:buChar char="■"/>
              <a:defRPr sz="4800">
                <a:latin typeface="Cambria"/>
                <a:ea typeface="Cambria"/>
                <a:cs typeface="Cambria"/>
                <a:sym typeface="Cambria"/>
              </a:defRPr>
            </a:lvl9pPr>
          </a:lstStyle>
          <a:p>
            <a:endParaRPr/>
          </a:p>
        </p:txBody>
      </p:sp>
    </p:spTree>
    <p:extLst>
      <p:ext uri="{BB962C8B-B14F-4D97-AF65-F5344CB8AC3E}">
        <p14:creationId xmlns:p14="http://schemas.microsoft.com/office/powerpoint/2010/main" val="27983277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3_Title Only">
  <p:cSld name="3_Title Only">
    <p:bg>
      <p:bgPr>
        <a:solidFill>
          <a:srgbClr val="FFFFFF"/>
        </a:solidFill>
        <a:effectLst/>
      </p:bgPr>
    </p:bg>
    <p:spTree>
      <p:nvGrpSpPr>
        <p:cNvPr id="1" name="Shape 43"/>
        <p:cNvGrpSpPr/>
        <p:nvPr/>
      </p:nvGrpSpPr>
      <p:grpSpPr>
        <a:xfrm>
          <a:off x="0" y="0"/>
          <a:ext cx="0" cy="0"/>
          <a:chOff x="0" y="0"/>
          <a:chExt cx="0" cy="0"/>
        </a:xfrm>
      </p:grpSpPr>
      <p:sp>
        <p:nvSpPr>
          <p:cNvPr id="44" name="Google Shape;44;g1296eb9e080_0_20"/>
          <p:cNvSpPr/>
          <p:nvPr/>
        </p:nvSpPr>
        <p:spPr>
          <a:xfrm>
            <a:off x="0" y="0"/>
            <a:ext cx="4876800" cy="6858000"/>
          </a:xfrm>
          <a:prstGeom prst="rect">
            <a:avLst/>
          </a:prstGeom>
          <a:solidFill>
            <a:schemeClr val="dk2"/>
          </a:solidFill>
          <a:ln>
            <a:noFill/>
          </a:ln>
        </p:spPr>
        <p:txBody>
          <a:bodyPr spcFirstLastPara="1" wrap="square" lIns="121876" tIns="60913" rIns="121876" bIns="60913" anchor="t" anchorCtr="0">
            <a:noAutofit/>
          </a:bodyPr>
          <a:lstStyle/>
          <a:p>
            <a:pPr algn="ctr">
              <a:buSzPts val="2400"/>
            </a:pPr>
            <a:endParaRPr sz="2400">
              <a:solidFill>
                <a:srgbClr val="FFFFFF"/>
              </a:solidFill>
              <a:latin typeface="Calibri"/>
              <a:ea typeface="Calibri"/>
              <a:cs typeface="Calibri"/>
              <a:sym typeface="Calibri"/>
            </a:endParaRPr>
          </a:p>
        </p:txBody>
      </p:sp>
      <p:sp>
        <p:nvSpPr>
          <p:cNvPr id="45" name="Google Shape;45;g1296eb9e080_0_20"/>
          <p:cNvSpPr txBox="1">
            <a:spLocks noGrp="1"/>
          </p:cNvSpPr>
          <p:nvPr>
            <p:ph type="title"/>
          </p:nvPr>
        </p:nvSpPr>
        <p:spPr>
          <a:xfrm>
            <a:off x="457200" y="1306615"/>
            <a:ext cx="3962400" cy="1880100"/>
          </a:xfrm>
          <a:prstGeom prst="rect">
            <a:avLst/>
          </a:prstGeom>
          <a:noFill/>
          <a:ln>
            <a:noFill/>
          </a:ln>
        </p:spPr>
        <p:txBody>
          <a:bodyPr spcFirstLastPara="1" wrap="square" lIns="121876" tIns="121876" rIns="121876" bIns="121876" anchor="t" anchorCtr="0">
            <a:noAutofit/>
          </a:bodyPr>
          <a:lstStyle>
            <a:lvl1pPr lvl="0" algn="l">
              <a:lnSpc>
                <a:spcPct val="100000"/>
              </a:lnSpc>
              <a:spcBef>
                <a:spcPts val="0"/>
              </a:spcBef>
              <a:spcAft>
                <a:spcPts val="0"/>
              </a:spcAft>
              <a:buClr>
                <a:srgbClr val="FFFFFF"/>
              </a:buClr>
              <a:buSzPts val="4800"/>
              <a:buFont typeface="Cambria"/>
              <a:buNone/>
              <a:defRPr sz="4800">
                <a:solidFill>
                  <a:srgbClr val="FFFFFF"/>
                </a:solidFill>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46" name="Google Shape;46;g1296eb9e080_0_20"/>
          <p:cNvSpPr txBox="1">
            <a:spLocks noGrp="1"/>
          </p:cNvSpPr>
          <p:nvPr>
            <p:ph type="body" idx="1"/>
          </p:nvPr>
        </p:nvSpPr>
        <p:spPr>
          <a:xfrm>
            <a:off x="5177833" y="1306600"/>
            <a:ext cx="6567600" cy="3712800"/>
          </a:xfrm>
          <a:prstGeom prst="rect">
            <a:avLst/>
          </a:prstGeom>
          <a:noFill/>
          <a:ln>
            <a:noFill/>
          </a:ln>
        </p:spPr>
        <p:txBody>
          <a:bodyPr spcFirstLastPara="1" wrap="square" lIns="121876" tIns="121876" rIns="121876" bIns="121876" anchor="t" anchorCtr="0">
            <a:noAutofit/>
          </a:bodyPr>
          <a:lstStyle>
            <a:lvl1pPr marL="457095" lvl="0" indent="-431704" algn="l">
              <a:lnSpc>
                <a:spcPct val="100000"/>
              </a:lnSpc>
              <a:spcBef>
                <a:spcPts val="600"/>
              </a:spcBef>
              <a:spcAft>
                <a:spcPts val="0"/>
              </a:spcAft>
              <a:buClr>
                <a:srgbClr val="3D85C6"/>
              </a:buClr>
              <a:buSzPts val="3200"/>
              <a:buChar char="●"/>
              <a:defRPr>
                <a:solidFill>
                  <a:srgbClr val="3D85C6"/>
                </a:solidFill>
              </a:defRPr>
            </a:lvl1pPr>
            <a:lvl2pPr marL="914196" lvl="1" indent="-380916" algn="l">
              <a:lnSpc>
                <a:spcPct val="100000"/>
              </a:lnSpc>
              <a:spcBef>
                <a:spcPts val="500"/>
              </a:spcBef>
              <a:spcAft>
                <a:spcPts val="0"/>
              </a:spcAft>
              <a:buClr>
                <a:srgbClr val="888888"/>
              </a:buClr>
              <a:buSzPts val="2400"/>
              <a:buChar char="○"/>
              <a:defRPr sz="2700">
                <a:solidFill>
                  <a:srgbClr val="888888"/>
                </a:solidFill>
              </a:defRPr>
            </a:lvl2pPr>
            <a:lvl3pPr marL="1371294" lvl="2" indent="-361878" algn="l">
              <a:lnSpc>
                <a:spcPct val="100000"/>
              </a:lnSpc>
              <a:spcBef>
                <a:spcPts val="500"/>
              </a:spcBef>
              <a:spcAft>
                <a:spcPts val="0"/>
              </a:spcAft>
              <a:buClr>
                <a:srgbClr val="3D85C6"/>
              </a:buClr>
              <a:buSzPts val="2100"/>
              <a:buChar char="■"/>
              <a:defRPr sz="2400">
                <a:solidFill>
                  <a:srgbClr val="3D85C6"/>
                </a:solidFill>
              </a:defRPr>
            </a:lvl3pPr>
            <a:lvl4pPr marL="1828392" lvl="3" indent="-349178" algn="l">
              <a:lnSpc>
                <a:spcPct val="100000"/>
              </a:lnSpc>
              <a:spcBef>
                <a:spcPts val="400"/>
              </a:spcBef>
              <a:spcAft>
                <a:spcPts val="0"/>
              </a:spcAft>
              <a:buSzPts val="1900"/>
              <a:buChar char="●"/>
              <a:defRPr sz="2100">
                <a:solidFill>
                  <a:schemeClr val="dk1"/>
                </a:solidFill>
              </a:defRPr>
            </a:lvl4pPr>
            <a:lvl5pPr marL="2285494" lvl="4" indent="-330128" algn="l">
              <a:lnSpc>
                <a:spcPct val="100000"/>
              </a:lnSpc>
              <a:spcBef>
                <a:spcPts val="400"/>
              </a:spcBef>
              <a:spcAft>
                <a:spcPts val="0"/>
              </a:spcAft>
              <a:buSzPts val="1600"/>
              <a:buChar char="○"/>
              <a:defRPr sz="2100">
                <a:solidFill>
                  <a:schemeClr val="dk1"/>
                </a:solidFill>
              </a:defRPr>
            </a:lvl5pPr>
            <a:lvl6pPr marL="2742586" lvl="5" indent="-330128" algn="l">
              <a:lnSpc>
                <a:spcPct val="100000"/>
              </a:lnSpc>
              <a:spcBef>
                <a:spcPts val="500"/>
              </a:spcBef>
              <a:spcAft>
                <a:spcPts val="0"/>
              </a:spcAft>
              <a:buSzPts val="1600"/>
              <a:buChar char="■"/>
              <a:defRPr sz="1600">
                <a:solidFill>
                  <a:schemeClr val="dk1"/>
                </a:solidFill>
              </a:defRPr>
            </a:lvl6pPr>
            <a:lvl7pPr marL="3199680" lvl="6" indent="-330128" algn="l">
              <a:lnSpc>
                <a:spcPct val="100000"/>
              </a:lnSpc>
              <a:spcBef>
                <a:spcPts val="500"/>
              </a:spcBef>
              <a:spcAft>
                <a:spcPts val="0"/>
              </a:spcAft>
              <a:buSzPts val="1600"/>
              <a:buChar char="●"/>
              <a:defRPr sz="1600">
                <a:solidFill>
                  <a:schemeClr val="dk1"/>
                </a:solidFill>
              </a:defRPr>
            </a:lvl7pPr>
            <a:lvl8pPr marL="3656775" lvl="7" indent="-330128" algn="l">
              <a:lnSpc>
                <a:spcPct val="100000"/>
              </a:lnSpc>
              <a:spcBef>
                <a:spcPts val="500"/>
              </a:spcBef>
              <a:spcAft>
                <a:spcPts val="0"/>
              </a:spcAft>
              <a:buSzPts val="1600"/>
              <a:buChar char="○"/>
              <a:defRPr sz="1600">
                <a:solidFill>
                  <a:schemeClr val="dk1"/>
                </a:solidFill>
              </a:defRPr>
            </a:lvl8pPr>
            <a:lvl9pPr marL="4113876" lvl="8" indent="-330128" algn="l">
              <a:lnSpc>
                <a:spcPct val="100000"/>
              </a:lnSpc>
              <a:spcBef>
                <a:spcPts val="500"/>
              </a:spcBef>
              <a:spcAft>
                <a:spcPts val="0"/>
              </a:spcAft>
              <a:buSzPts val="1600"/>
              <a:buChar char="■"/>
              <a:defRPr sz="1600">
                <a:solidFill>
                  <a:schemeClr val="dk1"/>
                </a:solidFill>
              </a:defRPr>
            </a:lvl9pPr>
          </a:lstStyle>
          <a:p>
            <a:endParaRPr/>
          </a:p>
        </p:txBody>
      </p:sp>
      <p:sp>
        <p:nvSpPr>
          <p:cNvPr id="47" name="Google Shape;47;g1296eb9e080_0_20"/>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11289918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rgbClr val="FFFFFF"/>
        </a:solidFill>
        <a:effectLst/>
      </p:bgPr>
    </p:bg>
    <p:spTree>
      <p:nvGrpSpPr>
        <p:cNvPr id="1" name="Shape 48"/>
        <p:cNvGrpSpPr/>
        <p:nvPr/>
      </p:nvGrpSpPr>
      <p:grpSpPr>
        <a:xfrm>
          <a:off x="0" y="0"/>
          <a:ext cx="0" cy="0"/>
          <a:chOff x="0" y="0"/>
          <a:chExt cx="0" cy="0"/>
        </a:xfrm>
      </p:grpSpPr>
      <p:sp>
        <p:nvSpPr>
          <p:cNvPr id="49" name="Google Shape;49;g1296eb9e080_0_25"/>
          <p:cNvSpPr txBox="1">
            <a:spLocks noGrp="1"/>
          </p:cNvSpPr>
          <p:nvPr>
            <p:ph type="title"/>
          </p:nvPr>
        </p:nvSpPr>
        <p:spPr>
          <a:xfrm>
            <a:off x="900603" y="177811"/>
            <a:ext cx="94869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Clr>
                <a:schemeClr val="dk2"/>
              </a:buClr>
              <a:buSzPts val="4800"/>
              <a:buFont typeface="Cambria"/>
              <a:buNone/>
              <a:defRPr sz="4800">
                <a:solidFill>
                  <a:schemeClr val="dk2"/>
                </a:solidFill>
                <a:latin typeface="Cambria"/>
                <a:ea typeface="Cambria"/>
                <a:cs typeface="Cambria"/>
                <a:sym typeface="Cambria"/>
              </a:defRPr>
            </a:lvl1pPr>
            <a:lvl2pPr lvl="1" algn="l">
              <a:lnSpc>
                <a:spcPct val="100000"/>
              </a:lnSpc>
              <a:spcBef>
                <a:spcPts val="0"/>
              </a:spcBef>
              <a:spcAft>
                <a:spcPts val="0"/>
              </a:spcAft>
              <a:buClr>
                <a:schemeClr val="dk2"/>
              </a:buClr>
              <a:buSzPts val="1900"/>
              <a:buChar char="○"/>
              <a:defRPr>
                <a:solidFill>
                  <a:schemeClr val="dk2"/>
                </a:solidFill>
              </a:defRPr>
            </a:lvl2pPr>
            <a:lvl3pPr lvl="2" algn="l">
              <a:lnSpc>
                <a:spcPct val="100000"/>
              </a:lnSpc>
              <a:spcBef>
                <a:spcPts val="0"/>
              </a:spcBef>
              <a:spcAft>
                <a:spcPts val="0"/>
              </a:spcAft>
              <a:buClr>
                <a:schemeClr val="dk2"/>
              </a:buClr>
              <a:buSzPts val="1900"/>
              <a:buChar char="■"/>
              <a:defRPr>
                <a:solidFill>
                  <a:schemeClr val="dk2"/>
                </a:solidFill>
              </a:defRPr>
            </a:lvl3pPr>
            <a:lvl4pPr lvl="3" algn="l">
              <a:lnSpc>
                <a:spcPct val="100000"/>
              </a:lnSpc>
              <a:spcBef>
                <a:spcPts val="0"/>
              </a:spcBef>
              <a:spcAft>
                <a:spcPts val="0"/>
              </a:spcAft>
              <a:buClr>
                <a:schemeClr val="dk2"/>
              </a:buClr>
              <a:buSzPts val="1900"/>
              <a:buChar char="●"/>
              <a:defRPr>
                <a:solidFill>
                  <a:schemeClr val="dk2"/>
                </a:solidFill>
              </a:defRPr>
            </a:lvl4pPr>
            <a:lvl5pPr lvl="4" algn="l">
              <a:lnSpc>
                <a:spcPct val="100000"/>
              </a:lnSpc>
              <a:spcBef>
                <a:spcPts val="0"/>
              </a:spcBef>
              <a:spcAft>
                <a:spcPts val="0"/>
              </a:spcAft>
              <a:buClr>
                <a:schemeClr val="dk2"/>
              </a:buClr>
              <a:buSzPts val="1900"/>
              <a:buChar char="○"/>
              <a:defRPr>
                <a:solidFill>
                  <a:schemeClr val="dk2"/>
                </a:solidFill>
              </a:defRPr>
            </a:lvl5pPr>
            <a:lvl6pPr lvl="5" algn="l">
              <a:lnSpc>
                <a:spcPct val="100000"/>
              </a:lnSpc>
              <a:spcBef>
                <a:spcPts val="0"/>
              </a:spcBef>
              <a:spcAft>
                <a:spcPts val="0"/>
              </a:spcAft>
              <a:buClr>
                <a:schemeClr val="dk2"/>
              </a:buClr>
              <a:buSzPts val="1900"/>
              <a:buChar char="■"/>
              <a:defRPr>
                <a:solidFill>
                  <a:schemeClr val="dk2"/>
                </a:solidFill>
              </a:defRPr>
            </a:lvl6pPr>
            <a:lvl7pPr lvl="6" algn="l">
              <a:lnSpc>
                <a:spcPct val="100000"/>
              </a:lnSpc>
              <a:spcBef>
                <a:spcPts val="0"/>
              </a:spcBef>
              <a:spcAft>
                <a:spcPts val="0"/>
              </a:spcAft>
              <a:buClr>
                <a:schemeClr val="dk2"/>
              </a:buClr>
              <a:buSzPts val="1900"/>
              <a:buChar char="●"/>
              <a:defRPr>
                <a:solidFill>
                  <a:schemeClr val="dk2"/>
                </a:solidFill>
              </a:defRPr>
            </a:lvl7pPr>
            <a:lvl8pPr lvl="7" algn="l">
              <a:lnSpc>
                <a:spcPct val="100000"/>
              </a:lnSpc>
              <a:spcBef>
                <a:spcPts val="0"/>
              </a:spcBef>
              <a:spcAft>
                <a:spcPts val="0"/>
              </a:spcAft>
              <a:buClr>
                <a:schemeClr val="dk2"/>
              </a:buClr>
              <a:buSzPts val="1900"/>
              <a:buChar char="○"/>
              <a:defRPr>
                <a:solidFill>
                  <a:schemeClr val="dk2"/>
                </a:solidFill>
              </a:defRPr>
            </a:lvl8pPr>
            <a:lvl9pPr lvl="8" algn="l">
              <a:lnSpc>
                <a:spcPct val="100000"/>
              </a:lnSpc>
              <a:spcBef>
                <a:spcPts val="0"/>
              </a:spcBef>
              <a:spcAft>
                <a:spcPts val="0"/>
              </a:spcAft>
              <a:buClr>
                <a:schemeClr val="dk2"/>
              </a:buClr>
              <a:buSzPts val="1900"/>
              <a:buChar char="■"/>
              <a:defRPr>
                <a:solidFill>
                  <a:schemeClr val="dk2"/>
                </a:solidFill>
              </a:defRPr>
            </a:lvl9pPr>
          </a:lstStyle>
          <a:p>
            <a:endParaRPr/>
          </a:p>
        </p:txBody>
      </p:sp>
      <p:sp>
        <p:nvSpPr>
          <p:cNvPr id="50" name="Google Shape;50;g1296eb9e080_0_25"/>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Tree>
    <p:extLst>
      <p:ext uri="{BB962C8B-B14F-4D97-AF65-F5344CB8AC3E}">
        <p14:creationId xmlns:p14="http://schemas.microsoft.com/office/powerpoint/2010/main" val="289030666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FFFFFF"/>
        </a:solidFill>
        <a:effectLst/>
      </p:bgPr>
    </p:bg>
    <p:spTree>
      <p:nvGrpSpPr>
        <p:cNvPr id="1" name="Shape 51"/>
        <p:cNvGrpSpPr/>
        <p:nvPr/>
      </p:nvGrpSpPr>
      <p:grpSpPr>
        <a:xfrm>
          <a:off x="0" y="0"/>
          <a:ext cx="0" cy="0"/>
          <a:chOff x="0" y="0"/>
          <a:chExt cx="0" cy="0"/>
        </a:xfrm>
      </p:grpSpPr>
      <p:sp>
        <p:nvSpPr>
          <p:cNvPr id="52" name="Google Shape;52;g1296eb9e080_0_28"/>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53" name="Google Shape;53;g1296eb9e080_0_28"/>
          <p:cNvSpPr txBox="1">
            <a:spLocks noGrp="1"/>
          </p:cNvSpPr>
          <p:nvPr>
            <p:ph type="body" idx="1"/>
          </p:nvPr>
        </p:nvSpPr>
        <p:spPr>
          <a:xfrm>
            <a:off x="609603" y="1295400"/>
            <a:ext cx="5384700" cy="4876800"/>
          </a:xfrm>
          <a:prstGeom prst="rect">
            <a:avLst/>
          </a:prstGeom>
          <a:noFill/>
          <a:ln>
            <a:noFill/>
          </a:ln>
        </p:spPr>
        <p:txBody>
          <a:bodyPr spcFirstLastPara="1" wrap="square" lIns="121876" tIns="121876" rIns="121876" bIns="121876" anchor="t" anchorCtr="0">
            <a:noAutofit/>
          </a:bodyPr>
          <a:lstStyle>
            <a:lvl1pPr marL="457095" lvl="0" indent="-228552" algn="l">
              <a:lnSpc>
                <a:spcPct val="100000"/>
              </a:lnSpc>
              <a:spcBef>
                <a:spcPts val="600"/>
              </a:spcBef>
              <a:spcAft>
                <a:spcPts val="0"/>
              </a:spcAft>
              <a:buSzPts val="1900"/>
              <a:buNone/>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a:solidFill>
                  <a:schemeClr val="dk1"/>
                </a:solidFill>
              </a:defRPr>
            </a:lvl8pPr>
            <a:lvl9pPr marL="4113876" lvl="8" indent="-304728" algn="l">
              <a:lnSpc>
                <a:spcPct val="100000"/>
              </a:lnSpc>
              <a:spcBef>
                <a:spcPts val="500"/>
              </a:spcBef>
              <a:spcAft>
                <a:spcPts val="0"/>
              </a:spcAft>
              <a:buSzPts val="1200"/>
              <a:buChar char="■"/>
              <a:defRPr>
                <a:solidFill>
                  <a:schemeClr val="dk1"/>
                </a:solidFill>
              </a:defRPr>
            </a:lvl9pPr>
          </a:lstStyle>
          <a:p>
            <a:endParaRPr/>
          </a:p>
        </p:txBody>
      </p:sp>
      <p:sp>
        <p:nvSpPr>
          <p:cNvPr id="54" name="Google Shape;54;g1296eb9e080_0_28"/>
          <p:cNvSpPr txBox="1">
            <a:spLocks noGrp="1"/>
          </p:cNvSpPr>
          <p:nvPr>
            <p:ph type="body" idx="2"/>
          </p:nvPr>
        </p:nvSpPr>
        <p:spPr>
          <a:xfrm>
            <a:off x="6197603" y="1295400"/>
            <a:ext cx="5384700" cy="4876800"/>
          </a:xfrm>
          <a:prstGeom prst="rect">
            <a:avLst/>
          </a:prstGeom>
          <a:noFill/>
          <a:ln>
            <a:noFill/>
          </a:ln>
        </p:spPr>
        <p:txBody>
          <a:bodyPr spcFirstLastPara="1" wrap="square" lIns="121876" tIns="121876" rIns="121876" bIns="121876" anchor="t" anchorCtr="0">
            <a:noAutofit/>
          </a:bodyPr>
          <a:lstStyle>
            <a:lvl1pPr marL="457095" lvl="0" indent="-228552" algn="l">
              <a:lnSpc>
                <a:spcPct val="100000"/>
              </a:lnSpc>
              <a:spcBef>
                <a:spcPts val="600"/>
              </a:spcBef>
              <a:spcAft>
                <a:spcPts val="0"/>
              </a:spcAft>
              <a:buSzPts val="1900"/>
              <a:buNone/>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a:solidFill>
                  <a:schemeClr val="dk1"/>
                </a:solidFill>
              </a:defRPr>
            </a:lvl8pPr>
            <a:lvl9pPr marL="4113876" lvl="8" indent="-304728" algn="l">
              <a:lnSpc>
                <a:spcPct val="100000"/>
              </a:lnSpc>
              <a:spcBef>
                <a:spcPts val="500"/>
              </a:spcBef>
              <a:spcAft>
                <a:spcPts val="0"/>
              </a:spcAft>
              <a:buSzPts val="1200"/>
              <a:buChar char="■"/>
              <a:defRPr>
                <a:solidFill>
                  <a:schemeClr val="dk1"/>
                </a:solidFill>
              </a:defRPr>
            </a:lvl9pPr>
          </a:lstStyle>
          <a:p>
            <a:endParaRPr/>
          </a:p>
        </p:txBody>
      </p:sp>
      <p:sp>
        <p:nvSpPr>
          <p:cNvPr id="55" name="Google Shape;55;g1296eb9e080_0_28"/>
          <p:cNvSpPr txBox="1">
            <a:spLocks noGrp="1"/>
          </p:cNvSpPr>
          <p:nvPr>
            <p:ph type="title"/>
          </p:nvPr>
        </p:nvSpPr>
        <p:spPr>
          <a:xfrm>
            <a:off x="936203" y="273903"/>
            <a:ext cx="95757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Tree>
    <p:extLst>
      <p:ext uri="{BB962C8B-B14F-4D97-AF65-F5344CB8AC3E}">
        <p14:creationId xmlns:p14="http://schemas.microsoft.com/office/powerpoint/2010/main" val="255189652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4_Two Content">
  <p:cSld name="4_Two Content">
    <p:bg>
      <p:bgPr>
        <a:solidFill>
          <a:srgbClr val="FFFFFF"/>
        </a:solidFill>
        <a:effectLst/>
      </p:bgPr>
    </p:bg>
    <p:spTree>
      <p:nvGrpSpPr>
        <p:cNvPr id="1" name="Shape 56"/>
        <p:cNvGrpSpPr/>
        <p:nvPr/>
      </p:nvGrpSpPr>
      <p:grpSpPr>
        <a:xfrm>
          <a:off x="0" y="0"/>
          <a:ext cx="0" cy="0"/>
          <a:chOff x="0" y="0"/>
          <a:chExt cx="0" cy="0"/>
        </a:xfrm>
      </p:grpSpPr>
      <p:sp>
        <p:nvSpPr>
          <p:cNvPr id="57" name="Google Shape;57;g1296eb9e080_0_33"/>
          <p:cNvSpPr txBox="1">
            <a:spLocks noGrp="1"/>
          </p:cNvSpPr>
          <p:nvPr>
            <p:ph type="title"/>
          </p:nvPr>
        </p:nvSpPr>
        <p:spPr>
          <a:xfrm>
            <a:off x="936203" y="273903"/>
            <a:ext cx="95757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SzPts val="4800"/>
              <a:buFont typeface="Cambria"/>
              <a:buNone/>
              <a:defRPr sz="4800">
                <a:latin typeface="Cambria"/>
                <a:ea typeface="Cambria"/>
                <a:cs typeface="Cambria"/>
                <a:sym typeface="Cambria"/>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58" name="Google Shape;58;g1296eb9e080_0_33"/>
          <p:cNvSpPr txBox="1">
            <a:spLocks noGrp="1"/>
          </p:cNvSpPr>
          <p:nvPr>
            <p:ph type="dt" idx="10"/>
          </p:nvPr>
        </p:nvSpPr>
        <p:spPr>
          <a:xfrm>
            <a:off x="609603" y="6356351"/>
            <a:ext cx="2844900" cy="365100"/>
          </a:xfrm>
          <a:prstGeom prst="rect">
            <a:avLst/>
          </a:prstGeom>
          <a:noFill/>
          <a:ln>
            <a:noFill/>
          </a:ln>
        </p:spPr>
        <p:txBody>
          <a:bodyPr spcFirstLastPara="1" wrap="square" lIns="121876" tIns="121876" rIns="121876" bIns="121876" anchor="ctr" anchorCtr="0">
            <a:noAutofit/>
          </a:bodyPr>
          <a:lstStyle>
            <a:lvl1pPr marR="0" lvl="0" algn="l"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59" name="Google Shape;59;g1296eb9e080_0_33"/>
          <p:cNvSpPr txBox="1">
            <a:spLocks noGrp="1"/>
          </p:cNvSpPr>
          <p:nvPr>
            <p:ph type="ftr" idx="11"/>
          </p:nvPr>
        </p:nvSpPr>
        <p:spPr>
          <a:xfrm>
            <a:off x="4165603" y="6356351"/>
            <a:ext cx="3860700" cy="365100"/>
          </a:xfrm>
          <a:prstGeom prst="rect">
            <a:avLst/>
          </a:prstGeom>
          <a:noFill/>
          <a:ln>
            <a:noFill/>
          </a:ln>
        </p:spPr>
        <p:txBody>
          <a:bodyPr spcFirstLastPara="1" wrap="square" lIns="121876" tIns="121876" rIns="121876" bIns="121876" anchor="ctr" anchorCtr="0">
            <a:noAutofit/>
          </a:bodyPr>
          <a:lstStyle>
            <a:lvl1pPr marR="0" lvl="0" algn="ctr" rtl="0">
              <a:lnSpc>
                <a:spcPct val="100000"/>
              </a:lnSpc>
              <a:spcBef>
                <a:spcPts val="0"/>
              </a:spcBef>
              <a:spcAft>
                <a:spcPts val="0"/>
              </a:spcAft>
              <a:buClr>
                <a:srgbClr val="000000"/>
              </a:buClr>
              <a:buSzPts val="1900"/>
              <a:buFont typeface="Arial"/>
              <a:buChar char="●"/>
              <a:defRPr sz="16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9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60" name="Google Shape;60;g1296eb9e080_0_33"/>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61" name="Google Shape;61;g1296eb9e080_0_33"/>
          <p:cNvSpPr txBox="1">
            <a:spLocks noGrp="1"/>
          </p:cNvSpPr>
          <p:nvPr>
            <p:ph type="body" idx="1"/>
          </p:nvPr>
        </p:nvSpPr>
        <p:spPr>
          <a:xfrm>
            <a:off x="609603" y="1295400"/>
            <a:ext cx="3555900" cy="4876800"/>
          </a:xfrm>
          <a:prstGeom prst="rect">
            <a:avLst/>
          </a:prstGeom>
          <a:noFill/>
          <a:ln>
            <a:noFill/>
          </a:ln>
        </p:spPr>
        <p:txBody>
          <a:bodyPr spcFirstLastPara="1" wrap="square" lIns="121876" tIns="121876" rIns="121876" bIns="121876" anchor="t" anchorCtr="0">
            <a:noAutofit/>
          </a:bodyPr>
          <a:lstStyle>
            <a:lvl1pPr marL="457095" lvl="0" indent="-349178" algn="l">
              <a:lnSpc>
                <a:spcPct val="100000"/>
              </a:lnSpc>
              <a:spcBef>
                <a:spcPts val="600"/>
              </a:spcBef>
              <a:spcAft>
                <a:spcPts val="0"/>
              </a:spcAft>
              <a:buSzPts val="1900"/>
              <a:buChar char="●"/>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sz="1200">
                <a:solidFill>
                  <a:schemeClr val="dk1"/>
                </a:solidFill>
              </a:defRPr>
            </a:lvl8pPr>
            <a:lvl9pPr marL="4113876" lvl="8" indent="-304728" algn="l">
              <a:lnSpc>
                <a:spcPct val="100000"/>
              </a:lnSpc>
              <a:spcBef>
                <a:spcPts val="500"/>
              </a:spcBef>
              <a:spcAft>
                <a:spcPts val="0"/>
              </a:spcAft>
              <a:buSzPts val="1200"/>
              <a:buChar char="■"/>
              <a:defRPr sz="1200">
                <a:solidFill>
                  <a:schemeClr val="dk1"/>
                </a:solidFill>
              </a:defRPr>
            </a:lvl9pPr>
          </a:lstStyle>
          <a:p>
            <a:endParaRPr/>
          </a:p>
        </p:txBody>
      </p:sp>
      <p:sp>
        <p:nvSpPr>
          <p:cNvPr id="62" name="Google Shape;62;g1296eb9e080_0_33"/>
          <p:cNvSpPr txBox="1">
            <a:spLocks noGrp="1"/>
          </p:cNvSpPr>
          <p:nvPr>
            <p:ph type="body" idx="2"/>
          </p:nvPr>
        </p:nvSpPr>
        <p:spPr>
          <a:xfrm>
            <a:off x="4318003" y="1295400"/>
            <a:ext cx="3555900" cy="4876800"/>
          </a:xfrm>
          <a:prstGeom prst="rect">
            <a:avLst/>
          </a:prstGeom>
          <a:noFill/>
          <a:ln>
            <a:noFill/>
          </a:ln>
        </p:spPr>
        <p:txBody>
          <a:bodyPr spcFirstLastPara="1" wrap="square" lIns="121876" tIns="121876" rIns="121876" bIns="121876" anchor="t" anchorCtr="0">
            <a:noAutofit/>
          </a:bodyPr>
          <a:lstStyle>
            <a:lvl1pPr marL="457095" lvl="0" indent="-349178" algn="l">
              <a:lnSpc>
                <a:spcPct val="100000"/>
              </a:lnSpc>
              <a:spcBef>
                <a:spcPts val="600"/>
              </a:spcBef>
              <a:spcAft>
                <a:spcPts val="0"/>
              </a:spcAft>
              <a:buSzPts val="1900"/>
              <a:buChar char="●"/>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sz="1200">
                <a:solidFill>
                  <a:schemeClr val="dk1"/>
                </a:solidFill>
              </a:defRPr>
            </a:lvl8pPr>
            <a:lvl9pPr marL="4113876" lvl="8" indent="-304728" algn="l">
              <a:lnSpc>
                <a:spcPct val="100000"/>
              </a:lnSpc>
              <a:spcBef>
                <a:spcPts val="500"/>
              </a:spcBef>
              <a:spcAft>
                <a:spcPts val="0"/>
              </a:spcAft>
              <a:buSzPts val="1200"/>
              <a:buChar char="■"/>
              <a:defRPr sz="1200">
                <a:solidFill>
                  <a:schemeClr val="dk1"/>
                </a:solidFill>
              </a:defRPr>
            </a:lvl9pPr>
          </a:lstStyle>
          <a:p>
            <a:endParaRPr/>
          </a:p>
        </p:txBody>
      </p:sp>
      <p:sp>
        <p:nvSpPr>
          <p:cNvPr id="63" name="Google Shape;63;g1296eb9e080_0_33"/>
          <p:cNvSpPr txBox="1">
            <a:spLocks noGrp="1"/>
          </p:cNvSpPr>
          <p:nvPr>
            <p:ph type="body" idx="3"/>
          </p:nvPr>
        </p:nvSpPr>
        <p:spPr>
          <a:xfrm>
            <a:off x="8026403" y="1295400"/>
            <a:ext cx="3555900" cy="4876800"/>
          </a:xfrm>
          <a:prstGeom prst="rect">
            <a:avLst/>
          </a:prstGeom>
          <a:noFill/>
          <a:ln>
            <a:noFill/>
          </a:ln>
        </p:spPr>
        <p:txBody>
          <a:bodyPr spcFirstLastPara="1" wrap="square" lIns="121876" tIns="121876" rIns="121876" bIns="121876" anchor="t" anchorCtr="0">
            <a:noAutofit/>
          </a:bodyPr>
          <a:lstStyle>
            <a:lvl1pPr marL="457095" lvl="0" indent="-349178" algn="l">
              <a:lnSpc>
                <a:spcPct val="100000"/>
              </a:lnSpc>
              <a:spcBef>
                <a:spcPts val="600"/>
              </a:spcBef>
              <a:spcAft>
                <a:spcPts val="0"/>
              </a:spcAft>
              <a:buSzPts val="1900"/>
              <a:buChar char="●"/>
              <a:defRPr sz="1900"/>
            </a:lvl1pPr>
            <a:lvl2pPr marL="914196" lvl="1" indent="-380916" algn="l">
              <a:lnSpc>
                <a:spcPct val="100000"/>
              </a:lnSpc>
              <a:spcBef>
                <a:spcPts val="500"/>
              </a:spcBef>
              <a:spcAft>
                <a:spcPts val="0"/>
              </a:spcAft>
              <a:buSzPts val="2400"/>
              <a:buChar char="○"/>
              <a:defRPr sz="1600"/>
            </a:lvl2pPr>
            <a:lvl3pPr marL="1371294" lvl="2" indent="-361878" algn="l">
              <a:lnSpc>
                <a:spcPct val="100000"/>
              </a:lnSpc>
              <a:spcBef>
                <a:spcPts val="500"/>
              </a:spcBef>
              <a:spcAft>
                <a:spcPts val="0"/>
              </a:spcAft>
              <a:buSzPts val="2100"/>
              <a:buChar char="■"/>
              <a:defRPr sz="1500"/>
            </a:lvl3pPr>
            <a:lvl4pPr marL="1828392" lvl="3" indent="-349178" algn="l">
              <a:lnSpc>
                <a:spcPct val="100000"/>
              </a:lnSpc>
              <a:spcBef>
                <a:spcPts val="400"/>
              </a:spcBef>
              <a:spcAft>
                <a:spcPts val="0"/>
              </a:spcAft>
              <a:buSzPts val="1900"/>
              <a:buChar char="●"/>
              <a:defRPr sz="1500"/>
            </a:lvl4pPr>
            <a:lvl5pPr marL="2285494" lvl="4" indent="-330128" algn="l">
              <a:lnSpc>
                <a:spcPct val="100000"/>
              </a:lnSpc>
              <a:spcBef>
                <a:spcPts val="400"/>
              </a:spcBef>
              <a:spcAft>
                <a:spcPts val="0"/>
              </a:spcAft>
              <a:buSzPts val="1600"/>
              <a:buChar char="○"/>
              <a:defRPr sz="1500"/>
            </a:lvl5pPr>
            <a:lvl6pPr marL="2742586" lvl="5" indent="-304728" algn="l">
              <a:lnSpc>
                <a:spcPct val="100000"/>
              </a:lnSpc>
              <a:spcBef>
                <a:spcPts val="500"/>
              </a:spcBef>
              <a:spcAft>
                <a:spcPts val="0"/>
              </a:spcAft>
              <a:buSzPts val="1200"/>
              <a:buChar char="■"/>
              <a:defRPr sz="1200">
                <a:solidFill>
                  <a:schemeClr val="dk1"/>
                </a:solidFill>
              </a:defRPr>
            </a:lvl6pPr>
            <a:lvl7pPr marL="3199680" lvl="6" indent="-304728" algn="l">
              <a:lnSpc>
                <a:spcPct val="100000"/>
              </a:lnSpc>
              <a:spcBef>
                <a:spcPts val="500"/>
              </a:spcBef>
              <a:spcAft>
                <a:spcPts val="0"/>
              </a:spcAft>
              <a:buSzPts val="1200"/>
              <a:buChar char="●"/>
              <a:defRPr sz="1200">
                <a:solidFill>
                  <a:schemeClr val="dk1"/>
                </a:solidFill>
              </a:defRPr>
            </a:lvl7pPr>
            <a:lvl8pPr marL="3656775" lvl="7" indent="-304728" algn="l">
              <a:lnSpc>
                <a:spcPct val="100000"/>
              </a:lnSpc>
              <a:spcBef>
                <a:spcPts val="500"/>
              </a:spcBef>
              <a:spcAft>
                <a:spcPts val="0"/>
              </a:spcAft>
              <a:buSzPts val="1200"/>
              <a:buChar char="○"/>
              <a:defRPr sz="1200">
                <a:solidFill>
                  <a:schemeClr val="dk1"/>
                </a:solidFill>
              </a:defRPr>
            </a:lvl8pPr>
            <a:lvl9pPr marL="4113876" lvl="8" indent="-304728" algn="l">
              <a:lnSpc>
                <a:spcPct val="100000"/>
              </a:lnSpc>
              <a:spcBef>
                <a:spcPts val="500"/>
              </a:spcBef>
              <a:spcAft>
                <a:spcPts val="0"/>
              </a:spcAft>
              <a:buSzPts val="1200"/>
              <a:buChar char="■"/>
              <a:defRPr sz="1200">
                <a:solidFill>
                  <a:schemeClr val="dk1"/>
                </a:solidFill>
              </a:defRPr>
            </a:lvl9pPr>
          </a:lstStyle>
          <a:p>
            <a:endParaRPr/>
          </a:p>
        </p:txBody>
      </p:sp>
    </p:spTree>
    <p:extLst>
      <p:ext uri="{BB962C8B-B14F-4D97-AF65-F5344CB8AC3E}">
        <p14:creationId xmlns:p14="http://schemas.microsoft.com/office/powerpoint/2010/main" val="217783933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chemeClr val="dk2"/>
        </a:solidFill>
        <a:effectLst/>
      </p:bgPr>
    </p:bg>
    <p:spTree>
      <p:nvGrpSpPr>
        <p:cNvPr id="1" name="Shape 64"/>
        <p:cNvGrpSpPr/>
        <p:nvPr/>
      </p:nvGrpSpPr>
      <p:grpSpPr>
        <a:xfrm>
          <a:off x="0" y="0"/>
          <a:ext cx="0" cy="0"/>
          <a:chOff x="0" y="0"/>
          <a:chExt cx="0" cy="0"/>
        </a:xfrm>
      </p:grpSpPr>
      <p:sp>
        <p:nvSpPr>
          <p:cNvPr id="65" name="Google Shape;65;g1296eb9e080_0_41"/>
          <p:cNvSpPr/>
          <p:nvPr/>
        </p:nvSpPr>
        <p:spPr>
          <a:xfrm>
            <a:off x="585600" y="4268003"/>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66" name="Google Shape;66;g1296eb9e080_0_41"/>
          <p:cNvSpPr txBox="1">
            <a:spLocks noGrp="1"/>
          </p:cNvSpPr>
          <p:nvPr>
            <p:ph type="subTitle" idx="1"/>
          </p:nvPr>
        </p:nvSpPr>
        <p:spPr>
          <a:xfrm>
            <a:off x="839500" y="4268011"/>
            <a:ext cx="10628400" cy="812700"/>
          </a:xfrm>
          <a:prstGeom prst="rect">
            <a:avLst/>
          </a:prstGeom>
          <a:noFill/>
          <a:ln>
            <a:noFill/>
          </a:ln>
        </p:spPr>
        <p:txBody>
          <a:bodyPr spcFirstLastPara="1" wrap="square" lIns="121876" tIns="121876" rIns="121876" bIns="121876" anchor="t" anchorCtr="0">
            <a:noAutofit/>
          </a:bodyPr>
          <a:lstStyle>
            <a:lvl1pPr marR="0" lvl="0" algn="l">
              <a:lnSpc>
                <a:spcPct val="100000"/>
              </a:lnSpc>
              <a:spcBef>
                <a:spcPts val="600"/>
              </a:spcBef>
              <a:spcAft>
                <a:spcPts val="0"/>
              </a:spcAft>
              <a:buClr>
                <a:srgbClr val="538CD5"/>
              </a:buClr>
              <a:buSzPts val="4800"/>
              <a:buFont typeface="Cambria"/>
              <a:buNone/>
              <a:defRPr sz="4800" i="1" u="none" strike="noStrike" cap="none">
                <a:solidFill>
                  <a:srgbClr val="538CD5"/>
                </a:solidFill>
                <a:latin typeface="Cambria"/>
                <a:ea typeface="Cambria"/>
                <a:cs typeface="Cambria"/>
                <a:sym typeface="Cambria"/>
              </a:defRPr>
            </a:lvl1pPr>
            <a:lvl2pPr marR="0" lvl="1"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2pPr>
            <a:lvl3pPr marR="0" lvl="2"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3pPr>
            <a:lvl4pPr marR="0" lvl="3"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4pPr>
            <a:lvl5pPr marR="0" lvl="4" algn="ctr">
              <a:lnSpc>
                <a:spcPct val="100000"/>
              </a:lnSpc>
              <a:spcBef>
                <a:spcPts val="4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5pPr>
            <a:lvl6pPr marR="0" lvl="5"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6pPr>
            <a:lvl7pPr marR="0" lvl="6"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7pPr>
            <a:lvl8pPr marR="0" lvl="7"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8pPr>
            <a:lvl9pPr marR="0" lvl="8" algn="ctr">
              <a:lnSpc>
                <a:spcPct val="100000"/>
              </a:lnSpc>
              <a:spcBef>
                <a:spcPts val="500"/>
              </a:spcBef>
              <a:spcAft>
                <a:spcPts val="0"/>
              </a:spcAft>
              <a:buClr>
                <a:srgbClr val="888888"/>
              </a:buClr>
              <a:buSzPts val="4800"/>
              <a:buFont typeface="Calibri"/>
              <a:buNone/>
              <a:defRPr sz="4800" b="1" i="0" u="none" strike="noStrike" cap="none">
                <a:solidFill>
                  <a:srgbClr val="888888"/>
                </a:solidFill>
                <a:latin typeface="Calibri"/>
                <a:ea typeface="Calibri"/>
                <a:cs typeface="Calibri"/>
                <a:sym typeface="Calibri"/>
              </a:defRPr>
            </a:lvl9pPr>
          </a:lstStyle>
          <a:p>
            <a:endParaRPr/>
          </a:p>
        </p:txBody>
      </p:sp>
      <p:sp>
        <p:nvSpPr>
          <p:cNvPr id="67" name="Google Shape;67;g1296eb9e080_0_41"/>
          <p:cNvSpPr txBox="1">
            <a:spLocks noGrp="1"/>
          </p:cNvSpPr>
          <p:nvPr>
            <p:ph type="title"/>
          </p:nvPr>
        </p:nvSpPr>
        <p:spPr>
          <a:xfrm>
            <a:off x="839503" y="3266403"/>
            <a:ext cx="9625500" cy="1001700"/>
          </a:xfrm>
          <a:prstGeom prst="rect">
            <a:avLst/>
          </a:prstGeom>
          <a:noFill/>
          <a:ln>
            <a:noFill/>
          </a:ln>
        </p:spPr>
        <p:txBody>
          <a:bodyPr spcFirstLastPara="1" wrap="square" lIns="121876" tIns="121876" rIns="121876" bIns="121876" anchor="t" anchorCtr="0">
            <a:noAutofit/>
          </a:bodyPr>
          <a:lstStyle>
            <a:lvl1pPr lvl="0" algn="l">
              <a:lnSpc>
                <a:spcPct val="100000"/>
              </a:lnSpc>
              <a:spcBef>
                <a:spcPts val="0"/>
              </a:spcBef>
              <a:spcAft>
                <a:spcPts val="0"/>
              </a:spcAft>
              <a:buSzPts val="4800"/>
              <a:buNone/>
              <a:defRPr>
                <a:solidFill>
                  <a:srgbClr val="FFFFFF"/>
                </a:solidFill>
              </a:defRPr>
            </a:lvl1pPr>
            <a:lvl2pPr lvl="1" algn="l">
              <a:lnSpc>
                <a:spcPct val="100000"/>
              </a:lnSpc>
              <a:spcBef>
                <a:spcPts val="0"/>
              </a:spcBef>
              <a:spcAft>
                <a:spcPts val="0"/>
              </a:spcAft>
              <a:buSzPts val="1900"/>
              <a:buNone/>
              <a:defRPr>
                <a:solidFill>
                  <a:srgbClr val="FFFFFF"/>
                </a:solidFill>
                <a:latin typeface="Open Sans"/>
                <a:ea typeface="Open Sans"/>
                <a:cs typeface="Open Sans"/>
                <a:sym typeface="Open Sans"/>
              </a:defRPr>
            </a:lvl2pPr>
            <a:lvl3pPr lvl="2" algn="l">
              <a:lnSpc>
                <a:spcPct val="100000"/>
              </a:lnSpc>
              <a:spcBef>
                <a:spcPts val="0"/>
              </a:spcBef>
              <a:spcAft>
                <a:spcPts val="0"/>
              </a:spcAft>
              <a:buSzPts val="1900"/>
              <a:buNone/>
              <a:defRPr>
                <a:solidFill>
                  <a:srgbClr val="FFFFFF"/>
                </a:solidFill>
                <a:latin typeface="Open Sans"/>
                <a:ea typeface="Open Sans"/>
                <a:cs typeface="Open Sans"/>
                <a:sym typeface="Open Sans"/>
              </a:defRPr>
            </a:lvl3pPr>
            <a:lvl4pPr lvl="3" algn="l">
              <a:lnSpc>
                <a:spcPct val="100000"/>
              </a:lnSpc>
              <a:spcBef>
                <a:spcPts val="0"/>
              </a:spcBef>
              <a:spcAft>
                <a:spcPts val="0"/>
              </a:spcAft>
              <a:buSzPts val="1900"/>
              <a:buNone/>
              <a:defRPr>
                <a:solidFill>
                  <a:srgbClr val="FFFFFF"/>
                </a:solidFill>
                <a:latin typeface="Open Sans"/>
                <a:ea typeface="Open Sans"/>
                <a:cs typeface="Open Sans"/>
                <a:sym typeface="Open Sans"/>
              </a:defRPr>
            </a:lvl4pPr>
            <a:lvl5pPr lvl="4" algn="l">
              <a:lnSpc>
                <a:spcPct val="100000"/>
              </a:lnSpc>
              <a:spcBef>
                <a:spcPts val="0"/>
              </a:spcBef>
              <a:spcAft>
                <a:spcPts val="0"/>
              </a:spcAft>
              <a:buSzPts val="1900"/>
              <a:buNone/>
              <a:defRPr>
                <a:solidFill>
                  <a:srgbClr val="FFFFFF"/>
                </a:solidFill>
                <a:latin typeface="Open Sans"/>
                <a:ea typeface="Open Sans"/>
                <a:cs typeface="Open Sans"/>
                <a:sym typeface="Open Sans"/>
              </a:defRPr>
            </a:lvl5pPr>
            <a:lvl6pPr lvl="5" algn="l">
              <a:lnSpc>
                <a:spcPct val="100000"/>
              </a:lnSpc>
              <a:spcBef>
                <a:spcPts val="0"/>
              </a:spcBef>
              <a:spcAft>
                <a:spcPts val="0"/>
              </a:spcAft>
              <a:buSzPts val="1900"/>
              <a:buNone/>
              <a:defRPr>
                <a:solidFill>
                  <a:srgbClr val="FFFFFF"/>
                </a:solidFill>
                <a:latin typeface="Open Sans"/>
                <a:ea typeface="Open Sans"/>
                <a:cs typeface="Open Sans"/>
                <a:sym typeface="Open Sans"/>
              </a:defRPr>
            </a:lvl6pPr>
            <a:lvl7pPr lvl="6" algn="l">
              <a:lnSpc>
                <a:spcPct val="100000"/>
              </a:lnSpc>
              <a:spcBef>
                <a:spcPts val="0"/>
              </a:spcBef>
              <a:spcAft>
                <a:spcPts val="0"/>
              </a:spcAft>
              <a:buSzPts val="1900"/>
              <a:buNone/>
              <a:defRPr>
                <a:solidFill>
                  <a:srgbClr val="FFFFFF"/>
                </a:solidFill>
                <a:latin typeface="Open Sans"/>
                <a:ea typeface="Open Sans"/>
                <a:cs typeface="Open Sans"/>
                <a:sym typeface="Open Sans"/>
              </a:defRPr>
            </a:lvl7pPr>
            <a:lvl8pPr lvl="7" algn="l">
              <a:lnSpc>
                <a:spcPct val="100000"/>
              </a:lnSpc>
              <a:spcBef>
                <a:spcPts val="0"/>
              </a:spcBef>
              <a:spcAft>
                <a:spcPts val="0"/>
              </a:spcAft>
              <a:buSzPts val="1900"/>
              <a:buNone/>
              <a:defRPr>
                <a:solidFill>
                  <a:srgbClr val="FFFFFF"/>
                </a:solidFill>
                <a:latin typeface="Open Sans"/>
                <a:ea typeface="Open Sans"/>
                <a:cs typeface="Open Sans"/>
                <a:sym typeface="Open Sans"/>
              </a:defRPr>
            </a:lvl8pPr>
            <a:lvl9pPr lvl="8" algn="l">
              <a:lnSpc>
                <a:spcPct val="100000"/>
              </a:lnSpc>
              <a:spcBef>
                <a:spcPts val="0"/>
              </a:spcBef>
              <a:spcAft>
                <a:spcPts val="0"/>
              </a:spcAft>
              <a:buSzPts val="1900"/>
              <a:buNone/>
              <a:defRPr>
                <a:solidFill>
                  <a:srgbClr val="FFFFFF"/>
                </a:solidFill>
                <a:latin typeface="Open Sans"/>
                <a:ea typeface="Open Sans"/>
                <a:cs typeface="Open Sans"/>
                <a:sym typeface="Open Sans"/>
              </a:defRPr>
            </a:lvl9pPr>
          </a:lstStyle>
          <a:p>
            <a:endParaRPr/>
          </a:p>
        </p:txBody>
      </p:sp>
      <p:sp>
        <p:nvSpPr>
          <p:cNvPr id="68" name="Google Shape;68;g1296eb9e080_0_41"/>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50727313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1_slidemodel2">
  <p:cSld name="1_slidemodel2">
    <p:bg>
      <p:bgPr>
        <a:gradFill>
          <a:gsLst>
            <a:gs pos="0">
              <a:srgbClr val="8C8C8C"/>
            </a:gs>
            <a:gs pos="100000">
              <a:srgbClr val="404040"/>
            </a:gs>
          </a:gsLst>
          <a:path path="circle">
            <a:fillToRect l="50000" t="50000" r="50000" b="50000"/>
          </a:path>
          <a:tileRect/>
        </a:gradFill>
        <a:effectLst/>
      </p:bgPr>
    </p:bg>
    <p:spTree>
      <p:nvGrpSpPr>
        <p:cNvPr id="1" name="Shape 69"/>
        <p:cNvGrpSpPr/>
        <p:nvPr/>
      </p:nvGrpSpPr>
      <p:grpSpPr>
        <a:xfrm>
          <a:off x="0" y="0"/>
          <a:ext cx="0" cy="0"/>
          <a:chOff x="0" y="0"/>
          <a:chExt cx="0" cy="0"/>
        </a:xfrm>
      </p:grpSpPr>
      <p:sp>
        <p:nvSpPr>
          <p:cNvPr id="70" name="Google Shape;70;g1296eb9e080_0_46"/>
          <p:cNvSpPr txBox="1">
            <a:spLocks noGrp="1"/>
          </p:cNvSpPr>
          <p:nvPr>
            <p:ph type="title"/>
          </p:nvPr>
        </p:nvSpPr>
        <p:spPr>
          <a:xfrm>
            <a:off x="3218675" y="2870635"/>
            <a:ext cx="5932500" cy="711300"/>
          </a:xfrm>
          <a:prstGeom prst="rect">
            <a:avLst/>
          </a:prstGeom>
          <a:noFill/>
          <a:ln>
            <a:noFill/>
          </a:ln>
        </p:spPr>
        <p:txBody>
          <a:bodyPr spcFirstLastPara="1" wrap="square" lIns="121876" tIns="121876" rIns="121876" bIns="121876" anchor="ctr" anchorCtr="0">
            <a:noAutofit/>
          </a:bodyPr>
          <a:lstStyle>
            <a:lvl1pPr lvl="0" algn="ctr">
              <a:lnSpc>
                <a:spcPct val="100000"/>
              </a:lnSpc>
              <a:spcBef>
                <a:spcPts val="0"/>
              </a:spcBef>
              <a:spcAft>
                <a:spcPts val="0"/>
              </a:spcAft>
              <a:buSzPts val="4800"/>
              <a:buNone/>
              <a:defRPr sz="3600" b="0">
                <a:solidFill>
                  <a:schemeClr val="lt1"/>
                </a:solidFill>
                <a:latin typeface="Calibri"/>
                <a:ea typeface="Calibri"/>
                <a:cs typeface="Calibri"/>
                <a:sym typeface="Calibri"/>
              </a:defRPr>
            </a:lvl1pPr>
            <a:lvl2pPr lvl="1" algn="l">
              <a:lnSpc>
                <a:spcPct val="100000"/>
              </a:lnSpc>
              <a:spcBef>
                <a:spcPts val="0"/>
              </a:spcBef>
              <a:spcAft>
                <a:spcPts val="0"/>
              </a:spcAft>
              <a:buSzPts val="1900"/>
              <a:buChar char="○"/>
              <a:defRPr/>
            </a:lvl2pPr>
            <a:lvl3pPr lvl="2" algn="l">
              <a:lnSpc>
                <a:spcPct val="100000"/>
              </a:lnSpc>
              <a:spcBef>
                <a:spcPts val="0"/>
              </a:spcBef>
              <a:spcAft>
                <a:spcPts val="0"/>
              </a:spcAft>
              <a:buSzPts val="1900"/>
              <a:buChar char="■"/>
              <a:defRPr/>
            </a:lvl3pPr>
            <a:lvl4pPr lvl="3" algn="l">
              <a:lnSpc>
                <a:spcPct val="100000"/>
              </a:lnSpc>
              <a:spcBef>
                <a:spcPts val="0"/>
              </a:spcBef>
              <a:spcAft>
                <a:spcPts val="0"/>
              </a:spcAft>
              <a:buSzPts val="1900"/>
              <a:buChar char="●"/>
              <a:defRPr/>
            </a:lvl4pPr>
            <a:lvl5pPr lvl="4" algn="l">
              <a:lnSpc>
                <a:spcPct val="100000"/>
              </a:lnSpc>
              <a:spcBef>
                <a:spcPts val="0"/>
              </a:spcBef>
              <a:spcAft>
                <a:spcPts val="0"/>
              </a:spcAft>
              <a:buSzPts val="1900"/>
              <a:buChar char="○"/>
              <a:defRPr/>
            </a:lvl5pPr>
            <a:lvl6pPr lvl="5" algn="l">
              <a:lnSpc>
                <a:spcPct val="100000"/>
              </a:lnSpc>
              <a:spcBef>
                <a:spcPts val="0"/>
              </a:spcBef>
              <a:spcAft>
                <a:spcPts val="0"/>
              </a:spcAft>
              <a:buSzPts val="1900"/>
              <a:buChar char="■"/>
              <a:defRPr/>
            </a:lvl6pPr>
            <a:lvl7pPr lvl="6" algn="l">
              <a:lnSpc>
                <a:spcPct val="100000"/>
              </a:lnSpc>
              <a:spcBef>
                <a:spcPts val="0"/>
              </a:spcBef>
              <a:spcAft>
                <a:spcPts val="0"/>
              </a:spcAft>
              <a:buSzPts val="1900"/>
              <a:buChar char="●"/>
              <a:defRPr/>
            </a:lvl7pPr>
            <a:lvl8pPr lvl="7" algn="l">
              <a:lnSpc>
                <a:spcPct val="100000"/>
              </a:lnSpc>
              <a:spcBef>
                <a:spcPts val="0"/>
              </a:spcBef>
              <a:spcAft>
                <a:spcPts val="0"/>
              </a:spcAft>
              <a:buSzPts val="1900"/>
              <a:buChar char="○"/>
              <a:defRPr/>
            </a:lvl8pPr>
            <a:lvl9pPr lvl="8" algn="l">
              <a:lnSpc>
                <a:spcPct val="100000"/>
              </a:lnSpc>
              <a:spcBef>
                <a:spcPts val="0"/>
              </a:spcBef>
              <a:spcAft>
                <a:spcPts val="0"/>
              </a:spcAft>
              <a:buSzPts val="1900"/>
              <a:buChar char="■"/>
              <a:defRPr/>
            </a:lvl9pPr>
          </a:lstStyle>
          <a:p>
            <a:endParaRPr/>
          </a:p>
        </p:txBody>
      </p:sp>
      <p:sp>
        <p:nvSpPr>
          <p:cNvPr id="71" name="Google Shape;71;g1296eb9e080_0_46"/>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186427283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72"/>
        <p:cNvGrpSpPr/>
        <p:nvPr/>
      </p:nvGrpSpPr>
      <p:grpSpPr>
        <a:xfrm>
          <a:off x="0" y="0"/>
          <a:ext cx="0" cy="0"/>
          <a:chOff x="0" y="0"/>
          <a:chExt cx="0" cy="0"/>
        </a:xfrm>
      </p:grpSpPr>
      <p:sp>
        <p:nvSpPr>
          <p:cNvPr id="73" name="Google Shape;73;g1296eb9e080_0_49"/>
          <p:cNvSpPr txBox="1">
            <a:spLocks noGrp="1"/>
          </p:cNvSpPr>
          <p:nvPr>
            <p:ph type="ctrTitle"/>
          </p:nvPr>
        </p:nvSpPr>
        <p:spPr>
          <a:xfrm>
            <a:off x="914400" y="2130425"/>
            <a:ext cx="10363200" cy="1470000"/>
          </a:xfrm>
          <a:prstGeom prst="rect">
            <a:avLst/>
          </a:prstGeom>
          <a:noFill/>
          <a:ln>
            <a:noFill/>
          </a:ln>
        </p:spPr>
        <p:txBody>
          <a:bodyPr spcFirstLastPara="1" wrap="square" lIns="121876" tIns="121876" rIns="121876" bIns="121876" anchor="ctr" anchorCtr="0">
            <a:noAutofit/>
          </a:bodyPr>
          <a:lstStyle>
            <a:lvl1pPr marR="0" lvl="0" algn="l">
              <a:lnSpc>
                <a:spcPct val="100000"/>
              </a:lnSpc>
              <a:spcBef>
                <a:spcPts val="0"/>
              </a:spcBef>
              <a:spcAft>
                <a:spcPts val="0"/>
              </a:spcAft>
              <a:buSzPts val="4800"/>
              <a:buNone/>
              <a:defRPr sz="4800" b="1" i="0" u="none" strike="noStrike" cap="none">
                <a:solidFill>
                  <a:schemeClr val="dk2"/>
                </a:solidFill>
                <a:latin typeface="Arial"/>
                <a:ea typeface="Arial"/>
                <a:cs typeface="Arial"/>
                <a:sym typeface="Arial"/>
              </a:defRPr>
            </a:lvl1pPr>
            <a:lvl2pPr marR="0" lvl="1"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2pPr>
            <a:lvl3pPr marR="0" lvl="2"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3pPr>
            <a:lvl4pPr marR="0" lvl="3"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4pPr>
            <a:lvl5pPr marR="0" lvl="4"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5pPr>
            <a:lvl6pPr marR="0" lvl="5"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6pPr>
            <a:lvl7pPr marR="0" lvl="6"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7pPr>
            <a:lvl8pPr marR="0" lvl="7"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8pPr>
            <a:lvl9pPr marR="0" lvl="8" algn="l">
              <a:lnSpc>
                <a:spcPct val="100000"/>
              </a:lnSpc>
              <a:spcBef>
                <a:spcPts val="0"/>
              </a:spcBef>
              <a:spcAft>
                <a:spcPts val="0"/>
              </a:spcAft>
              <a:buSzPts val="1900"/>
              <a:buNone/>
              <a:defRPr sz="4800" b="1" i="0" u="none" strike="noStrike" cap="none">
                <a:solidFill>
                  <a:schemeClr val="dk2"/>
                </a:solidFill>
                <a:latin typeface="Arial"/>
                <a:ea typeface="Arial"/>
                <a:cs typeface="Arial"/>
                <a:sym typeface="Arial"/>
              </a:defRPr>
            </a:lvl9pPr>
          </a:lstStyle>
          <a:p>
            <a:endParaRPr/>
          </a:p>
        </p:txBody>
      </p:sp>
      <p:sp>
        <p:nvSpPr>
          <p:cNvPr id="74" name="Google Shape;74;g1296eb9e080_0_49"/>
          <p:cNvSpPr txBox="1">
            <a:spLocks noGrp="1"/>
          </p:cNvSpPr>
          <p:nvPr>
            <p:ph type="subTitle" idx="1"/>
          </p:nvPr>
        </p:nvSpPr>
        <p:spPr>
          <a:xfrm>
            <a:off x="914400" y="3886203"/>
            <a:ext cx="9448800" cy="1752900"/>
          </a:xfrm>
          <a:prstGeom prst="rect">
            <a:avLst/>
          </a:prstGeom>
          <a:noFill/>
          <a:ln>
            <a:noFill/>
          </a:ln>
        </p:spPr>
        <p:txBody>
          <a:bodyPr spcFirstLastPara="1" wrap="square" lIns="121876" tIns="121876" rIns="121876" bIns="121876" anchor="t" anchorCtr="0">
            <a:noAutofit/>
          </a:bodyPr>
          <a:lstStyle>
            <a:lvl1pPr marR="0" lvl="0" algn="l">
              <a:lnSpc>
                <a:spcPct val="100000"/>
              </a:lnSpc>
              <a:spcBef>
                <a:spcPts val="700"/>
              </a:spcBef>
              <a:spcAft>
                <a:spcPts val="0"/>
              </a:spcAft>
              <a:buClr>
                <a:srgbClr val="666666"/>
              </a:buClr>
              <a:buSzPts val="3700"/>
              <a:buFont typeface="Cambria"/>
              <a:buNone/>
              <a:defRPr sz="3700" i="0" u="none" strike="noStrike" cap="none">
                <a:solidFill>
                  <a:srgbClr val="666666"/>
                </a:solidFill>
                <a:latin typeface="Cambria"/>
                <a:ea typeface="Cambria"/>
                <a:cs typeface="Cambria"/>
                <a:sym typeface="Cambria"/>
              </a:defRPr>
            </a:lvl1pPr>
            <a:lvl2pPr marR="0" lvl="1" algn="l">
              <a:lnSpc>
                <a:spcPct val="100000"/>
              </a:lnSpc>
              <a:spcBef>
                <a:spcPts val="600"/>
              </a:spcBef>
              <a:spcAft>
                <a:spcPts val="0"/>
              </a:spcAft>
              <a:buClr>
                <a:srgbClr val="666666"/>
              </a:buClr>
              <a:buSzPts val="3200"/>
              <a:buFont typeface="Cambria"/>
              <a:buNone/>
              <a:defRPr sz="3200" i="0" u="none" strike="noStrike" cap="none">
                <a:solidFill>
                  <a:srgbClr val="666666"/>
                </a:solidFill>
                <a:latin typeface="Cambria"/>
                <a:ea typeface="Cambria"/>
                <a:cs typeface="Cambria"/>
                <a:sym typeface="Cambria"/>
              </a:defRPr>
            </a:lvl2pPr>
            <a:lvl3pPr marR="0" lvl="2"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3pPr>
            <a:lvl4pPr marR="0" lvl="3"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4pPr>
            <a:lvl5pPr marR="0" lvl="4"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5pPr>
            <a:lvl6pPr marR="0" lvl="5"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6pPr>
            <a:lvl7pPr marR="0" lvl="6"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7pPr>
            <a:lvl8pPr marR="0" lvl="7"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8pPr>
            <a:lvl9pPr marR="0" lvl="8" algn="l">
              <a:lnSpc>
                <a:spcPct val="100000"/>
              </a:lnSpc>
              <a:spcBef>
                <a:spcPts val="500"/>
              </a:spcBef>
              <a:spcAft>
                <a:spcPts val="0"/>
              </a:spcAft>
              <a:buClr>
                <a:srgbClr val="666666"/>
              </a:buClr>
              <a:buSzPts val="2700"/>
              <a:buFont typeface="Cambria"/>
              <a:buNone/>
              <a:defRPr sz="2700" i="0" u="none" strike="noStrike" cap="none">
                <a:solidFill>
                  <a:srgbClr val="666666"/>
                </a:solidFill>
                <a:latin typeface="Cambria"/>
                <a:ea typeface="Cambria"/>
                <a:cs typeface="Cambria"/>
                <a:sym typeface="Cambria"/>
              </a:defRPr>
            </a:lvl9pPr>
          </a:lstStyle>
          <a:p>
            <a:endParaRPr/>
          </a:p>
        </p:txBody>
      </p:sp>
      <p:sp>
        <p:nvSpPr>
          <p:cNvPr id="75" name="Google Shape;75;g1296eb9e080_0_49"/>
          <p:cNvSpPr txBox="1">
            <a:spLocks noGrp="1"/>
          </p:cNvSpPr>
          <p:nvPr>
            <p:ph type="sldNum" idx="12"/>
          </p:nvPr>
        </p:nvSpPr>
        <p:spPr>
          <a:xfrm>
            <a:off x="9448803" y="6248400"/>
            <a:ext cx="2540100" cy="4572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pPr>
              <a:buClr>
                <a:srgbClr val="000000"/>
              </a:buClr>
            </a:pPr>
            <a:fld id="{00000000-1234-1234-1234-123412341234}" type="slidenum">
              <a:rPr lang="uk-UA" smtClean="0">
                <a:solidFill>
                  <a:srgbClr val="000000"/>
                </a:solidFill>
              </a:rPr>
              <a:pPr>
                <a:buClr>
                  <a:srgbClr val="000000"/>
                </a:buClr>
              </a:pPr>
              <a:t>‹#›</a:t>
            </a:fld>
            <a:endParaRPr lang="uk-UA" sz="1600">
              <a:solidFill>
                <a:srgbClr val="888888"/>
              </a:solidFill>
              <a:latin typeface="Open Sans"/>
              <a:ea typeface="Open Sans"/>
              <a:cs typeface="Open Sans"/>
              <a:sym typeface="Open Sans"/>
            </a:endParaRPr>
          </a:p>
        </p:txBody>
      </p:sp>
    </p:spTree>
    <p:extLst>
      <p:ext uri="{BB962C8B-B14F-4D97-AF65-F5344CB8AC3E}">
        <p14:creationId xmlns:p14="http://schemas.microsoft.com/office/powerpoint/2010/main" val="318781534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76"/>
        <p:cNvGrpSpPr/>
        <p:nvPr/>
      </p:nvGrpSpPr>
      <p:grpSpPr>
        <a:xfrm>
          <a:off x="0" y="0"/>
          <a:ext cx="0" cy="0"/>
          <a:chOff x="0" y="0"/>
          <a:chExt cx="0" cy="0"/>
        </a:xfrm>
      </p:grpSpPr>
      <p:sp>
        <p:nvSpPr>
          <p:cNvPr id="77" name="Google Shape;77;g1296eb9e080_0_57"/>
          <p:cNvSpPr/>
          <p:nvPr/>
        </p:nvSpPr>
        <p:spPr>
          <a:xfrm>
            <a:off x="6096000" y="133"/>
            <a:ext cx="6096000" cy="6858000"/>
          </a:xfrm>
          <a:prstGeom prst="rect">
            <a:avLst/>
          </a:prstGeom>
          <a:solidFill>
            <a:srgbClr val="073763"/>
          </a:solidFill>
          <a:ln>
            <a:noFill/>
          </a:ln>
        </p:spPr>
        <p:txBody>
          <a:bodyPr spcFirstLastPara="1" wrap="square" lIns="121876" tIns="121876" rIns="121876" bIns="121876" anchor="ctr" anchorCtr="0">
            <a:noAutofit/>
          </a:bodyPr>
          <a:lstStyle/>
          <a:p>
            <a:pPr>
              <a:buSzPts val="1400"/>
            </a:pPr>
            <a:endParaRPr sz="1500"/>
          </a:p>
        </p:txBody>
      </p:sp>
      <p:cxnSp>
        <p:nvCxnSpPr>
          <p:cNvPr id="78" name="Google Shape;78;g1296eb9e080_0_57"/>
          <p:cNvCxnSpPr/>
          <p:nvPr/>
        </p:nvCxnSpPr>
        <p:spPr>
          <a:xfrm>
            <a:off x="6706235" y="5994000"/>
            <a:ext cx="624300" cy="0"/>
          </a:xfrm>
          <a:prstGeom prst="straightConnector1">
            <a:avLst/>
          </a:prstGeom>
          <a:noFill/>
          <a:ln w="19050" cap="flat" cmpd="sng">
            <a:solidFill>
              <a:schemeClr val="lt1"/>
            </a:solidFill>
            <a:prstDash val="solid"/>
            <a:round/>
            <a:headEnd type="none" w="sm" len="sm"/>
            <a:tailEnd type="none" w="sm" len="sm"/>
          </a:ln>
        </p:spPr>
      </p:cxnSp>
      <p:sp>
        <p:nvSpPr>
          <p:cNvPr id="79" name="Google Shape;79;g1296eb9e080_0_57"/>
          <p:cNvSpPr txBox="1">
            <a:spLocks noGrp="1"/>
          </p:cNvSpPr>
          <p:nvPr>
            <p:ph type="title"/>
          </p:nvPr>
        </p:nvSpPr>
        <p:spPr>
          <a:xfrm>
            <a:off x="677333" y="1834135"/>
            <a:ext cx="5318400" cy="2069100"/>
          </a:xfrm>
          <a:prstGeom prst="rect">
            <a:avLst/>
          </a:prstGeom>
          <a:noFill/>
          <a:ln>
            <a:noFill/>
          </a:ln>
        </p:spPr>
        <p:txBody>
          <a:bodyPr spcFirstLastPara="1" wrap="square" lIns="121876" tIns="121876" rIns="121876" bIns="121876" anchor="b" anchorCtr="0">
            <a:noAutofit/>
          </a:bodyPr>
          <a:lstStyle>
            <a:lvl1pPr lvl="0" algn="ctr">
              <a:lnSpc>
                <a:spcPct val="100000"/>
              </a:lnSpc>
              <a:spcBef>
                <a:spcPts val="0"/>
              </a:spcBef>
              <a:spcAft>
                <a:spcPts val="0"/>
              </a:spcAft>
              <a:buSzPts val="5100"/>
              <a:buNone/>
              <a:defRPr sz="5100"/>
            </a:lvl1pPr>
            <a:lvl2pPr lvl="1" algn="ctr">
              <a:lnSpc>
                <a:spcPct val="100000"/>
              </a:lnSpc>
              <a:spcBef>
                <a:spcPts val="0"/>
              </a:spcBef>
              <a:spcAft>
                <a:spcPts val="0"/>
              </a:spcAft>
              <a:buSzPts val="5100"/>
              <a:buChar char="○"/>
              <a:defRPr sz="5100"/>
            </a:lvl2pPr>
            <a:lvl3pPr lvl="2" algn="ctr">
              <a:lnSpc>
                <a:spcPct val="100000"/>
              </a:lnSpc>
              <a:spcBef>
                <a:spcPts val="0"/>
              </a:spcBef>
              <a:spcAft>
                <a:spcPts val="0"/>
              </a:spcAft>
              <a:buSzPts val="5100"/>
              <a:buChar char="■"/>
              <a:defRPr sz="5100"/>
            </a:lvl3pPr>
            <a:lvl4pPr lvl="3" algn="ctr">
              <a:lnSpc>
                <a:spcPct val="100000"/>
              </a:lnSpc>
              <a:spcBef>
                <a:spcPts val="0"/>
              </a:spcBef>
              <a:spcAft>
                <a:spcPts val="0"/>
              </a:spcAft>
              <a:buSzPts val="5100"/>
              <a:buChar char="●"/>
              <a:defRPr sz="5100"/>
            </a:lvl4pPr>
            <a:lvl5pPr lvl="4" algn="ctr">
              <a:lnSpc>
                <a:spcPct val="100000"/>
              </a:lnSpc>
              <a:spcBef>
                <a:spcPts val="0"/>
              </a:spcBef>
              <a:spcAft>
                <a:spcPts val="0"/>
              </a:spcAft>
              <a:buSzPts val="5100"/>
              <a:buChar char="○"/>
              <a:defRPr sz="5100"/>
            </a:lvl5pPr>
            <a:lvl6pPr lvl="5" algn="ctr">
              <a:lnSpc>
                <a:spcPct val="100000"/>
              </a:lnSpc>
              <a:spcBef>
                <a:spcPts val="0"/>
              </a:spcBef>
              <a:spcAft>
                <a:spcPts val="0"/>
              </a:spcAft>
              <a:buSzPts val="5100"/>
              <a:buChar char="■"/>
              <a:defRPr sz="5100"/>
            </a:lvl6pPr>
            <a:lvl7pPr lvl="6" algn="ctr">
              <a:lnSpc>
                <a:spcPct val="100000"/>
              </a:lnSpc>
              <a:spcBef>
                <a:spcPts val="0"/>
              </a:spcBef>
              <a:spcAft>
                <a:spcPts val="0"/>
              </a:spcAft>
              <a:buSzPts val="5100"/>
              <a:buChar char="●"/>
              <a:defRPr sz="5100"/>
            </a:lvl7pPr>
            <a:lvl8pPr lvl="7" algn="ctr">
              <a:lnSpc>
                <a:spcPct val="100000"/>
              </a:lnSpc>
              <a:spcBef>
                <a:spcPts val="0"/>
              </a:spcBef>
              <a:spcAft>
                <a:spcPts val="0"/>
              </a:spcAft>
              <a:buSzPts val="5100"/>
              <a:buChar char="○"/>
              <a:defRPr sz="5100"/>
            </a:lvl8pPr>
            <a:lvl9pPr lvl="8" algn="ctr">
              <a:lnSpc>
                <a:spcPct val="100000"/>
              </a:lnSpc>
              <a:spcBef>
                <a:spcPts val="0"/>
              </a:spcBef>
              <a:spcAft>
                <a:spcPts val="0"/>
              </a:spcAft>
              <a:buSzPts val="5100"/>
              <a:buChar char="■"/>
              <a:defRPr sz="5100"/>
            </a:lvl9pPr>
          </a:lstStyle>
          <a:p>
            <a:endParaRPr/>
          </a:p>
        </p:txBody>
      </p:sp>
      <p:sp>
        <p:nvSpPr>
          <p:cNvPr id="80" name="Google Shape;80;g1296eb9e080_0_57"/>
          <p:cNvSpPr txBox="1">
            <a:spLocks noGrp="1"/>
          </p:cNvSpPr>
          <p:nvPr>
            <p:ph type="subTitle" idx="1"/>
          </p:nvPr>
        </p:nvSpPr>
        <p:spPr>
          <a:xfrm>
            <a:off x="677333" y="3993933"/>
            <a:ext cx="5318400" cy="1794000"/>
          </a:xfrm>
          <a:prstGeom prst="rect">
            <a:avLst/>
          </a:prstGeom>
          <a:noFill/>
          <a:ln>
            <a:noFill/>
          </a:ln>
        </p:spPr>
        <p:txBody>
          <a:bodyPr spcFirstLastPara="1" wrap="square" lIns="121876" tIns="121876" rIns="121876" bIns="121876" anchor="t" anchorCtr="0">
            <a:noAutofit/>
          </a:bodyPr>
          <a:lstStyle>
            <a:lvl1pPr lvl="0" algn="ctr">
              <a:lnSpc>
                <a:spcPct val="100000"/>
              </a:lnSpc>
              <a:spcBef>
                <a:spcPts val="600"/>
              </a:spcBef>
              <a:spcAft>
                <a:spcPts val="0"/>
              </a:spcAft>
              <a:buSzPts val="1900"/>
              <a:buNone/>
              <a:defRPr/>
            </a:lvl1pPr>
            <a:lvl2pPr lvl="1" algn="ctr">
              <a:lnSpc>
                <a:spcPct val="100000"/>
              </a:lnSpc>
              <a:spcBef>
                <a:spcPts val="500"/>
              </a:spcBef>
              <a:spcAft>
                <a:spcPts val="0"/>
              </a:spcAft>
              <a:buSzPts val="2400"/>
              <a:buNone/>
              <a:defRPr sz="2400"/>
            </a:lvl2pPr>
            <a:lvl3pPr lvl="2" algn="ctr">
              <a:lnSpc>
                <a:spcPct val="100000"/>
              </a:lnSpc>
              <a:spcBef>
                <a:spcPts val="500"/>
              </a:spcBef>
              <a:spcAft>
                <a:spcPts val="0"/>
              </a:spcAft>
              <a:buSzPts val="2400"/>
              <a:buNone/>
              <a:defRPr sz="2400"/>
            </a:lvl3pPr>
            <a:lvl4pPr lvl="3" algn="ctr">
              <a:lnSpc>
                <a:spcPct val="100000"/>
              </a:lnSpc>
              <a:spcBef>
                <a:spcPts val="400"/>
              </a:spcBef>
              <a:spcAft>
                <a:spcPts val="0"/>
              </a:spcAft>
              <a:buSzPts val="2400"/>
              <a:buNone/>
              <a:defRPr sz="2400"/>
            </a:lvl4pPr>
            <a:lvl5pPr lvl="4" algn="ctr">
              <a:lnSpc>
                <a:spcPct val="100000"/>
              </a:lnSpc>
              <a:spcBef>
                <a:spcPts val="400"/>
              </a:spcBef>
              <a:spcAft>
                <a:spcPts val="0"/>
              </a:spcAft>
              <a:buSzPts val="2400"/>
              <a:buNone/>
              <a:defRPr sz="2400"/>
            </a:lvl5pPr>
            <a:lvl6pPr lvl="5" algn="ctr">
              <a:lnSpc>
                <a:spcPct val="100000"/>
              </a:lnSpc>
              <a:spcBef>
                <a:spcPts val="500"/>
              </a:spcBef>
              <a:spcAft>
                <a:spcPts val="0"/>
              </a:spcAft>
              <a:buSzPts val="2400"/>
              <a:buNone/>
              <a:defRPr sz="2400"/>
            </a:lvl6pPr>
            <a:lvl7pPr lvl="6" algn="ctr">
              <a:lnSpc>
                <a:spcPct val="100000"/>
              </a:lnSpc>
              <a:spcBef>
                <a:spcPts val="500"/>
              </a:spcBef>
              <a:spcAft>
                <a:spcPts val="0"/>
              </a:spcAft>
              <a:buSzPts val="2400"/>
              <a:buNone/>
              <a:defRPr sz="2400"/>
            </a:lvl7pPr>
            <a:lvl8pPr lvl="7" algn="ctr">
              <a:lnSpc>
                <a:spcPct val="100000"/>
              </a:lnSpc>
              <a:spcBef>
                <a:spcPts val="500"/>
              </a:spcBef>
              <a:spcAft>
                <a:spcPts val="0"/>
              </a:spcAft>
              <a:buSzPts val="2400"/>
              <a:buNone/>
              <a:defRPr sz="2400"/>
            </a:lvl8pPr>
            <a:lvl9pPr lvl="8" algn="ctr">
              <a:lnSpc>
                <a:spcPct val="100000"/>
              </a:lnSpc>
              <a:spcBef>
                <a:spcPts val="500"/>
              </a:spcBef>
              <a:spcAft>
                <a:spcPts val="0"/>
              </a:spcAft>
              <a:buSzPts val="2400"/>
              <a:buNone/>
              <a:defRPr sz="2400"/>
            </a:lvl9pPr>
          </a:lstStyle>
          <a:p>
            <a:endParaRPr/>
          </a:p>
        </p:txBody>
      </p:sp>
      <p:sp>
        <p:nvSpPr>
          <p:cNvPr id="81" name="Google Shape;81;g1296eb9e080_0_57"/>
          <p:cNvSpPr txBox="1">
            <a:spLocks noGrp="1"/>
          </p:cNvSpPr>
          <p:nvPr>
            <p:ph type="body" idx="2"/>
          </p:nvPr>
        </p:nvSpPr>
        <p:spPr>
          <a:xfrm>
            <a:off x="6586003" y="965603"/>
            <a:ext cx="5115900" cy="4926900"/>
          </a:xfrm>
          <a:prstGeom prst="rect">
            <a:avLst/>
          </a:prstGeom>
          <a:noFill/>
          <a:ln>
            <a:noFill/>
          </a:ln>
        </p:spPr>
        <p:txBody>
          <a:bodyPr spcFirstLastPara="1" wrap="square" lIns="121876" tIns="121876" rIns="121876" bIns="121876" anchor="ctr" anchorCtr="0">
            <a:noAutofit/>
          </a:bodyPr>
          <a:lstStyle>
            <a:lvl1pPr marL="457095" lvl="0" indent="-349178" algn="l">
              <a:lnSpc>
                <a:spcPct val="100000"/>
              </a:lnSpc>
              <a:spcBef>
                <a:spcPts val="600"/>
              </a:spcBef>
              <a:spcAft>
                <a:spcPts val="0"/>
              </a:spcAft>
              <a:buClr>
                <a:schemeClr val="lt1"/>
              </a:buClr>
              <a:buSzPts val="1900"/>
              <a:buChar char="●"/>
              <a:defRPr>
                <a:solidFill>
                  <a:schemeClr val="lt1"/>
                </a:solidFill>
              </a:defRPr>
            </a:lvl1pPr>
            <a:lvl2pPr marL="914196" lvl="1" indent="-380916" algn="l">
              <a:lnSpc>
                <a:spcPct val="100000"/>
              </a:lnSpc>
              <a:spcBef>
                <a:spcPts val="500"/>
              </a:spcBef>
              <a:spcAft>
                <a:spcPts val="0"/>
              </a:spcAft>
              <a:buClr>
                <a:schemeClr val="lt1"/>
              </a:buClr>
              <a:buSzPts val="2400"/>
              <a:buChar char="○"/>
              <a:defRPr>
                <a:solidFill>
                  <a:schemeClr val="lt1"/>
                </a:solidFill>
              </a:defRPr>
            </a:lvl2pPr>
            <a:lvl3pPr marL="1371294" lvl="2" indent="-361878" algn="l">
              <a:lnSpc>
                <a:spcPct val="100000"/>
              </a:lnSpc>
              <a:spcBef>
                <a:spcPts val="500"/>
              </a:spcBef>
              <a:spcAft>
                <a:spcPts val="0"/>
              </a:spcAft>
              <a:buClr>
                <a:schemeClr val="lt1"/>
              </a:buClr>
              <a:buSzPts val="2100"/>
              <a:buChar char="■"/>
              <a:defRPr>
                <a:solidFill>
                  <a:schemeClr val="lt1"/>
                </a:solidFill>
              </a:defRPr>
            </a:lvl3pPr>
            <a:lvl4pPr marL="1828392" lvl="3" indent="-349178" algn="l">
              <a:lnSpc>
                <a:spcPct val="100000"/>
              </a:lnSpc>
              <a:spcBef>
                <a:spcPts val="400"/>
              </a:spcBef>
              <a:spcAft>
                <a:spcPts val="0"/>
              </a:spcAft>
              <a:buClr>
                <a:schemeClr val="lt1"/>
              </a:buClr>
              <a:buSzPts val="1900"/>
              <a:buChar char="●"/>
              <a:defRPr>
                <a:solidFill>
                  <a:schemeClr val="lt1"/>
                </a:solidFill>
              </a:defRPr>
            </a:lvl4pPr>
            <a:lvl5pPr marL="2285494" lvl="4" indent="-330128" algn="l">
              <a:lnSpc>
                <a:spcPct val="100000"/>
              </a:lnSpc>
              <a:spcBef>
                <a:spcPts val="400"/>
              </a:spcBef>
              <a:spcAft>
                <a:spcPts val="0"/>
              </a:spcAft>
              <a:buClr>
                <a:schemeClr val="lt1"/>
              </a:buClr>
              <a:buSzPts val="1600"/>
              <a:buChar char="○"/>
              <a:defRPr>
                <a:solidFill>
                  <a:schemeClr val="lt1"/>
                </a:solidFill>
              </a:defRPr>
            </a:lvl5pPr>
            <a:lvl6pPr marL="2742586" lvl="5" indent="-311079" algn="l">
              <a:lnSpc>
                <a:spcPct val="100000"/>
              </a:lnSpc>
              <a:spcBef>
                <a:spcPts val="500"/>
              </a:spcBef>
              <a:spcAft>
                <a:spcPts val="0"/>
              </a:spcAft>
              <a:buClr>
                <a:schemeClr val="lt1"/>
              </a:buClr>
              <a:buSzPts val="1300"/>
              <a:buChar char="■"/>
              <a:defRPr>
                <a:solidFill>
                  <a:schemeClr val="lt1"/>
                </a:solidFill>
              </a:defRPr>
            </a:lvl6pPr>
            <a:lvl7pPr marL="3199680" lvl="6" indent="-311079" algn="l">
              <a:lnSpc>
                <a:spcPct val="100000"/>
              </a:lnSpc>
              <a:spcBef>
                <a:spcPts val="500"/>
              </a:spcBef>
              <a:spcAft>
                <a:spcPts val="0"/>
              </a:spcAft>
              <a:buClr>
                <a:schemeClr val="lt1"/>
              </a:buClr>
              <a:buSzPts val="1300"/>
              <a:buChar char="●"/>
              <a:defRPr>
                <a:solidFill>
                  <a:schemeClr val="lt1"/>
                </a:solidFill>
              </a:defRPr>
            </a:lvl7pPr>
            <a:lvl8pPr marL="3656775" lvl="7" indent="-304728" algn="l">
              <a:lnSpc>
                <a:spcPct val="100000"/>
              </a:lnSpc>
              <a:spcBef>
                <a:spcPts val="500"/>
              </a:spcBef>
              <a:spcAft>
                <a:spcPts val="0"/>
              </a:spcAft>
              <a:buClr>
                <a:schemeClr val="lt1"/>
              </a:buClr>
              <a:buSzPts val="1200"/>
              <a:buChar char="○"/>
              <a:defRPr>
                <a:solidFill>
                  <a:schemeClr val="lt1"/>
                </a:solidFill>
              </a:defRPr>
            </a:lvl8pPr>
            <a:lvl9pPr marL="4113876" lvl="8" indent="-304728" algn="l">
              <a:lnSpc>
                <a:spcPct val="100000"/>
              </a:lnSpc>
              <a:spcBef>
                <a:spcPts val="500"/>
              </a:spcBef>
              <a:spcAft>
                <a:spcPts val="0"/>
              </a:spcAft>
              <a:buClr>
                <a:schemeClr val="lt1"/>
              </a:buClr>
              <a:buSzPts val="1200"/>
              <a:buChar char="■"/>
              <a:defRPr>
                <a:solidFill>
                  <a:schemeClr val="lt1"/>
                </a:solidFill>
              </a:defRPr>
            </a:lvl9pPr>
          </a:lstStyle>
          <a:p>
            <a:endParaRPr/>
          </a:p>
        </p:txBody>
      </p:sp>
      <p:sp>
        <p:nvSpPr>
          <p:cNvPr id="82" name="Google Shape;82;g1296eb9e080_0_57"/>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chemeClr val="lt1"/>
                </a:solidFill>
                <a:latin typeface="Open Sans"/>
                <a:ea typeface="Open Sans"/>
                <a:cs typeface="Open Sans"/>
                <a:sym typeface="Open Sans"/>
              </a:defRPr>
            </a:lvl9pPr>
          </a:lstStyle>
          <a:p>
            <a:fld id="{00000000-1234-1234-1234-123412341234}" type="slidenum">
              <a:rPr lang="en-US">
                <a:solidFill>
                  <a:srgbClr val="FFFFFF"/>
                </a:solidFill>
              </a:rPr>
              <a:pPr/>
              <a:t>‹#›</a:t>
            </a:fld>
            <a:endParaRPr>
              <a:solidFill>
                <a:srgbClr val="FFFFFF"/>
              </a:solidFill>
            </a:endParaRPr>
          </a:p>
        </p:txBody>
      </p:sp>
    </p:spTree>
    <p:extLst>
      <p:ext uri="{BB962C8B-B14F-4D97-AF65-F5344CB8AC3E}">
        <p14:creationId xmlns:p14="http://schemas.microsoft.com/office/powerpoint/2010/main" val="4071182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1" type="obj">
  <p:cSld name="OBJECT">
    <p:spTree>
      <p:nvGrpSpPr>
        <p:cNvPr id="1" name="Shape 62"/>
        <p:cNvGrpSpPr/>
        <p:nvPr/>
      </p:nvGrpSpPr>
      <p:grpSpPr>
        <a:xfrm>
          <a:off x="0" y="0"/>
          <a:ext cx="0" cy="0"/>
          <a:chOff x="0" y="0"/>
          <a:chExt cx="0" cy="0"/>
        </a:xfrm>
      </p:grpSpPr>
      <p:sp>
        <p:nvSpPr>
          <p:cNvPr id="63" name="Google Shape;63;g1296eb9e080_0_53"/>
          <p:cNvSpPr txBox="1">
            <a:spLocks noGrp="1"/>
          </p:cNvSpPr>
          <p:nvPr>
            <p:ph type="title"/>
          </p:nvPr>
        </p:nvSpPr>
        <p:spPr>
          <a:xfrm>
            <a:off x="609603" y="114471"/>
            <a:ext cx="10160100" cy="1143300"/>
          </a:xfrm>
          <a:prstGeom prst="rect">
            <a:avLst/>
          </a:prstGeom>
          <a:noFill/>
          <a:ln>
            <a:noFill/>
          </a:ln>
        </p:spPr>
        <p:txBody>
          <a:bodyPr spcFirstLastPara="1" wrap="square" lIns="121830" tIns="121830" rIns="121830" bIns="121830" anchor="ctr" anchorCtr="0">
            <a:noAutofit/>
          </a:bodyPr>
          <a:lstStyle>
            <a:lvl1pPr marR="0" lvl="0" algn="l" rtl="0">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rtl="0">
              <a:spcBef>
                <a:spcPts val="0"/>
              </a:spcBef>
              <a:spcAft>
                <a:spcPts val="0"/>
              </a:spcAft>
              <a:buSzPts val="1900"/>
              <a:buNone/>
              <a:defRPr sz="2400"/>
            </a:lvl2pPr>
            <a:lvl3pPr lvl="2" rtl="0">
              <a:spcBef>
                <a:spcPts val="0"/>
              </a:spcBef>
              <a:spcAft>
                <a:spcPts val="0"/>
              </a:spcAft>
              <a:buSzPts val="1900"/>
              <a:buNone/>
              <a:defRPr sz="2400"/>
            </a:lvl3pPr>
            <a:lvl4pPr lvl="3" rtl="0">
              <a:spcBef>
                <a:spcPts val="0"/>
              </a:spcBef>
              <a:spcAft>
                <a:spcPts val="0"/>
              </a:spcAft>
              <a:buSzPts val="1900"/>
              <a:buNone/>
              <a:defRPr sz="2400"/>
            </a:lvl4pPr>
            <a:lvl5pPr lvl="4" rtl="0">
              <a:spcBef>
                <a:spcPts val="0"/>
              </a:spcBef>
              <a:spcAft>
                <a:spcPts val="0"/>
              </a:spcAft>
              <a:buSzPts val="1900"/>
              <a:buNone/>
              <a:defRPr sz="2400"/>
            </a:lvl5pPr>
            <a:lvl6pPr lvl="5" rtl="0">
              <a:spcBef>
                <a:spcPts val="0"/>
              </a:spcBef>
              <a:spcAft>
                <a:spcPts val="0"/>
              </a:spcAft>
              <a:buSzPts val="1900"/>
              <a:buNone/>
              <a:defRPr sz="2400"/>
            </a:lvl6pPr>
            <a:lvl7pPr lvl="6" rtl="0">
              <a:spcBef>
                <a:spcPts val="0"/>
              </a:spcBef>
              <a:spcAft>
                <a:spcPts val="0"/>
              </a:spcAft>
              <a:buSzPts val="1900"/>
              <a:buNone/>
              <a:defRPr sz="2400"/>
            </a:lvl7pPr>
            <a:lvl8pPr lvl="7" rtl="0">
              <a:spcBef>
                <a:spcPts val="0"/>
              </a:spcBef>
              <a:spcAft>
                <a:spcPts val="0"/>
              </a:spcAft>
              <a:buSzPts val="1900"/>
              <a:buNone/>
              <a:defRPr sz="2400"/>
            </a:lvl8pPr>
            <a:lvl9pPr lvl="8" rtl="0">
              <a:spcBef>
                <a:spcPts val="0"/>
              </a:spcBef>
              <a:spcAft>
                <a:spcPts val="0"/>
              </a:spcAft>
              <a:buSzPts val="1900"/>
              <a:buNone/>
              <a:defRPr sz="2400"/>
            </a:lvl9pPr>
          </a:lstStyle>
          <a:p>
            <a:endParaRPr/>
          </a:p>
        </p:txBody>
      </p:sp>
      <p:sp>
        <p:nvSpPr>
          <p:cNvPr id="64" name="Google Shape;64;g1296eb9e080_0_53"/>
          <p:cNvSpPr txBox="1">
            <a:spLocks noGrp="1"/>
          </p:cNvSpPr>
          <p:nvPr>
            <p:ph type="body" idx="1"/>
          </p:nvPr>
        </p:nvSpPr>
        <p:spPr>
          <a:xfrm>
            <a:off x="609603" y="1436447"/>
            <a:ext cx="10160100" cy="4800900"/>
          </a:xfrm>
          <a:prstGeom prst="rect">
            <a:avLst/>
          </a:prstGeom>
          <a:noFill/>
          <a:ln>
            <a:noFill/>
          </a:ln>
        </p:spPr>
        <p:txBody>
          <a:bodyPr spcFirstLastPara="1" wrap="square" lIns="121830" tIns="121830" rIns="121830" bIns="121830" anchor="t" anchorCtr="0">
            <a:noAutofit/>
          </a:bodyPr>
          <a:lstStyle>
            <a:lvl1pPr marL="456891" marR="0" lvl="0" indent="-380757" algn="l" rtl="0">
              <a:spcBef>
                <a:spcPts val="600"/>
              </a:spcBef>
              <a:spcAft>
                <a:spcPts val="0"/>
              </a:spcAft>
              <a:buClr>
                <a:schemeClr val="dk2"/>
              </a:buClr>
              <a:buSzPts val="2400"/>
              <a:buChar char="•"/>
              <a:defRPr sz="2400" i="0" u="none" strike="noStrike" cap="none">
                <a:solidFill>
                  <a:schemeClr val="dk2"/>
                </a:solidFill>
              </a:defRPr>
            </a:lvl1pPr>
            <a:lvl2pPr marL="913810" marR="0" lvl="1" indent="-380757" algn="l" rtl="0">
              <a:spcBef>
                <a:spcPts val="1300"/>
              </a:spcBef>
              <a:spcAft>
                <a:spcPts val="0"/>
              </a:spcAft>
              <a:buClr>
                <a:srgbClr val="0070C0"/>
              </a:buClr>
              <a:buSzPts val="2400"/>
              <a:buChar char="•"/>
              <a:defRPr sz="1900" i="0" u="none" strike="noStrike" cap="none">
                <a:solidFill>
                  <a:srgbClr val="0070C0"/>
                </a:solidFill>
              </a:defRPr>
            </a:lvl2pPr>
            <a:lvl3pPr marL="1370716" marR="0" lvl="2" indent="-329992" algn="l" rtl="0">
              <a:spcBef>
                <a:spcPts val="500"/>
              </a:spcBef>
              <a:spcAft>
                <a:spcPts val="0"/>
              </a:spcAft>
              <a:buClr>
                <a:schemeClr val="dk2"/>
              </a:buClr>
              <a:buSzPts val="1600"/>
              <a:buChar char="•"/>
              <a:defRPr sz="1600" i="0" u="none" strike="noStrike" cap="none">
                <a:solidFill>
                  <a:schemeClr val="dk2"/>
                </a:solidFill>
              </a:defRPr>
            </a:lvl3pPr>
            <a:lvl4pPr marL="1827621" marR="0" lvl="3" indent="-361742" algn="l" rtl="0">
              <a:spcBef>
                <a:spcPts val="400"/>
              </a:spcBef>
              <a:spcAft>
                <a:spcPts val="0"/>
              </a:spcAft>
              <a:buClr>
                <a:schemeClr val="accent4"/>
              </a:buClr>
              <a:buSzPts val="2100"/>
              <a:buChar char="•"/>
              <a:defRPr sz="2100" i="0" u="none" strike="noStrike" cap="none">
                <a:solidFill>
                  <a:schemeClr val="dk1"/>
                </a:solidFill>
              </a:defRPr>
            </a:lvl4pPr>
            <a:lvl5pPr marL="2284542" marR="0" lvl="4" indent="-349042" algn="l" rtl="0">
              <a:spcBef>
                <a:spcPts val="400"/>
              </a:spcBef>
              <a:spcAft>
                <a:spcPts val="0"/>
              </a:spcAft>
              <a:buClr>
                <a:schemeClr val="accent5"/>
              </a:buClr>
              <a:buSzPts val="1900"/>
              <a:buChar char="•"/>
              <a:defRPr sz="1900" i="0" u="none" strike="noStrike" cap="none">
                <a:solidFill>
                  <a:schemeClr val="dk1"/>
                </a:solidFill>
              </a:defRPr>
            </a:lvl5pPr>
            <a:lvl6pPr marL="2741430" marR="0" lvl="5" indent="-349042" algn="l" rtl="0">
              <a:spcBef>
                <a:spcPts val="400"/>
              </a:spcBef>
              <a:spcAft>
                <a:spcPts val="0"/>
              </a:spcAft>
              <a:buClr>
                <a:schemeClr val="accent1"/>
              </a:buClr>
              <a:buSzPts val="1900"/>
              <a:buChar char="•"/>
              <a:defRPr sz="1900" i="0" u="none" strike="noStrike" cap="none">
                <a:solidFill>
                  <a:schemeClr val="dk1"/>
                </a:solidFill>
              </a:defRPr>
            </a:lvl6pPr>
            <a:lvl7pPr marL="3198320" marR="0" lvl="6" indent="-349042" algn="l" rtl="0">
              <a:spcBef>
                <a:spcPts val="400"/>
              </a:spcBef>
              <a:spcAft>
                <a:spcPts val="0"/>
              </a:spcAft>
              <a:buClr>
                <a:schemeClr val="accent2"/>
              </a:buClr>
              <a:buSzPts val="1900"/>
              <a:buChar char="•"/>
              <a:defRPr sz="1900" i="0" u="none" strike="noStrike" cap="none">
                <a:solidFill>
                  <a:schemeClr val="dk1"/>
                </a:solidFill>
              </a:defRPr>
            </a:lvl7pPr>
            <a:lvl8pPr marL="3655211" marR="0" lvl="7" indent="-349042" algn="l" rtl="0">
              <a:spcBef>
                <a:spcPts val="400"/>
              </a:spcBef>
              <a:spcAft>
                <a:spcPts val="0"/>
              </a:spcAft>
              <a:buClr>
                <a:schemeClr val="accent3"/>
              </a:buClr>
              <a:buSzPts val="1900"/>
              <a:buChar char="•"/>
              <a:defRPr sz="1900" i="0" u="none" strike="noStrike" cap="none">
                <a:solidFill>
                  <a:schemeClr val="dk1"/>
                </a:solidFill>
              </a:defRPr>
            </a:lvl8pPr>
            <a:lvl9pPr marL="4112131" marR="0" lvl="8" indent="-349042" algn="l" rtl="0">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65" name="Google Shape;65;g1296eb9e080_0_53"/>
          <p:cNvSpPr txBox="1">
            <a:spLocks noGrp="1"/>
          </p:cNvSpPr>
          <p:nvPr>
            <p:ph type="sldNum" idx="12"/>
          </p:nvPr>
        </p:nvSpPr>
        <p:spPr>
          <a:xfrm>
            <a:off x="11409047" y="6333135"/>
            <a:ext cx="731700" cy="524700"/>
          </a:xfrm>
          <a:prstGeom prst="rect">
            <a:avLst/>
          </a:prstGeom>
        </p:spPr>
        <p:txBody>
          <a:bodyPr spcFirstLastPara="1" wrap="square" lIns="121830" tIns="60890" rIns="121830" bIns="60890" anchor="t" anchorCtr="0">
            <a:noAutofit/>
          </a:bodyPr>
          <a:lstStyle>
            <a:lvl1pPr lvl="0">
              <a:buNone/>
              <a:defRPr sz="1700">
                <a:solidFill>
                  <a:schemeClr val="dk2"/>
                </a:solidFill>
              </a:defRPr>
            </a:lvl1pPr>
            <a:lvl2pPr lvl="1">
              <a:buNone/>
              <a:defRPr sz="1700">
                <a:solidFill>
                  <a:schemeClr val="dk2"/>
                </a:solidFill>
              </a:defRPr>
            </a:lvl2pPr>
            <a:lvl3pPr lvl="2">
              <a:buNone/>
              <a:defRPr sz="1700">
                <a:solidFill>
                  <a:schemeClr val="dk2"/>
                </a:solidFill>
              </a:defRPr>
            </a:lvl3pPr>
            <a:lvl4pPr lvl="3">
              <a:buNone/>
              <a:defRPr sz="1700">
                <a:solidFill>
                  <a:schemeClr val="dk2"/>
                </a:solidFill>
              </a:defRPr>
            </a:lvl4pPr>
            <a:lvl5pPr lvl="4">
              <a:buNone/>
              <a:defRPr sz="1700">
                <a:solidFill>
                  <a:schemeClr val="dk2"/>
                </a:solidFill>
              </a:defRPr>
            </a:lvl5pPr>
            <a:lvl6pPr lvl="5">
              <a:buNone/>
              <a:defRPr sz="1700">
                <a:solidFill>
                  <a:schemeClr val="dk2"/>
                </a:solidFill>
              </a:defRPr>
            </a:lvl6pPr>
            <a:lvl7pPr lvl="6">
              <a:buNone/>
              <a:defRPr sz="1700">
                <a:solidFill>
                  <a:schemeClr val="dk2"/>
                </a:solidFill>
              </a:defRPr>
            </a:lvl7pPr>
            <a:lvl8pPr lvl="7">
              <a:buNone/>
              <a:defRPr sz="1700">
                <a:solidFill>
                  <a:schemeClr val="dk2"/>
                </a:solidFill>
              </a:defRPr>
            </a:lvl8pPr>
            <a:lvl9pPr lvl="8">
              <a:buNone/>
              <a:defRPr sz="1700">
                <a:solidFill>
                  <a:schemeClr val="dk2"/>
                </a:solidFill>
              </a:defRPr>
            </a:lvl9pPr>
          </a:lstStyle>
          <a:p>
            <a:fld id="{00000000-1234-1234-1234-123412341234}" type="slidenum">
              <a:rPr lang="uk-UA" smtClean="0"/>
              <a:pPr/>
              <a:t>‹#›</a:t>
            </a:fld>
            <a:endParaRPr lang="uk-UA"/>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Section header 1" type="secHead">
  <p:cSld name="Section header 1">
    <p:bg>
      <p:bgPr>
        <a:solidFill>
          <a:srgbClr val="FFE599"/>
        </a:solidFill>
        <a:effectLst/>
      </p:bgPr>
    </p:bg>
    <p:spTree>
      <p:nvGrpSpPr>
        <p:cNvPr id="1" name="Shape 83"/>
        <p:cNvGrpSpPr/>
        <p:nvPr/>
      </p:nvGrpSpPr>
      <p:grpSpPr>
        <a:xfrm>
          <a:off x="0" y="0"/>
          <a:ext cx="0" cy="0"/>
          <a:chOff x="0" y="0"/>
          <a:chExt cx="0" cy="0"/>
        </a:xfrm>
      </p:grpSpPr>
      <p:sp>
        <p:nvSpPr>
          <p:cNvPr id="84" name="Google Shape;84;g1296eb9e080_0_64"/>
          <p:cNvSpPr/>
          <p:nvPr/>
        </p:nvSpPr>
        <p:spPr>
          <a:xfrm>
            <a:off x="585500" y="4268167"/>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85" name="Google Shape;85;g1296eb9e080_0_64"/>
          <p:cNvSpPr txBox="1">
            <a:spLocks noGrp="1"/>
          </p:cNvSpPr>
          <p:nvPr>
            <p:ph type="title"/>
          </p:nvPr>
        </p:nvSpPr>
        <p:spPr>
          <a:xfrm>
            <a:off x="1071735" y="3307403"/>
            <a:ext cx="10163100" cy="3264300"/>
          </a:xfrm>
          <a:prstGeom prst="rect">
            <a:avLst/>
          </a:prstGeom>
          <a:noFill/>
          <a:ln>
            <a:noFill/>
          </a:ln>
        </p:spPr>
        <p:txBody>
          <a:bodyPr spcFirstLastPara="1" wrap="square" lIns="121876" tIns="121876" rIns="121876" bIns="12187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86" name="Google Shape;86;g1296eb9e080_0_64"/>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82655737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accent3"/>
        </a:solidFill>
        <a:effectLst/>
      </p:bgPr>
    </p:bg>
    <p:spTree>
      <p:nvGrpSpPr>
        <p:cNvPr id="1" name="Shape 87"/>
        <p:cNvGrpSpPr/>
        <p:nvPr/>
      </p:nvGrpSpPr>
      <p:grpSpPr>
        <a:xfrm>
          <a:off x="0" y="0"/>
          <a:ext cx="0" cy="0"/>
          <a:chOff x="0" y="0"/>
          <a:chExt cx="0" cy="0"/>
        </a:xfrm>
      </p:grpSpPr>
      <p:sp>
        <p:nvSpPr>
          <p:cNvPr id="88" name="Google Shape;88;g1296eb9e080_0_68"/>
          <p:cNvSpPr/>
          <p:nvPr/>
        </p:nvSpPr>
        <p:spPr>
          <a:xfrm>
            <a:off x="585500" y="4268167"/>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89" name="Google Shape;89;g1296eb9e080_0_68"/>
          <p:cNvSpPr txBox="1">
            <a:spLocks noGrp="1"/>
          </p:cNvSpPr>
          <p:nvPr>
            <p:ph type="title"/>
          </p:nvPr>
        </p:nvSpPr>
        <p:spPr>
          <a:xfrm>
            <a:off x="1071735" y="2405067"/>
            <a:ext cx="10163100" cy="4163700"/>
          </a:xfrm>
          <a:prstGeom prst="rect">
            <a:avLst/>
          </a:prstGeom>
          <a:noFill/>
          <a:ln>
            <a:noFill/>
          </a:ln>
        </p:spPr>
        <p:txBody>
          <a:bodyPr spcFirstLastPara="1" wrap="square" lIns="121876" tIns="121876" rIns="121876" bIns="12187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chemeClr val="lt1"/>
              </a:buClr>
              <a:buSzPts val="9100"/>
              <a:buChar char="○"/>
              <a:defRPr sz="9100">
                <a:solidFill>
                  <a:schemeClr val="lt1"/>
                </a:solidFill>
              </a:defRPr>
            </a:lvl2pPr>
            <a:lvl3pPr lvl="2" algn="l">
              <a:lnSpc>
                <a:spcPct val="100000"/>
              </a:lnSpc>
              <a:spcBef>
                <a:spcPts val="0"/>
              </a:spcBef>
              <a:spcAft>
                <a:spcPts val="0"/>
              </a:spcAft>
              <a:buClr>
                <a:schemeClr val="lt1"/>
              </a:buClr>
              <a:buSzPts val="9100"/>
              <a:buChar char="■"/>
              <a:defRPr sz="9100">
                <a:solidFill>
                  <a:schemeClr val="lt1"/>
                </a:solidFill>
              </a:defRPr>
            </a:lvl3pPr>
            <a:lvl4pPr lvl="3" algn="l">
              <a:lnSpc>
                <a:spcPct val="100000"/>
              </a:lnSpc>
              <a:spcBef>
                <a:spcPts val="0"/>
              </a:spcBef>
              <a:spcAft>
                <a:spcPts val="0"/>
              </a:spcAft>
              <a:buClr>
                <a:schemeClr val="lt1"/>
              </a:buClr>
              <a:buSzPts val="9100"/>
              <a:buChar char="●"/>
              <a:defRPr sz="9100">
                <a:solidFill>
                  <a:schemeClr val="lt1"/>
                </a:solidFill>
              </a:defRPr>
            </a:lvl4pPr>
            <a:lvl5pPr lvl="4" algn="l">
              <a:lnSpc>
                <a:spcPct val="100000"/>
              </a:lnSpc>
              <a:spcBef>
                <a:spcPts val="0"/>
              </a:spcBef>
              <a:spcAft>
                <a:spcPts val="0"/>
              </a:spcAft>
              <a:buClr>
                <a:schemeClr val="lt1"/>
              </a:buClr>
              <a:buSzPts val="9100"/>
              <a:buChar char="○"/>
              <a:defRPr sz="9100">
                <a:solidFill>
                  <a:schemeClr val="lt1"/>
                </a:solidFill>
              </a:defRPr>
            </a:lvl5pPr>
            <a:lvl6pPr lvl="5" algn="l">
              <a:lnSpc>
                <a:spcPct val="100000"/>
              </a:lnSpc>
              <a:spcBef>
                <a:spcPts val="0"/>
              </a:spcBef>
              <a:spcAft>
                <a:spcPts val="0"/>
              </a:spcAft>
              <a:buClr>
                <a:schemeClr val="lt1"/>
              </a:buClr>
              <a:buSzPts val="9100"/>
              <a:buChar char="■"/>
              <a:defRPr sz="9100">
                <a:solidFill>
                  <a:schemeClr val="lt1"/>
                </a:solidFill>
              </a:defRPr>
            </a:lvl6pPr>
            <a:lvl7pPr lvl="6" algn="l">
              <a:lnSpc>
                <a:spcPct val="100000"/>
              </a:lnSpc>
              <a:spcBef>
                <a:spcPts val="0"/>
              </a:spcBef>
              <a:spcAft>
                <a:spcPts val="0"/>
              </a:spcAft>
              <a:buClr>
                <a:schemeClr val="lt1"/>
              </a:buClr>
              <a:buSzPts val="9100"/>
              <a:buChar char="●"/>
              <a:defRPr sz="9100">
                <a:solidFill>
                  <a:schemeClr val="lt1"/>
                </a:solidFill>
              </a:defRPr>
            </a:lvl7pPr>
            <a:lvl8pPr lvl="7" algn="l">
              <a:lnSpc>
                <a:spcPct val="100000"/>
              </a:lnSpc>
              <a:spcBef>
                <a:spcPts val="0"/>
              </a:spcBef>
              <a:spcAft>
                <a:spcPts val="0"/>
              </a:spcAft>
              <a:buClr>
                <a:schemeClr val="lt1"/>
              </a:buClr>
              <a:buSzPts val="9100"/>
              <a:buChar char="○"/>
              <a:defRPr sz="9100">
                <a:solidFill>
                  <a:schemeClr val="lt1"/>
                </a:solidFill>
              </a:defRPr>
            </a:lvl8pPr>
            <a:lvl9pPr lvl="8" algn="l">
              <a:lnSpc>
                <a:spcPct val="100000"/>
              </a:lnSpc>
              <a:spcBef>
                <a:spcPts val="0"/>
              </a:spcBef>
              <a:spcAft>
                <a:spcPts val="0"/>
              </a:spcAft>
              <a:buClr>
                <a:schemeClr val="lt1"/>
              </a:buClr>
              <a:buSzPts val="9100"/>
              <a:buChar char="■"/>
              <a:defRPr sz="9100">
                <a:solidFill>
                  <a:schemeClr val="lt1"/>
                </a:solidFill>
              </a:defRPr>
            </a:lvl9pPr>
          </a:lstStyle>
          <a:p>
            <a:endParaRPr/>
          </a:p>
        </p:txBody>
      </p:sp>
      <p:sp>
        <p:nvSpPr>
          <p:cNvPr id="90" name="Google Shape;90;g1296eb9e080_0_68"/>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2077410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Section header 3">
  <p:cSld name="Section header 3">
    <p:bg>
      <p:bgPr>
        <a:solidFill>
          <a:srgbClr val="E06666"/>
        </a:solidFill>
        <a:effectLst/>
      </p:bgPr>
    </p:bg>
    <p:spTree>
      <p:nvGrpSpPr>
        <p:cNvPr id="1" name="Shape 91"/>
        <p:cNvGrpSpPr/>
        <p:nvPr/>
      </p:nvGrpSpPr>
      <p:grpSpPr>
        <a:xfrm>
          <a:off x="0" y="0"/>
          <a:ext cx="0" cy="0"/>
          <a:chOff x="0" y="0"/>
          <a:chExt cx="0" cy="0"/>
        </a:xfrm>
      </p:grpSpPr>
      <p:sp>
        <p:nvSpPr>
          <p:cNvPr id="92" name="Google Shape;92;g1296eb9e080_0_72"/>
          <p:cNvSpPr/>
          <p:nvPr/>
        </p:nvSpPr>
        <p:spPr>
          <a:xfrm>
            <a:off x="585500" y="4268167"/>
            <a:ext cx="11606400" cy="2589900"/>
          </a:xfrm>
          <a:prstGeom prst="rect">
            <a:avLst/>
          </a:prstGeom>
          <a:solidFill>
            <a:srgbClr val="FFFFFF"/>
          </a:solidFill>
          <a:ln>
            <a:noFill/>
          </a:ln>
        </p:spPr>
        <p:txBody>
          <a:bodyPr spcFirstLastPara="1" wrap="square" lIns="121876" tIns="121876" rIns="121876" bIns="121876" anchor="ctr" anchorCtr="0">
            <a:noAutofit/>
          </a:bodyPr>
          <a:lstStyle/>
          <a:p>
            <a:pPr>
              <a:buSzPts val="1400"/>
            </a:pPr>
            <a:endParaRPr sz="1500"/>
          </a:p>
        </p:txBody>
      </p:sp>
      <p:sp>
        <p:nvSpPr>
          <p:cNvPr id="93" name="Google Shape;93;g1296eb9e080_0_72"/>
          <p:cNvSpPr txBox="1">
            <a:spLocks noGrp="1"/>
          </p:cNvSpPr>
          <p:nvPr>
            <p:ph type="title"/>
          </p:nvPr>
        </p:nvSpPr>
        <p:spPr>
          <a:xfrm>
            <a:off x="1071735" y="2405067"/>
            <a:ext cx="10163100" cy="4163700"/>
          </a:xfrm>
          <a:prstGeom prst="rect">
            <a:avLst/>
          </a:prstGeom>
          <a:noFill/>
          <a:ln>
            <a:noFill/>
          </a:ln>
        </p:spPr>
        <p:txBody>
          <a:bodyPr spcFirstLastPara="1" wrap="square" lIns="121876" tIns="121876" rIns="121876" bIns="121876" anchor="b" anchorCtr="0">
            <a:noAutofit/>
          </a:bodyPr>
          <a:lstStyle>
            <a:lvl1pPr lvl="0" algn="l">
              <a:lnSpc>
                <a:spcPct val="100000"/>
              </a:lnSpc>
              <a:spcBef>
                <a:spcPts val="0"/>
              </a:spcBef>
              <a:spcAft>
                <a:spcPts val="0"/>
              </a:spcAft>
              <a:buClr>
                <a:srgbClr val="0A4595"/>
              </a:buClr>
              <a:buSzPts val="6400"/>
              <a:buNone/>
              <a:defRPr sz="6400">
                <a:solidFill>
                  <a:srgbClr val="0A4595"/>
                </a:solidFill>
              </a:defRPr>
            </a:lvl1pPr>
            <a:lvl2pPr lvl="1" algn="l">
              <a:lnSpc>
                <a:spcPct val="100000"/>
              </a:lnSpc>
              <a:spcBef>
                <a:spcPts val="0"/>
              </a:spcBef>
              <a:spcAft>
                <a:spcPts val="0"/>
              </a:spcAft>
              <a:buClr>
                <a:srgbClr val="0A4595"/>
              </a:buClr>
              <a:buSzPts val="9100"/>
              <a:buChar char="○"/>
              <a:defRPr sz="9100">
                <a:solidFill>
                  <a:srgbClr val="0A4595"/>
                </a:solidFill>
              </a:defRPr>
            </a:lvl2pPr>
            <a:lvl3pPr lvl="2" algn="l">
              <a:lnSpc>
                <a:spcPct val="100000"/>
              </a:lnSpc>
              <a:spcBef>
                <a:spcPts val="0"/>
              </a:spcBef>
              <a:spcAft>
                <a:spcPts val="0"/>
              </a:spcAft>
              <a:buClr>
                <a:srgbClr val="0A4595"/>
              </a:buClr>
              <a:buSzPts val="9100"/>
              <a:buChar char="■"/>
              <a:defRPr sz="9100">
                <a:solidFill>
                  <a:srgbClr val="0A4595"/>
                </a:solidFill>
              </a:defRPr>
            </a:lvl3pPr>
            <a:lvl4pPr lvl="3" algn="l">
              <a:lnSpc>
                <a:spcPct val="100000"/>
              </a:lnSpc>
              <a:spcBef>
                <a:spcPts val="0"/>
              </a:spcBef>
              <a:spcAft>
                <a:spcPts val="0"/>
              </a:spcAft>
              <a:buClr>
                <a:srgbClr val="0A4595"/>
              </a:buClr>
              <a:buSzPts val="9100"/>
              <a:buChar char="●"/>
              <a:defRPr sz="9100">
                <a:solidFill>
                  <a:srgbClr val="0A4595"/>
                </a:solidFill>
              </a:defRPr>
            </a:lvl4pPr>
            <a:lvl5pPr lvl="4" algn="l">
              <a:lnSpc>
                <a:spcPct val="100000"/>
              </a:lnSpc>
              <a:spcBef>
                <a:spcPts val="0"/>
              </a:spcBef>
              <a:spcAft>
                <a:spcPts val="0"/>
              </a:spcAft>
              <a:buClr>
                <a:srgbClr val="0A4595"/>
              </a:buClr>
              <a:buSzPts val="9100"/>
              <a:buChar char="○"/>
              <a:defRPr sz="9100">
                <a:solidFill>
                  <a:srgbClr val="0A4595"/>
                </a:solidFill>
              </a:defRPr>
            </a:lvl5pPr>
            <a:lvl6pPr lvl="5" algn="l">
              <a:lnSpc>
                <a:spcPct val="100000"/>
              </a:lnSpc>
              <a:spcBef>
                <a:spcPts val="0"/>
              </a:spcBef>
              <a:spcAft>
                <a:spcPts val="0"/>
              </a:spcAft>
              <a:buClr>
                <a:srgbClr val="0A4595"/>
              </a:buClr>
              <a:buSzPts val="9100"/>
              <a:buChar char="■"/>
              <a:defRPr sz="9100">
                <a:solidFill>
                  <a:srgbClr val="0A4595"/>
                </a:solidFill>
              </a:defRPr>
            </a:lvl6pPr>
            <a:lvl7pPr lvl="6" algn="l">
              <a:lnSpc>
                <a:spcPct val="100000"/>
              </a:lnSpc>
              <a:spcBef>
                <a:spcPts val="0"/>
              </a:spcBef>
              <a:spcAft>
                <a:spcPts val="0"/>
              </a:spcAft>
              <a:buClr>
                <a:srgbClr val="0A4595"/>
              </a:buClr>
              <a:buSzPts val="9100"/>
              <a:buChar char="●"/>
              <a:defRPr sz="9100">
                <a:solidFill>
                  <a:srgbClr val="0A4595"/>
                </a:solidFill>
              </a:defRPr>
            </a:lvl7pPr>
            <a:lvl8pPr lvl="7" algn="l">
              <a:lnSpc>
                <a:spcPct val="100000"/>
              </a:lnSpc>
              <a:spcBef>
                <a:spcPts val="0"/>
              </a:spcBef>
              <a:spcAft>
                <a:spcPts val="0"/>
              </a:spcAft>
              <a:buClr>
                <a:srgbClr val="0A4595"/>
              </a:buClr>
              <a:buSzPts val="9100"/>
              <a:buChar char="○"/>
              <a:defRPr sz="9100">
                <a:solidFill>
                  <a:srgbClr val="0A4595"/>
                </a:solidFill>
              </a:defRPr>
            </a:lvl8pPr>
            <a:lvl9pPr lvl="8" algn="l">
              <a:lnSpc>
                <a:spcPct val="100000"/>
              </a:lnSpc>
              <a:spcBef>
                <a:spcPts val="0"/>
              </a:spcBef>
              <a:spcAft>
                <a:spcPts val="0"/>
              </a:spcAft>
              <a:buClr>
                <a:srgbClr val="0A4595"/>
              </a:buClr>
              <a:buSzPts val="9100"/>
              <a:buChar char="■"/>
              <a:defRPr sz="9100">
                <a:solidFill>
                  <a:srgbClr val="0A4595"/>
                </a:solidFill>
              </a:defRPr>
            </a:lvl9pPr>
          </a:lstStyle>
          <a:p>
            <a:endParaRPr/>
          </a:p>
        </p:txBody>
      </p:sp>
      <p:sp>
        <p:nvSpPr>
          <p:cNvPr id="94" name="Google Shape;94;g1296eb9e080_0_72"/>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0A4595"/>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4643558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95"/>
        <p:cNvGrpSpPr/>
        <p:nvPr/>
      </p:nvGrpSpPr>
      <p:grpSpPr>
        <a:xfrm>
          <a:off x="0" y="0"/>
          <a:ext cx="0" cy="0"/>
          <a:chOff x="0" y="0"/>
          <a:chExt cx="0" cy="0"/>
        </a:xfrm>
      </p:grpSpPr>
      <p:sp>
        <p:nvSpPr>
          <p:cNvPr id="96" name="Google Shape;96;g1296eb9e080_0_78"/>
          <p:cNvSpPr/>
          <p:nvPr/>
        </p:nvSpPr>
        <p:spPr>
          <a:xfrm>
            <a:off x="-71433" y="-102566"/>
            <a:ext cx="12263700" cy="6998700"/>
          </a:xfrm>
          <a:prstGeom prst="rect">
            <a:avLst/>
          </a:prstGeom>
          <a:solidFill>
            <a:srgbClr val="FFFFFF"/>
          </a:solidFill>
          <a:ln w="9525" cap="flat" cmpd="sng">
            <a:solidFill>
              <a:schemeClr val="dk2"/>
            </a:solidFill>
            <a:prstDash val="solid"/>
            <a:round/>
            <a:headEnd type="none" w="sm" len="sm"/>
            <a:tailEnd type="none" w="sm" len="sm"/>
          </a:ln>
        </p:spPr>
        <p:txBody>
          <a:bodyPr spcFirstLastPara="1" wrap="square" lIns="121876" tIns="121876" rIns="121876" bIns="121876" anchor="ctr" anchorCtr="0">
            <a:noAutofit/>
          </a:bodyPr>
          <a:lstStyle/>
          <a:p>
            <a:pPr>
              <a:buSzPts val="1400"/>
            </a:pPr>
            <a:endParaRPr sz="1500"/>
          </a:p>
        </p:txBody>
      </p:sp>
      <p:sp>
        <p:nvSpPr>
          <p:cNvPr id="97" name="Google Shape;97;g1296eb9e080_0_78"/>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rgbClr val="3D85C6"/>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63758213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2"/>
        </a:solidFill>
        <a:effectLst/>
      </p:bgPr>
    </p:bg>
    <p:spTree>
      <p:nvGrpSpPr>
        <p:cNvPr id="1" name="Shape 18"/>
        <p:cNvGrpSpPr/>
        <p:nvPr/>
      </p:nvGrpSpPr>
      <p:grpSpPr>
        <a:xfrm>
          <a:off x="0" y="0"/>
          <a:ext cx="0" cy="0"/>
          <a:chOff x="0" y="0"/>
          <a:chExt cx="0" cy="0"/>
        </a:xfrm>
      </p:grpSpPr>
      <p:sp>
        <p:nvSpPr>
          <p:cNvPr id="19" name="Google Shape;19;g1296eb9e080_0_9"/>
          <p:cNvSpPr/>
          <p:nvPr/>
        </p:nvSpPr>
        <p:spPr>
          <a:xfrm>
            <a:off x="10207535" y="99735"/>
            <a:ext cx="1847100" cy="1719900"/>
          </a:xfrm>
          <a:prstGeom prst="rect">
            <a:avLst/>
          </a:prstGeom>
          <a:solidFill>
            <a:schemeClr val="dk2"/>
          </a:solidFill>
          <a:ln>
            <a:noFill/>
          </a:ln>
        </p:spPr>
        <p:txBody>
          <a:bodyPr spcFirstLastPara="1" wrap="square" lIns="121876" tIns="121876" rIns="121876" bIns="121876" anchor="ctr" anchorCtr="0">
            <a:noAutofit/>
          </a:bodyPr>
          <a:lstStyle/>
          <a:p>
            <a:pPr>
              <a:buSzPts val="1400"/>
            </a:pPr>
            <a:endParaRPr sz="1500"/>
          </a:p>
        </p:txBody>
      </p:sp>
      <p:sp>
        <p:nvSpPr>
          <p:cNvPr id="20" name="Google Shape;20;g1296eb9e080_0_9"/>
          <p:cNvSpPr txBox="1">
            <a:spLocks noGrp="1"/>
          </p:cNvSpPr>
          <p:nvPr>
            <p:ph type="ctrTitle"/>
          </p:nvPr>
        </p:nvSpPr>
        <p:spPr>
          <a:xfrm>
            <a:off x="1135503" y="2873191"/>
            <a:ext cx="10295700" cy="2194500"/>
          </a:xfrm>
          <a:prstGeom prst="rect">
            <a:avLst/>
          </a:prstGeom>
          <a:noFill/>
          <a:ln>
            <a:noFill/>
          </a:ln>
        </p:spPr>
        <p:txBody>
          <a:bodyPr spcFirstLastPara="1" wrap="square" lIns="121876" tIns="121876" rIns="121876" bIns="121876" anchor="ctr" anchorCtr="0">
            <a:noAutofit/>
          </a:bodyPr>
          <a:lstStyle>
            <a:lvl1pPr marR="0" lvl="0" algn="l">
              <a:lnSpc>
                <a:spcPct val="100000"/>
              </a:lnSpc>
              <a:spcBef>
                <a:spcPts val="0"/>
              </a:spcBef>
              <a:spcAft>
                <a:spcPts val="0"/>
              </a:spcAft>
              <a:buClr>
                <a:schemeClr val="lt1"/>
              </a:buClr>
              <a:buSzPts val="6400"/>
              <a:buFont typeface="Cambria"/>
              <a:buNone/>
              <a:defRPr sz="6400" i="0" u="none" strike="noStrike" cap="none">
                <a:solidFill>
                  <a:schemeClr val="lt1"/>
                </a:solidFill>
                <a:latin typeface="Cambria"/>
                <a:ea typeface="Cambria"/>
                <a:cs typeface="Cambria"/>
                <a:sym typeface="Cambria"/>
              </a:defRPr>
            </a:lvl1pPr>
            <a:lvl2pPr marR="0" lvl="1" algn="l">
              <a:lnSpc>
                <a:spcPct val="100000"/>
              </a:lnSpc>
              <a:spcBef>
                <a:spcPts val="0"/>
              </a:spcBef>
              <a:spcAft>
                <a:spcPts val="0"/>
              </a:spcAft>
              <a:buSzPts val="1900"/>
              <a:buFont typeface="Open Sans"/>
              <a:buChar char="○"/>
              <a:defRPr>
                <a:latin typeface="Open Sans"/>
                <a:ea typeface="Open Sans"/>
                <a:cs typeface="Open Sans"/>
                <a:sym typeface="Open Sans"/>
              </a:defRPr>
            </a:lvl2pPr>
            <a:lvl3pPr marR="0" lvl="2" algn="l">
              <a:lnSpc>
                <a:spcPct val="100000"/>
              </a:lnSpc>
              <a:spcBef>
                <a:spcPts val="0"/>
              </a:spcBef>
              <a:spcAft>
                <a:spcPts val="0"/>
              </a:spcAft>
              <a:buSzPts val="1900"/>
              <a:buFont typeface="Open Sans"/>
              <a:buChar char="■"/>
              <a:defRPr>
                <a:latin typeface="Open Sans"/>
                <a:ea typeface="Open Sans"/>
                <a:cs typeface="Open Sans"/>
                <a:sym typeface="Open Sans"/>
              </a:defRPr>
            </a:lvl3pPr>
            <a:lvl4pPr marR="0" lvl="3" algn="l">
              <a:lnSpc>
                <a:spcPct val="100000"/>
              </a:lnSpc>
              <a:spcBef>
                <a:spcPts val="0"/>
              </a:spcBef>
              <a:spcAft>
                <a:spcPts val="0"/>
              </a:spcAft>
              <a:buSzPts val="1900"/>
              <a:buFont typeface="Open Sans"/>
              <a:buChar char="●"/>
              <a:defRPr>
                <a:latin typeface="Open Sans"/>
                <a:ea typeface="Open Sans"/>
                <a:cs typeface="Open Sans"/>
                <a:sym typeface="Open Sans"/>
              </a:defRPr>
            </a:lvl4pPr>
            <a:lvl5pPr marR="0" lvl="4" algn="l">
              <a:lnSpc>
                <a:spcPct val="100000"/>
              </a:lnSpc>
              <a:spcBef>
                <a:spcPts val="0"/>
              </a:spcBef>
              <a:spcAft>
                <a:spcPts val="0"/>
              </a:spcAft>
              <a:buSzPts val="1900"/>
              <a:buFont typeface="Open Sans"/>
              <a:buChar char="○"/>
              <a:defRPr>
                <a:latin typeface="Open Sans"/>
                <a:ea typeface="Open Sans"/>
                <a:cs typeface="Open Sans"/>
                <a:sym typeface="Open Sans"/>
              </a:defRPr>
            </a:lvl5pPr>
            <a:lvl6pPr marR="0" lvl="5" algn="l">
              <a:lnSpc>
                <a:spcPct val="100000"/>
              </a:lnSpc>
              <a:spcBef>
                <a:spcPts val="0"/>
              </a:spcBef>
              <a:spcAft>
                <a:spcPts val="0"/>
              </a:spcAft>
              <a:buSzPts val="1900"/>
              <a:buFont typeface="Open Sans"/>
              <a:buChar char="■"/>
              <a:defRPr>
                <a:latin typeface="Open Sans"/>
                <a:ea typeface="Open Sans"/>
                <a:cs typeface="Open Sans"/>
                <a:sym typeface="Open Sans"/>
              </a:defRPr>
            </a:lvl6pPr>
            <a:lvl7pPr marR="0" lvl="6" algn="l">
              <a:lnSpc>
                <a:spcPct val="100000"/>
              </a:lnSpc>
              <a:spcBef>
                <a:spcPts val="0"/>
              </a:spcBef>
              <a:spcAft>
                <a:spcPts val="0"/>
              </a:spcAft>
              <a:buSzPts val="1900"/>
              <a:buFont typeface="Open Sans"/>
              <a:buChar char="●"/>
              <a:defRPr>
                <a:latin typeface="Open Sans"/>
                <a:ea typeface="Open Sans"/>
                <a:cs typeface="Open Sans"/>
                <a:sym typeface="Open Sans"/>
              </a:defRPr>
            </a:lvl7pPr>
            <a:lvl8pPr marR="0" lvl="7" algn="l">
              <a:lnSpc>
                <a:spcPct val="100000"/>
              </a:lnSpc>
              <a:spcBef>
                <a:spcPts val="0"/>
              </a:spcBef>
              <a:spcAft>
                <a:spcPts val="0"/>
              </a:spcAft>
              <a:buSzPts val="1900"/>
              <a:buFont typeface="Open Sans"/>
              <a:buChar char="○"/>
              <a:defRPr>
                <a:latin typeface="Open Sans"/>
                <a:ea typeface="Open Sans"/>
                <a:cs typeface="Open Sans"/>
                <a:sym typeface="Open Sans"/>
              </a:defRPr>
            </a:lvl8pPr>
            <a:lvl9pPr marR="0" lvl="8" algn="l">
              <a:lnSpc>
                <a:spcPct val="100000"/>
              </a:lnSpc>
              <a:spcBef>
                <a:spcPts val="0"/>
              </a:spcBef>
              <a:spcAft>
                <a:spcPts val="0"/>
              </a:spcAft>
              <a:buSzPts val="1900"/>
              <a:buFont typeface="Open Sans"/>
              <a:buChar char="■"/>
              <a:defRPr>
                <a:latin typeface="Open Sans"/>
                <a:ea typeface="Open Sans"/>
                <a:cs typeface="Open Sans"/>
                <a:sym typeface="Open Sans"/>
              </a:defRPr>
            </a:lvl9pPr>
          </a:lstStyle>
          <a:p>
            <a:endParaRPr/>
          </a:p>
        </p:txBody>
      </p:sp>
      <p:sp>
        <p:nvSpPr>
          <p:cNvPr id="21" name="Google Shape;21;g1296eb9e080_0_9"/>
          <p:cNvSpPr txBox="1">
            <a:spLocks noGrp="1"/>
          </p:cNvSpPr>
          <p:nvPr>
            <p:ph type="subTitle" idx="1"/>
          </p:nvPr>
        </p:nvSpPr>
        <p:spPr>
          <a:xfrm>
            <a:off x="1185367" y="5067451"/>
            <a:ext cx="10295700" cy="914400"/>
          </a:xfrm>
          <a:prstGeom prst="rect">
            <a:avLst/>
          </a:prstGeom>
          <a:noFill/>
          <a:ln>
            <a:noFill/>
          </a:ln>
        </p:spPr>
        <p:txBody>
          <a:bodyPr spcFirstLastPara="1" wrap="square" lIns="121876" tIns="121876" rIns="121876" bIns="121876" anchor="t" anchorCtr="0">
            <a:noAutofit/>
          </a:bodyPr>
          <a:lstStyle>
            <a:lvl1pPr marR="0" lvl="0" algn="l">
              <a:lnSpc>
                <a:spcPct val="100000"/>
              </a:lnSpc>
              <a:spcBef>
                <a:spcPts val="600"/>
              </a:spcBef>
              <a:spcAft>
                <a:spcPts val="0"/>
              </a:spcAft>
              <a:buClr>
                <a:srgbClr val="538CD5"/>
              </a:buClr>
              <a:buSzPts val="1900"/>
              <a:buNone/>
              <a:defRPr sz="3200" b="0" i="0" u="none" strike="noStrike" cap="none">
                <a:solidFill>
                  <a:srgbClr val="538CD5"/>
                </a:solidFill>
              </a:defRPr>
            </a:lvl1pPr>
            <a:lvl2pPr marR="0" lvl="1" algn="ctr">
              <a:lnSpc>
                <a:spcPct val="100000"/>
              </a:lnSpc>
              <a:spcBef>
                <a:spcPts val="500"/>
              </a:spcBef>
              <a:spcAft>
                <a:spcPts val="0"/>
              </a:spcAft>
              <a:buClr>
                <a:srgbClr val="888888"/>
              </a:buClr>
              <a:buSzPts val="2400"/>
              <a:buNone/>
              <a:defRPr sz="2700" b="0" i="0" u="none" strike="noStrike" cap="none">
                <a:solidFill>
                  <a:srgbClr val="888888"/>
                </a:solidFill>
              </a:defRPr>
            </a:lvl2pPr>
            <a:lvl3pPr marR="0" lvl="2" algn="ctr">
              <a:lnSpc>
                <a:spcPct val="100000"/>
              </a:lnSpc>
              <a:spcBef>
                <a:spcPts val="500"/>
              </a:spcBef>
              <a:spcAft>
                <a:spcPts val="0"/>
              </a:spcAft>
              <a:buClr>
                <a:srgbClr val="888888"/>
              </a:buClr>
              <a:buSzPts val="2100"/>
              <a:buNone/>
              <a:defRPr sz="2400" b="0" i="0" u="none" strike="noStrike" cap="none">
                <a:solidFill>
                  <a:srgbClr val="888888"/>
                </a:solidFill>
              </a:defRPr>
            </a:lvl3pPr>
            <a:lvl4pPr marR="0" lvl="3" algn="ctr">
              <a:lnSpc>
                <a:spcPct val="100000"/>
              </a:lnSpc>
              <a:spcBef>
                <a:spcPts val="400"/>
              </a:spcBef>
              <a:spcAft>
                <a:spcPts val="0"/>
              </a:spcAft>
              <a:buClr>
                <a:srgbClr val="888888"/>
              </a:buClr>
              <a:buSzPts val="1900"/>
              <a:buNone/>
              <a:defRPr sz="2100" b="0" i="0" u="none" strike="noStrike" cap="none">
                <a:solidFill>
                  <a:srgbClr val="888888"/>
                </a:solidFill>
              </a:defRPr>
            </a:lvl4pPr>
            <a:lvl5pPr marR="0" lvl="4" algn="ctr">
              <a:lnSpc>
                <a:spcPct val="100000"/>
              </a:lnSpc>
              <a:spcBef>
                <a:spcPts val="400"/>
              </a:spcBef>
              <a:spcAft>
                <a:spcPts val="0"/>
              </a:spcAft>
              <a:buClr>
                <a:srgbClr val="888888"/>
              </a:buClr>
              <a:buSzPts val="1600"/>
              <a:buNone/>
              <a:defRPr sz="2100" b="0" i="0" u="none" strike="noStrike" cap="none">
                <a:solidFill>
                  <a:srgbClr val="888888"/>
                </a:solidFill>
              </a:defRPr>
            </a:lvl5pPr>
            <a:lvl6pPr marR="0" lvl="5" algn="ctr">
              <a:lnSpc>
                <a:spcPct val="100000"/>
              </a:lnSpc>
              <a:spcBef>
                <a:spcPts val="500"/>
              </a:spcBef>
              <a:spcAft>
                <a:spcPts val="0"/>
              </a:spcAft>
              <a:buClr>
                <a:srgbClr val="888888"/>
              </a:buClr>
              <a:buSzPts val="1300"/>
              <a:buNone/>
              <a:defRPr sz="2700" b="0" i="0" u="none" strike="noStrike" cap="none">
                <a:solidFill>
                  <a:srgbClr val="888888"/>
                </a:solidFill>
              </a:defRPr>
            </a:lvl6pPr>
            <a:lvl7pPr marR="0" lvl="6" algn="ctr">
              <a:lnSpc>
                <a:spcPct val="100000"/>
              </a:lnSpc>
              <a:spcBef>
                <a:spcPts val="500"/>
              </a:spcBef>
              <a:spcAft>
                <a:spcPts val="0"/>
              </a:spcAft>
              <a:buClr>
                <a:srgbClr val="888888"/>
              </a:buClr>
              <a:buSzPts val="1300"/>
              <a:buNone/>
              <a:defRPr sz="2700" b="0" i="0" u="none" strike="noStrike" cap="none">
                <a:solidFill>
                  <a:srgbClr val="888888"/>
                </a:solidFill>
              </a:defRPr>
            </a:lvl7pPr>
            <a:lvl8pPr marR="0" lvl="7" algn="ctr">
              <a:lnSpc>
                <a:spcPct val="100000"/>
              </a:lnSpc>
              <a:spcBef>
                <a:spcPts val="500"/>
              </a:spcBef>
              <a:spcAft>
                <a:spcPts val="0"/>
              </a:spcAft>
              <a:buClr>
                <a:srgbClr val="888888"/>
              </a:buClr>
              <a:buSzPts val="1200"/>
              <a:buNone/>
              <a:defRPr sz="2700" b="0" i="0" u="none" strike="noStrike" cap="none">
                <a:solidFill>
                  <a:srgbClr val="888888"/>
                </a:solidFill>
              </a:defRPr>
            </a:lvl8pPr>
            <a:lvl9pPr marR="0" lvl="8" algn="ctr">
              <a:lnSpc>
                <a:spcPct val="100000"/>
              </a:lnSpc>
              <a:spcBef>
                <a:spcPts val="500"/>
              </a:spcBef>
              <a:spcAft>
                <a:spcPts val="0"/>
              </a:spcAft>
              <a:buClr>
                <a:srgbClr val="888888"/>
              </a:buClr>
              <a:buSzPts val="1200"/>
              <a:buNone/>
              <a:defRPr sz="2700" b="0" i="0" u="none" strike="noStrike" cap="none">
                <a:solidFill>
                  <a:srgbClr val="888888"/>
                </a:solidFill>
              </a:defRPr>
            </a:lvl9pPr>
          </a:lstStyle>
          <a:p>
            <a:endParaRPr/>
          </a:p>
        </p:txBody>
      </p:sp>
      <p:cxnSp>
        <p:nvCxnSpPr>
          <p:cNvPr id="22" name="Google Shape;22;g1296eb9e080_0_9"/>
          <p:cNvCxnSpPr/>
          <p:nvPr/>
        </p:nvCxnSpPr>
        <p:spPr>
          <a:xfrm>
            <a:off x="641503" y="916969"/>
            <a:ext cx="10135500" cy="0"/>
          </a:xfrm>
          <a:prstGeom prst="straightConnector1">
            <a:avLst/>
          </a:prstGeom>
          <a:noFill/>
          <a:ln w="76200" cap="flat" cmpd="sng">
            <a:solidFill>
              <a:schemeClr val="dk2"/>
            </a:solidFill>
            <a:prstDash val="solid"/>
            <a:round/>
            <a:headEnd type="none" w="sm" len="sm"/>
            <a:tailEnd type="none" w="sm" len="sm"/>
          </a:ln>
        </p:spPr>
      </p:cxnSp>
      <p:pic>
        <p:nvPicPr>
          <p:cNvPr id="23" name="Google Shape;23;g1296eb9e080_0_9"/>
          <p:cNvPicPr preferRelativeResize="0"/>
          <p:nvPr/>
        </p:nvPicPr>
        <p:blipFill rotWithShape="1">
          <a:blip r:embed="rId2">
            <a:alphaModFix/>
          </a:blip>
          <a:srcRect/>
          <a:stretch/>
        </p:blipFill>
        <p:spPr>
          <a:xfrm>
            <a:off x="10716669" y="304829"/>
            <a:ext cx="1224307" cy="1224303"/>
          </a:xfrm>
          <a:prstGeom prst="rect">
            <a:avLst/>
          </a:prstGeom>
          <a:noFill/>
          <a:ln>
            <a:noFill/>
          </a:ln>
          <a:effectLst>
            <a:outerShdw blurRad="200025" dist="19050" dir="10860000" algn="bl" rotWithShape="0">
              <a:srgbClr val="000000">
                <a:alpha val="29803"/>
              </a:srgbClr>
            </a:outerShdw>
          </a:effectLst>
        </p:spPr>
      </p:pic>
      <p:pic>
        <p:nvPicPr>
          <p:cNvPr id="24" name="Google Shape;24;g1296eb9e080_0_9"/>
          <p:cNvPicPr preferRelativeResize="0"/>
          <p:nvPr/>
        </p:nvPicPr>
        <p:blipFill rotWithShape="1">
          <a:blip r:embed="rId3">
            <a:alphaModFix/>
          </a:blip>
          <a:srcRect/>
          <a:stretch/>
        </p:blipFill>
        <p:spPr>
          <a:xfrm>
            <a:off x="9384999" y="301909"/>
            <a:ext cx="1224304" cy="1224299"/>
          </a:xfrm>
          <a:prstGeom prst="rect">
            <a:avLst/>
          </a:prstGeom>
          <a:noFill/>
          <a:ln>
            <a:noFill/>
          </a:ln>
          <a:effectLst>
            <a:outerShdw blurRad="428625" dist="28575" dir="10800000" algn="bl" rotWithShape="0">
              <a:srgbClr val="000000">
                <a:alpha val="40000"/>
              </a:srgbClr>
            </a:outerShdw>
          </a:effectLst>
        </p:spPr>
      </p:pic>
    </p:spTree>
    <p:extLst>
      <p:ext uri="{BB962C8B-B14F-4D97-AF65-F5344CB8AC3E}">
        <p14:creationId xmlns:p14="http://schemas.microsoft.com/office/powerpoint/2010/main" val="357137822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5"/>
        <p:cNvGrpSpPr/>
        <p:nvPr/>
      </p:nvGrpSpPr>
      <p:grpSpPr>
        <a:xfrm>
          <a:off x="0" y="0"/>
          <a:ext cx="0" cy="0"/>
          <a:chOff x="0" y="0"/>
          <a:chExt cx="0" cy="0"/>
        </a:xfrm>
      </p:grpSpPr>
      <p:sp>
        <p:nvSpPr>
          <p:cNvPr id="26" name="Google Shape;26;g1296eb9e080_0_81"/>
          <p:cNvSpPr txBox="1">
            <a:spLocks noGrp="1"/>
          </p:cNvSpPr>
          <p:nvPr>
            <p:ph type="title"/>
          </p:nvPr>
        </p:nvSpPr>
        <p:spPr>
          <a:xfrm>
            <a:off x="914400" y="0"/>
            <a:ext cx="10363200" cy="1143000"/>
          </a:xfrm>
          <a:prstGeom prst="rect">
            <a:avLst/>
          </a:prstGeom>
          <a:noFill/>
          <a:ln>
            <a:noFill/>
          </a:ln>
        </p:spPr>
        <p:txBody>
          <a:bodyPr spcFirstLastPara="1" wrap="square" lIns="91406" tIns="45698" rIns="91406" bIns="45698" anchor="ctr" anchorCtr="0">
            <a:noAutofit/>
          </a:bodyPr>
          <a:lstStyle>
            <a:lvl1pPr lvl="0" algn="ctr">
              <a:lnSpc>
                <a:spcPct val="100000"/>
              </a:lnSpc>
              <a:spcBef>
                <a:spcPts val="0"/>
              </a:spcBef>
              <a:spcAft>
                <a:spcPts val="0"/>
              </a:spcAft>
              <a:buSzPts val="1400"/>
              <a:buNone/>
              <a:defRPr b="0">
                <a:solidFill>
                  <a:schemeClr val="dk1"/>
                </a:solidFill>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27" name="Google Shape;27;g1296eb9e080_0_81"/>
          <p:cNvSpPr txBox="1">
            <a:spLocks noGrp="1"/>
          </p:cNvSpPr>
          <p:nvPr>
            <p:ph type="sldNum" idx="12"/>
          </p:nvPr>
        </p:nvSpPr>
        <p:spPr>
          <a:xfrm>
            <a:off x="9426723" y="6459407"/>
            <a:ext cx="2743200" cy="365100"/>
          </a:xfrm>
          <a:prstGeom prst="rect">
            <a:avLst/>
          </a:prstGeom>
          <a:noFill/>
          <a:ln>
            <a:noFill/>
          </a:ln>
        </p:spPr>
        <p:txBody>
          <a:bodyPr spcFirstLastPara="1" wrap="square" lIns="91406" tIns="45698" rIns="91406"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72664494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and Content 1" type="obj">
  <p:cSld name="Title and Content 1">
    <p:spTree>
      <p:nvGrpSpPr>
        <p:cNvPr id="1" name="Shape 28"/>
        <p:cNvGrpSpPr/>
        <p:nvPr/>
      </p:nvGrpSpPr>
      <p:grpSpPr>
        <a:xfrm>
          <a:off x="0" y="0"/>
          <a:ext cx="0" cy="0"/>
          <a:chOff x="0" y="0"/>
          <a:chExt cx="0" cy="0"/>
        </a:xfrm>
      </p:grpSpPr>
      <p:sp>
        <p:nvSpPr>
          <p:cNvPr id="29" name="Google Shape;29;g1296eb9e080_0_53"/>
          <p:cNvSpPr txBox="1">
            <a:spLocks noGrp="1"/>
          </p:cNvSpPr>
          <p:nvPr>
            <p:ph type="title"/>
          </p:nvPr>
        </p:nvSpPr>
        <p:spPr>
          <a:xfrm>
            <a:off x="609603" y="114471"/>
            <a:ext cx="10160100" cy="1143300"/>
          </a:xfrm>
          <a:prstGeom prst="rect">
            <a:avLst/>
          </a:prstGeom>
          <a:noFill/>
          <a:ln>
            <a:noFill/>
          </a:ln>
        </p:spPr>
        <p:txBody>
          <a:bodyPr spcFirstLastPara="1" wrap="square" lIns="121876" tIns="121876" rIns="121876" bIns="121876" anchor="ctr" anchorCtr="0">
            <a:noAutofit/>
          </a:bodyPr>
          <a:lstStyle>
            <a:lvl1pPr marR="0" lvl="0" algn="l">
              <a:lnSpc>
                <a:spcPct val="100000"/>
              </a:lnSpc>
              <a:spcBef>
                <a:spcPts val="0"/>
              </a:spcBef>
              <a:spcAft>
                <a:spcPts val="0"/>
              </a:spcAft>
              <a:buClr>
                <a:schemeClr val="dk2"/>
              </a:buClr>
              <a:buSzPts val="5300"/>
              <a:buFont typeface="Calibri"/>
              <a:buNone/>
              <a:defRPr sz="5300" i="0" u="none" strike="noStrike" cap="none">
                <a:solidFill>
                  <a:schemeClr val="dk2"/>
                </a:solidFill>
                <a:latin typeface="Calibri"/>
                <a:ea typeface="Calibri"/>
                <a:cs typeface="Calibri"/>
                <a:sym typeface="Calibri"/>
              </a:defRPr>
            </a:lvl1pPr>
            <a:lvl2pPr lvl="1" algn="l">
              <a:lnSpc>
                <a:spcPct val="100000"/>
              </a:lnSpc>
              <a:spcBef>
                <a:spcPts val="0"/>
              </a:spcBef>
              <a:spcAft>
                <a:spcPts val="0"/>
              </a:spcAft>
              <a:buSzPts val="1900"/>
              <a:buNone/>
              <a:defRPr sz="2400"/>
            </a:lvl2pPr>
            <a:lvl3pPr lvl="2" algn="l">
              <a:lnSpc>
                <a:spcPct val="100000"/>
              </a:lnSpc>
              <a:spcBef>
                <a:spcPts val="0"/>
              </a:spcBef>
              <a:spcAft>
                <a:spcPts val="0"/>
              </a:spcAft>
              <a:buSzPts val="1900"/>
              <a:buNone/>
              <a:defRPr sz="2400"/>
            </a:lvl3pPr>
            <a:lvl4pPr lvl="3" algn="l">
              <a:lnSpc>
                <a:spcPct val="100000"/>
              </a:lnSpc>
              <a:spcBef>
                <a:spcPts val="0"/>
              </a:spcBef>
              <a:spcAft>
                <a:spcPts val="0"/>
              </a:spcAft>
              <a:buSzPts val="1900"/>
              <a:buNone/>
              <a:defRPr sz="2400"/>
            </a:lvl4pPr>
            <a:lvl5pPr lvl="4" algn="l">
              <a:lnSpc>
                <a:spcPct val="100000"/>
              </a:lnSpc>
              <a:spcBef>
                <a:spcPts val="0"/>
              </a:spcBef>
              <a:spcAft>
                <a:spcPts val="0"/>
              </a:spcAft>
              <a:buSzPts val="1900"/>
              <a:buNone/>
              <a:defRPr sz="2400"/>
            </a:lvl5pPr>
            <a:lvl6pPr lvl="5" algn="l">
              <a:lnSpc>
                <a:spcPct val="100000"/>
              </a:lnSpc>
              <a:spcBef>
                <a:spcPts val="0"/>
              </a:spcBef>
              <a:spcAft>
                <a:spcPts val="0"/>
              </a:spcAft>
              <a:buSzPts val="1900"/>
              <a:buNone/>
              <a:defRPr sz="2400"/>
            </a:lvl6pPr>
            <a:lvl7pPr lvl="6" algn="l">
              <a:lnSpc>
                <a:spcPct val="100000"/>
              </a:lnSpc>
              <a:spcBef>
                <a:spcPts val="0"/>
              </a:spcBef>
              <a:spcAft>
                <a:spcPts val="0"/>
              </a:spcAft>
              <a:buSzPts val="1900"/>
              <a:buNone/>
              <a:defRPr sz="2400"/>
            </a:lvl7pPr>
            <a:lvl8pPr lvl="7" algn="l">
              <a:lnSpc>
                <a:spcPct val="100000"/>
              </a:lnSpc>
              <a:spcBef>
                <a:spcPts val="0"/>
              </a:spcBef>
              <a:spcAft>
                <a:spcPts val="0"/>
              </a:spcAft>
              <a:buSzPts val="1900"/>
              <a:buNone/>
              <a:defRPr sz="2400"/>
            </a:lvl8pPr>
            <a:lvl9pPr lvl="8" algn="l">
              <a:lnSpc>
                <a:spcPct val="100000"/>
              </a:lnSpc>
              <a:spcBef>
                <a:spcPts val="0"/>
              </a:spcBef>
              <a:spcAft>
                <a:spcPts val="0"/>
              </a:spcAft>
              <a:buSzPts val="1900"/>
              <a:buNone/>
              <a:defRPr sz="2400"/>
            </a:lvl9pPr>
          </a:lstStyle>
          <a:p>
            <a:endParaRPr/>
          </a:p>
        </p:txBody>
      </p:sp>
      <p:sp>
        <p:nvSpPr>
          <p:cNvPr id="30" name="Google Shape;30;g1296eb9e080_0_53"/>
          <p:cNvSpPr txBox="1">
            <a:spLocks noGrp="1"/>
          </p:cNvSpPr>
          <p:nvPr>
            <p:ph type="body" idx="1"/>
          </p:nvPr>
        </p:nvSpPr>
        <p:spPr>
          <a:xfrm>
            <a:off x="609603" y="1436447"/>
            <a:ext cx="10160100" cy="4800900"/>
          </a:xfrm>
          <a:prstGeom prst="rect">
            <a:avLst/>
          </a:prstGeom>
          <a:noFill/>
          <a:ln>
            <a:noFill/>
          </a:ln>
        </p:spPr>
        <p:txBody>
          <a:bodyPr spcFirstLastPara="1" wrap="square" lIns="121876" tIns="121876" rIns="121876" bIns="121876" anchor="t" anchorCtr="0">
            <a:noAutofit/>
          </a:bodyPr>
          <a:lstStyle>
            <a:lvl1pPr marL="457095" marR="0" lvl="0" indent="-380916" algn="l">
              <a:lnSpc>
                <a:spcPct val="100000"/>
              </a:lnSpc>
              <a:spcBef>
                <a:spcPts val="600"/>
              </a:spcBef>
              <a:spcAft>
                <a:spcPts val="0"/>
              </a:spcAft>
              <a:buClr>
                <a:schemeClr val="dk2"/>
              </a:buClr>
              <a:buSzPts val="2400"/>
              <a:buChar char="•"/>
              <a:defRPr sz="2400" i="0" u="none" strike="noStrike" cap="none">
                <a:solidFill>
                  <a:schemeClr val="dk2"/>
                </a:solidFill>
              </a:defRPr>
            </a:lvl1pPr>
            <a:lvl2pPr marL="914196" marR="0" lvl="1" indent="-380916" algn="l">
              <a:lnSpc>
                <a:spcPct val="100000"/>
              </a:lnSpc>
              <a:spcBef>
                <a:spcPts val="1300"/>
              </a:spcBef>
              <a:spcAft>
                <a:spcPts val="0"/>
              </a:spcAft>
              <a:buClr>
                <a:srgbClr val="0070C0"/>
              </a:buClr>
              <a:buSzPts val="2400"/>
              <a:buChar char="•"/>
              <a:defRPr sz="1900" i="0" u="none" strike="noStrike" cap="none">
                <a:solidFill>
                  <a:srgbClr val="0070C0"/>
                </a:solidFill>
              </a:defRPr>
            </a:lvl2pPr>
            <a:lvl3pPr marL="1371294" marR="0" lvl="2" indent="-330128" algn="l">
              <a:lnSpc>
                <a:spcPct val="100000"/>
              </a:lnSpc>
              <a:spcBef>
                <a:spcPts val="500"/>
              </a:spcBef>
              <a:spcAft>
                <a:spcPts val="0"/>
              </a:spcAft>
              <a:buClr>
                <a:schemeClr val="dk2"/>
              </a:buClr>
              <a:buSzPts val="1600"/>
              <a:buChar char="•"/>
              <a:defRPr sz="1600" i="0" u="none" strike="noStrike" cap="none">
                <a:solidFill>
                  <a:schemeClr val="dk2"/>
                </a:solidFill>
              </a:defRPr>
            </a:lvl3pPr>
            <a:lvl4pPr marL="1828392" marR="0" lvl="3" indent="-361878" algn="l">
              <a:lnSpc>
                <a:spcPct val="100000"/>
              </a:lnSpc>
              <a:spcBef>
                <a:spcPts val="400"/>
              </a:spcBef>
              <a:spcAft>
                <a:spcPts val="0"/>
              </a:spcAft>
              <a:buClr>
                <a:schemeClr val="accent4"/>
              </a:buClr>
              <a:buSzPts val="2100"/>
              <a:buChar char="•"/>
              <a:defRPr sz="2100" i="0" u="none" strike="noStrike" cap="none">
                <a:solidFill>
                  <a:schemeClr val="dk1"/>
                </a:solidFill>
              </a:defRPr>
            </a:lvl4pPr>
            <a:lvl5pPr marL="2285494" marR="0" lvl="4" indent="-349178" algn="l">
              <a:lnSpc>
                <a:spcPct val="100000"/>
              </a:lnSpc>
              <a:spcBef>
                <a:spcPts val="400"/>
              </a:spcBef>
              <a:spcAft>
                <a:spcPts val="0"/>
              </a:spcAft>
              <a:buClr>
                <a:schemeClr val="accent5"/>
              </a:buClr>
              <a:buSzPts val="1900"/>
              <a:buChar char="•"/>
              <a:defRPr sz="1900" i="0" u="none" strike="noStrike" cap="none">
                <a:solidFill>
                  <a:schemeClr val="dk1"/>
                </a:solidFill>
              </a:defRPr>
            </a:lvl5pPr>
            <a:lvl6pPr marL="2742586" marR="0" lvl="5" indent="-349178" algn="l">
              <a:lnSpc>
                <a:spcPct val="100000"/>
              </a:lnSpc>
              <a:spcBef>
                <a:spcPts val="400"/>
              </a:spcBef>
              <a:spcAft>
                <a:spcPts val="0"/>
              </a:spcAft>
              <a:buClr>
                <a:schemeClr val="accent1"/>
              </a:buClr>
              <a:buSzPts val="1900"/>
              <a:buChar char="•"/>
              <a:defRPr sz="1900" i="0" u="none" strike="noStrike" cap="none">
                <a:solidFill>
                  <a:schemeClr val="dk1"/>
                </a:solidFill>
              </a:defRPr>
            </a:lvl6pPr>
            <a:lvl7pPr marL="3199680" marR="0" lvl="6" indent="-349178" algn="l">
              <a:lnSpc>
                <a:spcPct val="100000"/>
              </a:lnSpc>
              <a:spcBef>
                <a:spcPts val="400"/>
              </a:spcBef>
              <a:spcAft>
                <a:spcPts val="0"/>
              </a:spcAft>
              <a:buClr>
                <a:schemeClr val="accent2"/>
              </a:buClr>
              <a:buSzPts val="1900"/>
              <a:buChar char="•"/>
              <a:defRPr sz="1900" i="0" u="none" strike="noStrike" cap="none">
                <a:solidFill>
                  <a:schemeClr val="dk1"/>
                </a:solidFill>
              </a:defRPr>
            </a:lvl7pPr>
            <a:lvl8pPr marL="3656775" marR="0" lvl="7" indent="-349178" algn="l">
              <a:lnSpc>
                <a:spcPct val="100000"/>
              </a:lnSpc>
              <a:spcBef>
                <a:spcPts val="400"/>
              </a:spcBef>
              <a:spcAft>
                <a:spcPts val="0"/>
              </a:spcAft>
              <a:buClr>
                <a:schemeClr val="accent3"/>
              </a:buClr>
              <a:buSzPts val="1900"/>
              <a:buChar char="•"/>
              <a:defRPr sz="1900" i="0" u="none" strike="noStrike" cap="none">
                <a:solidFill>
                  <a:schemeClr val="dk1"/>
                </a:solidFill>
              </a:defRPr>
            </a:lvl8pPr>
            <a:lvl9pPr marL="4113876" marR="0" lvl="8" indent="-349178" algn="l">
              <a:lnSpc>
                <a:spcPct val="100000"/>
              </a:lnSpc>
              <a:spcBef>
                <a:spcPts val="400"/>
              </a:spcBef>
              <a:spcAft>
                <a:spcPts val="0"/>
              </a:spcAft>
              <a:buClr>
                <a:schemeClr val="accent4"/>
              </a:buClr>
              <a:buSzPts val="1900"/>
              <a:buChar char="•"/>
              <a:defRPr sz="1900" i="0" u="none" strike="noStrike" cap="none">
                <a:solidFill>
                  <a:schemeClr val="dk1"/>
                </a:solidFill>
              </a:defRPr>
            </a:lvl9pPr>
          </a:lstStyle>
          <a:p>
            <a:endParaRPr/>
          </a:p>
        </p:txBody>
      </p:sp>
      <p:sp>
        <p:nvSpPr>
          <p:cNvPr id="31" name="Google Shape;31;g1296eb9e080_0_53"/>
          <p:cNvSpPr txBox="1">
            <a:spLocks noGrp="1"/>
          </p:cNvSpPr>
          <p:nvPr>
            <p:ph type="sldNum" idx="12"/>
          </p:nvPr>
        </p:nvSpPr>
        <p:spPr>
          <a:xfrm>
            <a:off x="11409047" y="6333135"/>
            <a:ext cx="731700" cy="524700"/>
          </a:xfrm>
          <a:prstGeom prst="rect">
            <a:avLst/>
          </a:prstGeom>
          <a:noFill/>
          <a:ln>
            <a:noFill/>
          </a:ln>
        </p:spPr>
        <p:txBody>
          <a:bodyPr spcFirstLastPara="1" wrap="square" lIns="121876" tIns="60913" rIns="121876" bIns="60913" anchor="t" anchorCtr="0">
            <a:noAutofit/>
          </a:bodyPr>
          <a:lstStyle>
            <a:lvl1pPr marL="0" marR="0" lvl="0"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700"/>
              <a:buFont typeface="Arial"/>
              <a:buNone/>
              <a:defRPr sz="1700" b="0" i="0" u="none" strike="noStrike" cap="none">
                <a:solidFill>
                  <a:schemeClr val="dk2"/>
                </a:solidFill>
                <a:latin typeface="Open Sans"/>
                <a:ea typeface="Open Sans"/>
                <a:cs typeface="Open Sans"/>
                <a:sym typeface="Open Sans"/>
              </a:defRPr>
            </a:lvl9pPr>
          </a:lstStyle>
          <a:p>
            <a:fld id="{00000000-1234-1234-1234-123412341234}" type="slidenum">
              <a:rPr lang="en-US">
                <a:solidFill>
                  <a:srgbClr val="1F497D"/>
                </a:solidFill>
              </a:rPr>
              <a:pPr/>
              <a:t>‹#›</a:t>
            </a:fld>
            <a:endParaRPr>
              <a:solidFill>
                <a:srgbClr val="1F497D"/>
              </a:solidFill>
            </a:endParaRPr>
          </a:p>
        </p:txBody>
      </p:sp>
    </p:spTree>
    <p:extLst>
      <p:ext uri="{BB962C8B-B14F-4D97-AF65-F5344CB8AC3E}">
        <p14:creationId xmlns:p14="http://schemas.microsoft.com/office/powerpoint/2010/main" val="393245495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wo Content 1" type="twoObj">
  <p:cSld name="Two Content 1">
    <p:spTree>
      <p:nvGrpSpPr>
        <p:cNvPr id="1" name="Shape 32"/>
        <p:cNvGrpSpPr/>
        <p:nvPr/>
      </p:nvGrpSpPr>
      <p:grpSpPr>
        <a:xfrm>
          <a:off x="0" y="0"/>
          <a:ext cx="0" cy="0"/>
          <a:chOff x="0" y="0"/>
          <a:chExt cx="0" cy="0"/>
        </a:xfrm>
      </p:grpSpPr>
      <p:sp>
        <p:nvSpPr>
          <p:cNvPr id="33" name="Google Shape;33;g1296eb9e080_0_84"/>
          <p:cNvSpPr txBox="1">
            <a:spLocks noGrp="1"/>
          </p:cNvSpPr>
          <p:nvPr>
            <p:ph type="title"/>
          </p:nvPr>
        </p:nvSpPr>
        <p:spPr>
          <a:xfrm>
            <a:off x="914400" y="0"/>
            <a:ext cx="10363200" cy="1143000"/>
          </a:xfrm>
          <a:prstGeom prst="rect">
            <a:avLst/>
          </a:prstGeom>
          <a:noFill/>
          <a:ln>
            <a:noFill/>
          </a:ln>
        </p:spPr>
        <p:txBody>
          <a:bodyPr spcFirstLastPara="1" wrap="square" lIns="91406" tIns="45698" rIns="91406" bIns="45698"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4" name="Google Shape;34;g1296eb9e080_0_84"/>
          <p:cNvSpPr txBox="1">
            <a:spLocks noGrp="1"/>
          </p:cNvSpPr>
          <p:nvPr>
            <p:ph type="body" idx="1"/>
          </p:nvPr>
        </p:nvSpPr>
        <p:spPr>
          <a:xfrm>
            <a:off x="914403" y="1981200"/>
            <a:ext cx="5079900" cy="4114800"/>
          </a:xfrm>
          <a:prstGeom prst="rect">
            <a:avLst/>
          </a:prstGeom>
          <a:noFill/>
          <a:ln>
            <a:noFill/>
          </a:ln>
        </p:spPr>
        <p:txBody>
          <a:bodyPr spcFirstLastPara="1" wrap="square" lIns="91406" tIns="45698" rIns="91406" bIns="45698" anchor="t" anchorCtr="0">
            <a:noAutofit/>
          </a:bodyPr>
          <a:lstStyle>
            <a:lvl1pPr marL="457095" lvl="0" indent="-406311" algn="l">
              <a:lnSpc>
                <a:spcPct val="100000"/>
              </a:lnSpc>
              <a:spcBef>
                <a:spcPts val="560"/>
              </a:spcBef>
              <a:spcAft>
                <a:spcPts val="0"/>
              </a:spcAft>
              <a:buSzPts val="2800"/>
              <a:buFont typeface="Times New Roman"/>
              <a:buChar char="•"/>
              <a:defRPr sz="2800"/>
            </a:lvl1pPr>
            <a:lvl2pPr marL="914196" lvl="1" indent="-380916" algn="l">
              <a:lnSpc>
                <a:spcPct val="100000"/>
              </a:lnSpc>
              <a:spcBef>
                <a:spcPts val="1400"/>
              </a:spcBef>
              <a:spcAft>
                <a:spcPts val="0"/>
              </a:spcAft>
              <a:buSzPts val="2400"/>
              <a:buFont typeface="Times New Roman"/>
              <a:buChar char="–"/>
              <a:defRPr sz="2400"/>
            </a:lvl2pPr>
            <a:lvl3pPr marL="1371294" lvl="2" indent="-355526" algn="l">
              <a:lnSpc>
                <a:spcPct val="100000"/>
              </a:lnSpc>
              <a:spcBef>
                <a:spcPts val="1200"/>
              </a:spcBef>
              <a:spcAft>
                <a:spcPts val="0"/>
              </a:spcAft>
              <a:buClr>
                <a:schemeClr val="dk1"/>
              </a:buClr>
              <a:buSzPts val="2000"/>
              <a:buFont typeface="Times New Roman"/>
              <a:buChar char="•"/>
              <a:defRPr sz="2000"/>
            </a:lvl3pPr>
            <a:lvl4pPr marL="1828392" lvl="3" indent="-342826" algn="l">
              <a:lnSpc>
                <a:spcPct val="100000"/>
              </a:lnSpc>
              <a:spcBef>
                <a:spcPts val="1000"/>
              </a:spcBef>
              <a:spcAft>
                <a:spcPts val="0"/>
              </a:spcAft>
              <a:buClr>
                <a:schemeClr val="dk1"/>
              </a:buClr>
              <a:buSzPts val="1800"/>
              <a:buChar char="–"/>
              <a:defRPr sz="1900"/>
            </a:lvl4pPr>
            <a:lvl5pPr marL="2285494" lvl="4" indent="-342826" algn="l">
              <a:lnSpc>
                <a:spcPct val="100000"/>
              </a:lnSpc>
              <a:spcBef>
                <a:spcPts val="900"/>
              </a:spcBef>
              <a:spcAft>
                <a:spcPts val="0"/>
              </a:spcAft>
              <a:buClr>
                <a:schemeClr val="dk1"/>
              </a:buClr>
              <a:buSzPts val="1800"/>
              <a:buFont typeface="Times New Roman"/>
              <a:buChar char="»"/>
              <a:defRPr sz="1900"/>
            </a:lvl5pPr>
            <a:lvl6pPr marL="2742586" lvl="5" indent="-342826" algn="l">
              <a:lnSpc>
                <a:spcPct val="100000"/>
              </a:lnSpc>
              <a:spcBef>
                <a:spcPts val="900"/>
              </a:spcBef>
              <a:spcAft>
                <a:spcPts val="0"/>
              </a:spcAft>
              <a:buSzPts val="1800"/>
              <a:buFont typeface="Times New Roman"/>
              <a:buChar char="»"/>
              <a:defRPr sz="1900"/>
            </a:lvl6pPr>
            <a:lvl7pPr marL="3199680" lvl="6" indent="-342826" algn="l">
              <a:lnSpc>
                <a:spcPct val="100000"/>
              </a:lnSpc>
              <a:spcBef>
                <a:spcPts val="900"/>
              </a:spcBef>
              <a:spcAft>
                <a:spcPts val="0"/>
              </a:spcAft>
              <a:buSzPts val="1800"/>
              <a:buFont typeface="Times New Roman"/>
              <a:buChar char="»"/>
              <a:defRPr sz="1900"/>
            </a:lvl7pPr>
            <a:lvl8pPr marL="3656775" lvl="7" indent="-342826" algn="l">
              <a:lnSpc>
                <a:spcPct val="100000"/>
              </a:lnSpc>
              <a:spcBef>
                <a:spcPts val="900"/>
              </a:spcBef>
              <a:spcAft>
                <a:spcPts val="0"/>
              </a:spcAft>
              <a:buSzPts val="1800"/>
              <a:buFont typeface="Times New Roman"/>
              <a:buChar char="»"/>
              <a:defRPr sz="1900"/>
            </a:lvl8pPr>
            <a:lvl9pPr marL="4113876" lvl="8" indent="-342826" algn="l">
              <a:lnSpc>
                <a:spcPct val="100000"/>
              </a:lnSpc>
              <a:spcBef>
                <a:spcPts val="900"/>
              </a:spcBef>
              <a:spcAft>
                <a:spcPts val="900"/>
              </a:spcAft>
              <a:buSzPts val="1800"/>
              <a:buFont typeface="Times New Roman"/>
              <a:buChar char="»"/>
              <a:defRPr sz="1900"/>
            </a:lvl9pPr>
          </a:lstStyle>
          <a:p>
            <a:endParaRPr/>
          </a:p>
        </p:txBody>
      </p:sp>
      <p:sp>
        <p:nvSpPr>
          <p:cNvPr id="35" name="Google Shape;35;g1296eb9e080_0_84"/>
          <p:cNvSpPr txBox="1">
            <a:spLocks noGrp="1"/>
          </p:cNvSpPr>
          <p:nvPr>
            <p:ph type="body" idx="2"/>
          </p:nvPr>
        </p:nvSpPr>
        <p:spPr>
          <a:xfrm>
            <a:off x="6197603" y="1981200"/>
            <a:ext cx="5079900" cy="4114800"/>
          </a:xfrm>
          <a:prstGeom prst="rect">
            <a:avLst/>
          </a:prstGeom>
          <a:noFill/>
          <a:ln>
            <a:noFill/>
          </a:ln>
        </p:spPr>
        <p:txBody>
          <a:bodyPr spcFirstLastPara="1" wrap="square" lIns="91406" tIns="45698" rIns="91406" bIns="45698" anchor="t" anchorCtr="0">
            <a:noAutofit/>
          </a:bodyPr>
          <a:lstStyle>
            <a:lvl1pPr marL="457095" lvl="0" indent="-406311" algn="l">
              <a:lnSpc>
                <a:spcPct val="100000"/>
              </a:lnSpc>
              <a:spcBef>
                <a:spcPts val="560"/>
              </a:spcBef>
              <a:spcAft>
                <a:spcPts val="0"/>
              </a:spcAft>
              <a:buSzPts val="2800"/>
              <a:buFont typeface="Times New Roman"/>
              <a:buChar char="•"/>
              <a:defRPr sz="2800"/>
            </a:lvl1pPr>
            <a:lvl2pPr marL="914196" lvl="1" indent="-380916" algn="l">
              <a:lnSpc>
                <a:spcPct val="100000"/>
              </a:lnSpc>
              <a:spcBef>
                <a:spcPts val="1400"/>
              </a:spcBef>
              <a:spcAft>
                <a:spcPts val="0"/>
              </a:spcAft>
              <a:buSzPts val="2400"/>
              <a:buFont typeface="Times New Roman"/>
              <a:buChar char="–"/>
              <a:defRPr sz="2400"/>
            </a:lvl2pPr>
            <a:lvl3pPr marL="1371294" lvl="2" indent="-355526" algn="l">
              <a:lnSpc>
                <a:spcPct val="100000"/>
              </a:lnSpc>
              <a:spcBef>
                <a:spcPts val="1200"/>
              </a:spcBef>
              <a:spcAft>
                <a:spcPts val="0"/>
              </a:spcAft>
              <a:buClr>
                <a:schemeClr val="dk1"/>
              </a:buClr>
              <a:buSzPts val="2000"/>
              <a:buFont typeface="Times New Roman"/>
              <a:buChar char="•"/>
              <a:defRPr sz="2000"/>
            </a:lvl3pPr>
            <a:lvl4pPr marL="1828392" lvl="3" indent="-342826" algn="l">
              <a:lnSpc>
                <a:spcPct val="100000"/>
              </a:lnSpc>
              <a:spcBef>
                <a:spcPts val="1000"/>
              </a:spcBef>
              <a:spcAft>
                <a:spcPts val="0"/>
              </a:spcAft>
              <a:buClr>
                <a:schemeClr val="dk1"/>
              </a:buClr>
              <a:buSzPts val="1800"/>
              <a:buChar char="–"/>
              <a:defRPr sz="1900"/>
            </a:lvl4pPr>
            <a:lvl5pPr marL="2285494" lvl="4" indent="-342826" algn="l">
              <a:lnSpc>
                <a:spcPct val="100000"/>
              </a:lnSpc>
              <a:spcBef>
                <a:spcPts val="900"/>
              </a:spcBef>
              <a:spcAft>
                <a:spcPts val="0"/>
              </a:spcAft>
              <a:buClr>
                <a:schemeClr val="dk1"/>
              </a:buClr>
              <a:buSzPts val="1800"/>
              <a:buFont typeface="Times New Roman"/>
              <a:buChar char="»"/>
              <a:defRPr sz="1900"/>
            </a:lvl5pPr>
            <a:lvl6pPr marL="2742586" lvl="5" indent="-342826" algn="l">
              <a:lnSpc>
                <a:spcPct val="100000"/>
              </a:lnSpc>
              <a:spcBef>
                <a:spcPts val="900"/>
              </a:spcBef>
              <a:spcAft>
                <a:spcPts val="0"/>
              </a:spcAft>
              <a:buSzPts val="1800"/>
              <a:buFont typeface="Times New Roman"/>
              <a:buChar char="»"/>
              <a:defRPr sz="1900"/>
            </a:lvl6pPr>
            <a:lvl7pPr marL="3199680" lvl="6" indent="-342826" algn="l">
              <a:lnSpc>
                <a:spcPct val="100000"/>
              </a:lnSpc>
              <a:spcBef>
                <a:spcPts val="900"/>
              </a:spcBef>
              <a:spcAft>
                <a:spcPts val="0"/>
              </a:spcAft>
              <a:buSzPts val="1800"/>
              <a:buFont typeface="Times New Roman"/>
              <a:buChar char="»"/>
              <a:defRPr sz="1900"/>
            </a:lvl7pPr>
            <a:lvl8pPr marL="3656775" lvl="7" indent="-342826" algn="l">
              <a:lnSpc>
                <a:spcPct val="100000"/>
              </a:lnSpc>
              <a:spcBef>
                <a:spcPts val="900"/>
              </a:spcBef>
              <a:spcAft>
                <a:spcPts val="0"/>
              </a:spcAft>
              <a:buSzPts val="1800"/>
              <a:buFont typeface="Times New Roman"/>
              <a:buChar char="»"/>
              <a:defRPr sz="1900"/>
            </a:lvl8pPr>
            <a:lvl9pPr marL="4113876" lvl="8" indent="-342826" algn="l">
              <a:lnSpc>
                <a:spcPct val="100000"/>
              </a:lnSpc>
              <a:spcBef>
                <a:spcPts val="900"/>
              </a:spcBef>
              <a:spcAft>
                <a:spcPts val="900"/>
              </a:spcAft>
              <a:buSzPts val="1800"/>
              <a:buFont typeface="Times New Roman"/>
              <a:buChar char="»"/>
              <a:defRPr sz="1900"/>
            </a:lvl9pPr>
          </a:lstStyle>
          <a:p>
            <a:endParaRPr/>
          </a:p>
        </p:txBody>
      </p:sp>
      <p:sp>
        <p:nvSpPr>
          <p:cNvPr id="36" name="Google Shape;36;g1296eb9e080_0_84"/>
          <p:cNvSpPr txBox="1">
            <a:spLocks noGrp="1"/>
          </p:cNvSpPr>
          <p:nvPr>
            <p:ph type="sldNum" idx="12"/>
          </p:nvPr>
        </p:nvSpPr>
        <p:spPr>
          <a:xfrm>
            <a:off x="9426723" y="6459407"/>
            <a:ext cx="2743200" cy="365100"/>
          </a:xfrm>
          <a:prstGeom prst="rect">
            <a:avLst/>
          </a:prstGeom>
          <a:noFill/>
          <a:ln>
            <a:noFill/>
          </a:ln>
        </p:spPr>
        <p:txBody>
          <a:bodyPr spcFirstLastPara="1" wrap="square" lIns="91406" tIns="45698" rIns="91406" bIns="45698"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chemeClr val="dk1"/>
                </a:solidFill>
                <a:latin typeface="Times New Roman"/>
                <a:ea typeface="Times New Roman"/>
                <a:cs typeface="Times New Roman"/>
                <a:sym typeface="Times New Roman"/>
              </a:defRPr>
            </a:lvl9pPr>
          </a:lstStyle>
          <a:p>
            <a:fld id="{00000000-1234-1234-1234-123412341234}" type="slidenum">
              <a:rPr lang="en-US">
                <a:solidFill>
                  <a:srgbClr val="000000"/>
                </a:solidFill>
              </a:rPr>
              <a:pPr/>
              <a:t>‹#›</a:t>
            </a:fld>
            <a:endParaRPr>
              <a:solidFill>
                <a:srgbClr val="000000"/>
              </a:solidFill>
            </a:endParaRPr>
          </a:p>
        </p:txBody>
      </p:sp>
    </p:spTree>
    <p:extLst>
      <p:ext uri="{BB962C8B-B14F-4D97-AF65-F5344CB8AC3E}">
        <p14:creationId xmlns:p14="http://schemas.microsoft.com/office/powerpoint/2010/main" val="295185369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sp>
        <p:nvSpPr>
          <p:cNvPr id="38" name="Google Shape;38;g1296eb9e080_0_76"/>
          <p:cNvSpPr txBox="1">
            <a:spLocks noGrp="1"/>
          </p:cNvSpPr>
          <p:nvPr>
            <p:ph type="sldNum" idx="12"/>
          </p:nvPr>
        </p:nvSpPr>
        <p:spPr>
          <a:xfrm>
            <a:off x="11296611" y="6217623"/>
            <a:ext cx="731700" cy="5247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spTree>
    <p:extLst>
      <p:ext uri="{BB962C8B-B14F-4D97-AF65-F5344CB8AC3E}">
        <p14:creationId xmlns:p14="http://schemas.microsoft.com/office/powerpoint/2010/main" val="357665009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9"/>
        <p:cNvGrpSpPr/>
        <p:nvPr/>
      </p:nvGrpSpPr>
      <p:grpSpPr>
        <a:xfrm>
          <a:off x="0" y="0"/>
          <a:ext cx="0" cy="0"/>
          <a:chOff x="0" y="0"/>
          <a:chExt cx="0" cy="0"/>
        </a:xfrm>
      </p:grpSpPr>
      <p:sp>
        <p:nvSpPr>
          <p:cNvPr id="40" name="Google Shape;40;g1296eb9e080_0_16"/>
          <p:cNvSpPr txBox="1">
            <a:spLocks noGrp="1"/>
          </p:cNvSpPr>
          <p:nvPr>
            <p:ph type="body" idx="1"/>
          </p:nvPr>
        </p:nvSpPr>
        <p:spPr>
          <a:xfrm>
            <a:off x="847200" y="1295403"/>
            <a:ext cx="10735200" cy="4830900"/>
          </a:xfrm>
          <a:prstGeom prst="rect">
            <a:avLst/>
          </a:prstGeom>
          <a:noFill/>
          <a:ln>
            <a:noFill/>
          </a:ln>
        </p:spPr>
        <p:txBody>
          <a:bodyPr spcFirstLastPara="1" wrap="square" lIns="121876" tIns="121876" rIns="121876" bIns="121876" anchor="t" anchorCtr="0">
            <a:noAutofit/>
          </a:bodyPr>
          <a:lstStyle>
            <a:lvl1pPr marL="457095" lvl="0" indent="-380916" algn="l">
              <a:lnSpc>
                <a:spcPct val="100000"/>
              </a:lnSpc>
              <a:spcBef>
                <a:spcPts val="600"/>
              </a:spcBef>
              <a:spcAft>
                <a:spcPts val="0"/>
              </a:spcAft>
              <a:buClr>
                <a:schemeClr val="dk2"/>
              </a:buClr>
              <a:buSzPts val="2400"/>
              <a:buChar char="●"/>
              <a:defRPr sz="2400">
                <a:solidFill>
                  <a:schemeClr val="dk2"/>
                </a:solidFill>
              </a:defRPr>
            </a:lvl1pPr>
            <a:lvl2pPr marL="914196" lvl="1" indent="-361878" algn="l">
              <a:lnSpc>
                <a:spcPct val="100000"/>
              </a:lnSpc>
              <a:spcBef>
                <a:spcPts val="500"/>
              </a:spcBef>
              <a:spcAft>
                <a:spcPts val="0"/>
              </a:spcAft>
              <a:buClr>
                <a:schemeClr val="accent1"/>
              </a:buClr>
              <a:buSzPts val="2100"/>
              <a:buChar char="○"/>
              <a:defRPr sz="2100">
                <a:solidFill>
                  <a:schemeClr val="accent1"/>
                </a:solidFill>
              </a:defRPr>
            </a:lvl2pPr>
            <a:lvl3pPr marL="1371294" lvl="2" indent="-361878" algn="l">
              <a:lnSpc>
                <a:spcPct val="100000"/>
              </a:lnSpc>
              <a:spcBef>
                <a:spcPts val="500"/>
              </a:spcBef>
              <a:spcAft>
                <a:spcPts val="0"/>
              </a:spcAft>
              <a:buClr>
                <a:srgbClr val="538CD5"/>
              </a:buClr>
              <a:buSzPts val="2100"/>
              <a:buChar char="■"/>
              <a:defRPr sz="1900">
                <a:solidFill>
                  <a:srgbClr val="538CD5"/>
                </a:solidFill>
              </a:defRPr>
            </a:lvl3pPr>
            <a:lvl4pPr marL="1828392" lvl="3" indent="-330128" algn="l">
              <a:lnSpc>
                <a:spcPct val="100000"/>
              </a:lnSpc>
              <a:spcBef>
                <a:spcPts val="400"/>
              </a:spcBef>
              <a:spcAft>
                <a:spcPts val="0"/>
              </a:spcAft>
              <a:buClr>
                <a:schemeClr val="dk1"/>
              </a:buClr>
              <a:buSzPts val="1600"/>
              <a:buChar char="●"/>
              <a:defRPr sz="1600">
                <a:solidFill>
                  <a:schemeClr val="dk1"/>
                </a:solidFill>
              </a:defRPr>
            </a:lvl4pPr>
            <a:lvl5pPr marL="2285494" lvl="4" indent="-323779" algn="l">
              <a:lnSpc>
                <a:spcPct val="100000"/>
              </a:lnSpc>
              <a:spcBef>
                <a:spcPts val="400"/>
              </a:spcBef>
              <a:spcAft>
                <a:spcPts val="0"/>
              </a:spcAft>
              <a:buClr>
                <a:schemeClr val="dk1"/>
              </a:buClr>
              <a:buSzPts val="1500"/>
              <a:buChar char="○"/>
              <a:defRPr sz="1500">
                <a:solidFill>
                  <a:schemeClr val="dk1"/>
                </a:solidFill>
              </a:defRPr>
            </a:lvl5pPr>
            <a:lvl6pPr marL="2742586" lvl="5" indent="-311079" algn="l">
              <a:lnSpc>
                <a:spcPct val="100000"/>
              </a:lnSpc>
              <a:spcBef>
                <a:spcPts val="500"/>
              </a:spcBef>
              <a:spcAft>
                <a:spcPts val="0"/>
              </a:spcAft>
              <a:buClr>
                <a:schemeClr val="dk1"/>
              </a:buClr>
              <a:buSzPts val="1300"/>
              <a:buChar char="■"/>
              <a:defRPr sz="1300">
                <a:solidFill>
                  <a:schemeClr val="dk1"/>
                </a:solidFill>
              </a:defRPr>
            </a:lvl6pPr>
            <a:lvl7pPr marL="3199680" lvl="6" indent="-311079" algn="l">
              <a:lnSpc>
                <a:spcPct val="100000"/>
              </a:lnSpc>
              <a:spcBef>
                <a:spcPts val="500"/>
              </a:spcBef>
              <a:spcAft>
                <a:spcPts val="0"/>
              </a:spcAft>
              <a:buClr>
                <a:schemeClr val="dk1"/>
              </a:buClr>
              <a:buSzPts val="1300"/>
              <a:buChar char="●"/>
              <a:defRPr sz="1300">
                <a:solidFill>
                  <a:schemeClr val="dk1"/>
                </a:solidFill>
              </a:defRPr>
            </a:lvl7pPr>
            <a:lvl8pPr marL="3656775" lvl="7" indent="-311079" algn="l">
              <a:lnSpc>
                <a:spcPct val="100000"/>
              </a:lnSpc>
              <a:spcBef>
                <a:spcPts val="500"/>
              </a:spcBef>
              <a:spcAft>
                <a:spcPts val="0"/>
              </a:spcAft>
              <a:buClr>
                <a:schemeClr val="dk1"/>
              </a:buClr>
              <a:buSzPts val="1300"/>
              <a:buChar char="○"/>
              <a:defRPr sz="1300">
                <a:solidFill>
                  <a:schemeClr val="dk1"/>
                </a:solidFill>
              </a:defRPr>
            </a:lvl8pPr>
            <a:lvl9pPr marL="4113876" lvl="8" indent="-311079" algn="l">
              <a:lnSpc>
                <a:spcPct val="100000"/>
              </a:lnSpc>
              <a:spcBef>
                <a:spcPts val="500"/>
              </a:spcBef>
              <a:spcAft>
                <a:spcPts val="0"/>
              </a:spcAft>
              <a:buClr>
                <a:schemeClr val="dk1"/>
              </a:buClr>
              <a:buSzPts val="1300"/>
              <a:buChar char="■"/>
              <a:defRPr sz="1300">
                <a:solidFill>
                  <a:schemeClr val="dk1"/>
                </a:solidFill>
              </a:defRPr>
            </a:lvl9pPr>
          </a:lstStyle>
          <a:p>
            <a:endParaRPr/>
          </a:p>
        </p:txBody>
      </p:sp>
      <p:sp>
        <p:nvSpPr>
          <p:cNvPr id="41" name="Google Shape;41;g1296eb9e080_0_16"/>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600"/>
              <a:buFont typeface="Arial"/>
              <a:buNone/>
              <a:defRPr sz="1600" b="0" i="0" u="none" strike="noStrike" cap="none">
                <a:solidFill>
                  <a:srgbClr val="888888"/>
                </a:solidFill>
                <a:latin typeface="Calibri"/>
                <a:ea typeface="Calibri"/>
                <a:cs typeface="Calibri"/>
                <a:sym typeface="Calibri"/>
              </a:defRPr>
            </a:lvl9pPr>
          </a:lstStyle>
          <a:p>
            <a:fld id="{00000000-1234-1234-1234-123412341234}" type="slidenum">
              <a:rPr lang="en-US"/>
              <a:pPr/>
              <a:t>‹#›</a:t>
            </a:fld>
            <a:endParaRPr/>
          </a:p>
        </p:txBody>
      </p:sp>
      <p:sp>
        <p:nvSpPr>
          <p:cNvPr id="42" name="Google Shape;42;g1296eb9e080_0_16"/>
          <p:cNvSpPr txBox="1">
            <a:spLocks noGrp="1"/>
          </p:cNvSpPr>
          <p:nvPr>
            <p:ph type="title"/>
          </p:nvPr>
        </p:nvSpPr>
        <p:spPr>
          <a:xfrm>
            <a:off x="847200" y="284459"/>
            <a:ext cx="9558000" cy="812700"/>
          </a:xfrm>
          <a:prstGeom prst="rect">
            <a:avLst/>
          </a:prstGeom>
          <a:noFill/>
          <a:ln>
            <a:noFill/>
          </a:ln>
        </p:spPr>
        <p:txBody>
          <a:bodyPr spcFirstLastPara="1" wrap="square" lIns="121876" tIns="121876" rIns="121876" bIns="121876" anchor="ctr" anchorCtr="0">
            <a:noAutofit/>
          </a:bodyPr>
          <a:lstStyle>
            <a:lvl1pPr lvl="0" algn="l">
              <a:lnSpc>
                <a:spcPct val="100000"/>
              </a:lnSpc>
              <a:spcBef>
                <a:spcPts val="0"/>
              </a:spcBef>
              <a:spcAft>
                <a:spcPts val="0"/>
              </a:spcAft>
              <a:buClr>
                <a:schemeClr val="dk2"/>
              </a:buClr>
              <a:buSzPts val="4800"/>
              <a:buFont typeface="Cambria"/>
              <a:buNone/>
              <a:defRPr>
                <a:solidFill>
                  <a:schemeClr val="dk2"/>
                </a:solidFill>
                <a:latin typeface="Cambria"/>
                <a:ea typeface="Cambria"/>
                <a:cs typeface="Cambria"/>
                <a:sym typeface="Cambria"/>
              </a:defRPr>
            </a:lvl1pPr>
            <a:lvl2pPr lvl="1" algn="l">
              <a:lnSpc>
                <a:spcPct val="100000"/>
              </a:lnSpc>
              <a:spcBef>
                <a:spcPts val="0"/>
              </a:spcBef>
              <a:spcAft>
                <a:spcPts val="0"/>
              </a:spcAft>
              <a:buSzPts val="4800"/>
              <a:buFont typeface="Cambria"/>
              <a:buChar char="○"/>
              <a:defRPr sz="4800">
                <a:latin typeface="Cambria"/>
                <a:ea typeface="Cambria"/>
                <a:cs typeface="Cambria"/>
                <a:sym typeface="Cambria"/>
              </a:defRPr>
            </a:lvl2pPr>
            <a:lvl3pPr lvl="2" algn="l">
              <a:lnSpc>
                <a:spcPct val="100000"/>
              </a:lnSpc>
              <a:spcBef>
                <a:spcPts val="0"/>
              </a:spcBef>
              <a:spcAft>
                <a:spcPts val="0"/>
              </a:spcAft>
              <a:buSzPts val="4800"/>
              <a:buFont typeface="Cambria"/>
              <a:buChar char="■"/>
              <a:defRPr sz="4800">
                <a:latin typeface="Cambria"/>
                <a:ea typeface="Cambria"/>
                <a:cs typeface="Cambria"/>
                <a:sym typeface="Cambria"/>
              </a:defRPr>
            </a:lvl3pPr>
            <a:lvl4pPr lvl="3" algn="l">
              <a:lnSpc>
                <a:spcPct val="100000"/>
              </a:lnSpc>
              <a:spcBef>
                <a:spcPts val="0"/>
              </a:spcBef>
              <a:spcAft>
                <a:spcPts val="0"/>
              </a:spcAft>
              <a:buSzPts val="4800"/>
              <a:buFont typeface="Cambria"/>
              <a:buChar char="●"/>
              <a:defRPr sz="4800">
                <a:latin typeface="Cambria"/>
                <a:ea typeface="Cambria"/>
                <a:cs typeface="Cambria"/>
                <a:sym typeface="Cambria"/>
              </a:defRPr>
            </a:lvl4pPr>
            <a:lvl5pPr lvl="4" algn="l">
              <a:lnSpc>
                <a:spcPct val="100000"/>
              </a:lnSpc>
              <a:spcBef>
                <a:spcPts val="0"/>
              </a:spcBef>
              <a:spcAft>
                <a:spcPts val="0"/>
              </a:spcAft>
              <a:buSzPts val="4800"/>
              <a:buFont typeface="Cambria"/>
              <a:buChar char="○"/>
              <a:defRPr sz="4800">
                <a:latin typeface="Cambria"/>
                <a:ea typeface="Cambria"/>
                <a:cs typeface="Cambria"/>
                <a:sym typeface="Cambria"/>
              </a:defRPr>
            </a:lvl5pPr>
            <a:lvl6pPr lvl="5" algn="l">
              <a:lnSpc>
                <a:spcPct val="100000"/>
              </a:lnSpc>
              <a:spcBef>
                <a:spcPts val="0"/>
              </a:spcBef>
              <a:spcAft>
                <a:spcPts val="0"/>
              </a:spcAft>
              <a:buSzPts val="4800"/>
              <a:buFont typeface="Cambria"/>
              <a:buChar char="■"/>
              <a:defRPr sz="4800">
                <a:latin typeface="Cambria"/>
                <a:ea typeface="Cambria"/>
                <a:cs typeface="Cambria"/>
                <a:sym typeface="Cambria"/>
              </a:defRPr>
            </a:lvl6pPr>
            <a:lvl7pPr lvl="6" algn="l">
              <a:lnSpc>
                <a:spcPct val="100000"/>
              </a:lnSpc>
              <a:spcBef>
                <a:spcPts val="0"/>
              </a:spcBef>
              <a:spcAft>
                <a:spcPts val="0"/>
              </a:spcAft>
              <a:buSzPts val="4800"/>
              <a:buFont typeface="Cambria"/>
              <a:buChar char="●"/>
              <a:defRPr sz="4800">
                <a:latin typeface="Cambria"/>
                <a:ea typeface="Cambria"/>
                <a:cs typeface="Cambria"/>
                <a:sym typeface="Cambria"/>
              </a:defRPr>
            </a:lvl7pPr>
            <a:lvl8pPr lvl="7" algn="l">
              <a:lnSpc>
                <a:spcPct val="100000"/>
              </a:lnSpc>
              <a:spcBef>
                <a:spcPts val="0"/>
              </a:spcBef>
              <a:spcAft>
                <a:spcPts val="0"/>
              </a:spcAft>
              <a:buSzPts val="4800"/>
              <a:buFont typeface="Cambria"/>
              <a:buChar char="○"/>
              <a:defRPr sz="4800">
                <a:latin typeface="Cambria"/>
                <a:ea typeface="Cambria"/>
                <a:cs typeface="Cambria"/>
                <a:sym typeface="Cambria"/>
              </a:defRPr>
            </a:lvl8pPr>
            <a:lvl9pPr lvl="8" algn="l">
              <a:lnSpc>
                <a:spcPct val="100000"/>
              </a:lnSpc>
              <a:spcBef>
                <a:spcPts val="0"/>
              </a:spcBef>
              <a:spcAft>
                <a:spcPts val="0"/>
              </a:spcAft>
              <a:buSzPts val="4800"/>
              <a:buFont typeface="Cambria"/>
              <a:buChar char="■"/>
              <a:defRPr sz="4800">
                <a:latin typeface="Cambria"/>
                <a:ea typeface="Cambria"/>
                <a:cs typeface="Cambria"/>
                <a:sym typeface="Cambria"/>
              </a:defRPr>
            </a:lvl9pPr>
          </a:lstStyle>
          <a:p>
            <a:endParaRPr/>
          </a:p>
        </p:txBody>
      </p:sp>
    </p:spTree>
    <p:extLst>
      <p:ext uri="{BB962C8B-B14F-4D97-AF65-F5344CB8AC3E}">
        <p14:creationId xmlns:p14="http://schemas.microsoft.com/office/powerpoint/2010/main" val="1707198546"/>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3.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9"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38.xml"/><Relationship Id="rId20" Type="http://schemas.openxmlformats.org/officeDocument/2006/relationships/image" Target="../media/image2.png"/><Relationship Id="rId21" Type="http://schemas.openxmlformats.org/officeDocument/2006/relationships/image" Target="../media/image3.png"/><Relationship Id="rId10" Type="http://schemas.openxmlformats.org/officeDocument/2006/relationships/slideLayout" Target="../slideLayouts/slideLayout139.xml"/><Relationship Id="rId11" Type="http://schemas.openxmlformats.org/officeDocument/2006/relationships/slideLayout" Target="../slideLayouts/slideLayout140.xml"/><Relationship Id="rId12" Type="http://schemas.openxmlformats.org/officeDocument/2006/relationships/slideLayout" Target="../slideLayouts/slideLayout141.xml"/><Relationship Id="rId13" Type="http://schemas.openxmlformats.org/officeDocument/2006/relationships/slideLayout" Target="../slideLayouts/slideLayout142.xml"/><Relationship Id="rId14" Type="http://schemas.openxmlformats.org/officeDocument/2006/relationships/slideLayout" Target="../slideLayouts/slideLayout143.xml"/><Relationship Id="rId15" Type="http://schemas.openxmlformats.org/officeDocument/2006/relationships/slideLayout" Target="../slideLayouts/slideLayout144.xml"/><Relationship Id="rId16" Type="http://schemas.openxmlformats.org/officeDocument/2006/relationships/slideLayout" Target="../slideLayouts/slideLayout145.xml"/><Relationship Id="rId17" Type="http://schemas.openxmlformats.org/officeDocument/2006/relationships/slideLayout" Target="../slideLayouts/slideLayout146.xml"/><Relationship Id="rId18" Type="http://schemas.openxmlformats.org/officeDocument/2006/relationships/theme" Target="../theme/theme10.xml"/><Relationship Id="rId19" Type="http://schemas.openxmlformats.org/officeDocument/2006/relationships/image" Target="../media/image1.png"/><Relationship Id="rId1" Type="http://schemas.openxmlformats.org/officeDocument/2006/relationships/slideLayout" Target="../slideLayouts/slideLayout130.xml"/><Relationship Id="rId2" Type="http://schemas.openxmlformats.org/officeDocument/2006/relationships/slideLayout" Target="../slideLayouts/slideLayout131.xml"/><Relationship Id="rId3" Type="http://schemas.openxmlformats.org/officeDocument/2006/relationships/slideLayout" Target="../slideLayouts/slideLayout132.xml"/><Relationship Id="rId4" Type="http://schemas.openxmlformats.org/officeDocument/2006/relationships/slideLayout" Target="../slideLayouts/slideLayout133.xml"/><Relationship Id="rId5" Type="http://schemas.openxmlformats.org/officeDocument/2006/relationships/slideLayout" Target="../slideLayouts/slideLayout134.xml"/><Relationship Id="rId6" Type="http://schemas.openxmlformats.org/officeDocument/2006/relationships/slideLayout" Target="../slideLayouts/slideLayout135.xml"/><Relationship Id="rId7" Type="http://schemas.openxmlformats.org/officeDocument/2006/relationships/slideLayout" Target="../slideLayouts/slideLayout136.xml"/><Relationship Id="rId8" Type="http://schemas.openxmlformats.org/officeDocument/2006/relationships/slideLayout" Target="../slideLayouts/slideLayout13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9.xml"/><Relationship Id="rId4" Type="http://schemas.openxmlformats.org/officeDocument/2006/relationships/slideLayout" Target="../slideLayouts/slideLayout20.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theme" Target="../theme/theme2.xml"/><Relationship Id="rId9" Type="http://schemas.openxmlformats.org/officeDocument/2006/relationships/image" Target="../media/image4.png"/><Relationship Id="rId10" Type="http://schemas.openxmlformats.org/officeDocument/2006/relationships/image" Target="../media/image5.jpg"/><Relationship Id="rId11" Type="http://schemas.openxmlformats.org/officeDocument/2006/relationships/image" Target="../media/image6.png"/><Relationship Id="rId1" Type="http://schemas.openxmlformats.org/officeDocument/2006/relationships/slideLayout" Target="../slideLayouts/slideLayout17.xml"/><Relationship Id="rId2"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20" Type="http://schemas.openxmlformats.org/officeDocument/2006/relationships/image" Target="../media/image1.png"/><Relationship Id="rId21" Type="http://schemas.openxmlformats.org/officeDocument/2006/relationships/image" Target="../media/image2.png"/><Relationship Id="rId22" Type="http://schemas.openxmlformats.org/officeDocument/2006/relationships/image" Target="../media/image3.png"/><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Relationship Id="rId14" Type="http://schemas.openxmlformats.org/officeDocument/2006/relationships/slideLayout" Target="../slideLayouts/slideLayout37.xml"/><Relationship Id="rId15" Type="http://schemas.openxmlformats.org/officeDocument/2006/relationships/slideLayout" Target="../slideLayouts/slideLayout38.xml"/><Relationship Id="rId16" Type="http://schemas.openxmlformats.org/officeDocument/2006/relationships/slideLayout" Target="../slideLayouts/slideLayout39.xml"/><Relationship Id="rId17" Type="http://schemas.openxmlformats.org/officeDocument/2006/relationships/slideLayout" Target="../slideLayouts/slideLayout40.xml"/><Relationship Id="rId18" Type="http://schemas.openxmlformats.org/officeDocument/2006/relationships/slideLayout" Target="../slideLayouts/slideLayout41.xml"/><Relationship Id="rId19"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0.xml"/><Relationship Id="rId20" Type="http://schemas.openxmlformats.org/officeDocument/2006/relationships/image" Target="../media/image1.png"/><Relationship Id="rId21" Type="http://schemas.openxmlformats.org/officeDocument/2006/relationships/image" Target="../media/image2.png"/><Relationship Id="rId22" Type="http://schemas.openxmlformats.org/officeDocument/2006/relationships/image" Target="../media/image3.png"/><Relationship Id="rId10" Type="http://schemas.openxmlformats.org/officeDocument/2006/relationships/slideLayout" Target="../slideLayouts/slideLayout51.xml"/><Relationship Id="rId11" Type="http://schemas.openxmlformats.org/officeDocument/2006/relationships/slideLayout" Target="../slideLayouts/slideLayout52.xml"/><Relationship Id="rId12" Type="http://schemas.openxmlformats.org/officeDocument/2006/relationships/slideLayout" Target="../slideLayouts/slideLayout53.xml"/><Relationship Id="rId13" Type="http://schemas.openxmlformats.org/officeDocument/2006/relationships/slideLayout" Target="../slideLayouts/slideLayout54.xml"/><Relationship Id="rId14" Type="http://schemas.openxmlformats.org/officeDocument/2006/relationships/slideLayout" Target="../slideLayouts/slideLayout55.xml"/><Relationship Id="rId15" Type="http://schemas.openxmlformats.org/officeDocument/2006/relationships/slideLayout" Target="../slideLayouts/slideLayout56.xml"/><Relationship Id="rId16" Type="http://schemas.openxmlformats.org/officeDocument/2006/relationships/slideLayout" Target="../slideLayouts/slideLayout57.xml"/><Relationship Id="rId17" Type="http://schemas.openxmlformats.org/officeDocument/2006/relationships/slideLayout" Target="../slideLayouts/slideLayout58.xml"/><Relationship Id="rId18" Type="http://schemas.openxmlformats.org/officeDocument/2006/relationships/slideLayout" Target="../slideLayouts/slideLayout59.xml"/><Relationship Id="rId19" Type="http://schemas.openxmlformats.org/officeDocument/2006/relationships/theme" Target="../theme/theme4.xml"/><Relationship Id="rId1" Type="http://schemas.openxmlformats.org/officeDocument/2006/relationships/slideLayout" Target="../slideLayouts/slideLayout42.xml"/><Relationship Id="rId2" Type="http://schemas.openxmlformats.org/officeDocument/2006/relationships/slideLayout" Target="../slideLayouts/slideLayout43.xml"/><Relationship Id="rId3" Type="http://schemas.openxmlformats.org/officeDocument/2006/relationships/slideLayout" Target="../slideLayouts/slideLayout44.xml"/><Relationship Id="rId4" Type="http://schemas.openxmlformats.org/officeDocument/2006/relationships/slideLayout" Target="../slideLayouts/slideLayout45.xml"/><Relationship Id="rId5" Type="http://schemas.openxmlformats.org/officeDocument/2006/relationships/slideLayout" Target="../slideLayouts/slideLayout46.xml"/><Relationship Id="rId6" Type="http://schemas.openxmlformats.org/officeDocument/2006/relationships/slideLayout" Target="../slideLayouts/slideLayout47.xml"/><Relationship Id="rId7" Type="http://schemas.openxmlformats.org/officeDocument/2006/relationships/slideLayout" Target="../slideLayouts/slideLayout48.xml"/><Relationship Id="rId8"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70.xml"/><Relationship Id="rId12" Type="http://schemas.openxmlformats.org/officeDocument/2006/relationships/theme" Target="../theme/theme5.xml"/><Relationship Id="rId13" Type="http://schemas.openxmlformats.org/officeDocument/2006/relationships/image" Target="../media/image11.png"/><Relationship Id="rId1" Type="http://schemas.openxmlformats.org/officeDocument/2006/relationships/slideLayout" Target="../slideLayouts/slideLayout60.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73.xml"/><Relationship Id="rId4" Type="http://schemas.openxmlformats.org/officeDocument/2006/relationships/slideLayout" Target="../slideLayouts/slideLayout74.xml"/><Relationship Id="rId5" Type="http://schemas.openxmlformats.org/officeDocument/2006/relationships/slideLayout" Target="../slideLayouts/slideLayout75.xml"/><Relationship Id="rId6" Type="http://schemas.openxmlformats.org/officeDocument/2006/relationships/slideLayout" Target="../slideLayouts/slideLayout76.xml"/><Relationship Id="rId7" Type="http://schemas.openxmlformats.org/officeDocument/2006/relationships/slideLayout" Target="../slideLayouts/slideLayout77.xml"/><Relationship Id="rId8" Type="http://schemas.openxmlformats.org/officeDocument/2006/relationships/theme" Target="../theme/theme6.xml"/><Relationship Id="rId9" Type="http://schemas.openxmlformats.org/officeDocument/2006/relationships/image" Target="../media/image4.png"/><Relationship Id="rId10" Type="http://schemas.openxmlformats.org/officeDocument/2006/relationships/image" Target="../media/image5.jpg"/><Relationship Id="rId11" Type="http://schemas.openxmlformats.org/officeDocument/2006/relationships/image" Target="../media/image6.png"/><Relationship Id="rId1" Type="http://schemas.openxmlformats.org/officeDocument/2006/relationships/slideLayout" Target="../slideLayouts/slideLayout71.xml"/><Relationship Id="rId2"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6.xml"/><Relationship Id="rId20" Type="http://schemas.openxmlformats.org/officeDocument/2006/relationships/image" Target="../media/image3.png"/><Relationship Id="rId10" Type="http://schemas.openxmlformats.org/officeDocument/2006/relationships/slideLayout" Target="../slideLayouts/slideLayout87.xml"/><Relationship Id="rId11" Type="http://schemas.openxmlformats.org/officeDocument/2006/relationships/slideLayout" Target="../slideLayouts/slideLayout88.xml"/><Relationship Id="rId12" Type="http://schemas.openxmlformats.org/officeDocument/2006/relationships/slideLayout" Target="../slideLayouts/slideLayout89.xml"/><Relationship Id="rId13" Type="http://schemas.openxmlformats.org/officeDocument/2006/relationships/slideLayout" Target="../slideLayouts/slideLayout90.xml"/><Relationship Id="rId14" Type="http://schemas.openxmlformats.org/officeDocument/2006/relationships/slideLayout" Target="../slideLayouts/slideLayout91.xml"/><Relationship Id="rId15" Type="http://schemas.openxmlformats.org/officeDocument/2006/relationships/slideLayout" Target="../slideLayouts/slideLayout92.xml"/><Relationship Id="rId16" Type="http://schemas.openxmlformats.org/officeDocument/2006/relationships/slideLayout" Target="../slideLayouts/slideLayout93.xml"/><Relationship Id="rId17" Type="http://schemas.openxmlformats.org/officeDocument/2006/relationships/theme" Target="../theme/theme7.xml"/><Relationship Id="rId18" Type="http://schemas.openxmlformats.org/officeDocument/2006/relationships/image" Target="../media/image1.png"/><Relationship Id="rId19" Type="http://schemas.openxmlformats.org/officeDocument/2006/relationships/image" Target="../media/image2.png"/><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2.xml"/><Relationship Id="rId20" Type="http://schemas.openxmlformats.org/officeDocument/2006/relationships/image" Target="../media/image1.png"/><Relationship Id="rId21" Type="http://schemas.openxmlformats.org/officeDocument/2006/relationships/image" Target="../media/image2.png"/><Relationship Id="rId22" Type="http://schemas.openxmlformats.org/officeDocument/2006/relationships/image" Target="../media/image3.png"/><Relationship Id="rId10" Type="http://schemas.openxmlformats.org/officeDocument/2006/relationships/slideLayout" Target="../slideLayouts/slideLayout103.xml"/><Relationship Id="rId11" Type="http://schemas.openxmlformats.org/officeDocument/2006/relationships/slideLayout" Target="../slideLayouts/slideLayout104.xml"/><Relationship Id="rId12" Type="http://schemas.openxmlformats.org/officeDocument/2006/relationships/slideLayout" Target="../slideLayouts/slideLayout105.xml"/><Relationship Id="rId13" Type="http://schemas.openxmlformats.org/officeDocument/2006/relationships/slideLayout" Target="../slideLayouts/slideLayout106.xml"/><Relationship Id="rId14" Type="http://schemas.openxmlformats.org/officeDocument/2006/relationships/slideLayout" Target="../slideLayouts/slideLayout107.xml"/><Relationship Id="rId15" Type="http://schemas.openxmlformats.org/officeDocument/2006/relationships/slideLayout" Target="../slideLayouts/slideLayout108.xml"/><Relationship Id="rId16" Type="http://schemas.openxmlformats.org/officeDocument/2006/relationships/slideLayout" Target="../slideLayouts/slideLayout109.xml"/><Relationship Id="rId17" Type="http://schemas.openxmlformats.org/officeDocument/2006/relationships/slideLayout" Target="../slideLayouts/slideLayout110.xml"/><Relationship Id="rId18" Type="http://schemas.openxmlformats.org/officeDocument/2006/relationships/slideLayout" Target="../slideLayouts/slideLayout111.xml"/><Relationship Id="rId19" Type="http://schemas.openxmlformats.org/officeDocument/2006/relationships/theme" Target="../theme/theme8.xml"/><Relationship Id="rId1" Type="http://schemas.openxmlformats.org/officeDocument/2006/relationships/slideLayout" Target="../slideLayouts/slideLayout94.xml"/><Relationship Id="rId2" Type="http://schemas.openxmlformats.org/officeDocument/2006/relationships/slideLayout" Target="../slideLayouts/slideLayout95.xml"/><Relationship Id="rId3" Type="http://schemas.openxmlformats.org/officeDocument/2006/relationships/slideLayout" Target="../slideLayouts/slideLayout96.xml"/><Relationship Id="rId4" Type="http://schemas.openxmlformats.org/officeDocument/2006/relationships/slideLayout" Target="../slideLayouts/slideLayout97.xml"/><Relationship Id="rId5" Type="http://schemas.openxmlformats.org/officeDocument/2006/relationships/slideLayout" Target="../slideLayouts/slideLayout98.xml"/><Relationship Id="rId6" Type="http://schemas.openxmlformats.org/officeDocument/2006/relationships/slideLayout" Target="../slideLayouts/slideLayout99.xml"/><Relationship Id="rId7" Type="http://schemas.openxmlformats.org/officeDocument/2006/relationships/slideLayout" Target="../slideLayouts/slideLayout100.xml"/><Relationship Id="rId8" Type="http://schemas.openxmlformats.org/officeDocument/2006/relationships/slideLayout" Target="../slideLayouts/slideLayout101.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20.xml"/><Relationship Id="rId20" Type="http://schemas.openxmlformats.org/officeDocument/2006/relationships/image" Target="../media/image1.png"/><Relationship Id="rId21" Type="http://schemas.openxmlformats.org/officeDocument/2006/relationships/image" Target="../media/image2.png"/><Relationship Id="rId22" Type="http://schemas.openxmlformats.org/officeDocument/2006/relationships/image" Target="../media/image3.png"/><Relationship Id="rId10" Type="http://schemas.openxmlformats.org/officeDocument/2006/relationships/slideLayout" Target="../slideLayouts/slideLayout121.xml"/><Relationship Id="rId11" Type="http://schemas.openxmlformats.org/officeDocument/2006/relationships/slideLayout" Target="../slideLayouts/slideLayout122.xml"/><Relationship Id="rId12" Type="http://schemas.openxmlformats.org/officeDocument/2006/relationships/slideLayout" Target="../slideLayouts/slideLayout123.xml"/><Relationship Id="rId13" Type="http://schemas.openxmlformats.org/officeDocument/2006/relationships/slideLayout" Target="../slideLayouts/slideLayout124.xml"/><Relationship Id="rId14" Type="http://schemas.openxmlformats.org/officeDocument/2006/relationships/slideLayout" Target="../slideLayouts/slideLayout125.xml"/><Relationship Id="rId15" Type="http://schemas.openxmlformats.org/officeDocument/2006/relationships/slideLayout" Target="../slideLayouts/slideLayout126.xml"/><Relationship Id="rId16" Type="http://schemas.openxmlformats.org/officeDocument/2006/relationships/slideLayout" Target="../slideLayouts/slideLayout127.xml"/><Relationship Id="rId17" Type="http://schemas.openxmlformats.org/officeDocument/2006/relationships/slideLayout" Target="../slideLayouts/slideLayout128.xml"/><Relationship Id="rId18" Type="http://schemas.openxmlformats.org/officeDocument/2006/relationships/slideLayout" Target="../slideLayouts/slideLayout129.xml"/><Relationship Id="rId19" Type="http://schemas.openxmlformats.org/officeDocument/2006/relationships/theme" Target="../theme/theme9.xml"/><Relationship Id="rId1" Type="http://schemas.openxmlformats.org/officeDocument/2006/relationships/slideLayout" Target="../slideLayouts/slideLayout112.xml"/><Relationship Id="rId2" Type="http://schemas.openxmlformats.org/officeDocument/2006/relationships/slideLayout" Target="../slideLayouts/slideLayout113.xml"/><Relationship Id="rId3" Type="http://schemas.openxmlformats.org/officeDocument/2006/relationships/slideLayout" Target="../slideLayouts/slideLayout114.xml"/><Relationship Id="rId4" Type="http://schemas.openxmlformats.org/officeDocument/2006/relationships/slideLayout" Target="../slideLayouts/slideLayout115.xml"/><Relationship Id="rId5" Type="http://schemas.openxmlformats.org/officeDocument/2006/relationships/slideLayout" Target="../slideLayouts/slideLayout116.xml"/><Relationship Id="rId6" Type="http://schemas.openxmlformats.org/officeDocument/2006/relationships/slideLayout" Target="../slideLayouts/slideLayout117.xml"/><Relationship Id="rId7" Type="http://schemas.openxmlformats.org/officeDocument/2006/relationships/slideLayout" Target="../slideLayouts/slideLayout118.xml"/><Relationship Id="rId8"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296eb9e080_0_0"/>
          <p:cNvSpPr txBox="1">
            <a:spLocks noGrp="1"/>
          </p:cNvSpPr>
          <p:nvPr>
            <p:ph type="title"/>
          </p:nvPr>
        </p:nvSpPr>
        <p:spPr>
          <a:xfrm>
            <a:off x="873367" y="268426"/>
            <a:ext cx="9591600" cy="812700"/>
          </a:xfrm>
          <a:prstGeom prst="rect">
            <a:avLst/>
          </a:prstGeom>
          <a:noFill/>
          <a:ln>
            <a:noFill/>
          </a:ln>
        </p:spPr>
        <p:txBody>
          <a:bodyPr spcFirstLastPara="1" wrap="square" lIns="121830" tIns="121830" rIns="121830" bIns="121830" anchor="ctr" anchorCtr="0">
            <a:noAutofit/>
          </a:bodyPr>
          <a:lstStyle>
            <a:lvl1pPr marL="0" marR="0" lvl="0" indent="0" algn="l" rtl="0">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L="0" marR="0" lvl="1" indent="-120650" algn="l" rtl="0">
              <a:spcBef>
                <a:spcPts val="0"/>
              </a:spcBef>
              <a:spcAft>
                <a:spcPts val="0"/>
              </a:spcAft>
              <a:buClr>
                <a:schemeClr val="dk2"/>
              </a:buClr>
              <a:buSzPts val="1900"/>
              <a:buChar char="○"/>
              <a:defRPr sz="1900">
                <a:solidFill>
                  <a:schemeClr val="dk2"/>
                </a:solidFill>
              </a:defRPr>
            </a:lvl2pPr>
            <a:lvl3pPr marL="0" marR="0" lvl="2" indent="-120650" algn="l" rtl="0">
              <a:spcBef>
                <a:spcPts val="0"/>
              </a:spcBef>
              <a:spcAft>
                <a:spcPts val="0"/>
              </a:spcAft>
              <a:buClr>
                <a:schemeClr val="dk2"/>
              </a:buClr>
              <a:buSzPts val="1900"/>
              <a:buChar char="■"/>
              <a:defRPr sz="1900">
                <a:solidFill>
                  <a:schemeClr val="dk2"/>
                </a:solidFill>
              </a:defRPr>
            </a:lvl3pPr>
            <a:lvl4pPr marL="0" marR="0" lvl="3" indent="-120650" algn="l" rtl="0">
              <a:spcBef>
                <a:spcPts val="0"/>
              </a:spcBef>
              <a:spcAft>
                <a:spcPts val="0"/>
              </a:spcAft>
              <a:buClr>
                <a:schemeClr val="dk2"/>
              </a:buClr>
              <a:buSzPts val="1900"/>
              <a:buChar char="●"/>
              <a:defRPr sz="1900">
                <a:solidFill>
                  <a:schemeClr val="dk2"/>
                </a:solidFill>
              </a:defRPr>
            </a:lvl4pPr>
            <a:lvl5pPr marL="0" marR="0" lvl="4" indent="-120650" algn="l" rtl="0">
              <a:spcBef>
                <a:spcPts val="0"/>
              </a:spcBef>
              <a:spcAft>
                <a:spcPts val="0"/>
              </a:spcAft>
              <a:buClr>
                <a:schemeClr val="dk2"/>
              </a:buClr>
              <a:buSzPts val="1900"/>
              <a:buChar char="○"/>
              <a:defRPr sz="1900">
                <a:solidFill>
                  <a:schemeClr val="dk2"/>
                </a:solidFill>
              </a:defRPr>
            </a:lvl5pPr>
            <a:lvl6pPr marL="0" marR="0" lvl="5" indent="-120650" algn="l" rtl="0">
              <a:spcBef>
                <a:spcPts val="0"/>
              </a:spcBef>
              <a:spcAft>
                <a:spcPts val="0"/>
              </a:spcAft>
              <a:buClr>
                <a:schemeClr val="dk2"/>
              </a:buClr>
              <a:buSzPts val="1900"/>
              <a:buChar char="■"/>
              <a:defRPr sz="1900">
                <a:solidFill>
                  <a:schemeClr val="dk2"/>
                </a:solidFill>
              </a:defRPr>
            </a:lvl6pPr>
            <a:lvl7pPr marL="0" marR="0" lvl="6" indent="-120650" algn="l" rtl="0">
              <a:spcBef>
                <a:spcPts val="0"/>
              </a:spcBef>
              <a:spcAft>
                <a:spcPts val="0"/>
              </a:spcAft>
              <a:buClr>
                <a:schemeClr val="dk2"/>
              </a:buClr>
              <a:buSzPts val="1900"/>
              <a:buChar char="●"/>
              <a:defRPr sz="1900">
                <a:solidFill>
                  <a:schemeClr val="dk2"/>
                </a:solidFill>
              </a:defRPr>
            </a:lvl7pPr>
            <a:lvl8pPr marL="0" marR="0" lvl="7" indent="-120650" algn="l" rtl="0">
              <a:spcBef>
                <a:spcPts val="0"/>
              </a:spcBef>
              <a:spcAft>
                <a:spcPts val="0"/>
              </a:spcAft>
              <a:buClr>
                <a:schemeClr val="dk2"/>
              </a:buClr>
              <a:buSzPts val="1900"/>
              <a:buChar char="○"/>
              <a:defRPr sz="1900">
                <a:solidFill>
                  <a:schemeClr val="dk2"/>
                </a:solidFill>
              </a:defRPr>
            </a:lvl8pPr>
            <a:lvl9pPr marL="0" marR="0" lvl="8" indent="-120650" algn="l" rtl="0">
              <a:spcBef>
                <a:spcPts val="0"/>
              </a:spcBef>
              <a:spcAft>
                <a:spcPts val="0"/>
              </a:spcAft>
              <a:buClr>
                <a:schemeClr val="dk2"/>
              </a:buClr>
              <a:buSzPts val="1900"/>
              <a:buChar char="■"/>
              <a:defRPr sz="1900">
                <a:solidFill>
                  <a:schemeClr val="dk2"/>
                </a:solidFill>
              </a:defRPr>
            </a:lvl9pPr>
          </a:lstStyle>
          <a:p>
            <a:endParaRPr/>
          </a:p>
        </p:txBody>
      </p:sp>
      <p:sp>
        <p:nvSpPr>
          <p:cNvPr id="11" name="Google Shape;11;g1296eb9e080_0_0"/>
          <p:cNvSpPr txBox="1">
            <a:spLocks noGrp="1"/>
          </p:cNvSpPr>
          <p:nvPr>
            <p:ph type="body" idx="1"/>
          </p:nvPr>
        </p:nvSpPr>
        <p:spPr>
          <a:xfrm>
            <a:off x="1010003" y="1161075"/>
            <a:ext cx="10572300" cy="4965300"/>
          </a:xfrm>
          <a:prstGeom prst="rect">
            <a:avLst/>
          </a:prstGeom>
          <a:noFill/>
          <a:ln>
            <a:noFill/>
          </a:ln>
        </p:spPr>
        <p:txBody>
          <a:bodyPr spcFirstLastPara="1" wrap="square" lIns="121830" tIns="121830" rIns="121830" bIns="121830" anchor="t" anchorCtr="0">
            <a:noAutofit/>
          </a:bodyPr>
          <a:lstStyle>
            <a:lvl1pPr marL="457200" marR="0" lvl="0" indent="-349250" algn="l" rtl="0">
              <a:spcBef>
                <a:spcPts val="6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296eb9e080_0_0"/>
          <p:cNvSpPr txBox="1">
            <a:spLocks noGrp="1"/>
          </p:cNvSpPr>
          <p:nvPr>
            <p:ph type="sldNum" idx="12"/>
          </p:nvPr>
        </p:nvSpPr>
        <p:spPr>
          <a:xfrm>
            <a:off x="8737603" y="6356343"/>
            <a:ext cx="3126900" cy="365100"/>
          </a:xfrm>
          <a:prstGeom prst="rect">
            <a:avLst/>
          </a:prstGeom>
          <a:noFill/>
          <a:ln>
            <a:noFill/>
          </a:ln>
        </p:spPr>
        <p:txBody>
          <a:bodyPr spcFirstLastPara="1" wrap="square" lIns="121830" tIns="60890" rIns="121830" bIns="60890" anchor="ctr" anchorCtr="0">
            <a:noAutofit/>
          </a:bodyPr>
          <a:lstStyle>
            <a:lvl1pPr marL="0" marR="0" lvl="0" indent="0" algn="r" rtl="0">
              <a:spcBef>
                <a:spcPts val="0"/>
              </a:spcBef>
              <a:buNone/>
              <a:defRPr sz="1600" b="0" i="0" u="none" strike="noStrike" cap="none">
                <a:solidFill>
                  <a:srgbClr val="888888"/>
                </a:solidFill>
                <a:latin typeface="Open Sans"/>
                <a:ea typeface="Open Sans"/>
                <a:cs typeface="Open Sans"/>
                <a:sym typeface="Open Sans"/>
              </a:defRPr>
            </a:lvl1pPr>
            <a:lvl2pPr marL="0" marR="0" lvl="1" indent="0" algn="r" rtl="0">
              <a:spcBef>
                <a:spcPts val="0"/>
              </a:spcBef>
              <a:buNone/>
              <a:defRPr sz="1600" b="0" i="0" u="none" strike="noStrike" cap="none">
                <a:solidFill>
                  <a:srgbClr val="888888"/>
                </a:solidFill>
                <a:latin typeface="Open Sans"/>
                <a:ea typeface="Open Sans"/>
                <a:cs typeface="Open Sans"/>
                <a:sym typeface="Open Sans"/>
              </a:defRPr>
            </a:lvl2pPr>
            <a:lvl3pPr marL="0" marR="0" lvl="2" indent="0" algn="r" rtl="0">
              <a:spcBef>
                <a:spcPts val="0"/>
              </a:spcBef>
              <a:buNone/>
              <a:defRPr sz="1600" b="0" i="0" u="none" strike="noStrike" cap="none">
                <a:solidFill>
                  <a:srgbClr val="888888"/>
                </a:solidFill>
                <a:latin typeface="Open Sans"/>
                <a:ea typeface="Open Sans"/>
                <a:cs typeface="Open Sans"/>
                <a:sym typeface="Open Sans"/>
              </a:defRPr>
            </a:lvl3pPr>
            <a:lvl4pPr marL="0" marR="0" lvl="3" indent="0" algn="r" rtl="0">
              <a:spcBef>
                <a:spcPts val="0"/>
              </a:spcBef>
              <a:buNone/>
              <a:defRPr sz="1600" b="0" i="0" u="none" strike="noStrike" cap="none">
                <a:solidFill>
                  <a:srgbClr val="888888"/>
                </a:solidFill>
                <a:latin typeface="Open Sans"/>
                <a:ea typeface="Open Sans"/>
                <a:cs typeface="Open Sans"/>
                <a:sym typeface="Open Sans"/>
              </a:defRPr>
            </a:lvl4pPr>
            <a:lvl5pPr marL="0" marR="0" lvl="4" indent="0" algn="r" rtl="0">
              <a:spcBef>
                <a:spcPts val="0"/>
              </a:spcBef>
              <a:buNone/>
              <a:defRPr sz="1600" b="0" i="0" u="none" strike="noStrike" cap="none">
                <a:solidFill>
                  <a:srgbClr val="888888"/>
                </a:solidFill>
                <a:latin typeface="Open Sans"/>
                <a:ea typeface="Open Sans"/>
                <a:cs typeface="Open Sans"/>
                <a:sym typeface="Open Sans"/>
              </a:defRPr>
            </a:lvl5pPr>
            <a:lvl6pPr marL="0" marR="0" lvl="5" indent="0" algn="r" rtl="0">
              <a:spcBef>
                <a:spcPts val="0"/>
              </a:spcBef>
              <a:buNone/>
              <a:defRPr sz="1600" b="0" i="0" u="none" strike="noStrike" cap="none">
                <a:solidFill>
                  <a:srgbClr val="888888"/>
                </a:solidFill>
                <a:latin typeface="Open Sans"/>
                <a:ea typeface="Open Sans"/>
                <a:cs typeface="Open Sans"/>
                <a:sym typeface="Open Sans"/>
              </a:defRPr>
            </a:lvl6pPr>
            <a:lvl7pPr marL="0" marR="0" lvl="6" indent="0" algn="r" rtl="0">
              <a:spcBef>
                <a:spcPts val="0"/>
              </a:spcBef>
              <a:buNone/>
              <a:defRPr sz="1600" b="0" i="0" u="none" strike="noStrike" cap="none">
                <a:solidFill>
                  <a:srgbClr val="888888"/>
                </a:solidFill>
                <a:latin typeface="Open Sans"/>
                <a:ea typeface="Open Sans"/>
                <a:cs typeface="Open Sans"/>
                <a:sym typeface="Open Sans"/>
              </a:defRPr>
            </a:lvl7pPr>
            <a:lvl8pPr marL="0" marR="0" lvl="7" indent="0" algn="r" rtl="0">
              <a:spcBef>
                <a:spcPts val="0"/>
              </a:spcBef>
              <a:buNone/>
              <a:defRPr sz="1600" b="0" i="0" u="none" strike="noStrike" cap="none">
                <a:solidFill>
                  <a:srgbClr val="888888"/>
                </a:solidFill>
                <a:latin typeface="Open Sans"/>
                <a:ea typeface="Open Sans"/>
                <a:cs typeface="Open Sans"/>
                <a:sym typeface="Open Sans"/>
              </a:defRPr>
            </a:lvl8pPr>
            <a:lvl9pPr marL="0" marR="0" lvl="8" indent="0" algn="r" rtl="0">
              <a:spcBef>
                <a:spcPts val="0"/>
              </a:spcBef>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uk-UA" smtClean="0"/>
              <a:pPr/>
              <a:t>‹#›</a:t>
            </a:fld>
            <a:endParaRPr lang="uk-UA"/>
          </a:p>
        </p:txBody>
      </p:sp>
      <p:pic>
        <p:nvPicPr>
          <p:cNvPr id="13" name="Google Shape;13;g1296eb9e080_0_0"/>
          <p:cNvPicPr preferRelativeResize="0"/>
          <p:nvPr/>
        </p:nvPicPr>
        <p:blipFill>
          <a:blip r:embed="rId18">
            <a:alphaModFix/>
          </a:blip>
          <a:stretch>
            <a:fillRect/>
          </a:stretch>
        </p:blipFill>
        <p:spPr>
          <a:xfrm>
            <a:off x="11" y="-3211"/>
            <a:ext cx="583660" cy="6858000"/>
          </a:xfrm>
          <a:prstGeom prst="rect">
            <a:avLst/>
          </a:prstGeom>
          <a:noFill/>
          <a:ln>
            <a:noFill/>
          </a:ln>
        </p:spPr>
      </p:pic>
      <p:sp>
        <p:nvSpPr>
          <p:cNvPr id="14" name="Google Shape;14;g1296eb9e080_0_0"/>
          <p:cNvSpPr/>
          <p:nvPr/>
        </p:nvSpPr>
        <p:spPr>
          <a:xfrm>
            <a:off x="0" y="6282325"/>
            <a:ext cx="12192000" cy="609600"/>
          </a:xfrm>
          <a:prstGeom prst="rect">
            <a:avLst/>
          </a:prstGeom>
          <a:solidFill>
            <a:srgbClr val="D6F5FF"/>
          </a:solidFill>
          <a:ln>
            <a:noFill/>
          </a:ln>
        </p:spPr>
        <p:txBody>
          <a:bodyPr spcFirstLastPara="1" wrap="square" lIns="121830" tIns="60890" rIns="121830" bIns="6089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FFFFFF"/>
              </a:solidFill>
              <a:latin typeface="Calibri"/>
              <a:ea typeface="Calibri"/>
              <a:cs typeface="Calibri"/>
              <a:sym typeface="Calibri"/>
            </a:endParaRPr>
          </a:p>
        </p:txBody>
      </p:sp>
      <p:sp>
        <p:nvSpPr>
          <p:cNvPr id="15" name="Google Shape;15;g1296eb9e080_0_0"/>
          <p:cNvSpPr txBox="1"/>
          <p:nvPr/>
        </p:nvSpPr>
        <p:spPr>
          <a:xfrm>
            <a:off x="1930403" y="6483539"/>
            <a:ext cx="9651900" cy="205200"/>
          </a:xfrm>
          <a:prstGeom prst="rect">
            <a:avLst/>
          </a:prstGeom>
          <a:noFill/>
          <a:ln>
            <a:noFill/>
          </a:ln>
        </p:spPr>
        <p:txBody>
          <a:bodyPr spcFirstLastPara="1" wrap="square" lIns="0" tIns="0" rIns="0" bIns="0" anchor="t" anchorCtr="0">
            <a:noAutofit/>
          </a:bodyPr>
          <a:lstStyle/>
          <a:p>
            <a:pPr marL="0" marR="0" lvl="0" indent="0" algn="r" rtl="0">
              <a:lnSpc>
                <a:spcPct val="100000"/>
              </a:lnSpc>
              <a:spcBef>
                <a:spcPts val="0"/>
              </a:spcBef>
              <a:spcAft>
                <a:spcPts val="0"/>
              </a:spcAft>
              <a:buClr>
                <a:srgbClr val="000000"/>
              </a:buClr>
              <a:buSzPts val="1300"/>
              <a:buFont typeface="Arial"/>
              <a:buNone/>
            </a:pPr>
            <a:r>
              <a:rPr lang="en-US" sz="1300" b="0" i="0" u="none" strike="noStrike" cap="none">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b="0" i="0" u="none" strike="noStrike" cap="none">
                <a:solidFill>
                  <a:srgbClr val="0B4596"/>
                </a:solidFill>
                <a:latin typeface="Arial Narrow"/>
                <a:ea typeface="Arial Narrow"/>
                <a:cs typeface="Arial Narrow"/>
                <a:sym typeface="Arial Narrow"/>
              </a:rPr>
              <a:pPr marL="0" marR="0" lvl="0" indent="0" algn="r" rtl="0">
                <a:lnSpc>
                  <a:spcPct val="100000"/>
                </a:lnSpc>
                <a:spcBef>
                  <a:spcPts val="0"/>
                </a:spcBef>
                <a:spcAft>
                  <a:spcPts val="0"/>
                </a:spcAft>
                <a:buClr>
                  <a:srgbClr val="000000"/>
                </a:buClr>
                <a:buSzPts val="1300"/>
                <a:buFont typeface="Arial"/>
                <a:buNone/>
              </a:pPr>
              <a:t>‹#›</a:t>
            </a:fld>
            <a:endParaRPr sz="1300" b="0" i="0" u="none" strike="noStrike" cap="none">
              <a:solidFill>
                <a:srgbClr val="0B4596"/>
              </a:solidFill>
              <a:latin typeface="Arial Narrow"/>
              <a:ea typeface="Arial Narrow"/>
              <a:cs typeface="Arial Narrow"/>
              <a:sym typeface="Arial Narrow"/>
            </a:endParaRPr>
          </a:p>
        </p:txBody>
      </p:sp>
      <p:pic>
        <p:nvPicPr>
          <p:cNvPr id="16" name="Google Shape;16;g1296eb9e080_0_0"/>
          <p:cNvPicPr preferRelativeResize="0"/>
          <p:nvPr/>
        </p:nvPicPr>
        <p:blipFill rotWithShape="1">
          <a:blip r:embed="rId19">
            <a:alphaModFix/>
          </a:blip>
          <a:srcRect/>
          <a:stretch/>
        </p:blipFill>
        <p:spPr>
          <a:xfrm>
            <a:off x="11147597" y="270281"/>
            <a:ext cx="809107" cy="809107"/>
          </a:xfrm>
          <a:prstGeom prst="rect">
            <a:avLst/>
          </a:prstGeom>
          <a:noFill/>
          <a:ln>
            <a:noFill/>
          </a:ln>
        </p:spPr>
      </p:pic>
      <p:pic>
        <p:nvPicPr>
          <p:cNvPr id="17" name="Google Shape;17;g1296eb9e080_0_0"/>
          <p:cNvPicPr preferRelativeResize="0"/>
          <p:nvPr/>
        </p:nvPicPr>
        <p:blipFill>
          <a:blip r:embed="rId20">
            <a:alphaModFix/>
          </a:blip>
          <a:stretch>
            <a:fillRect/>
          </a:stretch>
        </p:blipFill>
        <p:spPr>
          <a:xfrm>
            <a:off x="10267902" y="268471"/>
            <a:ext cx="812801" cy="81279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4" r:id="rId14"/>
    <p:sldLayoutId id="2147483665" r:id="rId15"/>
    <p:sldLayoutId id="2147483666"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296eb9e080_0_0"/>
          <p:cNvSpPr txBox="1">
            <a:spLocks noGrp="1"/>
          </p:cNvSpPr>
          <p:nvPr>
            <p:ph type="title"/>
          </p:nvPr>
        </p:nvSpPr>
        <p:spPr>
          <a:xfrm>
            <a:off x="873367" y="268426"/>
            <a:ext cx="9591600" cy="812700"/>
          </a:xfrm>
          <a:prstGeom prst="rect">
            <a:avLst/>
          </a:prstGeom>
          <a:noFill/>
          <a:ln>
            <a:noFill/>
          </a:ln>
        </p:spPr>
        <p:txBody>
          <a:bodyPr spcFirstLastPara="1" wrap="square" lIns="121804" tIns="121804" rIns="121804" bIns="121804" anchor="ctr" anchorCtr="0">
            <a:noAutofit/>
          </a:bodyPr>
          <a:lstStyle>
            <a:lvl1pPr marL="0" marR="0" lvl="0" indent="0" algn="l" rtl="0">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L="0" marR="0" lvl="1" indent="-120650" algn="l" rtl="0">
              <a:spcBef>
                <a:spcPts val="0"/>
              </a:spcBef>
              <a:spcAft>
                <a:spcPts val="0"/>
              </a:spcAft>
              <a:buClr>
                <a:schemeClr val="dk2"/>
              </a:buClr>
              <a:buSzPts val="1900"/>
              <a:buChar char="○"/>
              <a:defRPr sz="1900">
                <a:solidFill>
                  <a:schemeClr val="dk2"/>
                </a:solidFill>
              </a:defRPr>
            </a:lvl2pPr>
            <a:lvl3pPr marL="0" marR="0" lvl="2" indent="-120650" algn="l" rtl="0">
              <a:spcBef>
                <a:spcPts val="0"/>
              </a:spcBef>
              <a:spcAft>
                <a:spcPts val="0"/>
              </a:spcAft>
              <a:buClr>
                <a:schemeClr val="dk2"/>
              </a:buClr>
              <a:buSzPts val="1900"/>
              <a:buChar char="■"/>
              <a:defRPr sz="1900">
                <a:solidFill>
                  <a:schemeClr val="dk2"/>
                </a:solidFill>
              </a:defRPr>
            </a:lvl3pPr>
            <a:lvl4pPr marL="0" marR="0" lvl="3" indent="-120650" algn="l" rtl="0">
              <a:spcBef>
                <a:spcPts val="0"/>
              </a:spcBef>
              <a:spcAft>
                <a:spcPts val="0"/>
              </a:spcAft>
              <a:buClr>
                <a:schemeClr val="dk2"/>
              </a:buClr>
              <a:buSzPts val="1900"/>
              <a:buChar char="●"/>
              <a:defRPr sz="1900">
                <a:solidFill>
                  <a:schemeClr val="dk2"/>
                </a:solidFill>
              </a:defRPr>
            </a:lvl4pPr>
            <a:lvl5pPr marL="0" marR="0" lvl="4" indent="-120650" algn="l" rtl="0">
              <a:spcBef>
                <a:spcPts val="0"/>
              </a:spcBef>
              <a:spcAft>
                <a:spcPts val="0"/>
              </a:spcAft>
              <a:buClr>
                <a:schemeClr val="dk2"/>
              </a:buClr>
              <a:buSzPts val="1900"/>
              <a:buChar char="○"/>
              <a:defRPr sz="1900">
                <a:solidFill>
                  <a:schemeClr val="dk2"/>
                </a:solidFill>
              </a:defRPr>
            </a:lvl5pPr>
            <a:lvl6pPr marL="0" marR="0" lvl="5" indent="-120650" algn="l" rtl="0">
              <a:spcBef>
                <a:spcPts val="0"/>
              </a:spcBef>
              <a:spcAft>
                <a:spcPts val="0"/>
              </a:spcAft>
              <a:buClr>
                <a:schemeClr val="dk2"/>
              </a:buClr>
              <a:buSzPts val="1900"/>
              <a:buChar char="■"/>
              <a:defRPr sz="1900">
                <a:solidFill>
                  <a:schemeClr val="dk2"/>
                </a:solidFill>
              </a:defRPr>
            </a:lvl6pPr>
            <a:lvl7pPr marL="0" marR="0" lvl="6" indent="-120650" algn="l" rtl="0">
              <a:spcBef>
                <a:spcPts val="0"/>
              </a:spcBef>
              <a:spcAft>
                <a:spcPts val="0"/>
              </a:spcAft>
              <a:buClr>
                <a:schemeClr val="dk2"/>
              </a:buClr>
              <a:buSzPts val="1900"/>
              <a:buChar char="●"/>
              <a:defRPr sz="1900">
                <a:solidFill>
                  <a:schemeClr val="dk2"/>
                </a:solidFill>
              </a:defRPr>
            </a:lvl7pPr>
            <a:lvl8pPr marL="0" marR="0" lvl="7" indent="-120650" algn="l" rtl="0">
              <a:spcBef>
                <a:spcPts val="0"/>
              </a:spcBef>
              <a:spcAft>
                <a:spcPts val="0"/>
              </a:spcAft>
              <a:buClr>
                <a:schemeClr val="dk2"/>
              </a:buClr>
              <a:buSzPts val="1900"/>
              <a:buChar char="○"/>
              <a:defRPr sz="1900">
                <a:solidFill>
                  <a:schemeClr val="dk2"/>
                </a:solidFill>
              </a:defRPr>
            </a:lvl8pPr>
            <a:lvl9pPr marL="0" marR="0" lvl="8" indent="-120650" algn="l" rtl="0">
              <a:spcBef>
                <a:spcPts val="0"/>
              </a:spcBef>
              <a:spcAft>
                <a:spcPts val="0"/>
              </a:spcAft>
              <a:buClr>
                <a:schemeClr val="dk2"/>
              </a:buClr>
              <a:buSzPts val="1900"/>
              <a:buChar char="■"/>
              <a:defRPr sz="1900">
                <a:solidFill>
                  <a:schemeClr val="dk2"/>
                </a:solidFill>
              </a:defRPr>
            </a:lvl9pPr>
          </a:lstStyle>
          <a:p>
            <a:endParaRPr/>
          </a:p>
        </p:txBody>
      </p:sp>
      <p:sp>
        <p:nvSpPr>
          <p:cNvPr id="11" name="Google Shape;11;g1296eb9e080_0_0"/>
          <p:cNvSpPr txBox="1">
            <a:spLocks noGrp="1"/>
          </p:cNvSpPr>
          <p:nvPr>
            <p:ph type="body" idx="1"/>
          </p:nvPr>
        </p:nvSpPr>
        <p:spPr>
          <a:xfrm>
            <a:off x="1010003" y="1161075"/>
            <a:ext cx="10572300" cy="4965300"/>
          </a:xfrm>
          <a:prstGeom prst="rect">
            <a:avLst/>
          </a:prstGeom>
          <a:noFill/>
          <a:ln>
            <a:noFill/>
          </a:ln>
        </p:spPr>
        <p:txBody>
          <a:bodyPr spcFirstLastPara="1" wrap="square" lIns="121804" tIns="121804" rIns="121804" bIns="121804" anchor="t" anchorCtr="0">
            <a:noAutofit/>
          </a:bodyPr>
          <a:lstStyle>
            <a:lvl1pPr marL="457200" marR="0" lvl="0" indent="-349250" algn="l" rtl="0">
              <a:spcBef>
                <a:spcPts val="6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296eb9e080_0_0"/>
          <p:cNvSpPr txBox="1">
            <a:spLocks noGrp="1"/>
          </p:cNvSpPr>
          <p:nvPr>
            <p:ph type="sldNum" idx="12"/>
          </p:nvPr>
        </p:nvSpPr>
        <p:spPr>
          <a:xfrm>
            <a:off x="8737603" y="6356343"/>
            <a:ext cx="3126900" cy="365100"/>
          </a:xfrm>
          <a:prstGeom prst="rect">
            <a:avLst/>
          </a:prstGeom>
          <a:noFill/>
          <a:ln>
            <a:noFill/>
          </a:ln>
        </p:spPr>
        <p:txBody>
          <a:bodyPr spcFirstLastPara="1" wrap="square" lIns="121804" tIns="60877" rIns="121804" bIns="60877" anchor="ctr" anchorCtr="0">
            <a:noAutofit/>
          </a:bodyPr>
          <a:lstStyle>
            <a:lvl1pPr marL="0" marR="0" lvl="0" indent="0" algn="r" rtl="0">
              <a:spcBef>
                <a:spcPts val="0"/>
              </a:spcBef>
              <a:buNone/>
              <a:defRPr sz="1600" b="0" i="0" u="none" strike="noStrike" cap="none">
                <a:solidFill>
                  <a:srgbClr val="888888"/>
                </a:solidFill>
                <a:latin typeface="Open Sans"/>
                <a:ea typeface="Open Sans"/>
                <a:cs typeface="Open Sans"/>
                <a:sym typeface="Open Sans"/>
              </a:defRPr>
            </a:lvl1pPr>
            <a:lvl2pPr marL="0" marR="0" lvl="1" indent="0" algn="r" rtl="0">
              <a:spcBef>
                <a:spcPts val="0"/>
              </a:spcBef>
              <a:buNone/>
              <a:defRPr sz="1600" b="0" i="0" u="none" strike="noStrike" cap="none">
                <a:solidFill>
                  <a:srgbClr val="888888"/>
                </a:solidFill>
                <a:latin typeface="Open Sans"/>
                <a:ea typeface="Open Sans"/>
                <a:cs typeface="Open Sans"/>
                <a:sym typeface="Open Sans"/>
              </a:defRPr>
            </a:lvl2pPr>
            <a:lvl3pPr marL="0" marR="0" lvl="2" indent="0" algn="r" rtl="0">
              <a:spcBef>
                <a:spcPts val="0"/>
              </a:spcBef>
              <a:buNone/>
              <a:defRPr sz="1600" b="0" i="0" u="none" strike="noStrike" cap="none">
                <a:solidFill>
                  <a:srgbClr val="888888"/>
                </a:solidFill>
                <a:latin typeface="Open Sans"/>
                <a:ea typeface="Open Sans"/>
                <a:cs typeface="Open Sans"/>
                <a:sym typeface="Open Sans"/>
              </a:defRPr>
            </a:lvl3pPr>
            <a:lvl4pPr marL="0" marR="0" lvl="3" indent="0" algn="r" rtl="0">
              <a:spcBef>
                <a:spcPts val="0"/>
              </a:spcBef>
              <a:buNone/>
              <a:defRPr sz="1600" b="0" i="0" u="none" strike="noStrike" cap="none">
                <a:solidFill>
                  <a:srgbClr val="888888"/>
                </a:solidFill>
                <a:latin typeface="Open Sans"/>
                <a:ea typeface="Open Sans"/>
                <a:cs typeface="Open Sans"/>
                <a:sym typeface="Open Sans"/>
              </a:defRPr>
            </a:lvl4pPr>
            <a:lvl5pPr marL="0" marR="0" lvl="4" indent="0" algn="r" rtl="0">
              <a:spcBef>
                <a:spcPts val="0"/>
              </a:spcBef>
              <a:buNone/>
              <a:defRPr sz="1600" b="0" i="0" u="none" strike="noStrike" cap="none">
                <a:solidFill>
                  <a:srgbClr val="888888"/>
                </a:solidFill>
                <a:latin typeface="Open Sans"/>
                <a:ea typeface="Open Sans"/>
                <a:cs typeface="Open Sans"/>
                <a:sym typeface="Open Sans"/>
              </a:defRPr>
            </a:lvl5pPr>
            <a:lvl6pPr marL="0" marR="0" lvl="5" indent="0" algn="r" rtl="0">
              <a:spcBef>
                <a:spcPts val="0"/>
              </a:spcBef>
              <a:buNone/>
              <a:defRPr sz="1600" b="0" i="0" u="none" strike="noStrike" cap="none">
                <a:solidFill>
                  <a:srgbClr val="888888"/>
                </a:solidFill>
                <a:latin typeface="Open Sans"/>
                <a:ea typeface="Open Sans"/>
                <a:cs typeface="Open Sans"/>
                <a:sym typeface="Open Sans"/>
              </a:defRPr>
            </a:lvl6pPr>
            <a:lvl7pPr marL="0" marR="0" lvl="6" indent="0" algn="r" rtl="0">
              <a:spcBef>
                <a:spcPts val="0"/>
              </a:spcBef>
              <a:buNone/>
              <a:defRPr sz="1600" b="0" i="0" u="none" strike="noStrike" cap="none">
                <a:solidFill>
                  <a:srgbClr val="888888"/>
                </a:solidFill>
                <a:latin typeface="Open Sans"/>
                <a:ea typeface="Open Sans"/>
                <a:cs typeface="Open Sans"/>
                <a:sym typeface="Open Sans"/>
              </a:defRPr>
            </a:lvl7pPr>
            <a:lvl8pPr marL="0" marR="0" lvl="7" indent="0" algn="r" rtl="0">
              <a:spcBef>
                <a:spcPts val="0"/>
              </a:spcBef>
              <a:buNone/>
              <a:defRPr sz="1600" b="0" i="0" u="none" strike="noStrike" cap="none">
                <a:solidFill>
                  <a:srgbClr val="888888"/>
                </a:solidFill>
                <a:latin typeface="Open Sans"/>
                <a:ea typeface="Open Sans"/>
                <a:cs typeface="Open Sans"/>
                <a:sym typeface="Open Sans"/>
              </a:defRPr>
            </a:lvl8pPr>
            <a:lvl9pPr marL="0" marR="0" lvl="8" indent="0" algn="r" rtl="0">
              <a:spcBef>
                <a:spcPts val="0"/>
              </a:spcBef>
              <a:buNone/>
              <a:defRPr sz="1600" b="0" i="0" u="none" strike="noStrike" cap="none">
                <a:solidFill>
                  <a:srgbClr val="888888"/>
                </a:solidFill>
                <a:latin typeface="Open Sans"/>
                <a:ea typeface="Open Sans"/>
                <a:cs typeface="Open Sans"/>
                <a:sym typeface="Open Sans"/>
              </a:defRPr>
            </a:lvl9pPr>
          </a:lstStyle>
          <a:p>
            <a:pPr defTabSz="1218120">
              <a:buFontTx/>
              <a:buNone/>
            </a:pPr>
            <a:fld id="{00000000-1234-1234-1234-123412341234}" type="slidenum">
              <a:rPr lang="uk-UA" smtClean="0"/>
              <a:pPr defTabSz="1218120">
                <a:buFontTx/>
                <a:buNone/>
              </a:pPr>
              <a:t>‹#›</a:t>
            </a:fld>
            <a:endParaRPr lang="uk-UA"/>
          </a:p>
        </p:txBody>
      </p:sp>
      <p:pic>
        <p:nvPicPr>
          <p:cNvPr id="13" name="Google Shape;13;g1296eb9e080_0_0"/>
          <p:cNvPicPr preferRelativeResize="0"/>
          <p:nvPr/>
        </p:nvPicPr>
        <p:blipFill>
          <a:blip r:embed="rId19">
            <a:alphaModFix/>
          </a:blip>
          <a:stretch>
            <a:fillRect/>
          </a:stretch>
        </p:blipFill>
        <p:spPr>
          <a:xfrm>
            <a:off x="11" y="-3211"/>
            <a:ext cx="583660" cy="6858000"/>
          </a:xfrm>
          <a:prstGeom prst="rect">
            <a:avLst/>
          </a:prstGeom>
          <a:noFill/>
          <a:ln>
            <a:noFill/>
          </a:ln>
        </p:spPr>
      </p:pic>
      <p:sp>
        <p:nvSpPr>
          <p:cNvPr id="14" name="Google Shape;14;g1296eb9e080_0_0"/>
          <p:cNvSpPr/>
          <p:nvPr/>
        </p:nvSpPr>
        <p:spPr>
          <a:xfrm>
            <a:off x="0" y="6282325"/>
            <a:ext cx="12192000" cy="609600"/>
          </a:xfrm>
          <a:prstGeom prst="rect">
            <a:avLst/>
          </a:prstGeom>
          <a:solidFill>
            <a:srgbClr val="D6F5FF"/>
          </a:solidFill>
          <a:ln>
            <a:noFill/>
          </a:ln>
        </p:spPr>
        <p:txBody>
          <a:bodyPr spcFirstLastPara="1" wrap="square" lIns="121804" tIns="60877" rIns="121804" bIns="60877" anchor="ctr" anchorCtr="0">
            <a:noAutofit/>
          </a:bodyPr>
          <a:lstStyle/>
          <a:p>
            <a:pPr algn="ctr" defTabSz="1218120">
              <a:buSzPts val="2400"/>
            </a:pPr>
            <a:endParaRPr sz="2400">
              <a:solidFill>
                <a:srgbClr val="FFFFFF"/>
              </a:solidFill>
              <a:latin typeface="Calibri"/>
              <a:ea typeface="Calibri"/>
              <a:cs typeface="Calibri"/>
              <a:sym typeface="Calibri"/>
            </a:endParaRPr>
          </a:p>
        </p:txBody>
      </p:sp>
      <p:sp>
        <p:nvSpPr>
          <p:cNvPr id="15" name="Google Shape;15;g1296eb9e080_0_0"/>
          <p:cNvSpPr txBox="1"/>
          <p:nvPr/>
        </p:nvSpPr>
        <p:spPr>
          <a:xfrm>
            <a:off x="1930403" y="6483539"/>
            <a:ext cx="9651900" cy="205200"/>
          </a:xfrm>
          <a:prstGeom prst="rect">
            <a:avLst/>
          </a:prstGeom>
          <a:noFill/>
          <a:ln>
            <a:noFill/>
          </a:ln>
        </p:spPr>
        <p:txBody>
          <a:bodyPr spcFirstLastPara="1" wrap="square" lIns="0" tIns="0" rIns="0" bIns="0" anchor="t" anchorCtr="0">
            <a:noAutofit/>
          </a:bodyPr>
          <a:lstStyle/>
          <a:p>
            <a:pPr algn="r" defTabSz="1218120">
              <a:buSzPts val="1300"/>
            </a:pPr>
            <a:r>
              <a:rPr lang="en-US" sz="1300">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a:solidFill>
                  <a:srgbClr val="0B4596"/>
                </a:solidFill>
                <a:latin typeface="Arial Narrow"/>
                <a:ea typeface="Arial Narrow"/>
                <a:cs typeface="Arial Narrow"/>
                <a:sym typeface="Arial Narrow"/>
              </a:rPr>
              <a:pPr algn="r" defTabSz="1218120">
                <a:buSzPts val="1300"/>
              </a:pPr>
              <a:t>‹#›</a:t>
            </a:fld>
            <a:endParaRPr sz="1300">
              <a:solidFill>
                <a:srgbClr val="0B4596"/>
              </a:solidFill>
              <a:latin typeface="Arial Narrow"/>
              <a:ea typeface="Arial Narrow"/>
              <a:cs typeface="Arial Narrow"/>
              <a:sym typeface="Arial Narrow"/>
            </a:endParaRPr>
          </a:p>
        </p:txBody>
      </p:sp>
      <p:pic>
        <p:nvPicPr>
          <p:cNvPr id="16" name="Google Shape;16;g1296eb9e080_0_0"/>
          <p:cNvPicPr preferRelativeResize="0"/>
          <p:nvPr/>
        </p:nvPicPr>
        <p:blipFill rotWithShape="1">
          <a:blip r:embed="rId20">
            <a:alphaModFix/>
          </a:blip>
          <a:srcRect/>
          <a:stretch/>
        </p:blipFill>
        <p:spPr>
          <a:xfrm>
            <a:off x="11147597" y="270281"/>
            <a:ext cx="809107" cy="809107"/>
          </a:xfrm>
          <a:prstGeom prst="rect">
            <a:avLst/>
          </a:prstGeom>
          <a:noFill/>
          <a:ln>
            <a:noFill/>
          </a:ln>
        </p:spPr>
      </p:pic>
      <p:pic>
        <p:nvPicPr>
          <p:cNvPr id="17" name="Google Shape;17;g1296eb9e080_0_0"/>
          <p:cNvPicPr preferRelativeResize="0"/>
          <p:nvPr/>
        </p:nvPicPr>
        <p:blipFill>
          <a:blip r:embed="rId21">
            <a:alphaModFix/>
          </a:blip>
          <a:stretch>
            <a:fillRect/>
          </a:stretch>
        </p:blipFill>
        <p:spPr>
          <a:xfrm>
            <a:off x="10267916" y="268485"/>
            <a:ext cx="812801" cy="812799"/>
          </a:xfrm>
          <a:prstGeom prst="rect">
            <a:avLst/>
          </a:prstGeom>
          <a:noFill/>
          <a:ln>
            <a:noFill/>
          </a:ln>
        </p:spPr>
      </p:pic>
    </p:spTree>
    <p:extLst>
      <p:ext uri="{BB962C8B-B14F-4D97-AF65-F5344CB8AC3E}">
        <p14:creationId xmlns:p14="http://schemas.microsoft.com/office/powerpoint/2010/main" val="2150685807"/>
      </p:ext>
    </p:extLst>
  </p:cSld>
  <p:clrMap bg1="lt1" tx1="dk1" bg2="dk2"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1"/>
          <p:cNvSpPr/>
          <p:nvPr/>
        </p:nvSpPr>
        <p:spPr>
          <a:xfrm>
            <a:off x="0" y="0"/>
            <a:ext cx="12192000" cy="838200"/>
          </a:xfrm>
          <a:prstGeom prst="rect">
            <a:avLst/>
          </a:prstGeom>
          <a:solidFill>
            <a:srgbClr val="FFFFFF"/>
          </a:solidFill>
          <a:ln>
            <a:noFill/>
          </a:ln>
          <a:effectLst>
            <a:outerShdw blurRad="190500" rotWithShape="0">
              <a:srgbClr val="E7E6E6"/>
            </a:outerShdw>
          </a:effectLst>
        </p:spPr>
        <p:txBody>
          <a:bodyPr spcFirstLastPara="1" wrap="square" lIns="0" tIns="0" rIns="0" bIns="0" anchor="ctr" anchorCtr="0">
            <a:noAutofit/>
          </a:bodyPr>
          <a:lstStyle/>
          <a:p>
            <a:pPr algn="ctr" defTabSz="1218420">
              <a:buClr>
                <a:srgbClr val="FFFFFF"/>
              </a:buClr>
              <a:buSzPts val="1800"/>
            </a:pPr>
            <a:endParaRPr sz="1900">
              <a:solidFill>
                <a:srgbClr val="FFFFFF"/>
              </a:solidFill>
            </a:endParaRPr>
          </a:p>
        </p:txBody>
      </p:sp>
      <p:pic>
        <p:nvPicPr>
          <p:cNvPr id="7" name="Google Shape;7;p1" descr="Google Shape;7;p1"/>
          <p:cNvPicPr preferRelativeResize="0"/>
          <p:nvPr/>
        </p:nvPicPr>
        <p:blipFill rotWithShape="1">
          <a:blip r:embed="rId9">
            <a:alphaModFix/>
          </a:blip>
          <a:srcRect/>
          <a:stretch/>
        </p:blipFill>
        <p:spPr>
          <a:xfrm>
            <a:off x="352339" y="80012"/>
            <a:ext cx="2895601" cy="678181"/>
          </a:xfrm>
          <a:prstGeom prst="rect">
            <a:avLst/>
          </a:prstGeom>
          <a:noFill/>
          <a:ln>
            <a:noFill/>
          </a:ln>
        </p:spPr>
      </p:pic>
      <p:pic>
        <p:nvPicPr>
          <p:cNvPr id="8" name="Google Shape;8;p1" descr="Google Shape;12;p1"/>
          <p:cNvPicPr preferRelativeResize="0"/>
          <p:nvPr/>
        </p:nvPicPr>
        <p:blipFill rotWithShape="1">
          <a:blip r:embed="rId10">
            <a:alphaModFix/>
          </a:blip>
          <a:srcRect/>
          <a:stretch/>
        </p:blipFill>
        <p:spPr>
          <a:xfrm>
            <a:off x="51642" y="202347"/>
            <a:ext cx="433575" cy="433575"/>
          </a:xfrm>
          <a:prstGeom prst="rect">
            <a:avLst/>
          </a:prstGeom>
          <a:noFill/>
          <a:ln>
            <a:noFill/>
          </a:ln>
        </p:spPr>
      </p:pic>
      <p:pic>
        <p:nvPicPr>
          <p:cNvPr id="9" name="Google Shape;9;p1" descr="Google Shape;13;p1"/>
          <p:cNvPicPr preferRelativeResize="0"/>
          <p:nvPr/>
        </p:nvPicPr>
        <p:blipFill rotWithShape="1">
          <a:blip r:embed="rId11">
            <a:alphaModFix/>
          </a:blip>
          <a:srcRect/>
          <a:stretch/>
        </p:blipFill>
        <p:spPr>
          <a:xfrm>
            <a:off x="499311" y="202347"/>
            <a:ext cx="433576" cy="433575"/>
          </a:xfrm>
          <a:prstGeom prst="rect">
            <a:avLst/>
          </a:prstGeom>
          <a:noFill/>
          <a:ln>
            <a:noFill/>
          </a:ln>
        </p:spPr>
      </p:pic>
      <p:sp>
        <p:nvSpPr>
          <p:cNvPr id="10" name="Google Shape;10;p1"/>
          <p:cNvSpPr txBox="1">
            <a:spLocks noGrp="1"/>
          </p:cNvSpPr>
          <p:nvPr>
            <p:ph type="title"/>
          </p:nvPr>
        </p:nvSpPr>
        <p:spPr>
          <a:xfrm>
            <a:off x="415683" y="765695"/>
            <a:ext cx="11360703" cy="763503"/>
          </a:xfrm>
          <a:prstGeom prst="rect">
            <a:avLst/>
          </a:prstGeom>
          <a:noFill/>
          <a:ln>
            <a:noFill/>
          </a:ln>
        </p:spPr>
        <p:txBody>
          <a:bodyPr spcFirstLastPara="1" wrap="square" lIns="121781" tIns="121781" rIns="121781" bIns="121781" anchor="ctr" anchorCtr="0">
            <a:normAutofit/>
          </a:bodyPr>
          <a:lstStyle>
            <a:lvl1pPr marR="0" lvl="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415634" y="1536633"/>
            <a:ext cx="11360703" cy="4555200"/>
          </a:xfrm>
          <a:prstGeom prst="rect">
            <a:avLst/>
          </a:prstGeom>
          <a:noFill/>
          <a:ln>
            <a:noFill/>
          </a:ln>
        </p:spPr>
        <p:txBody>
          <a:bodyPr spcFirstLastPara="1" wrap="square" lIns="121781" tIns="121781" rIns="121781" bIns="121781" anchor="ctr" anchorCtr="0">
            <a:normAutofit/>
          </a:bodyPr>
          <a:lstStyle>
            <a:lvl1pPr marL="457200" marR="0" lvl="0"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1pPr>
            <a:lvl2pPr marL="914400" marR="0" lvl="1"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2pPr>
            <a:lvl3pPr marL="1371600" marR="0" lvl="2"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3pPr>
            <a:lvl4pPr marL="1828800" marR="0" lvl="3"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4pPr>
            <a:lvl5pPr marL="2286000" marR="0" lvl="4"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5pPr>
            <a:lvl6pPr marL="2743200" marR="0" lvl="5"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6pPr>
            <a:lvl7pPr marL="3200400" marR="0" lvl="6"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7pPr>
            <a:lvl8pPr marL="3657600" marR="0" lvl="7"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8pPr>
            <a:lvl9pPr marL="4114800" marR="0" lvl="8"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9pPr>
          </a:lstStyle>
          <a:p>
            <a:endParaRPr/>
          </a:p>
        </p:txBody>
      </p:sp>
      <p:sp>
        <p:nvSpPr>
          <p:cNvPr id="12" name="Google Shape;12;p1"/>
          <p:cNvSpPr txBox="1">
            <a:spLocks noGrp="1"/>
          </p:cNvSpPr>
          <p:nvPr>
            <p:ph type="sldNum" idx="12"/>
          </p:nvPr>
        </p:nvSpPr>
        <p:spPr>
          <a:xfrm>
            <a:off x="11613299" y="326420"/>
            <a:ext cx="324900" cy="261517"/>
          </a:xfrm>
          <a:prstGeom prst="rect">
            <a:avLst/>
          </a:prstGeom>
          <a:noFill/>
          <a:ln>
            <a:noFill/>
          </a:ln>
        </p:spPr>
        <p:txBody>
          <a:bodyPr spcFirstLastPara="1" wrap="square" lIns="45674" tIns="45674" rIns="45674" bIns="45674" anchor="ctr" anchorCtr="0">
            <a:spAutoFit/>
          </a:bodyPr>
          <a:lstStyle>
            <a:lvl1pPr marL="0" marR="0" lvl="0"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pPr defTabSz="1218420"/>
            <a:fld id="{00000000-1234-1234-1234-123412341234}" type="slidenum">
              <a:rPr lang="uk-UA" smtClean="0"/>
              <a:pPr defTabSz="1218420"/>
              <a:t>‹#›</a:t>
            </a:fld>
            <a:endParaRPr lang="uk-UA" sz="1500">
              <a:solidFill>
                <a:srgbClr val="000000"/>
              </a:solidFill>
            </a:endParaRPr>
          </a:p>
        </p:txBody>
      </p:sp>
    </p:spTree>
    <p:extLst>
      <p:ext uri="{BB962C8B-B14F-4D97-AF65-F5344CB8AC3E}">
        <p14:creationId xmlns:p14="http://schemas.microsoft.com/office/powerpoint/2010/main" val="1044994471"/>
      </p:ext>
    </p:extLst>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296eb9e080_0_0"/>
          <p:cNvSpPr txBox="1">
            <a:spLocks noGrp="1"/>
          </p:cNvSpPr>
          <p:nvPr>
            <p:ph type="title"/>
          </p:nvPr>
        </p:nvSpPr>
        <p:spPr>
          <a:xfrm>
            <a:off x="873367" y="268426"/>
            <a:ext cx="9591600" cy="812700"/>
          </a:xfrm>
          <a:prstGeom prst="rect">
            <a:avLst/>
          </a:prstGeom>
          <a:noFill/>
          <a:ln>
            <a:noFill/>
          </a:ln>
        </p:spPr>
        <p:txBody>
          <a:bodyPr spcFirstLastPara="1" wrap="square" lIns="121788" tIns="121788" rIns="121788" bIns="121788" anchor="ctr" anchorCtr="0">
            <a:noAutofit/>
          </a:bodyPr>
          <a:lstStyle>
            <a:lvl1pPr marR="0" lvl="0" algn="l" rtl="0">
              <a:lnSpc>
                <a:spcPct val="100000"/>
              </a:lnSpc>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R="0" lvl="1"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11" name="Google Shape;11;g1296eb9e080_0_0"/>
          <p:cNvSpPr txBox="1">
            <a:spLocks noGrp="1"/>
          </p:cNvSpPr>
          <p:nvPr>
            <p:ph type="body" idx="1"/>
          </p:nvPr>
        </p:nvSpPr>
        <p:spPr>
          <a:xfrm>
            <a:off x="1010003" y="1161075"/>
            <a:ext cx="10572300" cy="4965300"/>
          </a:xfrm>
          <a:prstGeom prst="rect">
            <a:avLst/>
          </a:prstGeom>
          <a:noFill/>
          <a:ln>
            <a:noFill/>
          </a:ln>
        </p:spPr>
        <p:txBody>
          <a:bodyPr spcFirstLastPara="1" wrap="square" lIns="121788" tIns="121788" rIns="121788" bIns="121788" anchor="t" anchorCtr="0">
            <a:noAutofit/>
          </a:bodyPr>
          <a:lstStyle>
            <a:lvl1pPr marL="457200" marR="0" lvl="0" indent="-349250" algn="l" rtl="0">
              <a:lnSpc>
                <a:spcPct val="100000"/>
              </a:lnSpc>
              <a:spcBef>
                <a:spcPts val="6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lnSpc>
                <a:spcPct val="100000"/>
              </a:lnSpc>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lnSpc>
                <a:spcPct val="100000"/>
              </a:lnSpc>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lnSpc>
                <a:spcPct val="100000"/>
              </a:lnSpc>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lnSpc>
                <a:spcPct val="100000"/>
              </a:lnSpc>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296eb9e080_0_0"/>
          <p:cNvSpPr txBox="1">
            <a:spLocks noGrp="1"/>
          </p:cNvSpPr>
          <p:nvPr>
            <p:ph type="sldNum" idx="12"/>
          </p:nvPr>
        </p:nvSpPr>
        <p:spPr>
          <a:xfrm>
            <a:off x="8737603" y="6356343"/>
            <a:ext cx="3126900" cy="365100"/>
          </a:xfrm>
          <a:prstGeom prst="rect">
            <a:avLst/>
          </a:prstGeom>
          <a:noFill/>
          <a:ln>
            <a:noFill/>
          </a:ln>
        </p:spPr>
        <p:txBody>
          <a:bodyPr spcFirstLastPara="1" wrap="square" lIns="121788" tIns="60869" rIns="121788" bIns="60869" anchor="ctr" anchorCtr="0">
            <a:noAutofit/>
          </a:bodyPr>
          <a:lstStyle>
            <a:lvl1pPr marL="0" marR="0" lvl="0"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pPr defTabSz="1217940"/>
            <a:fld id="{00000000-1234-1234-1234-123412341234}" type="slidenum">
              <a:rPr lang="uk-UA" smtClean="0"/>
              <a:pPr defTabSz="1217940"/>
              <a:t>‹#›</a:t>
            </a:fld>
            <a:endParaRPr lang="uk-UA"/>
          </a:p>
        </p:txBody>
      </p:sp>
      <p:pic>
        <p:nvPicPr>
          <p:cNvPr id="13" name="Google Shape;13;g1296eb9e080_0_0"/>
          <p:cNvPicPr preferRelativeResize="0"/>
          <p:nvPr/>
        </p:nvPicPr>
        <p:blipFill rotWithShape="1">
          <a:blip r:embed="rId20">
            <a:alphaModFix/>
          </a:blip>
          <a:srcRect/>
          <a:stretch/>
        </p:blipFill>
        <p:spPr>
          <a:xfrm>
            <a:off x="11" y="-3211"/>
            <a:ext cx="583660" cy="6858000"/>
          </a:xfrm>
          <a:prstGeom prst="rect">
            <a:avLst/>
          </a:prstGeom>
          <a:noFill/>
          <a:ln>
            <a:noFill/>
          </a:ln>
        </p:spPr>
      </p:pic>
      <p:sp>
        <p:nvSpPr>
          <p:cNvPr id="14" name="Google Shape;14;g1296eb9e080_0_0"/>
          <p:cNvSpPr/>
          <p:nvPr/>
        </p:nvSpPr>
        <p:spPr>
          <a:xfrm>
            <a:off x="0" y="6282325"/>
            <a:ext cx="12192000" cy="609600"/>
          </a:xfrm>
          <a:prstGeom prst="rect">
            <a:avLst/>
          </a:prstGeom>
          <a:solidFill>
            <a:srgbClr val="D6F5FF"/>
          </a:solidFill>
          <a:ln>
            <a:noFill/>
          </a:ln>
        </p:spPr>
        <p:txBody>
          <a:bodyPr spcFirstLastPara="1" wrap="square" lIns="121788" tIns="60869" rIns="121788" bIns="60869" anchor="ctr" anchorCtr="0">
            <a:noAutofit/>
          </a:bodyPr>
          <a:lstStyle/>
          <a:p>
            <a:pPr algn="ctr" defTabSz="1217940">
              <a:buSzPts val="2400"/>
            </a:pPr>
            <a:endParaRPr sz="2400">
              <a:solidFill>
                <a:srgbClr val="FFFFFF"/>
              </a:solidFill>
              <a:latin typeface="Calibri"/>
              <a:ea typeface="Calibri"/>
              <a:cs typeface="Calibri"/>
              <a:sym typeface="Calibri"/>
            </a:endParaRPr>
          </a:p>
        </p:txBody>
      </p:sp>
      <p:sp>
        <p:nvSpPr>
          <p:cNvPr id="15" name="Google Shape;15;g1296eb9e080_0_0"/>
          <p:cNvSpPr txBox="1"/>
          <p:nvPr/>
        </p:nvSpPr>
        <p:spPr>
          <a:xfrm>
            <a:off x="1930403" y="6483539"/>
            <a:ext cx="9651900" cy="205200"/>
          </a:xfrm>
          <a:prstGeom prst="rect">
            <a:avLst/>
          </a:prstGeom>
          <a:noFill/>
          <a:ln>
            <a:noFill/>
          </a:ln>
        </p:spPr>
        <p:txBody>
          <a:bodyPr spcFirstLastPara="1" wrap="square" lIns="0" tIns="0" rIns="0" bIns="0" anchor="t" anchorCtr="0">
            <a:noAutofit/>
          </a:bodyPr>
          <a:lstStyle/>
          <a:p>
            <a:pPr algn="r" defTabSz="1217940">
              <a:buSzPts val="1300"/>
            </a:pPr>
            <a:r>
              <a:rPr lang="en-US" sz="1300">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a:solidFill>
                  <a:srgbClr val="0B4596"/>
                </a:solidFill>
                <a:latin typeface="Arial Narrow"/>
                <a:ea typeface="Arial Narrow"/>
                <a:cs typeface="Arial Narrow"/>
                <a:sym typeface="Arial Narrow"/>
              </a:rPr>
              <a:pPr algn="r" defTabSz="1217940">
                <a:buSzPts val="1300"/>
              </a:pPr>
              <a:t>‹#›</a:t>
            </a:fld>
            <a:endParaRPr sz="1300">
              <a:solidFill>
                <a:srgbClr val="0B4596"/>
              </a:solidFill>
              <a:latin typeface="Arial Narrow"/>
              <a:ea typeface="Arial Narrow"/>
              <a:cs typeface="Arial Narrow"/>
              <a:sym typeface="Arial Narrow"/>
            </a:endParaRPr>
          </a:p>
        </p:txBody>
      </p:sp>
      <p:pic>
        <p:nvPicPr>
          <p:cNvPr id="16" name="Google Shape;16;g1296eb9e080_0_0"/>
          <p:cNvPicPr preferRelativeResize="0"/>
          <p:nvPr/>
        </p:nvPicPr>
        <p:blipFill rotWithShape="1">
          <a:blip r:embed="rId21">
            <a:alphaModFix/>
          </a:blip>
          <a:srcRect/>
          <a:stretch/>
        </p:blipFill>
        <p:spPr>
          <a:xfrm>
            <a:off x="11147597" y="270281"/>
            <a:ext cx="809107" cy="809107"/>
          </a:xfrm>
          <a:prstGeom prst="rect">
            <a:avLst/>
          </a:prstGeom>
          <a:noFill/>
          <a:ln>
            <a:noFill/>
          </a:ln>
        </p:spPr>
      </p:pic>
      <p:pic>
        <p:nvPicPr>
          <p:cNvPr id="17" name="Google Shape;17;g1296eb9e080_0_0"/>
          <p:cNvPicPr preferRelativeResize="0"/>
          <p:nvPr/>
        </p:nvPicPr>
        <p:blipFill rotWithShape="1">
          <a:blip r:embed="rId22">
            <a:alphaModFix/>
          </a:blip>
          <a:srcRect/>
          <a:stretch/>
        </p:blipFill>
        <p:spPr>
          <a:xfrm>
            <a:off x="10267922" y="268491"/>
            <a:ext cx="812801" cy="812799"/>
          </a:xfrm>
          <a:prstGeom prst="rect">
            <a:avLst/>
          </a:prstGeom>
          <a:noFill/>
          <a:ln>
            <a:noFill/>
          </a:ln>
        </p:spPr>
      </p:pic>
    </p:spTree>
    <p:extLst>
      <p:ext uri="{BB962C8B-B14F-4D97-AF65-F5344CB8AC3E}">
        <p14:creationId xmlns:p14="http://schemas.microsoft.com/office/powerpoint/2010/main" val="1023079557"/>
      </p:ext>
    </p:extLst>
  </p:cSld>
  <p:clrMap bg1="lt1" tx1="dk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296eb9e080_0_0"/>
          <p:cNvSpPr txBox="1">
            <a:spLocks noGrp="1"/>
          </p:cNvSpPr>
          <p:nvPr>
            <p:ph type="title"/>
          </p:nvPr>
        </p:nvSpPr>
        <p:spPr>
          <a:xfrm>
            <a:off x="873367" y="268426"/>
            <a:ext cx="9591600" cy="812700"/>
          </a:xfrm>
          <a:prstGeom prst="rect">
            <a:avLst/>
          </a:prstGeom>
          <a:noFill/>
          <a:ln>
            <a:noFill/>
          </a:ln>
        </p:spPr>
        <p:txBody>
          <a:bodyPr spcFirstLastPara="1" wrap="square" lIns="121846" tIns="121846" rIns="121846" bIns="121846" anchor="ctr" anchorCtr="0">
            <a:noAutofit/>
          </a:bodyPr>
          <a:lstStyle>
            <a:lvl1pPr marR="0" lvl="0" algn="l" rtl="0">
              <a:lnSpc>
                <a:spcPct val="100000"/>
              </a:lnSpc>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R="0" lvl="1"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11" name="Google Shape;11;g1296eb9e080_0_0"/>
          <p:cNvSpPr txBox="1">
            <a:spLocks noGrp="1"/>
          </p:cNvSpPr>
          <p:nvPr>
            <p:ph type="body" idx="1"/>
          </p:nvPr>
        </p:nvSpPr>
        <p:spPr>
          <a:xfrm>
            <a:off x="1010003" y="1161075"/>
            <a:ext cx="10572300" cy="4965300"/>
          </a:xfrm>
          <a:prstGeom prst="rect">
            <a:avLst/>
          </a:prstGeom>
          <a:noFill/>
          <a:ln>
            <a:noFill/>
          </a:ln>
        </p:spPr>
        <p:txBody>
          <a:bodyPr spcFirstLastPara="1" wrap="square" lIns="121846" tIns="121846" rIns="121846" bIns="121846" anchor="t" anchorCtr="0">
            <a:noAutofit/>
          </a:bodyPr>
          <a:lstStyle>
            <a:lvl1pPr marL="457200" marR="0" lvl="0" indent="-349250" algn="l" rtl="0">
              <a:lnSpc>
                <a:spcPct val="100000"/>
              </a:lnSpc>
              <a:spcBef>
                <a:spcPts val="6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lnSpc>
                <a:spcPct val="100000"/>
              </a:lnSpc>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lnSpc>
                <a:spcPct val="100000"/>
              </a:lnSpc>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lnSpc>
                <a:spcPct val="100000"/>
              </a:lnSpc>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lnSpc>
                <a:spcPct val="100000"/>
              </a:lnSpc>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296eb9e080_0_0"/>
          <p:cNvSpPr txBox="1">
            <a:spLocks noGrp="1"/>
          </p:cNvSpPr>
          <p:nvPr>
            <p:ph type="sldNum" idx="12"/>
          </p:nvPr>
        </p:nvSpPr>
        <p:spPr>
          <a:xfrm>
            <a:off x="8737603" y="6356343"/>
            <a:ext cx="3126900" cy="365100"/>
          </a:xfrm>
          <a:prstGeom prst="rect">
            <a:avLst/>
          </a:prstGeom>
          <a:noFill/>
          <a:ln>
            <a:noFill/>
          </a:ln>
        </p:spPr>
        <p:txBody>
          <a:bodyPr spcFirstLastPara="1" wrap="square" lIns="121846" tIns="60898" rIns="121846" bIns="60898" anchor="ctr" anchorCtr="0">
            <a:noAutofit/>
          </a:bodyPr>
          <a:lstStyle>
            <a:lvl1pPr marL="0" marR="0" lvl="0"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pPr defTabSz="1218600"/>
            <a:fld id="{00000000-1234-1234-1234-123412341234}" type="slidenum">
              <a:rPr lang="uk-UA" smtClean="0"/>
              <a:pPr defTabSz="1218600"/>
              <a:t>‹#›</a:t>
            </a:fld>
            <a:endParaRPr lang="uk-UA"/>
          </a:p>
        </p:txBody>
      </p:sp>
      <p:pic>
        <p:nvPicPr>
          <p:cNvPr id="13" name="Google Shape;13;g1296eb9e080_0_0"/>
          <p:cNvPicPr preferRelativeResize="0"/>
          <p:nvPr/>
        </p:nvPicPr>
        <p:blipFill rotWithShape="1">
          <a:blip r:embed="rId20">
            <a:alphaModFix/>
          </a:blip>
          <a:srcRect/>
          <a:stretch/>
        </p:blipFill>
        <p:spPr>
          <a:xfrm>
            <a:off x="11" y="-3211"/>
            <a:ext cx="583660" cy="6858000"/>
          </a:xfrm>
          <a:prstGeom prst="rect">
            <a:avLst/>
          </a:prstGeom>
          <a:noFill/>
          <a:ln>
            <a:noFill/>
          </a:ln>
        </p:spPr>
      </p:pic>
      <p:sp>
        <p:nvSpPr>
          <p:cNvPr id="14" name="Google Shape;14;g1296eb9e080_0_0"/>
          <p:cNvSpPr/>
          <p:nvPr/>
        </p:nvSpPr>
        <p:spPr>
          <a:xfrm>
            <a:off x="0" y="6282325"/>
            <a:ext cx="12192000" cy="609600"/>
          </a:xfrm>
          <a:prstGeom prst="rect">
            <a:avLst/>
          </a:prstGeom>
          <a:solidFill>
            <a:srgbClr val="D6F5FF"/>
          </a:solidFill>
          <a:ln>
            <a:noFill/>
          </a:ln>
        </p:spPr>
        <p:txBody>
          <a:bodyPr spcFirstLastPara="1" wrap="square" lIns="121846" tIns="60898" rIns="121846" bIns="60898" anchor="ctr" anchorCtr="0">
            <a:noAutofit/>
          </a:bodyPr>
          <a:lstStyle/>
          <a:p>
            <a:pPr algn="ctr" defTabSz="1218600">
              <a:buSzPts val="2400"/>
            </a:pPr>
            <a:endParaRPr sz="2400">
              <a:solidFill>
                <a:srgbClr val="FFFFFF"/>
              </a:solidFill>
              <a:latin typeface="Calibri"/>
              <a:ea typeface="Calibri"/>
              <a:cs typeface="Calibri"/>
              <a:sym typeface="Calibri"/>
            </a:endParaRPr>
          </a:p>
        </p:txBody>
      </p:sp>
      <p:sp>
        <p:nvSpPr>
          <p:cNvPr id="15" name="Google Shape;15;g1296eb9e080_0_0"/>
          <p:cNvSpPr txBox="1"/>
          <p:nvPr/>
        </p:nvSpPr>
        <p:spPr>
          <a:xfrm>
            <a:off x="1930403" y="6483539"/>
            <a:ext cx="9651900" cy="205200"/>
          </a:xfrm>
          <a:prstGeom prst="rect">
            <a:avLst/>
          </a:prstGeom>
          <a:noFill/>
          <a:ln>
            <a:noFill/>
          </a:ln>
        </p:spPr>
        <p:txBody>
          <a:bodyPr spcFirstLastPara="1" wrap="square" lIns="0" tIns="0" rIns="0" bIns="0" anchor="t" anchorCtr="0">
            <a:noAutofit/>
          </a:bodyPr>
          <a:lstStyle/>
          <a:p>
            <a:pPr algn="r" defTabSz="1218600">
              <a:buSzPts val="1300"/>
            </a:pPr>
            <a:r>
              <a:rPr lang="en-US" sz="1300">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a:solidFill>
                  <a:srgbClr val="0B4596"/>
                </a:solidFill>
                <a:latin typeface="Arial Narrow"/>
                <a:ea typeface="Arial Narrow"/>
                <a:cs typeface="Arial Narrow"/>
                <a:sym typeface="Arial Narrow"/>
              </a:rPr>
              <a:pPr algn="r" defTabSz="1218600">
                <a:buSzPts val="1300"/>
              </a:pPr>
              <a:t>‹#›</a:t>
            </a:fld>
            <a:endParaRPr sz="1300">
              <a:solidFill>
                <a:srgbClr val="0B4596"/>
              </a:solidFill>
              <a:latin typeface="Arial Narrow"/>
              <a:ea typeface="Arial Narrow"/>
              <a:cs typeface="Arial Narrow"/>
              <a:sym typeface="Arial Narrow"/>
            </a:endParaRPr>
          </a:p>
        </p:txBody>
      </p:sp>
      <p:pic>
        <p:nvPicPr>
          <p:cNvPr id="16" name="Google Shape;16;g1296eb9e080_0_0"/>
          <p:cNvPicPr preferRelativeResize="0"/>
          <p:nvPr/>
        </p:nvPicPr>
        <p:blipFill rotWithShape="1">
          <a:blip r:embed="rId21">
            <a:alphaModFix/>
          </a:blip>
          <a:srcRect/>
          <a:stretch/>
        </p:blipFill>
        <p:spPr>
          <a:xfrm>
            <a:off x="11147597" y="270281"/>
            <a:ext cx="809107" cy="809107"/>
          </a:xfrm>
          <a:prstGeom prst="rect">
            <a:avLst/>
          </a:prstGeom>
          <a:noFill/>
          <a:ln>
            <a:noFill/>
          </a:ln>
        </p:spPr>
      </p:pic>
      <p:pic>
        <p:nvPicPr>
          <p:cNvPr id="17" name="Google Shape;17;g1296eb9e080_0_0"/>
          <p:cNvPicPr preferRelativeResize="0"/>
          <p:nvPr/>
        </p:nvPicPr>
        <p:blipFill rotWithShape="1">
          <a:blip r:embed="rId22">
            <a:alphaModFix/>
          </a:blip>
          <a:srcRect/>
          <a:stretch/>
        </p:blipFill>
        <p:spPr>
          <a:xfrm>
            <a:off x="10267893" y="268462"/>
            <a:ext cx="812801" cy="812799"/>
          </a:xfrm>
          <a:prstGeom prst="rect">
            <a:avLst/>
          </a:prstGeom>
          <a:noFill/>
          <a:ln>
            <a:noFill/>
          </a:ln>
        </p:spPr>
      </p:pic>
    </p:spTree>
    <p:extLst>
      <p:ext uri="{BB962C8B-B14F-4D97-AF65-F5344CB8AC3E}">
        <p14:creationId xmlns:p14="http://schemas.microsoft.com/office/powerpoint/2010/main" val="2665878331"/>
      </p:ext>
    </p:extLst>
  </p:cSld>
  <p:clrMap bg1="lt1" tx1="dk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21" descr="noaalog"/>
          <p:cNvPicPr preferRelativeResize="0"/>
          <p:nvPr/>
        </p:nvPicPr>
        <p:blipFill rotWithShape="1">
          <a:blip r:embed="rId13">
            <a:alphaModFix/>
          </a:blip>
          <a:srcRect/>
          <a:stretch/>
        </p:blipFill>
        <p:spPr>
          <a:xfrm>
            <a:off x="215903" y="387351"/>
            <a:ext cx="1013884" cy="762000"/>
          </a:xfrm>
          <a:prstGeom prst="rect">
            <a:avLst/>
          </a:prstGeom>
          <a:noFill/>
          <a:ln>
            <a:noFill/>
          </a:ln>
        </p:spPr>
      </p:pic>
      <p:sp>
        <p:nvSpPr>
          <p:cNvPr id="11" name="Google Shape;11;p21"/>
          <p:cNvSpPr txBox="1">
            <a:spLocks noGrp="1"/>
          </p:cNvSpPr>
          <p:nvPr>
            <p:ph type="title"/>
          </p:nvPr>
        </p:nvSpPr>
        <p:spPr>
          <a:xfrm>
            <a:off x="914400" y="0"/>
            <a:ext cx="10363200" cy="1143000"/>
          </a:xfrm>
          <a:prstGeom prst="rect">
            <a:avLst/>
          </a:prstGeom>
          <a:noFill/>
          <a:ln>
            <a:noFill/>
          </a:ln>
        </p:spPr>
        <p:txBody>
          <a:bodyPr spcFirstLastPara="1" wrap="square" lIns="91326" tIns="45698" rIns="91326" bIns="45698" anchor="ctr" anchorCtr="0">
            <a:noAutofit/>
          </a:bodyPr>
          <a:lstStyle>
            <a:lvl1pPr marR="0" lvl="0"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1pPr>
            <a:lvl2pPr marR="0" lvl="1"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2pPr>
            <a:lvl3pPr marR="0" lvl="2"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3pPr>
            <a:lvl4pPr marR="0" lvl="3"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4pPr>
            <a:lvl5pPr marR="0" lvl="4"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5pPr>
            <a:lvl6pPr marR="0" lvl="5"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6pPr>
            <a:lvl7pPr marR="0" lvl="6"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7pPr>
            <a:lvl8pPr marR="0" lvl="7"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8pPr>
            <a:lvl9pPr marR="0" lvl="8" algn="ctr" rtl="0">
              <a:spcBef>
                <a:spcPts val="0"/>
              </a:spcBef>
              <a:spcAft>
                <a:spcPts val="0"/>
              </a:spcAft>
              <a:buSzPts val="1400"/>
              <a:buNone/>
              <a:defRPr sz="2000" b="1" i="0" u="none" strike="noStrike" cap="none">
                <a:solidFill>
                  <a:srgbClr val="FFFF00"/>
                </a:solidFill>
                <a:latin typeface="Times New Roman"/>
                <a:ea typeface="Times New Roman"/>
                <a:cs typeface="Times New Roman"/>
                <a:sym typeface="Times New Roman"/>
              </a:defRPr>
            </a:lvl9pPr>
          </a:lstStyle>
          <a:p>
            <a:endParaRPr/>
          </a:p>
        </p:txBody>
      </p:sp>
      <p:sp>
        <p:nvSpPr>
          <p:cNvPr id="12" name="Google Shape;12;p21"/>
          <p:cNvSpPr txBox="1">
            <a:spLocks noGrp="1"/>
          </p:cNvSpPr>
          <p:nvPr>
            <p:ph type="body" idx="1"/>
          </p:nvPr>
        </p:nvSpPr>
        <p:spPr>
          <a:xfrm>
            <a:off x="914400" y="1981200"/>
            <a:ext cx="10363200" cy="4114800"/>
          </a:xfrm>
          <a:prstGeom prst="rect">
            <a:avLst/>
          </a:prstGeom>
          <a:noFill/>
          <a:ln>
            <a:noFill/>
          </a:ln>
        </p:spPr>
        <p:txBody>
          <a:bodyPr spcFirstLastPara="1" wrap="square" lIns="91326" tIns="45698" rIns="91326" bIns="45698" anchor="t" anchorCtr="0">
            <a:noAutofit/>
          </a:bodyPr>
          <a:lstStyle>
            <a:lvl1pPr marL="457200" marR="0" lvl="0" indent="-355600" algn="l" rtl="0">
              <a:spcBef>
                <a:spcPts val="400"/>
              </a:spcBef>
              <a:spcAft>
                <a:spcPts val="0"/>
              </a:spcAft>
              <a:buClr>
                <a:srgbClr val="EAEAEA"/>
              </a:buClr>
              <a:buSzPts val="2000"/>
              <a:buFont typeface="Times New Roman"/>
              <a:buChar char="•"/>
              <a:defRPr sz="2000" b="1" i="0" u="sng" strike="noStrike" cap="none">
                <a:solidFill>
                  <a:schemeClr val="dk1"/>
                </a:solidFill>
                <a:latin typeface="Times New Roman"/>
                <a:ea typeface="Times New Roman"/>
                <a:cs typeface="Times New Roman"/>
                <a:sym typeface="Times New Roman"/>
              </a:defRPr>
            </a:lvl1pPr>
            <a:lvl2pPr marL="914400" marR="0" lvl="1" indent="-355600" algn="l" rtl="0">
              <a:spcBef>
                <a:spcPts val="1000"/>
              </a:spcBef>
              <a:spcAft>
                <a:spcPts val="0"/>
              </a:spcAft>
              <a:buClr>
                <a:srgbClr val="EAEAEA"/>
              </a:buClr>
              <a:buSzPts val="2000"/>
              <a:buFont typeface="Times New Roman"/>
              <a:buChar char="–"/>
              <a:defRPr sz="2000" b="1" i="1" u="none" strike="noStrike" cap="none">
                <a:solidFill>
                  <a:schemeClr val="dk1"/>
                </a:solidFill>
                <a:latin typeface="Times New Roman"/>
                <a:ea typeface="Times New Roman"/>
                <a:cs typeface="Times New Roman"/>
                <a:sym typeface="Times New Roman"/>
              </a:defRPr>
            </a:lvl2pPr>
            <a:lvl3pPr marL="1371600" marR="0" lvl="2" indent="-355600" algn="l" rtl="0">
              <a:spcBef>
                <a:spcPts val="1000"/>
              </a:spcBef>
              <a:spcAft>
                <a:spcPts val="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3pPr>
            <a:lvl4pPr marL="1828800" marR="0" lvl="3" indent="-355600" algn="l" rtl="0">
              <a:spcBef>
                <a:spcPts val="1000"/>
              </a:spcBef>
              <a:spcAft>
                <a:spcPts val="0"/>
              </a:spcAft>
              <a:buClr>
                <a:srgbClr val="FF0066"/>
              </a:buClr>
              <a:buSzPts val="2000"/>
              <a:buFont typeface="Times New Roman"/>
              <a:buChar char="–"/>
              <a:defRPr sz="2000" b="0" i="1" u="none" strike="noStrike" cap="none">
                <a:solidFill>
                  <a:schemeClr val="dk1"/>
                </a:solidFill>
                <a:latin typeface="Times New Roman"/>
                <a:ea typeface="Times New Roman"/>
                <a:cs typeface="Times New Roman"/>
                <a:sym typeface="Times New Roman"/>
              </a:defRPr>
            </a:lvl4pPr>
            <a:lvl5pPr marL="2286000" marR="0" lvl="4" indent="-355600" algn="l" rtl="0">
              <a:spcBef>
                <a:spcPts val="1000"/>
              </a:spcBef>
              <a:spcAft>
                <a:spcPts val="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5pPr>
            <a:lvl6pPr marL="2743200" marR="0" lvl="5" indent="-355600" algn="l" rtl="0">
              <a:spcBef>
                <a:spcPts val="1000"/>
              </a:spcBef>
              <a:spcAft>
                <a:spcPts val="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6pPr>
            <a:lvl7pPr marL="3200400" marR="0" lvl="6" indent="-355600" algn="l" rtl="0">
              <a:spcBef>
                <a:spcPts val="1000"/>
              </a:spcBef>
              <a:spcAft>
                <a:spcPts val="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7pPr>
            <a:lvl8pPr marL="3657600" marR="0" lvl="7" indent="-355600" algn="l" rtl="0">
              <a:spcBef>
                <a:spcPts val="1000"/>
              </a:spcBef>
              <a:spcAft>
                <a:spcPts val="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8pPr>
            <a:lvl9pPr marL="4114800" marR="0" lvl="8" indent="-355600" algn="l" rtl="0">
              <a:spcBef>
                <a:spcPts val="1000"/>
              </a:spcBef>
              <a:spcAft>
                <a:spcPts val="1000"/>
              </a:spcAft>
              <a:buClr>
                <a:srgbClr val="FF0066"/>
              </a:buClr>
              <a:buSzPts val="2000"/>
              <a:buFont typeface="Times New Roman"/>
              <a:buChar char="»"/>
              <a:defRPr sz="2000" b="0" i="0" u="none" strike="noStrike" cap="none">
                <a:solidFill>
                  <a:schemeClr val="dk1"/>
                </a:solidFill>
                <a:latin typeface="Times New Roman"/>
                <a:ea typeface="Times New Roman"/>
                <a:cs typeface="Times New Roman"/>
                <a:sym typeface="Times New Roman"/>
              </a:defRPr>
            </a:lvl9pPr>
          </a:lstStyle>
          <a:p>
            <a:endParaRPr/>
          </a:p>
        </p:txBody>
      </p:sp>
      <p:sp>
        <p:nvSpPr>
          <p:cNvPr id="13" name="Google Shape;13;p21"/>
          <p:cNvSpPr txBox="1">
            <a:spLocks noGrp="1"/>
          </p:cNvSpPr>
          <p:nvPr>
            <p:ph type="sldNum" idx="12"/>
          </p:nvPr>
        </p:nvSpPr>
        <p:spPr>
          <a:xfrm>
            <a:off x="11409045" y="6333135"/>
            <a:ext cx="731600" cy="525000"/>
          </a:xfrm>
          <a:prstGeom prst="rect">
            <a:avLst/>
          </a:prstGeom>
          <a:noFill/>
          <a:ln>
            <a:noFill/>
          </a:ln>
        </p:spPr>
        <p:txBody>
          <a:bodyPr spcFirstLastPara="1" wrap="square" lIns="91326" tIns="91326" rIns="91326" bIns="91326" anchor="t" anchorCtr="0">
            <a:noAutofit/>
          </a:bodyPr>
          <a:lstStyle>
            <a:lvl1pPr lvl="0" algn="r">
              <a:buNone/>
              <a:defRPr sz="1300" b="1">
                <a:solidFill>
                  <a:schemeClr val="dk1"/>
                </a:solidFill>
                <a:latin typeface="Times New Roman"/>
                <a:ea typeface="Times New Roman"/>
                <a:cs typeface="Times New Roman"/>
                <a:sym typeface="Times New Roman"/>
              </a:defRPr>
            </a:lvl1pPr>
            <a:lvl2pPr lvl="1" algn="r">
              <a:buNone/>
              <a:defRPr sz="1300" b="1">
                <a:solidFill>
                  <a:schemeClr val="dk1"/>
                </a:solidFill>
                <a:latin typeface="Times New Roman"/>
                <a:ea typeface="Times New Roman"/>
                <a:cs typeface="Times New Roman"/>
                <a:sym typeface="Times New Roman"/>
              </a:defRPr>
            </a:lvl2pPr>
            <a:lvl3pPr lvl="2" algn="r">
              <a:buNone/>
              <a:defRPr sz="1300" b="1">
                <a:solidFill>
                  <a:schemeClr val="dk1"/>
                </a:solidFill>
                <a:latin typeface="Times New Roman"/>
                <a:ea typeface="Times New Roman"/>
                <a:cs typeface="Times New Roman"/>
                <a:sym typeface="Times New Roman"/>
              </a:defRPr>
            </a:lvl3pPr>
            <a:lvl4pPr lvl="3" algn="r">
              <a:buNone/>
              <a:defRPr sz="1300" b="1">
                <a:solidFill>
                  <a:schemeClr val="dk1"/>
                </a:solidFill>
                <a:latin typeface="Times New Roman"/>
                <a:ea typeface="Times New Roman"/>
                <a:cs typeface="Times New Roman"/>
                <a:sym typeface="Times New Roman"/>
              </a:defRPr>
            </a:lvl4pPr>
            <a:lvl5pPr lvl="4" algn="r">
              <a:buNone/>
              <a:defRPr sz="1300" b="1">
                <a:solidFill>
                  <a:schemeClr val="dk1"/>
                </a:solidFill>
                <a:latin typeface="Times New Roman"/>
                <a:ea typeface="Times New Roman"/>
                <a:cs typeface="Times New Roman"/>
                <a:sym typeface="Times New Roman"/>
              </a:defRPr>
            </a:lvl5pPr>
            <a:lvl6pPr lvl="5" algn="r">
              <a:buNone/>
              <a:defRPr sz="1300" b="1">
                <a:solidFill>
                  <a:schemeClr val="dk1"/>
                </a:solidFill>
                <a:latin typeface="Times New Roman"/>
                <a:ea typeface="Times New Roman"/>
                <a:cs typeface="Times New Roman"/>
                <a:sym typeface="Times New Roman"/>
              </a:defRPr>
            </a:lvl6pPr>
            <a:lvl7pPr lvl="6" algn="r">
              <a:buNone/>
              <a:defRPr sz="1300" b="1">
                <a:solidFill>
                  <a:schemeClr val="dk1"/>
                </a:solidFill>
                <a:latin typeface="Times New Roman"/>
                <a:ea typeface="Times New Roman"/>
                <a:cs typeface="Times New Roman"/>
                <a:sym typeface="Times New Roman"/>
              </a:defRPr>
            </a:lvl7pPr>
            <a:lvl8pPr lvl="7" algn="r">
              <a:buNone/>
              <a:defRPr sz="1300" b="1">
                <a:solidFill>
                  <a:schemeClr val="dk1"/>
                </a:solidFill>
                <a:latin typeface="Times New Roman"/>
                <a:ea typeface="Times New Roman"/>
                <a:cs typeface="Times New Roman"/>
                <a:sym typeface="Times New Roman"/>
              </a:defRPr>
            </a:lvl8pPr>
            <a:lvl9pPr lvl="8" algn="r">
              <a:buNone/>
              <a:defRPr sz="1300" b="1">
                <a:solidFill>
                  <a:schemeClr val="dk1"/>
                </a:solidFill>
                <a:latin typeface="Times New Roman"/>
                <a:ea typeface="Times New Roman"/>
                <a:cs typeface="Times New Roman"/>
                <a:sym typeface="Times New Roman"/>
              </a:defRPr>
            </a:lvl9pPr>
          </a:lstStyle>
          <a:p>
            <a:pPr defTabSz="1217730"/>
            <a:fld id="{00000000-1234-1234-1234-123412341234}" type="slidenum">
              <a:rPr lang="uk-UA" smtClean="0">
                <a:solidFill>
                  <a:srgbClr val="000000"/>
                </a:solidFill>
              </a:rPr>
              <a:pPr defTabSz="1217730"/>
              <a:t>‹#›</a:t>
            </a:fld>
            <a:endParaRPr lang="uk-UA">
              <a:solidFill>
                <a:srgbClr val="000000"/>
              </a:solidFill>
            </a:endParaRPr>
          </a:p>
        </p:txBody>
      </p:sp>
    </p:spTree>
    <p:extLst>
      <p:ext uri="{BB962C8B-B14F-4D97-AF65-F5344CB8AC3E}">
        <p14:creationId xmlns:p14="http://schemas.microsoft.com/office/powerpoint/2010/main" val="2031546492"/>
      </p:ext>
    </p:extLst>
  </p:cSld>
  <p:clrMap bg1="lt1" tx1="dk1" bg2="dk2" tx2="lt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1"/>
          <p:cNvSpPr/>
          <p:nvPr/>
        </p:nvSpPr>
        <p:spPr>
          <a:xfrm>
            <a:off x="0" y="0"/>
            <a:ext cx="12192000" cy="838200"/>
          </a:xfrm>
          <a:prstGeom prst="rect">
            <a:avLst/>
          </a:prstGeom>
          <a:solidFill>
            <a:srgbClr val="FFFFFF"/>
          </a:solidFill>
          <a:ln>
            <a:noFill/>
          </a:ln>
          <a:effectLst>
            <a:outerShdw blurRad="190500" rotWithShape="0">
              <a:srgbClr val="E7E6E6"/>
            </a:outerShdw>
          </a:effectLst>
        </p:spPr>
        <p:txBody>
          <a:bodyPr spcFirstLastPara="1" wrap="square" lIns="0" tIns="0" rIns="0" bIns="0" anchor="ctr" anchorCtr="0">
            <a:noAutofit/>
          </a:bodyPr>
          <a:lstStyle/>
          <a:p>
            <a:pPr algn="ctr" defTabSz="1218900">
              <a:buClr>
                <a:srgbClr val="FFFFFF"/>
              </a:buClr>
              <a:buSzPts val="1800"/>
            </a:pPr>
            <a:endParaRPr sz="1900">
              <a:solidFill>
                <a:srgbClr val="FFFFFF"/>
              </a:solidFill>
            </a:endParaRPr>
          </a:p>
        </p:txBody>
      </p:sp>
      <p:pic>
        <p:nvPicPr>
          <p:cNvPr id="7" name="Google Shape;7;p1" descr="Google Shape;7;p1"/>
          <p:cNvPicPr preferRelativeResize="0"/>
          <p:nvPr/>
        </p:nvPicPr>
        <p:blipFill rotWithShape="1">
          <a:blip r:embed="rId9">
            <a:alphaModFix/>
          </a:blip>
          <a:srcRect/>
          <a:stretch/>
        </p:blipFill>
        <p:spPr>
          <a:xfrm>
            <a:off x="352339" y="80012"/>
            <a:ext cx="2895601" cy="678181"/>
          </a:xfrm>
          <a:prstGeom prst="rect">
            <a:avLst/>
          </a:prstGeom>
          <a:noFill/>
          <a:ln>
            <a:noFill/>
          </a:ln>
        </p:spPr>
      </p:pic>
      <p:pic>
        <p:nvPicPr>
          <p:cNvPr id="8" name="Google Shape;8;p1" descr="Google Shape;12;p1"/>
          <p:cNvPicPr preferRelativeResize="0"/>
          <p:nvPr/>
        </p:nvPicPr>
        <p:blipFill rotWithShape="1">
          <a:blip r:embed="rId10">
            <a:alphaModFix/>
          </a:blip>
          <a:srcRect/>
          <a:stretch/>
        </p:blipFill>
        <p:spPr>
          <a:xfrm>
            <a:off x="51621" y="202326"/>
            <a:ext cx="433575" cy="433575"/>
          </a:xfrm>
          <a:prstGeom prst="rect">
            <a:avLst/>
          </a:prstGeom>
          <a:noFill/>
          <a:ln>
            <a:noFill/>
          </a:ln>
        </p:spPr>
      </p:pic>
      <p:pic>
        <p:nvPicPr>
          <p:cNvPr id="9" name="Google Shape;9;p1" descr="Google Shape;13;p1"/>
          <p:cNvPicPr preferRelativeResize="0"/>
          <p:nvPr/>
        </p:nvPicPr>
        <p:blipFill rotWithShape="1">
          <a:blip r:embed="rId11">
            <a:alphaModFix/>
          </a:blip>
          <a:srcRect/>
          <a:stretch/>
        </p:blipFill>
        <p:spPr>
          <a:xfrm>
            <a:off x="499311" y="202326"/>
            <a:ext cx="433576" cy="433575"/>
          </a:xfrm>
          <a:prstGeom prst="rect">
            <a:avLst/>
          </a:prstGeom>
          <a:noFill/>
          <a:ln>
            <a:noFill/>
          </a:ln>
        </p:spPr>
      </p:pic>
      <p:sp>
        <p:nvSpPr>
          <p:cNvPr id="10" name="Google Shape;10;p1"/>
          <p:cNvSpPr txBox="1">
            <a:spLocks noGrp="1"/>
          </p:cNvSpPr>
          <p:nvPr>
            <p:ph type="title"/>
          </p:nvPr>
        </p:nvSpPr>
        <p:spPr>
          <a:xfrm>
            <a:off x="415662" y="765674"/>
            <a:ext cx="11360703" cy="763503"/>
          </a:xfrm>
          <a:prstGeom prst="rect">
            <a:avLst/>
          </a:prstGeom>
          <a:noFill/>
          <a:ln>
            <a:noFill/>
          </a:ln>
        </p:spPr>
        <p:txBody>
          <a:bodyPr spcFirstLastPara="1" wrap="square" lIns="121824" tIns="121824" rIns="121824" bIns="121824" anchor="ctr" anchorCtr="0">
            <a:normAutofit/>
          </a:bodyPr>
          <a:lstStyle>
            <a:lvl1pPr marR="0" lvl="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415613" y="1536633"/>
            <a:ext cx="11360703" cy="4555200"/>
          </a:xfrm>
          <a:prstGeom prst="rect">
            <a:avLst/>
          </a:prstGeom>
          <a:noFill/>
          <a:ln>
            <a:noFill/>
          </a:ln>
        </p:spPr>
        <p:txBody>
          <a:bodyPr spcFirstLastPara="1" wrap="square" lIns="121824" tIns="121824" rIns="121824" bIns="121824" anchor="ctr" anchorCtr="0">
            <a:normAutofit/>
          </a:bodyPr>
          <a:lstStyle>
            <a:lvl1pPr marL="457200" marR="0" lvl="0"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1pPr>
            <a:lvl2pPr marL="914400" marR="0" lvl="1"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2pPr>
            <a:lvl3pPr marL="1371600" marR="0" lvl="2"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3pPr>
            <a:lvl4pPr marL="1828800" marR="0" lvl="3"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4pPr>
            <a:lvl5pPr marL="2286000" marR="0" lvl="4"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5pPr>
            <a:lvl6pPr marL="2743200" marR="0" lvl="5"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6pPr>
            <a:lvl7pPr marL="3200400" marR="0" lvl="6"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7pPr>
            <a:lvl8pPr marL="3657600" marR="0" lvl="7"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8pPr>
            <a:lvl9pPr marL="4114800" marR="0" lvl="8"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9pPr>
          </a:lstStyle>
          <a:p>
            <a:endParaRPr/>
          </a:p>
        </p:txBody>
      </p:sp>
      <p:sp>
        <p:nvSpPr>
          <p:cNvPr id="12" name="Google Shape;12;p1"/>
          <p:cNvSpPr txBox="1">
            <a:spLocks noGrp="1"/>
          </p:cNvSpPr>
          <p:nvPr>
            <p:ph type="sldNum" idx="12"/>
          </p:nvPr>
        </p:nvSpPr>
        <p:spPr>
          <a:xfrm>
            <a:off x="11613299" y="326420"/>
            <a:ext cx="324900" cy="261517"/>
          </a:xfrm>
          <a:prstGeom prst="rect">
            <a:avLst/>
          </a:prstGeom>
          <a:noFill/>
          <a:ln>
            <a:noFill/>
          </a:ln>
        </p:spPr>
        <p:txBody>
          <a:bodyPr spcFirstLastPara="1" wrap="square" lIns="45674" tIns="45674" rIns="45674" bIns="45674" anchor="ctr" anchorCtr="0">
            <a:spAutoFit/>
          </a:bodyPr>
          <a:lstStyle>
            <a:lvl1pPr marL="0" marR="0" lvl="0"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1pPr>
            <a:lvl2pPr marL="0" marR="0" lvl="1"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2pPr>
            <a:lvl3pPr marL="0" marR="0" lvl="2"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3pPr>
            <a:lvl4pPr marL="0" marR="0" lvl="3"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4pPr>
            <a:lvl5pPr marL="0" marR="0" lvl="4"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5pPr>
            <a:lvl6pPr marL="0" marR="0" lvl="5"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6pPr>
            <a:lvl7pPr marL="0" marR="0" lvl="6"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7pPr>
            <a:lvl8pPr marL="0" marR="0" lvl="7"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8pPr>
            <a:lvl9pPr marL="0" marR="0" lvl="8" indent="0" algn="r" rtl="0">
              <a:lnSpc>
                <a:spcPct val="100000"/>
              </a:lnSpc>
              <a:spcBef>
                <a:spcPts val="0"/>
              </a:spcBef>
              <a:spcAft>
                <a:spcPts val="0"/>
              </a:spcAft>
              <a:buClr>
                <a:srgbClr val="666666"/>
              </a:buClr>
              <a:buSzPts val="1000"/>
              <a:buFont typeface="Arial"/>
              <a:buNone/>
              <a:defRPr sz="1100" b="0" i="0" u="none" strike="noStrike" cap="none">
                <a:solidFill>
                  <a:srgbClr val="666666"/>
                </a:solidFill>
                <a:latin typeface="Arial"/>
                <a:ea typeface="Arial"/>
                <a:cs typeface="Arial"/>
                <a:sym typeface="Arial"/>
              </a:defRPr>
            </a:lvl9pPr>
          </a:lstStyle>
          <a:p>
            <a:pPr defTabSz="1218900"/>
            <a:fld id="{00000000-1234-1234-1234-123412341234}" type="slidenum">
              <a:rPr lang="uk-UA" smtClean="0"/>
              <a:pPr defTabSz="1218900"/>
              <a:t>‹#›</a:t>
            </a:fld>
            <a:endParaRPr lang="uk-UA" sz="1500">
              <a:solidFill>
                <a:srgbClr val="000000"/>
              </a:solidFill>
            </a:endParaRPr>
          </a:p>
        </p:txBody>
      </p:sp>
    </p:spTree>
    <p:extLst>
      <p:ext uri="{BB962C8B-B14F-4D97-AF65-F5344CB8AC3E}">
        <p14:creationId xmlns:p14="http://schemas.microsoft.com/office/powerpoint/2010/main" val="1129901013"/>
      </p:ext>
    </p:extLst>
  </p:cSld>
  <p:clrMap bg1="lt1" tx1="dk1" bg2="dk2" tx2="lt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296eb9e080_0_0"/>
          <p:cNvSpPr txBox="1">
            <a:spLocks noGrp="1"/>
          </p:cNvSpPr>
          <p:nvPr>
            <p:ph type="title"/>
          </p:nvPr>
        </p:nvSpPr>
        <p:spPr>
          <a:xfrm>
            <a:off x="873367" y="268426"/>
            <a:ext cx="9591600" cy="812700"/>
          </a:xfrm>
          <a:prstGeom prst="rect">
            <a:avLst/>
          </a:prstGeom>
          <a:noFill/>
          <a:ln>
            <a:noFill/>
          </a:ln>
        </p:spPr>
        <p:txBody>
          <a:bodyPr spcFirstLastPara="1" wrap="square" lIns="121876" tIns="121876" rIns="121876" bIns="121876" anchor="ctr" anchorCtr="0">
            <a:noAutofit/>
          </a:bodyPr>
          <a:lstStyle>
            <a:lvl1pPr marR="0" lvl="0" algn="l" rtl="0">
              <a:lnSpc>
                <a:spcPct val="100000"/>
              </a:lnSpc>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R="0" lvl="1"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11" name="Google Shape;11;g1296eb9e080_0_0"/>
          <p:cNvSpPr txBox="1">
            <a:spLocks noGrp="1"/>
          </p:cNvSpPr>
          <p:nvPr>
            <p:ph type="body" idx="1"/>
          </p:nvPr>
        </p:nvSpPr>
        <p:spPr>
          <a:xfrm>
            <a:off x="1010003" y="1161075"/>
            <a:ext cx="10572300" cy="4965300"/>
          </a:xfrm>
          <a:prstGeom prst="rect">
            <a:avLst/>
          </a:prstGeom>
          <a:noFill/>
          <a:ln>
            <a:noFill/>
          </a:ln>
        </p:spPr>
        <p:txBody>
          <a:bodyPr spcFirstLastPara="1" wrap="square" lIns="121876" tIns="121876" rIns="121876" bIns="121876" anchor="t" anchorCtr="0">
            <a:noAutofit/>
          </a:bodyPr>
          <a:lstStyle>
            <a:lvl1pPr marL="457200" marR="0" lvl="0" indent="-349250" algn="l" rtl="0">
              <a:lnSpc>
                <a:spcPct val="100000"/>
              </a:lnSpc>
              <a:spcBef>
                <a:spcPts val="6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lnSpc>
                <a:spcPct val="100000"/>
              </a:lnSpc>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lnSpc>
                <a:spcPct val="100000"/>
              </a:lnSpc>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lnSpc>
                <a:spcPct val="100000"/>
              </a:lnSpc>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lnSpc>
                <a:spcPct val="100000"/>
              </a:lnSpc>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296eb9e080_0_0"/>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pic>
        <p:nvPicPr>
          <p:cNvPr id="13" name="Google Shape;13;g1296eb9e080_0_0"/>
          <p:cNvPicPr preferRelativeResize="0"/>
          <p:nvPr/>
        </p:nvPicPr>
        <p:blipFill rotWithShape="1">
          <a:blip r:embed="rId18">
            <a:alphaModFix/>
          </a:blip>
          <a:srcRect/>
          <a:stretch/>
        </p:blipFill>
        <p:spPr>
          <a:xfrm>
            <a:off x="11" y="-3211"/>
            <a:ext cx="583660" cy="6858000"/>
          </a:xfrm>
          <a:prstGeom prst="rect">
            <a:avLst/>
          </a:prstGeom>
          <a:noFill/>
          <a:ln>
            <a:noFill/>
          </a:ln>
        </p:spPr>
      </p:pic>
      <p:sp>
        <p:nvSpPr>
          <p:cNvPr id="14" name="Google Shape;14;g1296eb9e080_0_0"/>
          <p:cNvSpPr/>
          <p:nvPr/>
        </p:nvSpPr>
        <p:spPr>
          <a:xfrm>
            <a:off x="0" y="6282325"/>
            <a:ext cx="12192000" cy="609600"/>
          </a:xfrm>
          <a:prstGeom prst="rect">
            <a:avLst/>
          </a:prstGeom>
          <a:solidFill>
            <a:srgbClr val="D6F5FF"/>
          </a:solidFill>
          <a:ln>
            <a:noFill/>
          </a:ln>
        </p:spPr>
        <p:txBody>
          <a:bodyPr spcFirstLastPara="1" wrap="square" lIns="121876" tIns="60913" rIns="121876" bIns="60913" anchor="ctr" anchorCtr="0">
            <a:noAutofit/>
          </a:bodyPr>
          <a:lstStyle/>
          <a:p>
            <a:pPr algn="ctr">
              <a:buSzPts val="2400"/>
            </a:pPr>
            <a:endParaRPr sz="2400">
              <a:solidFill>
                <a:srgbClr val="FFFFFF"/>
              </a:solidFill>
              <a:latin typeface="Calibri"/>
              <a:ea typeface="Calibri"/>
              <a:cs typeface="Calibri"/>
              <a:sym typeface="Calibri"/>
            </a:endParaRPr>
          </a:p>
        </p:txBody>
      </p:sp>
      <p:sp>
        <p:nvSpPr>
          <p:cNvPr id="15" name="Google Shape;15;g1296eb9e080_0_0"/>
          <p:cNvSpPr txBox="1"/>
          <p:nvPr/>
        </p:nvSpPr>
        <p:spPr>
          <a:xfrm>
            <a:off x="1930403" y="6483539"/>
            <a:ext cx="9651900" cy="205200"/>
          </a:xfrm>
          <a:prstGeom prst="rect">
            <a:avLst/>
          </a:prstGeom>
          <a:noFill/>
          <a:ln>
            <a:noFill/>
          </a:ln>
        </p:spPr>
        <p:txBody>
          <a:bodyPr spcFirstLastPara="1" wrap="square" lIns="0" tIns="0" rIns="0" bIns="0" anchor="t" anchorCtr="0">
            <a:noAutofit/>
          </a:bodyPr>
          <a:lstStyle/>
          <a:p>
            <a:pPr algn="r">
              <a:buSzPts val="1300"/>
            </a:pPr>
            <a:r>
              <a:rPr lang="en-US" sz="1300">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a:solidFill>
                  <a:srgbClr val="0B4596"/>
                </a:solidFill>
                <a:latin typeface="Arial Narrow"/>
                <a:ea typeface="Arial Narrow"/>
                <a:cs typeface="Arial Narrow"/>
                <a:sym typeface="Arial Narrow"/>
              </a:rPr>
              <a:pPr algn="r">
                <a:buSzPts val="1300"/>
              </a:pPr>
              <a:t>‹#›</a:t>
            </a:fld>
            <a:endParaRPr sz="1300">
              <a:solidFill>
                <a:srgbClr val="0B4596"/>
              </a:solidFill>
              <a:latin typeface="Arial Narrow"/>
              <a:ea typeface="Arial Narrow"/>
              <a:cs typeface="Arial Narrow"/>
              <a:sym typeface="Arial Narrow"/>
            </a:endParaRPr>
          </a:p>
        </p:txBody>
      </p:sp>
      <p:pic>
        <p:nvPicPr>
          <p:cNvPr id="16" name="Google Shape;16;g1296eb9e080_0_0"/>
          <p:cNvPicPr preferRelativeResize="0"/>
          <p:nvPr/>
        </p:nvPicPr>
        <p:blipFill rotWithShape="1">
          <a:blip r:embed="rId19">
            <a:alphaModFix/>
          </a:blip>
          <a:srcRect/>
          <a:stretch/>
        </p:blipFill>
        <p:spPr>
          <a:xfrm>
            <a:off x="11147597" y="270281"/>
            <a:ext cx="809107" cy="809107"/>
          </a:xfrm>
          <a:prstGeom prst="rect">
            <a:avLst/>
          </a:prstGeom>
          <a:noFill/>
          <a:ln>
            <a:noFill/>
          </a:ln>
        </p:spPr>
      </p:pic>
      <p:pic>
        <p:nvPicPr>
          <p:cNvPr id="17" name="Google Shape;17;g1296eb9e080_0_0"/>
          <p:cNvPicPr preferRelativeResize="0"/>
          <p:nvPr/>
        </p:nvPicPr>
        <p:blipFill rotWithShape="1">
          <a:blip r:embed="rId20">
            <a:alphaModFix/>
          </a:blip>
          <a:srcRect/>
          <a:stretch/>
        </p:blipFill>
        <p:spPr>
          <a:xfrm>
            <a:off x="10267878" y="268447"/>
            <a:ext cx="812801" cy="812799"/>
          </a:xfrm>
          <a:prstGeom prst="rect">
            <a:avLst/>
          </a:prstGeom>
          <a:noFill/>
          <a:ln>
            <a:noFill/>
          </a:ln>
        </p:spPr>
      </p:pic>
    </p:spTree>
    <p:extLst>
      <p:ext uri="{BB962C8B-B14F-4D97-AF65-F5344CB8AC3E}">
        <p14:creationId xmlns:p14="http://schemas.microsoft.com/office/powerpoint/2010/main" val="3815506942"/>
      </p:ext>
    </p:extLst>
  </p:cSld>
  <p:clrMap bg1="lt1" tx1="dk1" bg2="dk2" tx2="lt2" accent1="accent1" accent2="accent2" accent3="accent3" accent4="accent4" accent5="accent5" accent6="accent6" hlink="hlink" folHlink="folHlink"/>
  <p:sldLayoutIdLst>
    <p:sldLayoutId id="2147483760" r:id="rId1"/>
    <p:sldLayoutId id="2147483762" r:id="rId2"/>
    <p:sldLayoutId id="2147483763"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296eb9e080_0_0"/>
          <p:cNvSpPr txBox="1">
            <a:spLocks noGrp="1"/>
          </p:cNvSpPr>
          <p:nvPr>
            <p:ph type="title"/>
          </p:nvPr>
        </p:nvSpPr>
        <p:spPr>
          <a:xfrm>
            <a:off x="873367" y="268426"/>
            <a:ext cx="9591600" cy="812700"/>
          </a:xfrm>
          <a:prstGeom prst="rect">
            <a:avLst/>
          </a:prstGeom>
          <a:noFill/>
          <a:ln>
            <a:noFill/>
          </a:ln>
        </p:spPr>
        <p:txBody>
          <a:bodyPr spcFirstLastPara="1" wrap="square" lIns="121876" tIns="121876" rIns="121876" bIns="121876" anchor="ctr" anchorCtr="0">
            <a:noAutofit/>
          </a:bodyPr>
          <a:lstStyle>
            <a:lvl1pPr marR="0" lvl="0" algn="l" rtl="0">
              <a:lnSpc>
                <a:spcPct val="100000"/>
              </a:lnSpc>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R="0" lvl="1"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11" name="Google Shape;11;g1296eb9e080_0_0"/>
          <p:cNvSpPr txBox="1">
            <a:spLocks noGrp="1"/>
          </p:cNvSpPr>
          <p:nvPr>
            <p:ph type="body" idx="1"/>
          </p:nvPr>
        </p:nvSpPr>
        <p:spPr>
          <a:xfrm>
            <a:off x="1010003" y="1161075"/>
            <a:ext cx="10572300" cy="4965300"/>
          </a:xfrm>
          <a:prstGeom prst="rect">
            <a:avLst/>
          </a:prstGeom>
          <a:noFill/>
          <a:ln>
            <a:noFill/>
          </a:ln>
        </p:spPr>
        <p:txBody>
          <a:bodyPr spcFirstLastPara="1" wrap="square" lIns="121876" tIns="121876" rIns="121876" bIns="121876" anchor="t" anchorCtr="0">
            <a:noAutofit/>
          </a:bodyPr>
          <a:lstStyle>
            <a:lvl1pPr marL="457200" marR="0" lvl="0" indent="-349250" algn="l" rtl="0">
              <a:lnSpc>
                <a:spcPct val="100000"/>
              </a:lnSpc>
              <a:spcBef>
                <a:spcPts val="6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lnSpc>
                <a:spcPct val="100000"/>
              </a:lnSpc>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lnSpc>
                <a:spcPct val="100000"/>
              </a:lnSpc>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lnSpc>
                <a:spcPct val="100000"/>
              </a:lnSpc>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lnSpc>
                <a:spcPct val="100000"/>
              </a:lnSpc>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296eb9e080_0_0"/>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pic>
        <p:nvPicPr>
          <p:cNvPr id="13" name="Google Shape;13;g1296eb9e080_0_0"/>
          <p:cNvPicPr preferRelativeResize="0"/>
          <p:nvPr/>
        </p:nvPicPr>
        <p:blipFill rotWithShape="1">
          <a:blip r:embed="rId20">
            <a:alphaModFix/>
          </a:blip>
          <a:srcRect/>
          <a:stretch/>
        </p:blipFill>
        <p:spPr>
          <a:xfrm>
            <a:off x="11" y="-3211"/>
            <a:ext cx="583660" cy="6858000"/>
          </a:xfrm>
          <a:prstGeom prst="rect">
            <a:avLst/>
          </a:prstGeom>
          <a:noFill/>
          <a:ln>
            <a:noFill/>
          </a:ln>
        </p:spPr>
      </p:pic>
      <p:sp>
        <p:nvSpPr>
          <p:cNvPr id="14" name="Google Shape;14;g1296eb9e080_0_0"/>
          <p:cNvSpPr/>
          <p:nvPr/>
        </p:nvSpPr>
        <p:spPr>
          <a:xfrm>
            <a:off x="0" y="6282325"/>
            <a:ext cx="12192000" cy="609600"/>
          </a:xfrm>
          <a:prstGeom prst="rect">
            <a:avLst/>
          </a:prstGeom>
          <a:solidFill>
            <a:srgbClr val="D6F5FF"/>
          </a:solidFill>
          <a:ln>
            <a:noFill/>
          </a:ln>
        </p:spPr>
        <p:txBody>
          <a:bodyPr spcFirstLastPara="1" wrap="square" lIns="121876" tIns="60913" rIns="121876" bIns="60913" anchor="ctr" anchorCtr="0">
            <a:noAutofit/>
          </a:bodyPr>
          <a:lstStyle/>
          <a:p>
            <a:pPr algn="ctr">
              <a:buSzPts val="2400"/>
            </a:pPr>
            <a:endParaRPr sz="2400">
              <a:solidFill>
                <a:srgbClr val="FFFFFF"/>
              </a:solidFill>
              <a:latin typeface="Calibri"/>
              <a:ea typeface="Calibri"/>
              <a:cs typeface="Calibri"/>
              <a:sym typeface="Calibri"/>
            </a:endParaRPr>
          </a:p>
        </p:txBody>
      </p:sp>
      <p:sp>
        <p:nvSpPr>
          <p:cNvPr id="15" name="Google Shape;15;g1296eb9e080_0_0"/>
          <p:cNvSpPr txBox="1"/>
          <p:nvPr/>
        </p:nvSpPr>
        <p:spPr>
          <a:xfrm>
            <a:off x="1930403" y="6483539"/>
            <a:ext cx="9651900" cy="205200"/>
          </a:xfrm>
          <a:prstGeom prst="rect">
            <a:avLst/>
          </a:prstGeom>
          <a:noFill/>
          <a:ln>
            <a:noFill/>
          </a:ln>
        </p:spPr>
        <p:txBody>
          <a:bodyPr spcFirstLastPara="1" wrap="square" lIns="0" tIns="0" rIns="0" bIns="0" anchor="t" anchorCtr="0">
            <a:noAutofit/>
          </a:bodyPr>
          <a:lstStyle/>
          <a:p>
            <a:pPr algn="r">
              <a:buSzPts val="1300"/>
            </a:pPr>
            <a:r>
              <a:rPr lang="en-US" sz="1300">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a:solidFill>
                  <a:srgbClr val="0B4596"/>
                </a:solidFill>
                <a:latin typeface="Arial Narrow"/>
                <a:ea typeface="Arial Narrow"/>
                <a:cs typeface="Arial Narrow"/>
                <a:sym typeface="Arial Narrow"/>
              </a:rPr>
              <a:pPr algn="r">
                <a:buSzPts val="1300"/>
              </a:pPr>
              <a:t>‹#›</a:t>
            </a:fld>
            <a:endParaRPr sz="1300">
              <a:solidFill>
                <a:srgbClr val="0B4596"/>
              </a:solidFill>
              <a:latin typeface="Arial Narrow"/>
              <a:ea typeface="Arial Narrow"/>
              <a:cs typeface="Arial Narrow"/>
              <a:sym typeface="Arial Narrow"/>
            </a:endParaRPr>
          </a:p>
        </p:txBody>
      </p:sp>
      <p:pic>
        <p:nvPicPr>
          <p:cNvPr id="16" name="Google Shape;16;g1296eb9e080_0_0"/>
          <p:cNvPicPr preferRelativeResize="0"/>
          <p:nvPr/>
        </p:nvPicPr>
        <p:blipFill rotWithShape="1">
          <a:blip r:embed="rId21">
            <a:alphaModFix/>
          </a:blip>
          <a:srcRect/>
          <a:stretch/>
        </p:blipFill>
        <p:spPr>
          <a:xfrm>
            <a:off x="11147597" y="270281"/>
            <a:ext cx="809107" cy="809107"/>
          </a:xfrm>
          <a:prstGeom prst="rect">
            <a:avLst/>
          </a:prstGeom>
          <a:noFill/>
          <a:ln>
            <a:noFill/>
          </a:ln>
        </p:spPr>
      </p:pic>
      <p:pic>
        <p:nvPicPr>
          <p:cNvPr id="17" name="Google Shape;17;g1296eb9e080_0_0"/>
          <p:cNvPicPr preferRelativeResize="0"/>
          <p:nvPr/>
        </p:nvPicPr>
        <p:blipFill rotWithShape="1">
          <a:blip r:embed="rId22">
            <a:alphaModFix/>
          </a:blip>
          <a:srcRect/>
          <a:stretch/>
        </p:blipFill>
        <p:spPr>
          <a:xfrm>
            <a:off x="10267878" y="268447"/>
            <a:ext cx="812801" cy="812799"/>
          </a:xfrm>
          <a:prstGeom prst="rect">
            <a:avLst/>
          </a:prstGeom>
          <a:noFill/>
          <a:ln>
            <a:noFill/>
          </a:ln>
        </p:spPr>
      </p:pic>
    </p:spTree>
    <p:extLst>
      <p:ext uri="{BB962C8B-B14F-4D97-AF65-F5344CB8AC3E}">
        <p14:creationId xmlns:p14="http://schemas.microsoft.com/office/powerpoint/2010/main" val="316063273"/>
      </p:ext>
    </p:extLst>
  </p:cSld>
  <p:clrMap bg1="lt1" tx1="dk1" bg2="dk2" tx2="lt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g1296eb9e080_0_0"/>
          <p:cNvSpPr txBox="1">
            <a:spLocks noGrp="1"/>
          </p:cNvSpPr>
          <p:nvPr>
            <p:ph type="title"/>
          </p:nvPr>
        </p:nvSpPr>
        <p:spPr>
          <a:xfrm>
            <a:off x="873367" y="268426"/>
            <a:ext cx="9591600" cy="812700"/>
          </a:xfrm>
          <a:prstGeom prst="rect">
            <a:avLst/>
          </a:prstGeom>
          <a:noFill/>
          <a:ln>
            <a:noFill/>
          </a:ln>
        </p:spPr>
        <p:txBody>
          <a:bodyPr spcFirstLastPara="1" wrap="square" lIns="121876" tIns="121876" rIns="121876" bIns="121876" anchor="ctr" anchorCtr="0">
            <a:noAutofit/>
          </a:bodyPr>
          <a:lstStyle>
            <a:lvl1pPr marR="0" lvl="0" algn="l" rtl="0">
              <a:lnSpc>
                <a:spcPct val="100000"/>
              </a:lnSpc>
              <a:spcBef>
                <a:spcPts val="0"/>
              </a:spcBef>
              <a:spcAft>
                <a:spcPts val="0"/>
              </a:spcAft>
              <a:buClr>
                <a:schemeClr val="dk2"/>
              </a:buClr>
              <a:buSzPts val="4800"/>
              <a:buFont typeface="Cambria"/>
              <a:buNone/>
              <a:defRPr sz="4800" b="1" i="0" u="none" strike="noStrike" cap="none">
                <a:solidFill>
                  <a:schemeClr val="dk2"/>
                </a:solidFill>
                <a:latin typeface="Cambria"/>
                <a:ea typeface="Cambria"/>
                <a:cs typeface="Cambria"/>
                <a:sym typeface="Cambria"/>
              </a:defRPr>
            </a:lvl1pPr>
            <a:lvl2pPr marR="0" lvl="1"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11" name="Google Shape;11;g1296eb9e080_0_0"/>
          <p:cNvSpPr txBox="1">
            <a:spLocks noGrp="1"/>
          </p:cNvSpPr>
          <p:nvPr>
            <p:ph type="body" idx="1"/>
          </p:nvPr>
        </p:nvSpPr>
        <p:spPr>
          <a:xfrm>
            <a:off x="1010003" y="1161075"/>
            <a:ext cx="10572300" cy="4965300"/>
          </a:xfrm>
          <a:prstGeom prst="rect">
            <a:avLst/>
          </a:prstGeom>
          <a:noFill/>
          <a:ln>
            <a:noFill/>
          </a:ln>
        </p:spPr>
        <p:txBody>
          <a:bodyPr spcFirstLastPara="1" wrap="square" lIns="121876" tIns="121876" rIns="121876" bIns="121876" anchor="t" anchorCtr="0">
            <a:noAutofit/>
          </a:bodyPr>
          <a:lstStyle>
            <a:lvl1pPr marL="457200" marR="0" lvl="0" indent="-349250" algn="l" rtl="0">
              <a:lnSpc>
                <a:spcPct val="100000"/>
              </a:lnSpc>
              <a:spcBef>
                <a:spcPts val="600"/>
              </a:spcBef>
              <a:spcAft>
                <a:spcPts val="0"/>
              </a:spcAft>
              <a:buClr>
                <a:schemeClr val="dk2"/>
              </a:buClr>
              <a:buSzPts val="1900"/>
              <a:buFont typeface="Open Sans"/>
              <a:buChar char="●"/>
              <a:defRPr sz="3200" b="0" i="0" u="none" strike="noStrike" cap="none">
                <a:solidFill>
                  <a:schemeClr val="dk2"/>
                </a:solidFill>
                <a:latin typeface="Open Sans"/>
                <a:ea typeface="Open Sans"/>
                <a:cs typeface="Open Sans"/>
                <a:sym typeface="Open Sans"/>
              </a:defRPr>
            </a:lvl1pPr>
            <a:lvl2pPr marL="914400" marR="0" lvl="1" indent="-381000" algn="l" rtl="0">
              <a:lnSpc>
                <a:spcPct val="100000"/>
              </a:lnSpc>
              <a:spcBef>
                <a:spcPts val="500"/>
              </a:spcBef>
              <a:spcAft>
                <a:spcPts val="0"/>
              </a:spcAft>
              <a:buClr>
                <a:srgbClr val="0070C0"/>
              </a:buClr>
              <a:buSzPts val="2400"/>
              <a:buFont typeface="Open Sans"/>
              <a:buChar char="○"/>
              <a:defRPr sz="2400" b="0" i="0" u="none" strike="noStrike" cap="none">
                <a:solidFill>
                  <a:srgbClr val="0070C0"/>
                </a:solidFill>
                <a:latin typeface="Open Sans"/>
                <a:ea typeface="Open Sans"/>
                <a:cs typeface="Open Sans"/>
                <a:sym typeface="Open Sans"/>
              </a:defRPr>
            </a:lvl2pPr>
            <a:lvl3pPr marL="1371600" marR="0" lvl="2" indent="-361950" algn="l" rtl="0">
              <a:lnSpc>
                <a:spcPct val="100000"/>
              </a:lnSpc>
              <a:spcBef>
                <a:spcPts val="500"/>
              </a:spcBef>
              <a:spcAft>
                <a:spcPts val="0"/>
              </a:spcAft>
              <a:buClr>
                <a:schemeClr val="dk2"/>
              </a:buClr>
              <a:buSzPts val="2100"/>
              <a:buFont typeface="Open Sans"/>
              <a:buChar char="■"/>
              <a:defRPr sz="2100" b="0" i="0" u="none" strike="noStrike" cap="none">
                <a:solidFill>
                  <a:schemeClr val="dk2"/>
                </a:solidFill>
                <a:latin typeface="Open Sans"/>
                <a:ea typeface="Open Sans"/>
                <a:cs typeface="Open Sans"/>
                <a:sym typeface="Open Sans"/>
              </a:defRPr>
            </a:lvl3pPr>
            <a:lvl4pPr marL="1828800" marR="0" lvl="3" indent="-349250" algn="l" rtl="0">
              <a:lnSpc>
                <a:spcPct val="100000"/>
              </a:lnSpc>
              <a:spcBef>
                <a:spcPts val="400"/>
              </a:spcBef>
              <a:spcAft>
                <a:spcPts val="0"/>
              </a:spcAft>
              <a:buClr>
                <a:schemeClr val="dk1"/>
              </a:buClr>
              <a:buSzPts val="1900"/>
              <a:buFont typeface="Open Sans"/>
              <a:buChar char="●"/>
              <a:defRPr sz="1900" b="0" i="0" u="none" strike="noStrike" cap="none">
                <a:solidFill>
                  <a:schemeClr val="dk1"/>
                </a:solidFill>
                <a:latin typeface="Open Sans"/>
                <a:ea typeface="Open Sans"/>
                <a:cs typeface="Open Sans"/>
                <a:sym typeface="Open Sans"/>
              </a:defRPr>
            </a:lvl4pPr>
            <a:lvl5pPr marL="2286000" marR="0" lvl="4" indent="-330200" algn="l" rtl="0">
              <a:lnSpc>
                <a:spcPct val="100000"/>
              </a:lnSpc>
              <a:spcBef>
                <a:spcPts val="400"/>
              </a:spcBef>
              <a:spcAft>
                <a:spcPts val="0"/>
              </a:spcAft>
              <a:buClr>
                <a:schemeClr val="dk1"/>
              </a:buClr>
              <a:buSzPts val="1600"/>
              <a:buFont typeface="Open Sans"/>
              <a:buChar char="○"/>
              <a:defRPr sz="1600" b="0" i="0" u="none" strike="noStrike" cap="none">
                <a:solidFill>
                  <a:schemeClr val="dk1"/>
                </a:solidFill>
                <a:latin typeface="Open Sans"/>
                <a:ea typeface="Open Sans"/>
                <a:cs typeface="Open Sans"/>
                <a:sym typeface="Open Sans"/>
              </a:defRPr>
            </a:lvl5pPr>
            <a:lvl6pPr marL="2743200" marR="0" lvl="5"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6pPr>
            <a:lvl7pPr marL="3200400" marR="0" lvl="6" indent="-311150" algn="l" rtl="0">
              <a:lnSpc>
                <a:spcPct val="100000"/>
              </a:lnSpc>
              <a:spcBef>
                <a:spcPts val="500"/>
              </a:spcBef>
              <a:spcAft>
                <a:spcPts val="0"/>
              </a:spcAft>
              <a:buClr>
                <a:schemeClr val="dk1"/>
              </a:buClr>
              <a:buSzPts val="1300"/>
              <a:buFont typeface="Open Sans"/>
              <a:buChar char="●"/>
              <a:defRPr sz="1300" b="0" i="0" u="none" strike="noStrike" cap="none">
                <a:solidFill>
                  <a:schemeClr val="dk1"/>
                </a:solidFill>
                <a:latin typeface="Open Sans"/>
                <a:ea typeface="Open Sans"/>
                <a:cs typeface="Open Sans"/>
                <a:sym typeface="Open Sans"/>
              </a:defRPr>
            </a:lvl7pPr>
            <a:lvl8pPr marL="3657600" marR="0" lvl="7"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8pPr>
            <a:lvl9pPr marL="4114800" marR="0" lvl="8" indent="-304800" algn="l" rtl="0">
              <a:lnSpc>
                <a:spcPct val="100000"/>
              </a:lnSpc>
              <a:spcBef>
                <a:spcPts val="500"/>
              </a:spcBef>
              <a:spcAft>
                <a:spcPts val="0"/>
              </a:spcAft>
              <a:buClr>
                <a:schemeClr val="dk1"/>
              </a:buClr>
              <a:buSzPts val="1200"/>
              <a:buFont typeface="Open Sans"/>
              <a:buChar char="■"/>
              <a:defRPr sz="1200" b="0" i="1" u="none" strike="noStrike" cap="none">
                <a:solidFill>
                  <a:schemeClr val="dk1"/>
                </a:solidFill>
                <a:latin typeface="Open Sans"/>
                <a:ea typeface="Open Sans"/>
                <a:cs typeface="Open Sans"/>
                <a:sym typeface="Open Sans"/>
              </a:defRPr>
            </a:lvl9pPr>
          </a:lstStyle>
          <a:p>
            <a:endParaRPr/>
          </a:p>
        </p:txBody>
      </p:sp>
      <p:sp>
        <p:nvSpPr>
          <p:cNvPr id="12" name="Google Shape;12;g1296eb9e080_0_0"/>
          <p:cNvSpPr txBox="1">
            <a:spLocks noGrp="1"/>
          </p:cNvSpPr>
          <p:nvPr>
            <p:ph type="sldNum" idx="12"/>
          </p:nvPr>
        </p:nvSpPr>
        <p:spPr>
          <a:xfrm>
            <a:off x="8737603" y="6356343"/>
            <a:ext cx="3126900" cy="365100"/>
          </a:xfrm>
          <a:prstGeom prst="rect">
            <a:avLst/>
          </a:prstGeom>
          <a:noFill/>
          <a:ln>
            <a:noFill/>
          </a:ln>
        </p:spPr>
        <p:txBody>
          <a:bodyPr spcFirstLastPara="1" wrap="square" lIns="121876" tIns="60913" rIns="121876" bIns="60913" anchor="ctr" anchorCtr="0">
            <a:noAutofit/>
          </a:bodyPr>
          <a:lstStyle>
            <a:lvl1pPr marL="0" marR="0" lvl="0"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600"/>
              <a:buFont typeface="Arial"/>
              <a:buNone/>
              <a:defRPr sz="1600" b="0" i="0" u="none" strike="noStrike" cap="none">
                <a:solidFill>
                  <a:srgbClr val="888888"/>
                </a:solidFill>
                <a:latin typeface="Open Sans"/>
                <a:ea typeface="Open Sans"/>
                <a:cs typeface="Open Sans"/>
                <a:sym typeface="Open Sans"/>
              </a:defRPr>
            </a:lvl9pPr>
          </a:lstStyle>
          <a:p>
            <a:fld id="{00000000-1234-1234-1234-123412341234}" type="slidenum">
              <a:rPr lang="en-US"/>
              <a:pPr/>
              <a:t>‹#›</a:t>
            </a:fld>
            <a:endParaRPr/>
          </a:p>
        </p:txBody>
      </p:sp>
      <p:pic>
        <p:nvPicPr>
          <p:cNvPr id="13" name="Google Shape;13;g1296eb9e080_0_0"/>
          <p:cNvPicPr preferRelativeResize="0"/>
          <p:nvPr/>
        </p:nvPicPr>
        <p:blipFill rotWithShape="1">
          <a:blip r:embed="rId20">
            <a:alphaModFix/>
          </a:blip>
          <a:srcRect/>
          <a:stretch/>
        </p:blipFill>
        <p:spPr>
          <a:xfrm>
            <a:off x="11" y="-3211"/>
            <a:ext cx="583660" cy="6858000"/>
          </a:xfrm>
          <a:prstGeom prst="rect">
            <a:avLst/>
          </a:prstGeom>
          <a:noFill/>
          <a:ln>
            <a:noFill/>
          </a:ln>
        </p:spPr>
      </p:pic>
      <p:sp>
        <p:nvSpPr>
          <p:cNvPr id="14" name="Google Shape;14;g1296eb9e080_0_0"/>
          <p:cNvSpPr/>
          <p:nvPr/>
        </p:nvSpPr>
        <p:spPr>
          <a:xfrm>
            <a:off x="0" y="6282325"/>
            <a:ext cx="12192000" cy="609600"/>
          </a:xfrm>
          <a:prstGeom prst="rect">
            <a:avLst/>
          </a:prstGeom>
          <a:solidFill>
            <a:srgbClr val="D6F5FF"/>
          </a:solidFill>
          <a:ln>
            <a:noFill/>
          </a:ln>
        </p:spPr>
        <p:txBody>
          <a:bodyPr spcFirstLastPara="1" wrap="square" lIns="121876" tIns="60913" rIns="121876" bIns="60913" anchor="ctr" anchorCtr="0">
            <a:noAutofit/>
          </a:bodyPr>
          <a:lstStyle/>
          <a:p>
            <a:pPr algn="ctr">
              <a:buSzPts val="2400"/>
            </a:pPr>
            <a:endParaRPr sz="2400">
              <a:solidFill>
                <a:srgbClr val="FFFFFF"/>
              </a:solidFill>
              <a:latin typeface="Calibri"/>
              <a:ea typeface="Calibri"/>
              <a:cs typeface="Calibri"/>
              <a:sym typeface="Calibri"/>
            </a:endParaRPr>
          </a:p>
        </p:txBody>
      </p:sp>
      <p:sp>
        <p:nvSpPr>
          <p:cNvPr id="15" name="Google Shape;15;g1296eb9e080_0_0"/>
          <p:cNvSpPr txBox="1"/>
          <p:nvPr/>
        </p:nvSpPr>
        <p:spPr>
          <a:xfrm>
            <a:off x="1930403" y="6483539"/>
            <a:ext cx="9651900" cy="205200"/>
          </a:xfrm>
          <a:prstGeom prst="rect">
            <a:avLst/>
          </a:prstGeom>
          <a:noFill/>
          <a:ln>
            <a:noFill/>
          </a:ln>
        </p:spPr>
        <p:txBody>
          <a:bodyPr spcFirstLastPara="1" wrap="square" lIns="0" tIns="0" rIns="0" bIns="0" anchor="t" anchorCtr="0">
            <a:noAutofit/>
          </a:bodyPr>
          <a:lstStyle/>
          <a:p>
            <a:pPr algn="r">
              <a:buSzPts val="1300"/>
            </a:pPr>
            <a:r>
              <a:rPr lang="en-US" sz="1300">
                <a:solidFill>
                  <a:srgbClr val="0B4596"/>
                </a:solidFill>
                <a:latin typeface="Arial Narrow"/>
                <a:ea typeface="Arial Narrow"/>
                <a:cs typeface="Arial Narrow"/>
                <a:sym typeface="Arial Narrow"/>
              </a:rPr>
              <a:t>Department of Commerce  //  National Oceanic and Atmospheric Administration  //  </a:t>
            </a:r>
            <a:fld id="{00000000-1234-1234-1234-123412341234}" type="slidenum">
              <a:rPr lang="en-US" sz="1300">
                <a:solidFill>
                  <a:srgbClr val="0B4596"/>
                </a:solidFill>
                <a:latin typeface="Arial Narrow"/>
                <a:ea typeface="Arial Narrow"/>
                <a:cs typeface="Arial Narrow"/>
                <a:sym typeface="Arial Narrow"/>
              </a:rPr>
              <a:pPr algn="r">
                <a:buSzPts val="1300"/>
              </a:pPr>
              <a:t>‹#›</a:t>
            </a:fld>
            <a:endParaRPr sz="1300">
              <a:solidFill>
                <a:srgbClr val="0B4596"/>
              </a:solidFill>
              <a:latin typeface="Arial Narrow"/>
              <a:ea typeface="Arial Narrow"/>
              <a:cs typeface="Arial Narrow"/>
              <a:sym typeface="Arial Narrow"/>
            </a:endParaRPr>
          </a:p>
        </p:txBody>
      </p:sp>
      <p:pic>
        <p:nvPicPr>
          <p:cNvPr id="16" name="Google Shape;16;g1296eb9e080_0_0"/>
          <p:cNvPicPr preferRelativeResize="0"/>
          <p:nvPr/>
        </p:nvPicPr>
        <p:blipFill rotWithShape="1">
          <a:blip r:embed="rId21">
            <a:alphaModFix/>
          </a:blip>
          <a:srcRect/>
          <a:stretch/>
        </p:blipFill>
        <p:spPr>
          <a:xfrm>
            <a:off x="11147597" y="270281"/>
            <a:ext cx="809107" cy="809107"/>
          </a:xfrm>
          <a:prstGeom prst="rect">
            <a:avLst/>
          </a:prstGeom>
          <a:noFill/>
          <a:ln>
            <a:noFill/>
          </a:ln>
        </p:spPr>
      </p:pic>
      <p:pic>
        <p:nvPicPr>
          <p:cNvPr id="17" name="Google Shape;17;g1296eb9e080_0_0"/>
          <p:cNvPicPr preferRelativeResize="0"/>
          <p:nvPr/>
        </p:nvPicPr>
        <p:blipFill rotWithShape="1">
          <a:blip r:embed="rId22">
            <a:alphaModFix/>
          </a:blip>
          <a:srcRect/>
          <a:stretch/>
        </p:blipFill>
        <p:spPr>
          <a:xfrm>
            <a:off x="10267878" y="268447"/>
            <a:ext cx="812801" cy="812799"/>
          </a:xfrm>
          <a:prstGeom prst="rect">
            <a:avLst/>
          </a:prstGeom>
          <a:noFill/>
          <a:ln>
            <a:noFill/>
          </a:ln>
        </p:spPr>
      </p:pic>
    </p:spTree>
    <p:extLst>
      <p:ext uri="{BB962C8B-B14F-4D97-AF65-F5344CB8AC3E}">
        <p14:creationId xmlns:p14="http://schemas.microsoft.com/office/powerpoint/2010/main" val="2733459733"/>
      </p:ext>
    </p:extLst>
  </p:cSld>
  <p:clrMap bg1="lt1" tx1="dk1" bg2="dk2"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5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6.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44.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2.xml"/><Relationship Id="rId3"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79.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1" Type="http://schemas.openxmlformats.org/officeDocument/2006/relationships/slideLayout" Target="../slideLayouts/slideLayout98.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95.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16.xml"/><Relationship Id="rId3"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18.xml"/><Relationship Id="rId3"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2.jpg"/><Relationship Id="rId5" Type="http://schemas.openxmlformats.org/officeDocument/2006/relationships/image" Target="../media/image33.jpg"/><Relationship Id="rId6" Type="http://schemas.openxmlformats.org/officeDocument/2006/relationships/image" Target="../media/image34.jpg"/><Relationship Id="rId1" Type="http://schemas.openxmlformats.org/officeDocument/2006/relationships/slideLayout" Target="../slideLayouts/slideLayout9.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4.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xml"/><Relationship Id="rId3" Type="http://schemas.openxmlformats.org/officeDocument/2006/relationships/image" Target="../media/image12.jp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png"/><Relationship Id="rId1" Type="http://schemas.openxmlformats.org/officeDocument/2006/relationships/slideLayout" Target="../slideLayouts/slideLayout18.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7.xml"/><Relationship Id="rId3"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8.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
          <p:cNvSpPr txBox="1">
            <a:spLocks noGrp="1"/>
          </p:cNvSpPr>
          <p:nvPr>
            <p:ph type="ctrTitle"/>
          </p:nvPr>
        </p:nvSpPr>
        <p:spPr>
          <a:xfrm>
            <a:off x="774703" y="707267"/>
            <a:ext cx="11417300" cy="2194500"/>
          </a:xfrm>
          <a:prstGeom prst="rect">
            <a:avLst/>
          </a:prstGeom>
          <a:noFill/>
          <a:ln>
            <a:noFill/>
          </a:ln>
        </p:spPr>
        <p:txBody>
          <a:bodyPr spcFirstLastPara="1" wrap="square" lIns="91372" tIns="45698" rIns="91372" bIns="45698" anchor="ctr" anchorCtr="0">
            <a:noAutofit/>
          </a:bodyPr>
          <a:lstStyle/>
          <a:p>
            <a:pPr lvl="0">
              <a:buSzPts val="1400"/>
            </a:pPr>
            <a:r>
              <a:rPr lang="en-US" sz="4800" dirty="0"/>
              <a:t>NOAA’s May Outlook for the</a:t>
            </a:r>
            <a:br>
              <a:rPr lang="en-US" sz="4800" dirty="0"/>
            </a:br>
            <a:r>
              <a:rPr lang="en-US" sz="4800" dirty="0"/>
              <a:t>2023 Atlantic Hurricane Season: Methodology &amp; Forecast Outlook</a:t>
            </a:r>
            <a:br>
              <a:rPr lang="en-US" sz="4800" dirty="0"/>
            </a:br>
            <a:r>
              <a:rPr lang="en-US" sz="4800" dirty="0"/>
              <a:t>+ Problems with 2022 Outlook</a:t>
            </a:r>
            <a:endParaRPr sz="4800" dirty="0"/>
          </a:p>
        </p:txBody>
      </p:sp>
      <p:sp>
        <p:nvSpPr>
          <p:cNvPr id="103" name="Google Shape;103;p1"/>
          <p:cNvSpPr txBox="1">
            <a:spLocks noGrp="1"/>
          </p:cNvSpPr>
          <p:nvPr>
            <p:ph type="subTitle" idx="1"/>
          </p:nvPr>
        </p:nvSpPr>
        <p:spPr>
          <a:xfrm>
            <a:off x="736600" y="3548635"/>
            <a:ext cx="11455400" cy="2087100"/>
          </a:xfrm>
          <a:prstGeom prst="rect">
            <a:avLst/>
          </a:prstGeom>
          <a:noFill/>
          <a:ln>
            <a:noFill/>
          </a:ln>
        </p:spPr>
        <p:txBody>
          <a:bodyPr spcFirstLastPara="1" wrap="square" lIns="91372" tIns="45698" rIns="91372" bIns="45698" anchor="t" anchorCtr="0">
            <a:noAutofit/>
          </a:bodyPr>
          <a:lstStyle/>
          <a:p>
            <a:pPr algn="ctr">
              <a:spcBef>
                <a:spcPts val="0"/>
              </a:spcBef>
              <a:buSzPts val="2000"/>
            </a:pPr>
            <a:r>
              <a:rPr lang="en-US" sz="2400" dirty="0">
                <a:solidFill>
                  <a:srgbClr val="FFFF00"/>
                </a:solidFill>
              </a:rPr>
              <a:t>Presented by Stanley Goldenberg  </a:t>
            </a:r>
            <a:r>
              <a:rPr lang="en-US" sz="2400" dirty="0">
                <a:solidFill>
                  <a:srgbClr val="00FFFF"/>
                </a:solidFill>
              </a:rPr>
              <a:t>NOAA/OAR/AOML/HRD</a:t>
            </a:r>
          </a:p>
          <a:p>
            <a:pPr algn="ctr">
              <a:spcBef>
                <a:spcPts val="0"/>
              </a:spcBef>
              <a:buSzPts val="2000"/>
            </a:pPr>
            <a:r>
              <a:rPr lang="en-US" sz="2400" dirty="0">
                <a:solidFill>
                  <a:srgbClr val="00FFFF"/>
                </a:solidFill>
              </a:rPr>
              <a:t>Rest of NOAA team:</a:t>
            </a:r>
          </a:p>
          <a:p>
            <a:pPr algn="ctr">
              <a:spcBef>
                <a:spcPts val="0"/>
              </a:spcBef>
              <a:buSzPts val="2000"/>
            </a:pPr>
            <a:r>
              <a:rPr lang="en-US" sz="2400" dirty="0">
                <a:solidFill>
                  <a:srgbClr val="FFFF00"/>
                </a:solidFill>
              </a:rPr>
              <a:t>Matthew </a:t>
            </a:r>
            <a:r>
              <a:rPr lang="en-US" sz="2400" dirty="0" err="1">
                <a:solidFill>
                  <a:srgbClr val="FFFF00"/>
                </a:solidFill>
              </a:rPr>
              <a:t>Rosencrans</a:t>
            </a:r>
            <a:r>
              <a:rPr lang="en-US" sz="2400" dirty="0">
                <a:solidFill>
                  <a:srgbClr val="FFFF00"/>
                </a:solidFill>
              </a:rPr>
              <a:t> (Lead), </a:t>
            </a:r>
            <a:r>
              <a:rPr lang="en-US" sz="2400" dirty="0" err="1">
                <a:solidFill>
                  <a:srgbClr val="FFFF00"/>
                </a:solidFill>
              </a:rPr>
              <a:t>Hui</a:t>
            </a:r>
            <a:r>
              <a:rPr lang="en-US" sz="2400" dirty="0">
                <a:solidFill>
                  <a:srgbClr val="FFFF00"/>
                </a:solidFill>
              </a:rPr>
              <a:t> Wang, Daniel </a:t>
            </a:r>
            <a:r>
              <a:rPr lang="en-US" sz="2400" dirty="0" err="1">
                <a:solidFill>
                  <a:srgbClr val="FFFF00"/>
                </a:solidFill>
              </a:rPr>
              <a:t>Harnos</a:t>
            </a:r>
            <a:r>
              <a:rPr lang="en-US" sz="2400" dirty="0">
                <a:solidFill>
                  <a:srgbClr val="FFFF00"/>
                </a:solidFill>
              </a:rPr>
              <a:t>  </a:t>
            </a:r>
            <a:r>
              <a:rPr lang="en-US" sz="2400" dirty="0">
                <a:solidFill>
                  <a:srgbClr val="00FFFF"/>
                </a:solidFill>
              </a:rPr>
              <a:t>NWS/ NCEP/ CPC</a:t>
            </a:r>
            <a:endParaRPr sz="2400" dirty="0">
              <a:solidFill>
                <a:srgbClr val="00FFFF"/>
              </a:solidFill>
            </a:endParaRPr>
          </a:p>
          <a:p>
            <a:pPr algn="ctr">
              <a:spcBef>
                <a:spcPts val="0"/>
              </a:spcBef>
              <a:buSzPts val="2000"/>
            </a:pPr>
            <a:r>
              <a:rPr lang="en-US" sz="2400" dirty="0">
                <a:solidFill>
                  <a:srgbClr val="FFFF00"/>
                </a:solidFill>
              </a:rPr>
              <a:t>Chris </a:t>
            </a:r>
            <a:r>
              <a:rPr lang="en-US" sz="2400" dirty="0" err="1">
                <a:solidFill>
                  <a:srgbClr val="FFFF00"/>
                </a:solidFill>
              </a:rPr>
              <a:t>Landsea</a:t>
            </a:r>
            <a:r>
              <a:rPr lang="en-US" sz="2400" dirty="0">
                <a:solidFill>
                  <a:srgbClr val="FFFF00"/>
                </a:solidFill>
              </a:rPr>
              <a:t>, Richard Pasch, Eric Blake </a:t>
            </a:r>
            <a:r>
              <a:rPr lang="en-US" sz="2400" dirty="0">
                <a:solidFill>
                  <a:srgbClr val="00FFFF"/>
                </a:solidFill>
              </a:rPr>
              <a:t>NWS/NCEP/NHC</a:t>
            </a:r>
            <a:endParaRPr lang="en-US" sz="2400" dirty="0">
              <a:solidFill>
                <a:srgbClr val="FFFF00"/>
              </a:solidFill>
            </a:endParaRPr>
          </a:p>
          <a:p>
            <a:pPr algn="ctr">
              <a:spcBef>
                <a:spcPts val="0"/>
              </a:spcBef>
              <a:buSzPts val="2000"/>
            </a:pPr>
            <a:r>
              <a:rPr lang="en-US" sz="2400" dirty="0" err="1">
                <a:solidFill>
                  <a:srgbClr val="FFFF00"/>
                </a:solidFill>
              </a:rPr>
              <a:t>Hosmay</a:t>
            </a:r>
            <a:r>
              <a:rPr lang="en-US" sz="2400" dirty="0">
                <a:solidFill>
                  <a:srgbClr val="FFFF00"/>
                </a:solidFill>
              </a:rPr>
              <a:t> Lopez (new for 2023) </a:t>
            </a:r>
            <a:r>
              <a:rPr lang="en-US" sz="2400" dirty="0">
                <a:solidFill>
                  <a:srgbClr val="00FFFF"/>
                </a:solidFill>
              </a:rPr>
              <a:t>OAR/AOML/</a:t>
            </a:r>
            <a:r>
              <a:rPr lang="en-US" sz="2400" dirty="0" err="1">
                <a:solidFill>
                  <a:srgbClr val="00FFFF"/>
                </a:solidFill>
              </a:rPr>
              <a:t>PhOD</a:t>
            </a:r>
            <a:endParaRPr sz="2400" dirty="0">
              <a:solidFill>
                <a:srgbClr val="00FFFF"/>
              </a:solidFill>
            </a:endParaRPr>
          </a:p>
          <a:p>
            <a:pPr algn="ctr">
              <a:spcBef>
                <a:spcPts val="0"/>
              </a:spcBef>
              <a:buSzPts val="2000"/>
            </a:pPr>
            <a:endParaRPr sz="2400" dirty="0">
              <a:solidFill>
                <a:srgbClr val="00FFFF"/>
              </a:solidFill>
            </a:endParaRPr>
          </a:p>
        </p:txBody>
      </p:sp>
      <p:sp>
        <p:nvSpPr>
          <p:cNvPr id="104" name="Google Shape;104;p1"/>
          <p:cNvSpPr txBox="1"/>
          <p:nvPr/>
        </p:nvSpPr>
        <p:spPr>
          <a:xfrm>
            <a:off x="9737761" y="6031313"/>
            <a:ext cx="184151" cy="646291"/>
          </a:xfrm>
          <a:prstGeom prst="rect">
            <a:avLst/>
          </a:prstGeom>
          <a:noFill/>
          <a:ln>
            <a:noFill/>
          </a:ln>
        </p:spPr>
        <p:txBody>
          <a:bodyPr spcFirstLastPara="1" wrap="square" lIns="91372" tIns="45698" rIns="91372" bIns="45698" anchor="t" anchorCtr="0">
            <a:spAutoFit/>
          </a:bodyPr>
          <a:lstStyle/>
          <a:p>
            <a:pPr>
              <a:buSzPts val="2400"/>
            </a:pPr>
            <a:endParaRPr sz="3600">
              <a:solidFill>
                <a:schemeClr val="dk1"/>
              </a:solidFill>
              <a:latin typeface="Times New Roman"/>
              <a:ea typeface="Times New Roman"/>
              <a:cs typeface="Times New Roman"/>
              <a:sym typeface="Times New Roman"/>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3" name="Google Shape;209;p10"/>
          <p:cNvPicPr preferRelativeResize="0"/>
          <p:nvPr/>
        </p:nvPicPr>
        <p:blipFill>
          <a:blip r:embed="rId3">
            <a:alphaModFix/>
          </a:blip>
          <a:stretch>
            <a:fillRect/>
          </a:stretch>
        </p:blipFill>
        <p:spPr>
          <a:xfrm>
            <a:off x="1702260" y="278033"/>
            <a:ext cx="7666968" cy="5108448"/>
          </a:xfrm>
          <a:prstGeom prst="rect">
            <a:avLst/>
          </a:prstGeom>
          <a:noFill/>
          <a:ln>
            <a:noFill/>
          </a:ln>
        </p:spPr>
      </p:pic>
      <p:sp>
        <p:nvSpPr>
          <p:cNvPr id="206" name="Google Shape;206;p10"/>
          <p:cNvSpPr txBox="1">
            <a:spLocks noGrp="1"/>
          </p:cNvSpPr>
          <p:nvPr>
            <p:ph type="title"/>
          </p:nvPr>
        </p:nvSpPr>
        <p:spPr>
          <a:xfrm>
            <a:off x="1745645" y="15444"/>
            <a:ext cx="7055707" cy="1143000"/>
          </a:xfrm>
          <a:prstGeom prst="rect">
            <a:avLst/>
          </a:prstGeom>
          <a:solidFill>
            <a:schemeClr val="bg1"/>
          </a:solidFill>
          <a:ln>
            <a:solidFill>
              <a:schemeClr val="bg1"/>
            </a:solidFill>
          </a:ln>
        </p:spPr>
        <p:txBody>
          <a:bodyPr spcFirstLastPara="1" wrap="square" lIns="91376" tIns="45698" rIns="91376" bIns="45698" anchor="ctr" anchorCtr="0">
            <a:noAutofit/>
          </a:bodyPr>
          <a:lstStyle/>
          <a:p>
            <a:r>
              <a:rPr lang="en-US" sz="3100" dirty="0">
                <a:solidFill>
                  <a:schemeClr val="dk1"/>
                </a:solidFill>
                <a:latin typeface="Calibri"/>
                <a:ea typeface="Calibri"/>
                <a:cs typeface="Calibri"/>
                <a:sym typeface="Calibri"/>
              </a:rPr>
              <a:t>May 2023 Atlantic Hurricane Outlook:</a:t>
            </a:r>
            <a:br>
              <a:rPr lang="en-US" sz="3100" dirty="0">
                <a:solidFill>
                  <a:schemeClr val="dk1"/>
                </a:solidFill>
                <a:latin typeface="Calibri"/>
                <a:ea typeface="Calibri"/>
                <a:cs typeface="Calibri"/>
                <a:sym typeface="Calibri"/>
              </a:rPr>
            </a:br>
            <a:r>
              <a:rPr lang="en-US" sz="3100" dirty="0">
                <a:solidFill>
                  <a:schemeClr val="dk1"/>
                </a:solidFill>
                <a:latin typeface="Calibri"/>
                <a:ea typeface="Calibri"/>
                <a:cs typeface="Calibri"/>
                <a:sym typeface="Calibri"/>
              </a:rPr>
              <a:t>Historical Perspective</a:t>
            </a:r>
            <a:endParaRPr sz="3100" dirty="0">
              <a:solidFill>
                <a:schemeClr val="dk1"/>
              </a:solidFill>
              <a:latin typeface="Calibri"/>
              <a:ea typeface="Calibri"/>
              <a:cs typeface="Calibri"/>
              <a:sym typeface="Calibri"/>
            </a:endParaRPr>
          </a:p>
        </p:txBody>
      </p:sp>
      <p:sp>
        <p:nvSpPr>
          <p:cNvPr id="207" name="Google Shape;207;p10"/>
          <p:cNvSpPr/>
          <p:nvPr/>
        </p:nvSpPr>
        <p:spPr>
          <a:xfrm>
            <a:off x="553663" y="5615299"/>
            <a:ext cx="11589000" cy="784788"/>
          </a:xfrm>
          <a:prstGeom prst="rect">
            <a:avLst/>
          </a:prstGeom>
          <a:noFill/>
          <a:ln>
            <a:noFill/>
          </a:ln>
        </p:spPr>
        <p:txBody>
          <a:bodyPr spcFirstLastPara="1" wrap="square" lIns="91376" tIns="45698" rIns="91376" bIns="45698" anchor="t" anchorCtr="0">
            <a:spAutoFit/>
          </a:bodyPr>
          <a:lstStyle/>
          <a:p>
            <a:pPr algn="just" defTabSz="913878">
              <a:buSzPts val="1400"/>
            </a:pPr>
            <a:r>
              <a:rPr lang="en-US" dirty="0">
                <a:latin typeface="Calibri"/>
                <a:ea typeface="Calibri"/>
                <a:cs typeface="Calibri"/>
                <a:sym typeface="Calibri"/>
              </a:rPr>
              <a:t>Caption: Seasonal Accumulated Cyclone Energy (ACE) indices (Blue bars) and NOAA’s 2023 outlook range with a 70% probability of occurrence (rightmost column in each panel) are shown for the Atlantic basin. Red (Grey) lines indicates NOAA’s ACE thresholds for classifying hurricane season strength as above (below). For the Atlantic, the 165% threshold reflects an extremely active season. </a:t>
            </a:r>
            <a:endParaRPr dirty="0">
              <a:latin typeface="Calibri"/>
              <a:ea typeface="Calibri"/>
              <a:cs typeface="Calibri"/>
              <a:sym typeface="Calibri"/>
            </a:endParaRPr>
          </a:p>
        </p:txBody>
      </p:sp>
      <p:cxnSp>
        <p:nvCxnSpPr>
          <p:cNvPr id="209" name="Google Shape;209;p10"/>
          <p:cNvCxnSpPr/>
          <p:nvPr/>
        </p:nvCxnSpPr>
        <p:spPr>
          <a:xfrm>
            <a:off x="3473057" y="2701688"/>
            <a:ext cx="5750219" cy="0"/>
          </a:xfrm>
          <a:prstGeom prst="straightConnector1">
            <a:avLst/>
          </a:prstGeom>
          <a:noFill/>
          <a:ln>
            <a:noFill/>
          </a:ln>
        </p:spPr>
      </p:cxnSp>
      <p:sp>
        <p:nvSpPr>
          <p:cNvPr id="2" name="TextBox 1"/>
          <p:cNvSpPr txBox="1"/>
          <p:nvPr/>
        </p:nvSpPr>
        <p:spPr>
          <a:xfrm>
            <a:off x="4093609" y="4150333"/>
            <a:ext cx="2350097" cy="400111"/>
          </a:xfrm>
          <a:prstGeom prst="rect">
            <a:avLst/>
          </a:prstGeom>
          <a:solidFill>
            <a:schemeClr val="bg2">
              <a:lumMod val="20000"/>
              <a:lumOff val="80000"/>
              <a:alpha val="68000"/>
            </a:schemeClr>
          </a:solidFill>
        </p:spPr>
        <p:txBody>
          <a:bodyPr wrap="none" lIns="91392" tIns="45718" rIns="91392" bIns="45718" rtlCol="0">
            <a:spAutoFit/>
          </a:bodyPr>
          <a:lstStyle/>
          <a:p>
            <a:pPr defTabSz="913878"/>
            <a:r>
              <a:rPr lang="en-US" sz="2000" b="1" dirty="0">
                <a:solidFill>
                  <a:srgbClr val="0000FF"/>
                </a:solidFill>
              </a:rPr>
              <a:t>BELOW-NORMAL</a:t>
            </a:r>
          </a:p>
        </p:txBody>
      </p:sp>
      <p:sp>
        <p:nvSpPr>
          <p:cNvPr id="9" name="TextBox 8"/>
          <p:cNvSpPr txBox="1"/>
          <p:nvPr/>
        </p:nvSpPr>
        <p:spPr>
          <a:xfrm>
            <a:off x="4065983" y="3192625"/>
            <a:ext cx="2122296" cy="400111"/>
          </a:xfrm>
          <a:prstGeom prst="rect">
            <a:avLst/>
          </a:prstGeom>
          <a:solidFill>
            <a:schemeClr val="bg2">
              <a:lumMod val="20000"/>
              <a:lumOff val="80000"/>
              <a:alpha val="62000"/>
            </a:schemeClr>
          </a:solidFill>
        </p:spPr>
        <p:txBody>
          <a:bodyPr wrap="none" lIns="91392" tIns="45718" rIns="91392" bIns="45718" rtlCol="0">
            <a:spAutoFit/>
          </a:bodyPr>
          <a:lstStyle/>
          <a:p>
            <a:pPr defTabSz="913878"/>
            <a:r>
              <a:rPr lang="en-US" sz="2000" b="1" dirty="0">
                <a:solidFill>
                  <a:srgbClr val="800000"/>
                </a:solidFill>
              </a:rPr>
              <a:t>NEAR-NORMAL</a:t>
            </a:r>
          </a:p>
        </p:txBody>
      </p:sp>
      <p:sp>
        <p:nvSpPr>
          <p:cNvPr id="10" name="TextBox 9"/>
          <p:cNvSpPr txBox="1"/>
          <p:nvPr/>
        </p:nvSpPr>
        <p:spPr>
          <a:xfrm>
            <a:off x="4065985" y="2672573"/>
            <a:ext cx="2307643" cy="400111"/>
          </a:xfrm>
          <a:prstGeom prst="rect">
            <a:avLst/>
          </a:prstGeom>
          <a:solidFill>
            <a:schemeClr val="bg2">
              <a:lumMod val="20000"/>
              <a:lumOff val="80000"/>
              <a:alpha val="62000"/>
            </a:schemeClr>
          </a:solidFill>
        </p:spPr>
        <p:txBody>
          <a:bodyPr wrap="none" lIns="91392" tIns="45718" rIns="91392" bIns="45718" rtlCol="0">
            <a:spAutoFit/>
          </a:bodyPr>
          <a:lstStyle/>
          <a:p>
            <a:pPr defTabSz="913878"/>
            <a:r>
              <a:rPr lang="en-US" sz="2000" b="1" dirty="0">
                <a:solidFill>
                  <a:srgbClr val="FF0000"/>
                </a:solidFill>
              </a:rPr>
              <a:t>ABOVE-NORMAL</a:t>
            </a:r>
          </a:p>
        </p:txBody>
      </p:sp>
      <p:sp>
        <p:nvSpPr>
          <p:cNvPr id="11" name="TextBox 10"/>
          <p:cNvSpPr txBox="1"/>
          <p:nvPr/>
        </p:nvSpPr>
        <p:spPr>
          <a:xfrm>
            <a:off x="4108384" y="2144919"/>
            <a:ext cx="2177197" cy="400111"/>
          </a:xfrm>
          <a:prstGeom prst="rect">
            <a:avLst/>
          </a:prstGeom>
          <a:solidFill>
            <a:schemeClr val="bg2">
              <a:lumMod val="20000"/>
              <a:lumOff val="80000"/>
              <a:alpha val="62000"/>
            </a:schemeClr>
          </a:solidFill>
        </p:spPr>
        <p:txBody>
          <a:bodyPr wrap="none" lIns="91392" tIns="45718" rIns="91392" bIns="45718" rtlCol="0">
            <a:spAutoFit/>
          </a:bodyPr>
          <a:lstStyle/>
          <a:p>
            <a:pPr defTabSz="913878"/>
            <a:r>
              <a:rPr lang="en-US" sz="2000" b="1" i="1" dirty="0">
                <a:solidFill>
                  <a:srgbClr val="FF0000"/>
                </a:solidFill>
                <a:latin typeface="Avenir Black Oblique"/>
                <a:cs typeface="Avenir Black Oblique"/>
              </a:rPr>
              <a:t>HYPER-ACTIVE</a:t>
            </a:r>
          </a:p>
        </p:txBody>
      </p:sp>
      <p:cxnSp>
        <p:nvCxnSpPr>
          <p:cNvPr id="8" name="Straight Connector 7"/>
          <p:cNvCxnSpPr/>
          <p:nvPr/>
        </p:nvCxnSpPr>
        <p:spPr>
          <a:xfrm flipH="1">
            <a:off x="1739929" y="2640192"/>
            <a:ext cx="7979672" cy="0"/>
          </a:xfrm>
          <a:prstGeom prst="line">
            <a:avLst/>
          </a:prstGeom>
          <a:ln w="38100" cmpd="sng">
            <a:solidFill>
              <a:srgbClr val="FF0000"/>
            </a:solidFill>
            <a:prstDash val="dash"/>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4079833" y="1175049"/>
            <a:ext cx="0" cy="3510256"/>
          </a:xfrm>
          <a:prstGeom prst="line">
            <a:avLst/>
          </a:prstGeom>
          <a:ln w="38100" cmpd="sng">
            <a:solidFill>
              <a:srgbClr val="FF00FF"/>
            </a:solidFill>
            <a:prstDash val="dash"/>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6211285" y="1176081"/>
            <a:ext cx="0" cy="3510256"/>
          </a:xfrm>
          <a:prstGeom prst="line">
            <a:avLst/>
          </a:prstGeom>
          <a:ln w="38100" cmpd="sng">
            <a:solidFill>
              <a:srgbClr val="FF00FF"/>
            </a:solidFill>
            <a:prstDash val="dash"/>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1767137" y="1077229"/>
            <a:ext cx="2386739" cy="400111"/>
          </a:xfrm>
          <a:prstGeom prst="rect">
            <a:avLst/>
          </a:prstGeom>
          <a:noFill/>
          <a:ln>
            <a:solidFill>
              <a:schemeClr val="accent2">
                <a:lumMod val="20000"/>
                <a:lumOff val="80000"/>
              </a:schemeClr>
            </a:solidFill>
          </a:ln>
        </p:spPr>
        <p:txBody>
          <a:bodyPr wrap="none" lIns="91392" tIns="45718" rIns="91392" bIns="45718" rtlCol="0">
            <a:spAutoFit/>
          </a:bodyPr>
          <a:lstStyle/>
          <a:p>
            <a:pPr defTabSz="913878"/>
            <a:r>
              <a:rPr lang="en-US" sz="2000" b="1" i="1" dirty="0">
                <a:solidFill>
                  <a:srgbClr val="FF0000"/>
                </a:solidFill>
                <a:latin typeface="Avenir Black Oblique"/>
                <a:cs typeface="Avenir Black Oblique"/>
              </a:rPr>
              <a:t>High-Activity Era</a:t>
            </a:r>
          </a:p>
        </p:txBody>
      </p:sp>
      <p:sp>
        <p:nvSpPr>
          <p:cNvPr id="24" name="TextBox 23"/>
          <p:cNvSpPr txBox="1"/>
          <p:nvPr/>
        </p:nvSpPr>
        <p:spPr>
          <a:xfrm>
            <a:off x="4020421" y="1099618"/>
            <a:ext cx="2324415" cy="400111"/>
          </a:xfrm>
          <a:prstGeom prst="rect">
            <a:avLst/>
          </a:prstGeom>
          <a:noFill/>
          <a:ln>
            <a:solidFill>
              <a:schemeClr val="accent2">
                <a:lumMod val="20000"/>
                <a:lumOff val="80000"/>
              </a:schemeClr>
            </a:solidFill>
          </a:ln>
        </p:spPr>
        <p:txBody>
          <a:bodyPr wrap="none" lIns="91392" tIns="45718" rIns="91392" bIns="45718" rtlCol="0">
            <a:spAutoFit/>
          </a:bodyPr>
          <a:lstStyle/>
          <a:p>
            <a:pPr defTabSz="913878"/>
            <a:r>
              <a:rPr lang="en-US" sz="2000" b="1" i="1" dirty="0">
                <a:solidFill>
                  <a:srgbClr val="0000FF"/>
                </a:solidFill>
                <a:latin typeface="Avenir Black Oblique"/>
                <a:cs typeface="Avenir Black Oblique"/>
              </a:rPr>
              <a:t>Low-Activity Era</a:t>
            </a:r>
          </a:p>
        </p:txBody>
      </p:sp>
      <p:sp>
        <p:nvSpPr>
          <p:cNvPr id="25" name="TextBox 24"/>
          <p:cNvSpPr txBox="1"/>
          <p:nvPr/>
        </p:nvSpPr>
        <p:spPr>
          <a:xfrm>
            <a:off x="6342125" y="1100074"/>
            <a:ext cx="2386739" cy="400111"/>
          </a:xfrm>
          <a:prstGeom prst="rect">
            <a:avLst/>
          </a:prstGeom>
          <a:noFill/>
          <a:ln>
            <a:solidFill>
              <a:schemeClr val="accent2">
                <a:lumMod val="20000"/>
                <a:lumOff val="80000"/>
              </a:schemeClr>
            </a:solidFill>
          </a:ln>
        </p:spPr>
        <p:txBody>
          <a:bodyPr wrap="none" lIns="91392" tIns="45718" rIns="91392" bIns="45718" rtlCol="0">
            <a:spAutoFit/>
          </a:bodyPr>
          <a:lstStyle/>
          <a:p>
            <a:pPr defTabSz="913878"/>
            <a:r>
              <a:rPr lang="en-US" sz="2000" b="1" i="1" dirty="0">
                <a:solidFill>
                  <a:srgbClr val="FF0000"/>
                </a:solidFill>
                <a:latin typeface="Avenir Black Oblique"/>
                <a:cs typeface="Avenir Black Oblique"/>
              </a:rPr>
              <a:t>High-Activity Era</a:t>
            </a:r>
          </a:p>
        </p:txBody>
      </p:sp>
      <p:sp>
        <p:nvSpPr>
          <p:cNvPr id="15" name="Oval 14"/>
          <p:cNvSpPr/>
          <p:nvPr/>
        </p:nvSpPr>
        <p:spPr>
          <a:xfrm>
            <a:off x="8403572" y="1797796"/>
            <a:ext cx="907117" cy="2498437"/>
          </a:xfrm>
          <a:prstGeom prst="ellipse">
            <a:avLst/>
          </a:prstGeom>
          <a:noFill/>
          <a:ln w="28575" cmpd="sng">
            <a:solidFill>
              <a:srgbClr val="FF00FF"/>
            </a:solidFill>
          </a:ln>
        </p:spPr>
        <p:style>
          <a:lnRef idx="1">
            <a:schemeClr val="accent1"/>
          </a:lnRef>
          <a:fillRef idx="3">
            <a:schemeClr val="accent1"/>
          </a:fillRef>
          <a:effectRef idx="2">
            <a:schemeClr val="accent1"/>
          </a:effectRef>
          <a:fontRef idx="minor">
            <a:schemeClr val="lt1"/>
          </a:fontRef>
        </p:style>
        <p:txBody>
          <a:bodyPr lIns="91392" tIns="45718" rIns="91392" bIns="45718" rtlCol="0" anchor="ctr"/>
          <a:lstStyle/>
          <a:p>
            <a:pPr algn="ctr" defTabSz="913878"/>
            <a:endParaRPr lang="en-US">
              <a:solidFill>
                <a:srgbClr val="FFFFFF"/>
              </a:solidFill>
              <a:latin typeface="Arial"/>
            </a:endParaRPr>
          </a:p>
        </p:txBody>
      </p:sp>
      <p:cxnSp>
        <p:nvCxnSpPr>
          <p:cNvPr id="17" name="Straight Connector 16"/>
          <p:cNvCxnSpPr/>
          <p:nvPr/>
        </p:nvCxnSpPr>
        <p:spPr>
          <a:xfrm>
            <a:off x="8780376" y="2958025"/>
            <a:ext cx="0" cy="877663"/>
          </a:xfrm>
          <a:prstGeom prst="line">
            <a:avLst/>
          </a:prstGeom>
          <a:ln w="76200" cmpd="sng">
            <a:solidFill>
              <a:srgbClr val="FF00FF"/>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11131" y="3072655"/>
            <a:ext cx="2473239" cy="707884"/>
          </a:xfrm>
          <a:prstGeom prst="rect">
            <a:avLst/>
          </a:prstGeom>
          <a:noFill/>
          <a:ln>
            <a:solidFill>
              <a:srgbClr val="FF00FF"/>
            </a:solidFill>
          </a:ln>
        </p:spPr>
        <p:txBody>
          <a:bodyPr wrap="none" lIns="91392" tIns="45718" rIns="91392" bIns="45718" rtlCol="0">
            <a:spAutoFit/>
          </a:bodyPr>
          <a:lstStyle/>
          <a:p>
            <a:pPr algn="ctr" defTabSz="913878"/>
            <a:r>
              <a:rPr lang="en-US" sz="2000" b="1" i="1" dirty="0">
                <a:solidFill>
                  <a:srgbClr val="FF00FF"/>
                </a:solidFill>
              </a:rPr>
              <a:t>2023 predicted</a:t>
            </a:r>
          </a:p>
          <a:p>
            <a:pPr algn="ctr" defTabSz="913878"/>
            <a:r>
              <a:rPr lang="en-US" sz="2000" b="1" i="1" dirty="0">
                <a:solidFill>
                  <a:srgbClr val="FF00FF"/>
                </a:solidFill>
              </a:rPr>
              <a:t>to be Near-Normal</a:t>
            </a:r>
          </a:p>
        </p:txBody>
      </p:sp>
      <p:sp>
        <p:nvSpPr>
          <p:cNvPr id="7" name="TextBox 6"/>
          <p:cNvSpPr txBox="1"/>
          <p:nvPr/>
        </p:nvSpPr>
        <p:spPr>
          <a:xfrm rot="16200000">
            <a:off x="472001" y="2645609"/>
            <a:ext cx="1838731" cy="353939"/>
          </a:xfrm>
          <a:prstGeom prst="rect">
            <a:avLst/>
          </a:prstGeom>
          <a:noFill/>
        </p:spPr>
        <p:txBody>
          <a:bodyPr wrap="none" lIns="121858" tIns="60929" rIns="121858" bIns="60929" rtlCol="0">
            <a:spAutoFit/>
          </a:bodyPr>
          <a:lstStyle/>
          <a:p>
            <a:r>
              <a:rPr lang="en-US" b="1" dirty="0" smtClean="0"/>
              <a:t>% of median ACE</a:t>
            </a:r>
            <a:endParaRPr lang="en-US" b="1" dirty="0"/>
          </a:p>
        </p:txBody>
      </p:sp>
    </p:spTree>
    <p:extLst>
      <p:ext uri="{BB962C8B-B14F-4D97-AF65-F5344CB8AC3E}">
        <p14:creationId xmlns:p14="http://schemas.microsoft.com/office/powerpoint/2010/main" val="327258204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259" name="Google Shape;259;p15"/>
          <p:cNvPicPr preferRelativeResize="0"/>
          <p:nvPr/>
        </p:nvPicPr>
        <p:blipFill>
          <a:blip r:embed="rId3">
            <a:alphaModFix/>
          </a:blip>
          <a:stretch>
            <a:fillRect/>
          </a:stretch>
        </p:blipFill>
        <p:spPr>
          <a:xfrm>
            <a:off x="2989264" y="742236"/>
            <a:ext cx="6236575" cy="3390600"/>
          </a:xfrm>
          <a:prstGeom prst="rect">
            <a:avLst/>
          </a:prstGeom>
          <a:noFill/>
          <a:ln>
            <a:noFill/>
          </a:ln>
        </p:spPr>
      </p:pic>
      <p:sp>
        <p:nvSpPr>
          <p:cNvPr id="260" name="Google Shape;260;p15"/>
          <p:cNvSpPr txBox="1">
            <a:spLocks noGrp="1"/>
          </p:cNvSpPr>
          <p:nvPr>
            <p:ph type="title"/>
          </p:nvPr>
        </p:nvSpPr>
        <p:spPr>
          <a:xfrm>
            <a:off x="2328755" y="215800"/>
            <a:ext cx="7655100" cy="545400"/>
          </a:xfrm>
          <a:prstGeom prst="rect">
            <a:avLst/>
          </a:prstGeom>
          <a:noFill/>
          <a:ln>
            <a:noFill/>
          </a:ln>
        </p:spPr>
        <p:txBody>
          <a:bodyPr spcFirstLastPara="1" wrap="square" lIns="91406" tIns="45698" rIns="91406" bIns="45698" anchor="ctr" anchorCtr="0">
            <a:noAutofit/>
          </a:bodyPr>
          <a:lstStyle/>
          <a:p>
            <a:pPr algn="ctr">
              <a:buSzPts val="1400"/>
            </a:pPr>
            <a:r>
              <a:rPr lang="en-US" sz="3100">
                <a:solidFill>
                  <a:schemeClr val="dk1"/>
                </a:solidFill>
              </a:rPr>
              <a:t>Sea Surface Temperature Anomalies (°C)</a:t>
            </a:r>
            <a:endParaRPr sz="3100">
              <a:solidFill>
                <a:schemeClr val="dk1"/>
              </a:solidFill>
            </a:endParaRPr>
          </a:p>
        </p:txBody>
      </p:sp>
      <p:sp>
        <p:nvSpPr>
          <p:cNvPr id="261" name="Google Shape;261;p15"/>
          <p:cNvSpPr/>
          <p:nvPr/>
        </p:nvSpPr>
        <p:spPr>
          <a:xfrm>
            <a:off x="6050375" y="1936951"/>
            <a:ext cx="861300" cy="461624"/>
          </a:xfrm>
          <a:prstGeom prst="rect">
            <a:avLst/>
          </a:prstGeom>
          <a:noFill/>
          <a:ln w="28575" cap="flat" cmpd="sng">
            <a:solidFill>
              <a:srgbClr val="FF0000"/>
            </a:solidFill>
            <a:prstDash val="solid"/>
            <a:round/>
            <a:headEnd type="none" w="sm" len="sm"/>
            <a:tailEnd type="none" w="sm" len="sm"/>
          </a:ln>
        </p:spPr>
        <p:txBody>
          <a:bodyPr spcFirstLastPara="1" wrap="square" lIns="91406" tIns="45698" rIns="91406" bIns="45698" anchor="t" anchorCtr="0">
            <a:spAutoFit/>
          </a:bodyPr>
          <a:lstStyle/>
          <a:p>
            <a:pPr>
              <a:buSzPts val="2400"/>
            </a:pPr>
            <a:endParaRPr sz="2400" b="1">
              <a:latin typeface="Times New Roman"/>
              <a:ea typeface="Times New Roman"/>
              <a:cs typeface="Times New Roman"/>
              <a:sym typeface="Times New Roman"/>
            </a:endParaRPr>
          </a:p>
        </p:txBody>
      </p:sp>
      <p:sp>
        <p:nvSpPr>
          <p:cNvPr id="262" name="Google Shape;262;p15"/>
          <p:cNvSpPr txBox="1"/>
          <p:nvPr/>
        </p:nvSpPr>
        <p:spPr>
          <a:xfrm>
            <a:off x="1524967" y="1281541"/>
            <a:ext cx="1367700" cy="831000"/>
          </a:xfrm>
          <a:prstGeom prst="rect">
            <a:avLst/>
          </a:prstGeom>
          <a:noFill/>
          <a:ln>
            <a:noFill/>
          </a:ln>
        </p:spPr>
        <p:txBody>
          <a:bodyPr spcFirstLastPara="1" wrap="square" lIns="0" tIns="45698" rIns="0" bIns="45698" anchor="t" anchorCtr="0">
            <a:spAutoFit/>
          </a:bodyPr>
          <a:lstStyle/>
          <a:p>
            <a:pPr>
              <a:buSzPts val="1600"/>
            </a:pPr>
            <a:r>
              <a:rPr lang="en-US" sz="1600" b="1">
                <a:latin typeface="Calibri"/>
                <a:ea typeface="Calibri"/>
                <a:cs typeface="Calibri"/>
                <a:sym typeface="Calibri"/>
              </a:rPr>
              <a:t>Close to 2022, a bit cooler 110W to 130W.</a:t>
            </a:r>
            <a:endParaRPr sz="1600" b="1">
              <a:latin typeface="Calibri"/>
              <a:ea typeface="Calibri"/>
              <a:cs typeface="Calibri"/>
              <a:sym typeface="Calibri"/>
            </a:endParaRPr>
          </a:p>
        </p:txBody>
      </p:sp>
      <p:sp>
        <p:nvSpPr>
          <p:cNvPr id="263" name="Google Shape;263;p15"/>
          <p:cNvSpPr txBox="1"/>
          <p:nvPr/>
        </p:nvSpPr>
        <p:spPr>
          <a:xfrm>
            <a:off x="8783607" y="2095230"/>
            <a:ext cx="1960200" cy="338700"/>
          </a:xfrm>
          <a:prstGeom prst="rect">
            <a:avLst/>
          </a:prstGeom>
          <a:noFill/>
          <a:ln>
            <a:noFill/>
          </a:ln>
        </p:spPr>
        <p:txBody>
          <a:bodyPr spcFirstLastPara="1" wrap="square" lIns="0" tIns="45698" rIns="0" bIns="45698" anchor="t" anchorCtr="0">
            <a:spAutoFit/>
          </a:bodyPr>
          <a:lstStyle/>
          <a:p>
            <a:pPr>
              <a:buSzPts val="1600"/>
            </a:pPr>
            <a:r>
              <a:rPr lang="en-US" sz="1600" b="1">
                <a:latin typeface="Calibri"/>
                <a:ea typeface="Calibri"/>
                <a:cs typeface="Calibri"/>
                <a:sym typeface="Calibri"/>
              </a:rPr>
              <a:t>Warmer than 2022</a:t>
            </a:r>
            <a:endParaRPr sz="1600" b="1">
              <a:latin typeface="Calibri"/>
              <a:ea typeface="Calibri"/>
              <a:cs typeface="Calibri"/>
              <a:sym typeface="Calibri"/>
            </a:endParaRPr>
          </a:p>
        </p:txBody>
      </p:sp>
      <p:sp>
        <p:nvSpPr>
          <p:cNvPr id="264" name="Google Shape;264;p15"/>
          <p:cNvSpPr txBox="1"/>
          <p:nvPr/>
        </p:nvSpPr>
        <p:spPr>
          <a:xfrm>
            <a:off x="608603" y="4018561"/>
            <a:ext cx="11583300" cy="1938951"/>
          </a:xfrm>
          <a:prstGeom prst="rect">
            <a:avLst/>
          </a:prstGeom>
          <a:solidFill>
            <a:srgbClr val="FFFFFF"/>
          </a:solidFill>
          <a:ln w="9525" cap="flat" cmpd="sng">
            <a:solidFill>
              <a:schemeClr val="dk1"/>
            </a:solidFill>
            <a:prstDash val="solid"/>
            <a:round/>
            <a:headEnd type="none" w="sm" len="sm"/>
            <a:tailEnd type="none" w="sm" len="sm"/>
          </a:ln>
        </p:spPr>
        <p:txBody>
          <a:bodyPr spcFirstLastPara="1" wrap="square" lIns="91406" tIns="45698" rIns="91406" bIns="45698" anchor="t" anchorCtr="0">
            <a:spAutoFit/>
          </a:bodyPr>
          <a:lstStyle/>
          <a:p>
            <a:pPr marL="285690" indent="-285690" algn="just">
              <a:buSzPts val="1400"/>
              <a:buFont typeface="Calibri"/>
              <a:buChar char="•"/>
            </a:pPr>
            <a:r>
              <a:rPr lang="en-US" dirty="0">
                <a:latin typeface="Calibri"/>
                <a:ea typeface="Calibri"/>
                <a:cs typeface="Calibri"/>
                <a:sym typeface="Calibri"/>
              </a:rPr>
              <a:t>During the last 4 weeks, </a:t>
            </a:r>
            <a:r>
              <a:rPr lang="en-US" dirty="0">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6"/>
                  </a:ext>
                </a:extLst>
              </a:rPr>
              <a:t>ENSO-Neutral</a:t>
            </a:r>
            <a:r>
              <a:rPr lang="en-US" dirty="0">
                <a:latin typeface="Calibri"/>
                <a:ea typeface="Calibri"/>
                <a:cs typeface="Calibri"/>
                <a:sym typeface="Calibri"/>
              </a:rPr>
              <a:t> conditions were present in the equatorial Pacific Ocean (Blue box). In the Atlantic hurricane MDR (Green box), SSTs were slightly above-average with the largest departures found in the eastern MDR. The bulk of the North Atlantic was above-normal. </a:t>
            </a:r>
            <a:r>
              <a:rPr lang="en-US" b="1" dirty="0">
                <a:latin typeface="Calibri"/>
                <a:ea typeface="Calibri"/>
                <a:cs typeface="Calibri"/>
                <a:sym typeface="Calibri"/>
              </a:rPr>
              <a:t>These conditions are consistent with the warm phase of the AMO and the ongoing high-activity era for Atlantic hurricanes and also with a developing El Niño. </a:t>
            </a:r>
            <a:endParaRPr b="1" dirty="0">
              <a:latin typeface="Calibri"/>
              <a:ea typeface="Calibri"/>
              <a:cs typeface="Calibri"/>
              <a:sym typeface="Calibri"/>
            </a:endParaRPr>
          </a:p>
          <a:p>
            <a:pPr marL="285690" indent="-196814">
              <a:buSzPts val="1400"/>
            </a:pPr>
            <a:endParaRPr dirty="0">
              <a:latin typeface="Calibri"/>
              <a:ea typeface="Calibri"/>
              <a:cs typeface="Calibri"/>
              <a:sym typeface="Calibri"/>
            </a:endParaRPr>
          </a:p>
          <a:p>
            <a:pPr marL="285690" indent="-285690">
              <a:buSzPts val="1400"/>
              <a:buFont typeface="Calibri"/>
              <a:buChar char="•"/>
            </a:pPr>
            <a:r>
              <a:rPr lang="en-US" dirty="0">
                <a:latin typeface="Calibri"/>
                <a:ea typeface="Calibri"/>
                <a:cs typeface="Calibri"/>
                <a:sym typeface="Calibri"/>
              </a:rPr>
              <a:t>In the </a:t>
            </a:r>
            <a:r>
              <a:rPr lang="en-US" dirty="0">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7"/>
                  </a:ext>
                </a:extLst>
              </a:rPr>
              <a:t>central and east Pacific hurricane regions</a:t>
            </a:r>
            <a:r>
              <a:rPr lang="en-US" dirty="0">
                <a:latin typeface="Calibri"/>
                <a:ea typeface="Calibri"/>
                <a:cs typeface="Calibri"/>
                <a:sym typeface="Calibri"/>
              </a:rPr>
              <a:t> (Red box), observed SSTs were a mix of above and below average.  This pattern projects onto the negative phase of the Pacific Decadal Oscillation (PDO), and </a:t>
            </a:r>
            <a:r>
              <a:rPr lang="en-US" b="1" dirty="0">
                <a:latin typeface="Calibri"/>
                <a:ea typeface="Calibri"/>
                <a:cs typeface="Calibri"/>
                <a:sym typeface="Calibri"/>
              </a:rPr>
              <a:t>favors weaker hurricane seasons for that portion of the basin. El Niño could counteract or change the PDO.</a:t>
            </a:r>
            <a:endParaRPr dirty="0">
              <a:latin typeface="Calibri"/>
              <a:ea typeface="Calibri"/>
              <a:cs typeface="Calibri"/>
              <a:sym typeface="Calibri"/>
            </a:endParaRPr>
          </a:p>
        </p:txBody>
      </p:sp>
      <p:sp>
        <p:nvSpPr>
          <p:cNvPr id="265" name="Google Shape;265;p15"/>
          <p:cNvSpPr/>
          <p:nvPr/>
        </p:nvSpPr>
        <p:spPr>
          <a:xfrm>
            <a:off x="567900" y="5898739"/>
            <a:ext cx="11624100" cy="646286"/>
          </a:xfrm>
          <a:prstGeom prst="rect">
            <a:avLst/>
          </a:prstGeom>
          <a:noFill/>
          <a:ln>
            <a:noFill/>
          </a:ln>
        </p:spPr>
        <p:txBody>
          <a:bodyPr spcFirstLastPara="1" wrap="square" lIns="91406" tIns="45698" rIns="91406" bIns="45698" anchor="t" anchorCtr="0">
            <a:spAutoFit/>
          </a:bodyPr>
          <a:lstStyle/>
          <a:p>
            <a:pPr algn="just">
              <a:buSzPts val="1400"/>
            </a:pPr>
            <a:r>
              <a:rPr lang="en-US" sz="1200" dirty="0">
                <a:latin typeface="Calibri"/>
                <a:ea typeface="Calibri"/>
                <a:cs typeface="Calibri"/>
                <a:sym typeface="Calibri"/>
              </a:rPr>
              <a:t>Caption: Sea surface temperature (SST) anomalies (°C) during the last 4-weeks. The Atlantic main development region (MDR) is indicated by the green box. The eastern and central Pacific main development regions are indicated by the red boxes, and the ENSO region is indicated by the blue </a:t>
            </a:r>
            <a:r>
              <a:rPr lang="en-US" sz="1200" dirty="0">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8"/>
                  </a:ext>
                </a:extLst>
              </a:rPr>
              <a:t>box</a:t>
            </a:r>
            <a:r>
              <a:rPr lang="en-US" sz="1200" dirty="0">
                <a:latin typeface="Calibri"/>
                <a:ea typeface="Calibri"/>
                <a:cs typeface="Calibri"/>
                <a:sym typeface="Calibri"/>
              </a:rPr>
              <a:t>. The black box in </a:t>
            </a:r>
            <a:r>
              <a:rPr lang="en-US" sz="1200" dirty="0" err="1" smtClean="0">
                <a:latin typeface="Calibri"/>
                <a:ea typeface="Calibri"/>
                <a:cs typeface="Calibri"/>
                <a:sym typeface="Calibri"/>
              </a:rPr>
              <a:t>theAtlantic</a:t>
            </a:r>
            <a:r>
              <a:rPr lang="en-US" sz="1200" dirty="0" smtClean="0">
                <a:latin typeface="Calibri"/>
                <a:ea typeface="Calibri"/>
                <a:cs typeface="Calibri"/>
                <a:sym typeface="Calibri"/>
              </a:rPr>
              <a:t> </a:t>
            </a:r>
            <a:r>
              <a:rPr lang="en-US" sz="1200" dirty="0">
                <a:latin typeface="Calibri"/>
                <a:ea typeface="Calibri"/>
                <a:cs typeface="Calibri"/>
                <a:sym typeface="Calibri"/>
              </a:rPr>
              <a:t>represents the area used to determine the overall Atlantic SST. Data is from the OI-SST dataset. Anomalies are departures from the 1991-2020 means.</a:t>
            </a:r>
            <a:endParaRPr sz="1200" dirty="0">
              <a:latin typeface="Calibri"/>
              <a:ea typeface="Calibri"/>
              <a:cs typeface="Calibri"/>
              <a:sym typeface="Calibri"/>
            </a:endParaRPr>
          </a:p>
        </p:txBody>
      </p:sp>
      <p:cxnSp>
        <p:nvCxnSpPr>
          <p:cNvPr id="266" name="Google Shape;266;p15"/>
          <p:cNvCxnSpPr>
            <a:stCxn id="263" idx="1"/>
            <a:endCxn id="267" idx="3"/>
          </p:cNvCxnSpPr>
          <p:nvPr/>
        </p:nvCxnSpPr>
        <p:spPr>
          <a:xfrm flipH="1" flipV="1">
            <a:off x="7922276" y="2111396"/>
            <a:ext cx="861333" cy="153184"/>
          </a:xfrm>
          <a:prstGeom prst="straightConnector1">
            <a:avLst/>
          </a:prstGeom>
          <a:noFill/>
          <a:ln w="9525" cap="flat" cmpd="sng">
            <a:solidFill>
              <a:schemeClr val="dk1"/>
            </a:solidFill>
            <a:prstDash val="solid"/>
            <a:round/>
            <a:headEnd type="none" w="sm" len="sm"/>
            <a:tailEnd type="triangle" w="med" len="med"/>
          </a:ln>
        </p:spPr>
      </p:cxnSp>
      <p:cxnSp>
        <p:nvCxnSpPr>
          <p:cNvPr id="268" name="Google Shape;268;p15"/>
          <p:cNvCxnSpPr>
            <a:stCxn id="262" idx="3"/>
            <a:endCxn id="261" idx="1"/>
          </p:cNvCxnSpPr>
          <p:nvPr/>
        </p:nvCxnSpPr>
        <p:spPr>
          <a:xfrm>
            <a:off x="2892667" y="1697053"/>
            <a:ext cx="3157708" cy="470721"/>
          </a:xfrm>
          <a:prstGeom prst="straightConnector1">
            <a:avLst/>
          </a:prstGeom>
          <a:noFill/>
          <a:ln w="9525" cap="flat" cmpd="sng">
            <a:solidFill>
              <a:schemeClr val="dk1"/>
            </a:solidFill>
            <a:prstDash val="solid"/>
            <a:round/>
            <a:headEnd type="none" w="sm" len="sm"/>
            <a:tailEnd type="triangle" w="med" len="med"/>
          </a:ln>
        </p:spPr>
      </p:cxnSp>
      <p:sp>
        <p:nvSpPr>
          <p:cNvPr id="269" name="Google Shape;269;p15"/>
          <p:cNvSpPr txBox="1"/>
          <p:nvPr/>
        </p:nvSpPr>
        <p:spPr>
          <a:xfrm>
            <a:off x="1493427" y="2217975"/>
            <a:ext cx="1535700" cy="585000"/>
          </a:xfrm>
          <a:prstGeom prst="rect">
            <a:avLst/>
          </a:prstGeom>
          <a:noFill/>
          <a:ln>
            <a:noFill/>
          </a:ln>
        </p:spPr>
        <p:txBody>
          <a:bodyPr spcFirstLastPara="1" wrap="square" lIns="0" tIns="45698" rIns="0" bIns="45698" anchor="t" anchorCtr="0">
            <a:spAutoFit/>
          </a:bodyPr>
          <a:lstStyle/>
          <a:p>
            <a:pPr>
              <a:buSzPts val="1800"/>
            </a:pPr>
            <a:r>
              <a:rPr lang="en-US" sz="1600" b="1">
                <a:latin typeface="Calibri"/>
                <a:ea typeface="Calibri"/>
                <a:cs typeface="Calibri"/>
                <a:sym typeface="Calibri"/>
              </a:rPr>
              <a:t>Much warmer than 2022</a:t>
            </a:r>
            <a:endParaRPr sz="1600" b="1">
              <a:latin typeface="Calibri"/>
              <a:ea typeface="Calibri"/>
              <a:cs typeface="Calibri"/>
              <a:sym typeface="Calibri"/>
            </a:endParaRPr>
          </a:p>
        </p:txBody>
      </p:sp>
      <p:cxnSp>
        <p:nvCxnSpPr>
          <p:cNvPr id="270" name="Google Shape;270;p15"/>
          <p:cNvCxnSpPr>
            <a:stCxn id="269" idx="3"/>
            <a:endCxn id="271" idx="1"/>
          </p:cNvCxnSpPr>
          <p:nvPr/>
        </p:nvCxnSpPr>
        <p:spPr>
          <a:xfrm flipV="1">
            <a:off x="3029125" y="2389291"/>
            <a:ext cx="2886904" cy="121184"/>
          </a:xfrm>
          <a:prstGeom prst="straightConnector1">
            <a:avLst/>
          </a:prstGeom>
          <a:noFill/>
          <a:ln w="9525" cap="flat" cmpd="sng">
            <a:solidFill>
              <a:schemeClr val="dk1"/>
            </a:solidFill>
            <a:prstDash val="solid"/>
            <a:round/>
            <a:headEnd type="none" w="sm" len="sm"/>
            <a:tailEnd type="triangle" w="med" len="med"/>
          </a:ln>
        </p:spPr>
      </p:cxnSp>
      <p:sp>
        <p:nvSpPr>
          <p:cNvPr id="271" name="Google Shape;271;p15"/>
          <p:cNvSpPr/>
          <p:nvPr/>
        </p:nvSpPr>
        <p:spPr>
          <a:xfrm>
            <a:off x="5916029" y="2158479"/>
            <a:ext cx="764171" cy="461624"/>
          </a:xfrm>
          <a:prstGeom prst="rect">
            <a:avLst/>
          </a:prstGeom>
          <a:noFill/>
          <a:ln w="28575" cap="flat" cmpd="sng">
            <a:solidFill>
              <a:srgbClr val="0000FF"/>
            </a:solidFill>
            <a:prstDash val="solid"/>
            <a:round/>
            <a:headEnd type="none" w="sm" len="sm"/>
            <a:tailEnd type="none" w="sm" len="sm"/>
          </a:ln>
        </p:spPr>
        <p:txBody>
          <a:bodyPr spcFirstLastPara="1" wrap="square" lIns="91406" tIns="45698" rIns="91406" bIns="45698" anchor="t" anchorCtr="0">
            <a:spAutoFit/>
          </a:bodyPr>
          <a:lstStyle/>
          <a:p>
            <a:pPr>
              <a:buSzPts val="2400"/>
            </a:pPr>
            <a:endParaRPr sz="2400" b="1">
              <a:latin typeface="Times New Roman"/>
              <a:ea typeface="Times New Roman"/>
              <a:cs typeface="Times New Roman"/>
              <a:sym typeface="Times New Roman"/>
            </a:endParaRPr>
          </a:p>
        </p:txBody>
      </p:sp>
      <p:sp>
        <p:nvSpPr>
          <p:cNvPr id="272" name="Google Shape;272;p15"/>
          <p:cNvSpPr txBox="1">
            <a:spLocks noGrp="1"/>
          </p:cNvSpPr>
          <p:nvPr>
            <p:ph type="sldNum" idx="12"/>
          </p:nvPr>
        </p:nvSpPr>
        <p:spPr>
          <a:xfrm>
            <a:off x="11409047" y="6333135"/>
            <a:ext cx="731700" cy="524700"/>
          </a:xfrm>
          <a:prstGeom prst="rect">
            <a:avLst/>
          </a:prstGeom>
          <a:noFill/>
          <a:ln>
            <a:noFill/>
          </a:ln>
        </p:spPr>
        <p:txBody>
          <a:bodyPr spcFirstLastPara="1" wrap="square" lIns="91406" tIns="45698" rIns="91406" bIns="45698" anchor="ctr" anchorCtr="0">
            <a:noAutofit/>
          </a:bodyPr>
          <a:lstStyle/>
          <a:p>
            <a:fld id="{00000000-1234-1234-1234-123412341234}" type="slidenum">
              <a:rPr lang="en-US">
                <a:solidFill>
                  <a:srgbClr val="1F497D"/>
                </a:solidFill>
              </a:rPr>
              <a:pPr/>
              <a:t>11</a:t>
            </a:fld>
            <a:endParaRPr>
              <a:solidFill>
                <a:srgbClr val="1F497D"/>
              </a:solidFill>
            </a:endParaRPr>
          </a:p>
        </p:txBody>
      </p:sp>
      <p:sp>
        <p:nvSpPr>
          <p:cNvPr id="273" name="Google Shape;273;p15"/>
          <p:cNvSpPr/>
          <p:nvPr/>
        </p:nvSpPr>
        <p:spPr>
          <a:xfrm>
            <a:off x="7187087" y="1573919"/>
            <a:ext cx="732000" cy="461624"/>
          </a:xfrm>
          <a:prstGeom prst="rect">
            <a:avLst/>
          </a:prstGeom>
          <a:noFill/>
          <a:ln w="28575" cap="flat" cmpd="sng">
            <a:solidFill>
              <a:schemeClr val="dk1"/>
            </a:solidFill>
            <a:prstDash val="solid"/>
            <a:round/>
            <a:headEnd type="none" w="sm" len="sm"/>
            <a:tailEnd type="none" w="sm" len="sm"/>
          </a:ln>
        </p:spPr>
        <p:txBody>
          <a:bodyPr spcFirstLastPara="1" wrap="square" lIns="91406" tIns="45698" rIns="91406" bIns="45698" anchor="t" anchorCtr="0">
            <a:spAutoFit/>
          </a:bodyPr>
          <a:lstStyle/>
          <a:p>
            <a:pPr>
              <a:buSzPts val="2400"/>
            </a:pPr>
            <a:endParaRPr sz="2400" b="1">
              <a:latin typeface="Times New Roman"/>
              <a:ea typeface="Times New Roman"/>
              <a:cs typeface="Times New Roman"/>
              <a:sym typeface="Times New Roman"/>
            </a:endParaRPr>
          </a:p>
        </p:txBody>
      </p:sp>
      <p:sp>
        <p:nvSpPr>
          <p:cNvPr id="274" name="Google Shape;274;p15"/>
          <p:cNvSpPr txBox="1"/>
          <p:nvPr/>
        </p:nvSpPr>
        <p:spPr>
          <a:xfrm>
            <a:off x="8783607" y="1359115"/>
            <a:ext cx="2109300" cy="338700"/>
          </a:xfrm>
          <a:prstGeom prst="rect">
            <a:avLst/>
          </a:prstGeom>
          <a:noFill/>
          <a:ln>
            <a:noFill/>
          </a:ln>
        </p:spPr>
        <p:txBody>
          <a:bodyPr spcFirstLastPara="1" wrap="square" lIns="0" tIns="45698" rIns="0" bIns="45698" anchor="t" anchorCtr="0">
            <a:spAutoFit/>
          </a:bodyPr>
          <a:lstStyle/>
          <a:p>
            <a:pPr>
              <a:buSzPts val="1600"/>
            </a:pPr>
            <a:r>
              <a:rPr lang="en-US" sz="1600" b="1">
                <a:latin typeface="Calibri"/>
                <a:ea typeface="Calibri"/>
                <a:cs typeface="Calibri"/>
                <a:sym typeface="Calibri"/>
              </a:rPr>
              <a:t>Warmer than 2022</a:t>
            </a:r>
            <a:endParaRPr sz="1600" b="1">
              <a:latin typeface="Calibri"/>
              <a:ea typeface="Calibri"/>
              <a:cs typeface="Calibri"/>
              <a:sym typeface="Calibri"/>
            </a:endParaRPr>
          </a:p>
        </p:txBody>
      </p:sp>
      <p:cxnSp>
        <p:nvCxnSpPr>
          <p:cNvPr id="275" name="Google Shape;275;p15"/>
          <p:cNvCxnSpPr>
            <a:stCxn id="274" idx="1"/>
            <a:endCxn id="273" idx="3"/>
          </p:cNvCxnSpPr>
          <p:nvPr/>
        </p:nvCxnSpPr>
        <p:spPr>
          <a:xfrm flipH="1">
            <a:off x="7919087" y="1528477"/>
            <a:ext cx="864520" cy="276265"/>
          </a:xfrm>
          <a:prstGeom prst="straightConnector1">
            <a:avLst/>
          </a:prstGeom>
          <a:noFill/>
          <a:ln w="9525" cap="flat" cmpd="sng">
            <a:solidFill>
              <a:schemeClr val="dk1"/>
            </a:solidFill>
            <a:prstDash val="solid"/>
            <a:round/>
            <a:headEnd type="none" w="sm" len="sm"/>
            <a:tailEnd type="triangle" w="med" len="med"/>
          </a:ln>
        </p:spPr>
      </p:cxnSp>
      <p:sp>
        <p:nvSpPr>
          <p:cNvPr id="267" name="Google Shape;267;p15"/>
          <p:cNvSpPr/>
          <p:nvPr/>
        </p:nvSpPr>
        <p:spPr>
          <a:xfrm>
            <a:off x="7183913" y="1919067"/>
            <a:ext cx="738363" cy="384679"/>
          </a:xfrm>
          <a:prstGeom prst="rect">
            <a:avLst/>
          </a:prstGeom>
          <a:noFill/>
          <a:ln w="28575" cap="flat" cmpd="sng">
            <a:solidFill>
              <a:srgbClr val="009900"/>
            </a:solidFill>
            <a:prstDash val="solid"/>
            <a:round/>
            <a:headEnd type="none" w="sm" len="sm"/>
            <a:tailEnd type="none" w="sm" len="sm"/>
          </a:ln>
        </p:spPr>
        <p:txBody>
          <a:bodyPr spcFirstLastPara="1" wrap="square" lIns="91406" tIns="45698" rIns="91406" bIns="45698" anchor="t" anchorCtr="0">
            <a:spAutoFit/>
          </a:bodyPr>
          <a:lstStyle/>
          <a:p>
            <a:pPr>
              <a:buSzPts val="1800"/>
            </a:pPr>
            <a:endParaRPr sz="1900" u="sng">
              <a:solidFill>
                <a:srgbClr val="FFFFFF"/>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80786657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155" name="Google Shape;155;p9"/>
          <p:cNvPicPr preferRelativeResize="0"/>
          <p:nvPr/>
        </p:nvPicPr>
        <p:blipFill rotWithShape="1">
          <a:blip r:embed="rId3">
            <a:alphaModFix/>
          </a:blip>
          <a:srcRect t="4491" b="1734"/>
          <a:stretch/>
        </p:blipFill>
        <p:spPr>
          <a:xfrm>
            <a:off x="6549030" y="1315777"/>
            <a:ext cx="5642999" cy="3229651"/>
          </a:xfrm>
          <a:prstGeom prst="rect">
            <a:avLst/>
          </a:prstGeom>
          <a:noFill/>
          <a:ln>
            <a:noFill/>
          </a:ln>
        </p:spPr>
      </p:pic>
      <p:sp>
        <p:nvSpPr>
          <p:cNvPr id="156" name="Google Shape;156;p9"/>
          <p:cNvSpPr txBox="1">
            <a:spLocks noGrp="1"/>
          </p:cNvSpPr>
          <p:nvPr>
            <p:ph type="title"/>
          </p:nvPr>
        </p:nvSpPr>
        <p:spPr>
          <a:xfrm>
            <a:off x="609603" y="114471"/>
            <a:ext cx="10160100" cy="1143300"/>
          </a:xfrm>
          <a:prstGeom prst="rect">
            <a:avLst/>
          </a:prstGeom>
          <a:noFill/>
          <a:ln>
            <a:noFill/>
          </a:ln>
        </p:spPr>
        <p:txBody>
          <a:bodyPr spcFirstLastPara="1" wrap="square" lIns="91380" tIns="45698" rIns="91380" bIns="45698" anchor="ctr" anchorCtr="0">
            <a:noAutofit/>
          </a:bodyPr>
          <a:lstStyle/>
          <a:p>
            <a:pPr algn="ctr">
              <a:buSzPts val="1400"/>
            </a:pPr>
            <a:r>
              <a:rPr lang="en-US" sz="3100">
                <a:solidFill>
                  <a:srgbClr val="000000"/>
                </a:solidFill>
              </a:rPr>
              <a:t>Predicted Sea Surface Temperature (SST) Anomalies</a:t>
            </a:r>
            <a:endParaRPr sz="3100"/>
          </a:p>
        </p:txBody>
      </p:sp>
      <p:sp>
        <p:nvSpPr>
          <p:cNvPr id="157" name="Google Shape;157;p9"/>
          <p:cNvSpPr/>
          <p:nvPr/>
        </p:nvSpPr>
        <p:spPr>
          <a:xfrm>
            <a:off x="609600" y="4768376"/>
            <a:ext cx="11582400" cy="1246453"/>
          </a:xfrm>
          <a:prstGeom prst="rect">
            <a:avLst/>
          </a:prstGeom>
          <a:noFill/>
          <a:ln w="9525" cap="flat" cmpd="sng">
            <a:solidFill>
              <a:schemeClr val="dk1"/>
            </a:solidFill>
            <a:prstDash val="solid"/>
            <a:round/>
            <a:headEnd type="none" w="sm" len="sm"/>
            <a:tailEnd type="none" w="sm" len="sm"/>
          </a:ln>
        </p:spPr>
        <p:txBody>
          <a:bodyPr spcFirstLastPara="1" wrap="square" lIns="91380" tIns="45698" rIns="91380" bIns="45698" anchor="t" anchorCtr="0">
            <a:spAutoFit/>
          </a:bodyPr>
          <a:lstStyle/>
          <a:p>
            <a:pPr algn="just" defTabSz="913924">
              <a:buSzPts val="1400"/>
            </a:pPr>
            <a:r>
              <a:rPr lang="en-US">
                <a:latin typeface="Calibri"/>
                <a:ea typeface="Calibri"/>
                <a:cs typeface="Calibri"/>
                <a:sym typeface="Calibri"/>
              </a:rPr>
              <a:t>Both the CFS and NMME models are predicting above-average SSTs in the MDR during the peak months (August-October) of the Atlantic hurricane season. Both models are also predicting El Niño during this period.</a:t>
            </a:r>
            <a:r>
              <a:rPr lang="en-US" b="1">
                <a:latin typeface="Calibri"/>
                <a:ea typeface="Calibri"/>
                <a:cs typeface="Calibri"/>
                <a:sym typeface="Calibri"/>
              </a:rPr>
              <a:t>  </a:t>
            </a:r>
            <a:endParaRPr b="1">
              <a:latin typeface="Calibri"/>
              <a:ea typeface="Calibri"/>
              <a:cs typeface="Calibri"/>
              <a:sym typeface="Calibri"/>
            </a:endParaRPr>
          </a:p>
          <a:p>
            <a:pPr algn="just" defTabSz="913924">
              <a:buSzPts val="1400"/>
            </a:pPr>
            <a:r>
              <a:rPr lang="en-US"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0"/>
                  </a:ext>
                </a:extLst>
              </a:rPr>
              <a:t>These conditions would compete in the Atlantic and the Pacific</a:t>
            </a:r>
            <a:r>
              <a:rPr lang="en-US" b="1">
                <a:latin typeface="Calibri"/>
                <a:ea typeface="Calibri"/>
                <a:cs typeface="Calibri"/>
                <a:sym typeface="Calibri"/>
              </a:rPr>
              <a:t>, though such a strong El Niño would likely have a strong impact on the Pacific.</a:t>
            </a:r>
            <a:endParaRPr b="1">
              <a:latin typeface="Calibri"/>
              <a:ea typeface="Calibri"/>
              <a:cs typeface="Calibri"/>
              <a:sym typeface="Calibri"/>
            </a:endParaRPr>
          </a:p>
          <a:p>
            <a:pPr algn="just" defTabSz="913924">
              <a:buSzPts val="1400"/>
            </a:pPr>
            <a:endParaRPr>
              <a:latin typeface="Calibri"/>
              <a:ea typeface="Calibri"/>
              <a:cs typeface="Calibri"/>
              <a:sym typeface="Calibri"/>
            </a:endParaRPr>
          </a:p>
          <a:p>
            <a:pPr algn="just" defTabSz="913924">
              <a:buSzPts val="1400"/>
            </a:pPr>
            <a:endParaRPr>
              <a:latin typeface="Calibri"/>
              <a:ea typeface="Calibri"/>
              <a:cs typeface="Calibri"/>
              <a:sym typeface="Calibri"/>
            </a:endParaRPr>
          </a:p>
        </p:txBody>
      </p:sp>
      <p:sp>
        <p:nvSpPr>
          <p:cNvPr id="158" name="Google Shape;158;p9"/>
          <p:cNvSpPr/>
          <p:nvPr/>
        </p:nvSpPr>
        <p:spPr>
          <a:xfrm>
            <a:off x="609600" y="5522135"/>
            <a:ext cx="11582400" cy="784788"/>
          </a:xfrm>
          <a:prstGeom prst="rect">
            <a:avLst/>
          </a:prstGeom>
          <a:noFill/>
          <a:ln>
            <a:noFill/>
          </a:ln>
        </p:spPr>
        <p:txBody>
          <a:bodyPr spcFirstLastPara="1" wrap="square" lIns="91380" tIns="45698" rIns="91380" bIns="45698" anchor="ctr" anchorCtr="0">
            <a:spAutoFit/>
          </a:bodyPr>
          <a:lstStyle/>
          <a:p>
            <a:pPr algn="just" defTabSz="913924">
              <a:buSzPts val="1400"/>
            </a:pPr>
            <a:r>
              <a:rPr lang="en-US">
                <a:latin typeface="Calibri"/>
                <a:ea typeface="Calibri"/>
                <a:cs typeface="Calibri"/>
                <a:sym typeface="Calibri"/>
              </a:rPr>
              <a:t>Caption: Predicted SST anomalies (</a:t>
            </a:r>
            <a:r>
              <a:rPr lang="en-US" baseline="30000">
                <a:latin typeface="Calibri"/>
                <a:ea typeface="Calibri"/>
                <a:cs typeface="Calibri"/>
                <a:sym typeface="Calibri"/>
              </a:rPr>
              <a:t>o</a:t>
            </a:r>
            <a:r>
              <a:rPr lang="en-US">
                <a:latin typeface="Calibri"/>
                <a:ea typeface="Calibri"/>
                <a:cs typeface="Calibri"/>
                <a:sym typeface="Calibri"/>
              </a:rPr>
              <a:t>C) for August-October 2023, (Left) NOAA’s Climate Forecast System (CFS) and (Right) the North American Multi-Model Ensemble (NMME). Boxes denote the Main Development Region (MDR) of the Atlantic and the Niño 3.4 regions. CFS (NMME)</a:t>
            </a:r>
            <a:r>
              <a:rPr lang="en-US" b="1">
                <a:latin typeface="Calibri"/>
                <a:ea typeface="Calibri"/>
                <a:cs typeface="Calibri"/>
                <a:sym typeface="Calibri"/>
              </a:rPr>
              <a:t> </a:t>
            </a:r>
            <a:r>
              <a:rPr lang="en-US">
                <a:latin typeface="Calibri"/>
                <a:ea typeface="Calibri"/>
                <a:cs typeface="Calibri"/>
                <a:sym typeface="Calibri"/>
              </a:rPr>
              <a:t>Anomalies are departures from 1991-2020 means.  Forecast initial conditions are from April 2023.</a:t>
            </a:r>
            <a:endParaRPr>
              <a:latin typeface="Calibri"/>
              <a:ea typeface="Calibri"/>
              <a:cs typeface="Calibri"/>
              <a:sym typeface="Calibri"/>
            </a:endParaRPr>
          </a:p>
        </p:txBody>
      </p:sp>
      <p:pic>
        <p:nvPicPr>
          <p:cNvPr id="159" name="Google Shape;159;p9"/>
          <p:cNvPicPr preferRelativeResize="0"/>
          <p:nvPr/>
        </p:nvPicPr>
        <p:blipFill rotWithShape="1">
          <a:blip r:embed="rId4">
            <a:alphaModFix/>
          </a:blip>
          <a:srcRect l="16661" t="80908" r="13182"/>
          <a:stretch/>
        </p:blipFill>
        <p:spPr>
          <a:xfrm>
            <a:off x="1717625" y="4123125"/>
            <a:ext cx="4032400" cy="535400"/>
          </a:xfrm>
          <a:prstGeom prst="rect">
            <a:avLst/>
          </a:prstGeom>
          <a:noFill/>
          <a:ln>
            <a:noFill/>
          </a:ln>
        </p:spPr>
      </p:pic>
      <p:sp>
        <p:nvSpPr>
          <p:cNvPr id="160" name="Google Shape;160;p9"/>
          <p:cNvSpPr/>
          <p:nvPr/>
        </p:nvSpPr>
        <p:spPr>
          <a:xfrm>
            <a:off x="2995852" y="2818836"/>
            <a:ext cx="853200" cy="246221"/>
          </a:xfrm>
          <a:prstGeom prst="rect">
            <a:avLst/>
          </a:prstGeom>
          <a:noFill/>
          <a:ln w="9525" cap="flat" cmpd="sng">
            <a:solidFill>
              <a:srgbClr val="000000"/>
            </a:solidFill>
            <a:prstDash val="solid"/>
            <a:round/>
            <a:headEnd type="none" w="sm" len="sm"/>
            <a:tailEnd type="none" w="sm" len="sm"/>
          </a:ln>
        </p:spPr>
        <p:txBody>
          <a:bodyPr spcFirstLastPara="1" wrap="square" lIns="0" tIns="0" rIns="0" bIns="0" anchor="ctr" anchorCtr="0">
            <a:spAutoFit/>
          </a:bodyPr>
          <a:lstStyle/>
          <a:p>
            <a:pPr algn="ctr" defTabSz="913924">
              <a:buSzPts val="1600"/>
            </a:pPr>
            <a:r>
              <a:rPr lang="en-US" sz="1600" b="1">
                <a:latin typeface="Times New Roman"/>
                <a:ea typeface="Times New Roman"/>
                <a:cs typeface="Times New Roman"/>
                <a:sym typeface="Times New Roman"/>
              </a:rPr>
              <a:t>Nino3.4</a:t>
            </a:r>
            <a:endParaRPr sz="1600" b="1">
              <a:latin typeface="Times New Roman"/>
              <a:ea typeface="Times New Roman"/>
              <a:cs typeface="Times New Roman"/>
              <a:sym typeface="Times New Roman"/>
            </a:endParaRPr>
          </a:p>
        </p:txBody>
      </p:sp>
      <p:sp>
        <p:nvSpPr>
          <p:cNvPr id="161" name="Google Shape;161;p9"/>
          <p:cNvSpPr/>
          <p:nvPr/>
        </p:nvSpPr>
        <p:spPr>
          <a:xfrm flipH="1">
            <a:off x="1717625" y="2090497"/>
            <a:ext cx="3429000" cy="461624"/>
          </a:xfrm>
          <a:prstGeom prst="arc">
            <a:avLst>
              <a:gd name="adj1" fmla="val 16200000"/>
              <a:gd name="adj2" fmla="val 4969056"/>
            </a:avLst>
          </a:prstGeom>
          <a:noFill/>
          <a:ln w="38100" cap="flat" cmpd="sng">
            <a:solidFill>
              <a:srgbClr val="FF0000"/>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91380" tIns="45698" rIns="91380" bIns="45698" anchor="t" anchorCtr="0">
            <a:spAutoFit/>
          </a:bodyPr>
          <a:lstStyle/>
          <a:p>
            <a:pPr defTabSz="913924">
              <a:buSzPts val="2400"/>
            </a:pPr>
            <a:endParaRPr sz="2400" b="1">
              <a:latin typeface="Times New Roman"/>
              <a:ea typeface="Times New Roman"/>
              <a:cs typeface="Times New Roman"/>
              <a:sym typeface="Times New Roman"/>
            </a:endParaRPr>
          </a:p>
        </p:txBody>
      </p:sp>
      <p:sp>
        <p:nvSpPr>
          <p:cNvPr id="162" name="Google Shape;162;p9"/>
          <p:cNvSpPr/>
          <p:nvPr/>
        </p:nvSpPr>
        <p:spPr>
          <a:xfrm flipH="1">
            <a:off x="7820147" y="2034800"/>
            <a:ext cx="2459100" cy="461624"/>
          </a:xfrm>
          <a:prstGeom prst="arc">
            <a:avLst>
              <a:gd name="adj1" fmla="val 16248432"/>
              <a:gd name="adj2" fmla="val 5309737"/>
            </a:avLst>
          </a:prstGeom>
          <a:noFill/>
          <a:ln w="38100" cap="flat" cmpd="sng">
            <a:solidFill>
              <a:srgbClr val="FF0000"/>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91380" tIns="45698" rIns="91380" bIns="45698" anchor="t" anchorCtr="0">
            <a:spAutoFit/>
          </a:bodyPr>
          <a:lstStyle/>
          <a:p>
            <a:pPr defTabSz="913924">
              <a:buSzPts val="2400"/>
            </a:pPr>
            <a:endParaRPr sz="2400">
              <a:latin typeface="Times New Roman"/>
              <a:ea typeface="Times New Roman"/>
              <a:cs typeface="Times New Roman"/>
              <a:sym typeface="Times New Roman"/>
            </a:endParaRPr>
          </a:p>
        </p:txBody>
      </p:sp>
      <p:sp>
        <p:nvSpPr>
          <p:cNvPr id="163" name="Google Shape;163;p9"/>
          <p:cNvSpPr/>
          <p:nvPr/>
        </p:nvSpPr>
        <p:spPr>
          <a:xfrm>
            <a:off x="1221763" y="1101651"/>
            <a:ext cx="4629300" cy="338700"/>
          </a:xfrm>
          <a:prstGeom prst="rect">
            <a:avLst/>
          </a:prstGeom>
          <a:solidFill>
            <a:schemeClr val="lt1"/>
          </a:solidFill>
          <a:ln>
            <a:noFill/>
          </a:ln>
        </p:spPr>
        <p:txBody>
          <a:bodyPr spcFirstLastPara="1" wrap="square" lIns="91380" tIns="45698" rIns="91380" bIns="45698" anchor="t" anchorCtr="0">
            <a:spAutoFit/>
          </a:bodyPr>
          <a:lstStyle/>
          <a:p>
            <a:pPr algn="ctr" defTabSz="913924">
              <a:buSzPts val="1600"/>
            </a:pPr>
            <a:r>
              <a:rPr lang="en-US" sz="1600" b="1">
                <a:latin typeface="Times New Roman"/>
                <a:ea typeface="Times New Roman"/>
                <a:cs typeface="Times New Roman"/>
                <a:sym typeface="Times New Roman"/>
              </a:rPr>
              <a:t>CFS-V2 Low-Res (T-128) for ASO</a:t>
            </a:r>
            <a:endParaRPr sz="1600" b="1">
              <a:latin typeface="Times New Roman"/>
              <a:ea typeface="Times New Roman"/>
              <a:cs typeface="Times New Roman"/>
              <a:sym typeface="Times New Roman"/>
            </a:endParaRPr>
          </a:p>
        </p:txBody>
      </p:sp>
      <p:sp>
        <p:nvSpPr>
          <p:cNvPr id="164" name="Google Shape;164;p9"/>
          <p:cNvSpPr/>
          <p:nvPr/>
        </p:nvSpPr>
        <p:spPr>
          <a:xfrm>
            <a:off x="8954263" y="2516074"/>
            <a:ext cx="832500" cy="233100"/>
          </a:xfrm>
          <a:prstGeom prst="rect">
            <a:avLst/>
          </a:prstGeom>
          <a:noFill/>
          <a:ln>
            <a:noFill/>
          </a:ln>
        </p:spPr>
        <p:txBody>
          <a:bodyPr spcFirstLastPara="1" wrap="square" lIns="0" tIns="0" rIns="0" bIns="0" anchor="ctr" anchorCtr="0">
            <a:noAutofit/>
          </a:bodyPr>
          <a:lstStyle/>
          <a:p>
            <a:pPr algn="ctr" defTabSz="913924">
              <a:buSzPts val="1600"/>
            </a:pPr>
            <a:r>
              <a:rPr lang="en-US" sz="1600" b="1">
                <a:latin typeface="Times New Roman"/>
                <a:ea typeface="Times New Roman"/>
                <a:cs typeface="Times New Roman"/>
                <a:sym typeface="Times New Roman"/>
              </a:rPr>
              <a:t>Nino3.4 </a:t>
            </a:r>
            <a:endParaRPr sz="1600" b="1">
              <a:latin typeface="Times New Roman"/>
              <a:ea typeface="Times New Roman"/>
              <a:cs typeface="Times New Roman"/>
              <a:sym typeface="Times New Roman"/>
            </a:endParaRPr>
          </a:p>
        </p:txBody>
      </p:sp>
      <p:sp>
        <p:nvSpPr>
          <p:cNvPr id="165" name="Google Shape;165;p9"/>
          <p:cNvSpPr/>
          <p:nvPr/>
        </p:nvSpPr>
        <p:spPr>
          <a:xfrm>
            <a:off x="7010403" y="1142995"/>
            <a:ext cx="4800600" cy="338700"/>
          </a:xfrm>
          <a:prstGeom prst="rect">
            <a:avLst/>
          </a:prstGeom>
          <a:solidFill>
            <a:schemeClr val="lt1"/>
          </a:solidFill>
          <a:ln>
            <a:noFill/>
          </a:ln>
        </p:spPr>
        <p:txBody>
          <a:bodyPr spcFirstLastPara="1" wrap="square" lIns="91380" tIns="45698" rIns="91380" bIns="45698" anchor="t" anchorCtr="0">
            <a:noAutofit/>
          </a:bodyPr>
          <a:lstStyle/>
          <a:p>
            <a:pPr algn="ctr" defTabSz="913924">
              <a:buSzPts val="1600"/>
            </a:pPr>
            <a:r>
              <a:rPr lang="en-US" sz="1600" b="1">
                <a:latin typeface="Times New Roman"/>
                <a:ea typeface="Times New Roman"/>
                <a:cs typeface="Times New Roman"/>
                <a:sym typeface="Times New Roman"/>
              </a:rPr>
              <a:t>North American Multimodel Ensemble (NMME)</a:t>
            </a:r>
            <a:endParaRPr sz="1600" b="1">
              <a:latin typeface="Times New Roman"/>
              <a:ea typeface="Times New Roman"/>
              <a:cs typeface="Times New Roman"/>
              <a:sym typeface="Times New Roman"/>
            </a:endParaRPr>
          </a:p>
        </p:txBody>
      </p:sp>
      <p:sp>
        <p:nvSpPr>
          <p:cNvPr id="166" name="Google Shape;166;p9"/>
          <p:cNvSpPr/>
          <p:nvPr/>
        </p:nvSpPr>
        <p:spPr>
          <a:xfrm>
            <a:off x="10469819" y="2427427"/>
            <a:ext cx="1203900" cy="233100"/>
          </a:xfrm>
          <a:prstGeom prst="rect">
            <a:avLst/>
          </a:prstGeom>
          <a:noFill/>
          <a:ln>
            <a:noFill/>
          </a:ln>
        </p:spPr>
        <p:txBody>
          <a:bodyPr spcFirstLastPara="1" wrap="square" lIns="0" tIns="0" rIns="0" bIns="0" anchor="ctr" anchorCtr="0">
            <a:noAutofit/>
          </a:bodyPr>
          <a:lstStyle/>
          <a:p>
            <a:pPr algn="ctr" defTabSz="913924">
              <a:buSzPts val="1500"/>
            </a:pPr>
            <a:r>
              <a:rPr lang="en-US" b="1">
                <a:latin typeface="Times New Roman"/>
                <a:ea typeface="Times New Roman"/>
                <a:cs typeface="Times New Roman"/>
                <a:sym typeface="Times New Roman"/>
              </a:rPr>
              <a:t>MDR</a:t>
            </a:r>
            <a:endParaRPr b="1">
              <a:latin typeface="Times New Roman"/>
              <a:ea typeface="Times New Roman"/>
              <a:cs typeface="Times New Roman"/>
              <a:sym typeface="Times New Roman"/>
            </a:endParaRPr>
          </a:p>
        </p:txBody>
      </p:sp>
      <p:sp>
        <p:nvSpPr>
          <p:cNvPr id="167" name="Google Shape;167;p9"/>
          <p:cNvSpPr txBox="1"/>
          <p:nvPr/>
        </p:nvSpPr>
        <p:spPr>
          <a:xfrm>
            <a:off x="4600135" y="2427431"/>
            <a:ext cx="1065900" cy="230832"/>
          </a:xfrm>
          <a:prstGeom prst="rect">
            <a:avLst/>
          </a:prstGeom>
          <a:noFill/>
          <a:ln>
            <a:noFill/>
          </a:ln>
        </p:spPr>
        <p:txBody>
          <a:bodyPr spcFirstLastPara="1" wrap="square" lIns="0" tIns="0" rIns="0" bIns="0" anchor="t" anchorCtr="0">
            <a:spAutoFit/>
          </a:bodyPr>
          <a:lstStyle/>
          <a:p>
            <a:pPr algn="ctr" defTabSz="913924">
              <a:buSzPts val="1400"/>
            </a:pPr>
            <a:r>
              <a:rPr lang="en-US" b="1">
                <a:latin typeface="Times New Roman"/>
                <a:ea typeface="Times New Roman"/>
                <a:cs typeface="Times New Roman"/>
                <a:sym typeface="Times New Roman"/>
              </a:rPr>
              <a:t>MDR</a:t>
            </a:r>
            <a:endParaRPr b="1">
              <a:latin typeface="Times New Roman"/>
              <a:ea typeface="Times New Roman"/>
              <a:cs typeface="Times New Roman"/>
              <a:sym typeface="Times New Roman"/>
            </a:endParaRPr>
          </a:p>
        </p:txBody>
      </p:sp>
      <p:pic>
        <p:nvPicPr>
          <p:cNvPr id="168" name="Google Shape;168;p9"/>
          <p:cNvPicPr preferRelativeResize="0"/>
          <p:nvPr/>
        </p:nvPicPr>
        <p:blipFill rotWithShape="1">
          <a:blip r:embed="rId5">
            <a:alphaModFix/>
          </a:blip>
          <a:srcRect b="11378"/>
          <a:stretch/>
        </p:blipFill>
        <p:spPr>
          <a:xfrm>
            <a:off x="752503" y="1186201"/>
            <a:ext cx="5796500" cy="2892851"/>
          </a:xfrm>
          <a:prstGeom prst="rect">
            <a:avLst/>
          </a:prstGeom>
          <a:noFill/>
          <a:ln>
            <a:noFill/>
          </a:ln>
        </p:spPr>
      </p:pic>
    </p:spTree>
    <p:extLst>
      <p:ext uri="{BB962C8B-B14F-4D97-AF65-F5344CB8AC3E}">
        <p14:creationId xmlns:p14="http://schemas.microsoft.com/office/powerpoint/2010/main" val="404357142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7"/>
          <p:cNvPicPr preferRelativeResize="0"/>
          <p:nvPr/>
        </p:nvPicPr>
        <p:blipFill>
          <a:blip r:embed="rId3">
            <a:alphaModFix/>
          </a:blip>
          <a:stretch>
            <a:fillRect/>
          </a:stretch>
        </p:blipFill>
        <p:spPr>
          <a:xfrm>
            <a:off x="2714600" y="1041353"/>
            <a:ext cx="7372425" cy="3981899"/>
          </a:xfrm>
          <a:prstGeom prst="rect">
            <a:avLst/>
          </a:prstGeom>
          <a:noFill/>
          <a:ln>
            <a:noFill/>
          </a:ln>
        </p:spPr>
      </p:pic>
      <p:sp>
        <p:nvSpPr>
          <p:cNvPr id="174" name="Google Shape;174;p7"/>
          <p:cNvSpPr txBox="1">
            <a:spLocks noGrp="1"/>
          </p:cNvSpPr>
          <p:nvPr>
            <p:ph type="title"/>
          </p:nvPr>
        </p:nvSpPr>
        <p:spPr>
          <a:xfrm>
            <a:off x="609603" y="114471"/>
            <a:ext cx="10160100" cy="1143300"/>
          </a:xfrm>
          <a:prstGeom prst="rect">
            <a:avLst/>
          </a:prstGeom>
          <a:noFill/>
          <a:ln>
            <a:noFill/>
          </a:ln>
        </p:spPr>
        <p:txBody>
          <a:bodyPr spcFirstLastPara="1" wrap="square" lIns="91406" tIns="45698" rIns="91406" bIns="45698" anchor="ctr" anchorCtr="0">
            <a:noAutofit/>
          </a:bodyPr>
          <a:lstStyle/>
          <a:p>
            <a:pPr algn="ctr">
              <a:buSzPts val="1400"/>
            </a:pPr>
            <a:r>
              <a:rPr lang="en-US" sz="3100">
                <a:solidFill>
                  <a:schemeClr val="dk1"/>
                </a:solidFill>
              </a:rPr>
              <a:t>Official NOAA CPC ENSO Probabilities</a:t>
            </a:r>
            <a:endParaRPr sz="3100" b="0">
              <a:solidFill>
                <a:schemeClr val="dk1"/>
              </a:solidFill>
            </a:endParaRPr>
          </a:p>
        </p:txBody>
      </p:sp>
      <p:sp>
        <p:nvSpPr>
          <p:cNvPr id="175" name="Google Shape;175;p7"/>
          <p:cNvSpPr txBox="1"/>
          <p:nvPr/>
        </p:nvSpPr>
        <p:spPr>
          <a:xfrm>
            <a:off x="7343825" y="1514051"/>
            <a:ext cx="2743200" cy="502661"/>
          </a:xfrm>
          <a:prstGeom prst="rect">
            <a:avLst/>
          </a:prstGeom>
          <a:noFill/>
          <a:ln>
            <a:noFill/>
          </a:ln>
        </p:spPr>
        <p:txBody>
          <a:bodyPr spcFirstLastPara="1" wrap="square" lIns="91406" tIns="45698" rIns="91406" bIns="45698" anchor="t" anchorCtr="0">
            <a:spAutoFit/>
          </a:bodyPr>
          <a:lstStyle/>
          <a:p>
            <a:pPr>
              <a:buSzPts val="1300"/>
            </a:pPr>
            <a:r>
              <a:rPr lang="en-US" sz="1300" b="1">
                <a:latin typeface="Times New Roman"/>
                <a:ea typeface="Times New Roman"/>
                <a:cs typeface="Times New Roman"/>
                <a:sym typeface="Times New Roman"/>
              </a:rPr>
              <a:t>August-October (ASO) - </a:t>
            </a:r>
            <a:endParaRPr sz="1300" b="1">
              <a:latin typeface="Times New Roman"/>
              <a:ea typeface="Times New Roman"/>
              <a:cs typeface="Times New Roman"/>
              <a:sym typeface="Times New Roman"/>
            </a:endParaRPr>
          </a:p>
          <a:p>
            <a:pPr>
              <a:buSzPts val="1300"/>
            </a:pPr>
            <a:r>
              <a:rPr lang="en-US" sz="1300" b="1">
                <a:latin typeface="Times New Roman"/>
                <a:ea typeface="Times New Roman"/>
                <a:cs typeface="Times New Roman"/>
                <a:sym typeface="Times New Roman"/>
              </a:rPr>
              <a:t>peak of Atlantic hurricane season</a:t>
            </a:r>
            <a:endParaRPr/>
          </a:p>
        </p:txBody>
      </p:sp>
      <p:sp>
        <p:nvSpPr>
          <p:cNvPr id="176" name="Google Shape;176;p7"/>
          <p:cNvSpPr txBox="1"/>
          <p:nvPr/>
        </p:nvSpPr>
        <p:spPr>
          <a:xfrm>
            <a:off x="609600" y="5965053"/>
            <a:ext cx="11582400" cy="553955"/>
          </a:xfrm>
          <a:prstGeom prst="rect">
            <a:avLst/>
          </a:prstGeom>
          <a:noFill/>
          <a:ln>
            <a:noFill/>
          </a:ln>
        </p:spPr>
        <p:txBody>
          <a:bodyPr spcFirstLastPara="1" wrap="square" lIns="91406" tIns="45698" rIns="91406" bIns="45698" anchor="t" anchorCtr="0">
            <a:spAutoFit/>
          </a:bodyPr>
          <a:lstStyle/>
          <a:p>
            <a:pPr algn="just">
              <a:buSzPts val="1400"/>
            </a:pPr>
            <a:r>
              <a:rPr lang="en-US" dirty="0">
                <a:latin typeface="Calibri"/>
                <a:ea typeface="Calibri"/>
                <a:cs typeface="Calibri"/>
                <a:sym typeface="Calibri"/>
              </a:rPr>
              <a:t>Caption: Seasonal probabilities for El Niño (Red bars), ENSO-neutral (Grey bars), and La Niña (Blue bars). Seasons are indicated by their 3-letter abbreviation (AMJ is April-May-June, etc.). This is issued by the NOAA Climate Prediction Center (CPC) and NOAA associated partners.</a:t>
            </a:r>
            <a:endParaRPr dirty="0">
              <a:latin typeface="Calibri"/>
              <a:ea typeface="Calibri"/>
              <a:cs typeface="Calibri"/>
              <a:sym typeface="Calibri"/>
            </a:endParaRPr>
          </a:p>
        </p:txBody>
      </p:sp>
      <p:sp>
        <p:nvSpPr>
          <p:cNvPr id="177" name="Google Shape;177;p7"/>
          <p:cNvSpPr/>
          <p:nvPr/>
        </p:nvSpPr>
        <p:spPr>
          <a:xfrm>
            <a:off x="609600" y="5023250"/>
            <a:ext cx="11582400" cy="1015620"/>
          </a:xfrm>
          <a:prstGeom prst="rect">
            <a:avLst/>
          </a:prstGeom>
          <a:noFill/>
          <a:ln w="9525" cap="flat" cmpd="sng">
            <a:solidFill>
              <a:schemeClr val="dk1"/>
            </a:solidFill>
            <a:prstDash val="solid"/>
            <a:round/>
            <a:headEnd type="none" w="sm" len="sm"/>
            <a:tailEnd type="none" w="sm" len="sm"/>
          </a:ln>
        </p:spPr>
        <p:txBody>
          <a:bodyPr spcFirstLastPara="1" wrap="square" lIns="91406" tIns="45698" rIns="91406" bIns="45698" anchor="t" anchorCtr="0">
            <a:spAutoFit/>
          </a:bodyPr>
          <a:lstStyle/>
          <a:p>
            <a:pPr algn="just">
              <a:buSzPts val="1400"/>
            </a:pPr>
            <a:r>
              <a:rPr lang="en-US">
                <a:latin typeface="Calibri"/>
                <a:ea typeface="Calibri"/>
                <a:cs typeface="Calibri"/>
                <a:sym typeface="Calibri"/>
              </a:rPr>
              <a:t>The official CPC forecast issued in mid-May indicates a 93% chance of El Niño during ASO 2023, a 7% chance of ENSO-Neutral, and a negligible chance of La Niña. During JAS, the peak of the East Pacific Hurricane Season, the odds for El Niño are 91%.  ENSO forecasts for ASO typically become more reliable as we move through the early summer months. </a:t>
            </a:r>
            <a:r>
              <a:rPr lang="en-US" b="1">
                <a:latin typeface="Calibri"/>
                <a:ea typeface="Calibri"/>
                <a:cs typeface="Calibri"/>
                <a:sym typeface="Calibri"/>
              </a:rPr>
              <a:t>El Niño favors decreased tropical storm/hurricane activity in the Atlantic, increased in the East Pacific.</a:t>
            </a:r>
            <a:endParaRPr b="1">
              <a:latin typeface="Calibri"/>
              <a:ea typeface="Calibri"/>
              <a:cs typeface="Calibri"/>
              <a:sym typeface="Calibri"/>
            </a:endParaRPr>
          </a:p>
        </p:txBody>
      </p:sp>
      <p:cxnSp>
        <p:nvCxnSpPr>
          <p:cNvPr id="178" name="Google Shape;178;p7"/>
          <p:cNvCxnSpPr>
            <a:endCxn id="179" idx="2"/>
          </p:cNvCxnSpPr>
          <p:nvPr/>
        </p:nvCxnSpPr>
        <p:spPr>
          <a:xfrm flipH="1">
            <a:off x="6930475" y="2026320"/>
            <a:ext cx="413400" cy="84979"/>
          </a:xfrm>
          <a:prstGeom prst="straightConnector1">
            <a:avLst/>
          </a:prstGeom>
          <a:noFill/>
          <a:ln w="19050" cap="flat" cmpd="sng">
            <a:solidFill>
              <a:srgbClr val="FF0000"/>
            </a:solidFill>
            <a:prstDash val="solid"/>
            <a:round/>
            <a:headEnd type="none" w="sm" len="sm"/>
            <a:tailEnd type="triangle" w="med" len="med"/>
          </a:ln>
        </p:spPr>
      </p:cxnSp>
      <p:sp>
        <p:nvSpPr>
          <p:cNvPr id="179" name="Google Shape;179;p7"/>
          <p:cNvSpPr txBox="1"/>
          <p:nvPr/>
        </p:nvSpPr>
        <p:spPr>
          <a:xfrm>
            <a:off x="6435175" y="1726629"/>
            <a:ext cx="990600" cy="384679"/>
          </a:xfrm>
          <a:prstGeom prst="rect">
            <a:avLst/>
          </a:prstGeom>
          <a:noFill/>
          <a:ln>
            <a:noFill/>
          </a:ln>
        </p:spPr>
        <p:txBody>
          <a:bodyPr spcFirstLastPara="1" wrap="square" lIns="91406" tIns="45698" rIns="91406" bIns="45698" anchor="t" anchorCtr="0">
            <a:spAutoFit/>
          </a:bodyPr>
          <a:lstStyle/>
          <a:p>
            <a:pPr>
              <a:buSzPts val="1800"/>
            </a:pPr>
            <a:r>
              <a:rPr lang="en-US" sz="1900" b="1">
                <a:latin typeface="Times New Roman"/>
                <a:ea typeface="Times New Roman"/>
                <a:cs typeface="Times New Roman"/>
                <a:sym typeface="Times New Roman"/>
              </a:rPr>
              <a:t>93%</a:t>
            </a:r>
            <a:endParaRPr sz="1900" b="1">
              <a:latin typeface="Times New Roman"/>
              <a:ea typeface="Times New Roman"/>
              <a:cs typeface="Times New Roman"/>
              <a:sym typeface="Times New Roman"/>
            </a:endParaRPr>
          </a:p>
        </p:txBody>
      </p:sp>
    </p:spTree>
    <p:extLst>
      <p:ext uri="{BB962C8B-B14F-4D97-AF65-F5344CB8AC3E}">
        <p14:creationId xmlns:p14="http://schemas.microsoft.com/office/powerpoint/2010/main" val="306520592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Google Shape;186;p8"/>
          <p:cNvPicPr preferRelativeResize="0"/>
          <p:nvPr/>
        </p:nvPicPr>
        <p:blipFill>
          <a:blip r:embed="rId3">
            <a:alphaModFix/>
          </a:blip>
          <a:stretch>
            <a:fillRect/>
          </a:stretch>
        </p:blipFill>
        <p:spPr>
          <a:xfrm>
            <a:off x="3189786" y="667862"/>
            <a:ext cx="5654975" cy="4380025"/>
          </a:xfrm>
          <a:prstGeom prst="rect">
            <a:avLst/>
          </a:prstGeom>
          <a:noFill/>
          <a:ln>
            <a:noFill/>
          </a:ln>
        </p:spPr>
      </p:pic>
      <p:sp>
        <p:nvSpPr>
          <p:cNvPr id="187" name="Google Shape;187;p8"/>
          <p:cNvSpPr txBox="1"/>
          <p:nvPr/>
        </p:nvSpPr>
        <p:spPr>
          <a:xfrm>
            <a:off x="2819400" y="304800"/>
            <a:ext cx="6934200" cy="914400"/>
          </a:xfrm>
          <a:prstGeom prst="rect">
            <a:avLst/>
          </a:prstGeom>
          <a:noFill/>
          <a:ln>
            <a:noFill/>
          </a:ln>
        </p:spPr>
        <p:txBody>
          <a:bodyPr spcFirstLastPara="1" wrap="square" lIns="91406" tIns="45698" rIns="91406" bIns="45698" anchor="t" anchorCtr="0">
            <a:noAutofit/>
          </a:bodyPr>
          <a:lstStyle/>
          <a:p>
            <a:pPr algn="ctr">
              <a:buSzPts val="2400"/>
            </a:pPr>
            <a:endParaRPr sz="2400" b="1">
              <a:solidFill>
                <a:srgbClr val="FFFF00"/>
              </a:solidFill>
              <a:latin typeface="Times New Roman"/>
              <a:ea typeface="Times New Roman"/>
              <a:cs typeface="Times New Roman"/>
              <a:sym typeface="Times New Roman"/>
            </a:endParaRPr>
          </a:p>
        </p:txBody>
      </p:sp>
      <p:sp>
        <p:nvSpPr>
          <p:cNvPr id="188" name="Google Shape;188;p8"/>
          <p:cNvSpPr txBox="1"/>
          <p:nvPr/>
        </p:nvSpPr>
        <p:spPr>
          <a:xfrm>
            <a:off x="609600" y="4905995"/>
            <a:ext cx="11582400" cy="784788"/>
          </a:xfrm>
          <a:prstGeom prst="rect">
            <a:avLst/>
          </a:prstGeom>
          <a:noFill/>
          <a:ln w="9525" cap="flat" cmpd="sng">
            <a:solidFill>
              <a:schemeClr val="dk1"/>
            </a:solidFill>
            <a:prstDash val="solid"/>
            <a:miter lim="800000"/>
            <a:headEnd type="none" w="sm" len="sm"/>
            <a:tailEnd type="none" w="sm" len="sm"/>
          </a:ln>
        </p:spPr>
        <p:txBody>
          <a:bodyPr spcFirstLastPara="1" wrap="square" lIns="91406" tIns="45698" rIns="91406" bIns="45698" anchor="t" anchorCtr="0">
            <a:spAutoFit/>
          </a:bodyPr>
          <a:lstStyle/>
          <a:p>
            <a:pPr algn="just">
              <a:buSzPts val="1400"/>
            </a:pPr>
            <a:r>
              <a:rPr lang="en-US">
                <a:latin typeface="Calibri"/>
                <a:ea typeface="Calibri"/>
                <a:cs typeface="Calibri"/>
                <a:sym typeface="Calibri"/>
              </a:rPr>
              <a:t>The dynamical model average (dashed black line) predicts El Niño to develop and persist through the peak months of the hurricane season (ASO time period). ENSO forecasts for ASO typically become more reliable as we move through the early summer months.</a:t>
            </a:r>
            <a:endParaRPr>
              <a:latin typeface="Calibri"/>
              <a:ea typeface="Calibri"/>
              <a:cs typeface="Calibri"/>
              <a:sym typeface="Calibri"/>
            </a:endParaRPr>
          </a:p>
          <a:p>
            <a:pPr algn="just">
              <a:buSzPts val="1400"/>
            </a:pPr>
            <a:r>
              <a:rPr lang="en-US" b="1">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1"/>
                  </a:ext>
                </a:extLst>
              </a:rPr>
              <a:t>Core </a:t>
            </a:r>
            <a:r>
              <a:rPr lang="en-US" b="1">
                <a:latin typeface="Calibri"/>
                <a:ea typeface="Calibri"/>
                <a:cs typeface="Calibri"/>
                <a:sym typeface="Calibri"/>
              </a:rPr>
              <a:t>suite of models favor </a:t>
            </a:r>
            <a:r>
              <a:rPr lang="en-US" b="1">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2"/>
                  </a:ext>
                </a:extLst>
              </a:rPr>
              <a:t>El Niño</a:t>
            </a:r>
            <a:r>
              <a:rPr lang="en-US" b="1">
                <a:latin typeface="Calibri"/>
                <a:ea typeface="Calibri"/>
                <a:cs typeface="Calibri"/>
                <a:sym typeface="Calibri"/>
              </a:rPr>
              <a:t>. El Niño favors decreased tropical storm/hurricane activity in the Atlantic, increased in the </a:t>
            </a:r>
            <a:r>
              <a:rPr lang="en-US" b="1">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3"/>
                  </a:ext>
                </a:extLst>
              </a:rPr>
              <a:t>East </a:t>
            </a:r>
            <a:r>
              <a:rPr lang="en-US" b="1">
                <a:latin typeface="Calibri"/>
                <a:ea typeface="Calibri"/>
                <a:cs typeface="Calibri"/>
                <a:sym typeface="Calibri"/>
              </a:rPr>
              <a:t>Pacific.</a:t>
            </a:r>
            <a:endParaRPr b="1">
              <a:latin typeface="Calibri"/>
              <a:ea typeface="Calibri"/>
              <a:cs typeface="Calibri"/>
              <a:sym typeface="Calibri"/>
            </a:endParaRPr>
          </a:p>
        </p:txBody>
      </p:sp>
      <p:sp>
        <p:nvSpPr>
          <p:cNvPr id="189" name="Google Shape;189;p8"/>
          <p:cNvSpPr/>
          <p:nvPr/>
        </p:nvSpPr>
        <p:spPr>
          <a:xfrm>
            <a:off x="609600" y="5688462"/>
            <a:ext cx="11582400" cy="692497"/>
          </a:xfrm>
          <a:prstGeom prst="rect">
            <a:avLst/>
          </a:prstGeom>
          <a:noFill/>
          <a:ln>
            <a:noFill/>
          </a:ln>
        </p:spPr>
        <p:txBody>
          <a:bodyPr spcFirstLastPara="1" wrap="square" lIns="91406" tIns="0" rIns="91406" bIns="0" anchor="ctr" anchorCtr="0">
            <a:spAutoFit/>
          </a:bodyPr>
          <a:lstStyle/>
          <a:p>
            <a:pPr algn="just">
              <a:buSzPts val="1400"/>
            </a:pPr>
            <a:r>
              <a:rPr lang="en-US" dirty="0">
                <a:latin typeface="Calibri"/>
                <a:ea typeface="Calibri"/>
                <a:cs typeface="Calibri"/>
                <a:sym typeface="Calibri"/>
              </a:rPr>
              <a:t>Caption: Model predicted seasonal SST anomalies (</a:t>
            </a:r>
            <a:r>
              <a:rPr lang="en-US" baseline="30000" dirty="0" err="1">
                <a:latin typeface="Calibri"/>
                <a:ea typeface="Calibri"/>
                <a:cs typeface="Calibri"/>
                <a:sym typeface="Calibri"/>
              </a:rPr>
              <a:t>o</a:t>
            </a:r>
            <a:r>
              <a:rPr lang="en-US" dirty="0" err="1">
                <a:latin typeface="Calibri"/>
                <a:ea typeface="Calibri"/>
                <a:cs typeface="Calibri"/>
                <a:sym typeface="Calibri"/>
              </a:rPr>
              <a:t>C</a:t>
            </a:r>
            <a:r>
              <a:rPr lang="en-US" dirty="0">
                <a:latin typeface="Calibri"/>
                <a:ea typeface="Calibri"/>
                <a:cs typeface="Calibri"/>
                <a:sym typeface="Calibri"/>
              </a:rPr>
              <a:t>) for the equatorial Pacific Ocean Niño-3.4 region (see inset, between 170</a:t>
            </a:r>
            <a:r>
              <a:rPr lang="en-US" baseline="30000" dirty="0">
                <a:latin typeface="Calibri"/>
                <a:ea typeface="Calibri"/>
                <a:cs typeface="Calibri"/>
                <a:sym typeface="Calibri"/>
              </a:rPr>
              <a:t>o</a:t>
            </a:r>
            <a:r>
              <a:rPr lang="en-US" dirty="0">
                <a:latin typeface="Calibri"/>
                <a:ea typeface="Calibri"/>
                <a:cs typeface="Calibri"/>
                <a:sym typeface="Calibri"/>
              </a:rPr>
              <a:t>W-120</a:t>
            </a:r>
            <a:r>
              <a:rPr lang="en-US" baseline="30000" dirty="0">
                <a:latin typeface="Calibri"/>
                <a:ea typeface="Calibri"/>
                <a:cs typeface="Calibri"/>
                <a:sym typeface="Calibri"/>
              </a:rPr>
              <a:t>o</a:t>
            </a:r>
            <a:r>
              <a:rPr lang="en-US" dirty="0">
                <a:latin typeface="Calibri"/>
                <a:ea typeface="Calibri"/>
                <a:cs typeface="Calibri"/>
                <a:sym typeface="Calibri"/>
              </a:rPr>
              <a:t>W, 5</a:t>
            </a:r>
            <a:r>
              <a:rPr lang="en-US" baseline="30000" dirty="0">
                <a:latin typeface="Calibri"/>
                <a:ea typeface="Calibri"/>
                <a:cs typeface="Calibri"/>
                <a:sym typeface="Calibri"/>
              </a:rPr>
              <a:t>o</a:t>
            </a:r>
            <a:r>
              <a:rPr lang="en-US" dirty="0">
                <a:latin typeface="Calibri"/>
                <a:ea typeface="Calibri"/>
                <a:cs typeface="Calibri"/>
                <a:sym typeface="Calibri"/>
              </a:rPr>
              <a:t>N-5</a:t>
            </a:r>
            <a:r>
              <a:rPr lang="en-US" baseline="30000" dirty="0">
                <a:latin typeface="Calibri"/>
                <a:ea typeface="Calibri"/>
                <a:cs typeface="Calibri"/>
                <a:sym typeface="Calibri"/>
              </a:rPr>
              <a:t>o</a:t>
            </a:r>
            <a:r>
              <a:rPr lang="en-US" dirty="0">
                <a:latin typeface="Calibri"/>
                <a:ea typeface="Calibri"/>
                <a:cs typeface="Calibri"/>
                <a:sym typeface="Calibri"/>
              </a:rPr>
              <a:t>S). Colored lines correspond to the models indicated at right. NOAA’s thresholds for El Niño and La Niña, are shown in pink and blue shading, respectively. Issued by the NOAA Climate Prediction Center (CPC) and consisting of contributing modeling centers (NCEP, ECCC, GFDL, NCAR, NASA)</a:t>
            </a:r>
            <a:endParaRPr dirty="0">
              <a:latin typeface="Calibri"/>
              <a:ea typeface="Calibri"/>
              <a:cs typeface="Calibri"/>
              <a:sym typeface="Calibri"/>
            </a:endParaRPr>
          </a:p>
        </p:txBody>
      </p:sp>
      <p:sp>
        <p:nvSpPr>
          <p:cNvPr id="190" name="Google Shape;190;p8"/>
          <p:cNvSpPr/>
          <p:nvPr/>
        </p:nvSpPr>
        <p:spPr>
          <a:xfrm>
            <a:off x="3889900" y="1571812"/>
            <a:ext cx="4566600" cy="384679"/>
          </a:xfrm>
          <a:prstGeom prst="rect">
            <a:avLst/>
          </a:prstGeom>
          <a:solidFill>
            <a:srgbClr val="FF0000">
              <a:alpha val="20000"/>
            </a:srgbClr>
          </a:solidFill>
          <a:ln>
            <a:noFill/>
          </a:ln>
        </p:spPr>
        <p:txBody>
          <a:bodyPr spcFirstLastPara="1" wrap="square" lIns="91406" tIns="45698" rIns="91406" bIns="45698" anchor="ctr" anchorCtr="0">
            <a:spAutoFit/>
          </a:bodyPr>
          <a:lstStyle/>
          <a:p>
            <a:pPr>
              <a:buSzPts val="1800"/>
            </a:pPr>
            <a:endParaRPr sz="1900" b="1">
              <a:latin typeface="Times New Roman"/>
              <a:ea typeface="Times New Roman"/>
              <a:cs typeface="Times New Roman"/>
              <a:sym typeface="Times New Roman"/>
            </a:endParaRPr>
          </a:p>
        </p:txBody>
      </p:sp>
      <p:sp>
        <p:nvSpPr>
          <p:cNvPr id="191" name="Google Shape;191;p8"/>
          <p:cNvSpPr/>
          <p:nvPr/>
        </p:nvSpPr>
        <p:spPr>
          <a:xfrm>
            <a:off x="3889900" y="3640673"/>
            <a:ext cx="4566600" cy="384679"/>
          </a:xfrm>
          <a:prstGeom prst="rect">
            <a:avLst/>
          </a:prstGeom>
          <a:solidFill>
            <a:srgbClr val="0000CC">
              <a:alpha val="20000"/>
            </a:srgbClr>
          </a:solidFill>
          <a:ln>
            <a:noFill/>
          </a:ln>
        </p:spPr>
        <p:txBody>
          <a:bodyPr spcFirstLastPara="1" wrap="square" lIns="91406" tIns="45698" rIns="91406" bIns="45698" anchor="ctr" anchorCtr="0">
            <a:spAutoFit/>
          </a:bodyPr>
          <a:lstStyle/>
          <a:p>
            <a:pPr>
              <a:buSzPts val="1800"/>
            </a:pPr>
            <a:endParaRPr sz="1900" b="1">
              <a:latin typeface="Times New Roman"/>
              <a:ea typeface="Times New Roman"/>
              <a:cs typeface="Times New Roman"/>
              <a:sym typeface="Times New Roman"/>
            </a:endParaRPr>
          </a:p>
        </p:txBody>
      </p:sp>
      <p:sp>
        <p:nvSpPr>
          <p:cNvPr id="192" name="Google Shape;192;p8"/>
          <p:cNvSpPr txBox="1"/>
          <p:nvPr/>
        </p:nvSpPr>
        <p:spPr>
          <a:xfrm>
            <a:off x="4047547" y="2565711"/>
            <a:ext cx="689700" cy="276900"/>
          </a:xfrm>
          <a:prstGeom prst="rect">
            <a:avLst/>
          </a:prstGeom>
          <a:noFill/>
          <a:ln>
            <a:noFill/>
          </a:ln>
        </p:spPr>
        <p:txBody>
          <a:bodyPr spcFirstLastPara="1" wrap="square" lIns="91406" tIns="45698" rIns="91406" bIns="45698" anchor="t" anchorCtr="0">
            <a:spAutoFit/>
          </a:bodyPr>
          <a:lstStyle/>
          <a:p>
            <a:pPr>
              <a:buSzPts val="1200"/>
            </a:pPr>
            <a:r>
              <a:rPr lang="en-US" sz="1200" b="1">
                <a:latin typeface="Times New Roman"/>
                <a:ea typeface="Times New Roman"/>
                <a:cs typeface="Times New Roman"/>
                <a:sym typeface="Times New Roman"/>
              </a:rPr>
              <a:t>Neutral</a:t>
            </a:r>
            <a:endParaRPr/>
          </a:p>
        </p:txBody>
      </p:sp>
      <p:sp>
        <p:nvSpPr>
          <p:cNvPr id="193" name="Google Shape;193;p8"/>
          <p:cNvSpPr txBox="1"/>
          <p:nvPr/>
        </p:nvSpPr>
        <p:spPr>
          <a:xfrm>
            <a:off x="4064343" y="1586751"/>
            <a:ext cx="723300" cy="276900"/>
          </a:xfrm>
          <a:prstGeom prst="rect">
            <a:avLst/>
          </a:prstGeom>
          <a:noFill/>
          <a:ln>
            <a:noFill/>
          </a:ln>
        </p:spPr>
        <p:txBody>
          <a:bodyPr spcFirstLastPara="1" wrap="square" lIns="91406" tIns="45698" rIns="91406" bIns="45698" anchor="t" anchorCtr="0">
            <a:spAutoFit/>
          </a:bodyPr>
          <a:lstStyle/>
          <a:p>
            <a:pPr>
              <a:buSzPts val="1200"/>
            </a:pPr>
            <a:r>
              <a:rPr lang="en-US" sz="1200" b="1">
                <a:latin typeface="Times New Roman"/>
                <a:ea typeface="Times New Roman"/>
                <a:cs typeface="Times New Roman"/>
                <a:sym typeface="Times New Roman"/>
              </a:rPr>
              <a:t>El Niño </a:t>
            </a:r>
            <a:endParaRPr/>
          </a:p>
        </p:txBody>
      </p:sp>
      <p:sp>
        <p:nvSpPr>
          <p:cNvPr id="194" name="Google Shape;194;p8"/>
          <p:cNvSpPr txBox="1"/>
          <p:nvPr/>
        </p:nvSpPr>
        <p:spPr>
          <a:xfrm>
            <a:off x="5453039" y="3152091"/>
            <a:ext cx="756900" cy="276900"/>
          </a:xfrm>
          <a:prstGeom prst="rect">
            <a:avLst/>
          </a:prstGeom>
          <a:noFill/>
          <a:ln>
            <a:noFill/>
          </a:ln>
        </p:spPr>
        <p:txBody>
          <a:bodyPr spcFirstLastPara="1" wrap="square" lIns="91406" tIns="45698" rIns="91406" bIns="45698" anchor="t" anchorCtr="0">
            <a:spAutoFit/>
          </a:bodyPr>
          <a:lstStyle/>
          <a:p>
            <a:pPr>
              <a:buSzPts val="1200"/>
            </a:pPr>
            <a:r>
              <a:rPr lang="en-US" sz="1200" b="1">
                <a:latin typeface="Times New Roman"/>
                <a:ea typeface="Times New Roman"/>
                <a:cs typeface="Times New Roman"/>
                <a:sym typeface="Times New Roman"/>
              </a:rPr>
              <a:t>La Niña </a:t>
            </a:r>
            <a:endParaRPr/>
          </a:p>
        </p:txBody>
      </p:sp>
      <p:grpSp>
        <p:nvGrpSpPr>
          <p:cNvPr id="195" name="Google Shape;195;p8"/>
          <p:cNvGrpSpPr/>
          <p:nvPr/>
        </p:nvGrpSpPr>
        <p:grpSpPr>
          <a:xfrm>
            <a:off x="9015480" y="2467263"/>
            <a:ext cx="2885649" cy="1283676"/>
            <a:chOff x="3759307" y="3245640"/>
            <a:chExt cx="2107297" cy="900102"/>
          </a:xfrm>
        </p:grpSpPr>
        <p:pic>
          <p:nvPicPr>
            <p:cNvPr id="196" name="Google Shape;196;p8"/>
            <p:cNvPicPr preferRelativeResize="0"/>
            <p:nvPr/>
          </p:nvPicPr>
          <p:blipFill rotWithShape="1">
            <a:blip r:embed="rId4">
              <a:alphaModFix/>
            </a:blip>
            <a:srcRect/>
            <a:stretch/>
          </p:blipFill>
          <p:spPr>
            <a:xfrm>
              <a:off x="3759307" y="3245640"/>
              <a:ext cx="2107297" cy="900102"/>
            </a:xfrm>
            <a:prstGeom prst="rect">
              <a:avLst/>
            </a:prstGeom>
            <a:noFill/>
            <a:ln>
              <a:noFill/>
            </a:ln>
          </p:spPr>
        </p:pic>
        <p:sp>
          <p:nvSpPr>
            <p:cNvPr id="197" name="Google Shape;197;p8"/>
            <p:cNvSpPr txBox="1"/>
            <p:nvPr/>
          </p:nvSpPr>
          <p:spPr>
            <a:xfrm>
              <a:off x="4332246" y="3365676"/>
              <a:ext cx="928200" cy="194201"/>
            </a:xfrm>
            <a:prstGeom prst="rect">
              <a:avLst/>
            </a:prstGeom>
            <a:solidFill>
              <a:srgbClr val="FFFFFF"/>
            </a:solidFill>
            <a:ln>
              <a:noFill/>
            </a:ln>
          </p:spPr>
          <p:txBody>
            <a:bodyPr spcFirstLastPara="1" wrap="square" lIns="91425" tIns="45700" rIns="91425" bIns="45700" anchor="t" anchorCtr="0">
              <a:spAutoFit/>
            </a:bodyPr>
            <a:lstStyle/>
            <a:p>
              <a:pPr>
                <a:buSzPts val="1200"/>
              </a:pPr>
              <a:r>
                <a:rPr lang="en-US" sz="1200" b="1">
                  <a:latin typeface="Times New Roman"/>
                  <a:ea typeface="Times New Roman"/>
                  <a:cs typeface="Times New Roman"/>
                  <a:sym typeface="Times New Roman"/>
                </a:rPr>
                <a:t>Niño 3.4 Region</a:t>
              </a:r>
              <a:endParaRPr/>
            </a:p>
          </p:txBody>
        </p:sp>
      </p:grpSp>
      <p:sp>
        <p:nvSpPr>
          <p:cNvPr id="198" name="Google Shape;198;p8"/>
          <p:cNvSpPr txBox="1">
            <a:spLocks noGrp="1"/>
          </p:cNvSpPr>
          <p:nvPr>
            <p:ph type="title"/>
          </p:nvPr>
        </p:nvSpPr>
        <p:spPr>
          <a:xfrm>
            <a:off x="609603" y="-6"/>
            <a:ext cx="10160100" cy="1143300"/>
          </a:xfrm>
          <a:prstGeom prst="rect">
            <a:avLst/>
          </a:prstGeom>
          <a:noFill/>
          <a:ln>
            <a:noFill/>
          </a:ln>
        </p:spPr>
        <p:txBody>
          <a:bodyPr spcFirstLastPara="1" wrap="square" lIns="91406" tIns="45698" rIns="91406" bIns="45698" anchor="ctr" anchorCtr="0">
            <a:noAutofit/>
          </a:bodyPr>
          <a:lstStyle/>
          <a:p>
            <a:pPr algn="ctr">
              <a:buSzPts val="1400"/>
            </a:pPr>
            <a:r>
              <a:rPr lang="en-US" sz="3100">
                <a:solidFill>
                  <a:srgbClr val="000000"/>
                </a:solidFill>
              </a:rPr>
              <a:t>Recent Model SST Anomaly Forecasts for Niño-3.4 Region </a:t>
            </a:r>
            <a:endParaRPr sz="3100"/>
          </a:p>
        </p:txBody>
      </p:sp>
      <p:sp>
        <p:nvSpPr>
          <p:cNvPr id="199" name="Google Shape;199;p8"/>
          <p:cNvSpPr txBox="1"/>
          <p:nvPr/>
        </p:nvSpPr>
        <p:spPr>
          <a:xfrm>
            <a:off x="3572099" y="4647675"/>
            <a:ext cx="689700" cy="415464"/>
          </a:xfrm>
          <a:prstGeom prst="rect">
            <a:avLst/>
          </a:prstGeom>
          <a:noFill/>
          <a:ln>
            <a:noFill/>
          </a:ln>
        </p:spPr>
        <p:txBody>
          <a:bodyPr spcFirstLastPara="1" wrap="square" lIns="91406" tIns="91406" rIns="91406" bIns="91406" anchor="t" anchorCtr="0">
            <a:spAutoFit/>
          </a:bodyPr>
          <a:lstStyle/>
          <a:p>
            <a:pPr>
              <a:buSzPts val="1400"/>
            </a:pPr>
            <a:r>
              <a:rPr lang="en-US">
                <a:latin typeface="Open Sans"/>
                <a:ea typeface="Open Sans"/>
                <a:cs typeface="Open Sans"/>
                <a:sym typeface="Open Sans"/>
              </a:rPr>
              <a:t>2022</a:t>
            </a:r>
            <a:endParaRPr>
              <a:latin typeface="Open Sans"/>
              <a:ea typeface="Open Sans"/>
              <a:cs typeface="Open Sans"/>
              <a:sym typeface="Open Sans"/>
            </a:endParaRPr>
          </a:p>
        </p:txBody>
      </p:sp>
      <p:sp>
        <p:nvSpPr>
          <p:cNvPr id="200" name="Google Shape;200;p8"/>
          <p:cNvSpPr txBox="1"/>
          <p:nvPr/>
        </p:nvSpPr>
        <p:spPr>
          <a:xfrm>
            <a:off x="8155051" y="4647675"/>
            <a:ext cx="689700" cy="415464"/>
          </a:xfrm>
          <a:prstGeom prst="rect">
            <a:avLst/>
          </a:prstGeom>
          <a:noFill/>
          <a:ln>
            <a:noFill/>
          </a:ln>
        </p:spPr>
        <p:txBody>
          <a:bodyPr spcFirstLastPara="1" wrap="square" lIns="91406" tIns="91406" rIns="91406" bIns="91406" anchor="t" anchorCtr="0">
            <a:spAutoFit/>
          </a:bodyPr>
          <a:lstStyle/>
          <a:p>
            <a:pPr>
              <a:buSzPts val="1400"/>
            </a:pPr>
            <a:r>
              <a:rPr lang="en-US">
                <a:latin typeface="Open Sans"/>
                <a:ea typeface="Open Sans"/>
                <a:cs typeface="Open Sans"/>
                <a:sym typeface="Open Sans"/>
              </a:rPr>
              <a:t>2023</a:t>
            </a:r>
            <a:endParaRPr>
              <a:latin typeface="Open Sans"/>
              <a:ea typeface="Open Sans"/>
              <a:cs typeface="Open Sans"/>
              <a:sym typeface="Open Sans"/>
            </a:endParaRPr>
          </a:p>
        </p:txBody>
      </p:sp>
    </p:spTree>
    <p:extLst>
      <p:ext uri="{BB962C8B-B14F-4D97-AF65-F5344CB8AC3E}">
        <p14:creationId xmlns:p14="http://schemas.microsoft.com/office/powerpoint/2010/main" val="74699882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16"/>
          <p:cNvPicPr preferRelativeResize="0"/>
          <p:nvPr/>
        </p:nvPicPr>
        <p:blipFill rotWithShape="1">
          <a:blip r:embed="rId3">
            <a:alphaModFix/>
          </a:blip>
          <a:srcRect l="5855" t="53048" r="9527" b="9429"/>
          <a:stretch/>
        </p:blipFill>
        <p:spPr>
          <a:xfrm>
            <a:off x="6479237" y="1964900"/>
            <a:ext cx="5205175" cy="2201800"/>
          </a:xfrm>
          <a:prstGeom prst="rect">
            <a:avLst/>
          </a:prstGeom>
          <a:noFill/>
          <a:ln>
            <a:noFill/>
          </a:ln>
        </p:spPr>
      </p:pic>
      <p:pic>
        <p:nvPicPr>
          <p:cNvPr id="281" name="Google Shape;281;p16"/>
          <p:cNvPicPr preferRelativeResize="0"/>
          <p:nvPr/>
        </p:nvPicPr>
        <p:blipFill rotWithShape="1">
          <a:blip r:embed="rId4">
            <a:alphaModFix/>
          </a:blip>
          <a:srcRect t="46042" b="9007"/>
          <a:stretch/>
        </p:blipFill>
        <p:spPr>
          <a:xfrm>
            <a:off x="621725" y="1425428"/>
            <a:ext cx="5720251" cy="2893725"/>
          </a:xfrm>
          <a:prstGeom prst="rect">
            <a:avLst/>
          </a:prstGeom>
          <a:noFill/>
          <a:ln>
            <a:noFill/>
          </a:ln>
        </p:spPr>
      </p:pic>
      <p:sp>
        <p:nvSpPr>
          <p:cNvPr id="282" name="Google Shape;282;p16"/>
          <p:cNvSpPr txBox="1"/>
          <p:nvPr/>
        </p:nvSpPr>
        <p:spPr>
          <a:xfrm>
            <a:off x="762000" y="153317"/>
            <a:ext cx="11049000" cy="533400"/>
          </a:xfrm>
          <a:prstGeom prst="rect">
            <a:avLst/>
          </a:prstGeom>
          <a:noFill/>
          <a:ln>
            <a:noFill/>
          </a:ln>
        </p:spPr>
        <p:txBody>
          <a:bodyPr spcFirstLastPara="1" wrap="square" lIns="91406" tIns="45698" rIns="91406" bIns="45698" anchor="t" anchorCtr="0">
            <a:noAutofit/>
          </a:bodyPr>
          <a:lstStyle/>
          <a:p>
            <a:pPr algn="ctr">
              <a:buSzPts val="2000"/>
            </a:pPr>
            <a:r>
              <a:rPr lang="en-US" sz="3100" b="1">
                <a:latin typeface="Calibri"/>
                <a:ea typeface="Calibri"/>
                <a:cs typeface="Calibri"/>
                <a:sym typeface="Calibri"/>
              </a:rPr>
              <a:t>Recent Mid-Level and Upper-Level Atmospheric </a:t>
            </a:r>
            <a:endParaRPr sz="3100" b="1">
              <a:latin typeface="Calibri"/>
              <a:ea typeface="Calibri"/>
              <a:cs typeface="Calibri"/>
              <a:sym typeface="Calibri"/>
            </a:endParaRPr>
          </a:p>
          <a:p>
            <a:pPr algn="ctr">
              <a:buSzPts val="2000"/>
            </a:pPr>
            <a:r>
              <a:rPr lang="en-US" sz="3100" b="1">
                <a:latin typeface="Calibri"/>
                <a:ea typeface="Calibri"/>
                <a:cs typeface="Calibri"/>
                <a:sym typeface="Calibri"/>
              </a:rPr>
              <a:t>Anomalies - West African Monsoon</a:t>
            </a:r>
            <a:endParaRPr sz="3100">
              <a:latin typeface="Calibri"/>
              <a:ea typeface="Calibri"/>
              <a:cs typeface="Calibri"/>
              <a:sym typeface="Calibri"/>
            </a:endParaRPr>
          </a:p>
        </p:txBody>
      </p:sp>
      <p:sp>
        <p:nvSpPr>
          <p:cNvPr id="283" name="Google Shape;283;p16"/>
          <p:cNvSpPr txBox="1"/>
          <p:nvPr/>
        </p:nvSpPr>
        <p:spPr>
          <a:xfrm>
            <a:off x="621725" y="5566375"/>
            <a:ext cx="11570400" cy="1015620"/>
          </a:xfrm>
          <a:prstGeom prst="rect">
            <a:avLst/>
          </a:prstGeom>
          <a:noFill/>
          <a:ln w="9525" cap="flat" cmpd="sng">
            <a:solidFill>
              <a:schemeClr val="dk1"/>
            </a:solidFill>
            <a:prstDash val="solid"/>
            <a:round/>
            <a:headEnd type="none" w="sm" len="sm"/>
            <a:tailEnd type="none" w="sm" len="sm"/>
          </a:ln>
        </p:spPr>
        <p:txBody>
          <a:bodyPr spcFirstLastPara="1" wrap="square" lIns="91406" tIns="45698" rIns="91406" bIns="45698" anchor="t" anchorCtr="0">
            <a:spAutoFit/>
          </a:bodyPr>
          <a:lstStyle/>
          <a:p>
            <a:pPr>
              <a:buSzPts val="1400"/>
            </a:pPr>
            <a:r>
              <a:rPr lang="en-US" dirty="0">
                <a:latin typeface="Calibri"/>
                <a:ea typeface="Calibri"/>
                <a:cs typeface="Calibri"/>
                <a:sym typeface="Calibri"/>
              </a:rPr>
              <a:t>(Left) 700-hPa wind anomalies.  Some indications of weakened trade winds, but also signs of mid-latitude interactions.  Trades are not as weak as the last 3 years, while the West African Monsoon is not as strong by this date as the last 3 years.</a:t>
            </a:r>
            <a:endParaRPr dirty="0">
              <a:latin typeface="Calibri"/>
              <a:ea typeface="Calibri"/>
              <a:cs typeface="Calibri"/>
              <a:sym typeface="Calibri"/>
            </a:endParaRPr>
          </a:p>
          <a:p>
            <a:pPr>
              <a:buSzPts val="1400"/>
            </a:pPr>
            <a:r>
              <a:rPr lang="en-US" dirty="0">
                <a:latin typeface="Calibri"/>
                <a:ea typeface="Calibri"/>
                <a:cs typeface="Calibri"/>
                <a:sym typeface="Calibri"/>
              </a:rPr>
              <a:t>(Right) The upper-level circulation shows anomalous convergence (oranges) over Africa, suggesting a more near-normal start to the west African monsoon, or some interaction on </a:t>
            </a:r>
            <a:r>
              <a:rPr lang="en-US" dirty="0" err="1">
                <a:latin typeface="Calibri"/>
                <a:ea typeface="Calibri"/>
                <a:cs typeface="Calibri"/>
                <a:sym typeface="Calibri"/>
              </a:rPr>
              <a:t>intraseasonal</a:t>
            </a:r>
            <a:r>
              <a:rPr lang="en-US" dirty="0">
                <a:latin typeface="Calibri"/>
                <a:ea typeface="Calibri"/>
                <a:cs typeface="Calibri"/>
                <a:sym typeface="Calibri"/>
              </a:rPr>
              <a:t> time scales.</a:t>
            </a:r>
            <a:endParaRPr dirty="0">
              <a:latin typeface="Calibri"/>
              <a:ea typeface="Calibri"/>
              <a:cs typeface="Calibri"/>
              <a:sym typeface="Calibri"/>
            </a:endParaRPr>
          </a:p>
        </p:txBody>
      </p:sp>
      <p:sp>
        <p:nvSpPr>
          <p:cNvPr id="284" name="Google Shape;284;p16"/>
          <p:cNvSpPr txBox="1"/>
          <p:nvPr/>
        </p:nvSpPr>
        <p:spPr>
          <a:xfrm>
            <a:off x="621727" y="4598887"/>
            <a:ext cx="5652600" cy="1015620"/>
          </a:xfrm>
          <a:prstGeom prst="rect">
            <a:avLst/>
          </a:prstGeom>
          <a:solidFill>
            <a:srgbClr val="FFFFFF"/>
          </a:solidFill>
          <a:ln>
            <a:noFill/>
          </a:ln>
        </p:spPr>
        <p:txBody>
          <a:bodyPr spcFirstLastPara="1" wrap="square" lIns="91406" tIns="45698" rIns="91406" bIns="45698" anchor="t" anchorCtr="0">
            <a:spAutoFit/>
          </a:bodyPr>
          <a:lstStyle/>
          <a:p>
            <a:pPr>
              <a:buSzPts val="1400"/>
            </a:pPr>
            <a:r>
              <a:rPr lang="en-US">
                <a:latin typeface="Calibri"/>
                <a:ea typeface="Calibri"/>
                <a:cs typeface="Calibri"/>
                <a:sym typeface="Calibri"/>
              </a:rPr>
              <a:t>Some westerly anomalies indicate weaker trades/more low-level flow into Western Africa (blue circle).  Magenta box indicates an area of mid-latitude interaction, significantly to the east of last years main interaction.</a:t>
            </a:r>
            <a:endParaRPr>
              <a:latin typeface="Calibri"/>
              <a:ea typeface="Calibri"/>
              <a:cs typeface="Calibri"/>
              <a:sym typeface="Calibri"/>
            </a:endParaRPr>
          </a:p>
        </p:txBody>
      </p:sp>
      <p:sp>
        <p:nvSpPr>
          <p:cNvPr id="285" name="Google Shape;285;p16"/>
          <p:cNvSpPr txBox="1"/>
          <p:nvPr/>
        </p:nvSpPr>
        <p:spPr>
          <a:xfrm>
            <a:off x="7313103" y="4494026"/>
            <a:ext cx="4497900" cy="1015620"/>
          </a:xfrm>
          <a:prstGeom prst="rect">
            <a:avLst/>
          </a:prstGeom>
          <a:solidFill>
            <a:srgbClr val="FFFFFF"/>
          </a:solidFill>
          <a:ln>
            <a:noFill/>
          </a:ln>
        </p:spPr>
        <p:txBody>
          <a:bodyPr spcFirstLastPara="1" wrap="square" lIns="91406" tIns="45698" rIns="91406" bIns="45698" anchor="t" anchorCtr="0">
            <a:spAutoFit/>
          </a:bodyPr>
          <a:lstStyle/>
          <a:p>
            <a:pPr>
              <a:buSzPts val="1400"/>
            </a:pPr>
            <a:r>
              <a:rPr lang="en-US" b="1">
                <a:latin typeface="Calibri"/>
                <a:ea typeface="Calibri"/>
                <a:cs typeface="Calibri"/>
                <a:sym typeface="Calibri"/>
              </a:rPr>
              <a:t>Not an early start to the west African monsoon. Possible influence from monthly scale oscillations (MJO)</a:t>
            </a:r>
            <a:endParaRPr b="1">
              <a:latin typeface="Calibri"/>
              <a:ea typeface="Calibri"/>
              <a:cs typeface="Calibri"/>
              <a:sym typeface="Calibri"/>
            </a:endParaRPr>
          </a:p>
          <a:p>
            <a:pPr>
              <a:buSzPts val="1400"/>
            </a:pPr>
            <a:r>
              <a:rPr lang="en-US">
                <a:latin typeface="Calibri"/>
                <a:ea typeface="Calibri"/>
                <a:cs typeface="Calibri"/>
                <a:sym typeface="Calibri"/>
              </a:rPr>
              <a:t>Different from the last 3 years.  </a:t>
            </a:r>
            <a:endParaRPr>
              <a:latin typeface="Calibri"/>
              <a:ea typeface="Calibri"/>
              <a:cs typeface="Calibri"/>
              <a:sym typeface="Calibri"/>
            </a:endParaRPr>
          </a:p>
        </p:txBody>
      </p:sp>
      <p:sp>
        <p:nvSpPr>
          <p:cNvPr id="286" name="Google Shape;286;p16"/>
          <p:cNvSpPr/>
          <p:nvPr/>
        </p:nvSpPr>
        <p:spPr>
          <a:xfrm>
            <a:off x="4837208" y="2013637"/>
            <a:ext cx="1377000" cy="540931"/>
          </a:xfrm>
          <a:prstGeom prst="ellipse">
            <a:avLst/>
          </a:prstGeom>
          <a:noFill/>
          <a:ln>
            <a:noFill/>
          </a:ln>
        </p:spPr>
        <p:txBody>
          <a:bodyPr spcFirstLastPara="1" wrap="square" lIns="91406" tIns="45698" rIns="91406" bIns="45698" anchor="t" anchorCtr="0">
            <a:spAutoFit/>
          </a:bodyPr>
          <a:lstStyle/>
          <a:p>
            <a:pPr>
              <a:buSzPts val="1800"/>
            </a:pPr>
            <a:endParaRPr sz="1900">
              <a:solidFill>
                <a:srgbClr val="FFFFFF"/>
              </a:solidFill>
              <a:latin typeface="Times New Roman"/>
              <a:ea typeface="Times New Roman"/>
              <a:cs typeface="Times New Roman"/>
              <a:sym typeface="Times New Roman"/>
            </a:endParaRPr>
          </a:p>
        </p:txBody>
      </p:sp>
      <p:sp>
        <p:nvSpPr>
          <p:cNvPr id="287" name="Google Shape;287;p16"/>
          <p:cNvSpPr/>
          <p:nvPr/>
        </p:nvSpPr>
        <p:spPr>
          <a:xfrm>
            <a:off x="2525027" y="3147235"/>
            <a:ext cx="1487700" cy="384679"/>
          </a:xfrm>
          <a:prstGeom prst="rect">
            <a:avLst/>
          </a:prstGeom>
          <a:noFill/>
          <a:ln w="28575" cap="flat" cmpd="sng">
            <a:solidFill>
              <a:srgbClr val="00CC00"/>
            </a:solidFill>
            <a:prstDash val="solid"/>
            <a:round/>
            <a:headEnd type="none" w="sm" len="sm"/>
            <a:tailEnd type="none" w="sm" len="sm"/>
          </a:ln>
        </p:spPr>
        <p:txBody>
          <a:bodyPr spcFirstLastPara="1" wrap="square" lIns="91406" tIns="45698" rIns="91406" bIns="45698" anchor="t" anchorCtr="0">
            <a:spAutoFit/>
          </a:bodyPr>
          <a:lstStyle/>
          <a:p>
            <a:pPr>
              <a:buSzPts val="1800"/>
            </a:pPr>
            <a:endParaRPr sz="1900">
              <a:solidFill>
                <a:srgbClr val="FFFFFF"/>
              </a:solidFill>
              <a:latin typeface="Times New Roman"/>
              <a:ea typeface="Times New Roman"/>
              <a:cs typeface="Times New Roman"/>
              <a:sym typeface="Times New Roman"/>
            </a:endParaRPr>
          </a:p>
        </p:txBody>
      </p:sp>
      <p:sp>
        <p:nvSpPr>
          <p:cNvPr id="288" name="Google Shape;288;p16"/>
          <p:cNvSpPr/>
          <p:nvPr/>
        </p:nvSpPr>
        <p:spPr>
          <a:xfrm rot="2700000">
            <a:off x="3407063" y="3249888"/>
            <a:ext cx="1164605" cy="540931"/>
          </a:xfrm>
          <a:prstGeom prst="ellipse">
            <a:avLst/>
          </a:prstGeom>
          <a:noFill/>
          <a:ln w="28575" cap="flat" cmpd="sng">
            <a:solidFill>
              <a:srgbClr val="0000CC"/>
            </a:solidFill>
            <a:prstDash val="solid"/>
            <a:round/>
            <a:headEnd type="none" w="sm" len="sm"/>
            <a:tailEnd type="none" w="sm" len="sm"/>
          </a:ln>
        </p:spPr>
        <p:txBody>
          <a:bodyPr spcFirstLastPara="1" wrap="square" lIns="91406" tIns="45698" rIns="91406" bIns="45698" anchor="t" anchorCtr="0">
            <a:spAutoFit/>
          </a:bodyPr>
          <a:lstStyle/>
          <a:p>
            <a:pPr>
              <a:buSzPts val="1800"/>
            </a:pPr>
            <a:endParaRPr sz="1900">
              <a:solidFill>
                <a:srgbClr val="FFFFFF"/>
              </a:solidFill>
              <a:latin typeface="Times New Roman"/>
              <a:ea typeface="Times New Roman"/>
              <a:cs typeface="Times New Roman"/>
              <a:sym typeface="Times New Roman"/>
            </a:endParaRPr>
          </a:p>
        </p:txBody>
      </p:sp>
      <p:cxnSp>
        <p:nvCxnSpPr>
          <p:cNvPr id="289" name="Google Shape;289;p16"/>
          <p:cNvCxnSpPr>
            <a:stCxn id="284" idx="0"/>
            <a:endCxn id="288" idx="4"/>
          </p:cNvCxnSpPr>
          <p:nvPr/>
        </p:nvCxnSpPr>
        <p:spPr>
          <a:xfrm flipV="1">
            <a:off x="3448029" y="3711608"/>
            <a:ext cx="350091" cy="887287"/>
          </a:xfrm>
          <a:prstGeom prst="straightConnector1">
            <a:avLst/>
          </a:prstGeom>
          <a:noFill/>
          <a:ln w="28575" cap="flat" cmpd="sng">
            <a:solidFill>
              <a:srgbClr val="0000CC"/>
            </a:solidFill>
            <a:prstDash val="solid"/>
            <a:round/>
            <a:headEnd type="none" w="sm" len="sm"/>
            <a:tailEnd type="triangle" w="med" len="med"/>
          </a:ln>
        </p:spPr>
      </p:cxnSp>
      <p:cxnSp>
        <p:nvCxnSpPr>
          <p:cNvPr id="290" name="Google Shape;290;p16"/>
          <p:cNvCxnSpPr>
            <a:stCxn id="285" idx="0"/>
          </p:cNvCxnSpPr>
          <p:nvPr/>
        </p:nvCxnSpPr>
        <p:spPr>
          <a:xfrm flipV="1">
            <a:off x="9562051" y="2841025"/>
            <a:ext cx="405900" cy="1653000"/>
          </a:xfrm>
          <a:prstGeom prst="straightConnector1">
            <a:avLst/>
          </a:prstGeom>
          <a:noFill/>
          <a:ln w="28575" cap="flat" cmpd="sng">
            <a:solidFill>
              <a:srgbClr val="0000CC"/>
            </a:solidFill>
            <a:prstDash val="solid"/>
            <a:round/>
            <a:headEnd type="none" w="sm" len="sm"/>
            <a:tailEnd type="triangle" w="med" len="med"/>
          </a:ln>
        </p:spPr>
      </p:cxnSp>
      <p:sp>
        <p:nvSpPr>
          <p:cNvPr id="291" name="Google Shape;291;p16"/>
          <p:cNvSpPr txBox="1">
            <a:spLocks noGrp="1"/>
          </p:cNvSpPr>
          <p:nvPr>
            <p:ph type="sldNum" idx="12"/>
          </p:nvPr>
        </p:nvSpPr>
        <p:spPr>
          <a:xfrm>
            <a:off x="11296611" y="6217623"/>
            <a:ext cx="731700" cy="524700"/>
          </a:xfrm>
          <a:prstGeom prst="rect">
            <a:avLst/>
          </a:prstGeom>
          <a:noFill/>
          <a:ln>
            <a:noFill/>
          </a:ln>
        </p:spPr>
        <p:txBody>
          <a:bodyPr spcFirstLastPara="1" wrap="square" lIns="91406" tIns="45698" rIns="91406" bIns="45698" anchor="ctr" anchorCtr="0">
            <a:noAutofit/>
          </a:bodyPr>
          <a:lstStyle/>
          <a:p>
            <a:fld id="{00000000-1234-1234-1234-123412341234}" type="slidenum">
              <a:rPr lang="en-US">
                <a:latin typeface="Calibri"/>
                <a:ea typeface="Calibri"/>
                <a:cs typeface="Calibri"/>
                <a:sym typeface="Calibri"/>
              </a:rPr>
              <a:pPr/>
              <a:t>15</a:t>
            </a:fld>
            <a:endParaRPr>
              <a:latin typeface="Calibri"/>
              <a:ea typeface="Calibri"/>
              <a:cs typeface="Calibri"/>
              <a:sym typeface="Calibri"/>
            </a:endParaRPr>
          </a:p>
        </p:txBody>
      </p:sp>
      <p:pic>
        <p:nvPicPr>
          <p:cNvPr id="292" name="Google Shape;292;p16"/>
          <p:cNvPicPr preferRelativeResize="0"/>
          <p:nvPr/>
        </p:nvPicPr>
        <p:blipFill rotWithShape="1">
          <a:blip r:embed="rId5">
            <a:alphaModFix/>
          </a:blip>
          <a:srcRect l="89674" t="49642" b="6746"/>
          <a:stretch/>
        </p:blipFill>
        <p:spPr>
          <a:xfrm>
            <a:off x="11628462" y="1584928"/>
            <a:ext cx="583425" cy="3078125"/>
          </a:xfrm>
          <a:prstGeom prst="rect">
            <a:avLst/>
          </a:prstGeom>
          <a:noFill/>
          <a:ln>
            <a:noFill/>
          </a:ln>
        </p:spPr>
      </p:pic>
      <p:sp>
        <p:nvSpPr>
          <p:cNvPr id="293" name="Google Shape;293;p16"/>
          <p:cNvSpPr/>
          <p:nvPr/>
        </p:nvSpPr>
        <p:spPr>
          <a:xfrm>
            <a:off x="3100051" y="2232827"/>
            <a:ext cx="1694700" cy="641100"/>
          </a:xfrm>
          <a:prstGeom prst="rect">
            <a:avLst/>
          </a:prstGeom>
          <a:noFill/>
          <a:ln w="19050" cap="flat" cmpd="sng">
            <a:solidFill>
              <a:srgbClr val="FF00FF"/>
            </a:solidFill>
            <a:prstDash val="solid"/>
            <a:round/>
            <a:headEnd type="none" w="sm" len="sm"/>
            <a:tailEnd type="none" w="sm" len="sm"/>
          </a:ln>
        </p:spPr>
        <p:txBody>
          <a:bodyPr spcFirstLastPara="1" wrap="square" lIns="91406" tIns="91406" rIns="91406" bIns="91406" anchor="ctr" anchorCtr="0">
            <a:noAutofit/>
          </a:bodyPr>
          <a:lstStyle/>
          <a:p>
            <a:endParaRPr/>
          </a:p>
        </p:txBody>
      </p:sp>
      <p:pic>
        <p:nvPicPr>
          <p:cNvPr id="294" name="Google Shape;294;p16"/>
          <p:cNvPicPr preferRelativeResize="0"/>
          <p:nvPr/>
        </p:nvPicPr>
        <p:blipFill rotWithShape="1">
          <a:blip r:embed="rId3">
            <a:alphaModFix/>
          </a:blip>
          <a:srcRect t="46765" b="49599"/>
          <a:stretch/>
        </p:blipFill>
        <p:spPr>
          <a:xfrm>
            <a:off x="6601852" y="1504953"/>
            <a:ext cx="4959925" cy="195275"/>
          </a:xfrm>
          <a:prstGeom prst="rect">
            <a:avLst/>
          </a:prstGeom>
          <a:noFill/>
          <a:ln>
            <a:noFill/>
          </a:ln>
        </p:spPr>
      </p:pic>
    </p:spTree>
    <p:extLst>
      <p:ext uri="{BB962C8B-B14F-4D97-AF65-F5344CB8AC3E}">
        <p14:creationId xmlns:p14="http://schemas.microsoft.com/office/powerpoint/2010/main" val="119732107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pic>
        <p:nvPicPr>
          <p:cNvPr id="299" name="Google Shape;299;p17"/>
          <p:cNvPicPr preferRelativeResize="0"/>
          <p:nvPr/>
        </p:nvPicPr>
        <p:blipFill rotWithShape="1">
          <a:blip r:embed="rId3">
            <a:alphaModFix/>
          </a:blip>
          <a:srcRect/>
          <a:stretch/>
        </p:blipFill>
        <p:spPr>
          <a:xfrm>
            <a:off x="6371976" y="1557361"/>
            <a:ext cx="5797949" cy="2758551"/>
          </a:xfrm>
          <a:prstGeom prst="rect">
            <a:avLst/>
          </a:prstGeom>
          <a:noFill/>
          <a:ln>
            <a:noFill/>
          </a:ln>
        </p:spPr>
      </p:pic>
      <p:sp>
        <p:nvSpPr>
          <p:cNvPr id="300" name="Google Shape;300;p17"/>
          <p:cNvSpPr/>
          <p:nvPr/>
        </p:nvSpPr>
        <p:spPr>
          <a:xfrm>
            <a:off x="6953939" y="1384727"/>
            <a:ext cx="4647300" cy="338700"/>
          </a:xfrm>
          <a:prstGeom prst="rect">
            <a:avLst/>
          </a:prstGeom>
          <a:solidFill>
            <a:schemeClr val="lt1"/>
          </a:solidFill>
          <a:ln>
            <a:noFill/>
          </a:ln>
        </p:spPr>
        <p:txBody>
          <a:bodyPr spcFirstLastPara="1" wrap="square" lIns="91406" tIns="45698" rIns="91406" bIns="45698" anchor="t" anchorCtr="0">
            <a:spAutoFit/>
          </a:bodyPr>
          <a:lstStyle/>
          <a:p>
            <a:pPr algn="ctr">
              <a:buSzPts val="1600"/>
            </a:pPr>
            <a:r>
              <a:rPr lang="en-US" sz="1600" b="1">
                <a:latin typeface="Times New Roman"/>
                <a:ea typeface="Times New Roman"/>
                <a:cs typeface="Times New Roman"/>
                <a:sym typeface="Times New Roman"/>
              </a:rPr>
              <a:t>North American Multi-Model Ensemble (NMME)</a:t>
            </a:r>
            <a:endParaRPr/>
          </a:p>
        </p:txBody>
      </p:sp>
      <p:sp>
        <p:nvSpPr>
          <p:cNvPr id="301" name="Google Shape;301;p17"/>
          <p:cNvSpPr/>
          <p:nvPr/>
        </p:nvSpPr>
        <p:spPr>
          <a:xfrm>
            <a:off x="1452175" y="1424195"/>
            <a:ext cx="4499700" cy="338400"/>
          </a:xfrm>
          <a:prstGeom prst="rect">
            <a:avLst/>
          </a:prstGeom>
          <a:solidFill>
            <a:schemeClr val="lt1"/>
          </a:solidFill>
          <a:ln>
            <a:noFill/>
          </a:ln>
        </p:spPr>
        <p:txBody>
          <a:bodyPr spcFirstLastPara="1" wrap="square" lIns="91406" tIns="45698" rIns="91406" bIns="45698" anchor="t" anchorCtr="0">
            <a:spAutoFit/>
          </a:bodyPr>
          <a:lstStyle/>
          <a:p>
            <a:pPr algn="ctr">
              <a:buSzPts val="1600"/>
            </a:pPr>
            <a:r>
              <a:rPr lang="en-US" sz="1600" b="1">
                <a:latin typeface="Times New Roman"/>
                <a:ea typeface="Times New Roman"/>
                <a:cs typeface="Times New Roman"/>
                <a:sym typeface="Times New Roman"/>
              </a:rPr>
              <a:t>NOAA Climate Forecast System (CFS)</a:t>
            </a:r>
            <a:endParaRPr/>
          </a:p>
        </p:txBody>
      </p:sp>
      <p:sp>
        <p:nvSpPr>
          <p:cNvPr id="302" name="Google Shape;302;p17"/>
          <p:cNvSpPr txBox="1">
            <a:spLocks noGrp="1"/>
          </p:cNvSpPr>
          <p:nvPr>
            <p:ph type="title"/>
          </p:nvPr>
        </p:nvSpPr>
        <p:spPr>
          <a:xfrm>
            <a:off x="764384" y="0"/>
            <a:ext cx="10663237" cy="1143000"/>
          </a:xfrm>
          <a:prstGeom prst="rect">
            <a:avLst/>
          </a:prstGeom>
          <a:noFill/>
          <a:ln>
            <a:noFill/>
          </a:ln>
        </p:spPr>
        <p:txBody>
          <a:bodyPr spcFirstLastPara="1" wrap="square" lIns="91406" tIns="45698" rIns="91406" bIns="45698" anchor="ctr" anchorCtr="0">
            <a:noAutofit/>
          </a:bodyPr>
          <a:lstStyle/>
          <a:p>
            <a:r>
              <a:rPr lang="en-US" sz="3100" b="1">
                <a:latin typeface="Calibri"/>
                <a:ea typeface="Calibri"/>
                <a:cs typeface="Calibri"/>
                <a:sym typeface="Calibri"/>
              </a:rPr>
              <a:t>Model Forecasts - Magnitude of Anomalous Vertical </a:t>
            </a:r>
            <a:endParaRPr sz="3100" b="1">
              <a:latin typeface="Calibri"/>
              <a:ea typeface="Calibri"/>
              <a:cs typeface="Calibri"/>
              <a:sym typeface="Calibri"/>
            </a:endParaRPr>
          </a:p>
          <a:p>
            <a:r>
              <a:rPr lang="en-US" sz="3100" b="1">
                <a:latin typeface="Calibri"/>
                <a:ea typeface="Calibri"/>
                <a:cs typeface="Calibri"/>
                <a:sym typeface="Calibri"/>
              </a:rPr>
              <a:t>Wind Shear during August-October </a:t>
            </a:r>
            <a:r>
              <a:rPr lang="en-US" sz="3100" b="1">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9"/>
                  </a:ext>
                </a:extLst>
              </a:rPr>
              <a:t>202</a:t>
            </a:r>
            <a:r>
              <a:rPr lang="en-US" sz="3100" b="1">
                <a:latin typeface="Calibri"/>
                <a:ea typeface="Calibri"/>
                <a:cs typeface="Calibri"/>
                <a:sym typeface="Calibri"/>
              </a:rPr>
              <a:t>3</a:t>
            </a:r>
            <a:endParaRPr sz="3100" b="1">
              <a:latin typeface="Calibri"/>
              <a:ea typeface="Calibri"/>
              <a:cs typeface="Calibri"/>
              <a:sym typeface="Calibri"/>
            </a:endParaRPr>
          </a:p>
        </p:txBody>
      </p:sp>
      <p:sp>
        <p:nvSpPr>
          <p:cNvPr id="303" name="Google Shape;303;p17"/>
          <p:cNvSpPr txBox="1"/>
          <p:nvPr/>
        </p:nvSpPr>
        <p:spPr>
          <a:xfrm>
            <a:off x="619127" y="4730251"/>
            <a:ext cx="11550900" cy="831000"/>
          </a:xfrm>
          <a:prstGeom prst="rect">
            <a:avLst/>
          </a:prstGeom>
          <a:noFill/>
          <a:ln w="9525" cap="flat" cmpd="sng">
            <a:solidFill>
              <a:schemeClr val="dk1"/>
            </a:solidFill>
            <a:prstDash val="solid"/>
            <a:round/>
            <a:headEnd type="none" w="sm" len="sm"/>
            <a:tailEnd type="none" w="sm" len="sm"/>
          </a:ln>
        </p:spPr>
        <p:txBody>
          <a:bodyPr spcFirstLastPara="1" wrap="square" lIns="91406" tIns="45698" rIns="91406" bIns="45698" anchor="t" anchorCtr="0">
            <a:spAutoFit/>
          </a:bodyPr>
          <a:lstStyle/>
          <a:p>
            <a:pPr>
              <a:buSzPts val="1600"/>
            </a:pPr>
            <a:r>
              <a:rPr lang="en-US" sz="1600">
                <a:latin typeface="Calibri"/>
                <a:ea typeface="Calibri"/>
                <a:cs typeface="Calibri"/>
                <a:sym typeface="Calibri"/>
              </a:rPr>
              <a:t>NOAA’s </a:t>
            </a:r>
            <a:r>
              <a:rPr lang="en-US" sz="1600" b="1">
                <a:latin typeface="Calibri"/>
                <a:ea typeface="Calibri"/>
                <a:cs typeface="Calibri"/>
                <a:sym typeface="Calibri"/>
              </a:rPr>
              <a:t>CFS is predicting above-average vertical wind shear</a:t>
            </a:r>
            <a:r>
              <a:rPr lang="en-US" sz="1600">
                <a:latin typeface="Calibri"/>
                <a:ea typeface="Calibri"/>
                <a:cs typeface="Calibri"/>
                <a:sym typeface="Calibri"/>
              </a:rPr>
              <a:t> while the NMME is predicting </a:t>
            </a:r>
            <a:r>
              <a:rPr lang="en-US" sz="1600" b="1">
                <a:latin typeface="Calibri"/>
                <a:ea typeface="Calibri"/>
                <a:cs typeface="Calibri"/>
                <a:sym typeface="Calibri"/>
              </a:rPr>
              <a:t>near-average vertical wind shear (mix of blue, none, and warm shading) during ASO 2023 across much of the MDR.</a:t>
            </a:r>
            <a:r>
              <a:rPr lang="en-US" sz="1600">
                <a:latin typeface="Calibri"/>
                <a:ea typeface="Calibri"/>
                <a:cs typeface="Calibri"/>
                <a:sym typeface="Calibri"/>
              </a:rPr>
              <a:t> These forecasts are consistent with the ongoing high-activity era, a stronger than normal West African monsoon system, and competing El Niño conditions.</a:t>
            </a:r>
            <a:endParaRPr>
              <a:latin typeface="Calibri"/>
              <a:ea typeface="Calibri"/>
              <a:cs typeface="Calibri"/>
              <a:sym typeface="Calibri"/>
            </a:endParaRPr>
          </a:p>
        </p:txBody>
      </p:sp>
      <p:cxnSp>
        <p:nvCxnSpPr>
          <p:cNvPr id="304" name="Google Shape;304;p17"/>
          <p:cNvCxnSpPr/>
          <p:nvPr/>
        </p:nvCxnSpPr>
        <p:spPr>
          <a:xfrm>
            <a:off x="6002964" y="6324600"/>
            <a:ext cx="914400" cy="914400"/>
          </a:xfrm>
          <a:prstGeom prst="straightConnector1">
            <a:avLst/>
          </a:prstGeom>
          <a:noFill/>
          <a:ln>
            <a:noFill/>
          </a:ln>
        </p:spPr>
      </p:cxnSp>
      <p:sp>
        <p:nvSpPr>
          <p:cNvPr id="305" name="Google Shape;305;p17"/>
          <p:cNvSpPr/>
          <p:nvPr/>
        </p:nvSpPr>
        <p:spPr>
          <a:xfrm>
            <a:off x="619127" y="5588947"/>
            <a:ext cx="11550900" cy="784788"/>
          </a:xfrm>
          <a:prstGeom prst="rect">
            <a:avLst/>
          </a:prstGeom>
          <a:noFill/>
          <a:ln>
            <a:noFill/>
          </a:ln>
        </p:spPr>
        <p:txBody>
          <a:bodyPr spcFirstLastPara="1" wrap="square" lIns="91406" tIns="45698" rIns="91406" bIns="45698" anchor="ctr" anchorCtr="0">
            <a:spAutoFit/>
          </a:bodyPr>
          <a:lstStyle/>
          <a:p>
            <a:pPr algn="just">
              <a:buSzPts val="1400"/>
            </a:pPr>
            <a:r>
              <a:rPr lang="en-US" dirty="0">
                <a:latin typeface="Times New Roman"/>
                <a:ea typeface="Times New Roman"/>
                <a:cs typeface="Times New Roman"/>
                <a:sym typeface="Times New Roman"/>
              </a:rPr>
              <a:t>Caption: Predicted anomalous magnitude of the vertical wind shear (m s</a:t>
            </a:r>
            <a:r>
              <a:rPr lang="en-US" baseline="30000" dirty="0">
                <a:latin typeface="Times New Roman"/>
                <a:ea typeface="Times New Roman"/>
                <a:cs typeface="Times New Roman"/>
                <a:sym typeface="Times New Roman"/>
              </a:rPr>
              <a:t>-1</a:t>
            </a:r>
            <a:r>
              <a:rPr lang="en-US" dirty="0">
                <a:latin typeface="Times New Roman"/>
                <a:ea typeface="Times New Roman"/>
                <a:cs typeface="Times New Roman"/>
                <a:sym typeface="Times New Roman"/>
              </a:rPr>
              <a:t>) for August-October 2023, from (Left) NOAA’s Climate Forecast System (CFS) and (Right) the North American Multi-Model Ensemble (NMME). The black box denotes the Atlantic Main Development Region</a:t>
            </a:r>
            <a:r>
              <a:rPr lang="en-US" b="1" dirty="0">
                <a:latin typeface="Times New Roman"/>
                <a:ea typeface="Times New Roman"/>
                <a:cs typeface="Times New Roman"/>
                <a:sym typeface="Times New Roman"/>
              </a:rPr>
              <a:t> </a:t>
            </a:r>
            <a:r>
              <a:rPr lang="en-US" dirty="0">
                <a:latin typeface="Times New Roman"/>
                <a:ea typeface="Times New Roman"/>
                <a:cs typeface="Times New Roman"/>
                <a:sym typeface="Times New Roman"/>
              </a:rPr>
              <a:t>(MDR). </a:t>
            </a:r>
            <a:endParaRPr dirty="0">
              <a:latin typeface="Times New Roman"/>
              <a:ea typeface="Times New Roman"/>
              <a:cs typeface="Times New Roman"/>
              <a:sym typeface="Times New Roman"/>
            </a:endParaRPr>
          </a:p>
          <a:p>
            <a:pPr algn="just">
              <a:buSzPts val="1400"/>
            </a:pPr>
            <a:r>
              <a:rPr lang="en-US" dirty="0">
                <a:latin typeface="Times New Roman"/>
                <a:ea typeface="Times New Roman"/>
                <a:cs typeface="Times New Roman"/>
                <a:sym typeface="Times New Roman"/>
              </a:rPr>
              <a:t>Blue (Red) shading indicates anomalously weak (strong) shear. CFS and NMME). Anomalies are departures from the 1991-2020 means.</a:t>
            </a:r>
            <a:endParaRPr dirty="0"/>
          </a:p>
        </p:txBody>
      </p:sp>
      <p:sp>
        <p:nvSpPr>
          <p:cNvPr id="306" name="Google Shape;306;p17"/>
          <p:cNvSpPr txBox="1">
            <a:spLocks noGrp="1"/>
          </p:cNvSpPr>
          <p:nvPr>
            <p:ph type="sldNum" idx="12"/>
          </p:nvPr>
        </p:nvSpPr>
        <p:spPr>
          <a:xfrm>
            <a:off x="9426723" y="6459404"/>
            <a:ext cx="2743200" cy="365125"/>
          </a:xfrm>
          <a:prstGeom prst="rect">
            <a:avLst/>
          </a:prstGeom>
          <a:noFill/>
          <a:ln>
            <a:noFill/>
          </a:ln>
        </p:spPr>
        <p:txBody>
          <a:bodyPr spcFirstLastPara="1" wrap="square" lIns="91406" tIns="45698" rIns="91406" bIns="45698" anchor="ctr" anchorCtr="0">
            <a:noAutofit/>
          </a:bodyPr>
          <a:lstStyle/>
          <a:p>
            <a:fld id="{00000000-1234-1234-1234-123412341234}" type="slidenum">
              <a:rPr lang="en-US">
                <a:solidFill>
                  <a:srgbClr val="000000"/>
                </a:solidFill>
              </a:rPr>
              <a:pPr/>
              <a:t>16</a:t>
            </a:fld>
            <a:endParaRPr>
              <a:solidFill>
                <a:srgbClr val="000000"/>
              </a:solidFill>
            </a:endParaRPr>
          </a:p>
        </p:txBody>
      </p:sp>
      <p:sp>
        <p:nvSpPr>
          <p:cNvPr id="307" name="Google Shape;307;p17"/>
          <p:cNvSpPr txBox="1"/>
          <p:nvPr/>
        </p:nvSpPr>
        <p:spPr>
          <a:xfrm>
            <a:off x="3723025" y="2642300"/>
            <a:ext cx="1237200" cy="415464"/>
          </a:xfrm>
          <a:prstGeom prst="rect">
            <a:avLst/>
          </a:prstGeom>
          <a:noFill/>
          <a:ln>
            <a:noFill/>
          </a:ln>
        </p:spPr>
        <p:txBody>
          <a:bodyPr spcFirstLastPara="1" wrap="square" lIns="91406" tIns="91406" rIns="91406" bIns="91406" anchor="t" anchorCtr="0">
            <a:spAutoFit/>
          </a:bodyPr>
          <a:lstStyle/>
          <a:p>
            <a:pPr algn="just">
              <a:buSzPts val="1400"/>
            </a:pPr>
            <a:r>
              <a:rPr lang="en-US" b="1">
                <a:latin typeface="Times New Roman"/>
                <a:ea typeface="Times New Roman"/>
                <a:cs typeface="Times New Roman"/>
                <a:sym typeface="Times New Roman"/>
              </a:rPr>
              <a:t>MDR</a:t>
            </a:r>
            <a:endParaRPr/>
          </a:p>
        </p:txBody>
      </p:sp>
      <p:sp>
        <p:nvSpPr>
          <p:cNvPr id="308" name="Google Shape;308;p17"/>
          <p:cNvSpPr txBox="1"/>
          <p:nvPr/>
        </p:nvSpPr>
        <p:spPr>
          <a:xfrm>
            <a:off x="9106475" y="2931851"/>
            <a:ext cx="1237200" cy="415464"/>
          </a:xfrm>
          <a:prstGeom prst="rect">
            <a:avLst/>
          </a:prstGeom>
          <a:noFill/>
          <a:ln>
            <a:noFill/>
          </a:ln>
        </p:spPr>
        <p:txBody>
          <a:bodyPr spcFirstLastPara="1" wrap="square" lIns="91406" tIns="91406" rIns="91406" bIns="91406" anchor="t" anchorCtr="0">
            <a:spAutoFit/>
          </a:bodyPr>
          <a:lstStyle/>
          <a:p>
            <a:pPr algn="just">
              <a:buSzPts val="1400"/>
            </a:pPr>
            <a:r>
              <a:rPr lang="en-US" b="1">
                <a:latin typeface="Times New Roman"/>
                <a:ea typeface="Times New Roman"/>
                <a:cs typeface="Times New Roman"/>
                <a:sym typeface="Times New Roman"/>
              </a:rPr>
              <a:t>MDR</a:t>
            </a:r>
            <a:endParaRPr/>
          </a:p>
        </p:txBody>
      </p:sp>
      <p:pic>
        <p:nvPicPr>
          <p:cNvPr id="309" name="Google Shape;309;p17"/>
          <p:cNvPicPr preferRelativeResize="0"/>
          <p:nvPr/>
        </p:nvPicPr>
        <p:blipFill>
          <a:blip r:embed="rId4">
            <a:alphaModFix/>
          </a:blip>
          <a:stretch>
            <a:fillRect/>
          </a:stretch>
        </p:blipFill>
        <p:spPr>
          <a:xfrm>
            <a:off x="619137" y="1424211"/>
            <a:ext cx="5991127" cy="2758551"/>
          </a:xfrm>
          <a:prstGeom prst="rect">
            <a:avLst/>
          </a:prstGeom>
          <a:noFill/>
          <a:ln>
            <a:noFill/>
          </a:ln>
        </p:spPr>
      </p:pic>
    </p:spTree>
    <p:extLst>
      <p:ext uri="{BB962C8B-B14F-4D97-AF65-F5344CB8AC3E}">
        <p14:creationId xmlns:p14="http://schemas.microsoft.com/office/powerpoint/2010/main" val="114903807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6"/>
          <p:cNvSpPr txBox="1">
            <a:spLocks noGrp="1"/>
          </p:cNvSpPr>
          <p:nvPr>
            <p:ph type="title"/>
          </p:nvPr>
        </p:nvSpPr>
        <p:spPr>
          <a:xfrm>
            <a:off x="609603" y="114471"/>
            <a:ext cx="10160100" cy="1143300"/>
          </a:xfrm>
          <a:prstGeom prst="rect">
            <a:avLst/>
          </a:prstGeom>
          <a:noFill/>
          <a:ln>
            <a:noFill/>
          </a:ln>
        </p:spPr>
        <p:txBody>
          <a:bodyPr spcFirstLastPara="1" wrap="square" lIns="91406" tIns="45698" rIns="91406" bIns="45698" anchor="ctr" anchorCtr="0">
            <a:noAutofit/>
          </a:bodyPr>
          <a:lstStyle/>
          <a:p>
            <a:pPr algn="ctr">
              <a:buSzPts val="1400"/>
            </a:pPr>
            <a:r>
              <a:rPr lang="en-US" sz="3100">
                <a:solidFill>
                  <a:schemeClr val="dk1"/>
                </a:solidFill>
              </a:rPr>
              <a:t>Atlantic Hurricane Season Model Forecast Summary</a:t>
            </a:r>
            <a:endParaRPr sz="3100">
              <a:solidFill>
                <a:schemeClr val="dk1"/>
              </a:solidFill>
            </a:endParaRPr>
          </a:p>
        </p:txBody>
      </p:sp>
      <p:cxnSp>
        <p:nvCxnSpPr>
          <p:cNvPr id="142" name="Google Shape;142;p6"/>
          <p:cNvCxnSpPr/>
          <p:nvPr/>
        </p:nvCxnSpPr>
        <p:spPr>
          <a:xfrm>
            <a:off x="990600" y="1291703"/>
            <a:ext cx="914400" cy="914400"/>
          </a:xfrm>
          <a:prstGeom prst="straightConnector1">
            <a:avLst/>
          </a:prstGeom>
          <a:noFill/>
          <a:ln>
            <a:noFill/>
          </a:ln>
        </p:spPr>
      </p:cxnSp>
      <p:sp>
        <p:nvSpPr>
          <p:cNvPr id="143" name="Google Shape;143;p6"/>
          <p:cNvSpPr/>
          <p:nvPr/>
        </p:nvSpPr>
        <p:spPr>
          <a:xfrm>
            <a:off x="1767663" y="1573354"/>
            <a:ext cx="157200" cy="466089"/>
          </a:xfrm>
          <a:prstGeom prst="leftBrace">
            <a:avLst>
              <a:gd name="adj1" fmla="val 8333"/>
              <a:gd name="adj2" fmla="val 50000"/>
            </a:avLst>
          </a:prstGeom>
          <a:noFill/>
          <a:ln w="9525" cap="flat" cmpd="sng">
            <a:solidFill>
              <a:srgbClr val="FF0000"/>
            </a:solidFill>
            <a:prstDash val="solid"/>
            <a:round/>
            <a:headEnd type="none" w="sm" len="sm"/>
            <a:tailEnd type="none" w="sm" len="sm"/>
          </a:ln>
        </p:spPr>
        <p:txBody>
          <a:bodyPr spcFirstLastPara="1" wrap="square" lIns="91406" tIns="45698" rIns="91406" bIns="45698" anchor="t" anchorCtr="0">
            <a:spAutoFit/>
          </a:bodyPr>
          <a:lstStyle/>
          <a:p>
            <a:pPr>
              <a:buSzPts val="2400"/>
            </a:pPr>
            <a:endParaRPr sz="2400" b="1">
              <a:latin typeface="Times New Roman"/>
              <a:ea typeface="Times New Roman"/>
              <a:cs typeface="Times New Roman"/>
              <a:sym typeface="Times New Roman"/>
            </a:endParaRPr>
          </a:p>
        </p:txBody>
      </p:sp>
      <p:sp>
        <p:nvSpPr>
          <p:cNvPr id="144" name="Google Shape;144;p6"/>
          <p:cNvSpPr txBox="1"/>
          <p:nvPr/>
        </p:nvSpPr>
        <p:spPr>
          <a:xfrm>
            <a:off x="910443" y="2216303"/>
            <a:ext cx="835500" cy="276900"/>
          </a:xfrm>
          <a:prstGeom prst="rect">
            <a:avLst/>
          </a:prstGeom>
          <a:noFill/>
          <a:ln>
            <a:noFill/>
          </a:ln>
        </p:spPr>
        <p:txBody>
          <a:bodyPr spcFirstLastPara="1" wrap="square" lIns="91406" tIns="45698" rIns="91406" bIns="45698" anchor="t" anchorCtr="0">
            <a:spAutoFit/>
          </a:bodyPr>
          <a:lstStyle/>
          <a:p>
            <a:pPr>
              <a:buSzPts val="1200"/>
            </a:pPr>
            <a:r>
              <a:rPr lang="en-US" sz="1200" b="1">
                <a:latin typeface="Times New Roman"/>
                <a:ea typeface="Times New Roman"/>
                <a:cs typeface="Times New Roman"/>
                <a:sym typeface="Times New Roman"/>
              </a:rPr>
              <a:t>Statistical</a:t>
            </a:r>
            <a:endParaRPr/>
          </a:p>
        </p:txBody>
      </p:sp>
      <p:sp>
        <p:nvSpPr>
          <p:cNvPr id="145" name="Google Shape;145;p6"/>
          <p:cNvSpPr txBox="1"/>
          <p:nvPr/>
        </p:nvSpPr>
        <p:spPr>
          <a:xfrm>
            <a:off x="785701" y="3609339"/>
            <a:ext cx="1324200" cy="646500"/>
          </a:xfrm>
          <a:prstGeom prst="rect">
            <a:avLst/>
          </a:prstGeom>
          <a:noFill/>
          <a:ln>
            <a:noFill/>
          </a:ln>
        </p:spPr>
        <p:txBody>
          <a:bodyPr spcFirstLastPara="1" wrap="square" lIns="91406" tIns="45698" rIns="91406" bIns="45698" anchor="t" anchorCtr="0">
            <a:spAutoFit/>
          </a:bodyPr>
          <a:lstStyle/>
          <a:p>
            <a:pPr>
              <a:buSzPts val="1200"/>
            </a:pPr>
            <a:r>
              <a:rPr lang="en-US" sz="1200" b="1">
                <a:latin typeface="Times New Roman"/>
                <a:ea typeface="Times New Roman"/>
                <a:cs typeface="Times New Roman"/>
                <a:sym typeface="Times New Roman"/>
              </a:rPr>
              <a:t>Statistical / Dynamical </a:t>
            </a:r>
            <a:endParaRPr sz="1200" b="1">
              <a:latin typeface="Times New Roman"/>
              <a:ea typeface="Times New Roman"/>
              <a:cs typeface="Times New Roman"/>
              <a:sym typeface="Times New Roman"/>
            </a:endParaRPr>
          </a:p>
          <a:p>
            <a:pPr>
              <a:buSzPts val="1200"/>
            </a:pPr>
            <a:r>
              <a:rPr lang="en-US" sz="1200" b="1">
                <a:latin typeface="Times New Roman"/>
                <a:ea typeface="Times New Roman"/>
                <a:cs typeface="Times New Roman"/>
                <a:sym typeface="Times New Roman"/>
              </a:rPr>
              <a:t>Hybrid</a:t>
            </a:r>
            <a:endParaRPr/>
          </a:p>
        </p:txBody>
      </p:sp>
      <p:sp>
        <p:nvSpPr>
          <p:cNvPr id="146" name="Google Shape;146;p6"/>
          <p:cNvSpPr/>
          <p:nvPr/>
        </p:nvSpPr>
        <p:spPr>
          <a:xfrm>
            <a:off x="1745927" y="3566361"/>
            <a:ext cx="245700" cy="470553"/>
          </a:xfrm>
          <a:prstGeom prst="leftBrace">
            <a:avLst>
              <a:gd name="adj1" fmla="val 8333"/>
              <a:gd name="adj2" fmla="val 50000"/>
            </a:avLst>
          </a:prstGeom>
          <a:noFill/>
          <a:ln w="9525" cap="flat" cmpd="sng">
            <a:solidFill>
              <a:srgbClr val="FF0000"/>
            </a:solidFill>
            <a:prstDash val="solid"/>
            <a:round/>
            <a:headEnd type="none" w="sm" len="sm"/>
            <a:tailEnd type="none" w="sm" len="sm"/>
          </a:ln>
        </p:spPr>
        <p:txBody>
          <a:bodyPr spcFirstLastPara="1" wrap="square" lIns="91406" tIns="45698" rIns="91406" bIns="45698" anchor="t" anchorCtr="0">
            <a:spAutoFit/>
          </a:bodyPr>
          <a:lstStyle/>
          <a:p>
            <a:pPr>
              <a:buSzPts val="2400"/>
            </a:pPr>
            <a:endParaRPr sz="2400" b="1">
              <a:latin typeface="Times New Roman"/>
              <a:ea typeface="Times New Roman"/>
              <a:cs typeface="Times New Roman"/>
              <a:sym typeface="Times New Roman"/>
            </a:endParaRPr>
          </a:p>
        </p:txBody>
      </p:sp>
      <p:sp>
        <p:nvSpPr>
          <p:cNvPr id="147" name="Google Shape;147;p6"/>
          <p:cNvSpPr/>
          <p:nvPr/>
        </p:nvSpPr>
        <p:spPr>
          <a:xfrm>
            <a:off x="1723426" y="4237463"/>
            <a:ext cx="245700" cy="461624"/>
          </a:xfrm>
          <a:prstGeom prst="leftBrace">
            <a:avLst>
              <a:gd name="adj1" fmla="val 0"/>
              <a:gd name="adj2" fmla="val 50000"/>
            </a:avLst>
          </a:prstGeom>
          <a:noFill/>
          <a:ln w="9525" cap="flat" cmpd="sng">
            <a:solidFill>
              <a:srgbClr val="FF0000"/>
            </a:solidFill>
            <a:prstDash val="solid"/>
            <a:round/>
            <a:headEnd type="none" w="sm" len="sm"/>
            <a:tailEnd type="none" w="sm" len="sm"/>
          </a:ln>
        </p:spPr>
        <p:txBody>
          <a:bodyPr spcFirstLastPara="1" wrap="square" lIns="91406" tIns="45698" rIns="91406" bIns="45698" anchor="t" anchorCtr="0">
            <a:spAutoFit/>
          </a:bodyPr>
          <a:lstStyle/>
          <a:p>
            <a:pPr>
              <a:buSzPts val="2400"/>
            </a:pPr>
            <a:endParaRPr sz="2400" b="1">
              <a:latin typeface="Times New Roman"/>
              <a:ea typeface="Times New Roman"/>
              <a:cs typeface="Times New Roman"/>
              <a:sym typeface="Times New Roman"/>
            </a:endParaRPr>
          </a:p>
        </p:txBody>
      </p:sp>
      <p:sp>
        <p:nvSpPr>
          <p:cNvPr id="148" name="Google Shape;148;p6"/>
          <p:cNvSpPr txBox="1"/>
          <p:nvPr/>
        </p:nvSpPr>
        <p:spPr>
          <a:xfrm>
            <a:off x="812627" y="4527571"/>
            <a:ext cx="933300" cy="276900"/>
          </a:xfrm>
          <a:prstGeom prst="rect">
            <a:avLst/>
          </a:prstGeom>
          <a:noFill/>
          <a:ln>
            <a:noFill/>
          </a:ln>
        </p:spPr>
        <p:txBody>
          <a:bodyPr spcFirstLastPara="1" wrap="square" lIns="91406" tIns="45698" rIns="91406" bIns="45698" anchor="t" anchorCtr="0">
            <a:spAutoFit/>
          </a:bodyPr>
          <a:lstStyle/>
          <a:p>
            <a:pPr>
              <a:buSzPts val="1200"/>
            </a:pPr>
            <a:r>
              <a:rPr lang="en-US" sz="1200" b="1">
                <a:latin typeface="Times New Roman"/>
                <a:ea typeface="Times New Roman"/>
                <a:cs typeface="Times New Roman"/>
                <a:sym typeface="Times New Roman"/>
              </a:rPr>
              <a:t>Dynamical </a:t>
            </a:r>
            <a:endParaRPr/>
          </a:p>
        </p:txBody>
      </p:sp>
      <p:sp>
        <p:nvSpPr>
          <p:cNvPr id="149" name="Google Shape;149;p6"/>
          <p:cNvSpPr txBox="1"/>
          <p:nvPr/>
        </p:nvSpPr>
        <p:spPr>
          <a:xfrm>
            <a:off x="609603" y="5768853"/>
            <a:ext cx="11577300" cy="553955"/>
          </a:xfrm>
          <a:prstGeom prst="rect">
            <a:avLst/>
          </a:prstGeom>
          <a:noFill/>
          <a:ln>
            <a:noFill/>
          </a:ln>
        </p:spPr>
        <p:txBody>
          <a:bodyPr spcFirstLastPara="1" wrap="square" lIns="91406" tIns="45698" rIns="91406" bIns="45698" anchor="t" anchorCtr="0">
            <a:spAutoFit/>
          </a:bodyPr>
          <a:lstStyle/>
          <a:p>
            <a:pPr algn="just">
              <a:buSzPts val="1400"/>
            </a:pPr>
            <a:r>
              <a:rPr lang="en-US">
                <a:latin typeface="Calibri"/>
                <a:ea typeface="Calibri"/>
                <a:cs typeface="Calibri"/>
                <a:sym typeface="Calibri"/>
              </a:rPr>
              <a:t>Caption: Model Atlantic hurricane season predictions for May 2023. The means (in parentheses) and ±1 std. dev. are shown for each prediction parameter. The Guidance Mean and NOAA’s 2023 Atlantic hurricane season outlook are shown at bottom.</a:t>
            </a:r>
            <a:endParaRPr>
              <a:latin typeface="Calibri"/>
              <a:ea typeface="Calibri"/>
              <a:cs typeface="Calibri"/>
              <a:sym typeface="Calibri"/>
            </a:endParaRPr>
          </a:p>
        </p:txBody>
      </p:sp>
      <p:pic>
        <p:nvPicPr>
          <p:cNvPr id="150" name="Google Shape;150;p6"/>
          <p:cNvPicPr preferRelativeResize="0"/>
          <p:nvPr/>
        </p:nvPicPr>
        <p:blipFill>
          <a:blip r:embed="rId3">
            <a:alphaModFix/>
          </a:blip>
          <a:stretch>
            <a:fillRect/>
          </a:stretch>
        </p:blipFill>
        <p:spPr>
          <a:xfrm>
            <a:off x="1991637" y="1174777"/>
            <a:ext cx="9903951" cy="4594075"/>
          </a:xfrm>
          <a:prstGeom prst="rect">
            <a:avLst/>
          </a:prstGeom>
          <a:noFill/>
          <a:ln>
            <a:noFill/>
          </a:ln>
        </p:spPr>
      </p:pic>
    </p:spTree>
    <p:extLst>
      <p:ext uri="{BB962C8B-B14F-4D97-AF65-F5344CB8AC3E}">
        <p14:creationId xmlns:p14="http://schemas.microsoft.com/office/powerpoint/2010/main" val="407189519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graphicFrame>
        <p:nvGraphicFramePr>
          <p:cNvPr id="252" name="Google Shape;252;p14"/>
          <p:cNvGraphicFramePr/>
          <p:nvPr>
            <p:extLst>
              <p:ext uri="{D42A27DB-BD31-4B8C-83A1-F6EECF244321}">
                <p14:modId xmlns:p14="http://schemas.microsoft.com/office/powerpoint/2010/main" val="1400882260"/>
              </p:ext>
            </p:extLst>
          </p:nvPr>
        </p:nvGraphicFramePr>
        <p:xfrm>
          <a:off x="676904" y="783011"/>
          <a:ext cx="10368101" cy="2981902"/>
        </p:xfrm>
        <a:graphic>
          <a:graphicData uri="http://schemas.openxmlformats.org/drawingml/2006/table">
            <a:tbl>
              <a:tblPr firstRow="1" bandRow="1">
                <a:noFill/>
              </a:tblPr>
              <a:tblGrid>
                <a:gridCol w="4290100"/>
                <a:gridCol w="2144051"/>
                <a:gridCol w="1981475"/>
                <a:gridCol w="1952475"/>
              </a:tblGrid>
              <a:tr h="464451">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Season Activity and Type</a:t>
                      </a:r>
                      <a:endParaRPr sz="1600" u="none" strike="noStrike" cap="none">
                        <a:solidFill>
                          <a:schemeClr val="dk1"/>
                        </a:solidFill>
                        <a:latin typeface="Calibri"/>
                        <a:ea typeface="Calibri"/>
                        <a:cs typeface="Calibri"/>
                        <a:sym typeface="Calibri"/>
                      </a:endParaRPr>
                    </a:p>
                  </a:txBody>
                  <a:tcPr marL="91451" marR="91451"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May 202</a:t>
                      </a:r>
                      <a:r>
                        <a:rPr lang="en-US" sz="1600">
                          <a:solidFill>
                            <a:schemeClr val="dk1"/>
                          </a:solidFill>
                          <a:latin typeface="Calibri"/>
                          <a:ea typeface="Calibri"/>
                          <a:cs typeface="Calibri"/>
                          <a:sym typeface="Calibri"/>
                        </a:rPr>
                        <a:t>2</a:t>
                      </a:r>
                      <a:r>
                        <a:rPr lang="en-US" sz="1600" u="none" strike="noStrike" cap="none">
                          <a:solidFill>
                            <a:schemeClr val="dk1"/>
                          </a:solidFill>
                          <a:latin typeface="Calibri"/>
                          <a:ea typeface="Calibri"/>
                          <a:cs typeface="Calibri"/>
                          <a:sym typeface="Calibri"/>
                        </a:rPr>
                        <a:t> </a:t>
                      </a:r>
                      <a:endParaRPr sz="1600" u="none" strike="noStrike" cap="none">
                        <a:solidFill>
                          <a:srgbClr val="FF0000"/>
                        </a:solidFill>
                        <a:latin typeface="Calibri"/>
                        <a:ea typeface="Calibri"/>
                        <a:cs typeface="Calibri"/>
                        <a:sym typeface="Calibri"/>
                      </a:endParaRPr>
                    </a:p>
                  </a:txBody>
                  <a:tcPr marL="91451" marR="91451"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August 202</a:t>
                      </a:r>
                      <a:r>
                        <a:rPr lang="en-US" sz="1600">
                          <a:solidFill>
                            <a:schemeClr val="dk1"/>
                          </a:solidFill>
                          <a:latin typeface="Calibri"/>
                          <a:ea typeface="Calibri"/>
                          <a:cs typeface="Calibri"/>
                          <a:sym typeface="Calibri"/>
                        </a:rPr>
                        <a:t>2</a:t>
                      </a:r>
                      <a:endParaRPr sz="1600" u="none" strike="noStrike" cap="none">
                        <a:solidFill>
                          <a:schemeClr val="dk1"/>
                        </a:solidFill>
                        <a:latin typeface="Calibri"/>
                        <a:ea typeface="Calibri"/>
                        <a:cs typeface="Calibri"/>
                        <a:sym typeface="Calibri"/>
                      </a:endParaRPr>
                    </a:p>
                  </a:txBody>
                  <a:tcPr marL="91451" marR="91451"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Actual Observed</a:t>
                      </a:r>
                      <a:endParaRPr sz="1600" u="none" strike="noStrike" cap="none">
                        <a:solidFill>
                          <a:schemeClr val="dk1"/>
                        </a:solidFill>
                        <a:latin typeface="Calibri"/>
                        <a:ea typeface="Calibri"/>
                        <a:cs typeface="Calibri"/>
                        <a:sym typeface="Calibri"/>
                      </a:endParaRPr>
                    </a:p>
                  </a:txBody>
                  <a:tcPr marL="91451" marR="91451"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4C2F4"/>
                    </a:solidFill>
                  </a:tcPr>
                </a:tc>
              </a:tr>
              <a:tr h="335300">
                <a:tc>
                  <a:txBody>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Chance Above Normal</a:t>
                      </a:r>
                      <a:endParaRPr sz="1600" b="1"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dirty="0">
                          <a:latin typeface="Calibri"/>
                          <a:ea typeface="Calibri"/>
                          <a:cs typeface="Calibri"/>
                          <a:sym typeface="Calibri"/>
                        </a:rPr>
                        <a:t>6</a:t>
                      </a:r>
                      <a:r>
                        <a:rPr lang="en-US" sz="1600" dirty="0">
                          <a:latin typeface="Calibri"/>
                          <a:ea typeface="Calibri"/>
                          <a:cs typeface="Calibri"/>
                          <a:sym typeface="Calibri"/>
                        </a:rPr>
                        <a:t>5</a:t>
                      </a:r>
                      <a:r>
                        <a:rPr lang="en-US" sz="1600" u="none" strike="noStrike" cap="none" dirty="0">
                          <a:latin typeface="Calibri"/>
                          <a:ea typeface="Calibri"/>
                          <a:cs typeface="Calibri"/>
                          <a:sym typeface="Calibri"/>
                        </a:rPr>
                        <a:t>%</a:t>
                      </a:r>
                      <a:endParaRPr sz="1600" u="none" strike="noStrike" cap="none" dirty="0">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6</a:t>
                      </a:r>
                      <a:r>
                        <a:rPr lang="en-US" sz="1600">
                          <a:latin typeface="Calibri"/>
                          <a:ea typeface="Calibri"/>
                          <a:cs typeface="Calibri"/>
                          <a:sym typeface="Calibri"/>
                        </a:rPr>
                        <a:t>0</a:t>
                      </a:r>
                      <a:r>
                        <a:rPr lang="en-US" sz="1600" u="none" strike="noStrike" cap="none">
                          <a:latin typeface="Calibri"/>
                          <a:ea typeface="Calibri"/>
                          <a:cs typeface="Calibri"/>
                          <a:sym typeface="Calibri"/>
                        </a:rPr>
                        <a:t>% </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r>
              <a:tr h="335300">
                <a:tc>
                  <a:txBody>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Chance Near Normal</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25</a:t>
                      </a:r>
                      <a:r>
                        <a:rPr lang="en-US" sz="1600" u="none" strike="noStrike" cap="none">
                          <a:latin typeface="Calibri"/>
                          <a:ea typeface="Calibri"/>
                          <a:cs typeface="Calibri"/>
                          <a:sym typeface="Calibri"/>
                        </a:rPr>
                        <a:t>%</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30</a:t>
                      </a:r>
                      <a:r>
                        <a:rPr lang="en-US" sz="1600" u="none" strike="noStrike" cap="none">
                          <a:latin typeface="Calibri"/>
                          <a:ea typeface="Calibri"/>
                          <a:cs typeface="Calibri"/>
                          <a:sym typeface="Calibri"/>
                        </a:rPr>
                        <a:t>%</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600"/>
                        <a:buFont typeface="Arial"/>
                        <a:buNone/>
                      </a:pPr>
                      <a:r>
                        <a:rPr lang="en-US" sz="1600">
                          <a:latin typeface="Calibri"/>
                          <a:ea typeface="Calibri"/>
                          <a:cs typeface="Calibri"/>
                          <a:sym typeface="Calibri"/>
                        </a:rPr>
                        <a:t>Normal</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r>
              <a:tr h="467051">
                <a:tc>
                  <a:txBody>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Chance Below Normal</a:t>
                      </a:r>
                      <a:endParaRPr sz="15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10%</a:t>
                      </a:r>
                      <a:endParaRPr sz="1600" u="none" strike="noStrike" cap="none">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10%</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r>
              <a:tr h="335300">
                <a:tc>
                  <a:txBody>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Total Named Storms</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1</a:t>
                      </a:r>
                      <a:r>
                        <a:rPr lang="en-US" sz="1600">
                          <a:latin typeface="Calibri"/>
                          <a:ea typeface="Calibri"/>
                          <a:cs typeface="Calibri"/>
                          <a:sym typeface="Calibri"/>
                        </a:rPr>
                        <a:t>4</a:t>
                      </a:r>
                      <a:r>
                        <a:rPr lang="en-US" sz="1600" u="none" strike="noStrike" cap="none">
                          <a:latin typeface="Calibri"/>
                          <a:ea typeface="Calibri"/>
                          <a:cs typeface="Calibri"/>
                          <a:sym typeface="Calibri"/>
                        </a:rPr>
                        <a:t> - 2</a:t>
                      </a:r>
                      <a:r>
                        <a:rPr lang="en-US" sz="1600">
                          <a:latin typeface="Calibri"/>
                          <a:ea typeface="Calibri"/>
                          <a:cs typeface="Calibri"/>
                          <a:sym typeface="Calibri"/>
                        </a:rPr>
                        <a:t>1✅</a:t>
                      </a:r>
                      <a:endParaRPr sz="1600" i="0" u="none" strike="noStrike" cap="none">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1</a:t>
                      </a:r>
                      <a:r>
                        <a:rPr lang="en-US" sz="1600">
                          <a:latin typeface="Calibri"/>
                          <a:ea typeface="Calibri"/>
                          <a:cs typeface="Calibri"/>
                          <a:sym typeface="Calibri"/>
                        </a:rPr>
                        <a:t>4</a:t>
                      </a:r>
                      <a:r>
                        <a:rPr lang="en-US" sz="1600" u="none" strike="noStrike" cap="none">
                          <a:latin typeface="Calibri"/>
                          <a:ea typeface="Calibri"/>
                          <a:cs typeface="Calibri"/>
                          <a:sym typeface="Calibri"/>
                        </a:rPr>
                        <a:t> – 2</a:t>
                      </a:r>
                      <a:r>
                        <a:rPr lang="en-US" sz="1600">
                          <a:latin typeface="Calibri"/>
                          <a:ea typeface="Calibri"/>
                          <a:cs typeface="Calibri"/>
                          <a:sym typeface="Calibri"/>
                        </a:rPr>
                        <a:t>0</a:t>
                      </a:r>
                      <a:r>
                        <a:rPr lang="en-US" sz="1600" u="none" strike="noStrike" cap="none">
                          <a:latin typeface="Calibri"/>
                          <a:ea typeface="Calibri"/>
                          <a:cs typeface="Calibri"/>
                          <a:sym typeface="Calibri"/>
                        </a:rPr>
                        <a:t>  ✅</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smtClean="0">
                          <a:latin typeface="Calibri"/>
                          <a:ea typeface="Calibri"/>
                          <a:cs typeface="Calibri"/>
                          <a:sym typeface="Calibri"/>
                        </a:rPr>
                        <a:t>14</a:t>
                      </a:r>
                      <a:endParaRPr sz="1600" u="none" strike="noStrike" cap="none" dirty="0">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r>
              <a:tr h="3353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latin typeface="Calibri"/>
                          <a:ea typeface="Calibri"/>
                          <a:cs typeface="Calibri"/>
                          <a:sym typeface="Calibri"/>
                        </a:rPr>
                        <a:t>Hurricanes</a:t>
                      </a:r>
                      <a:endParaRPr sz="1600" b="1"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6 - 10   </a:t>
                      </a:r>
                      <a:r>
                        <a:rPr lang="en-US" sz="1600" u="none" strike="noStrike" cap="none">
                          <a:latin typeface="Calibri"/>
                          <a:ea typeface="Calibri"/>
                          <a:cs typeface="Calibri"/>
                          <a:sym typeface="Calibri"/>
                        </a:rPr>
                        <a:t>✅</a:t>
                      </a:r>
                      <a:endParaRPr sz="1600" u="none" strike="noStrike" cap="none">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6-10</a:t>
                      </a:r>
                      <a:r>
                        <a:rPr lang="en-US" sz="1600" u="none" strike="noStrike" cap="none">
                          <a:latin typeface="Calibri"/>
                          <a:ea typeface="Calibri"/>
                          <a:cs typeface="Calibri"/>
                          <a:sym typeface="Calibri"/>
                        </a:rPr>
                        <a:t> ✅</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8</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r>
              <a:tr h="3353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latin typeface="Calibri"/>
                          <a:ea typeface="Calibri"/>
                          <a:cs typeface="Calibri"/>
                          <a:sym typeface="Calibri"/>
                        </a:rPr>
                        <a:t>Major Hurricanes</a:t>
                      </a:r>
                      <a:endParaRPr sz="1600" b="1"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3 - 6   </a:t>
                      </a:r>
                      <a:endParaRPr sz="1600" u="none" strike="noStrike" cap="none">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3 - 5 </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2</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r>
              <a:tr h="3739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latin typeface="Calibri"/>
                          <a:ea typeface="Calibri"/>
                          <a:cs typeface="Calibri"/>
                          <a:sym typeface="Calibri"/>
                        </a:rPr>
                        <a:t>ACE - Accumulated Cyclone Energy (% Median)</a:t>
                      </a:r>
                      <a:endParaRPr sz="1600" b="1"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110% - 190%  </a:t>
                      </a:r>
                      <a:endParaRPr sz="1600" u="none" strike="noStrike" cap="none">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110</a:t>
                      </a:r>
                      <a:r>
                        <a:rPr lang="en-US" sz="1600" u="none" strike="noStrike" cap="none">
                          <a:solidFill>
                            <a:schemeClr val="dk1"/>
                          </a:solidFill>
                          <a:latin typeface="Calibri"/>
                          <a:ea typeface="Calibri"/>
                          <a:cs typeface="Calibri"/>
                          <a:sym typeface="Calibri"/>
                        </a:rPr>
                        <a:t>% </a:t>
                      </a:r>
                      <a:r>
                        <a:rPr lang="en-US" sz="1600" u="none" strike="noStrike" cap="none">
                          <a:latin typeface="Calibri"/>
                          <a:ea typeface="Calibri"/>
                          <a:cs typeface="Calibri"/>
                          <a:sym typeface="Calibri"/>
                        </a:rPr>
                        <a:t>- 190</a:t>
                      </a:r>
                      <a:r>
                        <a:rPr lang="en-US" sz="1600" u="none" strike="noStrike" cap="none">
                          <a:solidFill>
                            <a:schemeClr val="dk1"/>
                          </a:solidFill>
                          <a:latin typeface="Calibri"/>
                          <a:ea typeface="Calibri"/>
                          <a:cs typeface="Calibri"/>
                          <a:sym typeface="Calibri"/>
                        </a:rPr>
                        <a:t>%</a:t>
                      </a:r>
                      <a:r>
                        <a:rPr lang="en-US" sz="1600" u="none" strike="noStrike" cap="none">
                          <a:latin typeface="Calibri"/>
                          <a:ea typeface="Calibri"/>
                          <a:cs typeface="Calibri"/>
                          <a:sym typeface="Calibri"/>
                        </a:rPr>
                        <a:t> </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smtClean="0">
                          <a:latin typeface="Calibri"/>
                          <a:ea typeface="Calibri"/>
                          <a:cs typeface="Calibri"/>
                          <a:sym typeface="Calibri"/>
                        </a:rPr>
                        <a:t>98</a:t>
                      </a:r>
                      <a:endParaRPr sz="1600" u="none" strike="noStrike" cap="none" dirty="0">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r>
            </a:tbl>
          </a:graphicData>
        </a:graphic>
      </p:graphicFrame>
      <p:sp>
        <p:nvSpPr>
          <p:cNvPr id="253" name="Google Shape;253;p14"/>
          <p:cNvSpPr txBox="1">
            <a:spLocks noGrp="1"/>
          </p:cNvSpPr>
          <p:nvPr>
            <p:ph type="title"/>
          </p:nvPr>
        </p:nvSpPr>
        <p:spPr>
          <a:xfrm>
            <a:off x="292103" y="-203030"/>
            <a:ext cx="10160100" cy="1143300"/>
          </a:xfrm>
          <a:prstGeom prst="rect">
            <a:avLst/>
          </a:prstGeom>
          <a:noFill/>
          <a:ln>
            <a:noFill/>
          </a:ln>
        </p:spPr>
        <p:txBody>
          <a:bodyPr spcFirstLastPara="1" wrap="square" lIns="91406" tIns="45698" rIns="91406" bIns="45698" anchor="ctr" anchorCtr="0">
            <a:noAutofit/>
          </a:bodyPr>
          <a:lstStyle/>
          <a:p>
            <a:pPr algn="ctr">
              <a:buSzPts val="1400"/>
            </a:pPr>
            <a:r>
              <a:rPr lang="en-US" sz="3100" dirty="0">
                <a:solidFill>
                  <a:schemeClr val="dk1"/>
                </a:solidFill>
              </a:rPr>
              <a:t>NOAA 2022 Atlantic Hurricane Season Outlook  Verification</a:t>
            </a:r>
            <a:endParaRPr sz="3100" dirty="0">
              <a:solidFill>
                <a:schemeClr val="dk1"/>
              </a:solidFill>
            </a:endParaRPr>
          </a:p>
        </p:txBody>
      </p:sp>
    </p:spTree>
    <p:extLst>
      <p:ext uri="{BB962C8B-B14F-4D97-AF65-F5344CB8AC3E}">
        <p14:creationId xmlns:p14="http://schemas.microsoft.com/office/powerpoint/2010/main" val="164965541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5" name="Google Shape;92;p4"/>
          <p:cNvPicPr preferRelativeResize="0"/>
          <p:nvPr/>
        </p:nvPicPr>
        <p:blipFill rotWithShape="1">
          <a:blip r:embed="rId3">
            <a:alphaModFix/>
          </a:blip>
          <a:srcRect l="6092" t="9066" r="7244" b="10553"/>
          <a:stretch/>
        </p:blipFill>
        <p:spPr>
          <a:xfrm>
            <a:off x="1892301" y="1092200"/>
            <a:ext cx="7496286" cy="5207001"/>
          </a:xfrm>
          <a:prstGeom prst="rect">
            <a:avLst/>
          </a:prstGeom>
          <a:noFill/>
          <a:ln>
            <a:noFill/>
          </a:ln>
        </p:spPr>
      </p:pic>
      <p:sp>
        <p:nvSpPr>
          <p:cNvPr id="3" name="Title 2"/>
          <p:cNvSpPr>
            <a:spLocks noGrp="1"/>
          </p:cNvSpPr>
          <p:nvPr>
            <p:ph type="title"/>
          </p:nvPr>
        </p:nvSpPr>
        <p:spPr/>
        <p:txBody>
          <a:bodyPr/>
          <a:lstStyle/>
          <a:p>
            <a:pPr algn="ctr"/>
            <a:r>
              <a:rPr lang="en-US" dirty="0" smtClean="0"/>
              <a:t>2022: DEAD August</a:t>
            </a:r>
            <a:endParaRPr lang="en-US" dirty="0"/>
          </a:p>
        </p:txBody>
      </p:sp>
      <p:sp>
        <p:nvSpPr>
          <p:cNvPr id="7" name="TextBox 6"/>
          <p:cNvSpPr txBox="1"/>
          <p:nvPr/>
        </p:nvSpPr>
        <p:spPr>
          <a:xfrm rot="16200000">
            <a:off x="3820269" y="3172595"/>
            <a:ext cx="3870157" cy="584771"/>
          </a:xfrm>
          <a:prstGeom prst="rect">
            <a:avLst/>
          </a:prstGeom>
          <a:noFill/>
        </p:spPr>
        <p:txBody>
          <a:bodyPr wrap="square" lIns="91422" tIns="45718" rIns="91422" bIns="45718" rtlCol="0">
            <a:spAutoFit/>
          </a:bodyPr>
          <a:lstStyle/>
          <a:p>
            <a:r>
              <a:rPr lang="en-US" sz="3200" b="1" i="1" dirty="0" smtClean="0">
                <a:solidFill>
                  <a:srgbClr val="FF0000"/>
                </a:solidFill>
              </a:rPr>
              <a:t>DEAD AUGUST!</a:t>
            </a:r>
            <a:endParaRPr lang="en-US" sz="3200" b="1" i="1" dirty="0">
              <a:solidFill>
                <a:srgbClr val="FF0000"/>
              </a:solidFill>
            </a:endParaRPr>
          </a:p>
        </p:txBody>
      </p:sp>
    </p:spTree>
    <p:extLst>
      <p:ext uri="{BB962C8B-B14F-4D97-AF65-F5344CB8AC3E}">
        <p14:creationId xmlns:p14="http://schemas.microsoft.com/office/powerpoint/2010/main" val="414890939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a:xfrm>
            <a:off x="790163" y="133459"/>
            <a:ext cx="9855200" cy="685800"/>
          </a:xfrm>
        </p:spPr>
        <p:txBody>
          <a:bodyPr/>
          <a:lstStyle/>
          <a:p>
            <a:pPr algn="ctr"/>
            <a:r>
              <a:rPr lang="en-US" sz="2400" dirty="0">
                <a:solidFill>
                  <a:srgbClr val="0000FF"/>
                </a:solidFill>
              </a:rPr>
              <a:t>Some of the Contributions from AOML(HRD &amp; </a:t>
            </a:r>
            <a:r>
              <a:rPr lang="en-US" sz="2400" dirty="0" err="1">
                <a:solidFill>
                  <a:srgbClr val="0000FF"/>
                </a:solidFill>
              </a:rPr>
              <a:t>PhOD</a:t>
            </a:r>
            <a:r>
              <a:rPr lang="en-US" sz="2400" dirty="0">
                <a:solidFill>
                  <a:srgbClr val="0000FF"/>
                </a:solidFill>
              </a:rPr>
              <a:t>) Research</a:t>
            </a:r>
            <a:br>
              <a:rPr lang="en-US" sz="2400" dirty="0">
                <a:solidFill>
                  <a:srgbClr val="0000FF"/>
                </a:solidFill>
              </a:rPr>
            </a:br>
            <a:r>
              <a:rPr lang="en-US" sz="2400" dirty="0">
                <a:solidFill>
                  <a:srgbClr val="0000FF"/>
                </a:solidFill>
              </a:rPr>
              <a:t>to the NOAA Seasonal Hurricane Outlook</a:t>
            </a:r>
          </a:p>
        </p:txBody>
      </p:sp>
      <p:sp>
        <p:nvSpPr>
          <p:cNvPr id="308228" name="Text Box 4"/>
          <p:cNvSpPr txBox="1">
            <a:spLocks noChangeArrowheads="1"/>
          </p:cNvSpPr>
          <p:nvPr/>
        </p:nvSpPr>
        <p:spPr bwMode="auto">
          <a:xfrm>
            <a:off x="812800" y="999143"/>
            <a:ext cx="10566400" cy="5078311"/>
          </a:xfrm>
          <a:prstGeom prst="rect">
            <a:avLst/>
          </a:prstGeom>
          <a:noFill/>
          <a:ln w="9525">
            <a:solidFill>
              <a:schemeClr val="tx1"/>
            </a:solidFill>
            <a:miter lim="800000"/>
            <a:headEnd/>
            <a:tailEnd/>
          </a:ln>
          <a:effectLst/>
        </p:spPr>
        <p:txBody>
          <a:bodyPr wrap="square" lIns="91386" tIns="45718" rIns="91386" bIns="45718">
            <a:spAutoFit/>
          </a:bodyPr>
          <a:lstStyle/>
          <a:p>
            <a:pPr marL="342682" indent="-342682" algn="just" defTabSz="913810">
              <a:buFont typeface="Arial"/>
              <a:buAutoNum type="arabicPeriod"/>
            </a:pPr>
            <a:r>
              <a:rPr lang="en-US" sz="2000" b="1" dirty="0"/>
              <a:t>Concept and importance of Main Development Region (MDR) (HRD’s Goldenberg and Shapiro 1996)</a:t>
            </a:r>
          </a:p>
          <a:p>
            <a:pPr marL="456891" indent="-456891" algn="just">
              <a:buAutoNum type="arabicPeriod"/>
            </a:pPr>
            <a:r>
              <a:rPr lang="en-US" sz="2100" b="1" dirty="0" err="1"/>
              <a:t>Multidecadal</a:t>
            </a:r>
            <a:r>
              <a:rPr lang="en-US" sz="2100" b="1" dirty="0"/>
              <a:t>-scale fluctuation in hurricane activity – High- and Low-activity eras (Goldenberg et al. 2001) (with </a:t>
            </a:r>
            <a:r>
              <a:rPr lang="en-US" sz="2100" b="1" dirty="0" err="1"/>
              <a:t>Landsea</a:t>
            </a:r>
            <a:r>
              <a:rPr lang="en-US" sz="2100" b="1" dirty="0"/>
              <a:t> (while at HRD), Alberto Mestas </a:t>
            </a:r>
            <a:r>
              <a:rPr lang="en-US" sz="2100" b="1" dirty="0" err="1"/>
              <a:t>Nuñez</a:t>
            </a:r>
            <a:r>
              <a:rPr lang="en-US" sz="2100" b="1" dirty="0"/>
              <a:t> (</a:t>
            </a:r>
            <a:r>
              <a:rPr lang="en-US" sz="2100" b="1" dirty="0" err="1"/>
              <a:t>PhOD</a:t>
            </a:r>
            <a:r>
              <a:rPr lang="en-US" sz="2100" b="1" dirty="0"/>
              <a:t>) and included work on AMM by David Enfield (</a:t>
            </a:r>
            <a:r>
              <a:rPr lang="en-US" sz="2100" b="1" dirty="0" err="1"/>
              <a:t>PhOD</a:t>
            </a:r>
            <a:r>
              <a:rPr lang="en-US" sz="2100" b="1" dirty="0"/>
              <a:t>))</a:t>
            </a:r>
            <a:endParaRPr lang="en-US" sz="2000" b="1" dirty="0"/>
          </a:p>
          <a:p>
            <a:pPr marL="342682" indent="-342682" algn="just" defTabSz="913810">
              <a:buFont typeface="Arial"/>
              <a:buAutoNum type="arabicPeriod"/>
            </a:pPr>
            <a:r>
              <a:rPr lang="en-US" sz="2000" b="1" dirty="0"/>
              <a:t>ENSO vs. NATL hurricane activity (Goldenberg &amp; Shapiro 1996) + nonlinearity of the relationship (FIT/NOT-FIT), Goldenberg 2000, </a:t>
            </a:r>
            <a:r>
              <a:rPr lang="en-US" sz="2000" b="1" dirty="0" err="1"/>
              <a:t>Barnston</a:t>
            </a:r>
            <a:r>
              <a:rPr lang="en-US" sz="2000" b="1" dirty="0"/>
              <a:t> et al. 1997.</a:t>
            </a:r>
          </a:p>
          <a:p>
            <a:pPr marL="342682" indent="-342682" algn="just" defTabSz="913810">
              <a:buFont typeface="Arial"/>
              <a:buAutoNum type="arabicPeriod"/>
            </a:pPr>
            <a:r>
              <a:rPr lang="en-US" sz="2000" b="1" dirty="0"/>
              <a:t>Relationship of June-July tropical NATL storm activity to an active ASO (Goldenberg 2000)</a:t>
            </a:r>
          </a:p>
          <a:p>
            <a:pPr marL="342682" indent="-342682" algn="just" defTabSz="913810">
              <a:buFont typeface="Arial"/>
              <a:buAutoNum type="arabicPeriod"/>
            </a:pPr>
            <a:r>
              <a:rPr lang="en-US" sz="2000" b="1" dirty="0"/>
              <a:t>NOAA Seasonal Outlook: 1</a:t>
            </a:r>
            <a:r>
              <a:rPr lang="en-US" sz="2000" b="1" baseline="30000" dirty="0"/>
              <a:t>st</a:t>
            </a:r>
            <a:r>
              <a:rPr lang="en-US" sz="2000" b="1" dirty="0"/>
              <a:t> authors (1998/1999) – Goldenberg/</a:t>
            </a:r>
            <a:r>
              <a:rPr lang="en-US" sz="2000" b="1" dirty="0" err="1"/>
              <a:t>Landsea</a:t>
            </a:r>
            <a:r>
              <a:rPr lang="en-US" sz="2000" b="1" dirty="0"/>
              <a:t> (Both have remained on the team since 1998.  </a:t>
            </a:r>
            <a:r>
              <a:rPr lang="en-US" sz="2000" b="1" dirty="0" err="1"/>
              <a:t>Landsea</a:t>
            </a:r>
            <a:r>
              <a:rPr lang="en-US" sz="2000" b="1" dirty="0"/>
              <a:t> is currently with NHC)</a:t>
            </a:r>
          </a:p>
          <a:p>
            <a:pPr marL="342682" indent="-342682" algn="just" defTabSz="913810">
              <a:buFont typeface="Arial"/>
              <a:buAutoNum type="arabicPeriod"/>
            </a:pPr>
            <a:r>
              <a:rPr lang="en-US" sz="2000" b="1" dirty="0"/>
              <a:t>Misc. work by </a:t>
            </a:r>
            <a:r>
              <a:rPr lang="en-US" sz="2000" b="1" dirty="0" err="1"/>
              <a:t>Landsea</a:t>
            </a:r>
            <a:r>
              <a:rPr lang="en-US" sz="2000" b="1" dirty="0"/>
              <a:t> (at HRD &amp; NHC) &amp; Goldenberg keeping the relationship between Hurricane activity &amp; ACC (Anthropogenic Climate Change) in perspective.</a:t>
            </a:r>
          </a:p>
          <a:p>
            <a:pPr marL="342682" indent="-342682" algn="just" defTabSz="913810">
              <a:buFont typeface="Arial"/>
              <a:buAutoNum type="arabicPeriod"/>
            </a:pPr>
            <a:r>
              <a:rPr lang="en-US" sz="2000" b="1" dirty="0"/>
              <a:t>AOML Experimental Seasonal Atlantic Hurricane Outlook developed by </a:t>
            </a:r>
            <a:r>
              <a:rPr lang="en-US" sz="2000" b="1" dirty="0" err="1"/>
              <a:t>PhOD’s</a:t>
            </a:r>
            <a:r>
              <a:rPr lang="en-US" sz="2000" b="1" dirty="0"/>
              <a:t> Lopez, Lee &amp; Kim (&amp; others). Now part of guidance for NOAA Seasonal Outlook.</a:t>
            </a:r>
          </a:p>
          <a:p>
            <a:pPr marL="342682" indent="-342682" algn="just" defTabSz="913810">
              <a:buFont typeface="Arial"/>
              <a:buAutoNum type="arabicPeriod"/>
            </a:pPr>
            <a:r>
              <a:rPr lang="en-US" sz="2000" b="1" dirty="0"/>
              <a:t>Addition of Lopez (</a:t>
            </a:r>
            <a:r>
              <a:rPr lang="en-US" sz="2000" b="1" dirty="0" err="1"/>
              <a:t>PhOD</a:t>
            </a:r>
            <a:r>
              <a:rPr lang="en-US" sz="2000" b="1" dirty="0"/>
              <a:t>) to the Seasonal Outlook team (starting with 2023 season)</a:t>
            </a:r>
          </a:p>
        </p:txBody>
      </p:sp>
    </p:spTree>
    <p:extLst>
      <p:ext uri="{BB962C8B-B14F-4D97-AF65-F5344CB8AC3E}">
        <p14:creationId xmlns:p14="http://schemas.microsoft.com/office/powerpoint/2010/main" val="155815416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3" name="Google Shape;253;p14"/>
          <p:cNvSpPr txBox="1">
            <a:spLocks noGrp="1"/>
          </p:cNvSpPr>
          <p:nvPr>
            <p:ph type="title"/>
          </p:nvPr>
        </p:nvSpPr>
        <p:spPr>
          <a:xfrm>
            <a:off x="698503" y="-177630"/>
            <a:ext cx="10160100" cy="1143300"/>
          </a:xfrm>
          <a:prstGeom prst="rect">
            <a:avLst/>
          </a:prstGeom>
          <a:noFill/>
          <a:ln>
            <a:noFill/>
          </a:ln>
        </p:spPr>
        <p:txBody>
          <a:bodyPr spcFirstLastPara="1" wrap="square" lIns="91406" tIns="45698" rIns="91406" bIns="45698" anchor="ctr" anchorCtr="0">
            <a:noAutofit/>
          </a:bodyPr>
          <a:lstStyle/>
          <a:p>
            <a:pPr algn="ctr">
              <a:buSzPts val="1400"/>
            </a:pPr>
            <a:r>
              <a:rPr lang="en-US" sz="3100" dirty="0">
                <a:solidFill>
                  <a:schemeClr val="dk1"/>
                </a:solidFill>
              </a:rPr>
              <a:t>Why Was 2022 Activity Lower Than Predicted?</a:t>
            </a:r>
            <a:endParaRPr sz="3100" dirty="0">
              <a:solidFill>
                <a:schemeClr val="dk1"/>
              </a:solidFill>
            </a:endParaRPr>
          </a:p>
        </p:txBody>
      </p:sp>
      <p:sp>
        <p:nvSpPr>
          <p:cNvPr id="6" name="Google Shape;111;p2"/>
          <p:cNvSpPr/>
          <p:nvPr/>
        </p:nvSpPr>
        <p:spPr>
          <a:xfrm>
            <a:off x="679532" y="938321"/>
            <a:ext cx="11187600" cy="5262934"/>
          </a:xfrm>
          <a:prstGeom prst="rect">
            <a:avLst/>
          </a:prstGeom>
          <a:noFill/>
          <a:ln w="9525" cap="flat" cmpd="sng">
            <a:solidFill>
              <a:schemeClr val="dk1"/>
            </a:solidFill>
            <a:prstDash val="solid"/>
            <a:round/>
            <a:headEnd type="none" w="sm" len="sm"/>
            <a:tailEnd type="none" w="sm" len="sm"/>
          </a:ln>
        </p:spPr>
        <p:txBody>
          <a:bodyPr spcFirstLastPara="1" wrap="square" lIns="91372" tIns="45698" rIns="91372" bIns="45698" anchor="t" anchorCtr="0">
            <a:spAutoFit/>
          </a:bodyPr>
          <a:lstStyle/>
          <a:p>
            <a:pPr marL="742465" lvl="1" indent="-285577">
              <a:buSzPts val="1400"/>
              <a:buFont typeface="Calibri"/>
              <a:buChar char="•"/>
            </a:pPr>
            <a:r>
              <a:rPr lang="en-US" sz="2400" dirty="0">
                <a:latin typeface="Calibri"/>
                <a:ea typeface="Calibri"/>
                <a:cs typeface="Calibri"/>
                <a:sym typeface="Calibri"/>
              </a:rPr>
              <a:t>Last dead August was 1997 --- a very strong El Niño year (total % ACE 44.3)</a:t>
            </a:r>
          </a:p>
          <a:p>
            <a:pPr marL="742465" lvl="1" indent="-285577">
              <a:buSzPts val="1400"/>
              <a:buFont typeface="Calibri"/>
              <a:buChar char="•"/>
            </a:pPr>
            <a:r>
              <a:rPr lang="en-US" sz="2400" dirty="0">
                <a:latin typeface="Calibri"/>
                <a:ea typeface="Calibri"/>
                <a:cs typeface="Calibri"/>
                <a:sym typeface="Calibri"/>
              </a:rPr>
              <a:t>Quiet period: 61 days from early July to early September. August typically produces 2-3 NS, 1-2 H, 1 MH, 22 ACE when using 1951-2020 as climatology.  </a:t>
            </a:r>
          </a:p>
          <a:p>
            <a:pPr marL="742465" lvl="1" indent="-285577">
              <a:buSzPts val="1400"/>
              <a:buFont typeface="Calibri"/>
              <a:buChar char="•"/>
            </a:pPr>
            <a:r>
              <a:rPr lang="en-US" sz="2400" dirty="0">
                <a:latin typeface="Calibri"/>
                <a:ea typeface="Calibri"/>
                <a:cs typeface="Calibri"/>
                <a:sym typeface="Calibri"/>
              </a:rPr>
              <a:t>Low July activity, even during active years, is not unusual. August inactivity during any year </a:t>
            </a:r>
            <a:r>
              <a:rPr lang="mr-IN" sz="2400" dirty="0">
                <a:latin typeface="Calibri"/>
                <a:ea typeface="Calibri"/>
                <a:cs typeface="Calibri"/>
                <a:sym typeface="Calibri"/>
              </a:rPr>
              <a:t>–</a:t>
            </a:r>
            <a:r>
              <a:rPr lang="en-US" sz="2400" dirty="0">
                <a:latin typeface="Calibri"/>
                <a:ea typeface="Calibri"/>
                <a:cs typeface="Calibri"/>
                <a:sym typeface="Calibri"/>
              </a:rPr>
              <a:t> esp. active years </a:t>
            </a:r>
            <a:r>
              <a:rPr lang="mr-IN" sz="2400" dirty="0">
                <a:latin typeface="Calibri"/>
                <a:ea typeface="Calibri"/>
                <a:cs typeface="Calibri"/>
                <a:sym typeface="Calibri"/>
              </a:rPr>
              <a:t>–</a:t>
            </a:r>
            <a:r>
              <a:rPr lang="en-US" sz="2400" dirty="0">
                <a:latin typeface="Calibri"/>
                <a:ea typeface="Calibri"/>
                <a:cs typeface="Calibri"/>
                <a:sym typeface="Calibri"/>
              </a:rPr>
              <a:t> is very unusual.</a:t>
            </a:r>
          </a:p>
          <a:p>
            <a:pPr marL="742465" lvl="1" indent="-285577">
              <a:buSzPts val="1400"/>
              <a:buFont typeface="Calibri"/>
              <a:buChar char="•"/>
            </a:pPr>
            <a:r>
              <a:rPr lang="en-US" sz="2400" dirty="0">
                <a:latin typeface="Calibri"/>
                <a:ea typeface="Calibri"/>
                <a:cs typeface="Calibri"/>
                <a:sym typeface="Calibri"/>
              </a:rPr>
              <a:t>Higher wind shear (contrary to La Niña conditions and to the Madden-Julian Oscillation (MJO) activity during late August).</a:t>
            </a:r>
          </a:p>
          <a:p>
            <a:pPr marL="742465" lvl="1" indent="-285577">
              <a:buSzPts val="1400"/>
              <a:buFont typeface="Calibri"/>
              <a:buChar char="•"/>
            </a:pPr>
            <a:r>
              <a:rPr lang="en-US" sz="2400" dirty="0">
                <a:latin typeface="Calibri"/>
                <a:ea typeface="Calibri"/>
                <a:cs typeface="Calibri"/>
                <a:sym typeface="Calibri"/>
              </a:rPr>
              <a:t>Anomalously low upper-level moisture + upper-level </a:t>
            </a:r>
            <a:r>
              <a:rPr lang="en-US" sz="2400" dirty="0" err="1">
                <a:latin typeface="Calibri"/>
                <a:ea typeface="Calibri"/>
                <a:cs typeface="Calibri"/>
                <a:sym typeface="Calibri"/>
              </a:rPr>
              <a:t>streamflow</a:t>
            </a:r>
            <a:r>
              <a:rPr lang="en-US" sz="2400" dirty="0">
                <a:latin typeface="Calibri"/>
                <a:ea typeface="Calibri"/>
                <a:cs typeface="Calibri"/>
                <a:sym typeface="Calibri"/>
              </a:rPr>
              <a:t> patterns were dissimilar from other low-activity years, where low </a:t>
            </a:r>
            <a:r>
              <a:rPr lang="en-US" sz="2400" dirty="0" smtClean="0">
                <a:latin typeface="Calibri"/>
                <a:ea typeface="Calibri"/>
                <a:cs typeface="Calibri"/>
                <a:sym typeface="Calibri"/>
              </a:rPr>
              <a:t>activity was </a:t>
            </a:r>
            <a:r>
              <a:rPr lang="en-US" sz="2400" dirty="0">
                <a:latin typeface="Calibri"/>
                <a:ea typeface="Calibri"/>
                <a:cs typeface="Calibri"/>
                <a:sym typeface="Calibri"/>
              </a:rPr>
              <a:t>linked </a:t>
            </a:r>
            <a:r>
              <a:rPr lang="en-US" sz="2400" i="1" dirty="0">
                <a:latin typeface="Calibri"/>
                <a:ea typeface="Calibri"/>
                <a:cs typeface="Calibri"/>
                <a:sym typeface="Calibri"/>
              </a:rPr>
              <a:t>to tropical-based drivers</a:t>
            </a:r>
            <a:r>
              <a:rPr lang="en-US" sz="2400" dirty="0">
                <a:latin typeface="Calibri"/>
                <a:ea typeface="Calibri"/>
                <a:cs typeface="Calibri"/>
                <a:sym typeface="Calibri"/>
              </a:rPr>
              <a:t>. Likely driver of high shear and low-upper level moisture in Aug 2022 was </a:t>
            </a:r>
            <a:r>
              <a:rPr lang="en-US" sz="2400" b="1" dirty="0">
                <a:solidFill>
                  <a:srgbClr val="FF0000"/>
                </a:solidFill>
                <a:latin typeface="Calibri"/>
                <a:ea typeface="Calibri"/>
                <a:cs typeface="Calibri"/>
                <a:sym typeface="Calibri"/>
              </a:rPr>
              <a:t>mid-latitude influenced</a:t>
            </a:r>
            <a:r>
              <a:rPr lang="en-US" sz="2400" dirty="0">
                <a:latin typeface="Calibri"/>
                <a:ea typeface="Calibri"/>
                <a:cs typeface="Calibri"/>
                <a:sym typeface="Calibri"/>
              </a:rPr>
              <a:t>. An </a:t>
            </a:r>
            <a:r>
              <a:rPr lang="en-US" sz="2400" b="1" dirty="0">
                <a:solidFill>
                  <a:srgbClr val="FF0000"/>
                </a:solidFill>
                <a:latin typeface="Calibri"/>
                <a:ea typeface="Calibri"/>
                <a:cs typeface="Calibri"/>
                <a:sym typeface="Calibri"/>
              </a:rPr>
              <a:t>anomalously strong tropical upper tropospheric trough (TUTT)</a:t>
            </a:r>
            <a:r>
              <a:rPr lang="en-US" sz="2400" dirty="0">
                <a:latin typeface="Calibri"/>
                <a:ea typeface="Calibri"/>
                <a:cs typeface="Calibri"/>
                <a:sym typeface="Calibri"/>
              </a:rPr>
              <a:t> also corresponds to relatively larger contributions from </a:t>
            </a:r>
            <a:r>
              <a:rPr lang="en-US" sz="2400" dirty="0" err="1">
                <a:latin typeface="Calibri"/>
                <a:ea typeface="Calibri"/>
                <a:cs typeface="Calibri"/>
                <a:sym typeface="Calibri"/>
              </a:rPr>
              <a:t>midlatitude</a:t>
            </a:r>
            <a:r>
              <a:rPr lang="en-US" sz="2400" dirty="0">
                <a:latin typeface="Calibri"/>
                <a:ea typeface="Calibri"/>
                <a:cs typeface="Calibri"/>
                <a:sym typeface="Calibri"/>
              </a:rPr>
              <a:t> influences on the tropical circulation (</a:t>
            </a:r>
            <a:r>
              <a:rPr lang="en-US" sz="2400" dirty="0" err="1">
                <a:latin typeface="Calibri"/>
                <a:ea typeface="Calibri"/>
                <a:cs typeface="Calibri"/>
                <a:sym typeface="Calibri"/>
              </a:rPr>
              <a:t>Klotzbach</a:t>
            </a:r>
            <a:r>
              <a:rPr lang="en-US" sz="2400" dirty="0">
                <a:latin typeface="Calibri"/>
                <a:ea typeface="Calibri"/>
                <a:cs typeface="Calibri"/>
                <a:sym typeface="Calibri"/>
              </a:rPr>
              <a:t> </a:t>
            </a:r>
            <a:r>
              <a:rPr lang="en-US" sz="2400" dirty="0" smtClean="0">
                <a:latin typeface="Calibri"/>
                <a:ea typeface="Calibri"/>
                <a:cs typeface="Calibri"/>
                <a:sym typeface="Calibri"/>
              </a:rPr>
              <a:t>2022, </a:t>
            </a:r>
            <a:r>
              <a:rPr lang="en-US" sz="2400" dirty="0">
                <a:latin typeface="Calibri"/>
                <a:ea typeface="Calibri"/>
                <a:cs typeface="Calibri"/>
                <a:sym typeface="Calibri"/>
              </a:rPr>
              <a:t>and work by Dr. </a:t>
            </a:r>
            <a:r>
              <a:rPr lang="en-US" sz="2400" dirty="0" smtClean="0">
                <a:latin typeface="Calibri"/>
                <a:ea typeface="Calibri"/>
                <a:cs typeface="Calibri"/>
                <a:sym typeface="Calibri"/>
              </a:rPr>
              <a:t>Wang</a:t>
            </a:r>
            <a:r>
              <a:rPr lang="en-US" sz="2400" dirty="0">
                <a:latin typeface="Calibri"/>
                <a:ea typeface="Calibri"/>
                <a:cs typeface="Calibri"/>
                <a:sym typeface="Calibri"/>
              </a:rPr>
              <a:t>). </a:t>
            </a:r>
          </a:p>
          <a:p>
            <a:pPr marL="742465" lvl="1" indent="-285577">
              <a:buSzPts val="1400"/>
              <a:buFont typeface="Calibri"/>
              <a:buChar char="•"/>
            </a:pPr>
            <a:r>
              <a:rPr lang="en-US" sz="2400" dirty="0">
                <a:solidFill>
                  <a:schemeClr val="dk1"/>
                </a:solidFill>
                <a:latin typeface="Calibri"/>
                <a:ea typeface="Calibri"/>
                <a:cs typeface="Calibri"/>
                <a:sym typeface="Calibri"/>
              </a:rPr>
              <a:t>Other than August, 2022 acted like regular active year.</a:t>
            </a:r>
          </a:p>
        </p:txBody>
      </p:sp>
    </p:spTree>
    <p:extLst>
      <p:ext uri="{BB962C8B-B14F-4D97-AF65-F5344CB8AC3E}">
        <p14:creationId xmlns:p14="http://schemas.microsoft.com/office/powerpoint/2010/main" val="3213479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3"/>
          <p:cNvSpPr txBox="1">
            <a:spLocks noGrp="1"/>
          </p:cNvSpPr>
          <p:nvPr>
            <p:ph type="title"/>
          </p:nvPr>
        </p:nvSpPr>
        <p:spPr>
          <a:xfrm>
            <a:off x="1700211" y="-342900"/>
            <a:ext cx="7772400" cy="1143000"/>
          </a:xfrm>
          <a:prstGeom prst="rect">
            <a:avLst/>
          </a:prstGeom>
          <a:noFill/>
          <a:ln>
            <a:noFill/>
          </a:ln>
        </p:spPr>
        <p:txBody>
          <a:bodyPr spcFirstLastPara="1" wrap="square" lIns="91372" tIns="45698" rIns="91372" bIns="45698" anchor="ctr" anchorCtr="0">
            <a:noAutofit/>
          </a:bodyPr>
          <a:lstStyle/>
          <a:p>
            <a:pPr algn="ctr">
              <a:buSzPts val="1400"/>
            </a:pPr>
            <a:r>
              <a:rPr lang="en-US" sz="4400" dirty="0" smtClean="0">
                <a:solidFill>
                  <a:schemeClr val="dk1"/>
                </a:solidFill>
              </a:rPr>
              <a:t>Aug. </a:t>
            </a:r>
            <a:r>
              <a:rPr lang="en-US" sz="4400" dirty="0" err="1" smtClean="0">
                <a:solidFill>
                  <a:schemeClr val="dk1"/>
                </a:solidFill>
              </a:rPr>
              <a:t>vs</a:t>
            </a:r>
            <a:r>
              <a:rPr lang="en-US" sz="4400" dirty="0" smtClean="0">
                <a:solidFill>
                  <a:schemeClr val="dk1"/>
                </a:solidFill>
              </a:rPr>
              <a:t> Sep. &amp; ASO 2022</a:t>
            </a:r>
            <a:endParaRPr sz="4400" dirty="0">
              <a:solidFill>
                <a:schemeClr val="dk1"/>
              </a:solidFill>
            </a:endParaRPr>
          </a:p>
        </p:txBody>
      </p:sp>
      <p:pic>
        <p:nvPicPr>
          <p:cNvPr id="3" name="image5.jpg"/>
          <p:cNvPicPr>
            <a:picLocks noChangeAspect="1"/>
          </p:cNvPicPr>
          <p:nvPr/>
        </p:nvPicPr>
        <p:blipFill>
          <a:blip r:embed="rId3"/>
          <a:srcRect t="20335" b="14248"/>
          <a:stretch>
            <a:fillRect/>
          </a:stretch>
        </p:blipFill>
        <p:spPr>
          <a:xfrm>
            <a:off x="1158557" y="1147761"/>
            <a:ext cx="5210899" cy="2560320"/>
          </a:xfrm>
          <a:prstGeom prst="rect">
            <a:avLst/>
          </a:prstGeom>
          <a:ln/>
        </p:spPr>
      </p:pic>
      <p:pic>
        <p:nvPicPr>
          <p:cNvPr id="4" name="image4.jpg"/>
          <p:cNvPicPr/>
          <p:nvPr/>
        </p:nvPicPr>
        <p:blipFill>
          <a:blip r:embed="rId4"/>
          <a:srcRect t="3291" b="12185"/>
          <a:stretch>
            <a:fillRect/>
          </a:stretch>
        </p:blipFill>
        <p:spPr>
          <a:xfrm>
            <a:off x="6198552" y="1812290"/>
            <a:ext cx="3122295" cy="3512820"/>
          </a:xfrm>
          <a:prstGeom prst="rect">
            <a:avLst/>
          </a:prstGeom>
          <a:ln/>
        </p:spPr>
      </p:pic>
      <p:pic>
        <p:nvPicPr>
          <p:cNvPr id="5" name="image21.jpg"/>
          <p:cNvPicPr>
            <a:picLocks noChangeAspect="1"/>
          </p:cNvPicPr>
          <p:nvPr/>
        </p:nvPicPr>
        <p:blipFill>
          <a:blip r:embed="rId5"/>
          <a:srcRect t="3291" b="11702"/>
          <a:stretch>
            <a:fillRect/>
          </a:stretch>
        </p:blipFill>
        <p:spPr>
          <a:xfrm>
            <a:off x="9080228" y="1864995"/>
            <a:ext cx="3111772" cy="3520440"/>
          </a:xfrm>
          <a:prstGeom prst="rect">
            <a:avLst/>
          </a:prstGeom>
          <a:ln/>
        </p:spPr>
      </p:pic>
      <p:pic>
        <p:nvPicPr>
          <p:cNvPr id="6" name="image7.jpg"/>
          <p:cNvPicPr>
            <a:picLocks noChangeAspect="1"/>
          </p:cNvPicPr>
          <p:nvPr/>
        </p:nvPicPr>
        <p:blipFill>
          <a:blip r:embed="rId6"/>
          <a:srcRect t="21614" b="14816"/>
          <a:stretch>
            <a:fillRect/>
          </a:stretch>
        </p:blipFill>
        <p:spPr>
          <a:xfrm>
            <a:off x="1123950" y="3733800"/>
            <a:ext cx="5287617" cy="2560320"/>
          </a:xfrm>
          <a:prstGeom prst="rect">
            <a:avLst/>
          </a:prstGeom>
          <a:ln/>
        </p:spPr>
      </p:pic>
      <p:sp>
        <p:nvSpPr>
          <p:cNvPr id="2" name="TextBox 1"/>
          <p:cNvSpPr txBox="1"/>
          <p:nvPr/>
        </p:nvSpPr>
        <p:spPr>
          <a:xfrm>
            <a:off x="6654800" y="1219200"/>
            <a:ext cx="5443392" cy="400110"/>
          </a:xfrm>
          <a:prstGeom prst="rect">
            <a:avLst/>
          </a:prstGeom>
          <a:noFill/>
        </p:spPr>
        <p:txBody>
          <a:bodyPr wrap="none" rtlCol="0">
            <a:spAutoFit/>
          </a:bodyPr>
          <a:lstStyle/>
          <a:p>
            <a:r>
              <a:rPr lang="en-US" sz="2000" b="1" dirty="0" smtClean="0"/>
              <a:t>Specific Humidity Anomalies (% of Normal)</a:t>
            </a:r>
            <a:endParaRPr lang="en-US" sz="2000" b="1" dirty="0"/>
          </a:p>
        </p:txBody>
      </p:sp>
      <p:sp>
        <p:nvSpPr>
          <p:cNvPr id="8" name="TextBox 7"/>
          <p:cNvSpPr txBox="1"/>
          <p:nvPr/>
        </p:nvSpPr>
        <p:spPr>
          <a:xfrm>
            <a:off x="7391400" y="5499100"/>
            <a:ext cx="754609" cy="400110"/>
          </a:xfrm>
          <a:prstGeom prst="rect">
            <a:avLst/>
          </a:prstGeom>
          <a:noFill/>
        </p:spPr>
        <p:txBody>
          <a:bodyPr wrap="none" rtlCol="0">
            <a:spAutoFit/>
          </a:bodyPr>
          <a:lstStyle/>
          <a:p>
            <a:r>
              <a:rPr lang="en-US" sz="2000" b="1" dirty="0" smtClean="0"/>
              <a:t>AUG</a:t>
            </a:r>
            <a:endParaRPr lang="en-US" sz="2000" b="1" dirty="0"/>
          </a:p>
        </p:txBody>
      </p:sp>
      <p:sp>
        <p:nvSpPr>
          <p:cNvPr id="9" name="TextBox 8"/>
          <p:cNvSpPr txBox="1"/>
          <p:nvPr/>
        </p:nvSpPr>
        <p:spPr>
          <a:xfrm>
            <a:off x="10363200" y="5499100"/>
            <a:ext cx="697877" cy="400110"/>
          </a:xfrm>
          <a:prstGeom prst="rect">
            <a:avLst/>
          </a:prstGeom>
          <a:noFill/>
        </p:spPr>
        <p:txBody>
          <a:bodyPr wrap="none" rtlCol="0">
            <a:spAutoFit/>
          </a:bodyPr>
          <a:lstStyle/>
          <a:p>
            <a:r>
              <a:rPr lang="en-US" sz="2000" b="1" dirty="0" smtClean="0"/>
              <a:t>SEP</a:t>
            </a:r>
            <a:endParaRPr lang="en-US" sz="2000" b="1" dirty="0"/>
          </a:p>
        </p:txBody>
      </p:sp>
      <p:sp>
        <p:nvSpPr>
          <p:cNvPr id="10" name="TextBox 9"/>
          <p:cNvSpPr txBox="1"/>
          <p:nvPr/>
        </p:nvSpPr>
        <p:spPr>
          <a:xfrm>
            <a:off x="1460500" y="762000"/>
            <a:ext cx="3961742" cy="400110"/>
          </a:xfrm>
          <a:prstGeom prst="rect">
            <a:avLst/>
          </a:prstGeom>
          <a:noFill/>
        </p:spPr>
        <p:txBody>
          <a:bodyPr wrap="none" rtlCol="0">
            <a:spAutoFit/>
          </a:bodyPr>
          <a:lstStyle/>
          <a:p>
            <a:r>
              <a:rPr lang="en-US" sz="2000" b="1" dirty="0" smtClean="0"/>
              <a:t>Vertical Wind Shear Anomalies</a:t>
            </a:r>
            <a:endParaRPr lang="en-US" sz="2000" b="1" dirty="0"/>
          </a:p>
        </p:txBody>
      </p:sp>
      <p:sp>
        <p:nvSpPr>
          <p:cNvPr id="11" name="TextBox 10"/>
          <p:cNvSpPr txBox="1"/>
          <p:nvPr/>
        </p:nvSpPr>
        <p:spPr>
          <a:xfrm>
            <a:off x="609600" y="2235200"/>
            <a:ext cx="754609" cy="400110"/>
          </a:xfrm>
          <a:prstGeom prst="rect">
            <a:avLst/>
          </a:prstGeom>
          <a:noFill/>
        </p:spPr>
        <p:txBody>
          <a:bodyPr wrap="none" rtlCol="0">
            <a:spAutoFit/>
          </a:bodyPr>
          <a:lstStyle/>
          <a:p>
            <a:r>
              <a:rPr lang="en-US" sz="2000" b="1" dirty="0" smtClean="0"/>
              <a:t>AUG</a:t>
            </a:r>
            <a:endParaRPr lang="en-US" sz="2000" b="1" dirty="0"/>
          </a:p>
        </p:txBody>
      </p:sp>
      <p:sp>
        <p:nvSpPr>
          <p:cNvPr id="12" name="TextBox 11"/>
          <p:cNvSpPr txBox="1"/>
          <p:nvPr/>
        </p:nvSpPr>
        <p:spPr>
          <a:xfrm>
            <a:off x="622300" y="4940300"/>
            <a:ext cx="740457" cy="400110"/>
          </a:xfrm>
          <a:prstGeom prst="rect">
            <a:avLst/>
          </a:prstGeom>
          <a:noFill/>
        </p:spPr>
        <p:txBody>
          <a:bodyPr wrap="none" rtlCol="0">
            <a:spAutoFit/>
          </a:bodyPr>
          <a:lstStyle/>
          <a:p>
            <a:r>
              <a:rPr lang="en-US" sz="2000" b="1" dirty="0" smtClean="0"/>
              <a:t>ASO</a:t>
            </a:r>
            <a:endParaRPr lang="en-US" sz="2000" b="1" dirty="0"/>
          </a:p>
        </p:txBody>
      </p:sp>
      <p:sp>
        <p:nvSpPr>
          <p:cNvPr id="7" name="Rectangle 6"/>
          <p:cNvSpPr/>
          <p:nvPr/>
        </p:nvSpPr>
        <p:spPr>
          <a:xfrm>
            <a:off x="2552700" y="2463800"/>
            <a:ext cx="1714500" cy="381000"/>
          </a:xfrm>
          <a:prstGeom prst="rect">
            <a:avLst/>
          </a:prstGeom>
          <a:noFill/>
          <a:ln w="38100" cmpd="sng">
            <a:solidFill>
              <a:schemeClr val="tx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590800" y="5067300"/>
            <a:ext cx="1714500" cy="381000"/>
          </a:xfrm>
          <a:prstGeom prst="rect">
            <a:avLst/>
          </a:prstGeom>
          <a:noFill/>
          <a:ln w="38100" cmpd="sng">
            <a:solidFill>
              <a:schemeClr val="tx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061344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graphicFrame>
        <p:nvGraphicFramePr>
          <p:cNvPr id="252" name="Google Shape;252;p14"/>
          <p:cNvGraphicFramePr/>
          <p:nvPr>
            <p:extLst>
              <p:ext uri="{D42A27DB-BD31-4B8C-83A1-F6EECF244321}">
                <p14:modId xmlns:p14="http://schemas.microsoft.com/office/powerpoint/2010/main" val="2560128945"/>
              </p:ext>
            </p:extLst>
          </p:nvPr>
        </p:nvGraphicFramePr>
        <p:xfrm>
          <a:off x="803904" y="884611"/>
          <a:ext cx="10368101" cy="2981902"/>
        </p:xfrm>
        <a:graphic>
          <a:graphicData uri="http://schemas.openxmlformats.org/drawingml/2006/table">
            <a:tbl>
              <a:tblPr firstRow="1" bandRow="1">
                <a:noFill/>
              </a:tblPr>
              <a:tblGrid>
                <a:gridCol w="4290100"/>
                <a:gridCol w="2144051"/>
                <a:gridCol w="1981475"/>
                <a:gridCol w="1952475"/>
              </a:tblGrid>
              <a:tr h="464451">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Season Activity and Type</a:t>
                      </a:r>
                      <a:endParaRPr sz="1600" u="none" strike="noStrike" cap="none">
                        <a:solidFill>
                          <a:schemeClr val="dk1"/>
                        </a:solidFill>
                        <a:latin typeface="Calibri"/>
                        <a:ea typeface="Calibri"/>
                        <a:cs typeface="Calibri"/>
                        <a:sym typeface="Calibri"/>
                      </a:endParaRPr>
                    </a:p>
                  </a:txBody>
                  <a:tcPr marL="91451" marR="91451"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May 202</a:t>
                      </a:r>
                      <a:r>
                        <a:rPr lang="en-US" sz="1600">
                          <a:solidFill>
                            <a:schemeClr val="dk1"/>
                          </a:solidFill>
                          <a:latin typeface="Calibri"/>
                          <a:ea typeface="Calibri"/>
                          <a:cs typeface="Calibri"/>
                          <a:sym typeface="Calibri"/>
                        </a:rPr>
                        <a:t>2</a:t>
                      </a:r>
                      <a:r>
                        <a:rPr lang="en-US" sz="1600" u="none" strike="noStrike" cap="none">
                          <a:solidFill>
                            <a:schemeClr val="dk1"/>
                          </a:solidFill>
                          <a:latin typeface="Calibri"/>
                          <a:ea typeface="Calibri"/>
                          <a:cs typeface="Calibri"/>
                          <a:sym typeface="Calibri"/>
                        </a:rPr>
                        <a:t> </a:t>
                      </a:r>
                      <a:endParaRPr sz="1600" u="none" strike="noStrike" cap="none">
                        <a:solidFill>
                          <a:srgbClr val="FF0000"/>
                        </a:solidFill>
                        <a:latin typeface="Calibri"/>
                        <a:ea typeface="Calibri"/>
                        <a:cs typeface="Calibri"/>
                        <a:sym typeface="Calibri"/>
                      </a:endParaRPr>
                    </a:p>
                  </a:txBody>
                  <a:tcPr marL="91451" marR="91451"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August 202</a:t>
                      </a:r>
                      <a:r>
                        <a:rPr lang="en-US" sz="1600">
                          <a:solidFill>
                            <a:schemeClr val="dk1"/>
                          </a:solidFill>
                          <a:latin typeface="Calibri"/>
                          <a:ea typeface="Calibri"/>
                          <a:cs typeface="Calibri"/>
                          <a:sym typeface="Calibri"/>
                        </a:rPr>
                        <a:t>2</a:t>
                      </a:r>
                      <a:endParaRPr sz="1600" u="none" strike="noStrike" cap="none">
                        <a:solidFill>
                          <a:schemeClr val="dk1"/>
                        </a:solidFill>
                        <a:latin typeface="Calibri"/>
                        <a:ea typeface="Calibri"/>
                        <a:cs typeface="Calibri"/>
                        <a:sym typeface="Calibri"/>
                      </a:endParaRPr>
                    </a:p>
                  </a:txBody>
                  <a:tcPr marL="91451" marR="91451"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Actual Observed</a:t>
                      </a:r>
                      <a:endParaRPr sz="1600" u="none" strike="noStrike" cap="none">
                        <a:solidFill>
                          <a:schemeClr val="dk1"/>
                        </a:solidFill>
                        <a:latin typeface="Calibri"/>
                        <a:ea typeface="Calibri"/>
                        <a:cs typeface="Calibri"/>
                        <a:sym typeface="Calibri"/>
                      </a:endParaRPr>
                    </a:p>
                  </a:txBody>
                  <a:tcPr marL="91451" marR="91451" marT="45725" marB="457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4C2F4"/>
                    </a:solidFill>
                  </a:tcPr>
                </a:tc>
              </a:tr>
              <a:tr h="335300">
                <a:tc>
                  <a:txBody>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Chance Above Normal</a:t>
                      </a:r>
                      <a:endParaRPr sz="1600" b="1"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dirty="0">
                          <a:latin typeface="Calibri"/>
                          <a:ea typeface="Calibri"/>
                          <a:cs typeface="Calibri"/>
                          <a:sym typeface="Calibri"/>
                        </a:rPr>
                        <a:t>6</a:t>
                      </a:r>
                      <a:r>
                        <a:rPr lang="en-US" sz="1600" dirty="0">
                          <a:latin typeface="Calibri"/>
                          <a:ea typeface="Calibri"/>
                          <a:cs typeface="Calibri"/>
                          <a:sym typeface="Calibri"/>
                        </a:rPr>
                        <a:t>5</a:t>
                      </a:r>
                      <a:r>
                        <a:rPr lang="en-US" sz="1600" u="none" strike="noStrike" cap="none" dirty="0">
                          <a:latin typeface="Calibri"/>
                          <a:ea typeface="Calibri"/>
                          <a:cs typeface="Calibri"/>
                          <a:sym typeface="Calibri"/>
                        </a:rPr>
                        <a:t>%</a:t>
                      </a:r>
                      <a:endParaRPr sz="1600" u="none" strike="noStrike" cap="none" dirty="0">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6</a:t>
                      </a:r>
                      <a:r>
                        <a:rPr lang="en-US" sz="1600">
                          <a:latin typeface="Calibri"/>
                          <a:ea typeface="Calibri"/>
                          <a:cs typeface="Calibri"/>
                          <a:sym typeface="Calibri"/>
                        </a:rPr>
                        <a:t>0</a:t>
                      </a:r>
                      <a:r>
                        <a:rPr lang="en-US" sz="1600" u="none" strike="noStrike" cap="none">
                          <a:latin typeface="Calibri"/>
                          <a:ea typeface="Calibri"/>
                          <a:cs typeface="Calibri"/>
                          <a:sym typeface="Calibri"/>
                        </a:rPr>
                        <a:t>% </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r>
              <a:tr h="335300">
                <a:tc>
                  <a:txBody>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Chance Near Normal</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25</a:t>
                      </a:r>
                      <a:r>
                        <a:rPr lang="en-US" sz="1600" u="none" strike="noStrike" cap="none">
                          <a:latin typeface="Calibri"/>
                          <a:ea typeface="Calibri"/>
                          <a:cs typeface="Calibri"/>
                          <a:sym typeface="Calibri"/>
                        </a:rPr>
                        <a:t>%</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30</a:t>
                      </a:r>
                      <a:r>
                        <a:rPr lang="en-US" sz="1600" u="none" strike="noStrike" cap="none">
                          <a:latin typeface="Calibri"/>
                          <a:ea typeface="Calibri"/>
                          <a:cs typeface="Calibri"/>
                          <a:sym typeface="Calibri"/>
                        </a:rPr>
                        <a:t>%</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lvl="0" indent="0" algn="ctr" rtl="0">
                        <a:spcBef>
                          <a:spcPts val="0"/>
                        </a:spcBef>
                        <a:spcAft>
                          <a:spcPts val="0"/>
                        </a:spcAft>
                        <a:buClr>
                          <a:schemeClr val="dk1"/>
                        </a:buClr>
                        <a:buSzPts val="1600"/>
                        <a:buFont typeface="Arial"/>
                        <a:buNone/>
                      </a:pPr>
                      <a:r>
                        <a:rPr lang="en-US" sz="1600">
                          <a:latin typeface="Calibri"/>
                          <a:ea typeface="Calibri"/>
                          <a:cs typeface="Calibri"/>
                          <a:sym typeface="Calibri"/>
                        </a:rPr>
                        <a:t>Normal</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r>
              <a:tr h="467051">
                <a:tc>
                  <a:txBody>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Chance Below Normal</a:t>
                      </a:r>
                      <a:endParaRPr sz="15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10%</a:t>
                      </a:r>
                      <a:endParaRPr sz="1600" u="none" strike="noStrike" cap="none">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10%</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r>
              <a:tr h="335300">
                <a:tc>
                  <a:txBody>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libri"/>
                          <a:ea typeface="Calibri"/>
                          <a:cs typeface="Calibri"/>
                          <a:sym typeface="Calibri"/>
                        </a:rPr>
                        <a:t>Total Named Storms</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1</a:t>
                      </a:r>
                      <a:r>
                        <a:rPr lang="en-US" sz="1600">
                          <a:latin typeface="Calibri"/>
                          <a:ea typeface="Calibri"/>
                          <a:cs typeface="Calibri"/>
                          <a:sym typeface="Calibri"/>
                        </a:rPr>
                        <a:t>4</a:t>
                      </a:r>
                      <a:r>
                        <a:rPr lang="en-US" sz="1600" u="none" strike="noStrike" cap="none">
                          <a:latin typeface="Calibri"/>
                          <a:ea typeface="Calibri"/>
                          <a:cs typeface="Calibri"/>
                          <a:sym typeface="Calibri"/>
                        </a:rPr>
                        <a:t> - 2</a:t>
                      </a:r>
                      <a:r>
                        <a:rPr lang="en-US" sz="1600">
                          <a:latin typeface="Calibri"/>
                          <a:ea typeface="Calibri"/>
                          <a:cs typeface="Calibri"/>
                          <a:sym typeface="Calibri"/>
                        </a:rPr>
                        <a:t>1✅</a:t>
                      </a:r>
                      <a:endParaRPr sz="1600" i="0" u="none" strike="noStrike" cap="none">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1</a:t>
                      </a:r>
                      <a:r>
                        <a:rPr lang="en-US" sz="1600">
                          <a:latin typeface="Calibri"/>
                          <a:ea typeface="Calibri"/>
                          <a:cs typeface="Calibri"/>
                          <a:sym typeface="Calibri"/>
                        </a:rPr>
                        <a:t>4</a:t>
                      </a:r>
                      <a:r>
                        <a:rPr lang="en-US" sz="1600" u="none" strike="noStrike" cap="none">
                          <a:latin typeface="Calibri"/>
                          <a:ea typeface="Calibri"/>
                          <a:cs typeface="Calibri"/>
                          <a:sym typeface="Calibri"/>
                        </a:rPr>
                        <a:t> – 2</a:t>
                      </a:r>
                      <a:r>
                        <a:rPr lang="en-US" sz="1600">
                          <a:latin typeface="Calibri"/>
                          <a:ea typeface="Calibri"/>
                          <a:cs typeface="Calibri"/>
                          <a:sym typeface="Calibri"/>
                        </a:rPr>
                        <a:t>0</a:t>
                      </a:r>
                      <a:r>
                        <a:rPr lang="en-US" sz="1600" u="none" strike="noStrike" cap="none">
                          <a:latin typeface="Calibri"/>
                          <a:ea typeface="Calibri"/>
                          <a:cs typeface="Calibri"/>
                          <a:sym typeface="Calibri"/>
                        </a:rPr>
                        <a:t>  ✅</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smtClean="0">
                          <a:latin typeface="Calibri"/>
                          <a:ea typeface="Calibri"/>
                          <a:cs typeface="Calibri"/>
                          <a:sym typeface="Calibri"/>
                        </a:rPr>
                        <a:t>14 + 3</a:t>
                      </a:r>
                      <a:r>
                        <a:rPr lang="en-US" sz="1600" baseline="0" dirty="0" smtClean="0">
                          <a:latin typeface="Calibri"/>
                          <a:ea typeface="Calibri"/>
                          <a:cs typeface="Calibri"/>
                          <a:sym typeface="Calibri"/>
                        </a:rPr>
                        <a:t> = </a:t>
                      </a:r>
                      <a:r>
                        <a:rPr lang="en-US" sz="1600" b="1" baseline="0" dirty="0" smtClean="0">
                          <a:solidFill>
                            <a:srgbClr val="FF0000"/>
                          </a:solidFill>
                          <a:latin typeface="Calibri"/>
                          <a:ea typeface="Calibri"/>
                          <a:cs typeface="Calibri"/>
                          <a:sym typeface="Calibri"/>
                        </a:rPr>
                        <a:t>17</a:t>
                      </a:r>
                      <a:endParaRPr sz="1600" b="1" u="none" strike="noStrike" cap="none" dirty="0">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r>
              <a:tr h="3353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latin typeface="Calibri"/>
                          <a:ea typeface="Calibri"/>
                          <a:cs typeface="Calibri"/>
                          <a:sym typeface="Calibri"/>
                        </a:rPr>
                        <a:t>Hurricanes</a:t>
                      </a:r>
                      <a:endParaRPr sz="1600" b="1"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6 - 10   </a:t>
                      </a:r>
                      <a:r>
                        <a:rPr lang="en-US" sz="1600" u="none" strike="noStrike" cap="none">
                          <a:latin typeface="Calibri"/>
                          <a:ea typeface="Calibri"/>
                          <a:cs typeface="Calibri"/>
                          <a:sym typeface="Calibri"/>
                        </a:rPr>
                        <a:t>✅</a:t>
                      </a:r>
                      <a:endParaRPr sz="1600" u="none" strike="noStrike" cap="none">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a:latin typeface="Calibri"/>
                          <a:ea typeface="Calibri"/>
                          <a:cs typeface="Calibri"/>
                          <a:sym typeface="Calibri"/>
                        </a:rPr>
                        <a:t>6-10</a:t>
                      </a:r>
                      <a:r>
                        <a:rPr lang="en-US" sz="1600" u="none" strike="noStrike" cap="none">
                          <a:latin typeface="Calibri"/>
                          <a:ea typeface="Calibri"/>
                          <a:cs typeface="Calibri"/>
                          <a:sym typeface="Calibri"/>
                        </a:rPr>
                        <a:t> ✅</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smtClean="0">
                          <a:latin typeface="Calibri"/>
                          <a:ea typeface="Calibri"/>
                          <a:cs typeface="Calibri"/>
                          <a:sym typeface="Calibri"/>
                        </a:rPr>
                        <a:t>8 + 2 = </a:t>
                      </a:r>
                      <a:r>
                        <a:rPr lang="en-US" sz="1600" b="1" dirty="0" smtClean="0">
                          <a:solidFill>
                            <a:srgbClr val="FF0000"/>
                          </a:solidFill>
                          <a:latin typeface="Calibri"/>
                          <a:ea typeface="Calibri"/>
                          <a:cs typeface="Calibri"/>
                          <a:sym typeface="Calibri"/>
                        </a:rPr>
                        <a:t>10</a:t>
                      </a:r>
                      <a:endParaRPr sz="1600" b="1" u="none" strike="noStrike" cap="none" dirty="0">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r>
              <a:tr h="3353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latin typeface="Calibri"/>
                          <a:ea typeface="Calibri"/>
                          <a:cs typeface="Calibri"/>
                          <a:sym typeface="Calibri"/>
                        </a:rPr>
                        <a:t>Major Hurricanes</a:t>
                      </a:r>
                      <a:endParaRPr sz="1600" b="1"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3 - 6   </a:t>
                      </a:r>
                      <a:endParaRPr sz="1600" u="none" strike="noStrike" cap="none">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3 - 5 </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smtClean="0">
                          <a:latin typeface="Calibri"/>
                          <a:ea typeface="Calibri"/>
                          <a:cs typeface="Calibri"/>
                          <a:sym typeface="Calibri"/>
                        </a:rPr>
                        <a:t>2 + 1 =</a:t>
                      </a:r>
                      <a:r>
                        <a:rPr lang="en-US" sz="1600" b="1" dirty="0" smtClean="0">
                          <a:solidFill>
                            <a:srgbClr val="FF0000"/>
                          </a:solidFill>
                          <a:latin typeface="Calibri"/>
                          <a:ea typeface="Calibri"/>
                          <a:cs typeface="Calibri"/>
                          <a:sym typeface="Calibri"/>
                        </a:rPr>
                        <a:t> 3</a:t>
                      </a:r>
                      <a:endParaRPr sz="1600" b="1" u="none" strike="noStrike" cap="none" dirty="0">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chemeClr val="lt1"/>
                    </a:solidFill>
                  </a:tcPr>
                </a:tc>
              </a:tr>
              <a:tr h="373900">
                <a:tc>
                  <a:txBody>
                    <a:bodyPr/>
                    <a:lstStyle/>
                    <a:p>
                      <a:pPr marL="0" marR="0" lvl="0" indent="0" algn="l" rtl="0">
                        <a:lnSpc>
                          <a:spcPct val="100000"/>
                        </a:lnSpc>
                        <a:spcBef>
                          <a:spcPts val="0"/>
                        </a:spcBef>
                        <a:spcAft>
                          <a:spcPts val="0"/>
                        </a:spcAft>
                        <a:buClr>
                          <a:srgbClr val="000000"/>
                        </a:buClr>
                        <a:buSzPts val="1600"/>
                        <a:buFont typeface="Arial"/>
                        <a:buNone/>
                      </a:pPr>
                      <a:r>
                        <a:rPr lang="en-US" sz="1600" b="1" u="none" strike="noStrike" cap="none">
                          <a:latin typeface="Calibri"/>
                          <a:ea typeface="Calibri"/>
                          <a:cs typeface="Calibri"/>
                          <a:sym typeface="Calibri"/>
                        </a:rPr>
                        <a:t>ACE - Accumulated Cyclone Energy (% Median)</a:t>
                      </a:r>
                      <a:endParaRPr sz="1600" b="1"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dk1"/>
                          </a:solidFill>
                          <a:latin typeface="Calibri"/>
                          <a:ea typeface="Calibri"/>
                          <a:cs typeface="Calibri"/>
                          <a:sym typeface="Calibri"/>
                        </a:rPr>
                        <a:t>110% - 190%  </a:t>
                      </a:r>
                      <a:endParaRPr sz="1600" u="none" strike="noStrike" cap="none">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latin typeface="Calibri"/>
                          <a:ea typeface="Calibri"/>
                          <a:cs typeface="Calibri"/>
                          <a:sym typeface="Calibri"/>
                        </a:rPr>
                        <a:t>110</a:t>
                      </a:r>
                      <a:r>
                        <a:rPr lang="en-US" sz="1600" u="none" strike="noStrike" cap="none">
                          <a:solidFill>
                            <a:schemeClr val="dk1"/>
                          </a:solidFill>
                          <a:latin typeface="Calibri"/>
                          <a:ea typeface="Calibri"/>
                          <a:cs typeface="Calibri"/>
                          <a:sym typeface="Calibri"/>
                        </a:rPr>
                        <a:t>% </a:t>
                      </a:r>
                      <a:r>
                        <a:rPr lang="en-US" sz="1600" u="none" strike="noStrike" cap="none">
                          <a:latin typeface="Calibri"/>
                          <a:ea typeface="Calibri"/>
                          <a:cs typeface="Calibri"/>
                          <a:sym typeface="Calibri"/>
                        </a:rPr>
                        <a:t>- 190</a:t>
                      </a:r>
                      <a:r>
                        <a:rPr lang="en-US" sz="1600" u="none" strike="noStrike" cap="none">
                          <a:solidFill>
                            <a:schemeClr val="dk1"/>
                          </a:solidFill>
                          <a:latin typeface="Calibri"/>
                          <a:ea typeface="Calibri"/>
                          <a:cs typeface="Calibri"/>
                          <a:sym typeface="Calibri"/>
                        </a:rPr>
                        <a:t>%</a:t>
                      </a:r>
                      <a:r>
                        <a:rPr lang="en-US" sz="1600" u="none" strike="noStrike" cap="none">
                          <a:latin typeface="Calibri"/>
                          <a:ea typeface="Calibri"/>
                          <a:cs typeface="Calibri"/>
                          <a:sym typeface="Calibri"/>
                        </a:rPr>
                        <a:t> </a:t>
                      </a:r>
                      <a:endParaRPr sz="160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smtClean="0">
                          <a:latin typeface="Calibri"/>
                          <a:ea typeface="Calibri"/>
                          <a:cs typeface="Calibri"/>
                          <a:sym typeface="Calibri"/>
                        </a:rPr>
                        <a:t>98 + 22 = </a:t>
                      </a:r>
                      <a:r>
                        <a:rPr lang="en-US" sz="1600" b="1" dirty="0" smtClean="0">
                          <a:solidFill>
                            <a:srgbClr val="FF0000"/>
                          </a:solidFill>
                          <a:latin typeface="Calibri"/>
                          <a:ea typeface="Calibri"/>
                          <a:cs typeface="Calibri"/>
                          <a:sym typeface="Calibri"/>
                        </a:rPr>
                        <a:t>120</a:t>
                      </a:r>
                      <a:endParaRPr sz="1600" b="1" u="none" strike="noStrike" cap="none" dirty="0">
                        <a:solidFill>
                          <a:srgbClr val="FF0000"/>
                        </a:solidFill>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solidFill>
                      <a:srgbClr val="C9DAF8"/>
                    </a:solidFill>
                  </a:tcPr>
                </a:tc>
              </a:tr>
            </a:tbl>
          </a:graphicData>
        </a:graphic>
      </p:graphicFrame>
      <p:sp>
        <p:nvSpPr>
          <p:cNvPr id="253" name="Google Shape;253;p14"/>
          <p:cNvSpPr txBox="1">
            <a:spLocks noGrp="1"/>
          </p:cNvSpPr>
          <p:nvPr>
            <p:ph type="title"/>
          </p:nvPr>
        </p:nvSpPr>
        <p:spPr>
          <a:xfrm>
            <a:off x="292103" y="-203030"/>
            <a:ext cx="10160100" cy="1143300"/>
          </a:xfrm>
          <a:prstGeom prst="rect">
            <a:avLst/>
          </a:prstGeom>
          <a:noFill/>
          <a:ln>
            <a:noFill/>
          </a:ln>
        </p:spPr>
        <p:txBody>
          <a:bodyPr spcFirstLastPara="1" wrap="square" lIns="91406" tIns="45698" rIns="91406" bIns="45698" anchor="ctr" anchorCtr="0">
            <a:noAutofit/>
          </a:bodyPr>
          <a:lstStyle/>
          <a:p>
            <a:pPr algn="ctr">
              <a:buSzPts val="1400"/>
            </a:pPr>
            <a:r>
              <a:rPr lang="en-US" sz="3100" dirty="0">
                <a:solidFill>
                  <a:schemeClr val="dk1"/>
                </a:solidFill>
              </a:rPr>
              <a:t>NOAA 2022 Atlantic Hurricane Season Outlook  Verification</a:t>
            </a:r>
            <a:endParaRPr sz="3100" dirty="0">
              <a:solidFill>
                <a:schemeClr val="dk1"/>
              </a:solidFill>
            </a:endParaRPr>
          </a:p>
        </p:txBody>
      </p:sp>
    </p:spTree>
    <p:extLst>
      <p:ext uri="{BB962C8B-B14F-4D97-AF65-F5344CB8AC3E}">
        <p14:creationId xmlns:p14="http://schemas.microsoft.com/office/powerpoint/2010/main" val="171456604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a:xfrm>
            <a:off x="1320800" y="381000"/>
            <a:ext cx="9855200" cy="685800"/>
          </a:xfrm>
        </p:spPr>
        <p:txBody>
          <a:bodyPr/>
          <a:lstStyle/>
          <a:p>
            <a:r>
              <a:rPr lang="en-US" sz="3200" dirty="0">
                <a:solidFill>
                  <a:schemeClr val="tx1"/>
                </a:solidFill>
              </a:rPr>
              <a:t>VALUE OF OUTLOOK</a:t>
            </a:r>
          </a:p>
        </p:txBody>
      </p:sp>
      <p:sp>
        <p:nvSpPr>
          <p:cNvPr id="308228" name="Text Box 4"/>
          <p:cNvSpPr txBox="1">
            <a:spLocks noChangeArrowheads="1"/>
          </p:cNvSpPr>
          <p:nvPr/>
        </p:nvSpPr>
        <p:spPr bwMode="auto">
          <a:xfrm>
            <a:off x="812800" y="1066850"/>
            <a:ext cx="10566400" cy="3539431"/>
          </a:xfrm>
          <a:prstGeom prst="rect">
            <a:avLst/>
          </a:prstGeom>
          <a:noFill/>
          <a:ln w="9525">
            <a:solidFill>
              <a:schemeClr val="tx1"/>
            </a:solidFill>
            <a:miter lim="800000"/>
            <a:headEnd/>
            <a:tailEnd/>
          </a:ln>
          <a:effectLst/>
        </p:spPr>
        <p:txBody>
          <a:bodyPr wrap="square" lIns="91364" tIns="45718" rIns="91364" bIns="45718">
            <a:spAutoFit/>
          </a:bodyPr>
          <a:lstStyle/>
          <a:p>
            <a:pPr algn="just" defTabSz="913561"/>
            <a:r>
              <a:rPr lang="en-US" sz="4800" baseline="30000" dirty="0"/>
              <a:t>For public:</a:t>
            </a:r>
          </a:p>
          <a:p>
            <a:pPr algn="just" defTabSz="913561"/>
            <a:r>
              <a:rPr lang="en-US" sz="4800" baseline="30000" dirty="0"/>
              <a:t>1.</a:t>
            </a:r>
            <a:r>
              <a:rPr lang="en-US" sz="4800" dirty="0"/>
              <a:t> </a:t>
            </a:r>
            <a:r>
              <a:rPr lang="en-US" sz="4800" baseline="30000" dirty="0" smtClean="0"/>
              <a:t>MUST </a:t>
            </a:r>
            <a:r>
              <a:rPr lang="en-US" sz="4800" baseline="30000" dirty="0"/>
              <a:t>BE READY EVERY YEAR.</a:t>
            </a:r>
          </a:p>
          <a:p>
            <a:pPr algn="just" defTabSz="913561"/>
            <a:r>
              <a:rPr lang="en-US" sz="4800" baseline="30000" dirty="0"/>
              <a:t>2. Good for hurricane-season</a:t>
            </a:r>
            <a:r>
              <a:rPr lang="en-US" sz="4800" dirty="0"/>
              <a:t> </a:t>
            </a:r>
            <a:r>
              <a:rPr lang="en-US" sz="4800" baseline="30000" dirty="0"/>
              <a:t>awareness</a:t>
            </a:r>
          </a:p>
          <a:p>
            <a:pPr algn="just" defTabSz="913561"/>
            <a:endParaRPr lang="en-US" sz="4800" baseline="30000" dirty="0"/>
          </a:p>
          <a:p>
            <a:pPr algn="just" defTabSz="913561"/>
            <a:r>
              <a:rPr lang="en-US" sz="4800" baseline="30000" dirty="0"/>
              <a:t>For NOAA, Emergency Managers, etc.</a:t>
            </a:r>
          </a:p>
          <a:p>
            <a:pPr algn="just" defTabSz="913561"/>
            <a:r>
              <a:rPr lang="en-US" sz="4800" baseline="30000" dirty="0"/>
              <a:t>Evaluate resources needed for the season</a:t>
            </a:r>
          </a:p>
        </p:txBody>
      </p:sp>
      <p:sp>
        <p:nvSpPr>
          <p:cNvPr id="308229" name="Text Box 5"/>
          <p:cNvSpPr txBox="1">
            <a:spLocks noChangeArrowheads="1"/>
          </p:cNvSpPr>
          <p:nvPr/>
        </p:nvSpPr>
        <p:spPr bwMode="auto">
          <a:xfrm>
            <a:off x="11319936" y="6527801"/>
            <a:ext cx="412893" cy="338555"/>
          </a:xfrm>
          <a:prstGeom prst="rect">
            <a:avLst/>
          </a:prstGeom>
          <a:noFill/>
          <a:ln w="9525">
            <a:noFill/>
            <a:miter lim="800000"/>
            <a:headEnd/>
            <a:tailEnd/>
          </a:ln>
          <a:effectLst/>
        </p:spPr>
        <p:txBody>
          <a:bodyPr wrap="none" lIns="91364" tIns="45718" rIns="91364" bIns="45718">
            <a:spAutoFit/>
          </a:bodyPr>
          <a:lstStyle/>
          <a:p>
            <a:pPr defTabSz="913561"/>
            <a:r>
              <a:rPr lang="en-US" sz="1600" dirty="0"/>
              <a:t>16</a:t>
            </a:r>
          </a:p>
        </p:txBody>
      </p:sp>
    </p:spTree>
    <p:extLst>
      <p:ext uri="{BB962C8B-B14F-4D97-AF65-F5344CB8AC3E}">
        <p14:creationId xmlns:p14="http://schemas.microsoft.com/office/powerpoint/2010/main" val="405267814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3" name="Google Shape;253;p14"/>
          <p:cNvSpPr txBox="1">
            <a:spLocks noGrp="1"/>
          </p:cNvSpPr>
          <p:nvPr>
            <p:ph type="title"/>
          </p:nvPr>
        </p:nvSpPr>
        <p:spPr>
          <a:xfrm>
            <a:off x="520703" y="-177630"/>
            <a:ext cx="10160100" cy="1143300"/>
          </a:xfrm>
          <a:prstGeom prst="rect">
            <a:avLst/>
          </a:prstGeom>
          <a:noFill/>
          <a:ln>
            <a:noFill/>
          </a:ln>
        </p:spPr>
        <p:txBody>
          <a:bodyPr spcFirstLastPara="1" wrap="square" lIns="91406" tIns="45698" rIns="91406" bIns="45698" anchor="ctr" anchorCtr="0">
            <a:noAutofit/>
          </a:bodyPr>
          <a:lstStyle/>
          <a:p>
            <a:pPr algn="ctr">
              <a:buSzPts val="1400"/>
            </a:pPr>
            <a:r>
              <a:rPr lang="en-US" sz="3100" dirty="0" smtClean="0">
                <a:solidFill>
                  <a:schemeClr val="dk1"/>
                </a:solidFill>
              </a:rPr>
              <a:t>Possible Future Research (Wish </a:t>
            </a:r>
            <a:r>
              <a:rPr lang="en-US" sz="3100" dirty="0" smtClean="0">
                <a:solidFill>
                  <a:schemeClr val="dk1"/>
                </a:solidFill>
              </a:rPr>
              <a:t>List from Outlook Team)</a:t>
            </a:r>
            <a:endParaRPr sz="3100" dirty="0">
              <a:solidFill>
                <a:schemeClr val="dk1"/>
              </a:solidFill>
            </a:endParaRPr>
          </a:p>
        </p:txBody>
      </p:sp>
      <p:sp>
        <p:nvSpPr>
          <p:cNvPr id="6" name="Google Shape;111;p2"/>
          <p:cNvSpPr/>
          <p:nvPr/>
        </p:nvSpPr>
        <p:spPr>
          <a:xfrm>
            <a:off x="679532" y="938321"/>
            <a:ext cx="11187600" cy="4832048"/>
          </a:xfrm>
          <a:prstGeom prst="rect">
            <a:avLst/>
          </a:prstGeom>
          <a:noFill/>
          <a:ln w="9525" cap="flat" cmpd="sng">
            <a:solidFill>
              <a:schemeClr val="dk1"/>
            </a:solidFill>
            <a:prstDash val="solid"/>
            <a:round/>
            <a:headEnd type="none" w="sm" len="sm"/>
            <a:tailEnd type="none" w="sm" len="sm"/>
          </a:ln>
        </p:spPr>
        <p:txBody>
          <a:bodyPr spcFirstLastPara="1" wrap="square" lIns="91372" tIns="45698" rIns="91372" bIns="45698" anchor="t" anchorCtr="0">
            <a:spAutoFit/>
          </a:bodyPr>
          <a:lstStyle/>
          <a:p>
            <a:pPr marL="742465" lvl="1" indent="-285577">
              <a:buSzPts val="1400"/>
              <a:buFont typeface="Calibri"/>
              <a:buChar char="•"/>
            </a:pPr>
            <a:r>
              <a:rPr lang="en-US" sz="2800" dirty="0">
                <a:solidFill>
                  <a:schemeClr val="tx1"/>
                </a:solidFill>
                <a:latin typeface="Calibri"/>
                <a:ea typeface="Calibri"/>
                <a:cs typeface="Calibri"/>
                <a:sym typeface="Calibri"/>
              </a:rPr>
              <a:t>Skill metrics </a:t>
            </a:r>
            <a:r>
              <a:rPr lang="en-US" sz="2800" dirty="0">
                <a:latin typeface="Calibri"/>
                <a:ea typeface="Calibri"/>
                <a:cs typeface="Calibri"/>
                <a:sym typeface="Calibri"/>
              </a:rPr>
              <a:t>from the input tools (the models especially)</a:t>
            </a:r>
          </a:p>
          <a:p>
            <a:pPr marL="742465" lvl="1" indent="-285577">
              <a:buSzPts val="1400"/>
              <a:buFont typeface="Calibri"/>
              <a:buChar char="•"/>
            </a:pPr>
            <a:r>
              <a:rPr lang="en-US" sz="2800" dirty="0">
                <a:latin typeface="Calibri"/>
                <a:ea typeface="Calibri"/>
                <a:cs typeface="Calibri"/>
                <a:sym typeface="Calibri"/>
              </a:rPr>
              <a:t>Landfall potential </a:t>
            </a:r>
            <a:r>
              <a:rPr lang="en-US" sz="2800" dirty="0" smtClean="0">
                <a:latin typeface="Calibri"/>
                <a:ea typeface="Calibri"/>
                <a:cs typeface="Calibri"/>
                <a:sym typeface="Calibri"/>
              </a:rPr>
              <a:t>outlook</a:t>
            </a:r>
            <a:endParaRPr lang="en-US" sz="2800" dirty="0">
              <a:latin typeface="Calibri"/>
              <a:ea typeface="Calibri"/>
              <a:cs typeface="Calibri"/>
              <a:sym typeface="Calibri"/>
            </a:endParaRPr>
          </a:p>
          <a:p>
            <a:pPr marL="742465" lvl="1" indent="-285577">
              <a:buSzPts val="1400"/>
              <a:buFont typeface="Calibri"/>
              <a:buChar char="•"/>
            </a:pPr>
            <a:r>
              <a:rPr lang="en-US" sz="2800" dirty="0">
                <a:latin typeface="Calibri"/>
                <a:ea typeface="Calibri"/>
                <a:cs typeface="Calibri"/>
                <a:sym typeface="Calibri"/>
              </a:rPr>
              <a:t>Method - components Chris mentioned could be one way to work at this problem (and those in the models), or maybe we can come up with others?</a:t>
            </a:r>
          </a:p>
          <a:p>
            <a:pPr marL="742465" lvl="1" indent="-285577">
              <a:buSzPts val="1400"/>
              <a:buFont typeface="Calibri"/>
              <a:buChar char="•"/>
            </a:pPr>
            <a:r>
              <a:rPr lang="en-US" sz="2800" dirty="0">
                <a:latin typeface="Calibri"/>
                <a:ea typeface="Calibri"/>
                <a:cs typeface="Calibri"/>
                <a:sym typeface="Calibri"/>
              </a:rPr>
              <a:t>Format - relative risk percentages, total possibility, graphics, text, etc.</a:t>
            </a:r>
          </a:p>
          <a:p>
            <a:pPr marL="742465" lvl="1" indent="-285577">
              <a:buSzPts val="1400"/>
              <a:buFont typeface="Calibri"/>
              <a:buChar char="•"/>
            </a:pPr>
            <a:r>
              <a:rPr lang="en-US" sz="2800" dirty="0">
                <a:latin typeface="Calibri"/>
                <a:ea typeface="Calibri"/>
                <a:cs typeface="Calibri"/>
                <a:sym typeface="Calibri"/>
              </a:rPr>
              <a:t>Track clustering (lost west of 60W)</a:t>
            </a:r>
          </a:p>
          <a:p>
            <a:pPr marL="742465" lvl="1" indent="-285577">
              <a:buSzPts val="1400"/>
              <a:buFont typeface="Calibri"/>
              <a:buChar char="•"/>
            </a:pPr>
            <a:r>
              <a:rPr lang="en-US" sz="2800" dirty="0">
                <a:latin typeface="Calibri"/>
                <a:ea typeface="Calibri"/>
                <a:cs typeface="Calibri"/>
                <a:sym typeface="Calibri"/>
              </a:rPr>
              <a:t>Gulf of Mexico formations (energy industry asks every year)</a:t>
            </a:r>
          </a:p>
          <a:p>
            <a:pPr marL="742465" lvl="1" indent="-285577">
              <a:buSzPts val="1400"/>
              <a:buFont typeface="Calibri"/>
              <a:buChar char="•"/>
            </a:pPr>
            <a:r>
              <a:rPr lang="en-US" sz="2800" dirty="0">
                <a:latin typeface="Calibri"/>
                <a:ea typeface="Calibri"/>
                <a:cs typeface="Calibri"/>
                <a:sym typeface="Calibri"/>
              </a:rPr>
              <a:t>Redo </a:t>
            </a:r>
            <a:r>
              <a:rPr lang="en-US" sz="2800" dirty="0" smtClean="0">
                <a:latin typeface="Calibri"/>
                <a:ea typeface="Calibri"/>
                <a:cs typeface="Calibri"/>
                <a:sym typeface="Calibri"/>
              </a:rPr>
              <a:t>Goldenberg &amp; Shapiro 1996 for </a:t>
            </a:r>
            <a:r>
              <a:rPr lang="en-US" sz="2800" dirty="0">
                <a:latin typeface="Calibri"/>
                <a:ea typeface="Calibri"/>
                <a:cs typeface="Calibri"/>
                <a:sym typeface="Calibri"/>
              </a:rPr>
              <a:t>updated ENSO </a:t>
            </a:r>
            <a:r>
              <a:rPr lang="en-US" sz="2800" dirty="0" smtClean="0">
                <a:latin typeface="Calibri"/>
                <a:ea typeface="Calibri"/>
                <a:cs typeface="Calibri"/>
                <a:sym typeface="Calibri"/>
              </a:rPr>
              <a:t>relationships, MDR development and climate signals, etc. </a:t>
            </a:r>
            <a:r>
              <a:rPr lang="en-US" sz="2800" dirty="0">
                <a:latin typeface="Calibri"/>
                <a:ea typeface="Calibri"/>
                <a:cs typeface="Calibri"/>
                <a:sym typeface="Calibri"/>
              </a:rPr>
              <a:t>with newer data. </a:t>
            </a:r>
          </a:p>
          <a:p>
            <a:pPr marL="742465" lvl="1" indent="-285577">
              <a:buSzPts val="1400"/>
              <a:buFont typeface="Calibri"/>
              <a:buChar char="•"/>
            </a:pPr>
            <a:r>
              <a:rPr lang="en-US" sz="2800" b="1" dirty="0">
                <a:latin typeface="Calibri"/>
                <a:ea typeface="Calibri"/>
                <a:cs typeface="Calibri"/>
                <a:sym typeface="Calibri"/>
              </a:rPr>
              <a:t>A deeper dive in 2022 </a:t>
            </a:r>
            <a:r>
              <a:rPr lang="en-US" sz="2800" b="1" dirty="0" smtClean="0">
                <a:latin typeface="Calibri"/>
                <a:ea typeface="Calibri"/>
                <a:cs typeface="Calibri"/>
                <a:sym typeface="Calibri"/>
              </a:rPr>
              <a:t>quiet </a:t>
            </a:r>
            <a:r>
              <a:rPr lang="en-US" sz="2800" b="1" dirty="0">
                <a:latin typeface="Calibri"/>
                <a:ea typeface="Calibri"/>
                <a:cs typeface="Calibri"/>
                <a:sym typeface="Calibri"/>
              </a:rPr>
              <a:t>spell. </a:t>
            </a:r>
            <a:endParaRPr lang="en-US" sz="28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417612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3"/>
          <p:cNvSpPr txBox="1">
            <a:spLocks noGrp="1"/>
          </p:cNvSpPr>
          <p:nvPr>
            <p:ph type="title"/>
          </p:nvPr>
        </p:nvSpPr>
        <p:spPr>
          <a:xfrm>
            <a:off x="2170111" y="2282280"/>
            <a:ext cx="7772400" cy="1143000"/>
          </a:xfrm>
          <a:prstGeom prst="rect">
            <a:avLst/>
          </a:prstGeom>
          <a:noFill/>
          <a:ln>
            <a:noFill/>
          </a:ln>
        </p:spPr>
        <p:txBody>
          <a:bodyPr spcFirstLastPara="1" wrap="square" lIns="91372" tIns="45698" rIns="91372" bIns="45698" anchor="ctr" anchorCtr="0">
            <a:noAutofit/>
          </a:bodyPr>
          <a:lstStyle/>
          <a:p>
            <a:pPr algn="ctr">
              <a:buSzPts val="1400"/>
            </a:pPr>
            <a:r>
              <a:rPr lang="en-US" sz="4400" dirty="0">
                <a:solidFill>
                  <a:schemeClr val="dk1"/>
                </a:solidFill>
              </a:rPr>
              <a:t>Questions?</a:t>
            </a:r>
            <a:endParaRPr sz="4400" dirty="0">
              <a:solidFill>
                <a:schemeClr val="dk1"/>
              </a:solidFill>
            </a:endParaRPr>
          </a:p>
        </p:txBody>
      </p:sp>
    </p:spTree>
    <p:extLst>
      <p:ext uri="{BB962C8B-B14F-4D97-AF65-F5344CB8AC3E}">
        <p14:creationId xmlns:p14="http://schemas.microsoft.com/office/powerpoint/2010/main" val="112294226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9" name="Google Shape;59;p10"/>
          <p:cNvSpPr txBox="1"/>
          <p:nvPr/>
        </p:nvSpPr>
        <p:spPr>
          <a:xfrm>
            <a:off x="88903" y="6266126"/>
            <a:ext cx="12001500" cy="582807"/>
          </a:xfrm>
          <a:prstGeom prst="rect">
            <a:avLst/>
          </a:prstGeom>
          <a:noFill/>
          <a:ln>
            <a:noFill/>
          </a:ln>
        </p:spPr>
        <p:txBody>
          <a:bodyPr spcFirstLastPara="1" wrap="square" lIns="91368" tIns="91368" rIns="91368" bIns="91368" anchor="t" anchorCtr="0">
            <a:spAutoFit/>
          </a:bodyPr>
          <a:lstStyle/>
          <a:p>
            <a:pPr defTabSz="913788">
              <a:lnSpc>
                <a:spcPct val="115000"/>
              </a:lnSpc>
            </a:pPr>
            <a:r>
              <a:rPr lang="en-US" sz="2300" b="1" dirty="0">
                <a:solidFill>
                  <a:srgbClr val="FF0000"/>
                </a:solidFill>
                <a:latin typeface="Times New Roman"/>
                <a:ea typeface="Times New Roman"/>
                <a:cs typeface="Times New Roman"/>
                <a:sym typeface="Times New Roman"/>
              </a:rPr>
              <a:t>These outlooks are for the overall seasonal activity. They are not a hurricane landfall forecast.</a:t>
            </a:r>
            <a:endParaRPr sz="2300" b="1" dirty="0">
              <a:solidFill>
                <a:srgbClr val="FF0000"/>
              </a:solidFill>
              <a:latin typeface="Times New Roman"/>
              <a:ea typeface="Times New Roman"/>
              <a:cs typeface="Times New Roman"/>
              <a:sym typeface="Times New Roman"/>
            </a:endParaRPr>
          </a:p>
        </p:txBody>
      </p:sp>
      <p:pic>
        <p:nvPicPr>
          <p:cNvPr id="2" name="Picture 1" descr="PieChartFinalMay2023At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2851" y="751244"/>
            <a:ext cx="9252505" cy="5718048"/>
          </a:xfrm>
          <a:prstGeom prst="rect">
            <a:avLst/>
          </a:prstGeom>
        </p:spPr>
      </p:pic>
    </p:spTree>
    <p:extLst>
      <p:ext uri="{BB962C8B-B14F-4D97-AF65-F5344CB8AC3E}">
        <p14:creationId xmlns:p14="http://schemas.microsoft.com/office/powerpoint/2010/main" val="158705459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9" name="Google Shape;59;p10"/>
          <p:cNvSpPr txBox="1"/>
          <p:nvPr/>
        </p:nvSpPr>
        <p:spPr>
          <a:xfrm>
            <a:off x="88903" y="6266126"/>
            <a:ext cx="12001500" cy="582807"/>
          </a:xfrm>
          <a:prstGeom prst="rect">
            <a:avLst/>
          </a:prstGeom>
          <a:noFill/>
          <a:ln>
            <a:noFill/>
          </a:ln>
        </p:spPr>
        <p:txBody>
          <a:bodyPr spcFirstLastPara="1" wrap="square" lIns="91368" tIns="91368" rIns="91368" bIns="91368" anchor="t" anchorCtr="0">
            <a:spAutoFit/>
          </a:bodyPr>
          <a:lstStyle/>
          <a:p>
            <a:pPr defTabSz="913788">
              <a:lnSpc>
                <a:spcPct val="115000"/>
              </a:lnSpc>
            </a:pPr>
            <a:r>
              <a:rPr lang="en-US" sz="2300" b="1" dirty="0">
                <a:solidFill>
                  <a:srgbClr val="FF0000"/>
                </a:solidFill>
                <a:latin typeface="Times New Roman"/>
                <a:ea typeface="Times New Roman"/>
                <a:cs typeface="Times New Roman"/>
                <a:sym typeface="Times New Roman"/>
              </a:rPr>
              <a:t>These outlooks are for the overall seasonal activity. They are not a hurricane landfall forecast.</a:t>
            </a:r>
            <a:endParaRPr sz="2300" b="1" dirty="0">
              <a:solidFill>
                <a:srgbClr val="FF0000"/>
              </a:solidFill>
              <a:latin typeface="Times New Roman"/>
              <a:ea typeface="Times New Roman"/>
              <a:cs typeface="Times New Roman"/>
              <a:sym typeface="Times New Roman"/>
            </a:endParaRPr>
          </a:p>
        </p:txBody>
      </p:sp>
      <p:pic>
        <p:nvPicPr>
          <p:cNvPr id="2" name="Picture 1" descr="PieChartFinalMay2023At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2851" y="751244"/>
            <a:ext cx="9252505" cy="5718048"/>
          </a:xfrm>
          <a:prstGeom prst="rect">
            <a:avLst/>
          </a:prstGeom>
        </p:spPr>
      </p:pic>
      <p:pic>
        <p:nvPicPr>
          <p:cNvPr id="4" name="Google Shape;58;p10"/>
          <p:cNvPicPr preferRelativeResize="0">
            <a:picLocks noChangeAspect="1"/>
          </p:cNvPicPr>
          <p:nvPr/>
        </p:nvPicPr>
        <p:blipFill rotWithShape="1">
          <a:blip r:embed="rId4">
            <a:alphaModFix/>
          </a:blip>
          <a:srcRect r="39800"/>
          <a:stretch/>
        </p:blipFill>
        <p:spPr>
          <a:xfrm>
            <a:off x="6221677" y="736599"/>
            <a:ext cx="5576657" cy="5724144"/>
          </a:xfrm>
          <a:prstGeom prst="rect">
            <a:avLst/>
          </a:prstGeom>
          <a:noFill/>
          <a:ln>
            <a:noFill/>
          </a:ln>
        </p:spPr>
      </p:pic>
    </p:spTree>
    <p:extLst>
      <p:ext uri="{BB962C8B-B14F-4D97-AF65-F5344CB8AC3E}">
        <p14:creationId xmlns:p14="http://schemas.microsoft.com/office/powerpoint/2010/main" val="87023791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5"/>
          <p:cNvSpPr txBox="1"/>
          <p:nvPr/>
        </p:nvSpPr>
        <p:spPr>
          <a:xfrm>
            <a:off x="609600" y="4739655"/>
            <a:ext cx="11582400" cy="784788"/>
          </a:xfrm>
          <a:prstGeom prst="rect">
            <a:avLst/>
          </a:prstGeom>
          <a:noFill/>
          <a:ln w="9525" cap="flat" cmpd="sng">
            <a:solidFill>
              <a:srgbClr val="000000"/>
            </a:solidFill>
            <a:prstDash val="solid"/>
            <a:miter lim="800000"/>
            <a:headEnd type="none" w="sm" len="sm"/>
            <a:tailEnd type="none" w="sm" len="sm"/>
          </a:ln>
        </p:spPr>
        <p:txBody>
          <a:bodyPr spcFirstLastPara="1" wrap="square" lIns="91336" tIns="45698" rIns="91336" bIns="45698" anchor="t" anchorCtr="0">
            <a:spAutoFit/>
          </a:bodyPr>
          <a:lstStyle/>
          <a:p>
            <a:pPr defTabSz="913425">
              <a:buSzPts val="1400"/>
            </a:pPr>
            <a:r>
              <a:rPr lang="en-US" i="1">
                <a:latin typeface="Calibri"/>
                <a:ea typeface="Calibri"/>
                <a:cs typeface="Calibri"/>
                <a:sym typeface="Calibri"/>
              </a:rPr>
              <a:t>Chart Notes:  	</a:t>
            </a:r>
            <a:r>
              <a:rPr lang="en-US">
                <a:latin typeface="Calibri"/>
                <a:ea typeface="Calibri"/>
                <a:cs typeface="Calibri"/>
                <a:sym typeface="Calibri"/>
              </a:rPr>
              <a:t>There is a 70% probability for each of the predicted ranges.</a:t>
            </a:r>
            <a:endParaRPr>
              <a:latin typeface="Calibri"/>
              <a:ea typeface="Calibri"/>
              <a:cs typeface="Calibri"/>
              <a:sym typeface="Calibri"/>
            </a:endParaRPr>
          </a:p>
          <a:p>
            <a:pPr defTabSz="913425">
              <a:buSzPts val="1400"/>
            </a:pPr>
            <a:r>
              <a:rPr lang="en-US">
                <a:latin typeface="Calibri"/>
                <a:ea typeface="Calibri"/>
                <a:cs typeface="Calibri"/>
                <a:sym typeface="Calibri"/>
              </a:rPr>
              <a:t>			An above-normal season has ACE ≥ 126% of the median.</a:t>
            </a:r>
            <a:endParaRPr>
              <a:latin typeface="Calibri"/>
              <a:ea typeface="Calibri"/>
              <a:cs typeface="Calibri"/>
              <a:sym typeface="Calibri"/>
            </a:endParaRPr>
          </a:p>
          <a:p>
            <a:pPr defTabSz="913425">
              <a:buSzPts val="1400"/>
            </a:pPr>
            <a:r>
              <a:rPr lang="en-US">
                <a:latin typeface="Calibri"/>
                <a:ea typeface="Calibri"/>
                <a:cs typeface="Calibri"/>
                <a:sym typeface="Calibri"/>
              </a:rPr>
              <a:t>			An extremely active season has ACE ≥ 165% of the median.</a:t>
            </a:r>
            <a:endParaRPr>
              <a:latin typeface="Calibri"/>
              <a:ea typeface="Calibri"/>
              <a:cs typeface="Calibri"/>
              <a:sym typeface="Calibri"/>
            </a:endParaRPr>
          </a:p>
        </p:txBody>
      </p:sp>
      <p:graphicFrame>
        <p:nvGraphicFramePr>
          <p:cNvPr id="134" name="Google Shape;134;p5"/>
          <p:cNvGraphicFramePr/>
          <p:nvPr/>
        </p:nvGraphicFramePr>
        <p:xfrm>
          <a:off x="914401" y="1143000"/>
          <a:ext cx="10672050" cy="3474808"/>
        </p:xfrm>
        <a:graphic>
          <a:graphicData uri="http://schemas.openxmlformats.org/drawingml/2006/table">
            <a:tbl>
              <a:tblPr firstRow="1" bandRow="1">
                <a:noFill/>
              </a:tblPr>
              <a:tblGrid>
                <a:gridCol w="4062625"/>
                <a:gridCol w="1849725"/>
                <a:gridCol w="2630275"/>
                <a:gridCol w="2129425"/>
              </a:tblGrid>
              <a:tr h="548651">
                <a:tc>
                  <a:txBody>
                    <a:bodyPr/>
                    <a:lstStyle/>
                    <a:p>
                      <a:pPr marL="0" marR="0" lvl="0" indent="0" algn="ctr" rtl="0">
                        <a:lnSpc>
                          <a:spcPct val="100000"/>
                        </a:lnSpc>
                        <a:spcBef>
                          <a:spcPts val="0"/>
                        </a:spcBef>
                        <a:spcAft>
                          <a:spcPts val="0"/>
                        </a:spcAft>
                        <a:buClr>
                          <a:srgbClr val="000000"/>
                        </a:buClr>
                        <a:buSzPts val="1400"/>
                        <a:buFont typeface="Arial"/>
                        <a:buNone/>
                      </a:pPr>
                      <a:r>
                        <a:rPr lang="en-US" sz="1500" u="none" strike="noStrike" cap="none">
                          <a:solidFill>
                            <a:schemeClr val="dk1"/>
                          </a:solidFill>
                          <a:latin typeface="Calibri"/>
                          <a:ea typeface="Calibri"/>
                          <a:cs typeface="Calibri"/>
                          <a:sym typeface="Calibri"/>
                        </a:rPr>
                        <a:t>Season Activity and Type</a:t>
                      </a:r>
                      <a:endParaRPr sz="1500" u="none" strike="noStrike" cap="none">
                        <a:solidFill>
                          <a:schemeClr val="dk1"/>
                        </a:solidFill>
                        <a:latin typeface="Calibri"/>
                        <a:ea typeface="Calibri"/>
                        <a:cs typeface="Calibri"/>
                        <a:sym typeface="Calibri"/>
                      </a:endParaRPr>
                    </a:p>
                  </a:txBody>
                  <a:tcPr marL="91451" marR="91451" marT="45725" marB="45725" anchor="ctr">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lt1"/>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900" u="none" strike="noStrike" cap="none">
                          <a:solidFill>
                            <a:schemeClr val="dk1"/>
                          </a:solidFill>
                          <a:latin typeface="Calibri"/>
                          <a:ea typeface="Calibri"/>
                          <a:cs typeface="Calibri"/>
                          <a:sym typeface="Calibri"/>
                        </a:rPr>
                        <a:t>202</a:t>
                      </a:r>
                      <a:r>
                        <a:rPr lang="en-US" sz="1900">
                          <a:solidFill>
                            <a:schemeClr val="dk1"/>
                          </a:solidFill>
                          <a:latin typeface="Calibri"/>
                          <a:ea typeface="Calibri"/>
                          <a:cs typeface="Calibri"/>
                          <a:sym typeface="Calibri"/>
                        </a:rPr>
                        <a:t>3</a:t>
                      </a:r>
                      <a:r>
                        <a:rPr lang="en-US" sz="1900" u="none" strike="noStrike" cap="none">
                          <a:solidFill>
                            <a:schemeClr val="dk1"/>
                          </a:solidFill>
                          <a:latin typeface="Calibri"/>
                          <a:ea typeface="Calibri"/>
                          <a:cs typeface="Calibri"/>
                          <a:sym typeface="Calibri"/>
                        </a:rPr>
                        <a:t> Outlook</a:t>
                      </a:r>
                      <a:endParaRPr sz="1900" u="none" strike="noStrike" cap="none">
                        <a:solidFill>
                          <a:schemeClr val="dk1"/>
                        </a:solidFill>
                        <a:latin typeface="Calibri"/>
                        <a:ea typeface="Calibri"/>
                        <a:cs typeface="Calibri"/>
                        <a:sym typeface="Calibri"/>
                      </a:endParaRPr>
                    </a:p>
                  </a:txBody>
                  <a:tcPr marL="91451" marR="91451" marT="45725" marB="45725" anchor="ctr">
                    <a:lnL w="9525"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lt1"/>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500" u="none" strike="noStrike" cap="none">
                          <a:solidFill>
                            <a:schemeClr val="dk1"/>
                          </a:solidFill>
                          <a:latin typeface="Calibri"/>
                          <a:ea typeface="Calibri"/>
                          <a:cs typeface="Calibri"/>
                          <a:sym typeface="Calibri"/>
                        </a:rPr>
                        <a:t>May 202</a:t>
                      </a:r>
                      <a:r>
                        <a:rPr lang="en-US" sz="1500">
                          <a:solidFill>
                            <a:schemeClr val="dk1"/>
                          </a:solidFill>
                          <a:latin typeface="Calibri"/>
                          <a:ea typeface="Calibri"/>
                          <a:cs typeface="Calibri"/>
                          <a:sym typeface="Calibri"/>
                        </a:rPr>
                        <a:t>2</a:t>
                      </a:r>
                      <a:r>
                        <a:rPr lang="en-US" sz="1500" u="none" strike="noStrike" cap="none">
                          <a:solidFill>
                            <a:schemeClr val="dk1"/>
                          </a:solidFill>
                          <a:latin typeface="Calibri"/>
                          <a:ea typeface="Calibri"/>
                          <a:cs typeface="Calibri"/>
                          <a:sym typeface="Calibri"/>
                        </a:rPr>
                        <a:t> Outlook </a:t>
                      </a:r>
                      <a:endParaRPr sz="150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r>
                        <a:rPr lang="en-US" sz="1500" u="none" strike="noStrike" cap="none">
                          <a:solidFill>
                            <a:srgbClr val="FF0000"/>
                          </a:solidFill>
                          <a:latin typeface="Calibri"/>
                          <a:ea typeface="Calibri"/>
                          <a:cs typeface="Calibri"/>
                          <a:sym typeface="Calibri"/>
                        </a:rPr>
                        <a:t>(Actual Observed)</a:t>
                      </a:r>
                      <a:endParaRPr sz="1500" u="none" strike="noStrike" cap="none">
                        <a:solidFill>
                          <a:srgbClr val="FF0000"/>
                        </a:solidFill>
                        <a:latin typeface="Calibri"/>
                        <a:ea typeface="Calibri"/>
                        <a:cs typeface="Calibri"/>
                        <a:sym typeface="Calibri"/>
                      </a:endParaRPr>
                    </a:p>
                  </a:txBody>
                  <a:tcPr marL="91451" marR="91451"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lt1"/>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500" u="none" strike="noStrike" cap="none">
                          <a:solidFill>
                            <a:schemeClr val="dk1"/>
                          </a:solidFill>
                          <a:latin typeface="Calibri"/>
                          <a:ea typeface="Calibri"/>
                          <a:cs typeface="Calibri"/>
                          <a:sym typeface="Calibri"/>
                        </a:rPr>
                        <a:t>1991-2020 </a:t>
                      </a:r>
                      <a:endParaRPr sz="1500" u="none" strike="noStrike" cap="none">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r>
                        <a:rPr lang="en-US" sz="1500" u="none" strike="noStrike" cap="none">
                          <a:solidFill>
                            <a:schemeClr val="dk1"/>
                          </a:solidFill>
                          <a:latin typeface="Calibri"/>
                          <a:ea typeface="Calibri"/>
                          <a:cs typeface="Calibri"/>
                          <a:sym typeface="Calibri"/>
                        </a:rPr>
                        <a:t>Averages</a:t>
                      </a:r>
                      <a:endParaRPr sz="1500" u="none" strike="noStrike" cap="none">
                        <a:solidFill>
                          <a:schemeClr val="dk1"/>
                        </a:solidFill>
                        <a:latin typeface="Calibri"/>
                        <a:ea typeface="Calibri"/>
                        <a:cs typeface="Calibri"/>
                        <a:sym typeface="Calibri"/>
                      </a:endParaRPr>
                    </a:p>
                  </a:txBody>
                  <a:tcPr marL="91451" marR="91451" marT="45725" marB="45725" anchor="ctr">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lt1"/>
                      </a:solidFill>
                      <a:prstDash val="solid"/>
                      <a:round/>
                      <a:headEnd type="none" w="sm" len="sm"/>
                      <a:tailEnd type="none" w="sm" len="sm"/>
                    </a:lnB>
                    <a:solidFill>
                      <a:srgbClr val="A4C2F4"/>
                    </a:solidFill>
                  </a:tcPr>
                </a:tc>
              </a:tr>
              <a:tr h="355611">
                <a:tc>
                  <a:txBody>
                    <a:bodyPr/>
                    <a:lstStyle/>
                    <a:p>
                      <a:pPr marL="0" marR="0" lvl="0" indent="0" algn="ctr" rtl="0">
                        <a:lnSpc>
                          <a:spcPct val="100000"/>
                        </a:lnSpc>
                        <a:spcBef>
                          <a:spcPts val="0"/>
                        </a:spcBef>
                        <a:spcAft>
                          <a:spcPts val="0"/>
                        </a:spcAft>
                        <a:buClr>
                          <a:srgbClr val="000000"/>
                        </a:buClr>
                        <a:buSzPts val="1400"/>
                        <a:buFont typeface="Arial"/>
                        <a:buNone/>
                      </a:pPr>
                      <a:r>
                        <a:rPr lang="en-US" sz="1500" b="1" i="0" u="none" strike="noStrike" cap="none">
                          <a:solidFill>
                            <a:srgbClr val="000000"/>
                          </a:solidFill>
                          <a:latin typeface="Calibri"/>
                          <a:ea typeface="Calibri"/>
                          <a:cs typeface="Calibri"/>
                          <a:sym typeface="Calibri"/>
                        </a:rPr>
                        <a:t>Chance Above Normal</a:t>
                      </a:r>
                      <a:endParaRPr sz="1500" b="1" u="none" strike="noStrike" cap="none">
                        <a:latin typeface="Calibri"/>
                        <a:ea typeface="Calibri"/>
                        <a:cs typeface="Calibri"/>
                        <a:sym typeface="Calibri"/>
                      </a:endParaRPr>
                    </a:p>
                  </a:txBody>
                  <a:tcPr marL="91451" marR="91451" marT="45725" marB="45725">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2700" cap="flat" cmpd="sng">
                      <a:solidFill>
                        <a:schemeClr val="lt1"/>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b="1">
                          <a:latin typeface="Calibri"/>
                          <a:ea typeface="Calibri"/>
                          <a:cs typeface="Calibri"/>
                          <a:sym typeface="Calibri"/>
                        </a:rPr>
                        <a:t>30</a:t>
                      </a:r>
                      <a:r>
                        <a:rPr lang="en-US" sz="1700" b="1" i="0" u="none" strike="noStrike" cap="none">
                          <a:latin typeface="Calibri"/>
                          <a:ea typeface="Calibri"/>
                          <a:cs typeface="Calibri"/>
                          <a:sym typeface="Calibri"/>
                        </a:rPr>
                        <a:t>%</a:t>
                      </a:r>
                      <a:endParaRPr sz="1700" b="1" i="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lt1"/>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latin typeface="Calibri"/>
                          <a:ea typeface="Calibri"/>
                          <a:cs typeface="Calibri"/>
                          <a:sym typeface="Calibri"/>
                        </a:rPr>
                        <a:t>6</a:t>
                      </a:r>
                      <a:r>
                        <a:rPr lang="en-US" sz="1700">
                          <a:latin typeface="Calibri"/>
                          <a:ea typeface="Calibri"/>
                          <a:cs typeface="Calibri"/>
                          <a:sym typeface="Calibri"/>
                        </a:rPr>
                        <a:t>5</a:t>
                      </a:r>
                      <a:r>
                        <a:rPr lang="en-US" sz="1700" u="none" strike="noStrike" cap="none">
                          <a:latin typeface="Calibri"/>
                          <a:ea typeface="Calibri"/>
                          <a:cs typeface="Calibri"/>
                          <a:sym typeface="Calibri"/>
                        </a:rPr>
                        <a:t>% </a:t>
                      </a:r>
                      <a:endParaRPr sz="1500" u="none" strike="noStrike" cap="none">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lt1"/>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endParaRPr sz="1700" u="none" strike="noStrike" cap="none">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lt1"/>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r>
              <a:tr h="355611">
                <a:tc>
                  <a:txBody>
                    <a:bodyPr/>
                    <a:lstStyle/>
                    <a:p>
                      <a:pPr marL="0" marR="0" lvl="0" indent="0" algn="ctr" rtl="0">
                        <a:lnSpc>
                          <a:spcPct val="100000"/>
                        </a:lnSpc>
                        <a:spcBef>
                          <a:spcPts val="0"/>
                        </a:spcBef>
                        <a:spcAft>
                          <a:spcPts val="0"/>
                        </a:spcAft>
                        <a:buClr>
                          <a:srgbClr val="000000"/>
                        </a:buClr>
                        <a:buSzPts val="1400"/>
                        <a:buFont typeface="Arial"/>
                        <a:buNone/>
                      </a:pPr>
                      <a:r>
                        <a:rPr lang="en-US" sz="1500" b="1" i="0" u="none" strike="noStrike" cap="none">
                          <a:solidFill>
                            <a:srgbClr val="000000"/>
                          </a:solidFill>
                          <a:latin typeface="Calibri"/>
                          <a:ea typeface="Calibri"/>
                          <a:cs typeface="Calibri"/>
                          <a:sym typeface="Calibri"/>
                        </a:rPr>
                        <a:t>Chance Near Normal</a:t>
                      </a:r>
                      <a:endParaRPr sz="1500" u="none" strike="noStrike" cap="none">
                        <a:latin typeface="Calibri"/>
                        <a:ea typeface="Calibri"/>
                        <a:cs typeface="Calibri"/>
                        <a:sym typeface="Calibri"/>
                      </a:endParaRPr>
                    </a:p>
                  </a:txBody>
                  <a:tcPr marL="91451" marR="91451" marT="45725" marB="45725">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b="1">
                          <a:latin typeface="Calibri"/>
                          <a:ea typeface="Calibri"/>
                          <a:cs typeface="Calibri"/>
                          <a:sym typeface="Calibri"/>
                        </a:rPr>
                        <a:t>40</a:t>
                      </a:r>
                      <a:r>
                        <a:rPr lang="en-US" sz="1700" b="1" i="0" u="none" strike="noStrike" cap="none">
                          <a:latin typeface="Calibri"/>
                          <a:ea typeface="Calibri"/>
                          <a:cs typeface="Calibri"/>
                          <a:sym typeface="Calibri"/>
                        </a:rPr>
                        <a:t>%</a:t>
                      </a:r>
                      <a:endParaRPr sz="1700" b="1" i="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latin typeface="Calibri"/>
                          <a:ea typeface="Calibri"/>
                          <a:cs typeface="Calibri"/>
                          <a:sym typeface="Calibri"/>
                        </a:rPr>
                        <a:t>3</a:t>
                      </a:r>
                      <a:r>
                        <a:rPr lang="en-US" sz="1700">
                          <a:latin typeface="Calibri"/>
                          <a:ea typeface="Calibri"/>
                          <a:cs typeface="Calibri"/>
                          <a:sym typeface="Calibri"/>
                        </a:rPr>
                        <a:t>5</a:t>
                      </a:r>
                      <a:r>
                        <a:rPr lang="en-US" sz="1700" u="none" strike="noStrike" cap="none">
                          <a:latin typeface="Calibri"/>
                          <a:ea typeface="Calibri"/>
                          <a:cs typeface="Calibri"/>
                          <a:sym typeface="Calibri"/>
                        </a:rPr>
                        <a:t>% </a:t>
                      </a:r>
                      <a:r>
                        <a:rPr lang="en-US" sz="1700" u="none" strike="noStrike" cap="none">
                          <a:solidFill>
                            <a:srgbClr val="FF0000"/>
                          </a:solidFill>
                          <a:latin typeface="Calibri"/>
                          <a:ea typeface="Calibri"/>
                          <a:cs typeface="Calibri"/>
                          <a:sym typeface="Calibri"/>
                        </a:rPr>
                        <a:t>(Normal)</a:t>
                      </a:r>
                      <a:endParaRPr sz="1700" u="none" strike="noStrike" cap="none">
                        <a:solidFill>
                          <a:srgbClr val="FF0000"/>
                        </a:solidFill>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endParaRPr sz="1700" u="none" strike="noStrike" cap="none">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r>
              <a:tr h="777251">
                <a:tc>
                  <a:txBody>
                    <a:bodyPr/>
                    <a:lstStyle/>
                    <a:p>
                      <a:pPr marL="0" marR="0" lvl="0" indent="0" algn="ctr" rtl="0">
                        <a:lnSpc>
                          <a:spcPct val="100000"/>
                        </a:lnSpc>
                        <a:spcBef>
                          <a:spcPts val="0"/>
                        </a:spcBef>
                        <a:spcAft>
                          <a:spcPts val="0"/>
                        </a:spcAft>
                        <a:buClr>
                          <a:srgbClr val="000000"/>
                        </a:buClr>
                        <a:buSzPts val="1400"/>
                        <a:buFont typeface="Arial"/>
                        <a:buNone/>
                      </a:pPr>
                      <a:r>
                        <a:rPr lang="en-US" sz="1500" b="1" i="0" u="none" strike="noStrike" cap="none">
                          <a:solidFill>
                            <a:srgbClr val="000000"/>
                          </a:solidFill>
                          <a:latin typeface="Calibri"/>
                          <a:ea typeface="Calibri"/>
                          <a:cs typeface="Calibri"/>
                          <a:sym typeface="Calibri"/>
                        </a:rPr>
                        <a:t>Chance Below Normal</a:t>
                      </a:r>
                      <a:endParaRPr sz="1500" u="none" strike="noStrike" cap="none">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endParaRPr sz="1500" b="1"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endParaRPr sz="1500" u="none" strike="noStrike" cap="none">
                        <a:latin typeface="Calibri"/>
                        <a:ea typeface="Calibri"/>
                        <a:cs typeface="Calibri"/>
                        <a:sym typeface="Calibri"/>
                      </a:endParaRPr>
                    </a:p>
                  </a:txBody>
                  <a:tcPr marL="91451" marR="91451" marT="45725" marB="45725">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b="1">
                          <a:latin typeface="Calibri"/>
                          <a:ea typeface="Calibri"/>
                          <a:cs typeface="Calibri"/>
                          <a:sym typeface="Calibri"/>
                        </a:rPr>
                        <a:t>30</a:t>
                      </a:r>
                      <a:r>
                        <a:rPr lang="en-US" sz="1700" b="1" i="0" u="none" strike="noStrike" cap="none">
                          <a:latin typeface="Calibri"/>
                          <a:ea typeface="Calibri"/>
                          <a:cs typeface="Calibri"/>
                          <a:sym typeface="Calibri"/>
                        </a:rPr>
                        <a:t>%</a:t>
                      </a:r>
                      <a:endParaRPr sz="1700" b="1" i="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latin typeface="Calibri"/>
                          <a:ea typeface="Calibri"/>
                          <a:cs typeface="Calibri"/>
                          <a:sym typeface="Calibri"/>
                        </a:rPr>
                        <a:t>10%</a:t>
                      </a:r>
                      <a:endParaRPr sz="1700" u="none" strike="noStrike" cap="none">
                        <a:solidFill>
                          <a:srgbClr val="FF0000"/>
                        </a:solidFill>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endParaRPr sz="1700" u="none" strike="noStrike" cap="none">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r>
              <a:tr h="355611">
                <a:tc>
                  <a:txBody>
                    <a:bodyPr/>
                    <a:lstStyle/>
                    <a:p>
                      <a:pPr marL="0" marR="0" lvl="0" indent="0" algn="ctr" rtl="0">
                        <a:lnSpc>
                          <a:spcPct val="100000"/>
                        </a:lnSpc>
                        <a:spcBef>
                          <a:spcPts val="0"/>
                        </a:spcBef>
                        <a:spcAft>
                          <a:spcPts val="0"/>
                        </a:spcAft>
                        <a:buClr>
                          <a:srgbClr val="000000"/>
                        </a:buClr>
                        <a:buSzPts val="1400"/>
                        <a:buFont typeface="Arial"/>
                        <a:buNone/>
                      </a:pPr>
                      <a:r>
                        <a:rPr lang="en-US" sz="1500" b="1" i="0" u="none" strike="noStrike" cap="none">
                          <a:solidFill>
                            <a:srgbClr val="000000"/>
                          </a:solidFill>
                          <a:latin typeface="Calibri"/>
                          <a:ea typeface="Calibri"/>
                          <a:cs typeface="Calibri"/>
                          <a:sym typeface="Calibri"/>
                        </a:rPr>
                        <a:t>Total Named Storms</a:t>
                      </a:r>
                      <a:endParaRPr sz="1500" u="none" strike="noStrike" cap="none">
                        <a:latin typeface="Calibri"/>
                        <a:ea typeface="Calibri"/>
                        <a:cs typeface="Calibri"/>
                        <a:sym typeface="Calibri"/>
                      </a:endParaRPr>
                    </a:p>
                  </a:txBody>
                  <a:tcPr marL="91451" marR="91451" marT="45725" marB="45725">
                    <a:lnL w="12700"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b="1" i="0" u="none" strike="noStrike" cap="none">
                          <a:latin typeface="Calibri"/>
                          <a:ea typeface="Calibri"/>
                          <a:cs typeface="Calibri"/>
                          <a:sym typeface="Calibri"/>
                        </a:rPr>
                        <a:t>1</a:t>
                      </a:r>
                      <a:r>
                        <a:rPr lang="en-US" sz="1700" b="1">
                          <a:latin typeface="Calibri"/>
                          <a:ea typeface="Calibri"/>
                          <a:cs typeface="Calibri"/>
                          <a:sym typeface="Calibri"/>
                        </a:rPr>
                        <a:t>2</a:t>
                      </a:r>
                      <a:r>
                        <a:rPr lang="en-US" sz="1700" b="1" i="0" u="none" strike="noStrike" cap="none">
                          <a:latin typeface="Calibri"/>
                          <a:ea typeface="Calibri"/>
                          <a:cs typeface="Calibri"/>
                          <a:sym typeface="Calibri"/>
                        </a:rPr>
                        <a:t>-</a:t>
                      </a:r>
                      <a:r>
                        <a:rPr lang="en-US" sz="1700" b="1">
                          <a:latin typeface="Calibri"/>
                          <a:ea typeface="Calibri"/>
                          <a:cs typeface="Calibri"/>
                          <a:sym typeface="Calibri"/>
                        </a:rPr>
                        <a:t>17</a:t>
                      </a:r>
                      <a:endParaRPr sz="1700" b="1" i="0" u="none" strike="noStrike" cap="none">
                        <a:latin typeface="Calibri"/>
                        <a:ea typeface="Calibri"/>
                        <a:cs typeface="Calibri"/>
                        <a:sym typeface="Calibri"/>
                      </a:endParaRPr>
                    </a:p>
                  </a:txBody>
                  <a:tcPr marL="91451" marR="91451" marT="45725" marB="45725">
                    <a:lnL w="9525" cap="flat" cmpd="sng">
                      <a:solidFill>
                        <a:schemeClr val="dk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latin typeface="Calibri"/>
                          <a:ea typeface="Calibri"/>
                          <a:cs typeface="Calibri"/>
                          <a:sym typeface="Calibri"/>
                        </a:rPr>
                        <a:t>1</a:t>
                      </a:r>
                      <a:r>
                        <a:rPr lang="en-US" sz="1700">
                          <a:latin typeface="Calibri"/>
                          <a:ea typeface="Calibri"/>
                          <a:cs typeface="Calibri"/>
                          <a:sym typeface="Calibri"/>
                        </a:rPr>
                        <a:t>4-21</a:t>
                      </a:r>
                      <a:r>
                        <a:rPr lang="en-US" sz="1700" u="none" strike="noStrike" cap="none">
                          <a:latin typeface="Calibri"/>
                          <a:ea typeface="Calibri"/>
                          <a:cs typeface="Calibri"/>
                          <a:sym typeface="Calibri"/>
                        </a:rPr>
                        <a:t> </a:t>
                      </a:r>
                      <a:r>
                        <a:rPr lang="en-US" sz="1700" i="0" u="none" strike="noStrike" cap="none">
                          <a:solidFill>
                            <a:srgbClr val="FF0000"/>
                          </a:solidFill>
                          <a:latin typeface="Calibri"/>
                          <a:ea typeface="Calibri"/>
                          <a:cs typeface="Calibri"/>
                          <a:sym typeface="Calibri"/>
                        </a:rPr>
                        <a:t>(</a:t>
                      </a:r>
                      <a:r>
                        <a:rPr lang="en-US" sz="1700">
                          <a:solidFill>
                            <a:srgbClr val="FF0000"/>
                          </a:solidFill>
                          <a:latin typeface="Calibri"/>
                          <a:ea typeface="Calibri"/>
                          <a:cs typeface="Calibri"/>
                          <a:sym typeface="Calibri"/>
                        </a:rPr>
                        <a:t>14</a:t>
                      </a:r>
                      <a:r>
                        <a:rPr lang="en-US" sz="1700" i="0" u="none" strike="noStrike" cap="none">
                          <a:solidFill>
                            <a:srgbClr val="FF0000"/>
                          </a:solidFill>
                          <a:latin typeface="Calibri"/>
                          <a:ea typeface="Calibri"/>
                          <a:cs typeface="Calibri"/>
                          <a:sym typeface="Calibri"/>
                        </a:rPr>
                        <a:t>)</a:t>
                      </a:r>
                      <a:endParaRPr sz="1700" i="0" u="none" strike="noStrike" cap="none">
                        <a:solidFill>
                          <a:srgbClr val="FF0000"/>
                        </a:solidFill>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latin typeface="Calibri"/>
                          <a:ea typeface="Calibri"/>
                          <a:cs typeface="Calibri"/>
                          <a:sym typeface="Calibri"/>
                        </a:rPr>
                        <a:t>14</a:t>
                      </a:r>
                      <a:endParaRPr sz="1700" u="none" strike="noStrike" cap="none">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r>
              <a:tr h="355611">
                <a:tc>
                  <a:txBody>
                    <a:bodyPr/>
                    <a:lstStyle/>
                    <a:p>
                      <a:pPr marL="0" marR="0" lvl="0" indent="0" algn="ctr" rtl="0">
                        <a:lnSpc>
                          <a:spcPct val="100000"/>
                        </a:lnSpc>
                        <a:spcBef>
                          <a:spcPts val="0"/>
                        </a:spcBef>
                        <a:spcAft>
                          <a:spcPts val="0"/>
                        </a:spcAft>
                        <a:buClr>
                          <a:srgbClr val="000000"/>
                        </a:buClr>
                        <a:buSzPts val="1400"/>
                        <a:buFont typeface="Arial"/>
                        <a:buNone/>
                      </a:pPr>
                      <a:r>
                        <a:rPr lang="en-US" sz="1500" b="1" u="none" strike="noStrike" cap="none">
                          <a:latin typeface="Calibri"/>
                          <a:ea typeface="Calibri"/>
                          <a:cs typeface="Calibri"/>
                          <a:sym typeface="Calibri"/>
                        </a:rPr>
                        <a:t>Hurricanes</a:t>
                      </a:r>
                      <a:endParaRPr sz="1500" b="1" u="none" strike="noStrike" cap="none">
                        <a:latin typeface="Calibri"/>
                        <a:ea typeface="Calibri"/>
                        <a:cs typeface="Calibri"/>
                        <a:sym typeface="Calibri"/>
                      </a:endParaRPr>
                    </a:p>
                  </a:txBody>
                  <a:tcPr marL="91451" marR="91451" marT="45725" marB="45725">
                    <a:lnL w="12700" cap="flat" cmpd="sng">
                      <a:solidFill>
                        <a:schemeClr val="dk1"/>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b="1">
                          <a:latin typeface="Calibri"/>
                          <a:ea typeface="Calibri"/>
                          <a:cs typeface="Calibri"/>
                          <a:sym typeface="Calibri"/>
                        </a:rPr>
                        <a:t>5-9</a:t>
                      </a:r>
                      <a:endParaRPr sz="1700" b="1" i="0" u="none" strike="noStrike" cap="none">
                        <a:latin typeface="Calibri"/>
                        <a:ea typeface="Calibri"/>
                        <a:cs typeface="Calibri"/>
                        <a:sym typeface="Calibri"/>
                      </a:endParaRPr>
                    </a:p>
                  </a:txBody>
                  <a:tcPr marL="91451" marR="91451" marT="45725" marB="45725">
                    <a:lnL w="9525" cap="flat" cmpd="sng">
                      <a:solidFill>
                        <a:srgbClr val="00000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solidFill>
                            <a:schemeClr val="dk1"/>
                          </a:solidFill>
                          <a:latin typeface="Calibri"/>
                          <a:ea typeface="Calibri"/>
                          <a:cs typeface="Calibri"/>
                          <a:sym typeface="Calibri"/>
                        </a:rPr>
                        <a:t>6-10 </a:t>
                      </a:r>
                      <a:r>
                        <a:rPr lang="en-US" sz="1700" u="none" strike="noStrike" cap="none">
                          <a:solidFill>
                            <a:srgbClr val="FF0000"/>
                          </a:solidFill>
                          <a:latin typeface="Calibri"/>
                          <a:ea typeface="Calibri"/>
                          <a:cs typeface="Calibri"/>
                          <a:sym typeface="Calibri"/>
                        </a:rPr>
                        <a:t>(</a:t>
                      </a:r>
                      <a:r>
                        <a:rPr lang="en-US" sz="1700">
                          <a:solidFill>
                            <a:srgbClr val="FF0000"/>
                          </a:solidFill>
                          <a:latin typeface="Calibri"/>
                          <a:ea typeface="Calibri"/>
                          <a:cs typeface="Calibri"/>
                          <a:sym typeface="Calibri"/>
                        </a:rPr>
                        <a:t>8</a:t>
                      </a:r>
                      <a:r>
                        <a:rPr lang="en-US" sz="1700" u="none" strike="noStrike" cap="none">
                          <a:solidFill>
                            <a:srgbClr val="FF0000"/>
                          </a:solidFill>
                          <a:latin typeface="Calibri"/>
                          <a:ea typeface="Calibri"/>
                          <a:cs typeface="Calibri"/>
                          <a:sym typeface="Calibri"/>
                        </a:rPr>
                        <a:t>)</a:t>
                      </a:r>
                      <a:endParaRPr sz="1700" u="none" strike="noStrike" cap="none">
                        <a:solidFill>
                          <a:srgbClr val="FF0000"/>
                        </a:solidFill>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latin typeface="Calibri"/>
                          <a:ea typeface="Calibri"/>
                          <a:cs typeface="Calibri"/>
                          <a:sym typeface="Calibri"/>
                        </a:rPr>
                        <a:t>7</a:t>
                      </a:r>
                      <a:endParaRPr sz="1700" u="none" strike="noStrike" cap="none">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C9DAF8"/>
                    </a:solidFill>
                  </a:tcPr>
                </a:tc>
              </a:tr>
              <a:tr h="355611">
                <a:tc>
                  <a:txBody>
                    <a:bodyPr/>
                    <a:lstStyle/>
                    <a:p>
                      <a:pPr marL="0" marR="0" lvl="0" indent="0" algn="ctr" rtl="0">
                        <a:lnSpc>
                          <a:spcPct val="100000"/>
                        </a:lnSpc>
                        <a:spcBef>
                          <a:spcPts val="0"/>
                        </a:spcBef>
                        <a:spcAft>
                          <a:spcPts val="0"/>
                        </a:spcAft>
                        <a:buClr>
                          <a:srgbClr val="000000"/>
                        </a:buClr>
                        <a:buSzPts val="1400"/>
                        <a:buFont typeface="Arial"/>
                        <a:buNone/>
                      </a:pPr>
                      <a:r>
                        <a:rPr lang="en-US" sz="1500" b="1" u="none" strike="noStrike" cap="none">
                          <a:latin typeface="Calibri"/>
                          <a:ea typeface="Calibri"/>
                          <a:cs typeface="Calibri"/>
                          <a:sym typeface="Calibri"/>
                        </a:rPr>
                        <a:t>Major Hurricanes</a:t>
                      </a:r>
                      <a:endParaRPr sz="1500" b="1" u="none" strike="noStrike" cap="none">
                        <a:latin typeface="Calibri"/>
                        <a:ea typeface="Calibri"/>
                        <a:cs typeface="Calibri"/>
                        <a:sym typeface="Calibri"/>
                      </a:endParaRPr>
                    </a:p>
                  </a:txBody>
                  <a:tcPr marL="91451" marR="91451" marT="45725" marB="45725">
                    <a:lnL w="12700" cap="flat" cmpd="sng">
                      <a:solidFill>
                        <a:schemeClr val="dk1"/>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b="1">
                          <a:latin typeface="Calibri"/>
                          <a:ea typeface="Calibri"/>
                          <a:cs typeface="Calibri"/>
                          <a:sym typeface="Calibri"/>
                        </a:rPr>
                        <a:t>1-4</a:t>
                      </a:r>
                      <a:endParaRPr sz="1700" b="1" i="0" u="none" strike="noStrike" cap="none">
                        <a:latin typeface="Calibri"/>
                        <a:ea typeface="Calibri"/>
                        <a:cs typeface="Calibri"/>
                        <a:sym typeface="Calibri"/>
                      </a:endParaRPr>
                    </a:p>
                  </a:txBody>
                  <a:tcPr marL="91451" marR="91451" marT="45725" marB="45725">
                    <a:lnL w="9525" cap="flat" cmpd="sng">
                      <a:solidFill>
                        <a:srgbClr val="00000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latin typeface="Calibri"/>
                          <a:ea typeface="Calibri"/>
                          <a:cs typeface="Calibri"/>
                          <a:sym typeface="Calibri"/>
                        </a:rPr>
                        <a:t>3-</a:t>
                      </a:r>
                      <a:r>
                        <a:rPr lang="en-US" sz="1700">
                          <a:latin typeface="Calibri"/>
                          <a:ea typeface="Calibri"/>
                          <a:cs typeface="Calibri"/>
                          <a:sym typeface="Calibri"/>
                        </a:rPr>
                        <a:t>6</a:t>
                      </a:r>
                      <a:r>
                        <a:rPr lang="en-US" sz="1700" u="none" strike="noStrike" cap="none">
                          <a:latin typeface="Calibri"/>
                          <a:ea typeface="Calibri"/>
                          <a:cs typeface="Calibri"/>
                          <a:sym typeface="Calibri"/>
                        </a:rPr>
                        <a:t> </a:t>
                      </a:r>
                      <a:r>
                        <a:rPr lang="en-US" sz="1700" u="none" strike="noStrike" cap="none">
                          <a:solidFill>
                            <a:srgbClr val="FF0000"/>
                          </a:solidFill>
                          <a:latin typeface="Calibri"/>
                          <a:ea typeface="Calibri"/>
                          <a:cs typeface="Calibri"/>
                          <a:sym typeface="Calibri"/>
                        </a:rPr>
                        <a:t>(</a:t>
                      </a:r>
                      <a:r>
                        <a:rPr lang="en-US" sz="1700">
                          <a:solidFill>
                            <a:srgbClr val="FF0000"/>
                          </a:solidFill>
                          <a:latin typeface="Calibri"/>
                          <a:ea typeface="Calibri"/>
                          <a:cs typeface="Calibri"/>
                          <a:sym typeface="Calibri"/>
                        </a:rPr>
                        <a:t>2</a:t>
                      </a:r>
                      <a:r>
                        <a:rPr lang="en-US" sz="1700" u="none" strike="noStrike" cap="none">
                          <a:solidFill>
                            <a:srgbClr val="FF0000"/>
                          </a:solidFill>
                          <a:latin typeface="Calibri"/>
                          <a:ea typeface="Calibri"/>
                          <a:cs typeface="Calibri"/>
                          <a:sym typeface="Calibri"/>
                        </a:rPr>
                        <a:t>)</a:t>
                      </a:r>
                      <a:endParaRPr sz="1700" u="none" strike="noStrike" cap="none">
                        <a:solidFill>
                          <a:srgbClr val="FF0000"/>
                        </a:solidFill>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latin typeface="Calibri"/>
                          <a:ea typeface="Calibri"/>
                          <a:cs typeface="Calibri"/>
                          <a:sym typeface="Calibri"/>
                        </a:rPr>
                        <a:t>3</a:t>
                      </a:r>
                      <a:endParaRPr sz="1700" u="none" strike="noStrike" cap="none">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r>
              <a:tr h="370851">
                <a:tc>
                  <a:txBody>
                    <a:bodyPr/>
                    <a:lstStyle/>
                    <a:p>
                      <a:pPr marL="0" marR="0" lvl="0" indent="0" algn="ctr" rtl="0">
                        <a:lnSpc>
                          <a:spcPct val="100000"/>
                        </a:lnSpc>
                        <a:spcBef>
                          <a:spcPts val="0"/>
                        </a:spcBef>
                        <a:spcAft>
                          <a:spcPts val="0"/>
                        </a:spcAft>
                        <a:buClr>
                          <a:srgbClr val="000000"/>
                        </a:buClr>
                        <a:buSzPts val="1400"/>
                        <a:buFont typeface="Arial"/>
                        <a:buNone/>
                      </a:pPr>
                      <a:r>
                        <a:rPr lang="en-US" sz="1500" b="1" u="none" strike="noStrike" cap="none">
                          <a:latin typeface="Calibri"/>
                          <a:ea typeface="Calibri"/>
                          <a:cs typeface="Calibri"/>
                          <a:sym typeface="Calibri"/>
                        </a:rPr>
                        <a:t>ACE - Accumulated Cyclone Energy (% Median)</a:t>
                      </a:r>
                      <a:endParaRPr sz="1500" b="1" u="none" strike="noStrike" cap="none">
                        <a:latin typeface="Calibri"/>
                        <a:ea typeface="Calibri"/>
                        <a:cs typeface="Calibri"/>
                        <a:sym typeface="Calibri"/>
                      </a:endParaRPr>
                    </a:p>
                  </a:txBody>
                  <a:tcPr marL="91451" marR="91451" marT="45725" marB="45725">
                    <a:lnL w="12700" cap="flat" cmpd="sng">
                      <a:solidFill>
                        <a:schemeClr val="dk1"/>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b="1" i="0" u="none" strike="noStrike" cap="none">
                          <a:latin typeface="Calibri"/>
                          <a:ea typeface="Calibri"/>
                          <a:cs typeface="Calibri"/>
                          <a:sym typeface="Calibri"/>
                        </a:rPr>
                        <a:t>  </a:t>
                      </a:r>
                      <a:r>
                        <a:rPr lang="en-US" sz="1700" b="1">
                          <a:latin typeface="Calibri"/>
                          <a:ea typeface="Calibri"/>
                          <a:cs typeface="Calibri"/>
                          <a:sym typeface="Calibri"/>
                        </a:rPr>
                        <a:t>70</a:t>
                      </a:r>
                      <a:r>
                        <a:rPr lang="en-US" sz="1700" b="1" i="0" u="none" strike="noStrike" cap="none">
                          <a:latin typeface="Calibri"/>
                          <a:ea typeface="Calibri"/>
                          <a:cs typeface="Calibri"/>
                          <a:sym typeface="Calibri"/>
                        </a:rPr>
                        <a:t>%-145%</a:t>
                      </a:r>
                      <a:endParaRPr sz="1700" b="1" i="0" u="none" strike="noStrike" cap="none">
                        <a:latin typeface="Calibri"/>
                        <a:ea typeface="Calibri"/>
                        <a:cs typeface="Calibri"/>
                        <a:sym typeface="Calibri"/>
                      </a:endParaRPr>
                    </a:p>
                  </a:txBody>
                  <a:tcPr marL="91451" marR="91451" marT="45725" marB="45725">
                    <a:lnL w="9525" cap="flat" cmpd="sng">
                      <a:solidFill>
                        <a:srgbClr val="00000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latin typeface="Calibri"/>
                          <a:ea typeface="Calibri"/>
                          <a:cs typeface="Calibri"/>
                          <a:sym typeface="Calibri"/>
                        </a:rPr>
                        <a:t>         11</a:t>
                      </a:r>
                      <a:r>
                        <a:rPr lang="en-US" sz="1700">
                          <a:latin typeface="Calibri"/>
                          <a:ea typeface="Calibri"/>
                          <a:cs typeface="Calibri"/>
                          <a:sym typeface="Calibri"/>
                        </a:rPr>
                        <a:t>5</a:t>
                      </a:r>
                      <a:r>
                        <a:rPr lang="en-US" sz="1700" u="none" strike="noStrike" cap="none">
                          <a:latin typeface="Calibri"/>
                          <a:ea typeface="Calibri"/>
                          <a:cs typeface="Calibri"/>
                          <a:sym typeface="Calibri"/>
                        </a:rPr>
                        <a:t>%-</a:t>
                      </a:r>
                      <a:r>
                        <a:rPr lang="en-US" sz="1700">
                          <a:latin typeface="Calibri"/>
                          <a:ea typeface="Calibri"/>
                          <a:cs typeface="Calibri"/>
                          <a:sym typeface="Calibri"/>
                        </a:rPr>
                        <a:t>20</a:t>
                      </a:r>
                      <a:r>
                        <a:rPr lang="en-US" sz="1700" u="none" strike="noStrike" cap="none">
                          <a:latin typeface="Calibri"/>
                          <a:ea typeface="Calibri"/>
                          <a:cs typeface="Calibri"/>
                          <a:sym typeface="Calibri"/>
                        </a:rPr>
                        <a:t>0% </a:t>
                      </a:r>
                      <a:r>
                        <a:rPr lang="en-US" sz="1700" u="none" strike="noStrike" cap="none">
                          <a:solidFill>
                            <a:srgbClr val="FF0000"/>
                          </a:solidFill>
                          <a:latin typeface="Calibri"/>
                          <a:ea typeface="Calibri"/>
                          <a:cs typeface="Calibri"/>
                          <a:sym typeface="Calibri"/>
                        </a:rPr>
                        <a:t>(</a:t>
                      </a:r>
                      <a:r>
                        <a:rPr lang="en-US" sz="1700">
                          <a:solidFill>
                            <a:srgbClr val="FF0000"/>
                          </a:solidFill>
                          <a:latin typeface="Calibri"/>
                          <a:ea typeface="Calibri"/>
                          <a:cs typeface="Calibri"/>
                          <a:sym typeface="Calibri"/>
                        </a:rPr>
                        <a:t>98</a:t>
                      </a:r>
                      <a:r>
                        <a:rPr lang="en-US" sz="1700" u="none" strike="noStrike" cap="none">
                          <a:solidFill>
                            <a:srgbClr val="FF0000"/>
                          </a:solidFill>
                          <a:latin typeface="Calibri"/>
                          <a:ea typeface="Calibri"/>
                          <a:cs typeface="Calibri"/>
                          <a:sym typeface="Calibri"/>
                        </a:rPr>
                        <a:t>%)</a:t>
                      </a:r>
                      <a:endParaRPr sz="1700" u="none" strike="noStrike" cap="none">
                        <a:solidFill>
                          <a:srgbClr val="FF0000"/>
                        </a:solidFill>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rgbClr val="C9DAF8"/>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700" u="none" strike="noStrike" cap="none">
                          <a:latin typeface="Calibri"/>
                          <a:ea typeface="Calibri"/>
                          <a:cs typeface="Calibri"/>
                          <a:sym typeface="Calibri"/>
                        </a:rPr>
                        <a:t>100%</a:t>
                      </a:r>
                      <a:endParaRPr sz="1700" u="none" strike="noStrike" cap="none">
                        <a:latin typeface="Calibri"/>
                        <a:ea typeface="Calibri"/>
                        <a:cs typeface="Calibri"/>
                        <a:sym typeface="Calibri"/>
                      </a:endParaRPr>
                    </a:p>
                  </a:txBody>
                  <a:tcPr marL="91451" marR="91451" marT="45725" marB="45725">
                    <a:lnL w="9525" cap="flat" cmpd="sng">
                      <a:solidFill>
                        <a:srgbClr val="000000">
                          <a:alpha val="0"/>
                        </a:srgbClr>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rgbClr val="C9DAF8"/>
                    </a:solidFill>
                  </a:tcPr>
                </a:tc>
              </a:tr>
            </a:tbl>
          </a:graphicData>
        </a:graphic>
      </p:graphicFrame>
      <p:sp>
        <p:nvSpPr>
          <p:cNvPr id="135" name="Google Shape;135;p5"/>
          <p:cNvSpPr txBox="1">
            <a:spLocks noGrp="1"/>
          </p:cNvSpPr>
          <p:nvPr>
            <p:ph type="title"/>
          </p:nvPr>
        </p:nvSpPr>
        <p:spPr>
          <a:xfrm>
            <a:off x="609603" y="114471"/>
            <a:ext cx="10160100" cy="1143300"/>
          </a:xfrm>
          <a:prstGeom prst="rect">
            <a:avLst/>
          </a:prstGeom>
          <a:noFill/>
          <a:ln>
            <a:noFill/>
          </a:ln>
        </p:spPr>
        <p:txBody>
          <a:bodyPr spcFirstLastPara="1" wrap="square" lIns="91336" tIns="45698" rIns="91336" bIns="45698" anchor="ctr" anchorCtr="0">
            <a:noAutofit/>
          </a:bodyPr>
          <a:lstStyle/>
          <a:p>
            <a:pPr algn="ctr">
              <a:buSzPts val="1400"/>
            </a:pPr>
            <a:r>
              <a:rPr lang="en-US" sz="3100">
                <a:solidFill>
                  <a:schemeClr val="dk1"/>
                </a:solidFill>
              </a:rPr>
              <a:t>NOAA’s May </a:t>
            </a:r>
            <a:r>
              <a:rPr lang="en-US" sz="310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2023 and 202</a:t>
            </a:r>
            <a:r>
              <a:rPr lang="en-US" sz="3100">
                <a:solidFill>
                  <a:schemeClr val="dk1"/>
                </a:solidFill>
              </a:rPr>
              <a:t>2 </a:t>
            </a:r>
            <a:endParaRPr sz="3100">
              <a:solidFill>
                <a:schemeClr val="dk1"/>
              </a:solidFill>
            </a:endParaRPr>
          </a:p>
          <a:p>
            <a:pPr algn="ctr">
              <a:buSzPts val="1400"/>
            </a:pPr>
            <a:r>
              <a:rPr lang="en-US" sz="3100">
                <a:solidFill>
                  <a:schemeClr val="dk1"/>
                </a:solidFill>
              </a:rPr>
              <a:t>Atlantic Hurricane Season Outlooks</a:t>
            </a:r>
            <a:endParaRPr sz="3100">
              <a:solidFill>
                <a:schemeClr val="dk1"/>
              </a:solidFill>
            </a:endParaRPr>
          </a:p>
        </p:txBody>
      </p:sp>
      <p:sp>
        <p:nvSpPr>
          <p:cNvPr id="136" name="Google Shape;136;p5"/>
          <p:cNvSpPr txBox="1"/>
          <p:nvPr/>
        </p:nvSpPr>
        <p:spPr>
          <a:xfrm>
            <a:off x="609600" y="5536503"/>
            <a:ext cx="11582400" cy="784788"/>
          </a:xfrm>
          <a:prstGeom prst="rect">
            <a:avLst/>
          </a:prstGeom>
          <a:noFill/>
          <a:ln w="9525" cap="flat" cmpd="sng">
            <a:solidFill>
              <a:srgbClr val="000000"/>
            </a:solidFill>
            <a:prstDash val="solid"/>
            <a:miter lim="800000"/>
            <a:headEnd type="none" w="sm" len="sm"/>
            <a:tailEnd type="none" w="sm" len="sm"/>
          </a:ln>
        </p:spPr>
        <p:txBody>
          <a:bodyPr spcFirstLastPara="1" wrap="square" lIns="91336" tIns="45698" rIns="91336" bIns="45698" anchor="t" anchorCtr="0">
            <a:spAutoFit/>
          </a:bodyPr>
          <a:lstStyle/>
          <a:p>
            <a:pPr algn="just" defTabSz="913425">
              <a:buSzPts val="1400"/>
            </a:pP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A</a:t>
            </a: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
                  </a:ext>
                </a:extLst>
              </a:rPr>
              <a:t> </a:t>
            </a:r>
            <a:r>
              <a:rPr lang="en-US"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
                  </a:ext>
                </a:extLst>
              </a:rPr>
              <a:t>near</a:t>
            </a:r>
            <a:r>
              <a:rPr lang="en-US"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rPr>
              <a:t>-normal</a:t>
            </a: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
                  </a:ext>
                </a:extLst>
              </a:rPr>
              <a:t> Atlantic hurricane season is most likely this year (</a:t>
            </a:r>
            <a:r>
              <a:rPr lang="en-US"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
                  </a:ext>
                </a:extLst>
              </a:rPr>
              <a:t>40</a:t>
            </a: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2"/>
                  </a:ext>
                </a:extLst>
              </a:rPr>
              <a:t>% chance), with high un</a:t>
            </a: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3"/>
                  </a:ext>
                </a:extLst>
              </a:rPr>
              <a:t>certainty reflected in symmetrical odds for an </a:t>
            </a: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4"/>
                  </a:ext>
                </a:extLst>
              </a:rPr>
              <a:t>above</a:t>
            </a:r>
            <a:r>
              <a:rPr lang="en-US">
                <a:latin typeface="Calibri"/>
                <a:ea typeface="Calibri"/>
                <a:cs typeface="Calibri"/>
                <a:sym typeface="Calibri"/>
              </a:rPr>
              <a:t>-</a:t>
            </a: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5"/>
                  </a:ext>
                </a:extLst>
              </a:rPr>
              <a:t> or </a:t>
            </a: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6"/>
                  </a:ext>
                </a:extLst>
              </a:rPr>
              <a:t>below</a:t>
            </a:r>
            <a:r>
              <a:rPr lang="en-US">
                <a:latin typeface="Calibri"/>
                <a:ea typeface="Calibri"/>
                <a:cs typeface="Calibri"/>
                <a:sym typeface="Calibri"/>
              </a:rPr>
              <a:t>-</a:t>
            </a: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7"/>
                  </a:ext>
                </a:extLst>
              </a:rPr>
              <a:t> normal season as well</a:t>
            </a: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8"/>
                  </a:ext>
                </a:extLst>
              </a:rPr>
              <a:t>. This outlook reflects the ongoing high-activity era for Atlantic hurricanes</a:t>
            </a:r>
            <a:r>
              <a:rPr lang="en-US">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9"/>
                  </a:ext>
                </a:extLst>
              </a:rPr>
              <a:t>, which would compete with the predicted El Niño, which is forecast to last the entirety of the Atlantic and Pacific Hurricane Seasons..</a:t>
            </a:r>
            <a:endParaRPr>
              <a:latin typeface="Calibri"/>
              <a:ea typeface="Calibri"/>
              <a:cs typeface="Calibri"/>
              <a:sym typeface="Calibri"/>
            </a:endParaRPr>
          </a:p>
        </p:txBody>
      </p:sp>
    </p:spTree>
    <p:extLst>
      <p:ext uri="{BB962C8B-B14F-4D97-AF65-F5344CB8AC3E}">
        <p14:creationId xmlns:p14="http://schemas.microsoft.com/office/powerpoint/2010/main" val="10099733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
          <p:cNvSpPr txBox="1">
            <a:spLocks noGrp="1"/>
          </p:cNvSpPr>
          <p:nvPr>
            <p:ph type="title"/>
          </p:nvPr>
        </p:nvSpPr>
        <p:spPr>
          <a:xfrm>
            <a:off x="1048049" y="59943"/>
            <a:ext cx="9033407" cy="762000"/>
          </a:xfrm>
          <a:prstGeom prst="rect">
            <a:avLst/>
          </a:prstGeom>
          <a:noFill/>
          <a:ln>
            <a:noFill/>
          </a:ln>
        </p:spPr>
        <p:txBody>
          <a:bodyPr spcFirstLastPara="1" wrap="square" lIns="91372" tIns="45698" rIns="91372" bIns="45698" anchor="ctr" anchorCtr="0">
            <a:noAutofit/>
          </a:bodyPr>
          <a:lstStyle/>
          <a:p>
            <a:r>
              <a:rPr lang="en-US" sz="3100" b="1" dirty="0">
                <a:latin typeface="Calibri"/>
                <a:ea typeface="Calibri"/>
                <a:cs typeface="Calibri"/>
                <a:sym typeface="Calibri"/>
              </a:rPr>
              <a:t>Key Things to Know about Atlantic Hurricane Outlook</a:t>
            </a:r>
            <a:endParaRPr sz="3100" b="1" dirty="0">
              <a:latin typeface="Calibri"/>
              <a:ea typeface="Calibri"/>
              <a:cs typeface="Calibri"/>
              <a:sym typeface="Calibri"/>
            </a:endParaRPr>
          </a:p>
        </p:txBody>
      </p:sp>
      <p:sp>
        <p:nvSpPr>
          <p:cNvPr id="111" name="Google Shape;111;p2"/>
          <p:cNvSpPr/>
          <p:nvPr/>
        </p:nvSpPr>
        <p:spPr>
          <a:xfrm>
            <a:off x="616032" y="989111"/>
            <a:ext cx="11187600" cy="5832321"/>
          </a:xfrm>
          <a:prstGeom prst="rect">
            <a:avLst/>
          </a:prstGeom>
          <a:noFill/>
          <a:ln w="9525" cap="flat" cmpd="sng">
            <a:solidFill>
              <a:schemeClr val="dk1"/>
            </a:solidFill>
            <a:prstDash val="solid"/>
            <a:round/>
            <a:headEnd type="none" w="sm" len="sm"/>
            <a:tailEnd type="none" w="sm" len="sm"/>
          </a:ln>
        </p:spPr>
        <p:txBody>
          <a:bodyPr spcFirstLastPara="1" wrap="square" lIns="91372" tIns="45698" rIns="91372" bIns="45698" anchor="t" anchorCtr="0">
            <a:spAutoFit/>
          </a:bodyPr>
          <a:lstStyle/>
          <a:p>
            <a:pPr lvl="0">
              <a:buClr>
                <a:schemeClr val="dk1"/>
              </a:buClr>
              <a:buSzPts val="1400"/>
            </a:pPr>
            <a:r>
              <a:rPr lang="en-US" sz="2300" b="1" dirty="0" smtClean="0">
                <a:solidFill>
                  <a:srgbClr val="FF0000"/>
                </a:solidFill>
                <a:latin typeface="Calibri"/>
                <a:ea typeface="Calibri"/>
                <a:cs typeface="Calibri"/>
                <a:sym typeface="Calibri"/>
              </a:rPr>
              <a:t>A </a:t>
            </a:r>
            <a:r>
              <a:rPr lang="en-US" sz="2300" b="1" dirty="0">
                <a:solidFill>
                  <a:srgbClr val="FF0000"/>
                </a:solidFill>
                <a:latin typeface="Calibri"/>
                <a:ea typeface="Calibri"/>
                <a:cs typeface="Calibri"/>
                <a:sym typeface="Calibri"/>
              </a:rPr>
              <a:t>near-normal season is most likely (40% chance)</a:t>
            </a:r>
            <a:r>
              <a:rPr lang="en-US" sz="2300" b="1" dirty="0">
                <a:solidFill>
                  <a:schemeClr val="dk1"/>
                </a:solidFill>
                <a:latin typeface="Calibri"/>
                <a:ea typeface="Calibri"/>
                <a:cs typeface="Calibri"/>
                <a:sym typeface="Calibri"/>
              </a:rPr>
              <a:t>, with a 30% chance of a near-normal season and a 30% chance of below-normal season. </a:t>
            </a:r>
            <a:r>
              <a:rPr lang="en-US" sz="2300" b="1" dirty="0">
                <a:latin typeface="Calibri"/>
                <a:ea typeface="Calibri"/>
                <a:cs typeface="Calibri"/>
                <a:sym typeface="Calibri"/>
              </a:rPr>
              <a:t>I.e., pretty close to 33/33/33% due to competing climate factors </a:t>
            </a:r>
            <a:r>
              <a:rPr lang="en-US" sz="2400" dirty="0">
                <a:latin typeface="Calibri"/>
                <a:ea typeface="Calibri"/>
                <a:cs typeface="Calibri"/>
                <a:sym typeface="Calibri"/>
              </a:rPr>
              <a:t>likely this hurricane season, esp. during peak Aug-Sep-Oct (ASO) (when historically </a:t>
            </a:r>
            <a:r>
              <a:rPr lang="en-US" sz="2400" dirty="0">
                <a:latin typeface="Calibri"/>
                <a:ea typeface="Calibri"/>
                <a:cs typeface="Calibri"/>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90% of </a:t>
            </a:r>
            <a:r>
              <a:rPr lang="en-US" sz="2400" dirty="0">
                <a:latin typeface="Calibri"/>
                <a:ea typeface="Calibri"/>
                <a:cs typeface="Calibri"/>
                <a:sym typeface="Calibri"/>
              </a:rPr>
              <a:t>the Atlantic TCs form)</a:t>
            </a:r>
            <a:endParaRPr sz="2300" b="1" dirty="0">
              <a:latin typeface="Calibri"/>
              <a:ea typeface="Calibri"/>
              <a:cs typeface="Calibri"/>
              <a:sym typeface="Calibri"/>
            </a:endParaRPr>
          </a:p>
          <a:p>
            <a:pPr marL="596533" lvl="1">
              <a:buSzPts val="1400"/>
            </a:pPr>
            <a:r>
              <a:rPr lang="en-US" sz="2400" dirty="0">
                <a:latin typeface="Calibri"/>
                <a:ea typeface="Calibri"/>
                <a:cs typeface="Calibri"/>
                <a:sym typeface="Calibri"/>
              </a:rPr>
              <a:t>Local (primarily Main Development Region (MDR)) expected conditions:</a:t>
            </a:r>
          </a:p>
          <a:p>
            <a:pPr marL="913833" lvl="4" indent="-317300">
              <a:buSzPts val="1400"/>
              <a:buFont typeface="Calibri"/>
              <a:buChar char="•"/>
            </a:pPr>
            <a:r>
              <a:rPr lang="en-US" sz="2400" dirty="0">
                <a:latin typeface="Calibri"/>
                <a:ea typeface="Calibri"/>
                <a:cs typeface="Calibri"/>
                <a:sym typeface="Calibri"/>
              </a:rPr>
              <a:t> Associated with </a:t>
            </a:r>
            <a:r>
              <a:rPr lang="en-US" sz="2400" b="1" dirty="0">
                <a:solidFill>
                  <a:srgbClr val="FF0000"/>
                </a:solidFill>
                <a:latin typeface="Calibri"/>
                <a:ea typeface="Calibri"/>
                <a:cs typeface="Calibri"/>
                <a:sym typeface="Calibri"/>
              </a:rPr>
              <a:t>warm phase of the Atlantic Multi-Decadal Oscillation (AMO)</a:t>
            </a:r>
            <a:r>
              <a:rPr lang="en-US" sz="2400" dirty="0">
                <a:latin typeface="Calibri"/>
                <a:ea typeface="Calibri"/>
                <a:cs typeface="Calibri"/>
                <a:sym typeface="Calibri"/>
              </a:rPr>
              <a:t>, favoring higher activity (High-Activity Era: HAE)</a:t>
            </a:r>
            <a:br>
              <a:rPr lang="en-US" sz="2400" dirty="0">
                <a:latin typeface="Calibri"/>
                <a:ea typeface="Calibri"/>
                <a:cs typeface="Calibri"/>
                <a:sym typeface="Calibri"/>
              </a:rPr>
            </a:br>
            <a:r>
              <a:rPr lang="en-US" sz="2400" dirty="0">
                <a:latin typeface="Calibri"/>
                <a:ea typeface="Calibri"/>
                <a:cs typeface="Calibri"/>
                <a:sym typeface="Calibri"/>
              </a:rPr>
              <a:t>Warmer SSTs, weaker vertical wind shear, weaker trade winds, stronger West African monsoon</a:t>
            </a:r>
            <a:r>
              <a:rPr lang="en-US" sz="2400" dirty="0">
                <a:solidFill>
                  <a:schemeClr val="dk1"/>
                </a:solidFill>
                <a:latin typeface="Calibri"/>
                <a:ea typeface="Calibri"/>
                <a:cs typeface="Calibri"/>
                <a:sym typeface="Calibri"/>
              </a:rPr>
              <a:t>.</a:t>
            </a:r>
          </a:p>
          <a:p>
            <a:pPr marL="596533" lvl="4">
              <a:buSzPts val="1400"/>
            </a:pPr>
            <a:r>
              <a:rPr lang="en-US" sz="2400" dirty="0">
                <a:solidFill>
                  <a:schemeClr val="dk1"/>
                </a:solidFill>
                <a:latin typeface="Calibri"/>
                <a:ea typeface="Calibri"/>
                <a:cs typeface="Calibri"/>
                <a:sym typeface="Calibri"/>
              </a:rPr>
              <a:t>Remote Effects:</a:t>
            </a:r>
            <a:endParaRPr lang="en-US" sz="2400" dirty="0">
              <a:latin typeface="Calibri"/>
              <a:ea typeface="Calibri"/>
              <a:cs typeface="Calibri"/>
              <a:sym typeface="Calibri"/>
            </a:endParaRPr>
          </a:p>
          <a:p>
            <a:pPr marL="913833" lvl="4" indent="-317300">
              <a:buSzPts val="1400"/>
              <a:buFont typeface="Calibri"/>
              <a:buChar char="•"/>
            </a:pPr>
            <a:r>
              <a:rPr lang="en-US" sz="2400" dirty="0">
                <a:latin typeface="Calibri"/>
                <a:ea typeface="Calibri"/>
                <a:cs typeface="Calibri"/>
                <a:sym typeface="Calibri"/>
              </a:rPr>
              <a:t> </a:t>
            </a:r>
            <a:r>
              <a:rPr lang="en-US" sz="2400" b="1" dirty="0">
                <a:solidFill>
                  <a:srgbClr val="FF0000"/>
                </a:solidFill>
                <a:latin typeface="Calibri"/>
                <a:ea typeface="Calibri"/>
                <a:cs typeface="Calibri"/>
                <a:sym typeface="Calibri"/>
              </a:rPr>
              <a:t>The high potential for El Niño to develop </a:t>
            </a:r>
            <a:r>
              <a:rPr lang="en-US" sz="2400" dirty="0">
                <a:latin typeface="Calibri"/>
                <a:ea typeface="Calibri"/>
                <a:cs typeface="Calibri"/>
                <a:sym typeface="Calibri"/>
              </a:rPr>
              <a:t>and persist through the entirety of the season </a:t>
            </a:r>
            <a:r>
              <a:rPr lang="mr-IN" sz="2400" dirty="0">
                <a:latin typeface="Calibri"/>
                <a:ea typeface="Calibri"/>
                <a:cs typeface="Calibri"/>
                <a:sym typeface="Calibri"/>
              </a:rPr>
              <a:t>–</a:t>
            </a:r>
            <a:r>
              <a:rPr lang="en-US" sz="2400" dirty="0">
                <a:latin typeface="Calibri"/>
                <a:ea typeface="Calibri"/>
                <a:cs typeface="Calibri"/>
                <a:sym typeface="Calibri"/>
              </a:rPr>
              <a:t>which would likely reduce activity due to increased MDR Vertical Shear.</a:t>
            </a:r>
            <a:endParaRPr lang="en-US" sz="1100" dirty="0">
              <a:latin typeface="Calibri"/>
              <a:ea typeface="Calibri"/>
              <a:cs typeface="Calibri"/>
              <a:sym typeface="Calibri"/>
            </a:endParaRPr>
          </a:p>
          <a:p>
            <a:pPr marL="596533" lvl="4">
              <a:buSzPts val="1400"/>
            </a:pPr>
            <a:endParaRPr lang="en-US" sz="1100" b="1" i="1" dirty="0">
              <a:solidFill>
                <a:srgbClr val="0000FF"/>
              </a:solidFill>
              <a:latin typeface="Calibri"/>
              <a:ea typeface="Calibri"/>
              <a:cs typeface="Calibri"/>
              <a:sym typeface="Calibri"/>
            </a:endParaRPr>
          </a:p>
          <a:p>
            <a:pPr marL="596533" lvl="4">
              <a:buSzPts val="1400"/>
            </a:pPr>
            <a:r>
              <a:rPr lang="en-US" sz="2400" b="1" i="1" dirty="0">
                <a:solidFill>
                  <a:srgbClr val="0000FF"/>
                </a:solidFill>
                <a:latin typeface="Calibri"/>
                <a:ea typeface="Calibri"/>
                <a:cs typeface="Calibri"/>
                <a:sym typeface="Calibri"/>
              </a:rPr>
              <a:t>Uncertainties</a:t>
            </a:r>
            <a:r>
              <a:rPr lang="en-US" sz="2400" dirty="0">
                <a:solidFill>
                  <a:schemeClr val="dk1"/>
                </a:solidFill>
                <a:latin typeface="Calibri"/>
                <a:ea typeface="Calibri"/>
                <a:cs typeface="Calibri"/>
                <a:sym typeface="Calibri"/>
              </a:rPr>
              <a:t> </a:t>
            </a:r>
            <a:r>
              <a:rPr lang="en-US" sz="2400" dirty="0" smtClean="0">
                <a:solidFill>
                  <a:schemeClr val="dk1"/>
                </a:solidFill>
                <a:latin typeface="Calibri"/>
                <a:ea typeface="Calibri"/>
                <a:cs typeface="Calibri"/>
                <a:sym typeface="Calibri"/>
              </a:rPr>
              <a:t>in </a:t>
            </a:r>
            <a:r>
              <a:rPr lang="en-US" sz="2400" dirty="0">
                <a:solidFill>
                  <a:schemeClr val="dk1"/>
                </a:solidFill>
                <a:latin typeface="Calibri"/>
                <a:ea typeface="Calibri"/>
                <a:cs typeface="Calibri"/>
                <a:sym typeface="Calibri"/>
              </a:rPr>
              <a:t>predicting </a:t>
            </a:r>
            <a:r>
              <a:rPr lang="en-US" sz="2400" dirty="0" smtClean="0">
                <a:solidFill>
                  <a:schemeClr val="dk1"/>
                </a:solidFill>
                <a:latin typeface="Calibri"/>
                <a:ea typeface="Calibri"/>
                <a:cs typeface="Calibri"/>
                <a:sym typeface="Calibri"/>
              </a:rPr>
              <a:t>climate conditions )e.g. ENSO)  </a:t>
            </a:r>
            <a:r>
              <a:rPr lang="en-US" sz="2400" dirty="0">
                <a:solidFill>
                  <a:schemeClr val="dk1"/>
                </a:solidFill>
                <a:latin typeface="Calibri"/>
                <a:ea typeface="Calibri"/>
                <a:cs typeface="Calibri"/>
                <a:sym typeface="Calibri"/>
              </a:rPr>
              <a:t>3-5 months in advance</a:t>
            </a:r>
            <a:r>
              <a:rPr lang="en-US" sz="2800" dirty="0">
                <a:solidFill>
                  <a:schemeClr val="dk1"/>
                </a:solidFill>
                <a:latin typeface="Calibri"/>
                <a:ea typeface="Calibri"/>
                <a:cs typeface="Calibri"/>
                <a:sym typeface="Calibri"/>
              </a:rPr>
              <a:t>.</a:t>
            </a:r>
          </a:p>
          <a:p>
            <a:pPr marL="596533" lvl="4">
              <a:buSzPts val="1400"/>
            </a:pPr>
            <a:r>
              <a:rPr lang="en-US" sz="2400" dirty="0">
                <a:latin typeface="Calibri"/>
                <a:ea typeface="Calibri"/>
                <a:cs typeface="Calibri"/>
                <a:sym typeface="Calibri"/>
              </a:rPr>
              <a:t> </a:t>
            </a:r>
            <a:endParaRPr sz="2400" dirty="0">
              <a:latin typeface="Calibri"/>
              <a:ea typeface="Calibri"/>
              <a:cs typeface="Calibri"/>
              <a:sym typeface="Calibri"/>
            </a:endParaRPr>
          </a:p>
          <a:p>
            <a:pPr marL="456891" lvl="1">
              <a:buSzPts val="1400"/>
            </a:pPr>
            <a:r>
              <a:rPr lang="en-US" sz="2400" dirty="0">
                <a:solidFill>
                  <a:schemeClr val="dk1"/>
                </a:solidFill>
                <a:latin typeface="Calibri"/>
                <a:ea typeface="Calibri"/>
                <a:cs typeface="Calibri"/>
                <a:sym typeface="Calibri"/>
              </a:rPr>
              <a:t> </a:t>
            </a:r>
            <a:endParaRPr sz="2400" dirty="0">
              <a:latin typeface="Calibri"/>
              <a:ea typeface="Calibri"/>
              <a:cs typeface="Calibri"/>
              <a:sym typeface="Calibri"/>
            </a:endParaRPr>
          </a:p>
        </p:txBody>
      </p:sp>
    </p:spTree>
    <p:extLst>
      <p:ext uri="{BB962C8B-B14F-4D97-AF65-F5344CB8AC3E}">
        <p14:creationId xmlns:p14="http://schemas.microsoft.com/office/powerpoint/2010/main" val="175052469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
          <p:cNvSpPr txBox="1">
            <a:spLocks noGrp="1"/>
          </p:cNvSpPr>
          <p:nvPr>
            <p:ph type="title"/>
          </p:nvPr>
        </p:nvSpPr>
        <p:spPr>
          <a:xfrm>
            <a:off x="1048049" y="59943"/>
            <a:ext cx="9033407" cy="762000"/>
          </a:xfrm>
          <a:prstGeom prst="rect">
            <a:avLst/>
          </a:prstGeom>
          <a:noFill/>
          <a:ln>
            <a:noFill/>
          </a:ln>
        </p:spPr>
        <p:txBody>
          <a:bodyPr spcFirstLastPara="1" wrap="square" lIns="91372" tIns="45698" rIns="91372" bIns="45698" anchor="ctr" anchorCtr="0">
            <a:noAutofit/>
          </a:bodyPr>
          <a:lstStyle/>
          <a:p>
            <a:r>
              <a:rPr lang="en-US" sz="3100" b="1" dirty="0">
                <a:latin typeface="Calibri"/>
                <a:ea typeface="Calibri"/>
                <a:cs typeface="Calibri"/>
                <a:sym typeface="Calibri"/>
              </a:rPr>
              <a:t>Key Things to Know about Atlantic Hurricane Outlook</a:t>
            </a:r>
            <a:endParaRPr sz="3100" b="1" dirty="0">
              <a:latin typeface="Calibri"/>
              <a:ea typeface="Calibri"/>
              <a:cs typeface="Calibri"/>
              <a:sym typeface="Calibri"/>
            </a:endParaRPr>
          </a:p>
        </p:txBody>
      </p:sp>
      <p:sp>
        <p:nvSpPr>
          <p:cNvPr id="111" name="Google Shape;111;p2"/>
          <p:cNvSpPr/>
          <p:nvPr/>
        </p:nvSpPr>
        <p:spPr>
          <a:xfrm>
            <a:off x="616032" y="989110"/>
            <a:ext cx="11187600" cy="5247547"/>
          </a:xfrm>
          <a:prstGeom prst="rect">
            <a:avLst/>
          </a:prstGeom>
          <a:noFill/>
          <a:ln w="9525" cap="flat" cmpd="sng">
            <a:solidFill>
              <a:schemeClr val="dk1"/>
            </a:solidFill>
            <a:prstDash val="solid"/>
            <a:round/>
            <a:headEnd type="none" w="sm" len="sm"/>
            <a:tailEnd type="none" w="sm" len="sm"/>
          </a:ln>
        </p:spPr>
        <p:txBody>
          <a:bodyPr spcFirstLastPara="1" wrap="square" lIns="91372" tIns="45698" rIns="91372" bIns="45698" anchor="t" anchorCtr="0">
            <a:spAutoFit/>
          </a:bodyPr>
          <a:lstStyle/>
          <a:p>
            <a:pPr marL="742465" lvl="1" indent="-285577">
              <a:buSzPts val="1400"/>
              <a:buFont typeface="Calibri"/>
              <a:buChar char="•"/>
            </a:pPr>
            <a:r>
              <a:rPr lang="en-US" sz="2400" dirty="0">
                <a:latin typeface="Calibri"/>
                <a:ea typeface="Calibri"/>
                <a:cs typeface="Calibri"/>
                <a:sym typeface="Calibri"/>
              </a:rPr>
              <a:t>2023 could be 2</a:t>
            </a:r>
            <a:r>
              <a:rPr lang="en-US" sz="2400" baseline="30000" dirty="0">
                <a:latin typeface="Calibri"/>
                <a:ea typeface="Calibri"/>
                <a:cs typeface="Calibri"/>
                <a:sym typeface="Calibri"/>
              </a:rPr>
              <a:t>nd</a:t>
            </a:r>
            <a:r>
              <a:rPr lang="en-US" sz="2400" dirty="0">
                <a:latin typeface="Calibri"/>
                <a:ea typeface="Calibri"/>
                <a:cs typeface="Calibri"/>
                <a:sym typeface="Calibri"/>
              </a:rPr>
              <a:t> near-normal season following </a:t>
            </a:r>
            <a:r>
              <a:rPr lang="en-US" sz="2400" dirty="0">
                <a:solidFill>
                  <a:srgbClr val="FF0000"/>
                </a:solidFill>
                <a:latin typeface="Calibri"/>
                <a:ea typeface="Calibri"/>
                <a:cs typeface="Calibri"/>
                <a:sym typeface="Calibri"/>
              </a:rPr>
              <a:t>6 consecutive above-normal seasons</a:t>
            </a:r>
            <a:r>
              <a:rPr lang="en-US" sz="2400" dirty="0">
                <a:latin typeface="Calibri"/>
                <a:ea typeface="Calibri"/>
                <a:cs typeface="Calibri"/>
                <a:sym typeface="Calibri"/>
              </a:rPr>
              <a:t>.</a:t>
            </a:r>
            <a:r>
              <a:rPr lang="en-US" sz="2400" dirty="0">
                <a:solidFill>
                  <a:schemeClr val="dk1"/>
                </a:solidFill>
                <a:latin typeface="Calibri"/>
                <a:ea typeface="Calibri"/>
                <a:cs typeface="Calibri"/>
                <a:sym typeface="Calibri"/>
              </a:rPr>
              <a:t> Last pair of near-normal seasons was 2006 and 2007. </a:t>
            </a:r>
          </a:p>
          <a:p>
            <a:pPr marL="742465" lvl="1" indent="-285577">
              <a:buSzPts val="1400"/>
              <a:buFont typeface="Calibri"/>
              <a:buChar char="•"/>
            </a:pPr>
            <a:r>
              <a:rPr lang="en-US" sz="2400" dirty="0">
                <a:solidFill>
                  <a:schemeClr val="dk1"/>
                </a:solidFill>
                <a:latin typeface="Calibri"/>
                <a:ea typeface="Calibri"/>
                <a:cs typeface="Calibri"/>
                <a:sym typeface="Calibri"/>
              </a:rPr>
              <a:t>Since the current Atlantic high-activity era began in 1995 </a:t>
            </a:r>
            <a:br>
              <a:rPr lang="en-US" sz="2400" dirty="0">
                <a:solidFill>
                  <a:schemeClr val="dk1"/>
                </a:solidFill>
                <a:latin typeface="Calibri"/>
                <a:ea typeface="Calibri"/>
                <a:cs typeface="Calibri"/>
                <a:sym typeface="Calibri"/>
              </a:rPr>
            </a:br>
            <a:r>
              <a:rPr lang="en-US" sz="2400" dirty="0">
                <a:solidFill>
                  <a:schemeClr val="dk1"/>
                </a:solidFill>
                <a:latin typeface="Calibri"/>
                <a:ea typeface="Calibri"/>
                <a:cs typeface="Calibri"/>
                <a:sym typeface="Calibri"/>
              </a:rPr>
              <a:t>	19 of 28 (~68%) seasons =&gt; above-normal activity</a:t>
            </a:r>
            <a:br>
              <a:rPr lang="en-US" sz="2400" dirty="0">
                <a:solidFill>
                  <a:schemeClr val="dk1"/>
                </a:solidFill>
                <a:latin typeface="Calibri"/>
                <a:ea typeface="Calibri"/>
                <a:cs typeface="Calibri"/>
                <a:sym typeface="Calibri"/>
              </a:rPr>
            </a:br>
            <a:r>
              <a:rPr lang="en-US" sz="2400" dirty="0">
                <a:solidFill>
                  <a:schemeClr val="dk1"/>
                </a:solidFill>
                <a:latin typeface="Calibri"/>
                <a:ea typeface="Calibri"/>
                <a:cs typeface="Calibri"/>
                <a:sym typeface="Calibri"/>
              </a:rPr>
              <a:t>	5 (18%) =&gt; near-normal activity </a:t>
            </a:r>
            <a:br>
              <a:rPr lang="en-US" sz="2400" dirty="0">
                <a:solidFill>
                  <a:schemeClr val="dk1"/>
                </a:solidFill>
                <a:latin typeface="Calibri"/>
                <a:ea typeface="Calibri"/>
                <a:cs typeface="Calibri"/>
                <a:sym typeface="Calibri"/>
              </a:rPr>
            </a:br>
            <a:r>
              <a:rPr lang="en-US" sz="2400" dirty="0">
                <a:solidFill>
                  <a:schemeClr val="dk1"/>
                </a:solidFill>
                <a:latin typeface="Calibri"/>
                <a:ea typeface="Calibri"/>
                <a:cs typeface="Calibri"/>
                <a:sym typeface="Calibri"/>
              </a:rPr>
              <a:t>	4 (15%) =&gt; below-normal activity</a:t>
            </a:r>
            <a:br>
              <a:rPr lang="en-US" sz="2400" dirty="0">
                <a:solidFill>
                  <a:schemeClr val="dk1"/>
                </a:solidFill>
                <a:latin typeface="Calibri"/>
                <a:ea typeface="Calibri"/>
                <a:cs typeface="Calibri"/>
                <a:sym typeface="Calibri"/>
              </a:rPr>
            </a:br>
            <a:r>
              <a:rPr lang="en-US" sz="2400" dirty="0">
                <a:solidFill>
                  <a:schemeClr val="dk1"/>
                </a:solidFill>
                <a:latin typeface="Calibri"/>
                <a:ea typeface="Calibri"/>
                <a:cs typeface="Calibri"/>
                <a:sym typeface="Calibri"/>
              </a:rPr>
              <a:t>	9 (near 50%) of above-normal years =&gt; hyper-active (% median ACE ≥ 165%)	(based on the 1951-2020 climatology)</a:t>
            </a:r>
          </a:p>
          <a:p>
            <a:pPr marL="742465" lvl="1" indent="-285577">
              <a:buSzPts val="1400"/>
              <a:buFont typeface="Calibri"/>
              <a:buChar char="•"/>
            </a:pPr>
            <a:endParaRPr lang="en-US" sz="2400" dirty="0">
              <a:solidFill>
                <a:schemeClr val="dk1"/>
              </a:solidFill>
              <a:latin typeface="Calibri"/>
              <a:ea typeface="Calibri"/>
              <a:cs typeface="Calibri"/>
              <a:sym typeface="Calibri"/>
            </a:endParaRPr>
          </a:p>
          <a:p>
            <a:pPr marL="742465" lvl="1" indent="-285577">
              <a:buClr>
                <a:schemeClr val="dk1"/>
              </a:buClr>
              <a:buSzPts val="1400"/>
              <a:buFont typeface="Calibri"/>
              <a:buChar char="•"/>
            </a:pPr>
            <a:r>
              <a:rPr lang="en-US" sz="2300" dirty="0">
                <a:solidFill>
                  <a:schemeClr val="dk1"/>
                </a:solidFill>
                <a:latin typeface="Calibri"/>
                <a:ea typeface="Calibri"/>
                <a:cs typeface="Calibri"/>
                <a:sym typeface="Calibri"/>
              </a:rPr>
              <a:t>This outlook is for overall seasonal activity, not a hurricane landfall forecast. Whether &amp; where a storm will make landfall cannot be reliably predicted beyond several days</a:t>
            </a:r>
            <a:r>
              <a:rPr lang="en-US" sz="2400" dirty="0">
                <a:solidFill>
                  <a:schemeClr val="dk1"/>
                </a:solidFill>
                <a:latin typeface="Calibri"/>
                <a:ea typeface="Calibri"/>
                <a:cs typeface="Calibri"/>
                <a:sym typeface="Calibri"/>
              </a:rPr>
              <a:t>.</a:t>
            </a:r>
          </a:p>
          <a:p>
            <a:pPr marL="742465" lvl="1" indent="-285577">
              <a:buClr>
                <a:schemeClr val="dk1"/>
              </a:buClr>
              <a:buSzPts val="1400"/>
              <a:buFont typeface="Calibri"/>
              <a:buChar char="•"/>
            </a:pPr>
            <a:r>
              <a:rPr lang="en-US" sz="2400" dirty="0">
                <a:solidFill>
                  <a:schemeClr val="dk1"/>
                </a:solidFill>
                <a:latin typeface="Calibri"/>
                <a:ea typeface="Calibri"/>
                <a:cs typeface="Calibri"/>
                <a:sym typeface="Calibri"/>
              </a:rPr>
              <a:t>There is no measurable indication of contributions to activity from ACC.</a:t>
            </a:r>
          </a:p>
          <a:p>
            <a:pPr marL="742465" lvl="1" indent="-285577">
              <a:buClr>
                <a:schemeClr val="dk1"/>
              </a:buClr>
              <a:buSzPts val="1400"/>
              <a:buFont typeface="Calibri"/>
              <a:buChar char="•"/>
            </a:pPr>
            <a:endParaRPr lang="en-US" sz="2400" dirty="0">
              <a:solidFill>
                <a:schemeClr val="dk1"/>
              </a:solidFill>
              <a:latin typeface="Calibri"/>
              <a:ea typeface="Calibri"/>
              <a:cs typeface="Calibri"/>
              <a:sym typeface="Calibri"/>
            </a:endParaRPr>
          </a:p>
          <a:p>
            <a:pPr marL="742465" lvl="1" indent="-285577">
              <a:buClr>
                <a:schemeClr val="dk1"/>
              </a:buClr>
              <a:buSzPts val="1400"/>
              <a:buFont typeface="Calibri"/>
              <a:buChar char="•"/>
            </a:pPr>
            <a:r>
              <a:rPr lang="en-US" sz="2400" dirty="0">
                <a:solidFill>
                  <a:schemeClr val="dk1"/>
                </a:solidFill>
                <a:latin typeface="Calibri"/>
                <a:ea typeface="Calibri"/>
                <a:cs typeface="Calibri"/>
                <a:sym typeface="Calibri"/>
              </a:rPr>
              <a:t>*</a:t>
            </a:r>
            <a:r>
              <a:rPr lang="en-US" sz="2400" b="1" i="1" dirty="0">
                <a:solidFill>
                  <a:srgbClr val="0000FF"/>
                </a:solidFill>
                <a:latin typeface="Calibri"/>
                <a:ea typeface="Calibri"/>
                <a:cs typeface="Calibri"/>
                <a:sym typeface="Calibri"/>
              </a:rPr>
              <a:t>** Years with identical levels of activity </a:t>
            </a:r>
            <a:r>
              <a:rPr lang="en-US" sz="2400" b="1" i="1" u="sng" dirty="0">
                <a:solidFill>
                  <a:srgbClr val="FF0000"/>
                </a:solidFill>
                <a:latin typeface="Calibri"/>
                <a:ea typeface="Calibri"/>
                <a:cs typeface="Calibri"/>
                <a:sym typeface="Calibri"/>
              </a:rPr>
              <a:t>will</a:t>
            </a:r>
            <a:r>
              <a:rPr lang="en-US" sz="2400" b="1" i="1" dirty="0">
                <a:solidFill>
                  <a:srgbClr val="0000FF"/>
                </a:solidFill>
                <a:latin typeface="Calibri"/>
                <a:ea typeface="Calibri"/>
                <a:cs typeface="Calibri"/>
                <a:sym typeface="Calibri"/>
              </a:rPr>
              <a:t> have very different impacts!***</a:t>
            </a:r>
          </a:p>
        </p:txBody>
      </p:sp>
    </p:spTree>
    <p:extLst>
      <p:ext uri="{BB962C8B-B14F-4D97-AF65-F5344CB8AC3E}">
        <p14:creationId xmlns:p14="http://schemas.microsoft.com/office/powerpoint/2010/main" val="395000772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4" name="Google Shape;215;p11"/>
          <p:cNvSpPr txBox="1">
            <a:spLocks noGrp="1"/>
          </p:cNvSpPr>
          <p:nvPr>
            <p:ph type="title"/>
          </p:nvPr>
        </p:nvSpPr>
        <p:spPr>
          <a:xfrm>
            <a:off x="1219200" y="406415"/>
            <a:ext cx="10363200" cy="851119"/>
          </a:xfrm>
          <a:prstGeom prst="rect">
            <a:avLst/>
          </a:prstGeom>
          <a:noFill/>
          <a:ln>
            <a:noFill/>
          </a:ln>
        </p:spPr>
        <p:txBody>
          <a:bodyPr spcFirstLastPara="1" wrap="square" lIns="91400" tIns="45698" rIns="91400" bIns="45698" anchor="ctr" anchorCtr="0">
            <a:noAutofit/>
          </a:bodyPr>
          <a:lstStyle/>
          <a:p>
            <a:pPr algn="ctr">
              <a:buSzPts val="1400"/>
            </a:pPr>
            <a:r>
              <a:rPr lang="en-US" sz="3100" dirty="0">
                <a:solidFill>
                  <a:schemeClr val="dk1"/>
                </a:solidFill>
              </a:rPr>
              <a:t>Expected Atlantic Conditions During </a:t>
            </a:r>
            <a:endParaRPr sz="3100" dirty="0">
              <a:solidFill>
                <a:schemeClr val="dk1"/>
              </a:solidFill>
            </a:endParaRPr>
          </a:p>
          <a:p>
            <a:pPr algn="ctr">
              <a:buSzPts val="1400"/>
            </a:pPr>
            <a:r>
              <a:rPr lang="en-US" sz="3100" dirty="0">
                <a:solidFill>
                  <a:schemeClr val="dk1"/>
                </a:solidFill>
              </a:rPr>
              <a:t>August-October (ASO) </a:t>
            </a:r>
            <a:r>
              <a:rPr lang="en-US" sz="3100" dirty="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8"/>
                  </a:ext>
                </a:extLst>
              </a:rPr>
              <a:t>202</a:t>
            </a:r>
            <a:r>
              <a:rPr lang="en-US" sz="3100" dirty="0">
                <a:solidFill>
                  <a:schemeClr val="dk1"/>
                </a:solidFill>
              </a:rPr>
              <a:t>3</a:t>
            </a:r>
            <a:endParaRPr sz="3100" dirty="0">
              <a:solidFill>
                <a:schemeClr val="dk1"/>
              </a:solidFill>
            </a:endParaRPr>
          </a:p>
        </p:txBody>
      </p:sp>
      <p:sp>
        <p:nvSpPr>
          <p:cNvPr id="5" name="Google Shape;216;p11"/>
          <p:cNvSpPr/>
          <p:nvPr/>
        </p:nvSpPr>
        <p:spPr>
          <a:xfrm>
            <a:off x="440267" y="1257525"/>
            <a:ext cx="11531600" cy="1554227"/>
          </a:xfrm>
          <a:prstGeom prst="rect">
            <a:avLst/>
          </a:prstGeom>
          <a:noFill/>
          <a:ln w="9525" cap="flat" cmpd="sng">
            <a:solidFill>
              <a:schemeClr val="dk1"/>
            </a:solidFill>
            <a:prstDash val="solid"/>
            <a:round/>
            <a:headEnd type="none" w="sm" len="sm"/>
            <a:tailEnd type="none" w="sm" len="sm"/>
          </a:ln>
        </p:spPr>
        <p:txBody>
          <a:bodyPr spcFirstLastPara="1" wrap="square" lIns="91400" tIns="45698" rIns="91400" bIns="45698" anchor="t" anchorCtr="0">
            <a:spAutoFit/>
          </a:bodyPr>
          <a:lstStyle/>
          <a:p>
            <a:pPr defTabSz="914150">
              <a:buSzPts val="1400"/>
            </a:pPr>
            <a:r>
              <a:rPr lang="en-US" sz="1900" dirty="0">
                <a:latin typeface="Calibri"/>
                <a:ea typeface="Calibri"/>
                <a:cs typeface="Calibri"/>
                <a:sym typeface="Calibri"/>
              </a:rPr>
              <a:t>The ongoing high-activity era conditions favor more hurricane activity. These conditions include:</a:t>
            </a:r>
            <a:endParaRPr sz="1900" dirty="0">
              <a:latin typeface="Calibri"/>
              <a:ea typeface="Calibri"/>
              <a:cs typeface="Calibri"/>
              <a:sym typeface="Calibri"/>
            </a:endParaRPr>
          </a:p>
          <a:p>
            <a:pPr marL="285670" indent="-285670" defTabSz="914150">
              <a:buSzPts val="1400"/>
              <a:buFont typeface="Calibri"/>
              <a:buChar char="•"/>
            </a:pPr>
            <a:r>
              <a:rPr lang="en-US" sz="1900" dirty="0">
                <a:latin typeface="Calibri"/>
                <a:ea typeface="Calibri"/>
                <a:cs typeface="Calibri"/>
                <a:sym typeface="Calibri"/>
              </a:rPr>
              <a:t>Above-average sea surface temperatures in the Main Development Region and other regions in North Atlantic.</a:t>
            </a:r>
            <a:endParaRPr sz="1900" dirty="0">
              <a:latin typeface="Calibri"/>
              <a:ea typeface="Calibri"/>
              <a:cs typeface="Calibri"/>
              <a:sym typeface="Calibri"/>
            </a:endParaRPr>
          </a:p>
          <a:p>
            <a:pPr marL="285670" indent="-285670" defTabSz="914150">
              <a:buSzPts val="1400"/>
              <a:buFont typeface="Calibri"/>
              <a:buChar char="•"/>
            </a:pPr>
            <a:r>
              <a:rPr lang="en-US" sz="1900" dirty="0">
                <a:latin typeface="Calibri"/>
                <a:ea typeface="Calibri"/>
                <a:cs typeface="Calibri"/>
                <a:sym typeface="Calibri"/>
              </a:rPr>
              <a:t>Weaker trade winds, weaker vertical wind shear, and a stronger, wetter West African monsoon.</a:t>
            </a:r>
            <a:endParaRPr sz="1900" dirty="0">
              <a:latin typeface="Calibri"/>
              <a:ea typeface="Calibri"/>
              <a:cs typeface="Calibri"/>
              <a:sym typeface="Calibri"/>
            </a:endParaRPr>
          </a:p>
          <a:p>
            <a:pPr defTabSz="914150">
              <a:buSzPts val="1400"/>
            </a:pPr>
            <a:r>
              <a:rPr lang="en-US" sz="1900" b="1" i="1" dirty="0">
                <a:solidFill>
                  <a:srgbClr val="FF0000"/>
                </a:solidFill>
                <a:latin typeface="Calibri"/>
                <a:ea typeface="Calibri"/>
                <a:cs typeface="Calibri"/>
                <a:sym typeface="Calibri"/>
              </a:rPr>
              <a:t>The p</a:t>
            </a:r>
            <a:r>
              <a:rPr lang="en-US" sz="1900" b="1" i="1" dirty="0">
                <a:solidFill>
                  <a:srgbClr val="FF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9"/>
                  </a:ext>
                </a:extLst>
              </a:rPr>
              <a:t>redicted </a:t>
            </a:r>
            <a:r>
              <a:rPr lang="en-US" sz="1900" b="1" i="1" dirty="0">
                <a:solidFill>
                  <a:srgbClr val="FF0000"/>
                </a:solidFill>
                <a:latin typeface="Calibri"/>
                <a:ea typeface="Calibri"/>
                <a:cs typeface="Calibri"/>
                <a:sym typeface="Calibri"/>
              </a:rPr>
              <a:t>El Niño will likely increase wind shear and increase vertical stability thus reducing hurricane activity.</a:t>
            </a:r>
            <a:endParaRPr sz="1900" b="1" i="1" dirty="0">
              <a:solidFill>
                <a:srgbClr val="FF0000"/>
              </a:solidFill>
              <a:latin typeface="Calibri"/>
              <a:ea typeface="Calibri"/>
              <a:cs typeface="Calibri"/>
              <a:sym typeface="Calibri"/>
            </a:endParaRPr>
          </a:p>
        </p:txBody>
      </p:sp>
      <p:grpSp>
        <p:nvGrpSpPr>
          <p:cNvPr id="6" name="Google Shape;217;p11"/>
          <p:cNvGrpSpPr/>
          <p:nvPr/>
        </p:nvGrpSpPr>
        <p:grpSpPr>
          <a:xfrm>
            <a:off x="3276633" y="2758700"/>
            <a:ext cx="6440371" cy="3812264"/>
            <a:chOff x="533400" y="1219200"/>
            <a:chExt cx="8153400" cy="4616450"/>
          </a:xfrm>
        </p:grpSpPr>
        <p:pic>
          <p:nvPicPr>
            <p:cNvPr id="7" name="Google Shape;218;p11"/>
            <p:cNvPicPr preferRelativeResize="0"/>
            <p:nvPr/>
          </p:nvPicPr>
          <p:blipFill rotWithShape="1">
            <a:blip r:embed="rId3">
              <a:alphaModFix/>
            </a:blip>
            <a:srcRect t="6937" b="6612"/>
            <a:stretch/>
          </p:blipFill>
          <p:spPr>
            <a:xfrm>
              <a:off x="533400" y="1219200"/>
              <a:ext cx="8153400" cy="4616450"/>
            </a:xfrm>
            <a:prstGeom prst="rect">
              <a:avLst/>
            </a:prstGeom>
            <a:noFill/>
            <a:ln>
              <a:noFill/>
            </a:ln>
          </p:spPr>
        </p:pic>
        <p:sp>
          <p:nvSpPr>
            <p:cNvPr id="8" name="Google Shape;219;p11"/>
            <p:cNvSpPr/>
            <p:nvPr/>
          </p:nvSpPr>
          <p:spPr>
            <a:xfrm>
              <a:off x="847463" y="3664338"/>
              <a:ext cx="5828701" cy="655041"/>
            </a:xfrm>
            <a:prstGeom prst="ellipse">
              <a:avLst/>
            </a:prstGeom>
            <a:solidFill>
              <a:srgbClr val="FF0000">
                <a:alpha val="49019"/>
              </a:srgbClr>
            </a:solidFill>
            <a:ln>
              <a:noFill/>
            </a:ln>
          </p:spPr>
          <p:txBody>
            <a:bodyPr spcFirstLastPara="1" wrap="square" lIns="91425" tIns="45700" rIns="91425" bIns="45700" anchor="t" anchorCtr="0">
              <a:spAutoFit/>
            </a:bodyPr>
            <a:lstStyle/>
            <a:p>
              <a:pPr defTabSz="914150">
                <a:buSzPts val="1800"/>
              </a:pPr>
              <a:endParaRPr sz="1900">
                <a:solidFill>
                  <a:srgbClr val="FFFFFF"/>
                </a:solidFill>
                <a:latin typeface="Times New Roman"/>
                <a:ea typeface="Times New Roman"/>
                <a:cs typeface="Times New Roman"/>
                <a:sym typeface="Times New Roman"/>
              </a:endParaRPr>
            </a:p>
          </p:txBody>
        </p:sp>
        <p:sp>
          <p:nvSpPr>
            <p:cNvPr id="9" name="Google Shape;220;p11"/>
            <p:cNvSpPr/>
            <p:nvPr/>
          </p:nvSpPr>
          <p:spPr>
            <a:xfrm>
              <a:off x="920527" y="3517305"/>
              <a:ext cx="5755191" cy="465827"/>
            </a:xfrm>
            <a:prstGeom prst="rect">
              <a:avLst/>
            </a:prstGeom>
            <a:noFill/>
            <a:ln w="28575" cap="flat" cmpd="sng">
              <a:solidFill>
                <a:srgbClr val="FFFF00"/>
              </a:solidFill>
              <a:prstDash val="solid"/>
              <a:round/>
              <a:headEnd type="none" w="sm" len="sm"/>
              <a:tailEnd type="none" w="sm" len="sm"/>
            </a:ln>
          </p:spPr>
          <p:txBody>
            <a:bodyPr spcFirstLastPara="1" wrap="square" lIns="91425" tIns="45700" rIns="91425" bIns="45700" anchor="t" anchorCtr="0">
              <a:spAutoFit/>
            </a:bodyPr>
            <a:lstStyle/>
            <a:p>
              <a:pPr defTabSz="914150">
                <a:buSzPts val="1800"/>
              </a:pPr>
              <a:endParaRPr sz="1900">
                <a:solidFill>
                  <a:srgbClr val="FFFFFF"/>
                </a:solidFill>
                <a:latin typeface="Times New Roman"/>
                <a:ea typeface="Times New Roman"/>
                <a:cs typeface="Times New Roman"/>
                <a:sym typeface="Times New Roman"/>
              </a:endParaRPr>
            </a:p>
          </p:txBody>
        </p:sp>
        <p:sp>
          <p:nvSpPr>
            <p:cNvPr id="10" name="Google Shape;221;p11"/>
            <p:cNvSpPr txBox="1"/>
            <p:nvPr/>
          </p:nvSpPr>
          <p:spPr>
            <a:xfrm>
              <a:off x="775491" y="4442962"/>
              <a:ext cx="4630677" cy="391287"/>
            </a:xfrm>
            <a:prstGeom prst="rect">
              <a:avLst/>
            </a:prstGeom>
            <a:noFill/>
            <a:ln>
              <a:noFill/>
            </a:ln>
          </p:spPr>
          <p:txBody>
            <a:bodyPr spcFirstLastPara="1" wrap="square" lIns="91425" tIns="45700" rIns="91425" bIns="45700" anchor="t" anchorCtr="0">
              <a:spAutoFit/>
            </a:bodyPr>
            <a:lstStyle/>
            <a:p>
              <a:pPr defTabSz="914150">
                <a:buSzPts val="1400"/>
              </a:pPr>
              <a:r>
                <a:rPr lang="en-US" b="1">
                  <a:solidFill>
                    <a:srgbClr val="FFFF00"/>
                  </a:solidFill>
                </a:rPr>
                <a:t>Atlantic Main Development </a:t>
              </a:r>
              <a:r>
                <a:rPr lang="en-US" b="1">
                  <a:solidFill>
                    <a:srgbClr val="FFFF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0"/>
                    </a:ext>
                  </a:extLst>
                </a:rPr>
                <a:t>Region</a:t>
              </a:r>
              <a:endParaRPr/>
            </a:p>
          </p:txBody>
        </p:sp>
        <p:sp>
          <p:nvSpPr>
            <p:cNvPr id="11" name="Google Shape;222;p11"/>
            <p:cNvSpPr/>
            <p:nvPr/>
          </p:nvSpPr>
          <p:spPr>
            <a:xfrm>
              <a:off x="860630" y="3621114"/>
              <a:ext cx="2406600" cy="968958"/>
            </a:xfrm>
            <a:prstGeom prst="rect">
              <a:avLst/>
            </a:prstGeom>
            <a:noFill/>
            <a:ln>
              <a:noFill/>
            </a:ln>
          </p:spPr>
          <p:txBody>
            <a:bodyPr spcFirstLastPara="1" wrap="square" lIns="91425" tIns="45700" rIns="91425" bIns="45700" anchor="t" anchorCtr="0">
              <a:spAutoFit/>
            </a:bodyPr>
            <a:lstStyle/>
            <a:p>
              <a:pPr defTabSz="914150">
                <a:buSzPts val="1400"/>
              </a:pPr>
              <a:r>
                <a:rPr lang="en-US">
                  <a:solidFill>
                    <a:srgbClr val="FFFFFF"/>
                  </a:solidFill>
                </a:rPr>
                <a:t>Near-average vertical wind shear (high uncertainty)</a:t>
              </a:r>
              <a:endParaRPr/>
            </a:p>
          </p:txBody>
        </p:sp>
      </p:grpSp>
      <p:sp>
        <p:nvSpPr>
          <p:cNvPr id="12" name="Google Shape;223;p11"/>
          <p:cNvSpPr txBox="1"/>
          <p:nvPr/>
        </p:nvSpPr>
        <p:spPr>
          <a:xfrm>
            <a:off x="4025935" y="3661736"/>
            <a:ext cx="4730100" cy="831000"/>
          </a:xfrm>
          <a:prstGeom prst="rect">
            <a:avLst/>
          </a:prstGeom>
          <a:noFill/>
          <a:ln w="9525" cap="flat" cmpd="sng">
            <a:solidFill>
              <a:srgbClr val="FFFFFF"/>
            </a:solidFill>
            <a:prstDash val="solid"/>
            <a:miter lim="800000"/>
            <a:headEnd type="none" w="sm" len="sm"/>
            <a:tailEnd type="none" w="sm" len="sm"/>
          </a:ln>
        </p:spPr>
        <p:txBody>
          <a:bodyPr spcFirstLastPara="1" wrap="square" lIns="91400" tIns="45698" rIns="91400" bIns="45698" anchor="t" anchorCtr="0">
            <a:spAutoFit/>
          </a:bodyPr>
          <a:lstStyle/>
          <a:p>
            <a:pPr algn="ctr" defTabSz="914150">
              <a:buSzPts val="1600"/>
            </a:pPr>
            <a:r>
              <a:rPr lang="en-US" sz="1600" dirty="0">
                <a:solidFill>
                  <a:srgbClr val="FFFFFF"/>
                </a:solidFill>
                <a:latin typeface="Times New Roman"/>
                <a:ea typeface="Times New Roman"/>
                <a:cs typeface="Times New Roman"/>
                <a:sym typeface="Times New Roman"/>
              </a:rPr>
              <a:t>Expected ongoing high-activity era conditions </a:t>
            </a:r>
            <a:endParaRPr sz="1600" dirty="0">
              <a:solidFill>
                <a:srgbClr val="FFFFFF"/>
              </a:solidFill>
              <a:latin typeface="Times New Roman"/>
              <a:ea typeface="Times New Roman"/>
              <a:cs typeface="Times New Roman"/>
              <a:sym typeface="Times New Roman"/>
            </a:endParaRPr>
          </a:p>
          <a:p>
            <a:pPr algn="ctr" defTabSz="914150">
              <a:buSzPts val="1600"/>
            </a:pPr>
            <a:r>
              <a:rPr lang="en-US" sz="1600" dirty="0">
                <a:solidFill>
                  <a:srgbClr val="FFFFFF"/>
                </a:solidFill>
                <a:latin typeface="Times New Roman"/>
                <a:ea typeface="Times New Roman"/>
                <a:cs typeface="Times New Roman"/>
                <a:sym typeface="Times New Roman"/>
              </a:rPr>
              <a:t>(warm phase of AMO) </a:t>
            </a:r>
            <a:endParaRPr sz="1600" dirty="0">
              <a:solidFill>
                <a:srgbClr val="FFFFFF"/>
              </a:solidFill>
              <a:latin typeface="Times New Roman"/>
              <a:ea typeface="Times New Roman"/>
              <a:cs typeface="Times New Roman"/>
              <a:sym typeface="Times New Roman"/>
            </a:endParaRPr>
          </a:p>
          <a:p>
            <a:pPr algn="ctr" defTabSz="914150">
              <a:buSzPts val="1600"/>
            </a:pPr>
            <a:r>
              <a:rPr lang="en-US" sz="1600" dirty="0">
                <a:solidFill>
                  <a:srgbClr val="FFFFFF"/>
                </a:solidFill>
                <a:latin typeface="Times New Roman"/>
                <a:ea typeface="Times New Roman"/>
                <a:cs typeface="Times New Roman"/>
                <a:sym typeface="Times New Roman"/>
              </a:rPr>
              <a:t>but </a:t>
            </a:r>
            <a:r>
              <a:rPr lang="en-US" sz="1600" b="1" dirty="0">
                <a:solidFill>
                  <a:srgbClr val="FFFFFF"/>
                </a:solidFill>
                <a:latin typeface="Times New Roman"/>
                <a:ea typeface="Times New Roman"/>
                <a:cs typeface="Times New Roman"/>
                <a:sym typeface="Times New Roman"/>
              </a:rPr>
              <a:t>El Niño competing</a:t>
            </a:r>
            <a:endParaRPr b="1" dirty="0"/>
          </a:p>
        </p:txBody>
      </p:sp>
      <p:sp>
        <p:nvSpPr>
          <p:cNvPr id="13" name="Google Shape;224;p11"/>
          <p:cNvSpPr/>
          <p:nvPr/>
        </p:nvSpPr>
        <p:spPr>
          <a:xfrm>
            <a:off x="5114435" y="4751021"/>
            <a:ext cx="3101700" cy="323123"/>
          </a:xfrm>
          <a:prstGeom prst="rect">
            <a:avLst/>
          </a:prstGeom>
          <a:noFill/>
          <a:ln>
            <a:noFill/>
          </a:ln>
        </p:spPr>
        <p:txBody>
          <a:bodyPr spcFirstLastPara="1" wrap="square" lIns="91400" tIns="45698" rIns="91400" bIns="45698" anchor="t" anchorCtr="0">
            <a:spAutoFit/>
          </a:bodyPr>
          <a:lstStyle/>
          <a:p>
            <a:pPr defTabSz="914150">
              <a:buSzPts val="1400"/>
            </a:pPr>
            <a:r>
              <a:rPr lang="en-US" dirty="0">
                <a:solidFill>
                  <a:srgbClr val="FFFFFF"/>
                </a:solidFill>
              </a:rPr>
              <a:t>Above-average SSTs</a:t>
            </a:r>
            <a:endParaRPr dirty="0"/>
          </a:p>
        </p:txBody>
      </p:sp>
      <p:sp>
        <p:nvSpPr>
          <p:cNvPr id="14" name="Google Shape;227;p11"/>
          <p:cNvSpPr/>
          <p:nvPr/>
        </p:nvSpPr>
        <p:spPr>
          <a:xfrm>
            <a:off x="6684327" y="4727055"/>
            <a:ext cx="1299900" cy="784788"/>
          </a:xfrm>
          <a:prstGeom prst="rect">
            <a:avLst/>
          </a:prstGeom>
          <a:noFill/>
          <a:ln>
            <a:noFill/>
          </a:ln>
        </p:spPr>
        <p:txBody>
          <a:bodyPr spcFirstLastPara="1" wrap="square" lIns="91400" tIns="45698" rIns="91400" bIns="45698" anchor="t" anchorCtr="0">
            <a:spAutoFit/>
          </a:bodyPr>
          <a:lstStyle/>
          <a:p>
            <a:pPr algn="r" defTabSz="914150">
              <a:buSzPts val="1400"/>
            </a:pPr>
            <a:r>
              <a:rPr lang="en-US">
                <a:solidFill>
                  <a:srgbClr val="FFFFFF"/>
                </a:solidFill>
              </a:rPr>
              <a:t>Weaker easterly trade winds </a:t>
            </a:r>
            <a:endParaRPr/>
          </a:p>
        </p:txBody>
      </p:sp>
      <p:sp>
        <p:nvSpPr>
          <p:cNvPr id="15" name="Google Shape;219;p6"/>
          <p:cNvSpPr/>
          <p:nvPr/>
        </p:nvSpPr>
        <p:spPr>
          <a:xfrm>
            <a:off x="5101791" y="2778832"/>
            <a:ext cx="3050532" cy="980920"/>
          </a:xfrm>
          <a:prstGeom prst="ellipse">
            <a:avLst/>
          </a:prstGeom>
          <a:solidFill>
            <a:srgbClr val="FF0000">
              <a:alpha val="57254"/>
            </a:srgbClr>
          </a:solidFill>
          <a:ln>
            <a:noFill/>
          </a:ln>
        </p:spPr>
        <p:txBody>
          <a:bodyPr spcFirstLastPara="1" wrap="square" lIns="121870" tIns="60918" rIns="121870" bIns="60918" anchor="t" anchorCtr="0">
            <a:spAutoFit/>
          </a:bodyPr>
          <a:lstStyle/>
          <a:p>
            <a:pPr defTabSz="609363">
              <a:buSzPts val="2400"/>
            </a:pPr>
            <a:endParaRPr sz="3700" kern="1200">
              <a:solidFill>
                <a:srgbClr val="FFFFFF"/>
              </a:solidFill>
              <a:latin typeface="Calibri"/>
              <a:ea typeface="Calibri"/>
              <a:cs typeface="Calibri"/>
              <a:sym typeface="Calibri"/>
            </a:endParaRPr>
          </a:p>
        </p:txBody>
      </p:sp>
      <p:sp>
        <p:nvSpPr>
          <p:cNvPr id="16" name="Google Shape;224;p6"/>
          <p:cNvSpPr/>
          <p:nvPr/>
        </p:nvSpPr>
        <p:spPr>
          <a:xfrm>
            <a:off x="5315837" y="3001737"/>
            <a:ext cx="2622437" cy="452883"/>
          </a:xfrm>
          <a:prstGeom prst="rect">
            <a:avLst/>
          </a:prstGeom>
          <a:noFill/>
          <a:ln>
            <a:noFill/>
          </a:ln>
        </p:spPr>
        <p:txBody>
          <a:bodyPr spcFirstLastPara="1" wrap="square" lIns="121870" tIns="60918" rIns="121870" bIns="60918" anchor="ctr" anchorCtr="0">
            <a:spAutoFit/>
          </a:bodyPr>
          <a:lstStyle/>
          <a:p>
            <a:pPr algn="ctr" defTabSz="609363">
              <a:buSzPts val="1200"/>
            </a:pPr>
            <a:r>
              <a:rPr lang="en-US" sz="2100" kern="1200" dirty="0">
                <a:solidFill>
                  <a:srgbClr val="FFFFFF"/>
                </a:solidFill>
                <a:latin typeface="Calibri"/>
                <a:ea typeface="Calibri"/>
                <a:cs typeface="Calibri"/>
                <a:sym typeface="Calibri"/>
              </a:rPr>
              <a:t>Warmer Ocean</a:t>
            </a:r>
            <a:endParaRPr sz="2400" kern="1200" dirty="0">
              <a:latin typeface="Calibri"/>
              <a:ea typeface="Calibri"/>
              <a:cs typeface="Calibri"/>
              <a:sym typeface="Calibri"/>
            </a:endParaRPr>
          </a:p>
        </p:txBody>
      </p:sp>
      <p:sp>
        <p:nvSpPr>
          <p:cNvPr id="17" name="Google Shape;220;p6"/>
          <p:cNvSpPr/>
          <p:nvPr/>
        </p:nvSpPr>
        <p:spPr>
          <a:xfrm>
            <a:off x="8093171" y="4914151"/>
            <a:ext cx="1528800" cy="984800"/>
          </a:xfrm>
          <a:prstGeom prst="ellipse">
            <a:avLst/>
          </a:prstGeom>
          <a:solidFill>
            <a:srgbClr val="47FF47">
              <a:alpha val="66274"/>
            </a:srgbClr>
          </a:solidFill>
          <a:ln w="9525" cap="flat" cmpd="sng">
            <a:solidFill>
              <a:srgbClr val="47FF47"/>
            </a:solidFill>
            <a:prstDash val="solid"/>
            <a:round/>
            <a:headEnd type="none" w="sm" len="sm"/>
            <a:tailEnd type="none" w="sm" len="sm"/>
          </a:ln>
        </p:spPr>
        <p:txBody>
          <a:bodyPr spcFirstLastPara="1" wrap="square" lIns="121870" tIns="60918" rIns="121870" bIns="60918" anchor="t" anchorCtr="0">
            <a:spAutoFit/>
          </a:bodyPr>
          <a:lstStyle/>
          <a:p>
            <a:pPr defTabSz="609363">
              <a:buSzPts val="2400"/>
            </a:pPr>
            <a:endParaRPr sz="3700" kern="1200">
              <a:solidFill>
                <a:srgbClr val="FFFFFF"/>
              </a:solidFill>
              <a:latin typeface="Calibri"/>
              <a:ea typeface="Calibri"/>
              <a:cs typeface="Calibri"/>
              <a:sym typeface="Calibri"/>
            </a:endParaRPr>
          </a:p>
        </p:txBody>
      </p:sp>
      <p:sp>
        <p:nvSpPr>
          <p:cNvPr id="18" name="Google Shape;226;p11"/>
          <p:cNvSpPr/>
          <p:nvPr/>
        </p:nvSpPr>
        <p:spPr>
          <a:xfrm>
            <a:off x="8206551" y="4914151"/>
            <a:ext cx="1524900" cy="1015620"/>
          </a:xfrm>
          <a:prstGeom prst="rect">
            <a:avLst/>
          </a:prstGeom>
          <a:noFill/>
          <a:ln>
            <a:noFill/>
          </a:ln>
        </p:spPr>
        <p:txBody>
          <a:bodyPr spcFirstLastPara="1" wrap="square" lIns="91400" tIns="45698" rIns="91400" bIns="45698" anchor="t" anchorCtr="0">
            <a:spAutoFit/>
          </a:bodyPr>
          <a:lstStyle/>
          <a:p>
            <a:pPr defTabSz="914150">
              <a:buSzPts val="1400"/>
            </a:pPr>
            <a:r>
              <a:rPr lang="en-US" dirty="0"/>
              <a:t>Slightly stronger, wetter West African monsoon </a:t>
            </a:r>
            <a:endParaRPr dirty="0"/>
          </a:p>
        </p:txBody>
      </p:sp>
    </p:spTree>
    <p:extLst>
      <p:ext uri="{BB962C8B-B14F-4D97-AF65-F5344CB8AC3E}">
        <p14:creationId xmlns:p14="http://schemas.microsoft.com/office/powerpoint/2010/main" val="164835751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DRMainDevelopmentRegion.pdf"/>
          <p:cNvPicPr>
            <a:picLocks noChangeAspect="1"/>
          </p:cNvPicPr>
          <p:nvPr/>
        </p:nvPicPr>
        <p:blipFill rotWithShape="1">
          <a:blip r:embed="rId3">
            <a:extLst>
              <a:ext uri="{28A0092B-C50C-407E-A947-70E740481C1C}">
                <a14:useLocalDpi xmlns:a14="http://schemas.microsoft.com/office/drawing/2010/main" val="0"/>
              </a:ext>
            </a:extLst>
          </a:blip>
          <a:srcRect l="-1599" t="7107" r="13116" b="6030"/>
          <a:stretch/>
        </p:blipFill>
        <p:spPr>
          <a:xfrm>
            <a:off x="3042673" y="1"/>
            <a:ext cx="8916891" cy="6764179"/>
          </a:xfrm>
          <a:prstGeom prst="rect">
            <a:avLst/>
          </a:prstGeom>
        </p:spPr>
      </p:pic>
      <p:sp>
        <p:nvSpPr>
          <p:cNvPr id="328709" name="Rectangle 5"/>
          <p:cNvSpPr>
            <a:spLocks noGrp="1" noChangeArrowheads="1"/>
          </p:cNvSpPr>
          <p:nvPr>
            <p:ph type="ctrTitle"/>
          </p:nvPr>
        </p:nvSpPr>
        <p:spPr>
          <a:xfrm>
            <a:off x="-680361" y="3116833"/>
            <a:ext cx="5488385" cy="2092836"/>
          </a:xfrm>
        </p:spPr>
        <p:txBody>
          <a:bodyPr wrap="square">
            <a:spAutoFit/>
          </a:bodyPr>
          <a:lstStyle/>
          <a:p>
            <a:r>
              <a:rPr lang="en-US" sz="3100" dirty="0">
                <a:solidFill>
                  <a:srgbClr val="000000"/>
                </a:solidFill>
              </a:rPr>
              <a:t>Significance of the</a:t>
            </a:r>
            <a:br>
              <a:rPr lang="en-US" sz="3100" dirty="0">
                <a:solidFill>
                  <a:srgbClr val="000000"/>
                </a:solidFill>
              </a:rPr>
            </a:br>
            <a:r>
              <a:rPr lang="en-US" dirty="0">
                <a:solidFill>
                  <a:srgbClr val="FF0000"/>
                </a:solidFill>
              </a:rPr>
              <a:t>MAIN DEVELOPMENT</a:t>
            </a:r>
            <a:br>
              <a:rPr lang="en-US" dirty="0">
                <a:solidFill>
                  <a:srgbClr val="FF0000"/>
                </a:solidFill>
              </a:rPr>
            </a:br>
            <a:r>
              <a:rPr lang="en-US" dirty="0">
                <a:solidFill>
                  <a:srgbClr val="FF0000"/>
                </a:solidFill>
              </a:rPr>
              <a:t>REGION (MDR</a:t>
            </a:r>
            <a:r>
              <a:rPr lang="en-US" sz="3100" dirty="0">
                <a:solidFill>
                  <a:srgbClr val="FF0000"/>
                </a:solidFill>
              </a:rPr>
              <a:t>)</a:t>
            </a:r>
            <a:br>
              <a:rPr lang="en-US" sz="3100" dirty="0">
                <a:solidFill>
                  <a:srgbClr val="FF0000"/>
                </a:solidFill>
              </a:rPr>
            </a:br>
            <a:r>
              <a:rPr lang="en-US" sz="2400" dirty="0">
                <a:solidFill>
                  <a:srgbClr val="000000"/>
                </a:solidFill>
              </a:rPr>
              <a:t>Goldenberg &amp; Shapiro 1996</a:t>
            </a:r>
            <a:r>
              <a:rPr lang="en-US" sz="3100" dirty="0">
                <a:solidFill>
                  <a:srgbClr val="FF0000"/>
                </a:solidFill>
              </a:rPr>
              <a:t/>
            </a:r>
            <a:br>
              <a:rPr lang="en-US" sz="3100" dirty="0">
                <a:solidFill>
                  <a:srgbClr val="FF0000"/>
                </a:solidFill>
              </a:rPr>
            </a:br>
            <a:endParaRPr lang="en-US" sz="2400" dirty="0">
              <a:solidFill>
                <a:srgbClr val="000000"/>
              </a:solidFill>
              <a:latin typeface="Helvetica" charset="0"/>
            </a:endParaRPr>
          </a:p>
        </p:txBody>
      </p:sp>
    </p:spTree>
    <p:extLst>
      <p:ext uri="{BB962C8B-B14F-4D97-AF65-F5344CB8AC3E}">
        <p14:creationId xmlns:p14="http://schemas.microsoft.com/office/powerpoint/2010/main" val="7407311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5_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6_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CPC_Overview2">
  <a:themeElements>
    <a:clrScheme name="">
      <a:dk1>
        <a:srgbClr val="000000"/>
      </a:dk1>
      <a:lt1>
        <a:srgbClr val="FFFFFF"/>
      </a:lt1>
      <a:dk2>
        <a:srgbClr val="0000CC"/>
      </a:dk2>
      <a:lt2>
        <a:srgbClr val="FFFF00"/>
      </a:lt2>
      <a:accent1>
        <a:srgbClr val="00CC00"/>
      </a:accent1>
      <a:accent2>
        <a:srgbClr val="3399FF"/>
      </a:accent2>
      <a:accent3>
        <a:srgbClr val="AAAAE2"/>
      </a:accent3>
      <a:accent4>
        <a:srgbClr val="DADADA"/>
      </a:accent4>
      <a:accent5>
        <a:srgbClr val="AAE2AA"/>
      </a:accent5>
      <a:accent6>
        <a:srgbClr val="2D8AE7"/>
      </a:accent6>
      <a:hlink>
        <a:srgbClr val="99CCFF"/>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3_Blue Business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5066</TotalTime>
  <Words>3121</Words>
  <Application>Microsoft Macintosh PowerPoint</Application>
  <PresentationFormat>Custom</PresentationFormat>
  <Paragraphs>287</Paragraphs>
  <Slides>25</Slides>
  <Notes>23</Notes>
  <HiddenSlides>0</HiddenSlides>
  <MMClips>0</MMClips>
  <ScaleCrop>false</ScaleCrop>
  <HeadingPairs>
    <vt:vector size="4" baseType="variant">
      <vt:variant>
        <vt:lpstr>Theme</vt:lpstr>
      </vt:variant>
      <vt:variant>
        <vt:i4>10</vt:i4>
      </vt:variant>
      <vt:variant>
        <vt:lpstr>Slide Titles</vt:lpstr>
      </vt:variant>
      <vt:variant>
        <vt:i4>25</vt:i4>
      </vt:variant>
    </vt:vector>
  </HeadingPairs>
  <TitlesOfParts>
    <vt:vector size="35" baseType="lpstr">
      <vt:lpstr>Blue Business Theme</vt:lpstr>
      <vt:lpstr>Office Theme</vt:lpstr>
      <vt:lpstr>4_Blue Business Theme</vt:lpstr>
      <vt:lpstr>6_Blue Business Theme</vt:lpstr>
      <vt:lpstr>1_CPC_Overview2</vt:lpstr>
      <vt:lpstr>1_Office Theme</vt:lpstr>
      <vt:lpstr>1_Blue Business Theme</vt:lpstr>
      <vt:lpstr>2_Blue Business Theme</vt:lpstr>
      <vt:lpstr>3_Blue Business Theme</vt:lpstr>
      <vt:lpstr>5_Blue Business Theme</vt:lpstr>
      <vt:lpstr>NOAA’s May Outlook for the 2023 Atlantic Hurricane Season: Methodology &amp; Forecast Outlook + Problems with 2022 Outlook</vt:lpstr>
      <vt:lpstr>Some of the Contributions from AOML(HRD &amp; PhOD) Research to the NOAA Seasonal Hurricane Outlook</vt:lpstr>
      <vt:lpstr>PowerPoint Presentation</vt:lpstr>
      <vt:lpstr>PowerPoint Presentation</vt:lpstr>
      <vt:lpstr>NOAA’s May 2023 and 2022  Atlantic Hurricane Season Outlooks</vt:lpstr>
      <vt:lpstr>Key Things to Know about Atlantic Hurricane Outlook</vt:lpstr>
      <vt:lpstr>Key Things to Know about Atlantic Hurricane Outlook</vt:lpstr>
      <vt:lpstr>Expected Atlantic Conditions During  August-October (ASO) 2023</vt:lpstr>
      <vt:lpstr>Significance of the MAIN DEVELOPMENT REGION (MDR) Goldenberg &amp; Shapiro 1996 </vt:lpstr>
      <vt:lpstr>May 2023 Atlantic Hurricane Outlook: Historical Perspective</vt:lpstr>
      <vt:lpstr>Sea Surface Temperature Anomalies (°C)</vt:lpstr>
      <vt:lpstr>Predicted Sea Surface Temperature (SST) Anomalies</vt:lpstr>
      <vt:lpstr>Official NOAA CPC ENSO Probabilities</vt:lpstr>
      <vt:lpstr>Recent Model SST Anomaly Forecasts for Niño-3.4 Region </vt:lpstr>
      <vt:lpstr>PowerPoint Presentation</vt:lpstr>
      <vt:lpstr>Model Forecasts - Magnitude of Anomalous Vertical  Wind Shear during August-October 2023</vt:lpstr>
      <vt:lpstr>Atlantic Hurricane Season Model Forecast Summary</vt:lpstr>
      <vt:lpstr>NOAA 2022 Atlantic Hurricane Season Outlook  Verification</vt:lpstr>
      <vt:lpstr>2022: DEAD August</vt:lpstr>
      <vt:lpstr>Why Was 2022 Activity Lower Than Predicted?</vt:lpstr>
      <vt:lpstr>Aug. vs Sep. &amp; ASO 2022</vt:lpstr>
      <vt:lpstr>NOAA 2022 Atlantic Hurricane Season Outlook  Verification</vt:lpstr>
      <vt:lpstr>VALUE OF OUTLOOK</vt:lpstr>
      <vt:lpstr>Possible Future Research (Wish List from Outlook Team)</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NOAA 2022 Hurricane Season Outlooks</dc:title>
  <dc:creator>wd01ak</dc:creator>
  <cp:lastModifiedBy>Stanley Blake Goldenberg</cp:lastModifiedBy>
  <cp:revision>88</cp:revision>
  <dcterms:created xsi:type="dcterms:W3CDTF">2003-03-17T18:17:08Z</dcterms:created>
  <dcterms:modified xsi:type="dcterms:W3CDTF">2023-06-08T16:02:31Z</dcterms:modified>
</cp:coreProperties>
</file>