
<file path=[Content_Types].xml><?xml version="1.0" encoding="utf-8"?>
<Types xmlns="http://schemas.openxmlformats.org/package/2006/content-types">
  <Default Extension="emf" ContentType="image/x-emf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1"/>
  </p:sldMasterIdLst>
  <p:notesMasterIdLst>
    <p:notesMasterId r:id="rId14"/>
  </p:notesMasterIdLst>
  <p:sldIdLst>
    <p:sldId id="256" r:id="rId2"/>
    <p:sldId id="289" r:id="rId3"/>
    <p:sldId id="302" r:id="rId4"/>
    <p:sldId id="299" r:id="rId5"/>
    <p:sldId id="303" r:id="rId6"/>
    <p:sldId id="304" r:id="rId7"/>
    <p:sldId id="305" r:id="rId8"/>
    <p:sldId id="306" r:id="rId9"/>
    <p:sldId id="307" r:id="rId10"/>
    <p:sldId id="308" r:id="rId11"/>
    <p:sldId id="309" r:id="rId12"/>
    <p:sldId id="277" r:id="rId13"/>
  </p:sldIdLst>
  <p:sldSz cx="12192000" cy="68580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http://customooxmlschemas.google.com/">
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r:id="rId31" roundtripDataSignature="AMtx7mjxFwexn6j0jKBACKqzpL3if2ELGQ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>
        <p:scale>
          <a:sx n="100" d="100"/>
          <a:sy n="100" d="100"/>
        </p:scale>
        <p:origin x="72" y="43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0" d="100"/>
        <a:sy n="6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31" Type="http://customschemas.google.com/relationships/presentationmetadata" Target="meta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Relationship Id="rId35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" name="Google Shape;202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3" name="Google Shape;203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" name="Google Shape;209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0" name="Google Shape;210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26540863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3" name="Google Shape;513;p2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14" name="Google Shape;514;p2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1_Section Header" type="secHead">
  <p:cSld name="SECTION_HEADER">
    <p:bg>
      <p:bgPr>
        <a:blipFill>
          <a:blip r:embed="rId2">
            <a:alphaModFix amt="89000"/>
          </a:blip>
          <a:stretch>
            <a:fillRect/>
          </a:stretch>
        </a:blipFill>
        <a:effectLst/>
      </p:bgPr>
    </p:bg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25"/>
          <p:cNvSpPr txBox="1">
            <a:spLocks noGrp="1"/>
          </p:cNvSpPr>
          <p:nvPr>
            <p:ph type="title"/>
          </p:nvPr>
        </p:nvSpPr>
        <p:spPr>
          <a:xfrm>
            <a:off x="457200" y="1066800"/>
            <a:ext cx="526415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4000"/>
              <a:buFont typeface="Arial"/>
              <a:buNone/>
              <a:defRPr sz="4000" b="0" i="0" u="none" strike="noStrike" cap="none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5" name="Google Shape;15;p25"/>
          <p:cNvSpPr txBox="1">
            <a:spLocks noGrp="1"/>
          </p:cNvSpPr>
          <p:nvPr>
            <p:ph type="body" idx="1"/>
          </p:nvPr>
        </p:nvSpPr>
        <p:spPr>
          <a:xfrm>
            <a:off x="490603" y="4071937"/>
            <a:ext cx="5264150" cy="439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575757"/>
              </a:buClr>
              <a:buSzPts val="2400"/>
              <a:buFont typeface="Arial"/>
              <a:buNone/>
              <a:defRPr sz="2400" b="0" i="0" u="none" strike="noStrike" cap="none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6" name="Google Shape;16;p25"/>
          <p:cNvSpPr txBox="1">
            <a:spLocks noGrp="1"/>
          </p:cNvSpPr>
          <p:nvPr>
            <p:ph type="sldNum" idx="12"/>
          </p:nvPr>
        </p:nvSpPr>
        <p:spPr>
          <a:xfrm>
            <a:off x="11634592" y="274574"/>
            <a:ext cx="381001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17" name="Google Shape;17;p2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648200" y="203563"/>
            <a:ext cx="2895600" cy="67818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, Content and Photos">
  <p:cSld name="Title, Content and Photos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35"/>
          <p:cNvSpPr txBox="1">
            <a:spLocks noGrp="1"/>
          </p:cNvSpPr>
          <p:nvPr>
            <p:ph type="body" idx="1"/>
          </p:nvPr>
        </p:nvSpPr>
        <p:spPr>
          <a:xfrm>
            <a:off x="490603" y="4173536"/>
            <a:ext cx="4419600" cy="211772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4318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575757"/>
              </a:buClr>
              <a:buSzPts val="3200"/>
              <a:buFont typeface="Arial"/>
              <a:buChar char="•"/>
              <a:defRPr sz="3200" b="0" i="0" u="none" strike="noStrike" cap="none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4064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575757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575757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575757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575757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3" name="Google Shape;63;p35"/>
          <p:cNvSpPr txBox="1">
            <a:spLocks noGrp="1"/>
          </p:cNvSpPr>
          <p:nvPr>
            <p:ph type="sldNum" idx="12"/>
          </p:nvPr>
        </p:nvSpPr>
        <p:spPr>
          <a:xfrm>
            <a:off x="11634592" y="274574"/>
            <a:ext cx="381001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64" name="Google Shape;64;p35"/>
          <p:cNvSpPr txBox="1">
            <a:spLocks noGrp="1"/>
          </p:cNvSpPr>
          <p:nvPr>
            <p:ph type="title"/>
          </p:nvPr>
        </p:nvSpPr>
        <p:spPr>
          <a:xfrm>
            <a:off x="457200" y="1066801"/>
            <a:ext cx="4419600" cy="2362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4400"/>
              <a:buFont typeface="Arial"/>
              <a:buNone/>
              <a:defRPr sz="4400" b="0" i="0" u="none" strike="noStrike" cap="none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65" name="Google Shape;65;p35"/>
          <p:cNvSpPr txBox="1">
            <a:spLocks noGrp="1"/>
          </p:cNvSpPr>
          <p:nvPr>
            <p:ph type="body" idx="2"/>
          </p:nvPr>
        </p:nvSpPr>
        <p:spPr>
          <a:xfrm>
            <a:off x="490603" y="3581400"/>
            <a:ext cx="4419600" cy="439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575757"/>
              </a:buClr>
              <a:buSzPts val="2400"/>
              <a:buFont typeface="Arial"/>
              <a:buNone/>
              <a:defRPr sz="2400" b="0" i="0" u="none" strike="noStrike" cap="none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6" name="Google Shape;66;p35"/>
          <p:cNvSpPr>
            <a:spLocks noGrp="1"/>
          </p:cNvSpPr>
          <p:nvPr>
            <p:ph type="pic" idx="3"/>
          </p:nvPr>
        </p:nvSpPr>
        <p:spPr>
          <a:xfrm>
            <a:off x="6324600" y="1066800"/>
            <a:ext cx="2895600" cy="5224463"/>
          </a:xfrm>
          <a:prstGeom prst="rect">
            <a:avLst/>
          </a:prstGeom>
          <a:noFill/>
          <a:ln>
            <a:noFill/>
          </a:ln>
        </p:spPr>
      </p:sp>
      <p:sp>
        <p:nvSpPr>
          <p:cNvPr id="67" name="Google Shape;67;p35"/>
          <p:cNvSpPr>
            <a:spLocks noGrp="1"/>
          </p:cNvSpPr>
          <p:nvPr>
            <p:ph type="pic" idx="4"/>
          </p:nvPr>
        </p:nvSpPr>
        <p:spPr>
          <a:xfrm>
            <a:off x="9342330" y="1078282"/>
            <a:ext cx="2895600" cy="5224463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, Content and Photo">
  <p:cSld name="Title, Content and Photo"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36"/>
          <p:cNvSpPr txBox="1">
            <a:spLocks noGrp="1"/>
          </p:cNvSpPr>
          <p:nvPr>
            <p:ph type="body" idx="1"/>
          </p:nvPr>
        </p:nvSpPr>
        <p:spPr>
          <a:xfrm>
            <a:off x="490603" y="4173536"/>
            <a:ext cx="4419600" cy="211772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4318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575757"/>
              </a:buClr>
              <a:buSzPts val="3200"/>
              <a:buFont typeface="Arial"/>
              <a:buChar char="•"/>
              <a:defRPr sz="3200" b="0" i="0" u="none" strike="noStrike" cap="none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4064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575757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575757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575757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575757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0" name="Google Shape;70;p36"/>
          <p:cNvSpPr txBox="1">
            <a:spLocks noGrp="1"/>
          </p:cNvSpPr>
          <p:nvPr>
            <p:ph type="sldNum" idx="12"/>
          </p:nvPr>
        </p:nvSpPr>
        <p:spPr>
          <a:xfrm>
            <a:off x="11634592" y="274574"/>
            <a:ext cx="381001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71" name="Google Shape;71;p36"/>
          <p:cNvSpPr txBox="1">
            <a:spLocks noGrp="1"/>
          </p:cNvSpPr>
          <p:nvPr>
            <p:ph type="title"/>
          </p:nvPr>
        </p:nvSpPr>
        <p:spPr>
          <a:xfrm>
            <a:off x="457200" y="1066801"/>
            <a:ext cx="4419600" cy="2362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4400"/>
              <a:buFont typeface="Arial"/>
              <a:buNone/>
              <a:defRPr sz="4400" b="0" i="0" u="none" strike="noStrike" cap="none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72" name="Google Shape;72;p36"/>
          <p:cNvSpPr txBox="1">
            <a:spLocks noGrp="1"/>
          </p:cNvSpPr>
          <p:nvPr>
            <p:ph type="body" idx="2"/>
          </p:nvPr>
        </p:nvSpPr>
        <p:spPr>
          <a:xfrm>
            <a:off x="490603" y="3581400"/>
            <a:ext cx="4419600" cy="439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575757"/>
              </a:buClr>
              <a:buSzPts val="2400"/>
              <a:buFont typeface="Arial"/>
              <a:buNone/>
              <a:defRPr sz="2400" b="0" i="0" u="none" strike="noStrike" cap="none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3" name="Google Shape;73;p36"/>
          <p:cNvSpPr>
            <a:spLocks noGrp="1"/>
          </p:cNvSpPr>
          <p:nvPr>
            <p:ph type="pic" idx="3"/>
          </p:nvPr>
        </p:nvSpPr>
        <p:spPr>
          <a:xfrm>
            <a:off x="6096000" y="1078282"/>
            <a:ext cx="6141930" cy="5224463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 and Subtitle">
  <p:cSld name="Comparison and Subtitle"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37"/>
          <p:cNvSpPr txBox="1">
            <a:spLocks noGrp="1"/>
          </p:cNvSpPr>
          <p:nvPr>
            <p:ph type="body" idx="1"/>
          </p:nvPr>
        </p:nvSpPr>
        <p:spPr>
          <a:xfrm>
            <a:off x="839788" y="2821303"/>
            <a:ext cx="5157787" cy="5238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575757"/>
              </a:buClr>
              <a:buSzPts val="2000"/>
              <a:buFont typeface="Arial"/>
              <a:buNone/>
              <a:defRPr sz="2000" b="1" i="0" u="none" strike="noStrike" cap="none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575757"/>
              </a:buClr>
              <a:buSzPts val="2000"/>
              <a:buFont typeface="Arial"/>
              <a:buNone/>
              <a:defRPr sz="2000" b="1" i="0" u="none" strike="noStrike" cap="none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575757"/>
              </a:buClr>
              <a:buSzPts val="1800"/>
              <a:buFont typeface="Arial"/>
              <a:buNone/>
              <a:defRPr sz="1800" b="1" i="0" u="none" strike="noStrike" cap="none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575757"/>
              </a:buClr>
              <a:buSzPts val="1600"/>
              <a:buFont typeface="Arial"/>
              <a:buNone/>
              <a:defRPr sz="1600" b="1" i="0" u="none" strike="noStrike" cap="none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575757"/>
              </a:buClr>
              <a:buSzPts val="1600"/>
              <a:buFont typeface="Arial"/>
              <a:buNone/>
              <a:defRPr sz="1600" b="1" i="0" u="none" strike="noStrike" cap="none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6" name="Google Shape;76;p37"/>
          <p:cNvSpPr txBox="1">
            <a:spLocks noGrp="1"/>
          </p:cNvSpPr>
          <p:nvPr>
            <p:ph type="body" idx="2"/>
          </p:nvPr>
        </p:nvSpPr>
        <p:spPr>
          <a:xfrm>
            <a:off x="839788" y="3420948"/>
            <a:ext cx="5157787" cy="27687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575757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575757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575757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575757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575757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7" name="Google Shape;77;p37"/>
          <p:cNvSpPr txBox="1">
            <a:spLocks noGrp="1"/>
          </p:cNvSpPr>
          <p:nvPr>
            <p:ph type="body" idx="3"/>
          </p:nvPr>
        </p:nvSpPr>
        <p:spPr>
          <a:xfrm>
            <a:off x="6172200" y="2821610"/>
            <a:ext cx="5183188" cy="5238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575757"/>
              </a:buClr>
              <a:buSzPts val="2000"/>
              <a:buFont typeface="Arial"/>
              <a:buNone/>
              <a:defRPr sz="2000" b="1" i="0" u="none" strike="noStrike" cap="none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575757"/>
              </a:buClr>
              <a:buSzPts val="2000"/>
              <a:buFont typeface="Arial"/>
              <a:buNone/>
              <a:defRPr sz="2000" b="1" i="0" u="none" strike="noStrike" cap="none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575757"/>
              </a:buClr>
              <a:buSzPts val="1800"/>
              <a:buFont typeface="Arial"/>
              <a:buNone/>
              <a:defRPr sz="1800" b="1" i="0" u="none" strike="noStrike" cap="none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575757"/>
              </a:buClr>
              <a:buSzPts val="1600"/>
              <a:buFont typeface="Arial"/>
              <a:buNone/>
              <a:defRPr sz="1600" b="1" i="0" u="none" strike="noStrike" cap="none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575757"/>
              </a:buClr>
              <a:buSzPts val="1600"/>
              <a:buFont typeface="Arial"/>
              <a:buNone/>
              <a:defRPr sz="1600" b="1" i="0" u="none" strike="noStrike" cap="none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8" name="Google Shape;78;p37"/>
          <p:cNvSpPr txBox="1">
            <a:spLocks noGrp="1"/>
          </p:cNvSpPr>
          <p:nvPr>
            <p:ph type="body" idx="4"/>
          </p:nvPr>
        </p:nvSpPr>
        <p:spPr>
          <a:xfrm>
            <a:off x="6172200" y="3429000"/>
            <a:ext cx="5183188" cy="27606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575757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575757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575757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575757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575757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9" name="Google Shape;79;p37"/>
          <p:cNvSpPr txBox="1">
            <a:spLocks noGrp="1"/>
          </p:cNvSpPr>
          <p:nvPr>
            <p:ph type="sldNum" idx="12"/>
          </p:nvPr>
        </p:nvSpPr>
        <p:spPr>
          <a:xfrm>
            <a:off x="11634592" y="274574"/>
            <a:ext cx="381001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80" name="Google Shape;80;p37"/>
          <p:cNvSpPr txBox="1">
            <a:spLocks noGrp="1"/>
          </p:cNvSpPr>
          <p:nvPr>
            <p:ph type="title"/>
          </p:nvPr>
        </p:nvSpPr>
        <p:spPr>
          <a:xfrm>
            <a:off x="457200" y="1818930"/>
            <a:ext cx="3198812" cy="7718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4000"/>
              <a:buFont typeface="Arial"/>
              <a:buNone/>
              <a:defRPr sz="4000" b="0" i="0" u="none" strike="noStrike" cap="none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able Slide">
  <p:cSld name="Table Slide">
    <p:spTree>
      <p:nvGrpSpPr>
        <p:cNvPr id="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p38"/>
          <p:cNvSpPr txBox="1">
            <a:spLocks noGrp="1"/>
          </p:cNvSpPr>
          <p:nvPr>
            <p:ph type="sldNum" idx="12"/>
          </p:nvPr>
        </p:nvSpPr>
        <p:spPr>
          <a:xfrm>
            <a:off x="11634592" y="274574"/>
            <a:ext cx="381001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83" name="Google Shape;83;p38"/>
          <p:cNvSpPr txBox="1">
            <a:spLocks noGrp="1"/>
          </p:cNvSpPr>
          <p:nvPr>
            <p:ph type="title"/>
          </p:nvPr>
        </p:nvSpPr>
        <p:spPr>
          <a:xfrm>
            <a:off x="533400" y="1818930"/>
            <a:ext cx="3808412" cy="7718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4000"/>
              <a:buFont typeface="Arial"/>
              <a:buNone/>
              <a:defRPr sz="4000" b="0" i="0" u="none" strike="noStrike" cap="none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84" name="Google Shape;84;p38"/>
          <p:cNvSpPr>
            <a:spLocks noGrp="1"/>
          </p:cNvSpPr>
          <p:nvPr>
            <p:ph type="tbl" idx="2"/>
          </p:nvPr>
        </p:nvSpPr>
        <p:spPr>
          <a:xfrm>
            <a:off x="1676400" y="2819400"/>
            <a:ext cx="8991600" cy="2667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tats ">
  <p:cSld name="Stats ">
    <p:spTree>
      <p:nvGrpSpPr>
        <p:cNvPr id="1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p39"/>
          <p:cNvSpPr txBox="1">
            <a:spLocks noGrp="1"/>
          </p:cNvSpPr>
          <p:nvPr>
            <p:ph type="sldNum" idx="12"/>
          </p:nvPr>
        </p:nvSpPr>
        <p:spPr>
          <a:xfrm>
            <a:off x="11634592" y="274574"/>
            <a:ext cx="381001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87" name="Google Shape;87;p39"/>
          <p:cNvSpPr txBox="1">
            <a:spLocks noGrp="1"/>
          </p:cNvSpPr>
          <p:nvPr>
            <p:ph type="title"/>
          </p:nvPr>
        </p:nvSpPr>
        <p:spPr>
          <a:xfrm>
            <a:off x="839788" y="1818930"/>
            <a:ext cx="3198812" cy="7718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4000"/>
              <a:buFont typeface="Arial"/>
              <a:buNone/>
              <a:defRPr sz="4000" b="0" i="0" u="none" strike="noStrike" cap="none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88" name="Google Shape;88;p39"/>
          <p:cNvSpPr txBox="1">
            <a:spLocks noGrp="1"/>
          </p:cNvSpPr>
          <p:nvPr>
            <p:ph type="body" idx="1"/>
          </p:nvPr>
        </p:nvSpPr>
        <p:spPr>
          <a:xfrm>
            <a:off x="1448594" y="3429000"/>
            <a:ext cx="1981200" cy="106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22860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4298D3"/>
              </a:buClr>
              <a:buSzPts val="6600"/>
              <a:buFont typeface="Arial"/>
              <a:buNone/>
              <a:defRPr sz="6600" b="0" i="0" u="none" strike="noStrike" cap="none">
                <a:solidFill>
                  <a:srgbClr val="4298D3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575757"/>
              </a:buClr>
              <a:buSzPts val="2400"/>
              <a:buFont typeface="Arial"/>
              <a:buNone/>
              <a:defRPr sz="2400" b="0" i="0" u="none" strike="noStrike" cap="none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575757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575757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575757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9" name="Google Shape;89;p39"/>
          <p:cNvSpPr txBox="1">
            <a:spLocks noGrp="1"/>
          </p:cNvSpPr>
          <p:nvPr>
            <p:ph type="body" idx="2"/>
          </p:nvPr>
        </p:nvSpPr>
        <p:spPr>
          <a:xfrm>
            <a:off x="1258094" y="4572000"/>
            <a:ext cx="2362200" cy="53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22860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575757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575757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575757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575757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575757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cxnSp>
        <p:nvCxnSpPr>
          <p:cNvPr id="90" name="Google Shape;90;p39"/>
          <p:cNvCxnSpPr/>
          <p:nvPr/>
        </p:nvCxnSpPr>
        <p:spPr>
          <a:xfrm>
            <a:off x="4191000" y="2819400"/>
            <a:ext cx="0" cy="2705100"/>
          </a:xfrm>
          <a:prstGeom prst="straightConnector1">
            <a:avLst/>
          </a:prstGeom>
          <a:noFill/>
          <a:ln w="25400" cap="rnd" cmpd="sng">
            <a:solidFill>
              <a:srgbClr val="575757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91" name="Google Shape;91;p39"/>
          <p:cNvCxnSpPr/>
          <p:nvPr/>
        </p:nvCxnSpPr>
        <p:spPr>
          <a:xfrm>
            <a:off x="8001000" y="2819400"/>
            <a:ext cx="0" cy="2705100"/>
          </a:xfrm>
          <a:prstGeom prst="straightConnector1">
            <a:avLst/>
          </a:prstGeom>
          <a:noFill/>
          <a:ln w="25400" cap="rnd" cmpd="sng">
            <a:solidFill>
              <a:srgbClr val="575757"/>
            </a:solidFill>
            <a:prstDash val="dot"/>
            <a:round/>
            <a:headEnd type="none" w="sm" len="sm"/>
            <a:tailEnd type="none" w="sm" len="sm"/>
          </a:ln>
        </p:spPr>
      </p:cxnSp>
      <p:sp>
        <p:nvSpPr>
          <p:cNvPr id="92" name="Google Shape;92;p39"/>
          <p:cNvSpPr txBox="1">
            <a:spLocks noGrp="1"/>
          </p:cNvSpPr>
          <p:nvPr>
            <p:ph type="body" idx="3"/>
          </p:nvPr>
        </p:nvSpPr>
        <p:spPr>
          <a:xfrm>
            <a:off x="5105399" y="3429000"/>
            <a:ext cx="1981201" cy="1104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22860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4298D3"/>
              </a:buClr>
              <a:buSzPts val="6600"/>
              <a:buFont typeface="Arial"/>
              <a:buNone/>
              <a:defRPr sz="6600" b="0" i="0" u="none" strike="noStrike" cap="none">
                <a:solidFill>
                  <a:srgbClr val="4298D3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575757"/>
              </a:buClr>
              <a:buSzPts val="2400"/>
              <a:buFont typeface="Arial"/>
              <a:buNone/>
              <a:defRPr sz="2400" b="0" i="0" u="none" strike="noStrike" cap="none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575757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575757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575757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93" name="Google Shape;93;p39"/>
          <p:cNvSpPr txBox="1">
            <a:spLocks noGrp="1"/>
          </p:cNvSpPr>
          <p:nvPr>
            <p:ph type="body" idx="4"/>
          </p:nvPr>
        </p:nvSpPr>
        <p:spPr>
          <a:xfrm>
            <a:off x="4914900" y="4610100"/>
            <a:ext cx="2362200" cy="53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22860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575757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575757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575757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575757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575757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94" name="Google Shape;94;p39"/>
          <p:cNvSpPr txBox="1">
            <a:spLocks noGrp="1"/>
          </p:cNvSpPr>
          <p:nvPr>
            <p:ph type="body" idx="5"/>
          </p:nvPr>
        </p:nvSpPr>
        <p:spPr>
          <a:xfrm>
            <a:off x="8382000" y="3429000"/>
            <a:ext cx="3505201" cy="1104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22860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4298D3"/>
              </a:buClr>
              <a:buSzPts val="6600"/>
              <a:buFont typeface="Arial"/>
              <a:buNone/>
              <a:defRPr sz="6600" b="0" i="0" u="none" strike="noStrike" cap="none">
                <a:solidFill>
                  <a:srgbClr val="4298D3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575757"/>
              </a:buClr>
              <a:buSzPts val="2400"/>
              <a:buFont typeface="Arial"/>
              <a:buNone/>
              <a:defRPr sz="2400" b="0" i="0" u="none" strike="noStrike" cap="none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575757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575757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575757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95" name="Google Shape;95;p39"/>
          <p:cNvSpPr txBox="1">
            <a:spLocks noGrp="1"/>
          </p:cNvSpPr>
          <p:nvPr>
            <p:ph type="body" idx="6"/>
          </p:nvPr>
        </p:nvSpPr>
        <p:spPr>
          <a:xfrm>
            <a:off x="8915399" y="4610100"/>
            <a:ext cx="2362200" cy="53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22860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575757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575757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575757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575757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575757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96" name="Google Shape;96;p39"/>
          <p:cNvSpPr txBox="1">
            <a:spLocks noGrp="1"/>
          </p:cNvSpPr>
          <p:nvPr>
            <p:ph type="body" idx="7"/>
          </p:nvPr>
        </p:nvSpPr>
        <p:spPr>
          <a:xfrm>
            <a:off x="1259138" y="3124200"/>
            <a:ext cx="2362200" cy="30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22860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4298D3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4298D3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575757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575757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575757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575757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97" name="Google Shape;97;p39"/>
          <p:cNvSpPr txBox="1">
            <a:spLocks noGrp="1"/>
          </p:cNvSpPr>
          <p:nvPr>
            <p:ph type="body" idx="8"/>
          </p:nvPr>
        </p:nvSpPr>
        <p:spPr>
          <a:xfrm>
            <a:off x="4914900" y="3124200"/>
            <a:ext cx="2362200" cy="30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22860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4298D3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4298D3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575757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575757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575757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575757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98" name="Google Shape;98;p39"/>
          <p:cNvSpPr txBox="1">
            <a:spLocks noGrp="1"/>
          </p:cNvSpPr>
          <p:nvPr>
            <p:ph type="body" idx="9"/>
          </p:nvPr>
        </p:nvSpPr>
        <p:spPr>
          <a:xfrm>
            <a:off x="8915399" y="3124200"/>
            <a:ext cx="2362200" cy="30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22860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4298D3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4298D3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575757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575757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575757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575757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List">
  <p:cSld name="List"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p40"/>
          <p:cNvSpPr txBox="1">
            <a:spLocks noGrp="1"/>
          </p:cNvSpPr>
          <p:nvPr>
            <p:ph type="sldNum" idx="12"/>
          </p:nvPr>
        </p:nvSpPr>
        <p:spPr>
          <a:xfrm>
            <a:off x="11634592" y="274574"/>
            <a:ext cx="381001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01" name="Google Shape;101;p40"/>
          <p:cNvSpPr txBox="1">
            <a:spLocks noGrp="1"/>
          </p:cNvSpPr>
          <p:nvPr>
            <p:ph type="title"/>
          </p:nvPr>
        </p:nvSpPr>
        <p:spPr>
          <a:xfrm>
            <a:off x="381000" y="1818930"/>
            <a:ext cx="3657600" cy="7718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4000"/>
              <a:buFont typeface="Arial"/>
              <a:buNone/>
              <a:defRPr sz="4000" b="0" i="0" u="none" strike="noStrike" cap="none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02" name="Google Shape;102;p40"/>
          <p:cNvSpPr txBox="1">
            <a:spLocks noGrp="1"/>
          </p:cNvSpPr>
          <p:nvPr>
            <p:ph type="body" idx="1"/>
          </p:nvPr>
        </p:nvSpPr>
        <p:spPr>
          <a:xfrm>
            <a:off x="2286000" y="2895600"/>
            <a:ext cx="3505200" cy="121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575757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575757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575757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575757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575757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grpSp>
        <p:nvGrpSpPr>
          <p:cNvPr id="103" name="Google Shape;103;p40"/>
          <p:cNvGrpSpPr/>
          <p:nvPr/>
        </p:nvGrpSpPr>
        <p:grpSpPr>
          <a:xfrm>
            <a:off x="1734858" y="4640891"/>
            <a:ext cx="382489" cy="382489"/>
            <a:chOff x="6553198" y="2590804"/>
            <a:chExt cx="457200" cy="457200"/>
          </a:xfrm>
        </p:grpSpPr>
        <p:sp>
          <p:nvSpPr>
            <p:cNvPr id="104" name="Google Shape;104;p40"/>
            <p:cNvSpPr/>
            <p:nvPr/>
          </p:nvSpPr>
          <p:spPr>
            <a:xfrm>
              <a:off x="6553198" y="2590804"/>
              <a:ext cx="457200" cy="457200"/>
            </a:xfrm>
            <a:prstGeom prst="ellipse">
              <a:avLst/>
            </a:prstGeom>
            <a:solidFill>
              <a:srgbClr val="4298D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5" name="Google Shape;105;p40"/>
            <p:cNvSpPr txBox="1"/>
            <p:nvPr/>
          </p:nvSpPr>
          <p:spPr>
            <a:xfrm>
              <a:off x="6591299" y="2653846"/>
              <a:ext cx="381000" cy="33110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20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2</a:t>
              </a:r>
              <a:endParaRPr/>
            </a:p>
          </p:txBody>
        </p:sp>
      </p:grpSp>
      <p:sp>
        <p:nvSpPr>
          <p:cNvPr id="106" name="Google Shape;106;p40"/>
          <p:cNvSpPr txBox="1">
            <a:spLocks noGrp="1"/>
          </p:cNvSpPr>
          <p:nvPr>
            <p:ph type="body" idx="2"/>
          </p:nvPr>
        </p:nvSpPr>
        <p:spPr>
          <a:xfrm>
            <a:off x="2286000" y="4640892"/>
            <a:ext cx="3505200" cy="121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575757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575757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575757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575757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575757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07" name="Google Shape;107;p40"/>
          <p:cNvSpPr txBox="1">
            <a:spLocks noGrp="1"/>
          </p:cNvSpPr>
          <p:nvPr>
            <p:ph type="body" idx="3"/>
          </p:nvPr>
        </p:nvSpPr>
        <p:spPr>
          <a:xfrm>
            <a:off x="7122611" y="2895600"/>
            <a:ext cx="3505200" cy="121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575757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575757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575757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575757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575757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08" name="Google Shape;108;p40"/>
          <p:cNvSpPr txBox="1">
            <a:spLocks noGrp="1"/>
          </p:cNvSpPr>
          <p:nvPr>
            <p:ph type="body" idx="4"/>
          </p:nvPr>
        </p:nvSpPr>
        <p:spPr>
          <a:xfrm>
            <a:off x="7122611" y="4640892"/>
            <a:ext cx="3505200" cy="121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575757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575757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575757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575757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575757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grpSp>
        <p:nvGrpSpPr>
          <p:cNvPr id="109" name="Google Shape;109;p40"/>
          <p:cNvGrpSpPr/>
          <p:nvPr/>
        </p:nvGrpSpPr>
        <p:grpSpPr>
          <a:xfrm>
            <a:off x="1772210" y="2895599"/>
            <a:ext cx="382489" cy="382489"/>
            <a:chOff x="6553198" y="2590804"/>
            <a:chExt cx="457200" cy="457200"/>
          </a:xfrm>
        </p:grpSpPr>
        <p:sp>
          <p:nvSpPr>
            <p:cNvPr id="110" name="Google Shape;110;p40"/>
            <p:cNvSpPr/>
            <p:nvPr/>
          </p:nvSpPr>
          <p:spPr>
            <a:xfrm>
              <a:off x="6553198" y="2590804"/>
              <a:ext cx="457200" cy="457200"/>
            </a:xfrm>
            <a:prstGeom prst="ellipse">
              <a:avLst/>
            </a:prstGeom>
            <a:solidFill>
              <a:srgbClr val="4298D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1" name="Google Shape;111;p40"/>
            <p:cNvSpPr txBox="1"/>
            <p:nvPr/>
          </p:nvSpPr>
          <p:spPr>
            <a:xfrm>
              <a:off x="6591299" y="2653846"/>
              <a:ext cx="381000" cy="33110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20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1</a:t>
              </a:r>
              <a:endParaRPr/>
            </a:p>
          </p:txBody>
        </p:sp>
      </p:grpSp>
      <p:grpSp>
        <p:nvGrpSpPr>
          <p:cNvPr id="112" name="Google Shape;112;p40"/>
          <p:cNvGrpSpPr/>
          <p:nvPr/>
        </p:nvGrpSpPr>
        <p:grpSpPr>
          <a:xfrm>
            <a:off x="6553200" y="4640885"/>
            <a:ext cx="382489" cy="382489"/>
            <a:chOff x="6553198" y="2590804"/>
            <a:chExt cx="457200" cy="457200"/>
          </a:xfrm>
        </p:grpSpPr>
        <p:sp>
          <p:nvSpPr>
            <p:cNvPr id="113" name="Google Shape;113;p40"/>
            <p:cNvSpPr/>
            <p:nvPr/>
          </p:nvSpPr>
          <p:spPr>
            <a:xfrm>
              <a:off x="6553198" y="2590804"/>
              <a:ext cx="457200" cy="457200"/>
            </a:xfrm>
            <a:prstGeom prst="ellipse">
              <a:avLst/>
            </a:prstGeom>
            <a:solidFill>
              <a:srgbClr val="4298D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4" name="Google Shape;114;p40"/>
            <p:cNvSpPr txBox="1"/>
            <p:nvPr/>
          </p:nvSpPr>
          <p:spPr>
            <a:xfrm>
              <a:off x="6591299" y="2653846"/>
              <a:ext cx="381000" cy="33110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20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4</a:t>
              </a:r>
              <a:endParaRPr/>
            </a:p>
          </p:txBody>
        </p:sp>
      </p:grpSp>
      <p:grpSp>
        <p:nvGrpSpPr>
          <p:cNvPr id="115" name="Google Shape;115;p40"/>
          <p:cNvGrpSpPr/>
          <p:nvPr/>
        </p:nvGrpSpPr>
        <p:grpSpPr>
          <a:xfrm>
            <a:off x="6553199" y="2895599"/>
            <a:ext cx="382489" cy="382489"/>
            <a:chOff x="6553198" y="2590804"/>
            <a:chExt cx="457200" cy="457200"/>
          </a:xfrm>
        </p:grpSpPr>
        <p:sp>
          <p:nvSpPr>
            <p:cNvPr id="116" name="Google Shape;116;p40"/>
            <p:cNvSpPr/>
            <p:nvPr/>
          </p:nvSpPr>
          <p:spPr>
            <a:xfrm>
              <a:off x="6553198" y="2590804"/>
              <a:ext cx="457200" cy="457200"/>
            </a:xfrm>
            <a:prstGeom prst="ellipse">
              <a:avLst/>
            </a:prstGeom>
            <a:solidFill>
              <a:srgbClr val="4298D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7" name="Google Shape;117;p40"/>
            <p:cNvSpPr txBox="1"/>
            <p:nvPr/>
          </p:nvSpPr>
          <p:spPr>
            <a:xfrm>
              <a:off x="6591299" y="2653846"/>
              <a:ext cx="381000" cy="33110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20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3</a:t>
              </a:r>
              <a:endParaRPr/>
            </a:p>
          </p:txBody>
        </p:sp>
      </p:grp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End Presentation Water">
  <p:cSld name="End Presentation Water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Google Shape;119;p41"/>
          <p:cNvSpPr txBox="1">
            <a:spLocks noGrp="1"/>
          </p:cNvSpPr>
          <p:nvPr>
            <p:ph type="title"/>
          </p:nvPr>
        </p:nvSpPr>
        <p:spPr>
          <a:xfrm>
            <a:off x="457200" y="1066800"/>
            <a:ext cx="526415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4400"/>
              <a:buFont typeface="Arial"/>
              <a:buNone/>
              <a:defRPr sz="4400" b="0" i="0" u="none" strike="noStrike" cap="none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20" name="Google Shape;120;p41"/>
          <p:cNvSpPr txBox="1">
            <a:spLocks noGrp="1"/>
          </p:cNvSpPr>
          <p:nvPr>
            <p:ph type="body" idx="1"/>
          </p:nvPr>
        </p:nvSpPr>
        <p:spPr>
          <a:xfrm>
            <a:off x="490603" y="4071937"/>
            <a:ext cx="5264150" cy="439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575757"/>
              </a:buClr>
              <a:buSzPts val="2400"/>
              <a:buFont typeface="Arial"/>
              <a:buNone/>
              <a:defRPr sz="2400" b="0" i="0" u="none" strike="noStrike" cap="none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21" name="Google Shape;121;p41"/>
          <p:cNvSpPr txBox="1">
            <a:spLocks noGrp="1"/>
          </p:cNvSpPr>
          <p:nvPr>
            <p:ph type="sldNum" idx="12"/>
          </p:nvPr>
        </p:nvSpPr>
        <p:spPr>
          <a:xfrm>
            <a:off x="11634592" y="274574"/>
            <a:ext cx="381001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122" name="Google Shape;122;p4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648200" y="203499"/>
            <a:ext cx="2893690" cy="67818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1_End Presentation Hurricane ">
  <p:cSld name="1_End Presentation Hurricane ">
    <p:bg>
      <p:bgPr>
        <a:blipFill>
          <a:blip r:embed="rId2">
            <a:alphaModFix amt="89000"/>
          </a:blip>
          <a:stretch>
            <a:fillRect/>
          </a:stretch>
        </a:blipFill>
        <a:effectLst/>
      </p:bgPr>
    </p:bg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p42"/>
          <p:cNvSpPr txBox="1">
            <a:spLocks noGrp="1"/>
          </p:cNvSpPr>
          <p:nvPr>
            <p:ph type="title"/>
          </p:nvPr>
        </p:nvSpPr>
        <p:spPr>
          <a:xfrm>
            <a:off x="457200" y="1066800"/>
            <a:ext cx="526415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4000"/>
              <a:buFont typeface="Arial"/>
              <a:buNone/>
              <a:defRPr sz="4000" b="0" i="0" u="none" strike="noStrike" cap="none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25" name="Google Shape;125;p42"/>
          <p:cNvSpPr txBox="1">
            <a:spLocks noGrp="1"/>
          </p:cNvSpPr>
          <p:nvPr>
            <p:ph type="body" idx="1"/>
          </p:nvPr>
        </p:nvSpPr>
        <p:spPr>
          <a:xfrm>
            <a:off x="490603" y="4071937"/>
            <a:ext cx="5264150" cy="439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575757"/>
              </a:buClr>
              <a:buSzPts val="2400"/>
              <a:buFont typeface="Arial"/>
              <a:buNone/>
              <a:defRPr sz="2400" b="0" i="0" u="none" strike="noStrike" cap="none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26" name="Google Shape;126;p42"/>
          <p:cNvSpPr txBox="1">
            <a:spLocks noGrp="1"/>
          </p:cNvSpPr>
          <p:nvPr>
            <p:ph type="sldNum" idx="12"/>
          </p:nvPr>
        </p:nvSpPr>
        <p:spPr>
          <a:xfrm>
            <a:off x="11634592" y="274574"/>
            <a:ext cx="381001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127" name="Google Shape;127;p4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648200" y="203499"/>
            <a:ext cx="2893690" cy="67818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3_Section Header">
  <p:cSld name="3_Section Header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p43"/>
          <p:cNvSpPr txBox="1">
            <a:spLocks noGrp="1"/>
          </p:cNvSpPr>
          <p:nvPr>
            <p:ph type="title"/>
          </p:nvPr>
        </p:nvSpPr>
        <p:spPr>
          <a:xfrm>
            <a:off x="457200" y="1066800"/>
            <a:ext cx="526415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4000"/>
              <a:buFont typeface="Arial"/>
              <a:buNone/>
              <a:defRPr sz="4000" b="0" i="0" u="none" strike="noStrike" cap="none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30" name="Google Shape;130;p43"/>
          <p:cNvSpPr txBox="1">
            <a:spLocks noGrp="1"/>
          </p:cNvSpPr>
          <p:nvPr>
            <p:ph type="body" idx="1"/>
          </p:nvPr>
        </p:nvSpPr>
        <p:spPr>
          <a:xfrm>
            <a:off x="490603" y="4071937"/>
            <a:ext cx="5264150" cy="439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575757"/>
              </a:buClr>
              <a:buSzPts val="2400"/>
              <a:buFont typeface="Arial"/>
              <a:buNone/>
              <a:defRPr sz="2400" b="0" i="0" u="none" strike="noStrike" cap="none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31" name="Google Shape;131;p43"/>
          <p:cNvSpPr txBox="1">
            <a:spLocks noGrp="1"/>
          </p:cNvSpPr>
          <p:nvPr>
            <p:ph type="sldNum" idx="12"/>
          </p:nvPr>
        </p:nvSpPr>
        <p:spPr>
          <a:xfrm>
            <a:off x="11634592" y="274574"/>
            <a:ext cx="381001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132" name="Google Shape;132;p4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648200" y="203499"/>
            <a:ext cx="2893690" cy="67818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References">
  <p:cSld name="References">
    <p:spTree>
      <p:nvGrpSpPr>
        <p:cNvPr id="1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p44"/>
          <p:cNvSpPr txBox="1">
            <a:spLocks noGrp="1"/>
          </p:cNvSpPr>
          <p:nvPr>
            <p:ph type="sldNum" idx="12"/>
          </p:nvPr>
        </p:nvSpPr>
        <p:spPr>
          <a:xfrm>
            <a:off x="11634592" y="274574"/>
            <a:ext cx="381001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35" name="Google Shape;135;p44"/>
          <p:cNvSpPr txBox="1">
            <a:spLocks noGrp="1"/>
          </p:cNvSpPr>
          <p:nvPr>
            <p:ph type="title"/>
          </p:nvPr>
        </p:nvSpPr>
        <p:spPr>
          <a:xfrm>
            <a:off x="381000" y="1818930"/>
            <a:ext cx="3657600" cy="7718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4000"/>
              <a:buFont typeface="Arial"/>
              <a:buNone/>
              <a:defRPr sz="4000" b="0" i="0" u="none" strike="noStrike" cap="none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grpSp>
        <p:nvGrpSpPr>
          <p:cNvPr id="136" name="Google Shape;136;p44"/>
          <p:cNvGrpSpPr/>
          <p:nvPr/>
        </p:nvGrpSpPr>
        <p:grpSpPr>
          <a:xfrm>
            <a:off x="3352800" y="3352800"/>
            <a:ext cx="5576776" cy="1724799"/>
            <a:chOff x="3200400" y="3533001"/>
            <a:chExt cx="5576776" cy="1724799"/>
          </a:xfrm>
        </p:grpSpPr>
        <p:sp>
          <p:nvSpPr>
            <p:cNvPr id="137" name="Google Shape;137;p44"/>
            <p:cNvSpPr/>
            <p:nvPr/>
          </p:nvSpPr>
          <p:spPr>
            <a:xfrm>
              <a:off x="3740888" y="3603552"/>
              <a:ext cx="3886200" cy="1524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8" name="Google Shape;138;p44"/>
            <p:cNvSpPr/>
            <p:nvPr/>
          </p:nvSpPr>
          <p:spPr>
            <a:xfrm>
              <a:off x="7627088" y="3603552"/>
              <a:ext cx="457200" cy="152400"/>
            </a:xfrm>
            <a:prstGeom prst="rect">
              <a:avLst/>
            </a:prstGeom>
            <a:solidFill>
              <a:srgbClr val="DADDE0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9" name="Google Shape;139;p44"/>
            <p:cNvSpPr/>
            <p:nvPr/>
          </p:nvSpPr>
          <p:spPr>
            <a:xfrm>
              <a:off x="3740888" y="3995074"/>
              <a:ext cx="3124200" cy="1524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0" name="Google Shape;140;p44"/>
            <p:cNvSpPr/>
            <p:nvPr/>
          </p:nvSpPr>
          <p:spPr>
            <a:xfrm>
              <a:off x="6865088" y="3995074"/>
              <a:ext cx="1219200" cy="152400"/>
            </a:xfrm>
            <a:prstGeom prst="rect">
              <a:avLst/>
            </a:prstGeom>
            <a:solidFill>
              <a:srgbClr val="DADDE0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1" name="Google Shape;141;p44"/>
            <p:cNvSpPr/>
            <p:nvPr/>
          </p:nvSpPr>
          <p:spPr>
            <a:xfrm>
              <a:off x="3740888" y="4368651"/>
              <a:ext cx="2743200" cy="1524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2" name="Google Shape;142;p44"/>
            <p:cNvSpPr/>
            <p:nvPr/>
          </p:nvSpPr>
          <p:spPr>
            <a:xfrm>
              <a:off x="6484088" y="4368651"/>
              <a:ext cx="1600200" cy="152400"/>
            </a:xfrm>
            <a:prstGeom prst="rect">
              <a:avLst/>
            </a:prstGeom>
            <a:solidFill>
              <a:srgbClr val="DADDE0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3" name="Google Shape;143;p44"/>
            <p:cNvSpPr/>
            <p:nvPr/>
          </p:nvSpPr>
          <p:spPr>
            <a:xfrm>
              <a:off x="3740888" y="4729294"/>
              <a:ext cx="2286000" cy="1524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4" name="Google Shape;144;p44"/>
            <p:cNvSpPr/>
            <p:nvPr/>
          </p:nvSpPr>
          <p:spPr>
            <a:xfrm>
              <a:off x="6026888" y="4729294"/>
              <a:ext cx="2057400" cy="152400"/>
            </a:xfrm>
            <a:prstGeom prst="rect">
              <a:avLst/>
            </a:prstGeom>
            <a:solidFill>
              <a:srgbClr val="DADDE0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5" name="Google Shape;145;p44"/>
            <p:cNvSpPr/>
            <p:nvPr/>
          </p:nvSpPr>
          <p:spPr>
            <a:xfrm>
              <a:off x="3740888" y="5057550"/>
              <a:ext cx="1905000" cy="1524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6" name="Google Shape;146;p44"/>
            <p:cNvSpPr/>
            <p:nvPr/>
          </p:nvSpPr>
          <p:spPr>
            <a:xfrm>
              <a:off x="5645888" y="5057550"/>
              <a:ext cx="2438400" cy="152400"/>
            </a:xfrm>
            <a:prstGeom prst="rect">
              <a:avLst/>
            </a:prstGeom>
            <a:solidFill>
              <a:srgbClr val="DADDE0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7" name="Google Shape;147;p44"/>
            <p:cNvSpPr txBox="1"/>
            <p:nvPr/>
          </p:nvSpPr>
          <p:spPr>
            <a:xfrm>
              <a:off x="3207488" y="3533001"/>
              <a:ext cx="685800" cy="27699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200">
                  <a:solidFill>
                    <a:srgbClr val="575757"/>
                  </a:solidFill>
                  <a:latin typeface="Arial"/>
                  <a:ea typeface="Arial"/>
                  <a:cs typeface="Arial"/>
                  <a:sym typeface="Arial"/>
                </a:rPr>
                <a:t>Thing</a:t>
              </a:r>
              <a:endParaRPr/>
            </a:p>
          </p:txBody>
        </p:sp>
        <p:sp>
          <p:nvSpPr>
            <p:cNvPr id="148" name="Google Shape;148;p44"/>
            <p:cNvSpPr txBox="1"/>
            <p:nvPr/>
          </p:nvSpPr>
          <p:spPr>
            <a:xfrm>
              <a:off x="3200400" y="3914001"/>
              <a:ext cx="685800" cy="27699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200">
                  <a:solidFill>
                    <a:srgbClr val="575757"/>
                  </a:solidFill>
                  <a:latin typeface="Arial"/>
                  <a:ea typeface="Arial"/>
                  <a:cs typeface="Arial"/>
                  <a:sym typeface="Arial"/>
                </a:rPr>
                <a:t>Thing</a:t>
              </a:r>
              <a:endParaRPr/>
            </a:p>
          </p:txBody>
        </p:sp>
        <p:sp>
          <p:nvSpPr>
            <p:cNvPr id="149" name="Google Shape;149;p44"/>
            <p:cNvSpPr txBox="1"/>
            <p:nvPr/>
          </p:nvSpPr>
          <p:spPr>
            <a:xfrm>
              <a:off x="3207488" y="4295001"/>
              <a:ext cx="685800" cy="27699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200">
                  <a:solidFill>
                    <a:srgbClr val="575757"/>
                  </a:solidFill>
                  <a:latin typeface="Arial"/>
                  <a:ea typeface="Arial"/>
                  <a:cs typeface="Arial"/>
                  <a:sym typeface="Arial"/>
                </a:rPr>
                <a:t>Thing</a:t>
              </a:r>
              <a:endParaRPr/>
            </a:p>
          </p:txBody>
        </p:sp>
        <p:sp>
          <p:nvSpPr>
            <p:cNvPr id="150" name="Google Shape;150;p44"/>
            <p:cNvSpPr txBox="1"/>
            <p:nvPr/>
          </p:nvSpPr>
          <p:spPr>
            <a:xfrm>
              <a:off x="3207488" y="4648200"/>
              <a:ext cx="685800" cy="27699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200">
                  <a:solidFill>
                    <a:srgbClr val="575757"/>
                  </a:solidFill>
                  <a:latin typeface="Arial"/>
                  <a:ea typeface="Arial"/>
                  <a:cs typeface="Arial"/>
                  <a:sym typeface="Arial"/>
                </a:rPr>
                <a:t>Thing</a:t>
              </a:r>
              <a:endParaRPr/>
            </a:p>
          </p:txBody>
        </p:sp>
        <p:sp>
          <p:nvSpPr>
            <p:cNvPr id="151" name="Google Shape;151;p44"/>
            <p:cNvSpPr txBox="1"/>
            <p:nvPr/>
          </p:nvSpPr>
          <p:spPr>
            <a:xfrm>
              <a:off x="3206750" y="4980801"/>
              <a:ext cx="685800" cy="27699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200">
                  <a:solidFill>
                    <a:srgbClr val="575757"/>
                  </a:solidFill>
                  <a:latin typeface="Arial"/>
                  <a:ea typeface="Arial"/>
                  <a:cs typeface="Arial"/>
                  <a:sym typeface="Arial"/>
                </a:rPr>
                <a:t>Thing</a:t>
              </a:r>
              <a:endParaRPr/>
            </a:p>
          </p:txBody>
        </p:sp>
        <p:sp>
          <p:nvSpPr>
            <p:cNvPr id="152" name="Google Shape;152;p44"/>
            <p:cNvSpPr txBox="1"/>
            <p:nvPr/>
          </p:nvSpPr>
          <p:spPr>
            <a:xfrm>
              <a:off x="8091376" y="3533001"/>
              <a:ext cx="685800" cy="27699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200">
                  <a:solidFill>
                    <a:srgbClr val="575757"/>
                  </a:solidFill>
                  <a:latin typeface="Arial"/>
                  <a:ea typeface="Arial"/>
                  <a:cs typeface="Arial"/>
                  <a:sym typeface="Arial"/>
                </a:rPr>
                <a:t>90%</a:t>
              </a:r>
              <a:endParaRPr/>
            </a:p>
          </p:txBody>
        </p:sp>
        <p:sp>
          <p:nvSpPr>
            <p:cNvPr id="153" name="Google Shape;153;p44"/>
            <p:cNvSpPr txBox="1"/>
            <p:nvPr/>
          </p:nvSpPr>
          <p:spPr>
            <a:xfrm>
              <a:off x="8084288" y="3914001"/>
              <a:ext cx="685800" cy="27699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200">
                  <a:solidFill>
                    <a:srgbClr val="575757"/>
                  </a:solidFill>
                  <a:latin typeface="Arial"/>
                  <a:ea typeface="Arial"/>
                  <a:cs typeface="Arial"/>
                  <a:sym typeface="Arial"/>
                </a:rPr>
                <a:t>90%</a:t>
              </a:r>
              <a:endParaRPr/>
            </a:p>
          </p:txBody>
        </p:sp>
        <p:sp>
          <p:nvSpPr>
            <p:cNvPr id="154" name="Google Shape;154;p44"/>
            <p:cNvSpPr txBox="1"/>
            <p:nvPr/>
          </p:nvSpPr>
          <p:spPr>
            <a:xfrm>
              <a:off x="8091376" y="4295001"/>
              <a:ext cx="685800" cy="27699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200">
                  <a:solidFill>
                    <a:srgbClr val="575757"/>
                  </a:solidFill>
                  <a:latin typeface="Arial"/>
                  <a:ea typeface="Arial"/>
                  <a:cs typeface="Arial"/>
                  <a:sym typeface="Arial"/>
                </a:rPr>
                <a:t>90%</a:t>
              </a:r>
              <a:endParaRPr/>
            </a:p>
          </p:txBody>
        </p:sp>
        <p:sp>
          <p:nvSpPr>
            <p:cNvPr id="155" name="Google Shape;155;p44"/>
            <p:cNvSpPr txBox="1"/>
            <p:nvPr/>
          </p:nvSpPr>
          <p:spPr>
            <a:xfrm>
              <a:off x="8091376" y="4648200"/>
              <a:ext cx="685800" cy="27699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200">
                  <a:solidFill>
                    <a:srgbClr val="575757"/>
                  </a:solidFill>
                  <a:latin typeface="Arial"/>
                  <a:ea typeface="Arial"/>
                  <a:cs typeface="Arial"/>
                  <a:sym typeface="Arial"/>
                </a:rPr>
                <a:t>90%</a:t>
              </a:r>
              <a:endParaRPr/>
            </a:p>
          </p:txBody>
        </p:sp>
        <p:sp>
          <p:nvSpPr>
            <p:cNvPr id="156" name="Google Shape;156;p44"/>
            <p:cNvSpPr txBox="1"/>
            <p:nvPr/>
          </p:nvSpPr>
          <p:spPr>
            <a:xfrm>
              <a:off x="8090638" y="4980801"/>
              <a:ext cx="685800" cy="27699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200">
                  <a:solidFill>
                    <a:srgbClr val="575757"/>
                  </a:solidFill>
                  <a:latin typeface="Arial"/>
                  <a:ea typeface="Arial"/>
                  <a:cs typeface="Arial"/>
                  <a:sym typeface="Arial"/>
                </a:rPr>
                <a:t>90%</a:t>
              </a:r>
              <a:endParaRPr/>
            </a:p>
          </p:txBody>
        </p:sp>
      </p:grpSp>
      <p:sp>
        <p:nvSpPr>
          <p:cNvPr id="157" name="Google Shape;157;p44"/>
          <p:cNvSpPr txBox="1"/>
          <p:nvPr/>
        </p:nvSpPr>
        <p:spPr>
          <a:xfrm>
            <a:off x="381000" y="2667000"/>
            <a:ext cx="3657600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Paragraph Text</a:t>
            </a:r>
            <a:endParaRPr/>
          </a:p>
        </p:txBody>
      </p:sp>
      <p:sp>
        <p:nvSpPr>
          <p:cNvPr id="158" name="Google Shape;158;p44"/>
          <p:cNvSpPr txBox="1"/>
          <p:nvPr/>
        </p:nvSpPr>
        <p:spPr>
          <a:xfrm rot="1278943">
            <a:off x="1291312" y="2832582"/>
            <a:ext cx="9504525" cy="11079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This Slide Not for Editing</a:t>
            </a:r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oogle Shape;19;p26"/>
          <p:cNvSpPr txBox="1">
            <a:spLocks noGrp="1"/>
          </p:cNvSpPr>
          <p:nvPr>
            <p:ph type="title"/>
          </p:nvPr>
        </p:nvSpPr>
        <p:spPr>
          <a:xfrm>
            <a:off x="838200" y="1112837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4000"/>
              <a:buFont typeface="Arial"/>
              <a:buNone/>
              <a:defRPr sz="4000" b="0" i="0" u="none" strike="noStrike" cap="none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20" name="Google Shape;20;p26"/>
          <p:cNvSpPr txBox="1">
            <a:spLocks noGrp="1"/>
          </p:cNvSpPr>
          <p:nvPr>
            <p:ph type="body" idx="1"/>
          </p:nvPr>
        </p:nvSpPr>
        <p:spPr>
          <a:xfrm>
            <a:off x="838200" y="2590799"/>
            <a:ext cx="10515600" cy="34090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575757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575757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575757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575757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575757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1" name="Google Shape;21;p26"/>
          <p:cNvSpPr txBox="1">
            <a:spLocks noGrp="1"/>
          </p:cNvSpPr>
          <p:nvPr>
            <p:ph type="sldNum" idx="12"/>
          </p:nvPr>
        </p:nvSpPr>
        <p:spPr>
          <a:xfrm>
            <a:off x="11634592" y="274574"/>
            <a:ext cx="381001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Hurricane Timeline">
  <p:cSld name="Hurricane Timeline">
    <p:bg>
      <p:bgPr>
        <a:solidFill>
          <a:schemeClr val="lt1"/>
        </a:solidFill>
        <a:effectLst/>
      </p:bgPr>
    </p:bg>
    <p:spTree>
      <p:nvGrpSpPr>
        <p:cNvPr id="1" name="Shape 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0" name="Google Shape;160;p45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838200" y="4343400"/>
            <a:ext cx="11353800" cy="228602"/>
          </a:xfrm>
          <a:prstGeom prst="rect">
            <a:avLst/>
          </a:prstGeom>
          <a:noFill/>
          <a:ln>
            <a:noFill/>
          </a:ln>
          <a:effectLst>
            <a:outerShdw blurRad="292100" dist="63500" dir="2700000" sx="98000" sy="98000" algn="t" rotWithShape="0">
              <a:srgbClr val="000000">
                <a:alpha val="14901"/>
              </a:srgbClr>
            </a:outerShdw>
          </a:effectLst>
        </p:spPr>
      </p:pic>
      <p:sp>
        <p:nvSpPr>
          <p:cNvPr id="161" name="Google Shape;161;p45"/>
          <p:cNvSpPr txBox="1">
            <a:spLocks noGrp="1"/>
          </p:cNvSpPr>
          <p:nvPr>
            <p:ph type="sldNum" idx="12"/>
          </p:nvPr>
        </p:nvSpPr>
        <p:spPr>
          <a:xfrm>
            <a:off x="11634592" y="274574"/>
            <a:ext cx="381001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62" name="Google Shape;162;p45"/>
          <p:cNvSpPr txBox="1">
            <a:spLocks noGrp="1"/>
          </p:cNvSpPr>
          <p:nvPr>
            <p:ph type="title"/>
          </p:nvPr>
        </p:nvSpPr>
        <p:spPr>
          <a:xfrm>
            <a:off x="457200" y="1818930"/>
            <a:ext cx="3198812" cy="7718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4000"/>
              <a:buFont typeface="Arial"/>
              <a:buNone/>
              <a:defRPr sz="4000" b="0" i="0" u="none" strike="noStrike" cap="none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grpSp>
        <p:nvGrpSpPr>
          <p:cNvPr id="163" name="Google Shape;163;p45"/>
          <p:cNvGrpSpPr/>
          <p:nvPr/>
        </p:nvGrpSpPr>
        <p:grpSpPr>
          <a:xfrm rot="10800000">
            <a:off x="2656810" y="4343400"/>
            <a:ext cx="152400" cy="609600"/>
            <a:chOff x="762000" y="3197683"/>
            <a:chExt cx="152400" cy="609600"/>
          </a:xfrm>
        </p:grpSpPr>
        <p:sp>
          <p:nvSpPr>
            <p:cNvPr id="164" name="Google Shape;164;p45"/>
            <p:cNvSpPr/>
            <p:nvPr/>
          </p:nvSpPr>
          <p:spPr>
            <a:xfrm>
              <a:off x="762000" y="3197683"/>
              <a:ext cx="152400" cy="152400"/>
            </a:xfrm>
            <a:prstGeom prst="ellipse">
              <a:avLst/>
            </a:prstGeom>
            <a:solidFill>
              <a:srgbClr val="1D4690"/>
            </a:solidFill>
            <a:ln w="12700" cap="flat" cmpd="sng">
              <a:solidFill>
                <a:srgbClr val="31538F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165" name="Google Shape;165;p45"/>
            <p:cNvCxnSpPr>
              <a:stCxn id="164" idx="4"/>
            </p:cNvCxnSpPr>
            <p:nvPr/>
          </p:nvCxnSpPr>
          <p:spPr>
            <a:xfrm>
              <a:off x="838200" y="3350083"/>
              <a:ext cx="0" cy="457200"/>
            </a:xfrm>
            <a:prstGeom prst="straightConnector1">
              <a:avLst/>
            </a:prstGeom>
            <a:noFill/>
            <a:ln w="19050" cap="flat" cmpd="sng">
              <a:solidFill>
                <a:srgbClr val="1D4690"/>
              </a:solidFill>
              <a:prstDash val="solid"/>
              <a:miter lim="800000"/>
              <a:headEnd type="none" w="sm" len="sm"/>
              <a:tailEnd type="none" w="sm" len="sm"/>
            </a:ln>
          </p:spPr>
        </p:cxnSp>
      </p:grpSp>
      <p:sp>
        <p:nvSpPr>
          <p:cNvPr id="166" name="Google Shape;166;p45"/>
          <p:cNvSpPr txBox="1"/>
          <p:nvPr/>
        </p:nvSpPr>
        <p:spPr>
          <a:xfrm>
            <a:off x="2256759" y="3948135"/>
            <a:ext cx="952500" cy="3194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92500" lnSpcReduction="20000"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575757"/>
              </a:buClr>
              <a:buSzPct val="100000"/>
              <a:buFont typeface="Arial"/>
              <a:buNone/>
            </a:pPr>
            <a:r>
              <a:rPr lang="en-US" sz="2000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rPr>
              <a:t>Event</a:t>
            </a:r>
            <a:endParaRPr/>
          </a:p>
        </p:txBody>
      </p:sp>
      <p:grpSp>
        <p:nvGrpSpPr>
          <p:cNvPr id="167" name="Google Shape;167;p45"/>
          <p:cNvGrpSpPr/>
          <p:nvPr/>
        </p:nvGrpSpPr>
        <p:grpSpPr>
          <a:xfrm rot="10800000">
            <a:off x="7321687" y="4335272"/>
            <a:ext cx="152400" cy="609600"/>
            <a:chOff x="762000" y="3197683"/>
            <a:chExt cx="152400" cy="609600"/>
          </a:xfrm>
        </p:grpSpPr>
        <p:sp>
          <p:nvSpPr>
            <p:cNvPr id="168" name="Google Shape;168;p45"/>
            <p:cNvSpPr/>
            <p:nvPr/>
          </p:nvSpPr>
          <p:spPr>
            <a:xfrm>
              <a:off x="762000" y="3197683"/>
              <a:ext cx="152400" cy="152400"/>
            </a:xfrm>
            <a:prstGeom prst="ellipse">
              <a:avLst/>
            </a:prstGeom>
            <a:solidFill>
              <a:srgbClr val="1D4690"/>
            </a:solidFill>
            <a:ln w="12700" cap="flat" cmpd="sng">
              <a:solidFill>
                <a:srgbClr val="31538F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169" name="Google Shape;169;p45"/>
            <p:cNvCxnSpPr>
              <a:stCxn id="168" idx="4"/>
            </p:cNvCxnSpPr>
            <p:nvPr/>
          </p:nvCxnSpPr>
          <p:spPr>
            <a:xfrm>
              <a:off x="838200" y="3350083"/>
              <a:ext cx="0" cy="457200"/>
            </a:xfrm>
            <a:prstGeom prst="straightConnector1">
              <a:avLst/>
            </a:prstGeom>
            <a:noFill/>
            <a:ln w="19050" cap="flat" cmpd="sng">
              <a:solidFill>
                <a:srgbClr val="1D4690"/>
              </a:solidFill>
              <a:prstDash val="solid"/>
              <a:miter lim="800000"/>
              <a:headEnd type="none" w="sm" len="sm"/>
              <a:tailEnd type="none" w="sm" len="sm"/>
            </a:ln>
          </p:spPr>
        </p:cxnSp>
      </p:grpSp>
      <p:sp>
        <p:nvSpPr>
          <p:cNvPr id="170" name="Google Shape;170;p45"/>
          <p:cNvSpPr txBox="1"/>
          <p:nvPr/>
        </p:nvSpPr>
        <p:spPr>
          <a:xfrm>
            <a:off x="6921636" y="3940007"/>
            <a:ext cx="952500" cy="3194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92500" lnSpcReduction="20000"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575757"/>
              </a:buClr>
              <a:buSzPct val="100000"/>
              <a:buFont typeface="Arial"/>
              <a:buNone/>
            </a:pPr>
            <a:r>
              <a:rPr lang="en-US" sz="2000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rPr>
              <a:t>Event</a:t>
            </a:r>
            <a:endParaRPr/>
          </a:p>
        </p:txBody>
      </p:sp>
      <p:grpSp>
        <p:nvGrpSpPr>
          <p:cNvPr id="171" name="Google Shape;171;p45"/>
          <p:cNvGrpSpPr/>
          <p:nvPr/>
        </p:nvGrpSpPr>
        <p:grpSpPr>
          <a:xfrm>
            <a:off x="8748186" y="2861885"/>
            <a:ext cx="2806429" cy="2109568"/>
            <a:chOff x="8748186" y="2861885"/>
            <a:chExt cx="2806429" cy="2109568"/>
          </a:xfrm>
        </p:grpSpPr>
        <p:grpSp>
          <p:nvGrpSpPr>
            <p:cNvPr id="172" name="Google Shape;172;p45"/>
            <p:cNvGrpSpPr/>
            <p:nvPr/>
          </p:nvGrpSpPr>
          <p:grpSpPr>
            <a:xfrm>
              <a:off x="9148236" y="3960102"/>
              <a:ext cx="152400" cy="609600"/>
              <a:chOff x="762000" y="3197683"/>
              <a:chExt cx="152400" cy="609600"/>
            </a:xfrm>
          </p:grpSpPr>
          <p:sp>
            <p:nvSpPr>
              <p:cNvPr id="173" name="Google Shape;173;p45"/>
              <p:cNvSpPr/>
              <p:nvPr/>
            </p:nvSpPr>
            <p:spPr>
              <a:xfrm>
                <a:off x="762000" y="3197683"/>
                <a:ext cx="152400" cy="152400"/>
              </a:xfrm>
              <a:prstGeom prst="ellipse">
                <a:avLst/>
              </a:prstGeom>
              <a:solidFill>
                <a:srgbClr val="1D4690"/>
              </a:solidFill>
              <a:ln w="12700" cap="flat" cmpd="sng">
                <a:solidFill>
                  <a:srgbClr val="31538F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cxnSp>
            <p:nvCxnSpPr>
              <p:cNvPr id="174" name="Google Shape;174;p45"/>
              <p:cNvCxnSpPr>
                <a:stCxn id="173" idx="4"/>
              </p:cNvCxnSpPr>
              <p:nvPr/>
            </p:nvCxnSpPr>
            <p:spPr>
              <a:xfrm>
                <a:off x="838200" y="3350083"/>
                <a:ext cx="0" cy="45720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1D4690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</p:grpSp>
        <p:sp>
          <p:nvSpPr>
            <p:cNvPr id="175" name="Google Shape;175;p45"/>
            <p:cNvSpPr txBox="1"/>
            <p:nvPr/>
          </p:nvSpPr>
          <p:spPr>
            <a:xfrm>
              <a:off x="8748186" y="4652039"/>
              <a:ext cx="952500" cy="319414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normAutofit fontScale="92500" lnSpcReduction="20000"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575757"/>
                </a:buClr>
                <a:buSzPct val="100000"/>
                <a:buFont typeface="Arial"/>
                <a:buNone/>
              </a:pPr>
              <a:r>
                <a:rPr lang="en-US" sz="2000">
                  <a:solidFill>
                    <a:srgbClr val="575757"/>
                  </a:solidFill>
                  <a:latin typeface="Arial"/>
                  <a:ea typeface="Arial"/>
                  <a:cs typeface="Arial"/>
                  <a:sym typeface="Arial"/>
                </a:rPr>
                <a:t>Event</a:t>
              </a:r>
              <a:endParaRPr/>
            </a:p>
          </p:txBody>
        </p:sp>
        <p:grpSp>
          <p:nvGrpSpPr>
            <p:cNvPr id="176" name="Google Shape;176;p45"/>
            <p:cNvGrpSpPr/>
            <p:nvPr/>
          </p:nvGrpSpPr>
          <p:grpSpPr>
            <a:xfrm>
              <a:off x="9040015" y="2861885"/>
              <a:ext cx="2514600" cy="954107"/>
              <a:chOff x="5029200" y="1430179"/>
              <a:chExt cx="2514600" cy="954107"/>
            </a:xfrm>
          </p:grpSpPr>
          <p:sp>
            <p:nvSpPr>
              <p:cNvPr id="177" name="Google Shape;177;p45"/>
              <p:cNvSpPr txBox="1"/>
              <p:nvPr/>
            </p:nvSpPr>
            <p:spPr>
              <a:xfrm>
                <a:off x="5029200" y="1676400"/>
                <a:ext cx="2514600" cy="70788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sp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sz="1000">
                    <a:solidFill>
                      <a:srgbClr val="575757"/>
                    </a:solidFill>
                    <a:latin typeface="Arial"/>
                    <a:ea typeface="Arial"/>
                    <a:cs typeface="Arial"/>
                    <a:sym typeface="Arial"/>
                  </a:rPr>
                  <a:t>Lorem ipsum dolor sit amet, consectetur adipiscing elit, sed do eiusmod tempor incididunt labore dolore magna aliqua dolor sit amet, consectetur adipiscing.</a:t>
                </a:r>
                <a:endParaRPr/>
              </a:p>
            </p:txBody>
          </p:sp>
          <p:sp>
            <p:nvSpPr>
              <p:cNvPr id="178" name="Google Shape;178;p45"/>
              <p:cNvSpPr txBox="1"/>
              <p:nvPr/>
            </p:nvSpPr>
            <p:spPr>
              <a:xfrm>
                <a:off x="5029200" y="1430179"/>
                <a:ext cx="2514600" cy="24622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sp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sz="1000" b="1">
                    <a:solidFill>
                      <a:srgbClr val="575757"/>
                    </a:solidFill>
                    <a:latin typeface="Arial"/>
                    <a:ea typeface="Arial"/>
                    <a:cs typeface="Arial"/>
                    <a:sym typeface="Arial"/>
                  </a:rPr>
                  <a:t>Explain Heading</a:t>
                </a:r>
                <a:endParaRPr/>
              </a:p>
            </p:txBody>
          </p:sp>
        </p:grpSp>
      </p:grpSp>
      <p:grpSp>
        <p:nvGrpSpPr>
          <p:cNvPr id="179" name="Google Shape;179;p45"/>
          <p:cNvGrpSpPr/>
          <p:nvPr/>
        </p:nvGrpSpPr>
        <p:grpSpPr>
          <a:xfrm>
            <a:off x="4375483" y="2861885"/>
            <a:ext cx="2806429" cy="2109568"/>
            <a:chOff x="8748186" y="2861885"/>
            <a:chExt cx="2806429" cy="2109568"/>
          </a:xfrm>
        </p:grpSpPr>
        <p:grpSp>
          <p:nvGrpSpPr>
            <p:cNvPr id="180" name="Google Shape;180;p45"/>
            <p:cNvGrpSpPr/>
            <p:nvPr/>
          </p:nvGrpSpPr>
          <p:grpSpPr>
            <a:xfrm>
              <a:off x="9148236" y="3960102"/>
              <a:ext cx="152400" cy="609600"/>
              <a:chOff x="762000" y="3197683"/>
              <a:chExt cx="152400" cy="609600"/>
            </a:xfrm>
          </p:grpSpPr>
          <p:sp>
            <p:nvSpPr>
              <p:cNvPr id="181" name="Google Shape;181;p45"/>
              <p:cNvSpPr/>
              <p:nvPr/>
            </p:nvSpPr>
            <p:spPr>
              <a:xfrm>
                <a:off x="762000" y="3197683"/>
                <a:ext cx="152400" cy="152400"/>
              </a:xfrm>
              <a:prstGeom prst="ellipse">
                <a:avLst/>
              </a:prstGeom>
              <a:solidFill>
                <a:srgbClr val="1D4690"/>
              </a:solidFill>
              <a:ln w="12700" cap="flat" cmpd="sng">
                <a:solidFill>
                  <a:srgbClr val="31538F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cxnSp>
            <p:nvCxnSpPr>
              <p:cNvPr id="182" name="Google Shape;182;p45"/>
              <p:cNvCxnSpPr>
                <a:stCxn id="181" idx="4"/>
              </p:cNvCxnSpPr>
              <p:nvPr/>
            </p:nvCxnSpPr>
            <p:spPr>
              <a:xfrm>
                <a:off x="838200" y="3350083"/>
                <a:ext cx="0" cy="45720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1D4690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</p:grpSp>
        <p:sp>
          <p:nvSpPr>
            <p:cNvPr id="183" name="Google Shape;183;p45"/>
            <p:cNvSpPr txBox="1"/>
            <p:nvPr/>
          </p:nvSpPr>
          <p:spPr>
            <a:xfrm>
              <a:off x="8748186" y="4652039"/>
              <a:ext cx="952500" cy="319414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normAutofit fontScale="92500" lnSpcReduction="20000"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575757"/>
                </a:buClr>
                <a:buSzPct val="100000"/>
                <a:buFont typeface="Arial"/>
                <a:buNone/>
              </a:pPr>
              <a:r>
                <a:rPr lang="en-US" sz="2000">
                  <a:solidFill>
                    <a:srgbClr val="575757"/>
                  </a:solidFill>
                  <a:latin typeface="Arial"/>
                  <a:ea typeface="Arial"/>
                  <a:cs typeface="Arial"/>
                  <a:sym typeface="Arial"/>
                </a:rPr>
                <a:t>Event</a:t>
              </a:r>
              <a:endParaRPr/>
            </a:p>
          </p:txBody>
        </p:sp>
        <p:grpSp>
          <p:nvGrpSpPr>
            <p:cNvPr id="184" name="Google Shape;184;p45"/>
            <p:cNvGrpSpPr/>
            <p:nvPr/>
          </p:nvGrpSpPr>
          <p:grpSpPr>
            <a:xfrm>
              <a:off x="9040015" y="2861885"/>
              <a:ext cx="2514600" cy="954107"/>
              <a:chOff x="5029200" y="1430179"/>
              <a:chExt cx="2514600" cy="954107"/>
            </a:xfrm>
          </p:grpSpPr>
          <p:sp>
            <p:nvSpPr>
              <p:cNvPr id="185" name="Google Shape;185;p45"/>
              <p:cNvSpPr txBox="1"/>
              <p:nvPr/>
            </p:nvSpPr>
            <p:spPr>
              <a:xfrm>
                <a:off x="5029200" y="1676400"/>
                <a:ext cx="2514600" cy="70788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sp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sz="1000">
                    <a:solidFill>
                      <a:srgbClr val="575757"/>
                    </a:solidFill>
                    <a:latin typeface="Arial"/>
                    <a:ea typeface="Arial"/>
                    <a:cs typeface="Arial"/>
                    <a:sym typeface="Arial"/>
                  </a:rPr>
                  <a:t>Lorem ipsum dolor sit amet, consectetur adipiscing elit, sed do eiusmod tempor incididunt labore dolore magna aliqua dolor sit amet, consectetur adipiscing.</a:t>
                </a:r>
                <a:endParaRPr/>
              </a:p>
            </p:txBody>
          </p:sp>
          <p:sp>
            <p:nvSpPr>
              <p:cNvPr id="186" name="Google Shape;186;p45"/>
              <p:cNvSpPr txBox="1"/>
              <p:nvPr/>
            </p:nvSpPr>
            <p:spPr>
              <a:xfrm>
                <a:off x="5029200" y="1430179"/>
                <a:ext cx="2514600" cy="24622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sp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sz="1000" b="1">
                    <a:solidFill>
                      <a:srgbClr val="575757"/>
                    </a:solidFill>
                    <a:latin typeface="Arial"/>
                    <a:ea typeface="Arial"/>
                    <a:cs typeface="Arial"/>
                    <a:sym typeface="Arial"/>
                  </a:rPr>
                  <a:t>Explain Heading</a:t>
                </a:r>
                <a:endParaRPr/>
              </a:p>
            </p:txBody>
          </p:sp>
        </p:grpSp>
      </p:grpSp>
      <p:grpSp>
        <p:nvGrpSpPr>
          <p:cNvPr id="187" name="Google Shape;187;p45"/>
          <p:cNvGrpSpPr/>
          <p:nvPr/>
        </p:nvGrpSpPr>
        <p:grpSpPr>
          <a:xfrm>
            <a:off x="763339" y="3960102"/>
            <a:ext cx="152400" cy="609600"/>
            <a:chOff x="762000" y="3197683"/>
            <a:chExt cx="152400" cy="609600"/>
          </a:xfrm>
        </p:grpSpPr>
        <p:sp>
          <p:nvSpPr>
            <p:cNvPr id="188" name="Google Shape;188;p45"/>
            <p:cNvSpPr/>
            <p:nvPr/>
          </p:nvSpPr>
          <p:spPr>
            <a:xfrm>
              <a:off x="762000" y="3197683"/>
              <a:ext cx="152400" cy="152400"/>
            </a:xfrm>
            <a:prstGeom prst="ellipse">
              <a:avLst/>
            </a:prstGeom>
            <a:solidFill>
              <a:srgbClr val="1D4690"/>
            </a:solidFill>
            <a:ln w="12700" cap="flat" cmpd="sng">
              <a:solidFill>
                <a:srgbClr val="31538F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189" name="Google Shape;189;p45"/>
            <p:cNvCxnSpPr>
              <a:stCxn id="188" idx="4"/>
            </p:cNvCxnSpPr>
            <p:nvPr/>
          </p:nvCxnSpPr>
          <p:spPr>
            <a:xfrm>
              <a:off x="838200" y="3350083"/>
              <a:ext cx="0" cy="457200"/>
            </a:xfrm>
            <a:prstGeom prst="straightConnector1">
              <a:avLst/>
            </a:prstGeom>
            <a:noFill/>
            <a:ln w="19050" cap="flat" cmpd="sng">
              <a:solidFill>
                <a:srgbClr val="1D4690"/>
              </a:solidFill>
              <a:prstDash val="solid"/>
              <a:miter lim="800000"/>
              <a:headEnd type="none" w="sm" len="sm"/>
              <a:tailEnd type="none" w="sm" len="sm"/>
            </a:ln>
          </p:spPr>
        </p:cxnSp>
      </p:grpSp>
      <p:sp>
        <p:nvSpPr>
          <p:cNvPr id="190" name="Google Shape;190;p45"/>
          <p:cNvSpPr txBox="1"/>
          <p:nvPr/>
        </p:nvSpPr>
        <p:spPr>
          <a:xfrm>
            <a:off x="363289" y="4652039"/>
            <a:ext cx="952500" cy="3194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92500" lnSpcReduction="20000"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575757"/>
              </a:buClr>
              <a:buSzPct val="100000"/>
              <a:buFont typeface="Arial"/>
              <a:buNone/>
            </a:pPr>
            <a:r>
              <a:rPr lang="en-US" sz="2000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rPr>
              <a:t>Event</a:t>
            </a:r>
            <a:endParaRPr/>
          </a:p>
        </p:txBody>
      </p:sp>
      <p:grpSp>
        <p:nvGrpSpPr>
          <p:cNvPr id="191" name="Google Shape;191;p45"/>
          <p:cNvGrpSpPr/>
          <p:nvPr/>
        </p:nvGrpSpPr>
        <p:grpSpPr>
          <a:xfrm>
            <a:off x="655118" y="2861885"/>
            <a:ext cx="2514600" cy="954107"/>
            <a:chOff x="5029200" y="1430179"/>
            <a:chExt cx="2514600" cy="954107"/>
          </a:xfrm>
        </p:grpSpPr>
        <p:sp>
          <p:nvSpPr>
            <p:cNvPr id="192" name="Google Shape;192;p45"/>
            <p:cNvSpPr txBox="1"/>
            <p:nvPr/>
          </p:nvSpPr>
          <p:spPr>
            <a:xfrm>
              <a:off x="5029200" y="1676400"/>
              <a:ext cx="2514600" cy="707886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000">
                  <a:solidFill>
                    <a:srgbClr val="575757"/>
                  </a:solidFill>
                  <a:latin typeface="Arial"/>
                  <a:ea typeface="Arial"/>
                  <a:cs typeface="Arial"/>
                  <a:sym typeface="Arial"/>
                </a:rPr>
                <a:t>Lorem ipsum dolor sit amet, consectetur adipiscing elit, sed do eiusmod tempor incididunt labore dolore magna aliqua dolor sit amet, consectetur adipiscing.</a:t>
              </a:r>
              <a:endParaRPr/>
            </a:p>
          </p:txBody>
        </p:sp>
        <p:sp>
          <p:nvSpPr>
            <p:cNvPr id="193" name="Google Shape;193;p45"/>
            <p:cNvSpPr txBox="1"/>
            <p:nvPr/>
          </p:nvSpPr>
          <p:spPr>
            <a:xfrm>
              <a:off x="5029200" y="1430179"/>
              <a:ext cx="2514600" cy="24622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000" b="1">
                  <a:solidFill>
                    <a:srgbClr val="575757"/>
                  </a:solidFill>
                  <a:latin typeface="Arial"/>
                  <a:ea typeface="Arial"/>
                  <a:cs typeface="Arial"/>
                  <a:sym typeface="Arial"/>
                </a:rPr>
                <a:t>Explain Heading</a:t>
              </a:r>
              <a:endParaRPr/>
            </a:p>
          </p:txBody>
        </p:sp>
      </p:grpSp>
      <p:grpSp>
        <p:nvGrpSpPr>
          <p:cNvPr id="194" name="Google Shape;194;p45"/>
          <p:cNvGrpSpPr/>
          <p:nvPr/>
        </p:nvGrpSpPr>
        <p:grpSpPr>
          <a:xfrm>
            <a:off x="2656809" y="5107578"/>
            <a:ext cx="2514600" cy="954107"/>
            <a:chOff x="5029200" y="1430179"/>
            <a:chExt cx="2514600" cy="954107"/>
          </a:xfrm>
        </p:grpSpPr>
        <p:sp>
          <p:nvSpPr>
            <p:cNvPr id="195" name="Google Shape;195;p45"/>
            <p:cNvSpPr txBox="1"/>
            <p:nvPr/>
          </p:nvSpPr>
          <p:spPr>
            <a:xfrm>
              <a:off x="5029200" y="1676400"/>
              <a:ext cx="2514600" cy="707886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000">
                  <a:solidFill>
                    <a:srgbClr val="575757"/>
                  </a:solidFill>
                  <a:latin typeface="Arial"/>
                  <a:ea typeface="Arial"/>
                  <a:cs typeface="Arial"/>
                  <a:sym typeface="Arial"/>
                </a:rPr>
                <a:t>Lorem ipsum dolor sit amet, consectetur adipiscing elit, sed do eiusmod tempor incididunt labore dolore magna aliqua dolor sit amet, consectetur adipiscing.</a:t>
              </a:r>
              <a:endParaRPr/>
            </a:p>
          </p:txBody>
        </p:sp>
        <p:sp>
          <p:nvSpPr>
            <p:cNvPr id="196" name="Google Shape;196;p45"/>
            <p:cNvSpPr txBox="1"/>
            <p:nvPr/>
          </p:nvSpPr>
          <p:spPr>
            <a:xfrm>
              <a:off x="5029200" y="1430179"/>
              <a:ext cx="2514600" cy="24622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000" b="1">
                  <a:solidFill>
                    <a:srgbClr val="575757"/>
                  </a:solidFill>
                  <a:latin typeface="Arial"/>
                  <a:ea typeface="Arial"/>
                  <a:cs typeface="Arial"/>
                  <a:sym typeface="Arial"/>
                </a:rPr>
                <a:t>Explain Heading</a:t>
              </a:r>
              <a:endParaRPr/>
            </a:p>
          </p:txBody>
        </p:sp>
      </p:grpSp>
      <p:grpSp>
        <p:nvGrpSpPr>
          <p:cNvPr id="197" name="Google Shape;197;p45"/>
          <p:cNvGrpSpPr/>
          <p:nvPr/>
        </p:nvGrpSpPr>
        <p:grpSpPr>
          <a:xfrm>
            <a:off x="7321686" y="5090063"/>
            <a:ext cx="2514600" cy="954107"/>
            <a:chOff x="5029200" y="1430179"/>
            <a:chExt cx="2514600" cy="954107"/>
          </a:xfrm>
        </p:grpSpPr>
        <p:sp>
          <p:nvSpPr>
            <p:cNvPr id="198" name="Google Shape;198;p45"/>
            <p:cNvSpPr txBox="1"/>
            <p:nvPr/>
          </p:nvSpPr>
          <p:spPr>
            <a:xfrm>
              <a:off x="5029200" y="1676400"/>
              <a:ext cx="2514600" cy="707886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000">
                  <a:solidFill>
                    <a:srgbClr val="575757"/>
                  </a:solidFill>
                  <a:latin typeface="Arial"/>
                  <a:ea typeface="Arial"/>
                  <a:cs typeface="Arial"/>
                  <a:sym typeface="Arial"/>
                </a:rPr>
                <a:t>Lorem ipsum dolor sit amet, consectetur adipiscing elit, sed do eiusmod tempor incididunt labore dolore magna aliqua dolor sit amet, consectetur adipiscing.</a:t>
              </a:r>
              <a:endParaRPr/>
            </a:p>
          </p:txBody>
        </p:sp>
        <p:sp>
          <p:nvSpPr>
            <p:cNvPr id="199" name="Google Shape;199;p45"/>
            <p:cNvSpPr txBox="1"/>
            <p:nvPr/>
          </p:nvSpPr>
          <p:spPr>
            <a:xfrm>
              <a:off x="5029200" y="1430179"/>
              <a:ext cx="2514600" cy="24622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000" b="1">
                  <a:solidFill>
                    <a:srgbClr val="575757"/>
                  </a:solidFill>
                  <a:latin typeface="Arial"/>
                  <a:ea typeface="Arial"/>
                  <a:cs typeface="Arial"/>
                  <a:sym typeface="Arial"/>
                </a:rPr>
                <a:t>Explain Heading</a:t>
              </a:r>
              <a:endParaRPr/>
            </a:p>
          </p:txBody>
        </p:sp>
      </p:grpSp>
      <p:sp>
        <p:nvSpPr>
          <p:cNvPr id="200" name="Google Shape;200;p45"/>
          <p:cNvSpPr txBox="1"/>
          <p:nvPr/>
        </p:nvSpPr>
        <p:spPr>
          <a:xfrm rot="1278943">
            <a:off x="1291312" y="2832582"/>
            <a:ext cx="9504525" cy="11079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This Slide Not for Editing</a:t>
            </a:r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End Presentation Hurricane ">
  <p:cSld name="End Presentation Hurricane ">
    <p:bg>
      <p:bgPr>
        <a:blipFill>
          <a:blip r:embed="rId2">
            <a:alphaModFix amt="89000"/>
          </a:blip>
          <a:stretch>
            <a:fillRect/>
          </a:stretch>
        </a:blipFill>
        <a:effectLst/>
      </p:bgPr>
    </p:bg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28"/>
          <p:cNvSpPr txBox="1">
            <a:spLocks noGrp="1"/>
          </p:cNvSpPr>
          <p:nvPr>
            <p:ph type="title"/>
          </p:nvPr>
        </p:nvSpPr>
        <p:spPr>
          <a:xfrm>
            <a:off x="457200" y="1066800"/>
            <a:ext cx="526415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4000"/>
              <a:buFont typeface="Arial"/>
              <a:buNone/>
              <a:defRPr sz="4000" b="0" i="0" u="none" strike="noStrike" cap="none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29" name="Google Shape;29;p28"/>
          <p:cNvSpPr txBox="1">
            <a:spLocks noGrp="1"/>
          </p:cNvSpPr>
          <p:nvPr>
            <p:ph type="body" idx="1"/>
          </p:nvPr>
        </p:nvSpPr>
        <p:spPr>
          <a:xfrm>
            <a:off x="490603" y="4071937"/>
            <a:ext cx="5264150" cy="439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575757"/>
              </a:buClr>
              <a:buSzPts val="2400"/>
              <a:buFont typeface="Arial"/>
              <a:buNone/>
              <a:defRPr sz="2400" b="0" i="0" u="none" strike="noStrike" cap="none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0" name="Google Shape;30;p28"/>
          <p:cNvSpPr txBox="1">
            <a:spLocks noGrp="1"/>
          </p:cNvSpPr>
          <p:nvPr>
            <p:ph type="sldNum" idx="12"/>
          </p:nvPr>
        </p:nvSpPr>
        <p:spPr>
          <a:xfrm>
            <a:off x="11634592" y="274574"/>
            <a:ext cx="381001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31" name="Google Shape;31;p2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648200" y="203499"/>
            <a:ext cx="2893690" cy="67818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Section Header">
  <p:cSld name="Section Header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29"/>
          <p:cNvSpPr txBox="1">
            <a:spLocks noGrp="1"/>
          </p:cNvSpPr>
          <p:nvPr>
            <p:ph type="title"/>
          </p:nvPr>
        </p:nvSpPr>
        <p:spPr>
          <a:xfrm>
            <a:off x="457200" y="1066800"/>
            <a:ext cx="526415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4000"/>
              <a:buFont typeface="Arial"/>
              <a:buNone/>
              <a:defRPr sz="4000" b="0" i="0" u="none" strike="noStrike" cap="none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34" name="Google Shape;34;p29"/>
          <p:cNvSpPr txBox="1">
            <a:spLocks noGrp="1"/>
          </p:cNvSpPr>
          <p:nvPr>
            <p:ph type="body" idx="1"/>
          </p:nvPr>
        </p:nvSpPr>
        <p:spPr>
          <a:xfrm>
            <a:off x="490603" y="4071937"/>
            <a:ext cx="5264150" cy="439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575757"/>
              </a:buClr>
              <a:buSzPts val="2400"/>
              <a:buFont typeface="Arial"/>
              <a:buNone/>
              <a:defRPr sz="2400" b="0" i="0" u="none" strike="noStrike" cap="none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5" name="Google Shape;35;p29"/>
          <p:cNvSpPr txBox="1">
            <a:spLocks noGrp="1"/>
          </p:cNvSpPr>
          <p:nvPr>
            <p:ph type="sldNum" idx="12"/>
          </p:nvPr>
        </p:nvSpPr>
        <p:spPr>
          <a:xfrm>
            <a:off x="11634592" y="274574"/>
            <a:ext cx="381001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36" name="Google Shape;36;p29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648200" y="203499"/>
            <a:ext cx="2893690" cy="67818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2_Section Header">
  <p:cSld name="2_Section Header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38;p30"/>
          <p:cNvSpPr txBox="1">
            <a:spLocks noGrp="1"/>
          </p:cNvSpPr>
          <p:nvPr>
            <p:ph type="title"/>
          </p:nvPr>
        </p:nvSpPr>
        <p:spPr>
          <a:xfrm>
            <a:off x="457200" y="1066800"/>
            <a:ext cx="526415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4000"/>
              <a:buFont typeface="Arial"/>
              <a:buNone/>
              <a:defRPr sz="4000" b="0" i="0" u="none" strike="noStrike" cap="none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39" name="Google Shape;39;p30"/>
          <p:cNvSpPr txBox="1">
            <a:spLocks noGrp="1"/>
          </p:cNvSpPr>
          <p:nvPr>
            <p:ph type="body" idx="1"/>
          </p:nvPr>
        </p:nvSpPr>
        <p:spPr>
          <a:xfrm>
            <a:off x="490603" y="4071937"/>
            <a:ext cx="5264150" cy="439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575757"/>
              </a:buClr>
              <a:buSzPts val="2400"/>
              <a:buFont typeface="Arial"/>
              <a:buNone/>
              <a:defRPr sz="2400" b="0" i="0" u="none" strike="noStrike" cap="none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0" name="Google Shape;40;p30"/>
          <p:cNvSpPr txBox="1">
            <a:spLocks noGrp="1"/>
          </p:cNvSpPr>
          <p:nvPr>
            <p:ph type="sldNum" idx="12"/>
          </p:nvPr>
        </p:nvSpPr>
        <p:spPr>
          <a:xfrm>
            <a:off x="11634592" y="274574"/>
            <a:ext cx="381001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41" name="Google Shape;41;p3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648200" y="203499"/>
            <a:ext cx="2893690" cy="67818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4_Section Header">
  <p:cSld name="4_Section Header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Google Shape;43;p31"/>
          <p:cNvSpPr txBox="1">
            <a:spLocks noGrp="1"/>
          </p:cNvSpPr>
          <p:nvPr>
            <p:ph type="title"/>
          </p:nvPr>
        </p:nvSpPr>
        <p:spPr>
          <a:xfrm>
            <a:off x="457200" y="1066800"/>
            <a:ext cx="526415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4000"/>
              <a:buFont typeface="Arial"/>
              <a:buNone/>
              <a:defRPr sz="4000" b="0" i="0" u="none" strike="noStrike" cap="none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44" name="Google Shape;44;p31"/>
          <p:cNvSpPr txBox="1">
            <a:spLocks noGrp="1"/>
          </p:cNvSpPr>
          <p:nvPr>
            <p:ph type="body" idx="1"/>
          </p:nvPr>
        </p:nvSpPr>
        <p:spPr>
          <a:xfrm>
            <a:off x="490603" y="4071937"/>
            <a:ext cx="5264150" cy="439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575757"/>
              </a:buClr>
              <a:buSzPts val="2400"/>
              <a:buFont typeface="Arial"/>
              <a:buNone/>
              <a:defRPr sz="2400" b="0" i="0" u="none" strike="noStrike" cap="none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5" name="Google Shape;45;p31"/>
          <p:cNvSpPr txBox="1">
            <a:spLocks noGrp="1"/>
          </p:cNvSpPr>
          <p:nvPr>
            <p:ph type="sldNum" idx="12"/>
          </p:nvPr>
        </p:nvSpPr>
        <p:spPr>
          <a:xfrm>
            <a:off x="11634592" y="274574"/>
            <a:ext cx="381001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46" name="Google Shape;46;p3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648200" y="203499"/>
            <a:ext cx="2893690" cy="67818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Emphasis with Photo Background">
  <p:cSld name="Emphasis with Photo Background">
    <p:bg>
      <p:bgPr>
        <a:solidFill>
          <a:schemeClr val="lt1"/>
        </a:solidFill>
        <a:effectLst/>
      </p:bgPr>
    </p:bg>
    <p:spTree>
      <p:nvGrpSpPr>
        <p:cNvPr id="1" name="Shape 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Google Shape;48;p32"/>
          <p:cNvSpPr>
            <a:spLocks noGrp="1"/>
          </p:cNvSpPr>
          <p:nvPr>
            <p:ph type="pic" idx="2"/>
          </p:nvPr>
        </p:nvSpPr>
        <p:spPr>
          <a:xfrm>
            <a:off x="-11482" y="0"/>
            <a:ext cx="12203482" cy="7010400"/>
          </a:xfrm>
          <a:prstGeom prst="rect">
            <a:avLst/>
          </a:prstGeom>
          <a:noFill/>
          <a:ln>
            <a:noFill/>
          </a:ln>
        </p:spPr>
      </p:sp>
      <p:sp>
        <p:nvSpPr>
          <p:cNvPr id="49" name="Google Shape;49;p32"/>
          <p:cNvSpPr txBox="1">
            <a:spLocks noGrp="1"/>
          </p:cNvSpPr>
          <p:nvPr>
            <p:ph type="sldNum" idx="12"/>
          </p:nvPr>
        </p:nvSpPr>
        <p:spPr>
          <a:xfrm>
            <a:off x="11634592" y="274574"/>
            <a:ext cx="381001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 sz="10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lvl="1" indent="0" algn="r">
              <a:spcBef>
                <a:spcPts val="0"/>
              </a:spcBef>
              <a:buNone/>
              <a:defRPr sz="10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lvl="2" indent="0" algn="r">
              <a:spcBef>
                <a:spcPts val="0"/>
              </a:spcBef>
              <a:buNone/>
              <a:defRPr sz="10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lvl="3" indent="0" algn="r">
              <a:spcBef>
                <a:spcPts val="0"/>
              </a:spcBef>
              <a:buNone/>
              <a:defRPr sz="10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lvl="4" indent="0" algn="r">
              <a:spcBef>
                <a:spcPts val="0"/>
              </a:spcBef>
              <a:buNone/>
              <a:defRPr sz="10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lvl="5" indent="0" algn="r">
              <a:spcBef>
                <a:spcPts val="0"/>
              </a:spcBef>
              <a:buNone/>
              <a:defRPr sz="10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lvl="6" indent="0" algn="r">
              <a:spcBef>
                <a:spcPts val="0"/>
              </a:spcBef>
              <a:buNone/>
              <a:defRPr sz="10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lvl="7" indent="0" algn="r">
              <a:spcBef>
                <a:spcPts val="0"/>
              </a:spcBef>
              <a:buNone/>
              <a:defRPr sz="10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lvl="8" indent="0" algn="r">
              <a:spcBef>
                <a:spcPts val="0"/>
              </a:spcBef>
              <a:buNone/>
              <a:defRPr sz="10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50" name="Google Shape;50;p32"/>
          <p:cNvSpPr txBox="1">
            <a:spLocks noGrp="1"/>
          </p:cNvSpPr>
          <p:nvPr>
            <p:ph type="title"/>
          </p:nvPr>
        </p:nvSpPr>
        <p:spPr>
          <a:xfrm>
            <a:off x="457200" y="1066800"/>
            <a:ext cx="526415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000"/>
              <a:buFont typeface="Arial"/>
              <a:buNone/>
              <a:defRPr sz="4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ubtitile with Photo">
  <p:cSld name="Title Subtitile with Photo">
    <p:spTree>
      <p:nvGrpSpPr>
        <p:cNvPr id="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Google Shape;52;p33"/>
          <p:cNvSpPr>
            <a:spLocks noGrp="1"/>
          </p:cNvSpPr>
          <p:nvPr>
            <p:ph type="pic" idx="2"/>
          </p:nvPr>
        </p:nvSpPr>
        <p:spPr>
          <a:xfrm>
            <a:off x="6096000" y="838200"/>
            <a:ext cx="6096000" cy="6019800"/>
          </a:xfrm>
          <a:prstGeom prst="rect">
            <a:avLst/>
          </a:prstGeom>
          <a:noFill/>
          <a:ln>
            <a:noFill/>
          </a:ln>
        </p:spPr>
      </p:sp>
      <p:sp>
        <p:nvSpPr>
          <p:cNvPr id="53" name="Google Shape;53;p33"/>
          <p:cNvSpPr txBox="1">
            <a:spLocks noGrp="1"/>
          </p:cNvSpPr>
          <p:nvPr>
            <p:ph type="sldNum" idx="12"/>
          </p:nvPr>
        </p:nvSpPr>
        <p:spPr>
          <a:xfrm>
            <a:off x="11634592" y="274574"/>
            <a:ext cx="381001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54" name="Google Shape;54;p33"/>
          <p:cNvSpPr txBox="1">
            <a:spLocks noGrp="1"/>
          </p:cNvSpPr>
          <p:nvPr>
            <p:ph type="title"/>
          </p:nvPr>
        </p:nvSpPr>
        <p:spPr>
          <a:xfrm>
            <a:off x="457200" y="1066800"/>
            <a:ext cx="44196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4400"/>
              <a:buFont typeface="Arial"/>
              <a:buNone/>
              <a:defRPr sz="4400" b="0" i="0" u="none" strike="noStrike" cap="none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55" name="Google Shape;55;p33"/>
          <p:cNvSpPr txBox="1">
            <a:spLocks noGrp="1"/>
          </p:cNvSpPr>
          <p:nvPr>
            <p:ph type="body" idx="1"/>
          </p:nvPr>
        </p:nvSpPr>
        <p:spPr>
          <a:xfrm>
            <a:off x="490603" y="4071937"/>
            <a:ext cx="4419600" cy="439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575757"/>
              </a:buClr>
              <a:buSzPts val="2400"/>
              <a:buFont typeface="Arial"/>
              <a:buNone/>
              <a:defRPr sz="2400" b="0" i="0" u="none" strike="noStrike" cap="none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ubtitle with Content">
  <p:cSld name="Title Subtitle with Content"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34"/>
          <p:cNvSpPr txBox="1">
            <a:spLocks noGrp="1"/>
          </p:cNvSpPr>
          <p:nvPr>
            <p:ph type="body" idx="1"/>
          </p:nvPr>
        </p:nvSpPr>
        <p:spPr>
          <a:xfrm>
            <a:off x="6096000" y="1066800"/>
            <a:ext cx="5259388" cy="4794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4318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575757"/>
              </a:buClr>
              <a:buSzPts val="3200"/>
              <a:buFont typeface="Arial"/>
              <a:buChar char="•"/>
              <a:defRPr sz="3200" b="0" i="0" u="none" strike="noStrike" cap="none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4064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575757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575757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575757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575757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8" name="Google Shape;58;p34"/>
          <p:cNvSpPr txBox="1">
            <a:spLocks noGrp="1"/>
          </p:cNvSpPr>
          <p:nvPr>
            <p:ph type="sldNum" idx="12"/>
          </p:nvPr>
        </p:nvSpPr>
        <p:spPr>
          <a:xfrm>
            <a:off x="11634592" y="274574"/>
            <a:ext cx="381001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59" name="Google Shape;59;p34"/>
          <p:cNvSpPr txBox="1">
            <a:spLocks noGrp="1"/>
          </p:cNvSpPr>
          <p:nvPr>
            <p:ph type="title"/>
          </p:nvPr>
        </p:nvSpPr>
        <p:spPr>
          <a:xfrm>
            <a:off x="457200" y="1066800"/>
            <a:ext cx="44196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4400"/>
              <a:buFont typeface="Arial"/>
              <a:buNone/>
              <a:defRPr sz="4400" b="0" i="0" u="none" strike="noStrike" cap="none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60" name="Google Shape;60;p34"/>
          <p:cNvSpPr txBox="1">
            <a:spLocks noGrp="1"/>
          </p:cNvSpPr>
          <p:nvPr>
            <p:ph type="body" idx="2"/>
          </p:nvPr>
        </p:nvSpPr>
        <p:spPr>
          <a:xfrm>
            <a:off x="490603" y="4071937"/>
            <a:ext cx="4419600" cy="439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575757"/>
              </a:buClr>
              <a:buSzPts val="2400"/>
              <a:buFont typeface="Arial"/>
              <a:buNone/>
              <a:defRPr sz="2400" b="0" i="0" u="none" strike="noStrike" cap="none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4"/>
          <p:cNvSpPr txBox="1">
            <a:spLocks noGrp="1"/>
          </p:cNvSpPr>
          <p:nvPr>
            <p:ph type="sldNum" idx="12"/>
          </p:nvPr>
        </p:nvSpPr>
        <p:spPr>
          <a:xfrm>
            <a:off x="11634592" y="274574"/>
            <a:ext cx="381001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000" b="0" i="0" u="none" strike="noStrike" cap="none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spcBef>
                <a:spcPts val="0"/>
              </a:spcBef>
              <a:buNone/>
              <a:defRPr sz="1000" b="0" i="0" u="none" strike="noStrike" cap="none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spcBef>
                <a:spcPts val="0"/>
              </a:spcBef>
              <a:buNone/>
              <a:defRPr sz="1000" b="0" i="0" u="none" strike="noStrike" cap="none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spcBef>
                <a:spcPts val="0"/>
              </a:spcBef>
              <a:buNone/>
              <a:defRPr sz="1000" b="0" i="0" u="none" strike="noStrike" cap="none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spcBef>
                <a:spcPts val="0"/>
              </a:spcBef>
              <a:buNone/>
              <a:defRPr sz="1000" b="0" i="0" u="none" strike="noStrike" cap="none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spcBef>
                <a:spcPts val="0"/>
              </a:spcBef>
              <a:buNone/>
              <a:defRPr sz="1000" b="0" i="0" u="none" strike="noStrike" cap="none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spcBef>
                <a:spcPts val="0"/>
              </a:spcBef>
              <a:buNone/>
              <a:defRPr sz="1000" b="0" i="0" u="none" strike="noStrike" cap="none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spcBef>
                <a:spcPts val="0"/>
              </a:spcBef>
              <a:buNone/>
              <a:defRPr sz="1000" b="0" i="0" u="none" strike="noStrike" cap="none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spcBef>
                <a:spcPts val="0"/>
              </a:spcBef>
              <a:buNone/>
              <a:defRPr sz="1000" b="0" i="0" u="none" strike="noStrike" cap="none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1" name="Google Shape;11;p24"/>
          <p:cNvSpPr txBox="1"/>
          <p:nvPr/>
        </p:nvSpPr>
        <p:spPr>
          <a:xfrm>
            <a:off x="10154494" y="219065"/>
            <a:ext cx="3722197" cy="4000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 b="0" i="0" u="none" strike="noStrike" cap="none" dirty="0">
                <a:solidFill>
                  <a:srgbClr val="757070"/>
                </a:solidFill>
                <a:latin typeface="Arial"/>
                <a:ea typeface="Arial"/>
                <a:cs typeface="Arial"/>
                <a:sym typeface="Arial"/>
              </a:rPr>
              <a:t>HRD Science Meeting</a:t>
            </a: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 b="0" i="0" u="none" strike="noStrike" cap="none" dirty="0">
                <a:solidFill>
                  <a:srgbClr val="757070"/>
                </a:solidFill>
                <a:latin typeface="Arial"/>
                <a:ea typeface="Arial"/>
                <a:cs typeface="Arial"/>
                <a:sym typeface="Arial"/>
              </a:rPr>
              <a:t>July 13, 2023</a:t>
            </a:r>
            <a:endParaRPr sz="1000" dirty="0">
              <a:solidFill>
                <a:srgbClr val="75707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2" name="Google Shape;12;p24"/>
          <p:cNvPicPr preferRelativeResize="0"/>
          <p:nvPr/>
        </p:nvPicPr>
        <p:blipFill rotWithShape="1">
          <a:blip r:embed="rId22">
            <a:alphaModFix/>
          </a:blip>
          <a:srcRect/>
          <a:stretch/>
        </p:blipFill>
        <p:spPr>
          <a:xfrm>
            <a:off x="352335" y="80010"/>
            <a:ext cx="2895600" cy="678180"/>
          </a:xfrm>
          <a:prstGeom prst="rect">
            <a:avLst/>
          </a:prstGeom>
          <a:noFill/>
          <a:ln>
            <a:noFill/>
          </a:ln>
        </p:spPr>
      </p:pic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  <p:sldLayoutId id="2147483661" r:id="rId12"/>
    <p:sldLayoutId id="2147483662" r:id="rId13"/>
    <p:sldLayoutId id="2147483663" r:id="rId14"/>
    <p:sldLayoutId id="2147483664" r:id="rId15"/>
    <p:sldLayoutId id="2147483665" r:id="rId16"/>
    <p:sldLayoutId id="2147483666" r:id="rId17"/>
    <p:sldLayoutId id="2147483667" r:id="rId18"/>
    <p:sldLayoutId id="2147483668" r:id="rId19"/>
    <p:sldLayoutId id="2147483669" r:id="rId20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4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" name="Google Shape;205;p1"/>
          <p:cNvSpPr txBox="1">
            <a:spLocks noGrp="1"/>
          </p:cNvSpPr>
          <p:nvPr>
            <p:ph type="sldNum" idx="12"/>
          </p:nvPr>
        </p:nvSpPr>
        <p:spPr>
          <a:xfrm>
            <a:off x="11634592" y="274574"/>
            <a:ext cx="381001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</a:t>
            </a:fld>
            <a:endParaRPr/>
          </a:p>
        </p:txBody>
      </p:sp>
      <p:sp>
        <p:nvSpPr>
          <p:cNvPr id="206" name="Google Shape;206;p1"/>
          <p:cNvSpPr txBox="1"/>
          <p:nvPr/>
        </p:nvSpPr>
        <p:spPr>
          <a:xfrm>
            <a:off x="-228600" y="4597409"/>
            <a:ext cx="12649200" cy="107717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dirty="0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rPr>
              <a:t>Robert F. Rogers</a:t>
            </a:r>
            <a:r>
              <a:rPr lang="en-US" sz="2400" baseline="30000" dirty="0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r>
              <a:rPr lang="en-US" sz="2400" dirty="0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rPr>
              <a:t>, Jun A. Zhang</a:t>
            </a:r>
            <a:r>
              <a:rPr lang="en-US" sz="2400" baseline="30000" dirty="0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rPr>
              <a:t>1,2</a:t>
            </a:r>
            <a:r>
              <a:rPr lang="en-US" sz="2400" dirty="0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rPr>
              <a:t>, </a:t>
            </a:r>
            <a:br>
              <a:rPr lang="en-US" sz="2400" dirty="0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-US" sz="2000" baseline="30000" dirty="0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r>
              <a:rPr lang="en-US" sz="2000" dirty="0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rPr>
              <a:t>NOAA/AOML Hurricane Research Division</a:t>
            </a:r>
            <a:endParaRPr dirty="0"/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aseline="30000" dirty="0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rPr>
              <a:t>2</a:t>
            </a:r>
            <a:r>
              <a:rPr lang="en-US" sz="2000" dirty="0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rPr>
              <a:t>University of Miami/CIMAS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2E9649E-3425-66FD-CAEE-BC6DC9188153}"/>
              </a:ext>
            </a:extLst>
          </p:cNvPr>
          <p:cNvSpPr txBox="1"/>
          <p:nvPr/>
        </p:nvSpPr>
        <p:spPr>
          <a:xfrm>
            <a:off x="-125088" y="969294"/>
            <a:ext cx="12204354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3600" dirty="0">
                <a:solidFill>
                  <a:schemeClr val="tx2">
                    <a:lumMod val="50000"/>
                  </a:schemeClr>
                </a:solidFill>
              </a:rPr>
              <a:t>Airborne Doppler Radar Observations of Tropical Cyclone Boundary Layer Kinematic Structure and Evolution During Landfall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46AB6C9-9221-4AA3-B80F-4A42518EA4EE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mtClean="0"/>
              <a:t>10</a:t>
            </a:fld>
            <a:endParaRPr lang="en-US"/>
          </a:p>
        </p:txBody>
      </p:sp>
      <p:sp>
        <p:nvSpPr>
          <p:cNvPr id="5" name="Google Shape;265;p4">
            <a:extLst>
              <a:ext uri="{FF2B5EF4-FFF2-40B4-BE49-F238E27FC236}">
                <a16:creationId xmlns:a16="http://schemas.microsoft.com/office/drawing/2014/main" id="{894D0B8E-04D4-483C-8F53-9C3CCD3D6559}"/>
              </a:ext>
            </a:extLst>
          </p:cNvPr>
          <p:cNvSpPr txBox="1"/>
          <p:nvPr/>
        </p:nvSpPr>
        <p:spPr>
          <a:xfrm>
            <a:off x="4805246" y="347331"/>
            <a:ext cx="2581508" cy="5847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 u="sng" dirty="0">
                <a:solidFill>
                  <a:srgbClr val="666666"/>
                </a:solidFill>
                <a:sym typeface="Arial"/>
              </a:rPr>
              <a:t>RESULTS</a:t>
            </a:r>
            <a:endParaRPr sz="1600" u="sng" dirty="0"/>
          </a:p>
        </p:txBody>
      </p:sp>
      <p:pic>
        <p:nvPicPr>
          <p:cNvPr id="6146" name="Picture 2">
            <a:extLst>
              <a:ext uri="{FF2B5EF4-FFF2-40B4-BE49-F238E27FC236}">
                <a16:creationId xmlns:a16="http://schemas.microsoft.com/office/drawing/2014/main" id="{1B35A9C9-80B2-4B14-BA42-39FAA56DDC1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741"/>
          <a:stretch/>
        </p:blipFill>
        <p:spPr bwMode="auto">
          <a:xfrm>
            <a:off x="390525" y="1429656"/>
            <a:ext cx="6453188" cy="53451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B0710CA1-02FC-4F64-A765-995F25CA5286}"/>
              </a:ext>
            </a:extLst>
          </p:cNvPr>
          <p:cNvSpPr/>
          <p:nvPr/>
        </p:nvSpPr>
        <p:spPr>
          <a:xfrm>
            <a:off x="158480" y="1060324"/>
            <a:ext cx="691727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buSzPts val="2000"/>
            </a:pPr>
            <a:r>
              <a:rPr lang="en-US" sz="1800" i="1" dirty="0">
                <a:solidFill>
                  <a:schemeClr val="tx2">
                    <a:lumMod val="50000"/>
                  </a:schemeClr>
                </a:solidFill>
              </a:rPr>
              <a:t>Azimuth-height plots of tangential, radial flow at and outside RMW</a:t>
            </a:r>
          </a:p>
        </p:txBody>
      </p:sp>
      <p:sp>
        <p:nvSpPr>
          <p:cNvPr id="8" name="Google Shape;353;p47">
            <a:extLst>
              <a:ext uri="{FF2B5EF4-FFF2-40B4-BE49-F238E27FC236}">
                <a16:creationId xmlns:a16="http://schemas.microsoft.com/office/drawing/2014/main" id="{EEED594F-0BA2-4854-A930-F833D9C8413C}"/>
              </a:ext>
            </a:extLst>
          </p:cNvPr>
          <p:cNvSpPr txBox="1"/>
          <p:nvPr/>
        </p:nvSpPr>
        <p:spPr>
          <a:xfrm>
            <a:off x="6618153" y="2930194"/>
            <a:ext cx="5397440" cy="2862282"/>
          </a:xfrm>
          <a:prstGeom prst="rect">
            <a:avLst/>
          </a:prstGeom>
          <a:solidFill>
            <a:srgbClr val="FBE4D4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169863" marR="0" lvl="0" indent="-16986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2000"/>
              <a:buFont typeface="Arial"/>
              <a:buChar char="•"/>
            </a:pPr>
            <a:r>
              <a:rPr lang="en-US" sz="2000" dirty="0">
                <a:solidFill>
                  <a:schemeClr val="accent3">
                    <a:lumMod val="75000"/>
                  </a:schemeClr>
                </a:solidFill>
              </a:rPr>
              <a:t>Peak tangential winds uniformly northeast of center over open water</a:t>
            </a:r>
          </a:p>
          <a:p>
            <a:pPr marL="169863" marR="0" lvl="0" indent="-16986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2000"/>
              <a:buFont typeface="Arial"/>
              <a:buChar char="•"/>
            </a:pPr>
            <a:r>
              <a:rPr lang="en-US" sz="2000" b="0" i="0" u="none" strike="noStrike" cap="none" dirty="0">
                <a:solidFill>
                  <a:schemeClr val="accent3">
                    <a:lumMod val="75000"/>
                  </a:schemeClr>
                </a:solidFill>
                <a:latin typeface="Arial"/>
                <a:ea typeface="Arial"/>
                <a:cs typeface="Arial"/>
                <a:sym typeface="Arial"/>
              </a:rPr>
              <a:t>Radial flow above TCBL south of center, northeast o</a:t>
            </a:r>
            <a:r>
              <a:rPr lang="en-US" sz="2000" dirty="0">
                <a:solidFill>
                  <a:schemeClr val="accent3">
                    <a:lumMod val="75000"/>
                  </a:schemeClr>
                </a:solidFill>
              </a:rPr>
              <a:t>f center within TCBL</a:t>
            </a:r>
          </a:p>
          <a:p>
            <a:pPr marL="169863" marR="0" lvl="0" indent="-16986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2000"/>
              <a:buFont typeface="Arial"/>
              <a:buChar char="•"/>
            </a:pPr>
            <a:r>
              <a:rPr lang="en-US" sz="2000" b="0" i="0" u="none" strike="noStrike" cap="none" dirty="0">
                <a:solidFill>
                  <a:schemeClr val="accent3">
                    <a:lumMod val="75000"/>
                  </a:schemeClr>
                </a:solidFill>
                <a:latin typeface="Arial"/>
                <a:ea typeface="Arial"/>
                <a:cs typeface="Arial"/>
                <a:sym typeface="Arial"/>
              </a:rPr>
              <a:t>At landfall, pattern persists above TCBL </a:t>
            </a:r>
          </a:p>
          <a:p>
            <a:pPr marL="169863" marR="0" lvl="0" indent="-16986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2000"/>
              <a:buFont typeface="Arial"/>
              <a:buChar char="•"/>
            </a:pPr>
            <a:r>
              <a:rPr lang="en-US" sz="2000" dirty="0">
                <a:solidFill>
                  <a:schemeClr val="accent3">
                    <a:lumMod val="75000"/>
                  </a:schemeClr>
                </a:solidFill>
              </a:rPr>
              <a:t>Within TCBL (lowest 1-1.5 km), shift in azimuthal location of tangential winds</a:t>
            </a:r>
          </a:p>
          <a:p>
            <a:pPr marL="169863" marR="0" lvl="0" indent="-16986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2000"/>
              <a:buFont typeface="Arial"/>
              <a:buChar char="•"/>
            </a:pPr>
            <a:r>
              <a:rPr lang="en-US" sz="2000" b="0" i="0" u="none" strike="noStrike" cap="none" dirty="0">
                <a:solidFill>
                  <a:schemeClr val="accent3">
                    <a:lumMod val="75000"/>
                  </a:schemeClr>
                </a:solidFill>
                <a:latin typeface="Arial"/>
                <a:ea typeface="Arial"/>
                <a:cs typeface="Arial"/>
                <a:sym typeface="Arial"/>
              </a:rPr>
              <a:t>Depth of shift </a:t>
            </a:r>
            <a:r>
              <a:rPr lang="en-US" sz="2000" dirty="0">
                <a:solidFill>
                  <a:schemeClr val="accent3">
                    <a:lumMod val="75000"/>
                  </a:schemeClr>
                </a:solidFill>
              </a:rPr>
              <a:t>indicates depth over which frictional effects dominate</a:t>
            </a:r>
            <a:endParaRPr sz="2000" b="0" i="0" u="none" strike="noStrike" cap="none" dirty="0">
              <a:solidFill>
                <a:schemeClr val="accent3">
                  <a:lumMod val="75000"/>
                </a:schemeClr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5760337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EF49631-8371-479C-B7BB-8F89E36A8CD2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mtClean="0"/>
              <a:t>11</a:t>
            </a:fld>
            <a:endParaRPr lang="en-US"/>
          </a:p>
        </p:txBody>
      </p:sp>
      <p:sp>
        <p:nvSpPr>
          <p:cNvPr id="5" name="Google Shape;503;p20">
            <a:extLst>
              <a:ext uri="{FF2B5EF4-FFF2-40B4-BE49-F238E27FC236}">
                <a16:creationId xmlns:a16="http://schemas.microsoft.com/office/drawing/2014/main" id="{AB9F909D-AAE7-48BC-893E-8241511DF493}"/>
              </a:ext>
            </a:extLst>
          </p:cNvPr>
          <p:cNvSpPr txBox="1"/>
          <p:nvPr/>
        </p:nvSpPr>
        <p:spPr>
          <a:xfrm>
            <a:off x="4650387" y="457136"/>
            <a:ext cx="2891225" cy="5231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u="sng" dirty="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rPr>
              <a:t>CONCLUSIONS</a:t>
            </a:r>
            <a:endParaRPr sz="1600" u="sng" dirty="0"/>
          </a:p>
        </p:txBody>
      </p:sp>
      <p:sp>
        <p:nvSpPr>
          <p:cNvPr id="6" name="Google Shape;266;p4">
            <a:extLst>
              <a:ext uri="{FF2B5EF4-FFF2-40B4-BE49-F238E27FC236}">
                <a16:creationId xmlns:a16="http://schemas.microsoft.com/office/drawing/2014/main" id="{5FA80569-D2A2-481C-97BC-5D25934D927D}"/>
              </a:ext>
            </a:extLst>
          </p:cNvPr>
          <p:cNvSpPr/>
          <p:nvPr/>
        </p:nvSpPr>
        <p:spPr>
          <a:xfrm>
            <a:off x="216254" y="1481677"/>
            <a:ext cx="11233374" cy="55861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628650" lvl="1" indent="-166688">
              <a:spcBef>
                <a:spcPts val="600"/>
              </a:spcBef>
              <a:buClr>
                <a:srgbClr val="666666"/>
              </a:buClr>
              <a:buSzPts val="2000"/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tx2">
                    <a:lumMod val="50000"/>
                  </a:schemeClr>
                </a:solidFill>
              </a:rPr>
              <a:t>Observations of the TCBL kinematic structure during the landfall of Hurricane Ida largely consistent with modeling results from HN22</a:t>
            </a:r>
          </a:p>
          <a:p>
            <a:pPr marL="628650" lvl="1" indent="-166688">
              <a:spcBef>
                <a:spcPts val="600"/>
              </a:spcBef>
              <a:buClr>
                <a:srgbClr val="666666"/>
              </a:buClr>
              <a:buSzPts val="2000"/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tx2">
                    <a:lumMod val="50000"/>
                  </a:schemeClr>
                </a:solidFill>
              </a:rPr>
              <a:t>At landfall, inflow was maximized in the offshore flow, tangential winds maximized downwind, in southeast quadrant</a:t>
            </a:r>
          </a:p>
          <a:p>
            <a:pPr marL="1028700" lvl="4" indent="-171450">
              <a:spcBef>
                <a:spcPts val="600"/>
              </a:spcBef>
              <a:buClr>
                <a:srgbClr val="666666"/>
              </a:buClr>
              <a:buSzPts val="2000"/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tx2">
                    <a:lumMod val="50000"/>
                  </a:schemeClr>
                </a:solidFill>
              </a:rPr>
              <a:t>Likely reflects inward advection of angular momentum in strong inflow</a:t>
            </a:r>
          </a:p>
          <a:p>
            <a:pPr marL="628650" lvl="4" indent="-166688">
              <a:spcBef>
                <a:spcPts val="600"/>
              </a:spcBef>
              <a:buClr>
                <a:srgbClr val="666666"/>
              </a:buClr>
              <a:buSzPts val="2000"/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tx2">
                    <a:lumMod val="50000"/>
                  </a:schemeClr>
                </a:solidFill>
              </a:rPr>
              <a:t>Over open water, azimuthal locations of peak tangential and radial flow consistent with previous studies relating these to storm motion, vertical shear</a:t>
            </a:r>
          </a:p>
          <a:p>
            <a:pPr marL="628650" lvl="4" indent="-166688">
              <a:spcBef>
                <a:spcPts val="600"/>
              </a:spcBef>
              <a:buClr>
                <a:srgbClr val="666666"/>
              </a:buClr>
              <a:buSzPts val="2000"/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tx2">
                    <a:lumMod val="50000"/>
                  </a:schemeClr>
                </a:solidFill>
              </a:rPr>
              <a:t>Shift at landfall reflects dominance of frictional forcing in driving asymmetries</a:t>
            </a:r>
          </a:p>
          <a:p>
            <a:pPr marL="628650" lvl="4" indent="-166688">
              <a:spcBef>
                <a:spcPts val="600"/>
              </a:spcBef>
              <a:buClr>
                <a:srgbClr val="666666"/>
              </a:buClr>
              <a:buSzPts val="2000"/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tx2">
                    <a:lumMod val="50000"/>
                  </a:schemeClr>
                </a:solidFill>
              </a:rPr>
              <a:t>Depth of shift in azimuth-height sections indicates depth of frictional forcing</a:t>
            </a:r>
          </a:p>
          <a:p>
            <a:pPr marL="628650" lvl="4" indent="-166688">
              <a:spcBef>
                <a:spcPts val="600"/>
              </a:spcBef>
              <a:buClr>
                <a:srgbClr val="666666"/>
              </a:buClr>
              <a:buSzPts val="2000"/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tx2">
                    <a:lumMod val="50000"/>
                  </a:schemeClr>
                </a:solidFill>
              </a:rPr>
              <a:t>More landfall missions, coordinated with landfall teams, needed to further explore these relationships</a:t>
            </a:r>
          </a:p>
          <a:p>
            <a:pPr marL="628650" lvl="1" indent="-166688">
              <a:spcBef>
                <a:spcPts val="600"/>
              </a:spcBef>
              <a:buClr>
                <a:srgbClr val="666666"/>
              </a:buClr>
              <a:buSzPts val="2000"/>
              <a:buFont typeface="Arial" panose="020B0604020202020204" pitchFamily="34" charset="0"/>
              <a:buChar char="•"/>
            </a:pPr>
            <a:endParaRPr lang="en-US" sz="2400" dirty="0">
              <a:solidFill>
                <a:schemeClr val="tx2">
                  <a:lumMod val="50000"/>
                </a:schemeClr>
              </a:solidFill>
              <a:sym typeface="Wingdings" panose="05000000000000000000" pitchFamily="2" charset="2"/>
            </a:endParaRPr>
          </a:p>
          <a:p>
            <a:pPr marL="511175" lvl="1" indent="-457200">
              <a:spcBef>
                <a:spcPts val="600"/>
              </a:spcBef>
              <a:buClr>
                <a:srgbClr val="666666"/>
              </a:buClr>
              <a:buSzPts val="2000"/>
              <a:buFont typeface="+mj-lt"/>
              <a:buAutoNum type="arabicPeriod" startAt="2"/>
            </a:pP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77856095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6" name="Google Shape;516;p22"/>
          <p:cNvSpPr txBox="1">
            <a:spLocks noGrp="1"/>
          </p:cNvSpPr>
          <p:nvPr>
            <p:ph type="title"/>
          </p:nvPr>
        </p:nvSpPr>
        <p:spPr>
          <a:xfrm>
            <a:off x="457200" y="1066800"/>
            <a:ext cx="56388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4000"/>
              <a:buFont typeface="Arial"/>
              <a:buNone/>
            </a:pPr>
            <a:r>
              <a:rPr lang="en-US" dirty="0"/>
              <a:t>THANK YOU !</a:t>
            </a:r>
            <a:br>
              <a:rPr lang="en-US" dirty="0"/>
            </a:br>
            <a:br>
              <a:rPr lang="en-US" dirty="0"/>
            </a:br>
            <a:r>
              <a:rPr lang="en-US" sz="3600" dirty="0"/>
              <a:t>Robert.Rogers@noaa.gov</a:t>
            </a:r>
            <a:endParaRPr dirty="0"/>
          </a:p>
        </p:txBody>
      </p:sp>
      <p:sp>
        <p:nvSpPr>
          <p:cNvPr id="517" name="Google Shape;517;p22"/>
          <p:cNvSpPr txBox="1">
            <a:spLocks noGrp="1"/>
          </p:cNvSpPr>
          <p:nvPr>
            <p:ph type="sldNum" idx="12"/>
          </p:nvPr>
        </p:nvSpPr>
        <p:spPr>
          <a:xfrm>
            <a:off x="11634592" y="274574"/>
            <a:ext cx="381001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12</a:t>
            </a:fld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" name="Google Shape;212;p2"/>
          <p:cNvSpPr txBox="1">
            <a:spLocks noGrp="1"/>
          </p:cNvSpPr>
          <p:nvPr>
            <p:ph type="sldNum" idx="12"/>
          </p:nvPr>
        </p:nvSpPr>
        <p:spPr>
          <a:xfrm>
            <a:off x="11634592" y="274574"/>
            <a:ext cx="381001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2</a:t>
            </a:fld>
            <a:endParaRPr/>
          </a:p>
        </p:txBody>
      </p:sp>
      <p:sp>
        <p:nvSpPr>
          <p:cNvPr id="213" name="Google Shape;213;p2"/>
          <p:cNvSpPr txBox="1"/>
          <p:nvPr/>
        </p:nvSpPr>
        <p:spPr>
          <a:xfrm>
            <a:off x="4800600" y="437659"/>
            <a:ext cx="2994102" cy="5847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 u="sng" dirty="0">
                <a:solidFill>
                  <a:srgbClr val="666666"/>
                </a:solidFill>
                <a:sym typeface="Arial"/>
              </a:rPr>
              <a:t>MOTIVATION</a:t>
            </a:r>
            <a:endParaRPr sz="1600" u="sng" dirty="0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DAD7A1EF-4198-4D69-BF64-D3FB88FF5222}"/>
              </a:ext>
            </a:extLst>
          </p:cNvPr>
          <p:cNvSpPr txBox="1"/>
          <p:nvPr/>
        </p:nvSpPr>
        <p:spPr>
          <a:xfrm>
            <a:off x="252202" y="1255194"/>
            <a:ext cx="11842032" cy="40965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lvl="0" indent="-342900">
              <a:lnSpc>
                <a:spcPct val="90000"/>
              </a:lnSpc>
              <a:spcBef>
                <a:spcPts val="1200"/>
              </a:spcBef>
              <a:buClr>
                <a:schemeClr val="tx1">
                  <a:lumMod val="65000"/>
                  <a:lumOff val="35000"/>
                </a:schemeClr>
              </a:buClr>
              <a:buSzPts val="2800"/>
              <a:buFont typeface="Arial" panose="020B0604020202020204" pitchFamily="34" charset="0"/>
              <a:buChar char="•"/>
            </a:pPr>
            <a:r>
              <a:rPr lang="en-US" sz="2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Wind field in tropical cyclone (TC) boundary layer (BL) key in determining the structure, evolution, and impacts of TCs</a:t>
            </a:r>
          </a:p>
          <a:p>
            <a:pPr marL="749300" lvl="1" indent="-342900">
              <a:lnSpc>
                <a:spcPct val="90000"/>
              </a:lnSpc>
              <a:spcBef>
                <a:spcPts val="1200"/>
              </a:spcBef>
              <a:buClr>
                <a:schemeClr val="tx1">
                  <a:lumMod val="65000"/>
                  <a:lumOff val="35000"/>
                </a:schemeClr>
              </a:buClr>
              <a:buSzPts val="2800"/>
              <a:buFont typeface="Arial" panose="020B0604020202020204" pitchFamily="34" charset="0"/>
              <a:buChar char="•"/>
            </a:pPr>
            <a:r>
              <a:rPr lang="en-US" sz="2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determines the magnitude and distribution of surface enthalpy and momentum fluxes</a:t>
            </a:r>
          </a:p>
          <a:p>
            <a:pPr marL="749300" lvl="0" indent="-342900">
              <a:lnSpc>
                <a:spcPct val="90000"/>
              </a:lnSpc>
              <a:spcBef>
                <a:spcPts val="1200"/>
              </a:spcBef>
              <a:buClr>
                <a:schemeClr val="tx1">
                  <a:lumMod val="65000"/>
                  <a:lumOff val="35000"/>
                </a:schemeClr>
              </a:buClr>
              <a:buSzPts val="2800"/>
              <a:buFont typeface="Arial" panose="020B0604020202020204" pitchFamily="34" charset="0"/>
              <a:buChar char="•"/>
            </a:pPr>
            <a:r>
              <a:rPr lang="en-US" sz="2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governs storm surge, wind damage, and rainfall fields at landfall</a:t>
            </a:r>
          </a:p>
          <a:p>
            <a:pPr marL="344488" lvl="1" indent="-344488">
              <a:lnSpc>
                <a:spcPct val="90000"/>
              </a:lnSpc>
              <a:spcBef>
                <a:spcPts val="1200"/>
              </a:spcBef>
              <a:buClr>
                <a:schemeClr val="tx1">
                  <a:lumMod val="65000"/>
                  <a:lumOff val="35000"/>
                </a:schemeClr>
              </a:buClr>
              <a:buSzPts val="2800"/>
              <a:buFont typeface="Arial" panose="020B0604020202020204" pitchFamily="34" charset="0"/>
              <a:buChar char="•"/>
            </a:pPr>
            <a:r>
              <a:rPr lang="en-US" sz="2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Azimuthal asymmetries are often a significant contributor to the TCBL wind field</a:t>
            </a:r>
          </a:p>
          <a:p>
            <a:pPr marL="749300" lvl="1" indent="-342900">
              <a:lnSpc>
                <a:spcPct val="90000"/>
              </a:lnSpc>
              <a:spcBef>
                <a:spcPts val="1200"/>
              </a:spcBef>
              <a:buClr>
                <a:schemeClr val="tx1">
                  <a:lumMod val="65000"/>
                  <a:lumOff val="35000"/>
                </a:schemeClr>
              </a:buClr>
              <a:buSzPts val="2800"/>
              <a:buFont typeface="Arial" panose="020B0604020202020204" pitchFamily="34" charset="0"/>
              <a:buChar char="•"/>
            </a:pPr>
            <a:r>
              <a:rPr lang="en-US" sz="2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over water, asymmetries dominated by storm motion (Shapiro 1983, Zhang and </a:t>
            </a:r>
            <a:r>
              <a:rPr lang="en-US" sz="2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Uhlhorn</a:t>
            </a:r>
            <a:r>
              <a:rPr lang="en-US" sz="2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2012) and vertical shear (Zhang et al. 2013, </a:t>
            </a:r>
            <a:r>
              <a:rPr lang="en-US" sz="2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Reasor</a:t>
            </a:r>
            <a:r>
              <a:rPr lang="en-US" sz="2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et al. 2013)</a:t>
            </a:r>
          </a:p>
          <a:p>
            <a:pPr marL="342900" lvl="0" indent="-342900" algn="l" rtl="0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tx1">
                  <a:lumMod val="65000"/>
                  <a:lumOff val="35000"/>
                </a:schemeClr>
              </a:buClr>
              <a:buSzPts val="2800"/>
              <a:buFont typeface="Arial" panose="020B0604020202020204" pitchFamily="34" charset="0"/>
              <a:buChar char="•"/>
            </a:pPr>
            <a:r>
              <a:rPr lang="en-US" sz="2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Landfall provides unique asymmetries in surface characteristics, which modulates TCBL structure (</a:t>
            </a:r>
            <a:r>
              <a:rPr lang="en-US" sz="2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Hlywiak</a:t>
            </a:r>
            <a:r>
              <a:rPr lang="en-US" sz="2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and Nolan 2022, HN22)</a:t>
            </a:r>
          </a:p>
          <a:p>
            <a:pPr marL="342900" indent="-342900">
              <a:spcBef>
                <a:spcPts val="1200"/>
              </a:spcBef>
              <a:buClr>
                <a:schemeClr val="tx1">
                  <a:lumMod val="65000"/>
                  <a:lumOff val="35000"/>
                </a:schemeClr>
              </a:buClr>
              <a:buSzPts val="2800"/>
              <a:buFont typeface="Arial" panose="020B0604020202020204" pitchFamily="34" charset="0"/>
              <a:buChar char="•"/>
            </a:pPr>
            <a:endParaRPr lang="en-US" sz="2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66945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uiExpand="1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C8DA1C3-1522-4E27-AFCC-DF2C886CB65B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mtClean="0"/>
              <a:t>3</a:t>
            </a:fld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9AC8E2CC-8018-4824-9BAC-FEE54C0840C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70543" y="1429938"/>
            <a:ext cx="5555872" cy="3876232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73FCFCE0-FECE-449B-B774-5F0C7DF975E8}"/>
              </a:ext>
            </a:extLst>
          </p:cNvPr>
          <p:cNvSpPr txBox="1"/>
          <p:nvPr/>
        </p:nvSpPr>
        <p:spPr>
          <a:xfrm>
            <a:off x="476610" y="5517396"/>
            <a:ext cx="10030364" cy="1231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l" rtl="0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tx1">
                  <a:lumMod val="65000"/>
                  <a:lumOff val="35000"/>
                </a:schemeClr>
              </a:buClr>
              <a:buSzPts val="2800"/>
            </a:pPr>
            <a:r>
              <a:rPr lang="en-US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Questions to address:</a:t>
            </a:r>
          </a:p>
          <a:p>
            <a:pPr marL="749300" lvl="0" indent="-342900" algn="l" rtl="0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tx1">
                  <a:lumMod val="65000"/>
                  <a:lumOff val="35000"/>
                </a:schemeClr>
              </a:buClr>
              <a:buSzPts val="2800"/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Can we document these structures with observations?</a:t>
            </a:r>
          </a:p>
          <a:p>
            <a:pPr marL="749300" lvl="0" indent="-342900" algn="l" rtl="0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tx1">
                  <a:lumMod val="65000"/>
                  <a:lumOff val="35000"/>
                </a:schemeClr>
              </a:buClr>
              <a:buSzPts val="2800"/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How does the three-dimensional structure of TCBL winds evolve during landfall?</a:t>
            </a:r>
          </a:p>
        </p:txBody>
      </p:sp>
      <p:sp>
        <p:nvSpPr>
          <p:cNvPr id="9" name="Google Shape;213;p2">
            <a:extLst>
              <a:ext uri="{FF2B5EF4-FFF2-40B4-BE49-F238E27FC236}">
                <a16:creationId xmlns:a16="http://schemas.microsoft.com/office/drawing/2014/main" id="{11C1935B-ED5B-488F-ADE5-751B0A4C5F7F}"/>
              </a:ext>
            </a:extLst>
          </p:cNvPr>
          <p:cNvSpPr txBox="1"/>
          <p:nvPr/>
        </p:nvSpPr>
        <p:spPr>
          <a:xfrm>
            <a:off x="4800600" y="437659"/>
            <a:ext cx="2994102" cy="5847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 u="sng" dirty="0">
                <a:solidFill>
                  <a:srgbClr val="666666"/>
                </a:solidFill>
                <a:sym typeface="Arial"/>
              </a:rPr>
              <a:t>MOTIVATION</a:t>
            </a:r>
            <a:endParaRPr sz="1600" u="sng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8C5FF05D-235D-4534-822F-539712BB7FF5}"/>
              </a:ext>
            </a:extLst>
          </p:cNvPr>
          <p:cNvSpPr/>
          <p:nvPr/>
        </p:nvSpPr>
        <p:spPr>
          <a:xfrm>
            <a:off x="3377289" y="1022394"/>
            <a:ext cx="494237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buSzPts val="2000"/>
            </a:pPr>
            <a:r>
              <a:rPr lang="en-US" sz="1800" i="1" dirty="0">
                <a:solidFill>
                  <a:schemeClr val="tx2">
                    <a:lumMod val="50000"/>
                  </a:schemeClr>
                </a:solidFill>
              </a:rPr>
              <a:t>Schematic of wind field in TCBL during landfall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E9EE12B-F816-4270-A202-F2B9A822E550}"/>
              </a:ext>
            </a:extLst>
          </p:cNvPr>
          <p:cNvSpPr txBox="1"/>
          <p:nvPr/>
        </p:nvSpPr>
        <p:spPr>
          <a:xfrm>
            <a:off x="3115839" y="1551830"/>
            <a:ext cx="5229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land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AC44F5AD-B5AA-4016-9288-26E6D31F3C03}"/>
              </a:ext>
            </a:extLst>
          </p:cNvPr>
          <p:cNvSpPr txBox="1"/>
          <p:nvPr/>
        </p:nvSpPr>
        <p:spPr>
          <a:xfrm>
            <a:off x="7930977" y="1551830"/>
            <a:ext cx="62228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water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86D449E-F8D8-4571-8FEB-0D0EFC951F99}"/>
              </a:ext>
            </a:extLst>
          </p:cNvPr>
          <p:cNvSpPr txBox="1"/>
          <p:nvPr/>
        </p:nvSpPr>
        <p:spPr>
          <a:xfrm>
            <a:off x="7580857" y="4550947"/>
            <a:ext cx="101021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TC motion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3867CA8-415F-4825-B2D5-2ED5E047EDD9}"/>
              </a:ext>
            </a:extLst>
          </p:cNvPr>
          <p:cNvSpPr txBox="1"/>
          <p:nvPr/>
        </p:nvSpPr>
        <p:spPr>
          <a:xfrm>
            <a:off x="6644497" y="5363507"/>
            <a:ext cx="217170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Hlywiak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and Nolan 2022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4089928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F34F199-217E-4E69-B34F-A8D0D1C95C20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mtClean="0"/>
              <a:t>4</a:t>
            </a:fld>
            <a:endParaRPr lang="en-US"/>
          </a:p>
        </p:txBody>
      </p:sp>
      <p:sp>
        <p:nvSpPr>
          <p:cNvPr id="8" name="Google Shape;265;p4">
            <a:extLst>
              <a:ext uri="{FF2B5EF4-FFF2-40B4-BE49-F238E27FC236}">
                <a16:creationId xmlns:a16="http://schemas.microsoft.com/office/drawing/2014/main" id="{A24E6900-6D2A-4A6E-A8F2-B65DE1D4789E}"/>
              </a:ext>
            </a:extLst>
          </p:cNvPr>
          <p:cNvSpPr txBox="1"/>
          <p:nvPr/>
        </p:nvSpPr>
        <p:spPr>
          <a:xfrm>
            <a:off x="4763937" y="504470"/>
            <a:ext cx="2581508" cy="5847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 u="sng" dirty="0">
                <a:solidFill>
                  <a:srgbClr val="666666"/>
                </a:solidFill>
                <a:sym typeface="Arial"/>
              </a:rPr>
              <a:t>APPROACH</a:t>
            </a:r>
            <a:endParaRPr sz="1600" u="sng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C1462E4-BBA0-4420-A460-3D4B457EA98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3649" b="51346"/>
          <a:stretch/>
        </p:blipFill>
        <p:spPr>
          <a:xfrm>
            <a:off x="698500" y="2192460"/>
            <a:ext cx="5524500" cy="363872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F767F4DE-0915-439C-B44F-5DC9EED1445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94299"/>
          <a:stretch/>
        </p:blipFill>
        <p:spPr>
          <a:xfrm>
            <a:off x="698500" y="5692232"/>
            <a:ext cx="5448300" cy="454567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02F58B73-5DDA-4AAA-80FB-102E2EA67749}"/>
              </a:ext>
            </a:extLst>
          </p:cNvPr>
          <p:cNvSpPr txBox="1"/>
          <p:nvPr/>
        </p:nvSpPr>
        <p:spPr>
          <a:xfrm>
            <a:off x="1970970" y="1830603"/>
            <a:ext cx="29033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/>
              <a:t>P-3 TDR Swath composite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080F7A9-D4CB-4119-B5F3-106498463C9C}"/>
              </a:ext>
            </a:extLst>
          </p:cNvPr>
          <p:cNvSpPr txBox="1"/>
          <p:nvPr/>
        </p:nvSpPr>
        <p:spPr>
          <a:xfrm>
            <a:off x="361949" y="1114034"/>
            <a:ext cx="11569700" cy="112646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lvl="0" indent="-3429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Examine kinematic fields using swath and profile analyses from P-3 tail Doppler radar (TDR) during landfall mission into Hurricane Ida (2021)</a:t>
            </a:r>
          </a:p>
          <a:p>
            <a:pPr>
              <a:spcBef>
                <a:spcPts val="0"/>
              </a:spcBef>
              <a:buSzPts val="2800"/>
            </a:pPr>
            <a:endParaRPr lang="en-US" sz="2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17BC04A-E7E2-412D-8F7A-6457E77F5DF9}"/>
              </a:ext>
            </a:extLst>
          </p:cNvPr>
          <p:cNvSpPr txBox="1"/>
          <p:nvPr/>
        </p:nvSpPr>
        <p:spPr>
          <a:xfrm>
            <a:off x="5241301" y="2063234"/>
            <a:ext cx="10054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 err="1"/>
              <a:t>Vr</a:t>
            </a:r>
            <a:r>
              <a:rPr lang="en-US" sz="1800" dirty="0"/>
              <a:t> (m/s)</a:t>
            </a: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F7D302A8-0B42-4391-9841-71F89CF8579F}"/>
              </a:ext>
            </a:extLst>
          </p:cNvPr>
          <p:cNvGrpSpPr/>
          <p:nvPr/>
        </p:nvGrpSpPr>
        <p:grpSpPr>
          <a:xfrm>
            <a:off x="1160284" y="1848838"/>
            <a:ext cx="10688816" cy="4867427"/>
            <a:chOff x="1160284" y="1848838"/>
            <a:chExt cx="10688816" cy="4867427"/>
          </a:xfrm>
        </p:grpSpPr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4DED9964-9434-46F6-B71D-8A357260227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t="51103"/>
            <a:stretch/>
          </p:blipFill>
          <p:spPr>
            <a:xfrm>
              <a:off x="6375400" y="2247900"/>
              <a:ext cx="5448300" cy="3898899"/>
            </a:xfrm>
            <a:prstGeom prst="rect">
              <a:avLst/>
            </a:prstGeom>
          </p:spPr>
        </p:pic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90042B3D-9D27-4267-9FE9-C96F444582E0}"/>
                </a:ext>
              </a:extLst>
            </p:cNvPr>
            <p:cNvSpPr txBox="1"/>
            <p:nvPr/>
          </p:nvSpPr>
          <p:spPr>
            <a:xfrm>
              <a:off x="7545357" y="1848838"/>
              <a:ext cx="291618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800" dirty="0"/>
                <a:t>P-3 TDR Profile composite</a:t>
              </a: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5F81AAF9-AB24-436B-9B97-4F0BFBC4BC78}"/>
                </a:ext>
              </a:extLst>
            </p:cNvPr>
            <p:cNvSpPr txBox="1"/>
            <p:nvPr/>
          </p:nvSpPr>
          <p:spPr>
            <a:xfrm>
              <a:off x="1160284" y="6008379"/>
              <a:ext cx="9973031" cy="707886"/>
            </a:xfrm>
            <a:prstGeom prst="rect">
              <a:avLst/>
            </a:prstGeom>
            <a:solidFill>
              <a:srgbClr val="FFC000"/>
            </a:solidFill>
          </p:spPr>
          <p:txBody>
            <a:bodyPr wrap="square" rtlCol="0">
              <a:spAutoFit/>
            </a:bodyPr>
            <a:lstStyle/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sz="2000" dirty="0"/>
                <a:t>Higher vertical resolution of profile analyses better resolves PBL radial flow structure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sz="2000" dirty="0"/>
                <a:t>Fields obtained closer to the surface (150 m lowest level vs. 500 m for swaths)</a:t>
              </a: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E8F7B6B4-F66D-494E-AB45-69B4F8124FF2}"/>
                </a:ext>
              </a:extLst>
            </p:cNvPr>
            <p:cNvSpPr txBox="1"/>
            <p:nvPr/>
          </p:nvSpPr>
          <p:spPr>
            <a:xfrm>
              <a:off x="9073981" y="5625160"/>
              <a:ext cx="2775119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400" b="0" i="0" u="none" strike="noStrike" cap="none" dirty="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(Zhang et al. 2023)</a:t>
              </a:r>
              <a:endParaRPr lang="en-US" dirty="0"/>
            </a:p>
          </p:txBody>
        </p:sp>
      </p:grpSp>
      <p:sp>
        <p:nvSpPr>
          <p:cNvPr id="19" name="TextBox 18">
            <a:extLst>
              <a:ext uri="{FF2B5EF4-FFF2-40B4-BE49-F238E27FC236}">
                <a16:creationId xmlns:a16="http://schemas.microsoft.com/office/drawing/2014/main" id="{42A55356-A76D-4D20-9AAF-FA4D36A4FA10}"/>
              </a:ext>
            </a:extLst>
          </p:cNvPr>
          <p:cNvSpPr txBox="1"/>
          <p:nvPr/>
        </p:nvSpPr>
        <p:spPr>
          <a:xfrm>
            <a:off x="10813146" y="2138485"/>
            <a:ext cx="10054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 err="1"/>
              <a:t>Vr</a:t>
            </a:r>
            <a:r>
              <a:rPr lang="en-US" sz="1800" dirty="0"/>
              <a:t> (m/s)</a:t>
            </a:r>
          </a:p>
        </p:txBody>
      </p:sp>
    </p:spTree>
    <p:extLst>
      <p:ext uri="{BB962C8B-B14F-4D97-AF65-F5344CB8AC3E}">
        <p14:creationId xmlns:p14="http://schemas.microsoft.com/office/powerpoint/2010/main" val="328625522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FB4DD77-CB60-4511-AF03-8301B993BF61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mtClean="0"/>
              <a:t>5</a:t>
            </a:fld>
            <a:endParaRPr lang="en-US"/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B64581D5-FA61-4F06-8291-75E83FA49DF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943" b="18836"/>
          <a:stretch/>
        </p:blipFill>
        <p:spPr bwMode="auto">
          <a:xfrm>
            <a:off x="2294625" y="1287670"/>
            <a:ext cx="7181074" cy="48715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Google Shape;265;p4">
            <a:extLst>
              <a:ext uri="{FF2B5EF4-FFF2-40B4-BE49-F238E27FC236}">
                <a16:creationId xmlns:a16="http://schemas.microsoft.com/office/drawing/2014/main" id="{E2598B03-0CB2-4EB9-B82B-767D7A83E099}"/>
              </a:ext>
            </a:extLst>
          </p:cNvPr>
          <p:cNvSpPr txBox="1"/>
          <p:nvPr/>
        </p:nvSpPr>
        <p:spPr>
          <a:xfrm>
            <a:off x="4763937" y="504470"/>
            <a:ext cx="2581508" cy="5847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 u="sng" dirty="0">
                <a:solidFill>
                  <a:srgbClr val="666666"/>
                </a:solidFill>
                <a:sym typeface="Arial"/>
              </a:rPr>
              <a:t>APPROACH</a:t>
            </a:r>
            <a:endParaRPr sz="1600" u="sng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DA5CD8F-0EB4-4AFE-AC56-1AA3EE86FC1B}"/>
              </a:ext>
            </a:extLst>
          </p:cNvPr>
          <p:cNvSpPr txBox="1"/>
          <p:nvPr/>
        </p:nvSpPr>
        <p:spPr>
          <a:xfrm>
            <a:off x="6115074" y="1932313"/>
            <a:ext cx="118333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“coastal run”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CE604594-21C6-4CA0-8630-DC789F6D6EE4}"/>
              </a:ext>
            </a:extLst>
          </p:cNvPr>
          <p:cNvSpPr/>
          <p:nvPr/>
        </p:nvSpPr>
        <p:spPr>
          <a:xfrm>
            <a:off x="3329109" y="1192717"/>
            <a:ext cx="501932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buSzPts val="2000"/>
            </a:pPr>
            <a:r>
              <a:rPr lang="en-US" sz="1800" i="1" dirty="0">
                <a:solidFill>
                  <a:schemeClr val="tx2">
                    <a:lumMod val="50000"/>
                  </a:schemeClr>
                </a:solidFill>
              </a:rPr>
              <a:t>Missions into Ida (20210828H and 20210829H)</a:t>
            </a:r>
          </a:p>
        </p:txBody>
      </p:sp>
    </p:spTree>
    <p:extLst>
      <p:ext uri="{BB962C8B-B14F-4D97-AF65-F5344CB8AC3E}">
        <p14:creationId xmlns:p14="http://schemas.microsoft.com/office/powerpoint/2010/main" val="155414163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2EC8E58-8546-4351-BA8D-963DC344A4CF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mtClean="0"/>
              <a:t>6</a:t>
            </a:fld>
            <a:endParaRPr lang="en-US"/>
          </a:p>
        </p:txBody>
      </p:sp>
      <p:pic>
        <p:nvPicPr>
          <p:cNvPr id="3074" name="Picture 2">
            <a:extLst>
              <a:ext uri="{FF2B5EF4-FFF2-40B4-BE49-F238E27FC236}">
                <a16:creationId xmlns:a16="http://schemas.microsoft.com/office/drawing/2014/main" id="{CA4B4210-6B05-4CDD-9C31-FBD416E0AFF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7295"/>
          <a:stretch/>
        </p:blipFill>
        <p:spPr bwMode="auto">
          <a:xfrm>
            <a:off x="1182598" y="1845693"/>
            <a:ext cx="9393715" cy="38649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Google Shape;265;p4">
            <a:extLst>
              <a:ext uri="{FF2B5EF4-FFF2-40B4-BE49-F238E27FC236}">
                <a16:creationId xmlns:a16="http://schemas.microsoft.com/office/drawing/2014/main" id="{C234BADF-C04B-4FCC-B8A4-C944A4ECC7C3}"/>
              </a:ext>
            </a:extLst>
          </p:cNvPr>
          <p:cNvSpPr txBox="1"/>
          <p:nvPr/>
        </p:nvSpPr>
        <p:spPr>
          <a:xfrm>
            <a:off x="4763937" y="504470"/>
            <a:ext cx="2581508" cy="5847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 u="sng" dirty="0">
                <a:solidFill>
                  <a:srgbClr val="666666"/>
                </a:solidFill>
                <a:sym typeface="Arial"/>
              </a:rPr>
              <a:t>RESULTS</a:t>
            </a:r>
            <a:endParaRPr sz="1600" u="sng" dirty="0"/>
          </a:p>
        </p:txBody>
      </p:sp>
    </p:spTree>
    <p:extLst>
      <p:ext uri="{BB962C8B-B14F-4D97-AF65-F5344CB8AC3E}">
        <p14:creationId xmlns:p14="http://schemas.microsoft.com/office/powerpoint/2010/main" val="193627721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AFF8308-308D-470F-A42E-C2757DE32D90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mtClean="0"/>
              <a:t>7</a:t>
            </a:fld>
            <a:endParaRPr lang="en-US"/>
          </a:p>
        </p:txBody>
      </p:sp>
      <p:pic>
        <p:nvPicPr>
          <p:cNvPr id="4098" name="Picture 2">
            <a:extLst>
              <a:ext uri="{FF2B5EF4-FFF2-40B4-BE49-F238E27FC236}">
                <a16:creationId xmlns:a16="http://schemas.microsoft.com/office/drawing/2014/main" id="{2C8A80CA-0B75-481A-B0C0-88F1188C729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399"/>
          <a:stretch/>
        </p:blipFill>
        <p:spPr bwMode="auto">
          <a:xfrm>
            <a:off x="98646" y="1220997"/>
            <a:ext cx="6569032" cy="56370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Google Shape;265;p4">
            <a:extLst>
              <a:ext uri="{FF2B5EF4-FFF2-40B4-BE49-F238E27FC236}">
                <a16:creationId xmlns:a16="http://schemas.microsoft.com/office/drawing/2014/main" id="{251574BA-DFB1-4AEA-8644-BDC4889F97E1}"/>
              </a:ext>
            </a:extLst>
          </p:cNvPr>
          <p:cNvSpPr txBox="1"/>
          <p:nvPr/>
        </p:nvSpPr>
        <p:spPr>
          <a:xfrm>
            <a:off x="4805246" y="347331"/>
            <a:ext cx="2581508" cy="5847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 u="sng" dirty="0">
                <a:solidFill>
                  <a:srgbClr val="666666"/>
                </a:solidFill>
                <a:sym typeface="Arial"/>
              </a:rPr>
              <a:t>RESULTS</a:t>
            </a:r>
            <a:endParaRPr sz="1600" u="sng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2524F00-3494-4C43-95D0-76127B2B5178}"/>
              </a:ext>
            </a:extLst>
          </p:cNvPr>
          <p:cNvSpPr/>
          <p:nvPr/>
        </p:nvSpPr>
        <p:spPr>
          <a:xfrm>
            <a:off x="315655" y="1096717"/>
            <a:ext cx="613501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buSzPts val="2000"/>
            </a:pPr>
            <a:r>
              <a:rPr lang="en-US" sz="1800" i="1" dirty="0">
                <a:solidFill>
                  <a:schemeClr val="tx2">
                    <a:lumMod val="50000"/>
                  </a:schemeClr>
                </a:solidFill>
              </a:rPr>
              <a:t>Earth-relative winds over water (28H) and at landfall (29H)</a:t>
            </a:r>
          </a:p>
        </p:txBody>
      </p:sp>
      <p:sp>
        <p:nvSpPr>
          <p:cNvPr id="8" name="Google Shape;353;p47">
            <a:extLst>
              <a:ext uri="{FF2B5EF4-FFF2-40B4-BE49-F238E27FC236}">
                <a16:creationId xmlns:a16="http://schemas.microsoft.com/office/drawing/2014/main" id="{33F903CF-B6A9-4163-89ED-AA6F84E22C42}"/>
              </a:ext>
            </a:extLst>
          </p:cNvPr>
          <p:cNvSpPr txBox="1"/>
          <p:nvPr/>
        </p:nvSpPr>
        <p:spPr>
          <a:xfrm>
            <a:off x="6754482" y="2151747"/>
            <a:ext cx="4880110" cy="2554505"/>
          </a:xfrm>
          <a:prstGeom prst="rect">
            <a:avLst/>
          </a:prstGeom>
          <a:solidFill>
            <a:srgbClr val="FBE4D4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169863" marR="0" lvl="0" indent="-16986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2000"/>
              <a:buFont typeface="Arial"/>
              <a:buChar char="•"/>
            </a:pPr>
            <a:r>
              <a:rPr lang="en-US" sz="2000" b="0" i="0" u="none" strike="noStrike" cap="none" dirty="0">
                <a:solidFill>
                  <a:schemeClr val="accent3">
                    <a:lumMod val="75000"/>
                  </a:schemeClr>
                </a:solidFill>
                <a:latin typeface="Arial"/>
                <a:ea typeface="Arial"/>
                <a:cs typeface="Arial"/>
                <a:sym typeface="Arial"/>
              </a:rPr>
              <a:t>Peak winds over open water located northeast or north-northeast, both within and at top of TCBL</a:t>
            </a:r>
          </a:p>
          <a:p>
            <a:pPr marL="169863" marR="0" lvl="0" indent="-16986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2000"/>
              <a:buFont typeface="Arial"/>
              <a:buChar char="•"/>
            </a:pPr>
            <a:r>
              <a:rPr lang="en-US" sz="2000" dirty="0">
                <a:solidFill>
                  <a:schemeClr val="accent3">
                    <a:lumMod val="75000"/>
                  </a:schemeClr>
                </a:solidFill>
              </a:rPr>
              <a:t>At landfall, peak winds in TCBL in southeast quadrant – likely related to adjustment of winds as they go from over-land to over-water exposure (as in HN22)</a:t>
            </a:r>
            <a:endParaRPr sz="2000" b="0" i="0" u="none" strike="noStrike" cap="none" dirty="0">
              <a:solidFill>
                <a:schemeClr val="accent3">
                  <a:lumMod val="75000"/>
                </a:schemeClr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86780895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B641E7F-F7B3-4775-A2A1-984A13E9640A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mtClean="0"/>
              <a:t>8</a:t>
            </a:fld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3FBAAF2-C135-4B4E-AA65-B3F2B5E9E36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6787" y="4061950"/>
            <a:ext cx="5859182" cy="2687163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5D4AEEC3-94B3-435A-803E-92CB831D7AE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6745" y="1421090"/>
            <a:ext cx="5879266" cy="2640860"/>
          </a:xfrm>
          <a:prstGeom prst="rect">
            <a:avLst/>
          </a:prstGeom>
        </p:spPr>
      </p:pic>
      <p:sp>
        <p:nvSpPr>
          <p:cNvPr id="11" name="Google Shape;265;p4">
            <a:extLst>
              <a:ext uri="{FF2B5EF4-FFF2-40B4-BE49-F238E27FC236}">
                <a16:creationId xmlns:a16="http://schemas.microsoft.com/office/drawing/2014/main" id="{88B2AE98-B2C5-400F-8A21-9357B7C20FB4}"/>
              </a:ext>
            </a:extLst>
          </p:cNvPr>
          <p:cNvSpPr txBox="1"/>
          <p:nvPr/>
        </p:nvSpPr>
        <p:spPr>
          <a:xfrm>
            <a:off x="4805246" y="347331"/>
            <a:ext cx="2581508" cy="5847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 u="sng" dirty="0">
                <a:solidFill>
                  <a:srgbClr val="666666"/>
                </a:solidFill>
                <a:sym typeface="Arial"/>
              </a:rPr>
              <a:t>RESULTS</a:t>
            </a:r>
            <a:endParaRPr sz="1600" u="sng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D8A981FC-1197-46A5-B23E-ADAF92CE537B}"/>
              </a:ext>
            </a:extLst>
          </p:cNvPr>
          <p:cNvSpPr/>
          <p:nvPr/>
        </p:nvSpPr>
        <p:spPr>
          <a:xfrm>
            <a:off x="148031" y="1051758"/>
            <a:ext cx="802014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buSzPts val="2000"/>
            </a:pPr>
            <a:r>
              <a:rPr lang="en-US" sz="1800" i="1" dirty="0">
                <a:solidFill>
                  <a:schemeClr val="tx2">
                    <a:lumMod val="50000"/>
                  </a:schemeClr>
                </a:solidFill>
              </a:rPr>
              <a:t>Vertical structure of radial flow in TCBL over water (28H) and at landfall (29H)</a:t>
            </a:r>
          </a:p>
        </p:txBody>
      </p:sp>
      <p:sp>
        <p:nvSpPr>
          <p:cNvPr id="13" name="Google Shape;353;p47">
            <a:extLst>
              <a:ext uri="{FF2B5EF4-FFF2-40B4-BE49-F238E27FC236}">
                <a16:creationId xmlns:a16="http://schemas.microsoft.com/office/drawing/2014/main" id="{460380D8-6CD6-4308-A808-B2A60A6FB022}"/>
              </a:ext>
            </a:extLst>
          </p:cNvPr>
          <p:cNvSpPr txBox="1"/>
          <p:nvPr/>
        </p:nvSpPr>
        <p:spPr>
          <a:xfrm>
            <a:off x="6404035" y="2958769"/>
            <a:ext cx="5397440" cy="1631175"/>
          </a:xfrm>
          <a:prstGeom prst="rect">
            <a:avLst/>
          </a:prstGeom>
          <a:solidFill>
            <a:srgbClr val="FBE4D4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169863" marR="0" lvl="0" indent="-16986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2000"/>
              <a:buFont typeface="Arial"/>
              <a:buChar char="•"/>
            </a:pPr>
            <a:r>
              <a:rPr lang="en-US" sz="2000" b="0" i="0" u="none" strike="noStrike" cap="none" dirty="0">
                <a:solidFill>
                  <a:schemeClr val="accent3">
                    <a:lumMod val="75000"/>
                  </a:schemeClr>
                </a:solidFill>
                <a:latin typeface="Arial"/>
                <a:ea typeface="Arial"/>
                <a:cs typeface="Arial"/>
                <a:sym typeface="Arial"/>
              </a:rPr>
              <a:t>Peak inflow in northeast quadrant, left of shear vector and right of motion vector</a:t>
            </a:r>
          </a:p>
          <a:p>
            <a:pPr marL="169863" marR="0" lvl="0" indent="-16986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2000"/>
              <a:buFont typeface="Arial"/>
              <a:buChar char="•"/>
            </a:pPr>
            <a:r>
              <a:rPr lang="en-US" sz="2000" dirty="0">
                <a:solidFill>
                  <a:schemeClr val="accent3">
                    <a:lumMod val="75000"/>
                  </a:schemeClr>
                </a:solidFill>
              </a:rPr>
              <a:t>At landfall, peak inflow has shifted to west side of TC, in offshore flow (consistent with HN22)</a:t>
            </a:r>
            <a:endParaRPr sz="2000" b="0" i="0" u="none" strike="noStrike" cap="none" dirty="0">
              <a:solidFill>
                <a:schemeClr val="accent3">
                  <a:lumMod val="75000"/>
                </a:schemeClr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24812822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DFDAB77-DAE9-47E8-AFCD-F9DB89AF1C8A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mtClean="0"/>
              <a:t>9</a:t>
            </a:fld>
            <a:endParaRPr lang="en-US"/>
          </a:p>
        </p:txBody>
      </p:sp>
      <p:pic>
        <p:nvPicPr>
          <p:cNvPr id="5" name="Picture 2">
            <a:extLst>
              <a:ext uri="{FF2B5EF4-FFF2-40B4-BE49-F238E27FC236}">
                <a16:creationId xmlns:a16="http://schemas.microsoft.com/office/drawing/2014/main" id="{623871F1-2E67-4481-903F-D4EC6CB09B0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492" b="18175"/>
          <a:stretch/>
        </p:blipFill>
        <p:spPr bwMode="auto">
          <a:xfrm>
            <a:off x="987274" y="1690181"/>
            <a:ext cx="9260023" cy="37408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Google Shape;265;p4">
            <a:extLst>
              <a:ext uri="{FF2B5EF4-FFF2-40B4-BE49-F238E27FC236}">
                <a16:creationId xmlns:a16="http://schemas.microsoft.com/office/drawing/2014/main" id="{4E047B31-5382-4F9F-BCA6-90A0F1D93753}"/>
              </a:ext>
            </a:extLst>
          </p:cNvPr>
          <p:cNvSpPr txBox="1"/>
          <p:nvPr/>
        </p:nvSpPr>
        <p:spPr>
          <a:xfrm>
            <a:off x="4805246" y="347331"/>
            <a:ext cx="2581508" cy="5847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 u="sng" dirty="0">
                <a:solidFill>
                  <a:srgbClr val="666666"/>
                </a:solidFill>
                <a:sym typeface="Arial"/>
              </a:rPr>
              <a:t>RESULTS</a:t>
            </a:r>
            <a:endParaRPr sz="1600" u="sng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49959E1F-3663-467A-BB0C-14BFF59AA6A6}"/>
              </a:ext>
            </a:extLst>
          </p:cNvPr>
          <p:cNvSpPr/>
          <p:nvPr/>
        </p:nvSpPr>
        <p:spPr>
          <a:xfrm>
            <a:off x="2523668" y="1307986"/>
            <a:ext cx="658385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buSzPts val="2000"/>
            </a:pPr>
            <a:r>
              <a:rPr lang="en-US" sz="1800" i="1" dirty="0">
                <a:solidFill>
                  <a:schemeClr val="tx2">
                    <a:lumMod val="50000"/>
                  </a:schemeClr>
                </a:solidFill>
              </a:rPr>
              <a:t>Radial flow near surface over water (28H) and at landfall (29H)</a:t>
            </a:r>
          </a:p>
        </p:txBody>
      </p:sp>
      <p:sp>
        <p:nvSpPr>
          <p:cNvPr id="8" name="Google Shape;353;p47">
            <a:extLst>
              <a:ext uri="{FF2B5EF4-FFF2-40B4-BE49-F238E27FC236}">
                <a16:creationId xmlns:a16="http://schemas.microsoft.com/office/drawing/2014/main" id="{F14BD2AF-3A6E-497A-9AB8-F0F3E76408F3}"/>
              </a:ext>
            </a:extLst>
          </p:cNvPr>
          <p:cNvSpPr txBox="1"/>
          <p:nvPr/>
        </p:nvSpPr>
        <p:spPr>
          <a:xfrm>
            <a:off x="496101" y="5826967"/>
            <a:ext cx="11199797" cy="707846"/>
          </a:xfrm>
          <a:prstGeom prst="rect">
            <a:avLst/>
          </a:prstGeom>
          <a:solidFill>
            <a:srgbClr val="FBE4D4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169863" marR="0" lvl="0" indent="-16986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2000"/>
              <a:buFont typeface="Arial"/>
              <a:buChar char="•"/>
            </a:pPr>
            <a:r>
              <a:rPr lang="en-US" sz="2000" b="0" i="0" u="none" strike="noStrike" cap="none" dirty="0">
                <a:solidFill>
                  <a:schemeClr val="accent3">
                    <a:lumMod val="75000"/>
                  </a:schemeClr>
                </a:solidFill>
                <a:latin typeface="Arial"/>
                <a:ea typeface="Arial"/>
                <a:cs typeface="Arial"/>
                <a:sym typeface="Arial"/>
              </a:rPr>
              <a:t>Strongest near-surface inflow during 28H in northeast quadrant, right of shear and lef</a:t>
            </a:r>
            <a:r>
              <a:rPr lang="en-US" sz="2000" dirty="0">
                <a:solidFill>
                  <a:schemeClr val="accent3">
                    <a:lumMod val="75000"/>
                  </a:schemeClr>
                </a:solidFill>
              </a:rPr>
              <a:t>t of motion</a:t>
            </a:r>
            <a:endParaRPr lang="en-US" sz="2000" b="0" i="0" u="none" strike="noStrike" cap="none" dirty="0">
              <a:solidFill>
                <a:schemeClr val="accent3">
                  <a:lumMod val="75000"/>
                </a:schemeClr>
              </a:solidFill>
              <a:latin typeface="Arial"/>
              <a:ea typeface="Arial"/>
              <a:cs typeface="Arial"/>
              <a:sym typeface="Arial"/>
            </a:endParaRPr>
          </a:p>
          <a:p>
            <a:pPr marL="169863" marR="0" lvl="0" indent="-16986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2000"/>
              <a:buFont typeface="Arial"/>
              <a:buChar char="•"/>
            </a:pPr>
            <a:r>
              <a:rPr lang="en-US" sz="2000" dirty="0">
                <a:solidFill>
                  <a:schemeClr val="accent3">
                    <a:lumMod val="75000"/>
                  </a:schemeClr>
                </a:solidFill>
              </a:rPr>
              <a:t>At landfall, peak inflow has shifted to west side of TC, in offshore flow (consistent with HN22)</a:t>
            </a:r>
            <a:endParaRPr sz="2000" b="0" i="0" u="none" strike="noStrike" cap="none" dirty="0">
              <a:solidFill>
                <a:schemeClr val="accent3">
                  <a:lumMod val="75000"/>
                </a:schemeClr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6023581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20732</TotalTime>
  <Words>658</Words>
  <Application>Microsoft Office PowerPoint</Application>
  <PresentationFormat>Widescreen</PresentationFormat>
  <Paragraphs>72</Paragraphs>
  <Slides>12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5" baseType="lpstr">
      <vt:lpstr>Arial</vt:lpstr>
      <vt:lpstr>Calibri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THANK YOU !  Robert.Rogers@noaa.gov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Robert Rogers</cp:lastModifiedBy>
  <cp:revision>81</cp:revision>
  <dcterms:created xsi:type="dcterms:W3CDTF">2019-08-06T19:42:43Z</dcterms:created>
  <dcterms:modified xsi:type="dcterms:W3CDTF">2023-07-12T21:11:50Z</dcterms:modified>
</cp:coreProperties>
</file>