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413" r:id="rId3"/>
    <p:sldId id="409" r:id="rId4"/>
    <p:sldId id="415" r:id="rId5"/>
    <p:sldId id="357" r:id="rId6"/>
    <p:sldId id="411" r:id="rId7"/>
    <p:sldId id="417" r:id="rId8"/>
    <p:sldId id="418" r:id="rId9"/>
    <p:sldId id="423" r:id="rId10"/>
    <p:sldId id="424" r:id="rId11"/>
    <p:sldId id="421" r:id="rId12"/>
    <p:sldId id="422" r:id="rId13"/>
    <p:sldId id="41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9C05A4-94E3-4B8F-8DD7-863946F32959}" v="2160" dt="2023-07-13T13:29:13.7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dler, Joshua" userId="7ee875b4-bd04-4fe8-ba71-0722147f2d4c" providerId="ADAL" clId="{909C05A4-94E3-4B8F-8DD7-863946F32959}"/>
    <pc:docChg chg="undo custSel addSld delSld modSld sldOrd">
      <pc:chgData name="Wadler, Joshua" userId="7ee875b4-bd04-4fe8-ba71-0722147f2d4c" providerId="ADAL" clId="{909C05A4-94E3-4B8F-8DD7-863946F32959}" dt="2023-07-13T13:29:13.713" v="5955"/>
      <pc:docMkLst>
        <pc:docMk/>
      </pc:docMkLst>
      <pc:sldChg chg="delSp modSp mod">
        <pc:chgData name="Wadler, Joshua" userId="7ee875b4-bd04-4fe8-ba71-0722147f2d4c" providerId="ADAL" clId="{909C05A4-94E3-4B8F-8DD7-863946F32959}" dt="2023-07-12T14:23:34.598" v="4654" actId="255"/>
        <pc:sldMkLst>
          <pc:docMk/>
          <pc:sldMk cId="1767057568" sldId="256"/>
        </pc:sldMkLst>
        <pc:spChg chg="mod">
          <ac:chgData name="Wadler, Joshua" userId="7ee875b4-bd04-4fe8-ba71-0722147f2d4c" providerId="ADAL" clId="{909C05A4-94E3-4B8F-8DD7-863946F32959}" dt="2023-07-12T14:20:25.779" v="4375" actId="1076"/>
          <ac:spMkLst>
            <pc:docMk/>
            <pc:sldMk cId="1767057568" sldId="256"/>
            <ac:spMk id="2" creationId="{6D261BC3-1F97-4B1A-BBF4-31227C0D35BF}"/>
          </ac:spMkLst>
        </pc:spChg>
        <pc:spChg chg="mod">
          <ac:chgData name="Wadler, Joshua" userId="7ee875b4-bd04-4fe8-ba71-0722147f2d4c" providerId="ADAL" clId="{909C05A4-94E3-4B8F-8DD7-863946F32959}" dt="2023-07-12T14:23:34.598" v="4654" actId="255"/>
          <ac:spMkLst>
            <pc:docMk/>
            <pc:sldMk cId="1767057568" sldId="256"/>
            <ac:spMk id="5" creationId="{B0EEB319-65BF-B07A-7693-D384BD6F616E}"/>
          </ac:spMkLst>
        </pc:spChg>
        <pc:picChg chg="del">
          <ac:chgData name="Wadler, Joshua" userId="7ee875b4-bd04-4fe8-ba71-0722147f2d4c" providerId="ADAL" clId="{909C05A4-94E3-4B8F-8DD7-863946F32959}" dt="2023-07-11T18:26:11.135" v="0" actId="478"/>
          <ac:picMkLst>
            <pc:docMk/>
            <pc:sldMk cId="1767057568" sldId="256"/>
            <ac:picMk id="8" creationId="{67A2D7CB-06D1-27C5-09CA-BCA25787E445}"/>
          </ac:picMkLst>
        </pc:picChg>
        <pc:picChg chg="del">
          <ac:chgData name="Wadler, Joshua" userId="7ee875b4-bd04-4fe8-ba71-0722147f2d4c" providerId="ADAL" clId="{909C05A4-94E3-4B8F-8DD7-863946F32959}" dt="2023-07-11T18:26:11.940" v="1" actId="478"/>
          <ac:picMkLst>
            <pc:docMk/>
            <pc:sldMk cId="1767057568" sldId="256"/>
            <ac:picMk id="9" creationId="{26F25198-AF0C-84F0-EBB7-46C28B3CA0E9}"/>
          </ac:picMkLst>
        </pc:picChg>
      </pc:sldChg>
      <pc:sldChg chg="del">
        <pc:chgData name="Wadler, Joshua" userId="7ee875b4-bd04-4fe8-ba71-0722147f2d4c" providerId="ADAL" clId="{909C05A4-94E3-4B8F-8DD7-863946F32959}" dt="2023-07-11T20:16:12.193" v="4367" actId="47"/>
        <pc:sldMkLst>
          <pc:docMk/>
          <pc:sldMk cId="3205015814" sldId="321"/>
        </pc:sldMkLst>
      </pc:sldChg>
      <pc:sldChg chg="delSp modSp mod delAnim modAnim">
        <pc:chgData name="Wadler, Joshua" userId="7ee875b4-bd04-4fe8-ba71-0722147f2d4c" providerId="ADAL" clId="{909C05A4-94E3-4B8F-8DD7-863946F32959}" dt="2023-07-12T16:16:57.466" v="5486" actId="21"/>
        <pc:sldMkLst>
          <pc:docMk/>
          <pc:sldMk cId="2057559208" sldId="357"/>
        </pc:sldMkLst>
        <pc:spChg chg="del">
          <ac:chgData name="Wadler, Joshua" userId="7ee875b4-bd04-4fe8-ba71-0722147f2d4c" providerId="ADAL" clId="{909C05A4-94E3-4B8F-8DD7-863946F32959}" dt="2023-07-11T18:54:24.479" v="1891" actId="478"/>
          <ac:spMkLst>
            <pc:docMk/>
            <pc:sldMk cId="2057559208" sldId="357"/>
            <ac:spMk id="2" creationId="{00000000-0000-0000-0000-000000000000}"/>
          </ac:spMkLst>
        </pc:spChg>
        <pc:spChg chg="mod">
          <ac:chgData name="Wadler, Joshua" userId="7ee875b4-bd04-4fe8-ba71-0722147f2d4c" providerId="ADAL" clId="{909C05A4-94E3-4B8F-8DD7-863946F32959}" dt="2023-07-12T16:16:57.466" v="5486" actId="21"/>
          <ac:spMkLst>
            <pc:docMk/>
            <pc:sldMk cId="2057559208" sldId="357"/>
            <ac:spMk id="3" creationId="{745C92F5-B741-4209-A62C-F1B0C1E7EF15}"/>
          </ac:spMkLst>
        </pc:spChg>
        <pc:spChg chg="del">
          <ac:chgData name="Wadler, Joshua" userId="7ee875b4-bd04-4fe8-ba71-0722147f2d4c" providerId="ADAL" clId="{909C05A4-94E3-4B8F-8DD7-863946F32959}" dt="2023-07-11T18:54:29.465" v="1895" actId="478"/>
          <ac:spMkLst>
            <pc:docMk/>
            <pc:sldMk cId="2057559208" sldId="357"/>
            <ac:spMk id="4" creationId="{00000000-0000-0000-0000-000000000000}"/>
          </ac:spMkLst>
        </pc:spChg>
        <pc:spChg chg="del">
          <ac:chgData name="Wadler, Joshua" userId="7ee875b4-bd04-4fe8-ba71-0722147f2d4c" providerId="ADAL" clId="{909C05A4-94E3-4B8F-8DD7-863946F32959}" dt="2023-07-11T18:54:27.785" v="1894" actId="478"/>
          <ac:spMkLst>
            <pc:docMk/>
            <pc:sldMk cId="2057559208" sldId="357"/>
            <ac:spMk id="6" creationId="{00000000-0000-0000-0000-000000000000}"/>
          </ac:spMkLst>
        </pc:spChg>
        <pc:spChg chg="mod">
          <ac:chgData name="Wadler, Joshua" userId="7ee875b4-bd04-4fe8-ba71-0722147f2d4c" providerId="ADAL" clId="{909C05A4-94E3-4B8F-8DD7-863946F32959}" dt="2023-07-11T18:58:36.962" v="2250" actId="20577"/>
          <ac:spMkLst>
            <pc:docMk/>
            <pc:sldMk cId="2057559208" sldId="357"/>
            <ac:spMk id="12" creationId="{D56A463C-C9A8-4B7B-9EB9-E4335EAE8EE5}"/>
          </ac:spMkLst>
        </pc:spChg>
        <pc:picChg chg="del">
          <ac:chgData name="Wadler, Joshua" userId="7ee875b4-bd04-4fe8-ba71-0722147f2d4c" providerId="ADAL" clId="{909C05A4-94E3-4B8F-8DD7-863946F32959}" dt="2023-07-11T18:54:25.712" v="1893" actId="478"/>
          <ac:picMkLst>
            <pc:docMk/>
            <pc:sldMk cId="2057559208" sldId="357"/>
            <ac:picMk id="5" creationId="{00000000-0000-0000-0000-000000000000}"/>
          </ac:picMkLst>
        </pc:picChg>
        <pc:picChg chg="del">
          <ac:chgData name="Wadler, Joshua" userId="7ee875b4-bd04-4fe8-ba71-0722147f2d4c" providerId="ADAL" clId="{909C05A4-94E3-4B8F-8DD7-863946F32959}" dt="2023-07-11T18:54:25.320" v="1892" actId="478"/>
          <ac:picMkLst>
            <pc:docMk/>
            <pc:sldMk cId="2057559208" sldId="357"/>
            <ac:picMk id="7" creationId="{00000000-0000-0000-0000-000000000000}"/>
          </ac:picMkLst>
        </pc:picChg>
      </pc:sldChg>
      <pc:sldChg chg="del">
        <pc:chgData name="Wadler, Joshua" userId="7ee875b4-bd04-4fe8-ba71-0722147f2d4c" providerId="ADAL" clId="{909C05A4-94E3-4B8F-8DD7-863946F32959}" dt="2023-07-11T18:35:45.296" v="852" actId="47"/>
        <pc:sldMkLst>
          <pc:docMk/>
          <pc:sldMk cId="224858024" sldId="358"/>
        </pc:sldMkLst>
      </pc:sldChg>
      <pc:sldChg chg="del">
        <pc:chgData name="Wadler, Joshua" userId="7ee875b4-bd04-4fe8-ba71-0722147f2d4c" providerId="ADAL" clId="{909C05A4-94E3-4B8F-8DD7-863946F32959}" dt="2023-07-11T20:16:07.812" v="4363" actId="47"/>
        <pc:sldMkLst>
          <pc:docMk/>
          <pc:sldMk cId="1478521941" sldId="390"/>
        </pc:sldMkLst>
      </pc:sldChg>
      <pc:sldChg chg="del">
        <pc:chgData name="Wadler, Joshua" userId="7ee875b4-bd04-4fe8-ba71-0722147f2d4c" providerId="ADAL" clId="{909C05A4-94E3-4B8F-8DD7-863946F32959}" dt="2023-07-11T20:16:11.590" v="4366" actId="47"/>
        <pc:sldMkLst>
          <pc:docMk/>
          <pc:sldMk cId="1612588196" sldId="394"/>
        </pc:sldMkLst>
      </pc:sldChg>
      <pc:sldChg chg="del">
        <pc:chgData name="Wadler, Joshua" userId="7ee875b4-bd04-4fe8-ba71-0722147f2d4c" providerId="ADAL" clId="{909C05A4-94E3-4B8F-8DD7-863946F32959}" dt="2023-07-11T18:35:45.968" v="854" actId="47"/>
        <pc:sldMkLst>
          <pc:docMk/>
          <pc:sldMk cId="3302891258" sldId="397"/>
        </pc:sldMkLst>
      </pc:sldChg>
      <pc:sldChg chg="del">
        <pc:chgData name="Wadler, Joshua" userId="7ee875b4-bd04-4fe8-ba71-0722147f2d4c" providerId="ADAL" clId="{909C05A4-94E3-4B8F-8DD7-863946F32959}" dt="2023-07-11T18:35:46.980" v="857" actId="47"/>
        <pc:sldMkLst>
          <pc:docMk/>
          <pc:sldMk cId="3345973862" sldId="399"/>
        </pc:sldMkLst>
      </pc:sldChg>
      <pc:sldChg chg="del">
        <pc:chgData name="Wadler, Joshua" userId="7ee875b4-bd04-4fe8-ba71-0722147f2d4c" providerId="ADAL" clId="{909C05A4-94E3-4B8F-8DD7-863946F32959}" dt="2023-07-11T20:16:10.106" v="4364" actId="47"/>
        <pc:sldMkLst>
          <pc:docMk/>
          <pc:sldMk cId="953293881" sldId="400"/>
        </pc:sldMkLst>
      </pc:sldChg>
      <pc:sldChg chg="del">
        <pc:chgData name="Wadler, Joshua" userId="7ee875b4-bd04-4fe8-ba71-0722147f2d4c" providerId="ADAL" clId="{909C05A4-94E3-4B8F-8DD7-863946F32959}" dt="2023-07-12T15:56:17.094" v="5437" actId="47"/>
        <pc:sldMkLst>
          <pc:docMk/>
          <pc:sldMk cId="4122761118" sldId="401"/>
        </pc:sldMkLst>
      </pc:sldChg>
      <pc:sldChg chg="del">
        <pc:chgData name="Wadler, Joshua" userId="7ee875b4-bd04-4fe8-ba71-0722147f2d4c" providerId="ADAL" clId="{909C05A4-94E3-4B8F-8DD7-863946F32959}" dt="2023-07-11T20:16:10.646" v="4365" actId="47"/>
        <pc:sldMkLst>
          <pc:docMk/>
          <pc:sldMk cId="1190771450" sldId="402"/>
        </pc:sldMkLst>
      </pc:sldChg>
      <pc:sldChg chg="del">
        <pc:chgData name="Wadler, Joshua" userId="7ee875b4-bd04-4fe8-ba71-0722147f2d4c" providerId="ADAL" clId="{909C05A4-94E3-4B8F-8DD7-863946F32959}" dt="2023-07-11T18:35:45.649" v="853" actId="47"/>
        <pc:sldMkLst>
          <pc:docMk/>
          <pc:sldMk cId="3573703331" sldId="403"/>
        </pc:sldMkLst>
      </pc:sldChg>
      <pc:sldChg chg="del">
        <pc:chgData name="Wadler, Joshua" userId="7ee875b4-bd04-4fe8-ba71-0722147f2d4c" providerId="ADAL" clId="{909C05A4-94E3-4B8F-8DD7-863946F32959}" dt="2023-07-11T18:35:44.577" v="850" actId="47"/>
        <pc:sldMkLst>
          <pc:docMk/>
          <pc:sldMk cId="1986030533" sldId="404"/>
        </pc:sldMkLst>
      </pc:sldChg>
      <pc:sldChg chg="del">
        <pc:chgData name="Wadler, Joshua" userId="7ee875b4-bd04-4fe8-ba71-0722147f2d4c" providerId="ADAL" clId="{909C05A4-94E3-4B8F-8DD7-863946F32959}" dt="2023-07-11T18:35:45.014" v="851" actId="47"/>
        <pc:sldMkLst>
          <pc:docMk/>
          <pc:sldMk cId="404859133" sldId="407"/>
        </pc:sldMkLst>
      </pc:sldChg>
      <pc:sldChg chg="del">
        <pc:chgData name="Wadler, Joshua" userId="7ee875b4-bd04-4fe8-ba71-0722147f2d4c" providerId="ADAL" clId="{909C05A4-94E3-4B8F-8DD7-863946F32959}" dt="2023-07-11T18:35:46.641" v="856" actId="47"/>
        <pc:sldMkLst>
          <pc:docMk/>
          <pc:sldMk cId="3217180042" sldId="408"/>
        </pc:sldMkLst>
      </pc:sldChg>
      <pc:sldChg chg="addSp delSp modSp mod delAnim modAnim">
        <pc:chgData name="Wadler, Joshua" userId="7ee875b4-bd04-4fe8-ba71-0722147f2d4c" providerId="ADAL" clId="{909C05A4-94E3-4B8F-8DD7-863946F32959}" dt="2023-07-12T16:52:49.925" v="5559"/>
        <pc:sldMkLst>
          <pc:docMk/>
          <pc:sldMk cId="251320388" sldId="409"/>
        </pc:sldMkLst>
        <pc:spChg chg="del">
          <ac:chgData name="Wadler, Joshua" userId="7ee875b4-bd04-4fe8-ba71-0722147f2d4c" providerId="ADAL" clId="{909C05A4-94E3-4B8F-8DD7-863946F32959}" dt="2023-07-11T18:33:16.690" v="557" actId="478"/>
          <ac:spMkLst>
            <pc:docMk/>
            <pc:sldMk cId="251320388" sldId="409"/>
            <ac:spMk id="2" creationId="{00000000-0000-0000-0000-000000000000}"/>
          </ac:spMkLst>
        </pc:spChg>
        <pc:spChg chg="mod">
          <ac:chgData name="Wadler, Joshua" userId="7ee875b4-bd04-4fe8-ba71-0722147f2d4c" providerId="ADAL" clId="{909C05A4-94E3-4B8F-8DD7-863946F32959}" dt="2023-07-11T18:36:09.106" v="949" actId="20577"/>
          <ac:spMkLst>
            <pc:docMk/>
            <pc:sldMk cId="251320388" sldId="409"/>
            <ac:spMk id="3" creationId="{745C92F5-B741-4209-A62C-F1B0C1E7EF15}"/>
          </ac:spMkLst>
        </pc:spChg>
        <pc:spChg chg="add mod">
          <ac:chgData name="Wadler, Joshua" userId="7ee875b4-bd04-4fe8-ba71-0722147f2d4c" providerId="ADAL" clId="{909C05A4-94E3-4B8F-8DD7-863946F32959}" dt="2023-07-11T18:35:38.961" v="849" actId="115"/>
          <ac:spMkLst>
            <pc:docMk/>
            <pc:sldMk cId="251320388" sldId="409"/>
            <ac:spMk id="6" creationId="{19BAB997-210C-AA08-4C63-9B9AAC8FDBF6}"/>
          </ac:spMkLst>
        </pc:spChg>
        <pc:spChg chg="add mod">
          <ac:chgData name="Wadler, Joshua" userId="7ee875b4-bd04-4fe8-ba71-0722147f2d4c" providerId="ADAL" clId="{909C05A4-94E3-4B8F-8DD7-863946F32959}" dt="2023-07-12T16:51:38.238" v="5551" actId="1076"/>
          <ac:spMkLst>
            <pc:docMk/>
            <pc:sldMk cId="251320388" sldId="409"/>
            <ac:spMk id="7" creationId="{B57FDA2F-2DCE-878B-D13A-7C2058CC1A02}"/>
          </ac:spMkLst>
        </pc:spChg>
        <pc:spChg chg="add mod">
          <ac:chgData name="Wadler, Joshua" userId="7ee875b4-bd04-4fe8-ba71-0722147f2d4c" providerId="ADAL" clId="{909C05A4-94E3-4B8F-8DD7-863946F32959}" dt="2023-07-12T16:51:22.394" v="5544" actId="1076"/>
          <ac:spMkLst>
            <pc:docMk/>
            <pc:sldMk cId="251320388" sldId="409"/>
            <ac:spMk id="8" creationId="{3D047C75-F5A3-EDBD-BCAB-B3BBF5B19D69}"/>
          </ac:spMkLst>
        </pc:spChg>
        <pc:spChg chg="add mod">
          <ac:chgData name="Wadler, Joshua" userId="7ee875b4-bd04-4fe8-ba71-0722147f2d4c" providerId="ADAL" clId="{909C05A4-94E3-4B8F-8DD7-863946F32959}" dt="2023-07-12T16:51:28.488" v="5547" actId="20577"/>
          <ac:spMkLst>
            <pc:docMk/>
            <pc:sldMk cId="251320388" sldId="409"/>
            <ac:spMk id="9" creationId="{7415E154-4A30-D844-9AEE-70D28A939EA0}"/>
          </ac:spMkLst>
        </pc:spChg>
        <pc:spChg chg="add mod">
          <ac:chgData name="Wadler, Joshua" userId="7ee875b4-bd04-4fe8-ba71-0722147f2d4c" providerId="ADAL" clId="{909C05A4-94E3-4B8F-8DD7-863946F32959}" dt="2023-07-12T16:51:35.352" v="5550" actId="20577"/>
          <ac:spMkLst>
            <pc:docMk/>
            <pc:sldMk cId="251320388" sldId="409"/>
            <ac:spMk id="10" creationId="{15EBBAF6-F5F5-4388-F618-219ED19DC9C9}"/>
          </ac:spMkLst>
        </pc:spChg>
        <pc:spChg chg="del">
          <ac:chgData name="Wadler, Joshua" userId="7ee875b4-bd04-4fe8-ba71-0722147f2d4c" providerId="ADAL" clId="{909C05A4-94E3-4B8F-8DD7-863946F32959}" dt="2023-07-11T18:33:16.690" v="557" actId="478"/>
          <ac:spMkLst>
            <pc:docMk/>
            <pc:sldMk cId="251320388" sldId="409"/>
            <ac:spMk id="15" creationId="{E28AEE6F-5CB6-BFDB-94B8-FD20C85ACF47}"/>
          </ac:spMkLst>
        </pc:spChg>
        <pc:spChg chg="del">
          <ac:chgData name="Wadler, Joshua" userId="7ee875b4-bd04-4fe8-ba71-0722147f2d4c" providerId="ADAL" clId="{909C05A4-94E3-4B8F-8DD7-863946F32959}" dt="2023-07-11T18:33:16.690" v="557" actId="478"/>
          <ac:spMkLst>
            <pc:docMk/>
            <pc:sldMk cId="251320388" sldId="409"/>
            <ac:spMk id="16" creationId="{BF7EA12B-3720-3DB6-0865-80AFC61726CC}"/>
          </ac:spMkLst>
        </pc:spChg>
        <pc:spChg chg="del mod">
          <ac:chgData name="Wadler, Joshua" userId="7ee875b4-bd04-4fe8-ba71-0722147f2d4c" providerId="ADAL" clId="{909C05A4-94E3-4B8F-8DD7-863946F32959}" dt="2023-07-11T18:33:18.335" v="559" actId="478"/>
          <ac:spMkLst>
            <pc:docMk/>
            <pc:sldMk cId="251320388" sldId="409"/>
            <ac:spMk id="17" creationId="{352E1827-65C6-A043-E3FE-4E6B83A1CA6F}"/>
          </ac:spMkLst>
        </pc:spChg>
        <pc:spChg chg="del">
          <ac:chgData name="Wadler, Joshua" userId="7ee875b4-bd04-4fe8-ba71-0722147f2d4c" providerId="ADAL" clId="{909C05A4-94E3-4B8F-8DD7-863946F32959}" dt="2023-07-11T18:33:16.690" v="557" actId="478"/>
          <ac:spMkLst>
            <pc:docMk/>
            <pc:sldMk cId="251320388" sldId="409"/>
            <ac:spMk id="21" creationId="{3D530853-C4DF-26DD-BAE9-AFBF888F5640}"/>
          </ac:spMkLst>
        </pc:spChg>
        <pc:spChg chg="del">
          <ac:chgData name="Wadler, Joshua" userId="7ee875b4-bd04-4fe8-ba71-0722147f2d4c" providerId="ADAL" clId="{909C05A4-94E3-4B8F-8DD7-863946F32959}" dt="2023-07-11T18:33:16.690" v="557" actId="478"/>
          <ac:spMkLst>
            <pc:docMk/>
            <pc:sldMk cId="251320388" sldId="409"/>
            <ac:spMk id="41" creationId="{1F07E63D-D1AE-68CA-E00B-4272F2966954}"/>
          </ac:spMkLst>
        </pc:spChg>
        <pc:picChg chg="add mod">
          <ac:chgData name="Wadler, Joshua" userId="7ee875b4-bd04-4fe8-ba71-0722147f2d4c" providerId="ADAL" clId="{909C05A4-94E3-4B8F-8DD7-863946F32959}" dt="2023-07-11T18:34:10.481" v="564" actId="14100"/>
          <ac:picMkLst>
            <pc:docMk/>
            <pc:sldMk cId="251320388" sldId="409"/>
            <ac:picMk id="5" creationId="{2A90CA8D-A62A-12EE-1A34-FB077EE3E61D}"/>
          </ac:picMkLst>
        </pc:pic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11" creationId="{DFC7CF21-0F70-0F4F-7AE5-3E3045090B48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13" creationId="{1529D4FD-E1F0-873F-2F70-8646546770D6}"/>
          </ac:cxnSpMkLst>
        </pc:cxnChg>
        <pc:cxnChg chg="del">
          <ac:chgData name="Wadler, Joshua" userId="7ee875b4-bd04-4fe8-ba71-0722147f2d4c" providerId="ADAL" clId="{909C05A4-94E3-4B8F-8DD7-863946F32959}" dt="2023-07-11T18:33:20.485" v="561" actId="478"/>
          <ac:cxnSpMkLst>
            <pc:docMk/>
            <pc:sldMk cId="251320388" sldId="409"/>
            <ac:cxnSpMk id="19" creationId="{2026CD52-4B65-6EA2-7949-586D0E8885B1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22" creationId="{6D8D0500-34E1-3D5C-E430-8E52C7BB11A8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29" creationId="{A1474D43-E3B4-DEEE-6421-B325286066DF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31" creationId="{C3F562D3-8BA9-4BF4-6198-EA5F34C30D11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33" creationId="{98357D3C-EA2C-39FD-9CA5-35E09563CB4C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35" creationId="{B6BFF39D-898C-517E-47CA-BB0186969BBA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37" creationId="{BB319AD6-F33A-D7CD-3D5B-0CE802E892E1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38" creationId="{647842FD-77B9-706F-A07C-B6C42AD9D8F7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42" creationId="{5B173579-05DE-8A5D-79E5-109FC22633F6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43" creationId="{6266802F-84AA-1BDE-E504-D8E0DF469456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44" creationId="{1F83B137-8316-4F67-6A39-53253D3BEA80}"/>
          </ac:cxnSpMkLst>
        </pc:cxnChg>
        <pc:cxnChg chg="del">
          <ac:chgData name="Wadler, Joshua" userId="7ee875b4-bd04-4fe8-ba71-0722147f2d4c" providerId="ADAL" clId="{909C05A4-94E3-4B8F-8DD7-863946F32959}" dt="2023-07-11T18:33:16.690" v="557" actId="478"/>
          <ac:cxnSpMkLst>
            <pc:docMk/>
            <pc:sldMk cId="251320388" sldId="409"/>
            <ac:cxnSpMk id="45" creationId="{D184991F-70AA-D77D-E03E-5024866FC0A2}"/>
          </ac:cxnSpMkLst>
        </pc:cxnChg>
        <pc:cxnChg chg="del">
          <ac:chgData name="Wadler, Joshua" userId="7ee875b4-bd04-4fe8-ba71-0722147f2d4c" providerId="ADAL" clId="{909C05A4-94E3-4B8F-8DD7-863946F32959}" dt="2023-07-11T18:33:19.211" v="560" actId="478"/>
          <ac:cxnSpMkLst>
            <pc:docMk/>
            <pc:sldMk cId="251320388" sldId="409"/>
            <ac:cxnSpMk id="46" creationId="{3BFF5711-5B2C-14D8-DD85-C10AAEA56766}"/>
          </ac:cxnSpMkLst>
        </pc:cxnChg>
        <pc:cxnChg chg="del">
          <ac:chgData name="Wadler, Joshua" userId="7ee875b4-bd04-4fe8-ba71-0722147f2d4c" providerId="ADAL" clId="{909C05A4-94E3-4B8F-8DD7-863946F32959}" dt="2023-07-11T18:33:14.035" v="556" actId="478"/>
          <ac:cxnSpMkLst>
            <pc:docMk/>
            <pc:sldMk cId="251320388" sldId="409"/>
            <ac:cxnSpMk id="47" creationId="{99AFDD59-BC4E-091D-47D0-D59D8D5452AE}"/>
          </ac:cxnSpMkLst>
        </pc:cxnChg>
      </pc:sldChg>
      <pc:sldChg chg="del">
        <pc:chgData name="Wadler, Joshua" userId="7ee875b4-bd04-4fe8-ba71-0722147f2d4c" providerId="ADAL" clId="{909C05A4-94E3-4B8F-8DD7-863946F32959}" dt="2023-07-11T18:35:48.486" v="858" actId="47"/>
        <pc:sldMkLst>
          <pc:docMk/>
          <pc:sldMk cId="724204155" sldId="410"/>
        </pc:sldMkLst>
      </pc:sldChg>
      <pc:sldChg chg="addSp delSp modSp mod modAnim">
        <pc:chgData name="Wadler, Joshua" userId="7ee875b4-bd04-4fe8-ba71-0722147f2d4c" providerId="ADAL" clId="{909C05A4-94E3-4B8F-8DD7-863946F32959}" dt="2023-07-12T15:44:08.315" v="4867"/>
        <pc:sldMkLst>
          <pc:docMk/>
          <pc:sldMk cId="3220717886" sldId="411"/>
        </pc:sldMkLst>
        <pc:spChg chg="mod">
          <ac:chgData name="Wadler, Joshua" userId="7ee875b4-bd04-4fe8-ba71-0722147f2d4c" providerId="ADAL" clId="{909C05A4-94E3-4B8F-8DD7-863946F32959}" dt="2023-07-12T15:44:08.315" v="4867"/>
          <ac:spMkLst>
            <pc:docMk/>
            <pc:sldMk cId="3220717886" sldId="411"/>
            <ac:spMk id="3" creationId="{745C92F5-B741-4209-A62C-F1B0C1E7EF15}"/>
          </ac:spMkLst>
        </pc:spChg>
        <pc:spChg chg="add mod">
          <ac:chgData name="Wadler, Joshua" userId="7ee875b4-bd04-4fe8-ba71-0722147f2d4c" providerId="ADAL" clId="{909C05A4-94E3-4B8F-8DD7-863946F32959}" dt="2023-07-12T14:42:16.960" v="4826" actId="20577"/>
          <ac:spMkLst>
            <pc:docMk/>
            <pc:sldMk cId="3220717886" sldId="411"/>
            <ac:spMk id="4" creationId="{6D60B3CB-33D0-C1E8-78CA-40235EC27831}"/>
          </ac:spMkLst>
        </pc:spChg>
        <pc:spChg chg="add mod">
          <ac:chgData name="Wadler, Joshua" userId="7ee875b4-bd04-4fe8-ba71-0722147f2d4c" providerId="ADAL" clId="{909C05A4-94E3-4B8F-8DD7-863946F32959}" dt="2023-07-11T19:36:57.970" v="3820" actId="1076"/>
          <ac:spMkLst>
            <pc:docMk/>
            <pc:sldMk cId="3220717886" sldId="411"/>
            <ac:spMk id="8" creationId="{BCD98ACE-2529-D426-31E2-24D9B912C6B1}"/>
          </ac:spMkLst>
        </pc:spChg>
        <pc:spChg chg="add del">
          <ac:chgData name="Wadler, Joshua" userId="7ee875b4-bd04-4fe8-ba71-0722147f2d4c" providerId="ADAL" clId="{909C05A4-94E3-4B8F-8DD7-863946F32959}" dt="2023-07-11T19:36:32.605" v="3812" actId="22"/>
          <ac:spMkLst>
            <pc:docMk/>
            <pc:sldMk cId="3220717886" sldId="411"/>
            <ac:spMk id="10" creationId="{92ACB459-A97F-6E78-EDD9-A1C125428C81}"/>
          </ac:spMkLst>
        </pc:spChg>
        <pc:spChg chg="mod">
          <ac:chgData name="Wadler, Joshua" userId="7ee875b4-bd04-4fe8-ba71-0722147f2d4c" providerId="ADAL" clId="{909C05A4-94E3-4B8F-8DD7-863946F32959}" dt="2023-07-11T19:29:12.896" v="3687" actId="20577"/>
          <ac:spMkLst>
            <pc:docMk/>
            <pc:sldMk cId="3220717886" sldId="411"/>
            <ac:spMk id="12" creationId="{D56A463C-C9A8-4B7B-9EB9-E4335EAE8EE5}"/>
          </ac:spMkLst>
        </pc:spChg>
        <pc:graphicFrameChg chg="add mod modGraphic">
          <ac:chgData name="Wadler, Joshua" userId="7ee875b4-bd04-4fe8-ba71-0722147f2d4c" providerId="ADAL" clId="{909C05A4-94E3-4B8F-8DD7-863946F32959}" dt="2023-07-11T19:32:38.939" v="3760" actId="14100"/>
          <ac:graphicFrameMkLst>
            <pc:docMk/>
            <pc:sldMk cId="3220717886" sldId="411"/>
            <ac:graphicFrameMk id="6" creationId="{AA8680CD-3EEA-8E94-58BC-1F2322986AD0}"/>
          </ac:graphicFrameMkLst>
        </pc:graphicFrameChg>
        <pc:graphicFrameChg chg="add del mod modGraphic">
          <ac:chgData name="Wadler, Joshua" userId="7ee875b4-bd04-4fe8-ba71-0722147f2d4c" providerId="ADAL" clId="{909C05A4-94E3-4B8F-8DD7-863946F32959}" dt="2023-07-11T19:36:29.198" v="3809" actId="478"/>
          <ac:graphicFrameMkLst>
            <pc:docMk/>
            <pc:sldMk cId="3220717886" sldId="411"/>
            <ac:graphicFrameMk id="7" creationId="{6BC12994-D592-3412-FA60-DD8BF15EF84A}"/>
          </ac:graphicFrameMkLst>
        </pc:graphicFrameChg>
        <pc:graphicFrameChg chg="add mod modGraphic">
          <ac:chgData name="Wadler, Joshua" userId="7ee875b4-bd04-4fe8-ba71-0722147f2d4c" providerId="ADAL" clId="{909C05A4-94E3-4B8F-8DD7-863946F32959}" dt="2023-07-11T19:36:54.495" v="3819" actId="14100"/>
          <ac:graphicFrameMkLst>
            <pc:docMk/>
            <pc:sldMk cId="3220717886" sldId="411"/>
            <ac:graphicFrameMk id="11" creationId="{E21EAA9B-229C-5B58-D2EA-BC802776303A}"/>
          </ac:graphicFrameMkLst>
        </pc:graphicFrameChg>
        <pc:picChg chg="del">
          <ac:chgData name="Wadler, Joshua" userId="7ee875b4-bd04-4fe8-ba71-0722147f2d4c" providerId="ADAL" clId="{909C05A4-94E3-4B8F-8DD7-863946F32959}" dt="2023-07-11T19:29:44.406" v="3689" actId="478"/>
          <ac:picMkLst>
            <pc:docMk/>
            <pc:sldMk cId="3220717886" sldId="411"/>
            <ac:picMk id="2" creationId="{69FFCC9E-D96C-AFB9-9C92-1ED36403A652}"/>
          </ac:picMkLst>
        </pc:picChg>
        <pc:picChg chg="del mod">
          <ac:chgData name="Wadler, Joshua" userId="7ee875b4-bd04-4fe8-ba71-0722147f2d4c" providerId="ADAL" clId="{909C05A4-94E3-4B8F-8DD7-863946F32959}" dt="2023-07-11T19:29:45.117" v="3691" actId="478"/>
          <ac:picMkLst>
            <pc:docMk/>
            <pc:sldMk cId="3220717886" sldId="411"/>
            <ac:picMk id="5" creationId="{15124818-740A-68F5-E305-FB0CDA628C59}"/>
          </ac:picMkLst>
        </pc:picChg>
      </pc:sldChg>
      <pc:sldChg chg="del">
        <pc:chgData name="Wadler, Joshua" userId="7ee875b4-bd04-4fe8-ba71-0722147f2d4c" providerId="ADAL" clId="{909C05A4-94E3-4B8F-8DD7-863946F32959}" dt="2023-07-11T18:35:46.327" v="855" actId="47"/>
        <pc:sldMkLst>
          <pc:docMk/>
          <pc:sldMk cId="1485046413" sldId="412"/>
        </pc:sldMkLst>
      </pc:sldChg>
      <pc:sldChg chg="addSp delSp modSp add mod delAnim modAnim">
        <pc:chgData name="Wadler, Joshua" userId="7ee875b4-bd04-4fe8-ba71-0722147f2d4c" providerId="ADAL" clId="{909C05A4-94E3-4B8F-8DD7-863946F32959}" dt="2023-07-12T18:00:09.426" v="5597" actId="20577"/>
        <pc:sldMkLst>
          <pc:docMk/>
          <pc:sldMk cId="3610396938" sldId="413"/>
        </pc:sldMkLst>
        <pc:spChg chg="mod">
          <ac:chgData name="Wadler, Joshua" userId="7ee875b4-bd04-4fe8-ba71-0722147f2d4c" providerId="ADAL" clId="{909C05A4-94E3-4B8F-8DD7-863946F32959}" dt="2023-07-12T18:00:09.426" v="5597" actId="20577"/>
          <ac:spMkLst>
            <pc:docMk/>
            <pc:sldMk cId="3610396938" sldId="413"/>
            <ac:spMk id="3" creationId="{745C92F5-B741-4209-A62C-F1B0C1E7EF15}"/>
          </ac:spMkLst>
        </pc:spChg>
        <pc:spChg chg="del">
          <ac:chgData name="Wadler, Joshua" userId="7ee875b4-bd04-4fe8-ba71-0722147f2d4c" providerId="ADAL" clId="{909C05A4-94E3-4B8F-8DD7-863946F32959}" dt="2023-07-11T18:28:13.275" v="404" actId="478"/>
          <ac:spMkLst>
            <pc:docMk/>
            <pc:sldMk cId="3610396938" sldId="413"/>
            <ac:spMk id="6" creationId="{00000000-0000-0000-0000-000000000000}"/>
          </ac:spMkLst>
        </pc:spChg>
        <pc:spChg chg="del">
          <ac:chgData name="Wadler, Joshua" userId="7ee875b4-bd04-4fe8-ba71-0722147f2d4c" providerId="ADAL" clId="{909C05A4-94E3-4B8F-8DD7-863946F32959}" dt="2023-07-11T18:28:15.029" v="405" actId="478"/>
          <ac:spMkLst>
            <pc:docMk/>
            <pc:sldMk cId="3610396938" sldId="413"/>
            <ac:spMk id="7" creationId="{00000000-0000-0000-0000-000000000000}"/>
          </ac:spMkLst>
        </pc:spChg>
        <pc:spChg chg="add mod">
          <ac:chgData name="Wadler, Joshua" userId="7ee875b4-bd04-4fe8-ba71-0722147f2d4c" providerId="ADAL" clId="{909C05A4-94E3-4B8F-8DD7-863946F32959}" dt="2023-07-11T18:32:36.392" v="555" actId="20577"/>
          <ac:spMkLst>
            <pc:docMk/>
            <pc:sldMk cId="3610396938" sldId="413"/>
            <ac:spMk id="8" creationId="{EFD577A3-1A88-6BB8-199D-6AB0D6872ECC}"/>
          </ac:spMkLst>
        </pc:spChg>
        <pc:spChg chg="mod">
          <ac:chgData name="Wadler, Joshua" userId="7ee875b4-bd04-4fe8-ba71-0722147f2d4c" providerId="ADAL" clId="{909C05A4-94E3-4B8F-8DD7-863946F32959}" dt="2023-07-11T18:27:05.717" v="90" actId="20577"/>
          <ac:spMkLst>
            <pc:docMk/>
            <pc:sldMk cId="3610396938" sldId="413"/>
            <ac:spMk id="12" creationId="{D56A463C-C9A8-4B7B-9EB9-E4335EAE8EE5}"/>
          </ac:spMkLst>
        </pc:spChg>
        <pc:picChg chg="del">
          <ac:chgData name="Wadler, Joshua" userId="7ee875b4-bd04-4fe8-ba71-0722147f2d4c" providerId="ADAL" clId="{909C05A4-94E3-4B8F-8DD7-863946F32959}" dt="2023-07-11T18:28:11.634" v="403" actId="478"/>
          <ac:picMkLst>
            <pc:docMk/>
            <pc:sldMk cId="3610396938" sldId="413"/>
            <ac:picMk id="2" creationId="{00000000-0000-0000-0000-000000000000}"/>
          </ac:picMkLst>
        </pc:picChg>
        <pc:picChg chg="add mod">
          <ac:chgData name="Wadler, Joshua" userId="7ee875b4-bd04-4fe8-ba71-0722147f2d4c" providerId="ADAL" clId="{909C05A4-94E3-4B8F-8DD7-863946F32959}" dt="2023-07-11T18:30:53.253" v="431" actId="1076"/>
          <ac:picMkLst>
            <pc:docMk/>
            <pc:sldMk cId="3610396938" sldId="413"/>
            <ac:picMk id="4" creationId="{29D4FA6B-C1B6-ED30-C263-CF9BA9A99CD6}"/>
          </ac:picMkLst>
        </pc:picChg>
        <pc:picChg chg="del">
          <ac:chgData name="Wadler, Joshua" userId="7ee875b4-bd04-4fe8-ba71-0722147f2d4c" providerId="ADAL" clId="{909C05A4-94E3-4B8F-8DD7-863946F32959}" dt="2023-07-11T18:28:15.493" v="406" actId="478"/>
          <ac:picMkLst>
            <pc:docMk/>
            <pc:sldMk cId="3610396938" sldId="413"/>
            <ac:picMk id="5" creationId="{00000000-0000-0000-0000-000000000000}"/>
          </ac:picMkLst>
        </pc:picChg>
      </pc:sldChg>
      <pc:sldChg chg="addSp delSp modSp new del mod">
        <pc:chgData name="Wadler, Joshua" userId="7ee875b4-bd04-4fe8-ba71-0722147f2d4c" providerId="ADAL" clId="{909C05A4-94E3-4B8F-8DD7-863946F32959}" dt="2023-07-11T18:54:03.480" v="1852" actId="47"/>
        <pc:sldMkLst>
          <pc:docMk/>
          <pc:sldMk cId="3549015001" sldId="414"/>
        </pc:sldMkLst>
        <pc:spChg chg="mod">
          <ac:chgData name="Wadler, Joshua" userId="7ee875b4-bd04-4fe8-ba71-0722147f2d4c" providerId="ADAL" clId="{909C05A4-94E3-4B8F-8DD7-863946F32959}" dt="2023-07-11T18:51:27.839" v="1816" actId="20577"/>
          <ac:spMkLst>
            <pc:docMk/>
            <pc:sldMk cId="3549015001" sldId="414"/>
            <ac:spMk id="2" creationId="{14080D8D-64B7-C7A1-B65A-35BE05C9CD34}"/>
          </ac:spMkLst>
        </pc:spChg>
        <pc:picChg chg="add del mod">
          <ac:chgData name="Wadler, Joshua" userId="7ee875b4-bd04-4fe8-ba71-0722147f2d4c" providerId="ADAL" clId="{909C05A4-94E3-4B8F-8DD7-863946F32959}" dt="2023-07-11T18:51:22.271" v="1803" actId="478"/>
          <ac:picMkLst>
            <pc:docMk/>
            <pc:sldMk cId="3549015001" sldId="414"/>
            <ac:picMk id="4" creationId="{59C21EAF-03AA-9874-A0CA-A12E3B5A2F07}"/>
          </ac:picMkLst>
        </pc:picChg>
      </pc:sldChg>
      <pc:sldChg chg="addSp delSp modSp add mod ord modAnim">
        <pc:chgData name="Wadler, Joshua" userId="7ee875b4-bd04-4fe8-ba71-0722147f2d4c" providerId="ADAL" clId="{909C05A4-94E3-4B8F-8DD7-863946F32959}" dt="2023-07-12T16:50:24.769" v="5518" actId="20577"/>
        <pc:sldMkLst>
          <pc:docMk/>
          <pc:sldMk cId="1908533556" sldId="415"/>
        </pc:sldMkLst>
        <pc:spChg chg="mod">
          <ac:chgData name="Wadler, Joshua" userId="7ee875b4-bd04-4fe8-ba71-0722147f2d4c" providerId="ADAL" clId="{909C05A4-94E3-4B8F-8DD7-863946F32959}" dt="2023-07-12T16:50:24.769" v="5518" actId="20577"/>
          <ac:spMkLst>
            <pc:docMk/>
            <pc:sldMk cId="1908533556" sldId="415"/>
            <ac:spMk id="3" creationId="{745C92F5-B741-4209-A62C-F1B0C1E7EF15}"/>
          </ac:spMkLst>
        </pc:spChg>
        <pc:spChg chg="mod ord">
          <ac:chgData name="Wadler, Joshua" userId="7ee875b4-bd04-4fe8-ba71-0722147f2d4c" providerId="ADAL" clId="{909C05A4-94E3-4B8F-8DD7-863946F32959}" dt="2023-07-11T18:51:55.648" v="1836" actId="1035"/>
          <ac:spMkLst>
            <pc:docMk/>
            <pc:sldMk cId="1908533556" sldId="415"/>
            <ac:spMk id="6" creationId="{19BAB997-210C-AA08-4C63-9B9AAC8FDBF6}"/>
          </ac:spMkLst>
        </pc:spChg>
        <pc:spChg chg="add mod">
          <ac:chgData name="Wadler, Joshua" userId="7ee875b4-bd04-4fe8-ba71-0722147f2d4c" providerId="ADAL" clId="{909C05A4-94E3-4B8F-8DD7-863946F32959}" dt="2023-07-11T18:51:55.648" v="1836" actId="1035"/>
          <ac:spMkLst>
            <pc:docMk/>
            <pc:sldMk cId="1908533556" sldId="415"/>
            <ac:spMk id="7" creationId="{79B8AFD2-4E8A-5FA3-8A38-50A5714342EA}"/>
          </ac:spMkLst>
        </pc:spChg>
        <pc:spChg chg="add mod">
          <ac:chgData name="Wadler, Joshua" userId="7ee875b4-bd04-4fe8-ba71-0722147f2d4c" providerId="ADAL" clId="{909C05A4-94E3-4B8F-8DD7-863946F32959}" dt="2023-07-11T18:51:55.648" v="1836" actId="1035"/>
          <ac:spMkLst>
            <pc:docMk/>
            <pc:sldMk cId="1908533556" sldId="415"/>
            <ac:spMk id="8" creationId="{17125941-D064-9B5D-E30E-A92E274F3AAA}"/>
          </ac:spMkLst>
        </pc:spChg>
        <pc:spChg chg="add mod">
          <ac:chgData name="Wadler, Joshua" userId="7ee875b4-bd04-4fe8-ba71-0722147f2d4c" providerId="ADAL" clId="{909C05A4-94E3-4B8F-8DD7-863946F32959}" dt="2023-07-11T18:52:12.386" v="1839" actId="1076"/>
          <ac:spMkLst>
            <pc:docMk/>
            <pc:sldMk cId="1908533556" sldId="415"/>
            <ac:spMk id="11" creationId="{50042612-63E8-E35D-6A4B-A0165540F2ED}"/>
          </ac:spMkLst>
        </pc:spChg>
        <pc:spChg chg="mod">
          <ac:chgData name="Wadler, Joshua" userId="7ee875b4-bd04-4fe8-ba71-0722147f2d4c" providerId="ADAL" clId="{909C05A4-94E3-4B8F-8DD7-863946F32959}" dt="2023-07-11T18:36:23.755" v="977" actId="20577"/>
          <ac:spMkLst>
            <pc:docMk/>
            <pc:sldMk cId="1908533556" sldId="415"/>
            <ac:spMk id="12" creationId="{D56A463C-C9A8-4B7B-9EB9-E4335EAE8EE5}"/>
          </ac:spMkLst>
        </pc:spChg>
        <pc:spChg chg="add mod">
          <ac:chgData name="Wadler, Joshua" userId="7ee875b4-bd04-4fe8-ba71-0722147f2d4c" providerId="ADAL" clId="{909C05A4-94E3-4B8F-8DD7-863946F32959}" dt="2023-07-11T18:53:21.636" v="1851" actId="1076"/>
          <ac:spMkLst>
            <pc:docMk/>
            <pc:sldMk cId="1908533556" sldId="415"/>
            <ac:spMk id="19" creationId="{4F28F334-4EF4-E758-CE8F-95A93FD85CDA}"/>
          </ac:spMkLst>
        </pc:spChg>
        <pc:picChg chg="add mod">
          <ac:chgData name="Wadler, Joshua" userId="7ee875b4-bd04-4fe8-ba71-0722147f2d4c" providerId="ADAL" clId="{909C05A4-94E3-4B8F-8DD7-863946F32959}" dt="2023-07-11T18:51:55.648" v="1836" actId="1035"/>
          <ac:picMkLst>
            <pc:docMk/>
            <pc:sldMk cId="1908533556" sldId="415"/>
            <ac:picMk id="4" creationId="{02827164-400B-F1C1-2C44-CE0A7D2A1049}"/>
          </ac:picMkLst>
        </pc:picChg>
        <pc:picChg chg="del">
          <ac:chgData name="Wadler, Joshua" userId="7ee875b4-bd04-4fe8-ba71-0722147f2d4c" providerId="ADAL" clId="{909C05A4-94E3-4B8F-8DD7-863946F32959}" dt="2023-07-11T18:36:26.183" v="978" actId="478"/>
          <ac:picMkLst>
            <pc:docMk/>
            <pc:sldMk cId="1908533556" sldId="415"/>
            <ac:picMk id="5" creationId="{2A90CA8D-A62A-12EE-1A34-FB077EE3E61D}"/>
          </ac:picMkLst>
        </pc:picChg>
        <pc:picChg chg="add del">
          <ac:chgData name="Wadler, Joshua" userId="7ee875b4-bd04-4fe8-ba71-0722147f2d4c" providerId="ADAL" clId="{909C05A4-94E3-4B8F-8DD7-863946F32959}" dt="2023-07-11T18:47:50.694" v="1801" actId="21"/>
          <ac:picMkLst>
            <pc:docMk/>
            <pc:sldMk cId="1908533556" sldId="415"/>
            <ac:picMk id="14" creationId="{5A85BD19-EB8D-BAC3-90AB-02AF66AD2DA6}"/>
          </ac:picMkLst>
        </pc:picChg>
        <pc:picChg chg="add mod">
          <ac:chgData name="Wadler, Joshua" userId="7ee875b4-bd04-4fe8-ba71-0722147f2d4c" providerId="ADAL" clId="{909C05A4-94E3-4B8F-8DD7-863946F32959}" dt="2023-07-11T18:52:25.642" v="1842" actId="14100"/>
          <ac:picMkLst>
            <pc:docMk/>
            <pc:sldMk cId="1908533556" sldId="415"/>
            <ac:picMk id="16" creationId="{F01B64BF-38D3-3694-735D-252279126420}"/>
          </ac:picMkLst>
        </pc:picChg>
        <pc:cxnChg chg="add mod">
          <ac:chgData name="Wadler, Joshua" userId="7ee875b4-bd04-4fe8-ba71-0722147f2d4c" providerId="ADAL" clId="{909C05A4-94E3-4B8F-8DD7-863946F32959}" dt="2023-07-11T18:52:19.006" v="1841" actId="14100"/>
          <ac:cxnSpMkLst>
            <pc:docMk/>
            <pc:sldMk cId="1908533556" sldId="415"/>
            <ac:cxnSpMk id="10" creationId="{D9D16494-88DF-B752-45A1-721018F255A0}"/>
          </ac:cxnSpMkLst>
        </pc:cxnChg>
      </pc:sldChg>
      <pc:sldChg chg="addSp delSp modSp new del mod modAnim">
        <pc:chgData name="Wadler, Joshua" userId="7ee875b4-bd04-4fe8-ba71-0722147f2d4c" providerId="ADAL" clId="{909C05A4-94E3-4B8F-8DD7-863946F32959}" dt="2023-07-12T16:16:49.506" v="5484" actId="2696"/>
        <pc:sldMkLst>
          <pc:docMk/>
          <pc:sldMk cId="1824616052" sldId="416"/>
        </pc:sldMkLst>
        <pc:spChg chg="del">
          <ac:chgData name="Wadler, Joshua" userId="7ee875b4-bd04-4fe8-ba71-0722147f2d4c" providerId="ADAL" clId="{909C05A4-94E3-4B8F-8DD7-863946F32959}" dt="2023-07-11T19:26:41.391" v="3401" actId="478"/>
          <ac:spMkLst>
            <pc:docMk/>
            <pc:sldMk cId="1824616052" sldId="416"/>
            <ac:spMk id="2" creationId="{48696A80-7854-AB30-900B-D8FA15F23C30}"/>
          </ac:spMkLst>
        </pc:spChg>
        <pc:spChg chg="del">
          <ac:chgData name="Wadler, Joshua" userId="7ee875b4-bd04-4fe8-ba71-0722147f2d4c" providerId="ADAL" clId="{909C05A4-94E3-4B8F-8DD7-863946F32959}" dt="2023-07-11T19:24:36.513" v="3391" actId="22"/>
          <ac:spMkLst>
            <pc:docMk/>
            <pc:sldMk cId="1824616052" sldId="416"/>
            <ac:spMk id="3" creationId="{2F9029DD-722B-99FB-AD06-339440346E6D}"/>
          </ac:spMkLst>
        </pc:spChg>
        <pc:spChg chg="add mod">
          <ac:chgData name="Wadler, Joshua" userId="7ee875b4-bd04-4fe8-ba71-0722147f2d4c" providerId="ADAL" clId="{909C05A4-94E3-4B8F-8DD7-863946F32959}" dt="2023-07-11T19:27:40.015" v="3528" actId="20577"/>
          <ac:spMkLst>
            <pc:docMk/>
            <pc:sldMk cId="1824616052" sldId="416"/>
            <ac:spMk id="8" creationId="{A3BA6E82-6AC8-447E-9F2C-FB5689709274}"/>
          </ac:spMkLst>
        </pc:spChg>
        <pc:spChg chg="add del mod">
          <ac:chgData name="Wadler, Joshua" userId="7ee875b4-bd04-4fe8-ba71-0722147f2d4c" providerId="ADAL" clId="{909C05A4-94E3-4B8F-8DD7-863946F32959}" dt="2023-07-11T19:27:33.708" v="3511"/>
          <ac:spMkLst>
            <pc:docMk/>
            <pc:sldMk cId="1824616052" sldId="416"/>
            <ac:spMk id="9" creationId="{AA53EA22-5A37-CE0D-87B3-DC99E17A879C}"/>
          </ac:spMkLst>
        </pc:spChg>
        <pc:spChg chg="add mod">
          <ac:chgData name="Wadler, Joshua" userId="7ee875b4-bd04-4fe8-ba71-0722147f2d4c" providerId="ADAL" clId="{909C05A4-94E3-4B8F-8DD7-863946F32959}" dt="2023-07-11T19:28:18.383" v="3635" actId="1076"/>
          <ac:spMkLst>
            <pc:docMk/>
            <pc:sldMk cId="1824616052" sldId="416"/>
            <ac:spMk id="10" creationId="{B9646756-EDC0-B3A9-DD0A-134ACB474C92}"/>
          </ac:spMkLst>
        </pc:spChg>
        <pc:picChg chg="add mod ord">
          <ac:chgData name="Wadler, Joshua" userId="7ee875b4-bd04-4fe8-ba71-0722147f2d4c" providerId="ADAL" clId="{909C05A4-94E3-4B8F-8DD7-863946F32959}" dt="2023-07-11T19:27:31.614" v="3508" actId="1076"/>
          <ac:picMkLst>
            <pc:docMk/>
            <pc:sldMk cId="1824616052" sldId="416"/>
            <ac:picMk id="5" creationId="{2187142B-E2EE-51B8-4C88-62D5F977752E}"/>
          </ac:picMkLst>
        </pc:picChg>
        <pc:picChg chg="add mod">
          <ac:chgData name="Wadler, Joshua" userId="7ee875b4-bd04-4fe8-ba71-0722147f2d4c" providerId="ADAL" clId="{909C05A4-94E3-4B8F-8DD7-863946F32959}" dt="2023-07-11T19:27:33.109" v="3509" actId="1076"/>
          <ac:picMkLst>
            <pc:docMk/>
            <pc:sldMk cId="1824616052" sldId="416"/>
            <ac:picMk id="7" creationId="{F98BD963-67F5-099E-BD54-500DDEA51BAB}"/>
          </ac:picMkLst>
        </pc:picChg>
      </pc:sldChg>
      <pc:sldChg chg="modSp add mod modAnim">
        <pc:chgData name="Wadler, Joshua" userId="7ee875b4-bd04-4fe8-ba71-0722147f2d4c" providerId="ADAL" clId="{909C05A4-94E3-4B8F-8DD7-863946F32959}" dt="2023-07-12T18:11:14.351" v="5613" actId="20577"/>
        <pc:sldMkLst>
          <pc:docMk/>
          <pc:sldMk cId="3840933172" sldId="416"/>
        </pc:sldMkLst>
        <pc:spChg chg="mod">
          <ac:chgData name="Wadler, Joshua" userId="7ee875b4-bd04-4fe8-ba71-0722147f2d4c" providerId="ADAL" clId="{909C05A4-94E3-4B8F-8DD7-863946F32959}" dt="2023-07-12T18:11:14.351" v="5613" actId="20577"/>
          <ac:spMkLst>
            <pc:docMk/>
            <pc:sldMk cId="3840933172" sldId="416"/>
            <ac:spMk id="10" creationId="{B9646756-EDC0-B3A9-DD0A-134ACB474C92}"/>
          </ac:spMkLst>
        </pc:spChg>
        <pc:picChg chg="mod">
          <ac:chgData name="Wadler, Joshua" userId="7ee875b4-bd04-4fe8-ba71-0722147f2d4c" providerId="ADAL" clId="{909C05A4-94E3-4B8F-8DD7-863946F32959}" dt="2023-07-12T16:17:22.850" v="5494" actId="1076"/>
          <ac:picMkLst>
            <pc:docMk/>
            <pc:sldMk cId="3840933172" sldId="416"/>
            <ac:picMk id="5" creationId="{2187142B-E2EE-51B8-4C88-62D5F977752E}"/>
          </ac:picMkLst>
        </pc:picChg>
        <pc:picChg chg="mod">
          <ac:chgData name="Wadler, Joshua" userId="7ee875b4-bd04-4fe8-ba71-0722147f2d4c" providerId="ADAL" clId="{909C05A4-94E3-4B8F-8DD7-863946F32959}" dt="2023-07-12T16:17:21.410" v="5493" actId="1076"/>
          <ac:picMkLst>
            <pc:docMk/>
            <pc:sldMk cId="3840933172" sldId="416"/>
            <ac:picMk id="7" creationId="{F98BD963-67F5-099E-BD54-500DDEA51BAB}"/>
          </ac:picMkLst>
        </pc:picChg>
      </pc:sldChg>
      <pc:sldChg chg="addSp delSp modSp add mod">
        <pc:chgData name="Wadler, Joshua" userId="7ee875b4-bd04-4fe8-ba71-0722147f2d4c" providerId="ADAL" clId="{909C05A4-94E3-4B8F-8DD7-863946F32959}" dt="2023-07-12T16:43:12.861" v="5516" actId="6549"/>
        <pc:sldMkLst>
          <pc:docMk/>
          <pc:sldMk cId="3719121579" sldId="417"/>
        </pc:sldMkLst>
        <pc:spChg chg="mod">
          <ac:chgData name="Wadler, Joshua" userId="7ee875b4-bd04-4fe8-ba71-0722147f2d4c" providerId="ADAL" clId="{909C05A4-94E3-4B8F-8DD7-863946F32959}" dt="2023-07-11T20:17:10.001" v="4369"/>
          <ac:spMkLst>
            <pc:docMk/>
            <pc:sldMk cId="3719121579" sldId="417"/>
            <ac:spMk id="3" creationId="{745C92F5-B741-4209-A62C-F1B0C1E7EF15}"/>
          </ac:spMkLst>
        </pc:spChg>
        <pc:spChg chg="mod">
          <ac:chgData name="Wadler, Joshua" userId="7ee875b4-bd04-4fe8-ba71-0722147f2d4c" providerId="ADAL" clId="{909C05A4-94E3-4B8F-8DD7-863946F32959}" dt="2023-07-12T14:42:32.403" v="4840" actId="20577"/>
          <ac:spMkLst>
            <pc:docMk/>
            <pc:sldMk cId="3719121579" sldId="417"/>
            <ac:spMk id="4" creationId="{6D60B3CB-33D0-C1E8-78CA-40235EC27831}"/>
          </ac:spMkLst>
        </pc:spChg>
        <pc:spChg chg="add mod">
          <ac:chgData name="Wadler, Joshua" userId="7ee875b4-bd04-4fe8-ba71-0722147f2d4c" providerId="ADAL" clId="{909C05A4-94E3-4B8F-8DD7-863946F32959}" dt="2023-07-12T14:43:01.351" v="4859" actId="20577"/>
          <ac:spMkLst>
            <pc:docMk/>
            <pc:sldMk cId="3719121579" sldId="417"/>
            <ac:spMk id="5" creationId="{83778C1C-7D84-BE8E-DCA3-63536B6B51F4}"/>
          </ac:spMkLst>
        </pc:spChg>
        <pc:spChg chg="mod">
          <ac:chgData name="Wadler, Joshua" userId="7ee875b4-bd04-4fe8-ba71-0722147f2d4c" providerId="ADAL" clId="{909C05A4-94E3-4B8F-8DD7-863946F32959}" dt="2023-07-11T19:41:11.273" v="3899" actId="20577"/>
          <ac:spMkLst>
            <pc:docMk/>
            <pc:sldMk cId="3719121579" sldId="417"/>
            <ac:spMk id="8" creationId="{BCD98ACE-2529-D426-31E2-24D9B912C6B1}"/>
          </ac:spMkLst>
        </pc:spChg>
        <pc:spChg chg="add mod">
          <ac:chgData name="Wadler, Joshua" userId="7ee875b4-bd04-4fe8-ba71-0722147f2d4c" providerId="ADAL" clId="{909C05A4-94E3-4B8F-8DD7-863946F32959}" dt="2023-07-11T20:02:33.287" v="4323" actId="1076"/>
          <ac:spMkLst>
            <pc:docMk/>
            <pc:sldMk cId="3719121579" sldId="417"/>
            <ac:spMk id="9" creationId="{73417E5B-65C2-94EC-40AE-DDF0B4E4EAE6}"/>
          </ac:spMkLst>
        </pc:spChg>
        <pc:spChg chg="add mod">
          <ac:chgData name="Wadler, Joshua" userId="7ee875b4-bd04-4fe8-ba71-0722147f2d4c" providerId="ADAL" clId="{909C05A4-94E3-4B8F-8DD7-863946F32959}" dt="2023-07-11T19:41:33.323" v="3903" actId="1076"/>
          <ac:spMkLst>
            <pc:docMk/>
            <pc:sldMk cId="3719121579" sldId="417"/>
            <ac:spMk id="10" creationId="{AE05B364-A84E-E18F-73CA-913339781203}"/>
          </ac:spMkLst>
        </pc:spChg>
        <pc:spChg chg="add mod">
          <ac:chgData name="Wadler, Joshua" userId="7ee875b4-bd04-4fe8-ba71-0722147f2d4c" providerId="ADAL" clId="{909C05A4-94E3-4B8F-8DD7-863946F32959}" dt="2023-07-11T19:41:38.676" v="3905" actId="1076"/>
          <ac:spMkLst>
            <pc:docMk/>
            <pc:sldMk cId="3719121579" sldId="417"/>
            <ac:spMk id="11" creationId="{4B512E20-9DCD-CDAD-D5D6-E62ED5C7338F}"/>
          </ac:spMkLst>
        </pc:spChg>
        <pc:spChg chg="mod">
          <ac:chgData name="Wadler, Joshua" userId="7ee875b4-bd04-4fe8-ba71-0722147f2d4c" providerId="ADAL" clId="{909C05A4-94E3-4B8F-8DD7-863946F32959}" dt="2023-07-12T15:47:41.366" v="4914" actId="1076"/>
          <ac:spMkLst>
            <pc:docMk/>
            <pc:sldMk cId="3719121579" sldId="417"/>
            <ac:spMk id="12" creationId="{D56A463C-C9A8-4B7B-9EB9-E4335EAE8EE5}"/>
          </ac:spMkLst>
        </pc:spChg>
        <pc:spChg chg="add mod">
          <ac:chgData name="Wadler, Joshua" userId="7ee875b4-bd04-4fe8-ba71-0722147f2d4c" providerId="ADAL" clId="{909C05A4-94E3-4B8F-8DD7-863946F32959}" dt="2023-07-11T20:03:17.370" v="4362" actId="20577"/>
          <ac:spMkLst>
            <pc:docMk/>
            <pc:sldMk cId="3719121579" sldId="417"/>
            <ac:spMk id="13" creationId="{6D318106-DBE1-8DF1-4998-D16711CAD538}"/>
          </ac:spMkLst>
        </pc:spChg>
        <pc:graphicFrameChg chg="add mod modGraphic">
          <ac:chgData name="Wadler, Joshua" userId="7ee875b4-bd04-4fe8-ba71-0722147f2d4c" providerId="ADAL" clId="{909C05A4-94E3-4B8F-8DD7-863946F32959}" dt="2023-07-12T16:43:12.861" v="5516" actId="6549"/>
          <ac:graphicFrameMkLst>
            <pc:docMk/>
            <pc:sldMk cId="3719121579" sldId="417"/>
            <ac:graphicFrameMk id="2" creationId="{5F41BF1D-6B03-7DBA-7A6B-BD3C00A67E81}"/>
          </ac:graphicFrameMkLst>
        </pc:graphicFrameChg>
        <pc:graphicFrameChg chg="del mod modGraphic">
          <ac:chgData name="Wadler, Joshua" userId="7ee875b4-bd04-4fe8-ba71-0722147f2d4c" providerId="ADAL" clId="{909C05A4-94E3-4B8F-8DD7-863946F32959}" dt="2023-07-11T19:37:12.859" v="3821" actId="478"/>
          <ac:graphicFrameMkLst>
            <pc:docMk/>
            <pc:sldMk cId="3719121579" sldId="417"/>
            <ac:graphicFrameMk id="7" creationId="{6BC12994-D592-3412-FA60-DD8BF15EF84A}"/>
          </ac:graphicFrameMkLst>
        </pc:graphicFrameChg>
      </pc:sldChg>
      <pc:sldChg chg="addSp delSp modSp new mod modAnim">
        <pc:chgData name="Wadler, Joshua" userId="7ee875b4-bd04-4fe8-ba71-0722147f2d4c" providerId="ADAL" clId="{909C05A4-94E3-4B8F-8DD7-863946F32959}" dt="2023-07-12T14:43:53.257" v="4866"/>
        <pc:sldMkLst>
          <pc:docMk/>
          <pc:sldMk cId="1638662862" sldId="418"/>
        </pc:sldMkLst>
        <pc:spChg chg="del">
          <ac:chgData name="Wadler, Joshua" userId="7ee875b4-bd04-4fe8-ba71-0722147f2d4c" providerId="ADAL" clId="{909C05A4-94E3-4B8F-8DD7-863946F32959}" dt="2023-07-11T19:42:19.345" v="3908" actId="478"/>
          <ac:spMkLst>
            <pc:docMk/>
            <pc:sldMk cId="1638662862" sldId="418"/>
            <ac:spMk id="2" creationId="{96419CD3-E4BC-E3B0-9B6C-902E8CF3A904}"/>
          </ac:spMkLst>
        </pc:spChg>
        <pc:spChg chg="del">
          <ac:chgData name="Wadler, Joshua" userId="7ee875b4-bd04-4fe8-ba71-0722147f2d4c" providerId="ADAL" clId="{909C05A4-94E3-4B8F-8DD7-863946F32959}" dt="2023-07-11T19:44:12.501" v="4005" actId="478"/>
          <ac:spMkLst>
            <pc:docMk/>
            <pc:sldMk cId="1638662862" sldId="418"/>
            <ac:spMk id="3" creationId="{A7821674-80AC-7064-3945-E7B1ABC35DAF}"/>
          </ac:spMkLst>
        </pc:spChg>
        <pc:spChg chg="add mod">
          <ac:chgData name="Wadler, Joshua" userId="7ee875b4-bd04-4fe8-ba71-0722147f2d4c" providerId="ADAL" clId="{909C05A4-94E3-4B8F-8DD7-863946F32959}" dt="2023-07-11T19:42:36.528" v="4004" actId="20577"/>
          <ac:spMkLst>
            <pc:docMk/>
            <pc:sldMk cId="1638662862" sldId="418"/>
            <ac:spMk id="4" creationId="{DD380962-6C97-0FF7-0354-575D8214EE06}"/>
          </ac:spMkLst>
        </pc:spChg>
        <pc:spChg chg="add mod">
          <ac:chgData name="Wadler, Joshua" userId="7ee875b4-bd04-4fe8-ba71-0722147f2d4c" providerId="ADAL" clId="{909C05A4-94E3-4B8F-8DD7-863946F32959}" dt="2023-07-11T19:51:37.843" v="4257" actId="1076"/>
          <ac:spMkLst>
            <pc:docMk/>
            <pc:sldMk cId="1638662862" sldId="418"/>
            <ac:spMk id="6" creationId="{A67BA47A-7AE8-DAAB-9BB5-DA06EAF9F697}"/>
          </ac:spMkLst>
        </pc:spChg>
        <pc:spChg chg="add mod">
          <ac:chgData name="Wadler, Joshua" userId="7ee875b4-bd04-4fe8-ba71-0722147f2d4c" providerId="ADAL" clId="{909C05A4-94E3-4B8F-8DD7-863946F32959}" dt="2023-07-12T14:43:45.817" v="4863" actId="1076"/>
          <ac:spMkLst>
            <pc:docMk/>
            <pc:sldMk cId="1638662862" sldId="418"/>
            <ac:spMk id="7" creationId="{6EB30B04-3645-FC9C-E96D-1F6A0C9248BD}"/>
          </ac:spMkLst>
        </pc:spChg>
        <pc:spChg chg="add mod">
          <ac:chgData name="Wadler, Joshua" userId="7ee875b4-bd04-4fe8-ba71-0722147f2d4c" providerId="ADAL" clId="{909C05A4-94E3-4B8F-8DD7-863946F32959}" dt="2023-07-11T19:46:35.064" v="4131" actId="20577"/>
          <ac:spMkLst>
            <pc:docMk/>
            <pc:sldMk cId="1638662862" sldId="418"/>
            <ac:spMk id="8" creationId="{40BFD7E2-13DF-BDE7-59DE-7C1F8399B48D}"/>
          </ac:spMkLst>
        </pc:spChg>
        <pc:spChg chg="add mod">
          <ac:chgData name="Wadler, Joshua" userId="7ee875b4-bd04-4fe8-ba71-0722147f2d4c" providerId="ADAL" clId="{909C05A4-94E3-4B8F-8DD7-863946F32959}" dt="2023-07-11T20:17:22.577" v="4371" actId="1076"/>
          <ac:spMkLst>
            <pc:docMk/>
            <pc:sldMk cId="1638662862" sldId="418"/>
            <ac:spMk id="13" creationId="{E1F0D89E-4F1E-04F0-4359-925CE4E1FE03}"/>
          </ac:spMkLst>
        </pc:spChg>
        <pc:graphicFrameChg chg="add mod modGraphic">
          <ac:chgData name="Wadler, Joshua" userId="7ee875b4-bd04-4fe8-ba71-0722147f2d4c" providerId="ADAL" clId="{909C05A4-94E3-4B8F-8DD7-863946F32959}" dt="2023-07-11T19:51:40.447" v="4258" actId="1076"/>
          <ac:graphicFrameMkLst>
            <pc:docMk/>
            <pc:sldMk cId="1638662862" sldId="418"/>
            <ac:graphicFrameMk id="5" creationId="{DBEEA4A1-3E39-01E2-66E0-1F2038354CA4}"/>
          </ac:graphicFrameMkLst>
        </pc:graphicFrameChg>
        <pc:graphicFrameChg chg="add mod modGraphic">
          <ac:chgData name="Wadler, Joshua" userId="7ee875b4-bd04-4fe8-ba71-0722147f2d4c" providerId="ADAL" clId="{909C05A4-94E3-4B8F-8DD7-863946F32959}" dt="2023-07-11T19:50:04.651" v="4255" actId="1076"/>
          <ac:graphicFrameMkLst>
            <pc:docMk/>
            <pc:sldMk cId="1638662862" sldId="418"/>
            <ac:graphicFrameMk id="9" creationId="{018F8450-F4ED-3425-F5D5-E408864E7B79}"/>
          </ac:graphicFrameMkLst>
        </pc:graphicFrameChg>
        <pc:graphicFrameChg chg="add mod modGraphic">
          <ac:chgData name="Wadler, Joshua" userId="7ee875b4-bd04-4fe8-ba71-0722147f2d4c" providerId="ADAL" clId="{909C05A4-94E3-4B8F-8DD7-863946F32959}" dt="2023-07-11T19:50:02.523" v="4254" actId="1076"/>
          <ac:graphicFrameMkLst>
            <pc:docMk/>
            <pc:sldMk cId="1638662862" sldId="418"/>
            <ac:graphicFrameMk id="10" creationId="{5058B129-0749-8A1F-6DDA-5451B786AC50}"/>
          </ac:graphicFrameMkLst>
        </pc:graphicFrameChg>
        <pc:graphicFrameChg chg="add del mod">
          <ac:chgData name="Wadler, Joshua" userId="7ee875b4-bd04-4fe8-ba71-0722147f2d4c" providerId="ADAL" clId="{909C05A4-94E3-4B8F-8DD7-863946F32959}" dt="2023-07-11T19:51:54.333" v="4260"/>
          <ac:graphicFrameMkLst>
            <pc:docMk/>
            <pc:sldMk cId="1638662862" sldId="418"/>
            <ac:graphicFrameMk id="11" creationId="{D8CAE3C0-CC43-9066-57B9-13E71F1E23AB}"/>
          </ac:graphicFrameMkLst>
        </pc:graphicFrameChg>
      </pc:sldChg>
      <pc:sldChg chg="new del">
        <pc:chgData name="Wadler, Joshua" userId="7ee875b4-bd04-4fe8-ba71-0722147f2d4c" providerId="ADAL" clId="{909C05A4-94E3-4B8F-8DD7-863946F32959}" dt="2023-07-12T16:17:34.717" v="5511" actId="47"/>
        <pc:sldMkLst>
          <pc:docMk/>
          <pc:sldMk cId="3018662560" sldId="419"/>
        </pc:sldMkLst>
      </pc:sldChg>
      <pc:sldChg chg="delSp modSp add del mod delAnim">
        <pc:chgData name="Wadler, Joshua" userId="7ee875b4-bd04-4fe8-ba71-0722147f2d4c" providerId="ADAL" clId="{909C05A4-94E3-4B8F-8DD7-863946F32959}" dt="2023-07-12T15:56:15.169" v="5436" actId="47"/>
        <pc:sldMkLst>
          <pc:docMk/>
          <pc:sldMk cId="1931374726" sldId="420"/>
        </pc:sldMkLst>
        <pc:spChg chg="del">
          <ac:chgData name="Wadler, Joshua" userId="7ee875b4-bd04-4fe8-ba71-0722147f2d4c" providerId="ADAL" clId="{909C05A4-94E3-4B8F-8DD7-863946F32959}" dt="2023-07-12T15:47:27.865" v="4912" actId="478"/>
          <ac:spMkLst>
            <pc:docMk/>
            <pc:sldMk cId="1931374726" sldId="420"/>
            <ac:spMk id="8" creationId="{EFD577A3-1A88-6BB8-199D-6AB0D6872ECC}"/>
          </ac:spMkLst>
        </pc:spChg>
        <pc:spChg chg="mod">
          <ac:chgData name="Wadler, Joshua" userId="7ee875b4-bd04-4fe8-ba71-0722147f2d4c" providerId="ADAL" clId="{909C05A4-94E3-4B8F-8DD7-863946F32959}" dt="2023-07-12T15:47:24.407" v="4910" actId="20577"/>
          <ac:spMkLst>
            <pc:docMk/>
            <pc:sldMk cId="1931374726" sldId="420"/>
            <ac:spMk id="12" creationId="{D56A463C-C9A8-4B7B-9EB9-E4335EAE8EE5}"/>
          </ac:spMkLst>
        </pc:spChg>
        <pc:picChg chg="del">
          <ac:chgData name="Wadler, Joshua" userId="7ee875b4-bd04-4fe8-ba71-0722147f2d4c" providerId="ADAL" clId="{909C05A4-94E3-4B8F-8DD7-863946F32959}" dt="2023-07-12T15:47:26.416" v="4911" actId="478"/>
          <ac:picMkLst>
            <pc:docMk/>
            <pc:sldMk cId="1931374726" sldId="420"/>
            <ac:picMk id="4" creationId="{29D4FA6B-C1B6-ED30-C263-CF9BA9A99CD6}"/>
          </ac:picMkLst>
        </pc:picChg>
      </pc:sldChg>
      <pc:sldChg chg="addSp delSp modSp add mod modAnim">
        <pc:chgData name="Wadler, Joshua" userId="7ee875b4-bd04-4fe8-ba71-0722147f2d4c" providerId="ADAL" clId="{909C05A4-94E3-4B8F-8DD7-863946F32959}" dt="2023-07-12T16:16:42" v="5483" actId="20577"/>
        <pc:sldMkLst>
          <pc:docMk/>
          <pc:sldMk cId="2260776528" sldId="421"/>
        </pc:sldMkLst>
        <pc:spChg chg="mod">
          <ac:chgData name="Wadler, Joshua" userId="7ee875b4-bd04-4fe8-ba71-0722147f2d4c" providerId="ADAL" clId="{909C05A4-94E3-4B8F-8DD7-863946F32959}" dt="2023-07-12T15:48:29.229" v="4972" actId="1076"/>
          <ac:spMkLst>
            <pc:docMk/>
            <pc:sldMk cId="2260776528" sldId="421"/>
            <ac:spMk id="3" creationId="{745C92F5-B741-4209-A62C-F1B0C1E7EF15}"/>
          </ac:spMkLst>
        </pc:spChg>
        <pc:spChg chg="del">
          <ac:chgData name="Wadler, Joshua" userId="7ee875b4-bd04-4fe8-ba71-0722147f2d4c" providerId="ADAL" clId="{909C05A4-94E3-4B8F-8DD7-863946F32959}" dt="2023-07-12T15:48:14.643" v="4959" actId="478"/>
          <ac:spMkLst>
            <pc:docMk/>
            <pc:sldMk cId="2260776528" sldId="421"/>
            <ac:spMk id="5" creationId="{83778C1C-7D84-BE8E-DCA3-63536B6B51F4}"/>
          </ac:spMkLst>
        </pc:spChg>
        <pc:spChg chg="add del mod">
          <ac:chgData name="Wadler, Joshua" userId="7ee875b4-bd04-4fe8-ba71-0722147f2d4c" providerId="ADAL" clId="{909C05A4-94E3-4B8F-8DD7-863946F32959}" dt="2023-07-12T15:48:26.119" v="4971"/>
          <ac:spMkLst>
            <pc:docMk/>
            <pc:sldMk cId="2260776528" sldId="421"/>
            <ac:spMk id="7" creationId="{219F9CC1-79A9-AB5B-9A3C-6BA11707CC68}"/>
          </ac:spMkLst>
        </pc:spChg>
        <pc:spChg chg="del">
          <ac:chgData name="Wadler, Joshua" userId="7ee875b4-bd04-4fe8-ba71-0722147f2d4c" providerId="ADAL" clId="{909C05A4-94E3-4B8F-8DD7-863946F32959}" dt="2023-07-12T15:48:16.491" v="4960" actId="478"/>
          <ac:spMkLst>
            <pc:docMk/>
            <pc:sldMk cId="2260776528" sldId="421"/>
            <ac:spMk id="8" creationId="{BCD98ACE-2529-D426-31E2-24D9B912C6B1}"/>
          </ac:spMkLst>
        </pc:spChg>
        <pc:spChg chg="del">
          <ac:chgData name="Wadler, Joshua" userId="7ee875b4-bd04-4fe8-ba71-0722147f2d4c" providerId="ADAL" clId="{909C05A4-94E3-4B8F-8DD7-863946F32959}" dt="2023-07-12T15:48:13.165" v="4958" actId="478"/>
          <ac:spMkLst>
            <pc:docMk/>
            <pc:sldMk cId="2260776528" sldId="421"/>
            <ac:spMk id="9" creationId="{73417E5B-65C2-94EC-40AE-DDF0B4E4EAE6}"/>
          </ac:spMkLst>
        </pc:spChg>
        <pc:spChg chg="del">
          <ac:chgData name="Wadler, Joshua" userId="7ee875b4-bd04-4fe8-ba71-0722147f2d4c" providerId="ADAL" clId="{909C05A4-94E3-4B8F-8DD7-863946F32959}" dt="2023-07-12T15:48:10.374" v="4956" actId="478"/>
          <ac:spMkLst>
            <pc:docMk/>
            <pc:sldMk cId="2260776528" sldId="421"/>
            <ac:spMk id="10" creationId="{AE05B364-A84E-E18F-73CA-913339781203}"/>
          </ac:spMkLst>
        </pc:spChg>
        <pc:spChg chg="del mod">
          <ac:chgData name="Wadler, Joshua" userId="7ee875b4-bd04-4fe8-ba71-0722147f2d4c" providerId="ADAL" clId="{909C05A4-94E3-4B8F-8DD7-863946F32959}" dt="2023-07-12T15:48:09.270" v="4955" actId="478"/>
          <ac:spMkLst>
            <pc:docMk/>
            <pc:sldMk cId="2260776528" sldId="421"/>
            <ac:spMk id="11" creationId="{4B512E20-9DCD-CDAD-D5D6-E62ED5C7338F}"/>
          </ac:spMkLst>
        </pc:spChg>
        <pc:spChg chg="mod">
          <ac:chgData name="Wadler, Joshua" userId="7ee875b4-bd04-4fe8-ba71-0722147f2d4c" providerId="ADAL" clId="{909C05A4-94E3-4B8F-8DD7-863946F32959}" dt="2023-07-12T15:47:56.630" v="4952" actId="20577"/>
          <ac:spMkLst>
            <pc:docMk/>
            <pc:sldMk cId="2260776528" sldId="421"/>
            <ac:spMk id="12" creationId="{D56A463C-C9A8-4B7B-9EB9-E4335EAE8EE5}"/>
          </ac:spMkLst>
        </pc:spChg>
        <pc:spChg chg="del">
          <ac:chgData name="Wadler, Joshua" userId="7ee875b4-bd04-4fe8-ba71-0722147f2d4c" providerId="ADAL" clId="{909C05A4-94E3-4B8F-8DD7-863946F32959}" dt="2023-07-12T15:48:11.693" v="4957" actId="478"/>
          <ac:spMkLst>
            <pc:docMk/>
            <pc:sldMk cId="2260776528" sldId="421"/>
            <ac:spMk id="13" creationId="{6D318106-DBE1-8DF1-4998-D16711CAD538}"/>
          </ac:spMkLst>
        </pc:spChg>
        <pc:spChg chg="add del mod">
          <ac:chgData name="Wadler, Joshua" userId="7ee875b4-bd04-4fe8-ba71-0722147f2d4c" providerId="ADAL" clId="{909C05A4-94E3-4B8F-8DD7-863946F32959}" dt="2023-07-12T15:48:44.562" v="4974"/>
          <ac:spMkLst>
            <pc:docMk/>
            <pc:sldMk cId="2260776528" sldId="421"/>
            <ac:spMk id="14" creationId="{D7547FC0-7703-D7B9-CFF3-97BDBC44149F}"/>
          </ac:spMkLst>
        </pc:spChg>
        <pc:spChg chg="add mod">
          <ac:chgData name="Wadler, Joshua" userId="7ee875b4-bd04-4fe8-ba71-0722147f2d4c" providerId="ADAL" clId="{909C05A4-94E3-4B8F-8DD7-863946F32959}" dt="2023-07-12T16:16:42" v="5483" actId="20577"/>
          <ac:spMkLst>
            <pc:docMk/>
            <pc:sldMk cId="2260776528" sldId="421"/>
            <ac:spMk id="15" creationId="{7DC2820A-40AF-EC9F-812B-66A7CC581652}"/>
          </ac:spMkLst>
        </pc:spChg>
        <pc:graphicFrameChg chg="del">
          <ac:chgData name="Wadler, Joshua" userId="7ee875b4-bd04-4fe8-ba71-0722147f2d4c" providerId="ADAL" clId="{909C05A4-94E3-4B8F-8DD7-863946F32959}" dt="2023-07-12T15:48:07.047" v="4953" actId="478"/>
          <ac:graphicFrameMkLst>
            <pc:docMk/>
            <pc:sldMk cId="2260776528" sldId="421"/>
            <ac:graphicFrameMk id="2" creationId="{5F41BF1D-6B03-7DBA-7A6B-BD3C00A67E81}"/>
          </ac:graphicFrameMkLst>
        </pc:graphicFrameChg>
      </pc:sldChg>
      <pc:sldChg chg="modSp new mod">
        <pc:chgData name="Wadler, Joshua" userId="7ee875b4-bd04-4fe8-ba71-0722147f2d4c" providerId="ADAL" clId="{909C05A4-94E3-4B8F-8DD7-863946F32959}" dt="2023-07-12T16:17:30.837" v="5510" actId="20577"/>
        <pc:sldMkLst>
          <pc:docMk/>
          <pc:sldMk cId="1313439730" sldId="422"/>
        </pc:sldMkLst>
        <pc:spChg chg="mod">
          <ac:chgData name="Wadler, Joshua" userId="7ee875b4-bd04-4fe8-ba71-0722147f2d4c" providerId="ADAL" clId="{909C05A4-94E3-4B8F-8DD7-863946F32959}" dt="2023-07-12T16:17:30.837" v="5510" actId="20577"/>
          <ac:spMkLst>
            <pc:docMk/>
            <pc:sldMk cId="1313439730" sldId="422"/>
            <ac:spMk id="2" creationId="{A373582D-8F64-DB31-4255-3A1CDA87BB56}"/>
          </ac:spMkLst>
        </pc:spChg>
      </pc:sldChg>
      <pc:sldChg chg="addSp delSp modSp add mod delAnim modAnim">
        <pc:chgData name="Wadler, Joshua" userId="7ee875b4-bd04-4fe8-ba71-0722147f2d4c" providerId="ADAL" clId="{909C05A4-94E3-4B8F-8DD7-863946F32959}" dt="2023-07-13T13:28:30.906" v="5952" actId="13926"/>
        <pc:sldMkLst>
          <pc:docMk/>
          <pc:sldMk cId="1081637774" sldId="423"/>
        </pc:sldMkLst>
        <pc:spChg chg="mod">
          <ac:chgData name="Wadler, Joshua" userId="7ee875b4-bd04-4fe8-ba71-0722147f2d4c" providerId="ADAL" clId="{909C05A4-94E3-4B8F-8DD7-863946F32959}" dt="2023-07-13T13:27:10.721" v="5887" actId="14100"/>
          <ac:spMkLst>
            <pc:docMk/>
            <pc:sldMk cId="1081637774" sldId="423"/>
            <ac:spMk id="3" creationId="{745C92F5-B741-4209-A62C-F1B0C1E7EF15}"/>
          </ac:spMkLst>
        </pc:spChg>
        <pc:spChg chg="del">
          <ac:chgData name="Wadler, Joshua" userId="7ee875b4-bd04-4fe8-ba71-0722147f2d4c" providerId="ADAL" clId="{909C05A4-94E3-4B8F-8DD7-863946F32959}" dt="2023-07-13T13:22:37.257" v="5663" actId="478"/>
          <ac:spMkLst>
            <pc:docMk/>
            <pc:sldMk cId="1081637774" sldId="423"/>
            <ac:spMk id="4" creationId="{6D60B3CB-33D0-C1E8-78CA-40235EC27831}"/>
          </ac:spMkLst>
        </pc:spChg>
        <pc:spChg chg="add mod">
          <ac:chgData name="Wadler, Joshua" userId="7ee875b4-bd04-4fe8-ba71-0722147f2d4c" providerId="ADAL" clId="{909C05A4-94E3-4B8F-8DD7-863946F32959}" dt="2023-07-13T13:27:47.703" v="5944" actId="1076"/>
          <ac:spMkLst>
            <pc:docMk/>
            <pc:sldMk cId="1081637774" sldId="423"/>
            <ac:spMk id="7" creationId="{9924822B-E4FB-AD9A-F7D3-18C38A63E7FE}"/>
          </ac:spMkLst>
        </pc:spChg>
        <pc:spChg chg="del">
          <ac:chgData name="Wadler, Joshua" userId="7ee875b4-bd04-4fe8-ba71-0722147f2d4c" providerId="ADAL" clId="{909C05A4-94E3-4B8F-8DD7-863946F32959}" dt="2023-07-13T13:22:10.587" v="5660" actId="478"/>
          <ac:spMkLst>
            <pc:docMk/>
            <pc:sldMk cId="1081637774" sldId="423"/>
            <ac:spMk id="8" creationId="{BCD98ACE-2529-D426-31E2-24D9B912C6B1}"/>
          </ac:spMkLst>
        </pc:spChg>
        <pc:spChg chg="mod">
          <ac:chgData name="Wadler, Joshua" userId="7ee875b4-bd04-4fe8-ba71-0722147f2d4c" providerId="ADAL" clId="{909C05A4-94E3-4B8F-8DD7-863946F32959}" dt="2023-07-13T13:22:07.732" v="5659" actId="20577"/>
          <ac:spMkLst>
            <pc:docMk/>
            <pc:sldMk cId="1081637774" sldId="423"/>
            <ac:spMk id="12" creationId="{D56A463C-C9A8-4B7B-9EB9-E4335EAE8EE5}"/>
          </ac:spMkLst>
        </pc:spChg>
        <pc:graphicFrameChg chg="add del mod modGraphic">
          <ac:chgData name="Wadler, Joshua" userId="7ee875b4-bd04-4fe8-ba71-0722147f2d4c" providerId="ADAL" clId="{909C05A4-94E3-4B8F-8DD7-863946F32959}" dt="2023-07-13T13:28:20.713" v="5949" actId="478"/>
          <ac:graphicFrameMkLst>
            <pc:docMk/>
            <pc:sldMk cId="1081637774" sldId="423"/>
            <ac:graphicFrameMk id="2" creationId="{D93A288E-2874-97D2-DEFA-093633580CE0}"/>
          </ac:graphicFrameMkLst>
        </pc:graphicFrameChg>
        <pc:graphicFrameChg chg="del">
          <ac:chgData name="Wadler, Joshua" userId="7ee875b4-bd04-4fe8-ba71-0722147f2d4c" providerId="ADAL" clId="{909C05A4-94E3-4B8F-8DD7-863946F32959}" dt="2023-07-13T13:22:15.345" v="5662" actId="478"/>
          <ac:graphicFrameMkLst>
            <pc:docMk/>
            <pc:sldMk cId="1081637774" sldId="423"/>
            <ac:graphicFrameMk id="6" creationId="{AA8680CD-3EEA-8E94-58BC-1F2322986AD0}"/>
          </ac:graphicFrameMkLst>
        </pc:graphicFrameChg>
        <pc:graphicFrameChg chg="add mod modGraphic">
          <ac:chgData name="Wadler, Joshua" userId="7ee875b4-bd04-4fe8-ba71-0722147f2d4c" providerId="ADAL" clId="{909C05A4-94E3-4B8F-8DD7-863946F32959}" dt="2023-07-13T13:28:30.906" v="5952" actId="13926"/>
          <ac:graphicFrameMkLst>
            <pc:docMk/>
            <pc:sldMk cId="1081637774" sldId="423"/>
            <ac:graphicFrameMk id="9" creationId="{474160AD-97A0-3381-DFC2-30CFB6F78EC5}"/>
          </ac:graphicFrameMkLst>
        </pc:graphicFrameChg>
        <pc:graphicFrameChg chg="del">
          <ac:chgData name="Wadler, Joshua" userId="7ee875b4-bd04-4fe8-ba71-0722147f2d4c" providerId="ADAL" clId="{909C05A4-94E3-4B8F-8DD7-863946F32959}" dt="2023-07-13T13:22:12.502" v="5661" actId="478"/>
          <ac:graphicFrameMkLst>
            <pc:docMk/>
            <pc:sldMk cId="1081637774" sldId="423"/>
            <ac:graphicFrameMk id="11" creationId="{E21EAA9B-229C-5B58-D2EA-BC802776303A}"/>
          </ac:graphicFrameMkLst>
        </pc:graphicFrameChg>
        <pc:picChg chg="add mod">
          <ac:chgData name="Wadler, Joshua" userId="7ee875b4-bd04-4fe8-ba71-0722147f2d4c" providerId="ADAL" clId="{909C05A4-94E3-4B8F-8DD7-863946F32959}" dt="2023-07-13T13:24:50.534" v="5803" actId="688"/>
          <ac:picMkLst>
            <pc:docMk/>
            <pc:sldMk cId="1081637774" sldId="423"/>
            <ac:picMk id="5" creationId="{3482EF55-D8AE-64DB-49E1-F9DBB89E3E48}"/>
          </ac:picMkLst>
        </pc:picChg>
      </pc:sldChg>
      <pc:sldChg chg="addSp delSp modSp add mod modAnim">
        <pc:chgData name="Wadler, Joshua" userId="7ee875b4-bd04-4fe8-ba71-0722147f2d4c" providerId="ADAL" clId="{909C05A4-94E3-4B8F-8DD7-863946F32959}" dt="2023-07-13T13:29:13.713" v="5955"/>
        <pc:sldMkLst>
          <pc:docMk/>
          <pc:sldMk cId="865224182" sldId="424"/>
        </pc:sldMkLst>
        <pc:spChg chg="del">
          <ac:chgData name="Wadler, Joshua" userId="7ee875b4-bd04-4fe8-ba71-0722147f2d4c" providerId="ADAL" clId="{909C05A4-94E3-4B8F-8DD7-863946F32959}" dt="2023-07-13T13:27:55.809" v="5945" actId="478"/>
          <ac:spMkLst>
            <pc:docMk/>
            <pc:sldMk cId="865224182" sldId="424"/>
            <ac:spMk id="3" creationId="{745C92F5-B741-4209-A62C-F1B0C1E7EF15}"/>
          </ac:spMkLst>
        </pc:spChg>
        <pc:spChg chg="add mod">
          <ac:chgData name="Wadler, Joshua" userId="7ee875b4-bd04-4fe8-ba71-0722147f2d4c" providerId="ADAL" clId="{909C05A4-94E3-4B8F-8DD7-863946F32959}" dt="2023-07-13T13:25:30.493" v="5812" actId="1582"/>
          <ac:spMkLst>
            <pc:docMk/>
            <pc:sldMk cId="865224182" sldId="424"/>
            <ac:spMk id="4" creationId="{9BD35CAF-8743-125D-3BF9-1103A6BB274F}"/>
          </ac:spMkLst>
        </pc:spChg>
        <pc:spChg chg="add mod">
          <ac:chgData name="Wadler, Joshua" userId="7ee875b4-bd04-4fe8-ba71-0722147f2d4c" providerId="ADAL" clId="{909C05A4-94E3-4B8F-8DD7-863946F32959}" dt="2023-07-13T13:25:45.158" v="5822" actId="1036"/>
          <ac:spMkLst>
            <pc:docMk/>
            <pc:sldMk cId="865224182" sldId="424"/>
            <ac:spMk id="6" creationId="{30A69CBB-E4D9-64AF-1B73-451909ACA0D7}"/>
          </ac:spMkLst>
        </pc:spChg>
        <pc:spChg chg="add mod">
          <ac:chgData name="Wadler, Joshua" userId="7ee875b4-bd04-4fe8-ba71-0722147f2d4c" providerId="ADAL" clId="{909C05A4-94E3-4B8F-8DD7-863946F32959}" dt="2023-07-13T13:26:17.074" v="5825" actId="1582"/>
          <ac:spMkLst>
            <pc:docMk/>
            <pc:sldMk cId="865224182" sldId="424"/>
            <ac:spMk id="7" creationId="{C3E757D6-F525-4310-0DF9-D3E03A147CCF}"/>
          </ac:spMkLst>
        </pc:spChg>
        <pc:spChg chg="add mod">
          <ac:chgData name="Wadler, Joshua" userId="7ee875b4-bd04-4fe8-ba71-0722147f2d4c" providerId="ADAL" clId="{909C05A4-94E3-4B8F-8DD7-863946F32959}" dt="2023-07-13T13:26:52.141" v="5885" actId="14100"/>
          <ac:spMkLst>
            <pc:docMk/>
            <pc:sldMk cId="865224182" sldId="424"/>
            <ac:spMk id="8" creationId="{D2E152C6-0498-C109-77A5-49E2CA70778E}"/>
          </ac:spMkLst>
        </pc:spChg>
        <pc:spChg chg="add del mod">
          <ac:chgData name="Wadler, Joshua" userId="7ee875b4-bd04-4fe8-ba71-0722147f2d4c" providerId="ADAL" clId="{909C05A4-94E3-4B8F-8DD7-863946F32959}" dt="2023-07-13T13:28:07.363" v="5947" actId="478"/>
          <ac:spMkLst>
            <pc:docMk/>
            <pc:sldMk cId="865224182" sldId="424"/>
            <ac:spMk id="10" creationId="{DC6E499E-3AC4-E34D-53E6-4B43C235A4EA}"/>
          </ac:spMkLst>
        </pc:spChg>
        <pc:spChg chg="add mod">
          <ac:chgData name="Wadler, Joshua" userId="7ee875b4-bd04-4fe8-ba71-0722147f2d4c" providerId="ADAL" clId="{909C05A4-94E3-4B8F-8DD7-863946F32959}" dt="2023-07-13T13:28:04.680" v="5946"/>
          <ac:spMkLst>
            <pc:docMk/>
            <pc:sldMk cId="865224182" sldId="424"/>
            <ac:spMk id="11" creationId="{B8A21642-88E5-3F46-6224-B8593B4F82E2}"/>
          </ac:spMkLst>
        </pc:spChg>
        <pc:spChg chg="add mod">
          <ac:chgData name="Wadler, Joshua" userId="7ee875b4-bd04-4fe8-ba71-0722147f2d4c" providerId="ADAL" clId="{909C05A4-94E3-4B8F-8DD7-863946F32959}" dt="2023-07-13T13:28:12.229" v="5948"/>
          <ac:spMkLst>
            <pc:docMk/>
            <pc:sldMk cId="865224182" sldId="424"/>
            <ac:spMk id="13" creationId="{2690473B-504E-E2FE-1E44-D2ED00E9FA17}"/>
          </ac:spMkLst>
        </pc:spChg>
        <pc:graphicFrameChg chg="modGraphic">
          <ac:chgData name="Wadler, Joshua" userId="7ee875b4-bd04-4fe8-ba71-0722147f2d4c" providerId="ADAL" clId="{909C05A4-94E3-4B8F-8DD7-863946F32959}" dt="2023-07-13T13:25:09.123" v="5807" actId="13926"/>
          <ac:graphicFrameMkLst>
            <pc:docMk/>
            <pc:sldMk cId="865224182" sldId="424"/>
            <ac:graphicFrameMk id="2" creationId="{D93A288E-2874-97D2-DEFA-093633580CE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0A741-39CB-4A55-AC1D-97DAB5088C63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F27A9-6CCA-4A02-B1BA-261DB980C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88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>
            <a:extLst>
              <a:ext uri="{FF2B5EF4-FFF2-40B4-BE49-F238E27FC236}">
                <a16:creationId xmlns:a16="http://schemas.microsoft.com/office/drawing/2014/main" id="{67505577-F72D-4777-9D70-A2CBFECA94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Notes Placeholder 2">
            <a:extLst>
              <a:ext uri="{FF2B5EF4-FFF2-40B4-BE49-F238E27FC236}">
                <a16:creationId xmlns:a16="http://schemas.microsoft.com/office/drawing/2014/main" id="{C60E0037-5155-4C46-827E-8094B18AC45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AF2A74-B34D-48CC-81EF-274B11533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E38C3A-D228-4B2D-8DEB-CD867CDE0DD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6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4EB84-CDB8-4649-9179-850092D0E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2AACE-A169-4EA3-9D51-DBCB91B21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52868-8113-4994-A8F8-9EF6108C6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81A69-A6E2-459D-865E-38B25F50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BB4EE-EE20-45C3-8669-32685D8B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266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E7D39-339D-4918-A1FE-0120E43AD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B94699-E1B6-4012-9A75-AA65F0D6C7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73626-7B6F-4EE7-93E3-9B879957C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6E078-7354-4D93-BD3F-AE99318D2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0C134-A9E2-46B4-BB9D-8C616841D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7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944368-944C-408C-B134-FC4461E3E0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D8E731-3F4B-4444-8DEC-8C2FBC26C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3100ED-FDAC-4E0F-BA97-7482D9A7D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A4213-1D9B-4F2C-AD1C-773195A54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DBF30-8EEF-4F28-B69C-ED5A52DC9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45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E6161-0328-4A1C-9C0E-BE793B573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90331-BD3D-4F01-91A0-96CC11E71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F4AFA-D68F-4C10-9ECF-F8802837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1866-F461-49F0-9E4F-9DE14ECB2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4BD4F-A86E-4415-9212-E000CA13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6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A346A-CBEB-4B59-A1B8-37540229C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4FE295-6161-4D5F-B3C1-EC9C9FA8E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B850D-209E-4B2D-B5E5-15EB5A6F7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FCC69-FDFD-4999-9F98-B350223E6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27D8A-590B-47E1-931A-E6393F5EA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56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C3C0B-0E7E-4EBC-B09B-7D506C797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1FCAD-5548-4286-BB8C-CE97620A6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4C1C8E-F34F-494E-BE74-C60377B15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4F3B05-EE24-4AB7-819D-50034211F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7CBB3B-8568-4C28-893E-1D7BB8DD5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DF25B-573C-4B6B-B8A0-16399C8A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4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56175-FB59-41F5-ACD3-E197D833B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FF86E5-42BB-41A4-800E-9305F6770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705655-1ED9-4010-9D26-790E9B571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50249D-89F3-449B-8189-C15B2FC1EF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321DC0-32B4-4B15-B0A0-AB5E9A4D94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83594F-216F-4D8F-807A-8AB59DE49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12F10F-42AA-48F2-9337-1DB17186F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304837-58BC-4115-B50F-DD1A7AD19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280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170EB-EF99-44DC-A9D0-81DCDB488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FBA9AB-0FB0-4D1B-90B7-26F5E1EAE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02353B-1776-46F3-8DAD-747731234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22BAC-702D-48E1-B13E-177F23F5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1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A662CB-D5AC-483E-94A1-070240F5D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2E6D4F-85C3-456A-A1F8-B6ECFC6DC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E0BD7-2D72-4400-B9D1-B4EEF0484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7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E99FF-0A39-4A19-B130-359EF863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B40C7-0897-4403-A42C-9D2ED007F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B4F19-A86E-4096-B4C6-E12AA054E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4DF4E-0F35-4A99-810E-AAACEC6D4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83F42C-CE11-4DAE-8753-7AF0F46C1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38469-A068-440A-83D2-4D17DAE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08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1AE60-BFDF-43D7-9AAF-85D6FB49A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71CB22-A223-4942-AB53-570559420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F35747-7551-4FEA-9B9E-9BDA60AC55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08817D-DE57-4AD2-885A-52967D3CB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5C25F0-B74F-4822-ABDF-25B0548B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9CF50C-5CC1-47AD-BE5F-1762E4754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6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DBBE75-5CA8-4BFF-80E9-0BF88660F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8FCBCC-2115-40F4-8DCB-C328A913D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47F3A-8348-484A-9088-7EEF31774B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2FCA3-8103-44E4-838C-DEBE7A47B02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53850-B186-42EB-90AC-8172A9F2BC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733CB-0605-4F68-8581-B8F4840227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E0C87-FFF1-4FC6-8C3F-54A21899E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488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61BC3-1F97-4B1A-BBF4-31227C0D35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0588" y="1315765"/>
            <a:ext cx="9223130" cy="811213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bumpiest flight on the P-3 (at least since 2012)?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0EEB319-65BF-B07A-7693-D384BD6F61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588" y="3289217"/>
            <a:ext cx="9144000" cy="165576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Joshua B. Wadler</a:t>
            </a:r>
            <a:r>
              <a:rPr lang="en-US" sz="9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Lauren Villafane</a:t>
            </a:r>
            <a:r>
              <a:rPr lang="en-US" sz="9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Joe Cione</a:t>
            </a:r>
            <a:r>
              <a:rPr lang="en-US" sz="9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ctr"/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HRD July Science Meeting</a:t>
            </a:r>
          </a:p>
          <a:p>
            <a:pPr algn="ctr"/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9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Embry-Riddle Aeronautical University</a:t>
            </a:r>
          </a:p>
          <a:p>
            <a:pPr algn="ctr"/>
            <a:r>
              <a:rPr lang="en-US" sz="9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NOAA/Hurricane Research Division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57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42" y="-271496"/>
            <a:ext cx="1163294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also look at differences between seats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93A288E-2874-97D2-DEFA-093633580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050828"/>
              </p:ext>
            </p:extLst>
          </p:nvPr>
        </p:nvGraphicFramePr>
        <p:xfrm>
          <a:off x="1297429" y="1689538"/>
          <a:ext cx="1666009" cy="4884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766601124"/>
                    </a:ext>
                  </a:extLst>
                </a:gridCol>
                <a:gridCol w="1056409">
                  <a:extLst>
                    <a:ext uri="{9D8B030D-6E8A-4147-A177-3AD203B41FA5}">
                      <a16:colId xmlns:a16="http://schemas.microsoft.com/office/drawing/2014/main" val="234905562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Seat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max Bumpiness (m/s2)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30092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5.45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90593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5.48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88484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5.37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90610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034711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4.85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59330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4.88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17998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906491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145531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89496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53476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11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4.20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82035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501433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4.43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9602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4.39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748422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4.43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7991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5.06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1129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956903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5.09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388020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5.66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74100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3482EF55-D8AE-64DB-49E1-F9DBB89E3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495758" y="584113"/>
            <a:ext cx="1922931" cy="748802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BD35CAF-8743-125D-3BF9-1103A6BB274F}"/>
              </a:ext>
            </a:extLst>
          </p:cNvPr>
          <p:cNvSpPr/>
          <p:nvPr/>
        </p:nvSpPr>
        <p:spPr>
          <a:xfrm>
            <a:off x="5140170" y="4607510"/>
            <a:ext cx="479394" cy="44388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0A69CBB-E4D9-64AF-1B73-451909ACA0D7}"/>
              </a:ext>
            </a:extLst>
          </p:cNvPr>
          <p:cNvSpPr/>
          <p:nvPr/>
        </p:nvSpPr>
        <p:spPr>
          <a:xfrm>
            <a:off x="8328732" y="4479525"/>
            <a:ext cx="409851" cy="36250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C3E757D6-F525-4310-0DF9-D3E03A147CCF}"/>
              </a:ext>
            </a:extLst>
          </p:cNvPr>
          <p:cNvSpPr/>
          <p:nvPr/>
        </p:nvSpPr>
        <p:spPr>
          <a:xfrm>
            <a:off x="3133817" y="2405849"/>
            <a:ext cx="256580" cy="2281561"/>
          </a:xfrm>
          <a:prstGeom prst="rightBrac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E152C6-0498-C109-77A5-49E2CA70778E}"/>
              </a:ext>
            </a:extLst>
          </p:cNvPr>
          <p:cNvSpPr txBox="1"/>
          <p:nvPr/>
        </p:nvSpPr>
        <p:spPr>
          <a:xfrm>
            <a:off x="3719744" y="2619632"/>
            <a:ext cx="5211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~30% worse  near the front of the plane than the back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8A21642-88E5-3F46-6224-B8593B4F82E2}"/>
              </a:ext>
            </a:extLst>
          </p:cNvPr>
          <p:cNvSpPr txBox="1">
            <a:spLocks/>
          </p:cNvSpPr>
          <p:nvPr/>
        </p:nvSpPr>
        <p:spPr>
          <a:xfrm>
            <a:off x="67827" y="666554"/>
            <a:ext cx="40201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 Between Seats in Ian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2690473B-504E-E2FE-1E44-D2ED00E9FA1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877016" y="930730"/>
                <a:ext cx="6314983" cy="1688902"/>
              </a:xfrm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2690473B-504E-E2FE-1E44-D2ED00E9FA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77016" y="930730"/>
                <a:ext cx="6314983" cy="1688902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522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-177790" y="930730"/>
                <a:ext cx="12124174" cy="1688902"/>
              </a:xfrm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177790" y="930730"/>
                <a:ext cx="12124174" cy="16889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42" y="-271496"/>
            <a:ext cx="1163294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Limitations and Next Steps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60B3CB-33D0-C1E8-78CA-40235EC27831}"/>
              </a:ext>
            </a:extLst>
          </p:cNvPr>
          <p:cNvSpPr txBox="1"/>
          <p:nvPr/>
        </p:nvSpPr>
        <p:spPr>
          <a:xfrm>
            <a:off x="1338606" y="1775181"/>
            <a:ext cx="2805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 10 missions since 2012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8680CD-3EEA-8E94-58BC-1F2322986AD0}"/>
              </a:ext>
            </a:extLst>
          </p:cNvPr>
          <p:cNvGraphicFramePr>
            <a:graphicFrameLocks noGrp="1"/>
          </p:cNvGraphicFramePr>
          <p:nvPr/>
        </p:nvGraphicFramePr>
        <p:xfrm>
          <a:off x="313442" y="2273183"/>
          <a:ext cx="5267226" cy="422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9728">
                  <a:extLst>
                    <a:ext uri="{9D8B030D-6E8A-4147-A177-3AD203B41FA5}">
                      <a16:colId xmlns:a16="http://schemas.microsoft.com/office/drawing/2014/main" val="956331001"/>
                    </a:ext>
                  </a:extLst>
                </a:gridCol>
                <a:gridCol w="1332035">
                  <a:extLst>
                    <a:ext uri="{9D8B030D-6E8A-4147-A177-3AD203B41FA5}">
                      <a16:colId xmlns:a16="http://schemas.microsoft.com/office/drawing/2014/main" val="4023488159"/>
                    </a:ext>
                  </a:extLst>
                </a:gridCol>
                <a:gridCol w="2036412">
                  <a:extLst>
                    <a:ext uri="{9D8B030D-6E8A-4147-A177-3AD203B41FA5}">
                      <a16:colId xmlns:a16="http://schemas.microsoft.com/office/drawing/2014/main" val="3877759345"/>
                    </a:ext>
                  </a:extLst>
                </a:gridCol>
                <a:gridCol w="1119051">
                  <a:extLst>
                    <a:ext uri="{9D8B030D-6E8A-4147-A177-3AD203B41FA5}">
                      <a16:colId xmlns:a16="http://schemas.microsoft.com/office/drawing/2014/main" val="2254237121"/>
                    </a:ext>
                  </a:extLst>
                </a:gridCol>
              </a:tblGrid>
              <a:tr h="278801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For Seat 1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3288530"/>
                  </a:ext>
                </a:extLst>
              </a:tr>
              <a:tr h="504629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Storm Name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Mission ID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Maximum Value (m/s2)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3365130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'IAN'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'20220928H1'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5.45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8239683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'SAM'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'20210929H2'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4.33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99157391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'IRMA'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'20170908H2'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4.04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74652364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'TEDDY'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20200918I1'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3.83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52252552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'MICHAEL'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'20181010H1'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3.81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73620748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'DORIAN'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'20190904H1'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3.63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39861540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'PATRICIA(EP)'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'20151023I1'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3.54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46366893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'MATTHEW'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'20161006I2'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3.52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0935189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'SALLY'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'20200914I1'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9212101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10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'TEDDY'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'20200917H1'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8769937"/>
                  </a:ext>
                </a:extLst>
              </a:tr>
            </a:tbl>
          </a:graphicData>
        </a:graphic>
      </p:graphicFrame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DC2820A-40AF-EC9F-812B-66A7CC581652}"/>
              </a:ext>
            </a:extLst>
          </p:cNvPr>
          <p:cNvSpPr txBox="1">
            <a:spLocks/>
          </p:cNvSpPr>
          <p:nvPr/>
        </p:nvSpPr>
        <p:spPr>
          <a:xfrm>
            <a:off x="5755099" y="1844903"/>
            <a:ext cx="6436901" cy="2996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Expanding the data before 2012: Flight-level data files do not have an a</a:t>
            </a:r>
            <a:r>
              <a:rPr lang="en-US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an a</a:t>
            </a:r>
            <a:r>
              <a:rPr lang="en-US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we may have a solution for that. 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ranking is based on the maximum value at one time. Perhaps we switch to a cumulative value?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We’ve also been exploring the idea of ‘queasiness index’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sz="36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Thank You!</a:t>
            </a:r>
          </a:p>
        </p:txBody>
      </p:sp>
    </p:spTree>
    <p:extLst>
      <p:ext uri="{BB962C8B-B14F-4D97-AF65-F5344CB8AC3E}">
        <p14:creationId xmlns:p14="http://schemas.microsoft.com/office/powerpoint/2010/main" val="226077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3582D-8F64-DB31-4255-3A1CDA87B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DB0667-CD4D-2566-0C79-B625F744C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39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87142B-E2EE-51B8-4C88-62D5F97775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702" y="2357890"/>
            <a:ext cx="5334000" cy="4000500"/>
          </a:xfrm>
          <a:solidFill>
            <a:schemeClr val="tx1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8BD963-67F5-099E-BD54-500DDEA51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635" y="2357890"/>
            <a:ext cx="5334000" cy="40005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3BA6E82-6AC8-447E-9F2C-FB5689709274}"/>
              </a:ext>
            </a:extLst>
          </p:cNvPr>
          <p:cNvSpPr txBox="1">
            <a:spLocks/>
          </p:cNvSpPr>
          <p:nvPr/>
        </p:nvSpPr>
        <p:spPr>
          <a:xfrm>
            <a:off x="351148" y="127175"/>
            <a:ext cx="117929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Aircraft Orientation Term Did Not Perform As Expected</a:t>
            </a:r>
          </a:p>
          <a:p>
            <a:pPr algn="ctr"/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9646756-EDC0-B3A9-DD0A-134ACB474C92}"/>
                  </a:ext>
                </a:extLst>
              </p:cNvPr>
              <p:cNvSpPr txBox="1"/>
              <p:nvPr/>
            </p:nvSpPr>
            <p:spPr>
              <a:xfrm>
                <a:off x="825622" y="925510"/>
                <a:ext cx="9982159" cy="1331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/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also tried an aircraft orientation factor: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*(1+pitch_Angle+roll_Angle)</a:t>
                </a:r>
              </a:p>
              <a:p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The maximum bumpiness observed was during 60 deg bank angle turns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9646756-EDC0-B3A9-DD0A-134ACB474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22" y="925510"/>
                <a:ext cx="9982159" cy="1331455"/>
              </a:xfrm>
              <a:prstGeom prst="rect">
                <a:avLst/>
              </a:prstGeom>
              <a:blipFill>
                <a:blip r:embed="rId4"/>
                <a:stretch>
                  <a:fillRect t="-2752" b="-68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0933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C92F5-B741-4209-A62C-F1B0C1E7E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26" y="930730"/>
            <a:ext cx="12217614" cy="299610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flight into Hurricane Ian (2022) was so turbulent that a group of us on the flight were informally discussing if it was the worst flight ever. Why not try to figure that out?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21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158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</p:txBody>
      </p:sp>
      <p:pic>
        <p:nvPicPr>
          <p:cNvPr id="4" name="nick's ian video">
            <a:hlinkClick r:id="" action="ppaction://media"/>
            <a:extLst>
              <a:ext uri="{FF2B5EF4-FFF2-40B4-BE49-F238E27FC236}">
                <a16:creationId xmlns:a16="http://schemas.microsoft.com/office/drawing/2014/main" id="{29D4FA6B-C1B6-ED30-C263-CF9BA9A99CD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82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42162" y="1498194"/>
            <a:ext cx="8896365" cy="50042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D577A3-1A88-6BB8-199D-6AB0D6872ECC}"/>
              </a:ext>
            </a:extLst>
          </p:cNvPr>
          <p:cNvSpPr txBox="1"/>
          <p:nvPr/>
        </p:nvSpPr>
        <p:spPr>
          <a:xfrm>
            <a:off x="371248" y="3603707"/>
            <a:ext cx="21151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video from Nick Underwood at NOAA/AOC went viral on Twitter following the flight</a:t>
            </a:r>
          </a:p>
        </p:txBody>
      </p:sp>
    </p:spTree>
    <p:extLst>
      <p:ext uri="{BB962C8B-B14F-4D97-AF65-F5344CB8AC3E}">
        <p14:creationId xmlns:p14="http://schemas.microsoft.com/office/powerpoint/2010/main" val="361039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C92F5-B741-4209-A62C-F1B0C1E7E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26" y="930730"/>
            <a:ext cx="12217614" cy="299610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step to defining ‘bumpiness’ is to characterize the motions an aircraft can experience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three rotational motions and three translational motions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we combine them into one reference frame?</a:t>
            </a: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21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158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90CA8D-A62A-12EE-1A34-FB077EE3E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036" y="2183311"/>
            <a:ext cx="10353964" cy="43556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BAB997-210C-AA08-4C63-9B9AAC8FDBF6}"/>
              </a:ext>
            </a:extLst>
          </p:cNvPr>
          <p:cNvSpPr txBox="1"/>
          <p:nvPr/>
        </p:nvSpPr>
        <p:spPr>
          <a:xfrm>
            <a:off x="260413" y="3151126"/>
            <a:ext cx="17623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Rotational Motions</a:t>
            </a:r>
          </a:p>
          <a:p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Translational Motions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7FDA2F-2DCE-878B-D13A-7C2058CC1A02}"/>
              </a:ext>
            </a:extLst>
          </p:cNvPr>
          <p:cNvSpPr/>
          <p:nvPr/>
        </p:nvSpPr>
        <p:spPr>
          <a:xfrm>
            <a:off x="0" y="4120444"/>
            <a:ext cx="12192000" cy="24185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047C75-F5A3-EDBD-BCAB-B3BBF5B19D69}"/>
              </a:ext>
            </a:extLst>
          </p:cNvPr>
          <p:cNvSpPr txBox="1"/>
          <p:nvPr/>
        </p:nvSpPr>
        <p:spPr>
          <a:xfrm>
            <a:off x="4481465" y="4120444"/>
            <a:ext cx="859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(Y-axis)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15E154-4A30-D844-9AEE-70D28A939EA0}"/>
              </a:ext>
            </a:extLst>
          </p:cNvPr>
          <p:cNvSpPr txBox="1"/>
          <p:nvPr/>
        </p:nvSpPr>
        <p:spPr>
          <a:xfrm>
            <a:off x="8146609" y="4120444"/>
            <a:ext cx="859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(Z-axis)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EBBAF6-F5F5-4388-F618-219ED19DC9C9}"/>
              </a:ext>
            </a:extLst>
          </p:cNvPr>
          <p:cNvSpPr txBox="1"/>
          <p:nvPr/>
        </p:nvSpPr>
        <p:spPr>
          <a:xfrm>
            <a:off x="11215734" y="4120444"/>
            <a:ext cx="859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(X-axis)</a:t>
            </a:r>
          </a:p>
        </p:txBody>
      </p:sp>
    </p:spTree>
    <p:extLst>
      <p:ext uri="{BB962C8B-B14F-4D97-AF65-F5344CB8AC3E}">
        <p14:creationId xmlns:p14="http://schemas.microsoft.com/office/powerpoint/2010/main" val="2513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C92F5-B741-4209-A62C-F1B0C1E7E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26" y="930730"/>
            <a:ext cx="12217614" cy="299610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P-3 flight-level data files include pitch angle, roll angle, and yaw angle. They also include accelerations in x (front-back), y (side-side), and z (up-down), all at 1 Hz.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put everything into aircraft-centric coordinate system, we can use a 3-D rotation matrix to turn the pitch, roll, and yaw angles into a 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 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 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displacement due to the rotational motions.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21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158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Building the Algorithm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827164-400B-F1C1-2C44-CE0A7D2A1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430" y="2160350"/>
            <a:ext cx="7400925" cy="16859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BAB997-210C-AA08-4C63-9B9AAC8FDBF6}"/>
              </a:ext>
            </a:extLst>
          </p:cNvPr>
          <p:cNvSpPr txBox="1"/>
          <p:nvPr/>
        </p:nvSpPr>
        <p:spPr>
          <a:xfrm>
            <a:off x="2356282" y="3003313"/>
            <a:ext cx="176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r>
              <a:rPr lang="en-US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pitch angle</a:t>
            </a:r>
          </a:p>
          <a:p>
            <a:r>
              <a:rPr lang="el-GR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n-US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roll angle</a:t>
            </a:r>
          </a:p>
          <a:p>
            <a:r>
              <a:rPr lang="el-GR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=yaw 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9B8AFD2-4E8A-5FA3-8A38-50A5714342EA}"/>
                  </a:ext>
                </a:extLst>
              </p:cNvPr>
              <p:cNvSpPr txBox="1"/>
              <p:nvPr/>
            </p:nvSpPr>
            <p:spPr>
              <a:xfrm>
                <a:off x="9270394" y="3113446"/>
                <a:ext cx="1762351" cy="732829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b="1" i="1" u="sng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600" b="1" i="1" u="sng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1" i="1" u="sng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lang="en-US" sz="1600" b="1" i="1" u="sng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e>
                              <m:r>
                                <a:rPr lang="en-US" sz="1600" b="1" i="1" u="sng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6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9B8AFD2-4E8A-5FA3-8A38-50A5714342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0394" y="3113446"/>
                <a:ext cx="1762351" cy="7328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7125941-D064-9B5D-E30E-A92E274F3AAA}"/>
              </a:ext>
            </a:extLst>
          </p:cNvPr>
          <p:cNvSpPr txBox="1"/>
          <p:nvPr/>
        </p:nvSpPr>
        <p:spPr>
          <a:xfrm>
            <a:off x="9441355" y="3003312"/>
            <a:ext cx="308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9D16494-88DF-B752-45A1-721018F255A0}"/>
              </a:ext>
            </a:extLst>
          </p:cNvPr>
          <p:cNvCxnSpPr>
            <a:cxnSpLocks/>
          </p:cNvCxnSpPr>
          <p:nvPr/>
        </p:nvCxnSpPr>
        <p:spPr>
          <a:xfrm flipV="1">
            <a:off x="7513163" y="3956409"/>
            <a:ext cx="2488676" cy="53619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0042612-63E8-E35D-6A4B-A0165540F2ED}"/>
              </a:ext>
            </a:extLst>
          </p:cNvPr>
          <p:cNvSpPr txBox="1"/>
          <p:nvPr/>
        </p:nvSpPr>
        <p:spPr>
          <a:xfrm>
            <a:off x="130581" y="3962781"/>
            <a:ext cx="79761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seat has a</a:t>
            </a:r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 </a:t>
            </a:r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 </a:t>
            </a:r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relative to the center of gravity of the aircraft </a:t>
            </a:r>
          </a:p>
          <a:p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obtained the average center of gravity from the flight engineer and measured the distances for all 19 seats.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01B64BF-38D3-3694-735D-252279126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486522" y="2089641"/>
            <a:ext cx="1922931" cy="74880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F28F334-4EF4-E758-CE8F-95A93FD85CDA}"/>
              </a:ext>
            </a:extLst>
          </p:cNvPr>
          <p:cNvSpPr txBox="1"/>
          <p:nvPr/>
        </p:nvSpPr>
        <p:spPr>
          <a:xfrm>
            <a:off x="8842159" y="583365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90853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826" y="930730"/>
                <a:ext cx="12217614" cy="299610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Recall, the flight-level files give a</a:t>
                </a:r>
                <a:r>
                  <a:rPr lang="en-US" sz="1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</a:t>
                </a:r>
                <a:r>
                  <a:rPr lang="en-US" sz="1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8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due to translational motions which are the same for each seat (mostly)</a:t>
                </a:r>
              </a:p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can get a</a:t>
                </a:r>
                <a:r>
                  <a:rPr lang="en-US" sz="1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</a:t>
                </a:r>
                <a:r>
                  <a:rPr lang="en-US" sz="1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8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due to rotational  motions by numerically taking the derivative of </a:t>
                </a:r>
                <a:r>
                  <a:rPr lang="el-GR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x, </a:t>
                </a:r>
                <a:r>
                  <a:rPr lang="el-GR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y, </a:t>
                </a:r>
                <a:r>
                  <a:rPr lang="el-GR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 from rotational motions. Each seat gets a different value.</a:t>
                </a:r>
              </a:p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believe that ‘bumpiness’ is some combination of acceleration and jerk (da/dt; also calculated numerically)</a:t>
                </a:r>
              </a:p>
              <a:p>
                <a:pPr lvl="1"/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Constant accelerations can be uncomfortable (e.g., constant turning) but they don’t throw you around. Sudden changes in acceleration do. </a:t>
                </a:r>
              </a:p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built 16 different definitions of bumpiness. Some examples: 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𝑋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𝑍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𝑍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(Pro: Classical definition of vectors, Con: Completely z-dominant)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𝑋</m:t>
                                </m:r>
                              </m:sub>
                              <m:sup/>
                            </m:sSub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𝑍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  <m:sup/>
                            </m:sSub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𝑍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457200" lvl="1" indent="0">
                  <a:buNone/>
                </a:pP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(Pro: Better accounts for changes in all directions, Con: One zero component and the whole term goes away)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 sz="1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 sz="18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sz="18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(Final Version)</a:t>
                </a:r>
              </a:p>
              <a:p>
                <a:pPr marL="457200" lvl="1" indent="0">
                  <a:buNone/>
                </a:pPr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826" y="930730"/>
                <a:ext cx="12217614" cy="299610"/>
              </a:xfrm>
              <a:blipFill>
                <a:blip r:embed="rId2"/>
                <a:stretch>
                  <a:fillRect l="-299" t="-20408" b="-12448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158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actually feel on the plane?</a:t>
            </a:r>
          </a:p>
        </p:txBody>
      </p:sp>
    </p:spTree>
    <p:extLst>
      <p:ext uri="{BB962C8B-B14F-4D97-AF65-F5344CB8AC3E}">
        <p14:creationId xmlns:p14="http://schemas.microsoft.com/office/powerpoint/2010/main" val="205755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826" y="930730"/>
                <a:ext cx="12124174" cy="1688902"/>
              </a:xfrm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826" y="930730"/>
                <a:ext cx="12124174" cy="16889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42" y="-271496"/>
            <a:ext cx="1163294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back to our Preferred 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60B3CB-33D0-C1E8-78CA-40235EC27831}"/>
              </a:ext>
            </a:extLst>
          </p:cNvPr>
          <p:cNvSpPr txBox="1"/>
          <p:nvPr/>
        </p:nvSpPr>
        <p:spPr>
          <a:xfrm>
            <a:off x="1338606" y="1775181"/>
            <a:ext cx="2805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 10 missions since 2012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8680CD-3EEA-8E94-58BC-1F2322986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319506"/>
              </p:ext>
            </p:extLst>
          </p:nvPr>
        </p:nvGraphicFramePr>
        <p:xfrm>
          <a:off x="313442" y="2273183"/>
          <a:ext cx="5267226" cy="422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9728">
                  <a:extLst>
                    <a:ext uri="{9D8B030D-6E8A-4147-A177-3AD203B41FA5}">
                      <a16:colId xmlns:a16="http://schemas.microsoft.com/office/drawing/2014/main" val="956331001"/>
                    </a:ext>
                  </a:extLst>
                </a:gridCol>
                <a:gridCol w="1332035">
                  <a:extLst>
                    <a:ext uri="{9D8B030D-6E8A-4147-A177-3AD203B41FA5}">
                      <a16:colId xmlns:a16="http://schemas.microsoft.com/office/drawing/2014/main" val="4023488159"/>
                    </a:ext>
                  </a:extLst>
                </a:gridCol>
                <a:gridCol w="2036412">
                  <a:extLst>
                    <a:ext uri="{9D8B030D-6E8A-4147-A177-3AD203B41FA5}">
                      <a16:colId xmlns:a16="http://schemas.microsoft.com/office/drawing/2014/main" val="3877759345"/>
                    </a:ext>
                  </a:extLst>
                </a:gridCol>
                <a:gridCol w="1119051">
                  <a:extLst>
                    <a:ext uri="{9D8B030D-6E8A-4147-A177-3AD203B41FA5}">
                      <a16:colId xmlns:a16="http://schemas.microsoft.com/office/drawing/2014/main" val="2254237121"/>
                    </a:ext>
                  </a:extLst>
                </a:gridCol>
              </a:tblGrid>
              <a:tr h="278801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For Seat 1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3288530"/>
                  </a:ext>
                </a:extLst>
              </a:tr>
              <a:tr h="504629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Storm Name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Mission ID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Maximum Value (m/s2)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3365130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'IAN'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'20220928H1'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5.45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8239683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'SAM'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'20210929H2'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4.33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99157391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'IRMA'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'20170908H2'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4.04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74652364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'TEDDY'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20200918I1'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3.83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52252552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'MICHAEL'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'20181010H1'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3.81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73620748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'DORIAN'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'20190904H1'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3.63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39861540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'PATRICIA(EP)'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'20151023I1'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3.54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46366893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'MATTHEW'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'20161006I2'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3.52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0935189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'SALLY'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'20200914I1'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9212101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10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'TEDDY'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'20200917H1'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876993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CD98ACE-2529-D426-31E2-24D9B912C6B1}"/>
              </a:ext>
            </a:extLst>
          </p:cNvPr>
          <p:cNvSpPr txBox="1"/>
          <p:nvPr/>
        </p:nvSpPr>
        <p:spPr>
          <a:xfrm>
            <a:off x="5498877" y="1126571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Subjective List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21EAA9B-229C-5B58-D2EA-BC8027763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087406"/>
              </p:ext>
            </p:extLst>
          </p:nvPr>
        </p:nvGraphicFramePr>
        <p:xfrm>
          <a:off x="7070103" y="810706"/>
          <a:ext cx="5021282" cy="59389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7998">
                  <a:extLst>
                    <a:ext uri="{9D8B030D-6E8A-4147-A177-3AD203B41FA5}">
                      <a16:colId xmlns:a16="http://schemas.microsoft.com/office/drawing/2014/main" val="2675873445"/>
                    </a:ext>
                  </a:extLst>
                </a:gridCol>
                <a:gridCol w="1424643">
                  <a:extLst>
                    <a:ext uri="{9D8B030D-6E8A-4147-A177-3AD203B41FA5}">
                      <a16:colId xmlns:a16="http://schemas.microsoft.com/office/drawing/2014/main" val="2799549861"/>
                    </a:ext>
                  </a:extLst>
                </a:gridCol>
                <a:gridCol w="2148641">
                  <a:extLst>
                    <a:ext uri="{9D8B030D-6E8A-4147-A177-3AD203B41FA5}">
                      <a16:colId xmlns:a16="http://schemas.microsoft.com/office/drawing/2014/main" val="3670684876"/>
                    </a:ext>
                  </a:extLst>
                </a:gridCol>
              </a:tblGrid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Storm Name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Flight ID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Person Identified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1226221078"/>
                  </a:ext>
                </a:extLst>
              </a:tr>
              <a:tr h="3761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Allen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800806H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Bob Black, Frank Marks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90201264"/>
                  </a:ext>
                </a:extLst>
              </a:tr>
              <a:tr h="558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Allen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800805H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Pete Black (Claims it is worse than the 6th)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641608692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Irene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810926H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Bob Black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1942077769"/>
                  </a:ext>
                </a:extLst>
              </a:tr>
              <a:tr h="558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Emily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870922H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Bob Black, John Gamache, John Kaplan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301368786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Emily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870922I1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John Gamache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4039038157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Claudette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910908I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Bob Black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871381776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Felix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070902H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Sim Aberson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1558780449"/>
                  </a:ext>
                </a:extLst>
              </a:tr>
              <a:tr h="7672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Irene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(landfall mission in 1999, likely 10/15)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Joe Cione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2151761955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Michael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20181010H1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Andy Hazelton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383582958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Michael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20181009H2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Josh Wadler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1418333037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Dorian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20190901H1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Jon Zawislak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991805840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Cristobal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140826I1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Heather Holbach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205401825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Irma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170908H1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Heather Holbach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113411612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Lane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180822H1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Heather Holbach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100043971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Sam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210929H2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Jun Zhang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68918002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Patricia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20151023I1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Rob Rogers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2109109454"/>
                  </a:ext>
                </a:extLst>
              </a:tr>
              <a:tr h="26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Ian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220928H1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Josh Wadler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87" marR="8787" marT="8787" marB="0" anchor="b"/>
                </a:tc>
                <a:extLst>
                  <a:ext uri="{0D108BD9-81ED-4DB2-BD59-A6C34878D82A}">
                    <a16:rowId xmlns:a16="http://schemas.microsoft.com/office/drawing/2014/main" val="3447618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071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826" y="930730"/>
                <a:ext cx="12124174" cy="1688902"/>
              </a:xfrm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826" y="930730"/>
                <a:ext cx="12124174" cy="16889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42" y="-271496"/>
            <a:ext cx="1163294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back to our Preferred 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60B3CB-33D0-C1E8-78CA-40235EC27831}"/>
              </a:ext>
            </a:extLst>
          </p:cNvPr>
          <p:cNvSpPr txBox="1"/>
          <p:nvPr/>
        </p:nvSpPr>
        <p:spPr>
          <a:xfrm>
            <a:off x="1338606" y="1775181"/>
            <a:ext cx="2805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 10 missions since 2012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8680CD-3EEA-8E94-58BC-1F2322986AD0}"/>
              </a:ext>
            </a:extLst>
          </p:cNvPr>
          <p:cNvGraphicFramePr>
            <a:graphicFrameLocks noGrp="1"/>
          </p:cNvGraphicFramePr>
          <p:nvPr/>
        </p:nvGraphicFramePr>
        <p:xfrm>
          <a:off x="313442" y="2273183"/>
          <a:ext cx="5267226" cy="422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9728">
                  <a:extLst>
                    <a:ext uri="{9D8B030D-6E8A-4147-A177-3AD203B41FA5}">
                      <a16:colId xmlns:a16="http://schemas.microsoft.com/office/drawing/2014/main" val="956331001"/>
                    </a:ext>
                  </a:extLst>
                </a:gridCol>
                <a:gridCol w="1332035">
                  <a:extLst>
                    <a:ext uri="{9D8B030D-6E8A-4147-A177-3AD203B41FA5}">
                      <a16:colId xmlns:a16="http://schemas.microsoft.com/office/drawing/2014/main" val="4023488159"/>
                    </a:ext>
                  </a:extLst>
                </a:gridCol>
                <a:gridCol w="2036412">
                  <a:extLst>
                    <a:ext uri="{9D8B030D-6E8A-4147-A177-3AD203B41FA5}">
                      <a16:colId xmlns:a16="http://schemas.microsoft.com/office/drawing/2014/main" val="3877759345"/>
                    </a:ext>
                  </a:extLst>
                </a:gridCol>
                <a:gridCol w="1119051">
                  <a:extLst>
                    <a:ext uri="{9D8B030D-6E8A-4147-A177-3AD203B41FA5}">
                      <a16:colId xmlns:a16="http://schemas.microsoft.com/office/drawing/2014/main" val="2254237121"/>
                    </a:ext>
                  </a:extLst>
                </a:gridCol>
              </a:tblGrid>
              <a:tr h="278801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For Seat 1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3288530"/>
                  </a:ext>
                </a:extLst>
              </a:tr>
              <a:tr h="504629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Storm Name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Mission ID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Maximum Value (m/s2)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3365130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'IAN'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'20220928H1'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5.45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8239683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'SAM'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'20210929H2'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4.33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99157391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'IRMA'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'20170908H2'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4.04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74652364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'TEDDY'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20200918I1'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3.83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52252552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'MICHAEL'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'20181010H1'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3.81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73620748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'DORIAN'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'20190904H1'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3.63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39861540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'PATRICIA(EP)'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'20151023I1'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3.54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46366893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'MATTHEW'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'20161006I2'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3.52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0935189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'SALLY'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'20200914I1'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9212101"/>
                  </a:ext>
                </a:extLst>
              </a:tr>
              <a:tr h="278801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effectLst/>
                        </a:rPr>
                        <a:t>10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'TEDDY'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'20200917H1'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effectLst/>
                        </a:rPr>
                        <a:t>3.40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876993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CD98ACE-2529-D426-31E2-24D9B912C6B1}"/>
              </a:ext>
            </a:extLst>
          </p:cNvPr>
          <p:cNvSpPr txBox="1"/>
          <p:nvPr/>
        </p:nvSpPr>
        <p:spPr>
          <a:xfrm>
            <a:off x="6039704" y="1590515"/>
            <a:ext cx="2871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Subjective List (since 2012)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F41BF1D-6B03-7DBA-7A6B-BD3C00A67E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871580"/>
              </p:ext>
            </p:extLst>
          </p:nvPr>
        </p:nvGraphicFramePr>
        <p:xfrm>
          <a:off x="6096000" y="1981926"/>
          <a:ext cx="4281992" cy="45203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4807">
                  <a:extLst>
                    <a:ext uri="{9D8B030D-6E8A-4147-A177-3AD203B41FA5}">
                      <a16:colId xmlns:a16="http://schemas.microsoft.com/office/drawing/2014/main" val="1006930149"/>
                    </a:ext>
                  </a:extLst>
                </a:gridCol>
                <a:gridCol w="1214890">
                  <a:extLst>
                    <a:ext uri="{9D8B030D-6E8A-4147-A177-3AD203B41FA5}">
                      <a16:colId xmlns:a16="http://schemas.microsoft.com/office/drawing/2014/main" val="809809194"/>
                    </a:ext>
                  </a:extLst>
                </a:gridCol>
                <a:gridCol w="1832295">
                  <a:extLst>
                    <a:ext uri="{9D8B030D-6E8A-4147-A177-3AD203B41FA5}">
                      <a16:colId xmlns:a16="http://schemas.microsoft.com/office/drawing/2014/main" val="1734160991"/>
                    </a:ext>
                  </a:extLst>
                </a:gridCol>
              </a:tblGrid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highlight>
                            <a:srgbClr val="FFFF00"/>
                          </a:highlight>
                        </a:rPr>
                        <a:t>Michael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181010H1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Andy Hazelton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60284989"/>
                  </a:ext>
                </a:extLst>
              </a:tr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Michael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181009H2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Josh Wadler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58732411"/>
                  </a:ext>
                </a:extLst>
              </a:tr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Dorian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190901H1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Jon Zawislak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7321853"/>
                  </a:ext>
                </a:extLst>
              </a:tr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Cristobal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140826I1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Heather Holbach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6641787"/>
                  </a:ext>
                </a:extLst>
              </a:tr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Irma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170908H1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Heather Holbach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3486338"/>
                  </a:ext>
                </a:extLst>
              </a:tr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Lane (EP)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180822H1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Heather Holbach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01462906"/>
                  </a:ext>
                </a:extLst>
              </a:tr>
              <a:tr h="41794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Sam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highlight>
                            <a:srgbClr val="FFFF00"/>
                          </a:highlight>
                        </a:rPr>
                        <a:t>210929H2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Jun Zhang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7259200"/>
                  </a:ext>
                </a:extLst>
              </a:tr>
              <a:tr h="5263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Patricia (EP)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151023I1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Rob Rogers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09961643"/>
                  </a:ext>
                </a:extLst>
              </a:tr>
              <a:tr h="41794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highlight>
                            <a:srgbClr val="FFFF00"/>
                          </a:highlight>
                        </a:rPr>
                        <a:t>Ian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highlight>
                            <a:srgbClr val="FFFF00"/>
                          </a:highlight>
                        </a:rPr>
                        <a:t>220928H1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Josh Wadler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29630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3778C1C-7D84-BE8E-DCA3-63536B6B51F4}"/>
              </a:ext>
            </a:extLst>
          </p:cNvPr>
          <p:cNvSpPr txBox="1"/>
          <p:nvPr/>
        </p:nvSpPr>
        <p:spPr>
          <a:xfrm>
            <a:off x="10377992" y="4747325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(#12  with B=3.36)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417E5B-65C2-94EC-40AE-DDF0B4E4EAE6}"/>
              </a:ext>
            </a:extLst>
          </p:cNvPr>
          <p:cNvSpPr txBox="1"/>
          <p:nvPr/>
        </p:nvSpPr>
        <p:spPr>
          <a:xfrm>
            <a:off x="10317062" y="4182288"/>
            <a:ext cx="1904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(different mission)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05B364-A84E-E18F-73CA-913339781203}"/>
              </a:ext>
            </a:extLst>
          </p:cNvPr>
          <p:cNvSpPr txBox="1"/>
          <p:nvPr/>
        </p:nvSpPr>
        <p:spPr>
          <a:xfrm>
            <a:off x="10336932" y="3127779"/>
            <a:ext cx="1904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(different mission)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512E20-9DCD-CDAD-D5D6-E62ED5C7338F}"/>
              </a:ext>
            </a:extLst>
          </p:cNvPr>
          <p:cNvSpPr txBox="1"/>
          <p:nvPr/>
        </p:nvSpPr>
        <p:spPr>
          <a:xfrm>
            <a:off x="10336932" y="2641711"/>
            <a:ext cx="1904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(different mission)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318106-DBE1-8DF1-4998-D16711CAD538}"/>
              </a:ext>
            </a:extLst>
          </p:cNvPr>
          <p:cNvSpPr txBox="1"/>
          <p:nvPr/>
        </p:nvSpPr>
        <p:spPr>
          <a:xfrm>
            <a:off x="10312081" y="3715104"/>
            <a:ext cx="195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(small </a:t>
            </a:r>
            <a:r>
              <a:rPr lang="en-US" dirty="0" err="1"/>
              <a:t>x,y</a:t>
            </a:r>
            <a:r>
              <a:rPr lang="en-US" dirty="0"/>
              <a:t> motions)</a:t>
            </a:r>
          </a:p>
        </p:txBody>
      </p:sp>
    </p:spTree>
    <p:extLst>
      <p:ext uri="{BB962C8B-B14F-4D97-AF65-F5344CB8AC3E}">
        <p14:creationId xmlns:p14="http://schemas.microsoft.com/office/powerpoint/2010/main" val="3719121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380962-6C97-0FF7-0354-575D8214EE06}"/>
              </a:ext>
            </a:extLst>
          </p:cNvPr>
          <p:cNvSpPr txBox="1">
            <a:spLocks/>
          </p:cNvSpPr>
          <p:nvPr/>
        </p:nvSpPr>
        <p:spPr>
          <a:xfrm>
            <a:off x="313442" y="-271496"/>
            <a:ext cx="116329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were the contributing components?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EEA4A1-3E39-01E2-66E0-1F2038354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457849"/>
              </p:ext>
            </p:extLst>
          </p:nvPr>
        </p:nvGraphicFramePr>
        <p:xfrm>
          <a:off x="45866" y="2486564"/>
          <a:ext cx="3721100" cy="26650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0633">
                  <a:extLst>
                    <a:ext uri="{9D8B030D-6E8A-4147-A177-3AD203B41FA5}">
                      <a16:colId xmlns:a16="http://schemas.microsoft.com/office/drawing/2014/main" val="1795247044"/>
                    </a:ext>
                  </a:extLst>
                </a:gridCol>
                <a:gridCol w="1310367">
                  <a:extLst>
                    <a:ext uri="{9D8B030D-6E8A-4147-A177-3AD203B41FA5}">
                      <a16:colId xmlns:a16="http://schemas.microsoft.com/office/drawing/2014/main" val="2528594237"/>
                    </a:ext>
                  </a:extLst>
                </a:gridCol>
                <a:gridCol w="1240214">
                  <a:extLst>
                    <a:ext uri="{9D8B030D-6E8A-4147-A177-3AD203B41FA5}">
                      <a16:colId xmlns:a16="http://schemas.microsoft.com/office/drawing/2014/main" val="557780655"/>
                    </a:ext>
                  </a:extLst>
                </a:gridCol>
                <a:gridCol w="829886">
                  <a:extLst>
                    <a:ext uri="{9D8B030D-6E8A-4147-A177-3AD203B41FA5}">
                      <a16:colId xmlns:a16="http://schemas.microsoft.com/office/drawing/2014/main" val="3332615514"/>
                    </a:ext>
                  </a:extLst>
                </a:gridCol>
              </a:tblGrid>
              <a:tr h="175978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Storm Name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Mission ID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Maximum 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12845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'IAN'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'20220928H1'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4.06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569161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'IRMA'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'20170905H1'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3.15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586689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'PATRICIA(EP)'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'20151023I1'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2.93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638767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'DORIAN'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'20190901H1'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2.92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718213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'SAM'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'20210929H2'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2.66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14642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'MATTHEW'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'20161006I2'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2.65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410747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'LANE(EP)'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'20180822H1'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2.51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29209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'TEDDY'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'20200917H1'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2.47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361445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'MICHAEL'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'20181010H1'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2.42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596361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'ISAIAS'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'20200801I2'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2.41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562268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67BA47A-7AE8-DAAB-9BB5-DA06EAF9F697}"/>
              </a:ext>
            </a:extLst>
          </p:cNvPr>
          <p:cNvSpPr txBox="1"/>
          <p:nvPr/>
        </p:nvSpPr>
        <p:spPr>
          <a:xfrm>
            <a:off x="697584" y="1503631"/>
            <a:ext cx="2142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x-total motions</a:t>
            </a:r>
          </a:p>
          <a:p>
            <a:r>
              <a:rPr lang="en-US" sz="2400" b="1" u="sng" dirty="0"/>
              <a:t>(front-back)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B30B04-3645-FC9C-E96D-1F6A0C9248BD}"/>
              </a:ext>
            </a:extLst>
          </p:cNvPr>
          <p:cNvSpPr txBox="1"/>
          <p:nvPr/>
        </p:nvSpPr>
        <p:spPr>
          <a:xfrm>
            <a:off x="9059540" y="1503631"/>
            <a:ext cx="21230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z-total motions</a:t>
            </a:r>
          </a:p>
          <a:p>
            <a:r>
              <a:rPr lang="en-US" sz="2400" b="1" u="sng" dirty="0"/>
              <a:t>(up-down)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BFD7E2-13DF-BDE7-59DE-7C1F8399B48D}"/>
              </a:ext>
            </a:extLst>
          </p:cNvPr>
          <p:cNvSpPr txBox="1"/>
          <p:nvPr/>
        </p:nvSpPr>
        <p:spPr>
          <a:xfrm>
            <a:off x="4631703" y="1548889"/>
            <a:ext cx="21471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y-total motions</a:t>
            </a:r>
          </a:p>
          <a:p>
            <a:r>
              <a:rPr lang="en-US" sz="2400" b="1" u="sng" dirty="0"/>
              <a:t>(side-side)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18F8450-F4ED-3425-F5D5-E408864E7B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65061"/>
              </p:ext>
            </p:extLst>
          </p:nvPr>
        </p:nvGraphicFramePr>
        <p:xfrm>
          <a:off x="4320293" y="2486565"/>
          <a:ext cx="3230579" cy="28784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4380">
                  <a:extLst>
                    <a:ext uri="{9D8B030D-6E8A-4147-A177-3AD203B41FA5}">
                      <a16:colId xmlns:a16="http://schemas.microsoft.com/office/drawing/2014/main" val="4061500770"/>
                    </a:ext>
                  </a:extLst>
                </a:gridCol>
                <a:gridCol w="830288">
                  <a:extLst>
                    <a:ext uri="{9D8B030D-6E8A-4147-A177-3AD203B41FA5}">
                      <a16:colId xmlns:a16="http://schemas.microsoft.com/office/drawing/2014/main" val="1198603643"/>
                    </a:ext>
                  </a:extLst>
                </a:gridCol>
                <a:gridCol w="1354823">
                  <a:extLst>
                    <a:ext uri="{9D8B030D-6E8A-4147-A177-3AD203B41FA5}">
                      <a16:colId xmlns:a16="http://schemas.microsoft.com/office/drawing/2014/main" val="2816224219"/>
                    </a:ext>
                  </a:extLst>
                </a:gridCol>
                <a:gridCol w="791088">
                  <a:extLst>
                    <a:ext uri="{9D8B030D-6E8A-4147-A177-3AD203B41FA5}">
                      <a16:colId xmlns:a16="http://schemas.microsoft.com/office/drawing/2014/main" val="318925061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Storm Name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Mission ID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Maximum 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22830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'IAN'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'20220928H1'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7.70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511712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'IRMA'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'20170908H2'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4.97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76045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'RAFAEL'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'20121015H1'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4.83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7588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'TEDDY'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'20200917H1'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4.02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190135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'LANE(EP)'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'20180822H1'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3.88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63752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'DORIAN'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'20190904H1'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3.86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239742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'SAM'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'20210929H2'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3.67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91269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'EARL'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'20220905I1'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3.66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891682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'MATTHEW'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'20161006I2'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194161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'IRMA'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'20170908H1'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3.45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3473918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058B129-0749-8A1F-6DDA-5451B786A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315794"/>
              </p:ext>
            </p:extLst>
          </p:nvPr>
        </p:nvGraphicFramePr>
        <p:xfrm>
          <a:off x="8104199" y="2486565"/>
          <a:ext cx="3893271" cy="26650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367">
                  <a:extLst>
                    <a:ext uri="{9D8B030D-6E8A-4147-A177-3AD203B41FA5}">
                      <a16:colId xmlns:a16="http://schemas.microsoft.com/office/drawing/2014/main" val="750802725"/>
                    </a:ext>
                  </a:extLst>
                </a:gridCol>
                <a:gridCol w="1436022">
                  <a:extLst>
                    <a:ext uri="{9D8B030D-6E8A-4147-A177-3AD203B41FA5}">
                      <a16:colId xmlns:a16="http://schemas.microsoft.com/office/drawing/2014/main" val="3738848318"/>
                    </a:ext>
                  </a:extLst>
                </a:gridCol>
                <a:gridCol w="1040600">
                  <a:extLst>
                    <a:ext uri="{9D8B030D-6E8A-4147-A177-3AD203B41FA5}">
                      <a16:colId xmlns:a16="http://schemas.microsoft.com/office/drawing/2014/main" val="1974163994"/>
                    </a:ext>
                  </a:extLst>
                </a:gridCol>
                <a:gridCol w="1125282">
                  <a:extLst>
                    <a:ext uri="{9D8B030D-6E8A-4147-A177-3AD203B41FA5}">
                      <a16:colId xmlns:a16="http://schemas.microsoft.com/office/drawing/2014/main" val="215795001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Storm Name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Mission ID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Maximum Value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62988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'SAM'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'20210929H2'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18.83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913084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'LARRY'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'20210906I1'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15.09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68918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'MICHAEL'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'20181010H1'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14.55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20168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'CRISTOBAL'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'20140826I1'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14.50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082808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'PATRICIA(EP)'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'20151023I1'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13.79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8112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'EARL'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'20220905I1'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13.67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165130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'NICOLE'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'20221108I2'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13.28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1598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'MICHAEL'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'20181009H1'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12.82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818340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'HARVEY'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'20170824H1'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12.78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57498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'LAURA'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'20200826H2'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12.63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608635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1F0D89E-4F1E-04F0-4359-925CE4E1FE03}"/>
                  </a:ext>
                </a:extLst>
              </p:cNvPr>
              <p:cNvSpPr txBox="1"/>
              <p:nvPr/>
            </p:nvSpPr>
            <p:spPr>
              <a:xfrm>
                <a:off x="2490987" y="778514"/>
                <a:ext cx="6094428" cy="5229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</m:e>
                          </m:d>
                        </m:e>
                        <m:sup/>
                      </m:sSup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sub>
                                <m:sup/>
                              </m:sSubSup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sub>
                                <m:sup/>
                              </m:sSubSup>
                            </m:e>
                          </m:d>
                        </m:e>
                        <m:sup/>
                      </m:sSup>
                      <m:r>
                        <a:rPr lang="en-US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z</m:t>
                                  </m:r>
                                </m:sub>
                              </m:sSub>
                              <m:r>
                                <a:rPr lang="en-US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j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z</m:t>
                                  </m:r>
                                </m:sub>
                              </m:sSub>
                            </m:e>
                          </m:d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]</m:t>
                          </m:r>
                        </m:e>
                        <m:sup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1F0D89E-4F1E-04F0-4359-925CE4E1FE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0987" y="778514"/>
                <a:ext cx="6094428" cy="522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866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877016" y="930730"/>
                <a:ext cx="6314983" cy="1688902"/>
              </a:xfrm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</m:e>
                      <m:sup/>
                    </m:sSup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  <m: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sub>
                              <m:sup/>
                            </m:sSubSup>
                          </m:e>
                        </m:d>
                      </m:e>
                      <m:sup/>
                    </m:sSup>
                    <m:r>
                      <a:rPr lang="en-US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</m:sub>
                            </m:sSub>
                          </m:e>
                        </m:d>
                        <m:r>
                          <a:rPr lang="en-US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en-US" sz="21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45C92F5-B741-4209-A62C-F1B0C1E7EF1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77016" y="930730"/>
                <a:ext cx="6314983" cy="16889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D56A463C-C9A8-4B7B-9EB9-E4335EA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42" y="-271496"/>
            <a:ext cx="1163294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also look at differences between seats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82EF55-D8AE-64DB-49E1-F9DBB89E3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495758" y="584113"/>
            <a:ext cx="1922931" cy="748802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924822B-E4FB-AD9A-F7D3-18C38A63E7FE}"/>
              </a:ext>
            </a:extLst>
          </p:cNvPr>
          <p:cNvSpPr txBox="1">
            <a:spLocks/>
          </p:cNvSpPr>
          <p:nvPr/>
        </p:nvSpPr>
        <p:spPr>
          <a:xfrm>
            <a:off x="67827" y="666554"/>
            <a:ext cx="40201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 Between Seats in Ian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74160AD-97A0-3381-DFC2-30CFB6F78E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180708"/>
              </p:ext>
            </p:extLst>
          </p:nvPr>
        </p:nvGraphicFramePr>
        <p:xfrm>
          <a:off x="1297429" y="1689538"/>
          <a:ext cx="1666009" cy="4884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766601124"/>
                    </a:ext>
                  </a:extLst>
                </a:gridCol>
                <a:gridCol w="1056409">
                  <a:extLst>
                    <a:ext uri="{9D8B030D-6E8A-4147-A177-3AD203B41FA5}">
                      <a16:colId xmlns:a16="http://schemas.microsoft.com/office/drawing/2014/main" val="234905562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Seat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max Bumpiness (m/s2)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30092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5.45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90593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5.48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88484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5.37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90610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034711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4.85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59330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4.88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17998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906491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145531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89496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53476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82035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501433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4.43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9602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4.39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748422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4.43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7991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5.06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1129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17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956903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5.09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388020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>
                          <a:effectLst/>
                        </a:rPr>
                        <a:t>19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5.66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741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63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22858</TotalTime>
  <Words>1412</Words>
  <Application>Microsoft Office PowerPoint</Application>
  <PresentationFormat>Widescreen</PresentationFormat>
  <Paragraphs>524</Paragraphs>
  <Slides>13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Times New Roman</vt:lpstr>
      <vt:lpstr>Office Theme</vt:lpstr>
      <vt:lpstr>What is the bumpiest flight on the P-3 (at least since 2012)?</vt:lpstr>
      <vt:lpstr>Motivation</vt:lpstr>
      <vt:lpstr>Background</vt:lpstr>
      <vt:lpstr>Building the Algorithm</vt:lpstr>
      <vt:lpstr>What do we actually feel on the plane?</vt:lpstr>
      <vt:lpstr>Going back to our Preferred Definition</vt:lpstr>
      <vt:lpstr>Going back to our Preferred Definition</vt:lpstr>
      <vt:lpstr>PowerPoint Presentation</vt:lpstr>
      <vt:lpstr>We can also look at differences between seats</vt:lpstr>
      <vt:lpstr>We can also look at differences between seats</vt:lpstr>
      <vt:lpstr>Limitations and Next Steps</vt:lpstr>
      <vt:lpstr>Extra Slide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Convective Downdrafts and Boundary Layer Recovery in Hurricane Earl (2010) Before and During Rapid Intensification</dc:title>
  <dc:creator>Wadler, Joshua B.</dc:creator>
  <cp:lastModifiedBy>Wadler, Joshua</cp:lastModifiedBy>
  <cp:revision>222</cp:revision>
  <dcterms:created xsi:type="dcterms:W3CDTF">2017-08-18T15:12:16Z</dcterms:created>
  <dcterms:modified xsi:type="dcterms:W3CDTF">2023-07-13T13:29:17Z</dcterms:modified>
</cp:coreProperties>
</file>